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2" r:id="rId2"/>
    <p:sldMasterId id="2147483652" r:id="rId3"/>
    <p:sldMasterId id="2147483728" r:id="rId4"/>
  </p:sldMasterIdLst>
  <p:notesMasterIdLst>
    <p:notesMasterId r:id="rId56"/>
  </p:notesMasterIdLst>
  <p:handoutMasterIdLst>
    <p:handoutMasterId r:id="rId57"/>
  </p:handoutMasterIdLst>
  <p:sldIdLst>
    <p:sldId id="777" r:id="rId5"/>
    <p:sldId id="730" r:id="rId6"/>
    <p:sldId id="741" r:id="rId7"/>
    <p:sldId id="742" r:id="rId8"/>
    <p:sldId id="743" r:id="rId9"/>
    <p:sldId id="744" r:id="rId10"/>
    <p:sldId id="745" r:id="rId11"/>
    <p:sldId id="746" r:id="rId12"/>
    <p:sldId id="747" r:id="rId13"/>
    <p:sldId id="748" r:id="rId14"/>
    <p:sldId id="929" r:id="rId15"/>
    <p:sldId id="934" r:id="rId16"/>
    <p:sldId id="935" r:id="rId17"/>
    <p:sldId id="936" r:id="rId18"/>
    <p:sldId id="937" r:id="rId19"/>
    <p:sldId id="938" r:id="rId20"/>
    <p:sldId id="939" r:id="rId21"/>
    <p:sldId id="940" r:id="rId22"/>
    <p:sldId id="941" r:id="rId23"/>
    <p:sldId id="942" r:id="rId24"/>
    <p:sldId id="943" r:id="rId25"/>
    <p:sldId id="944" r:id="rId26"/>
    <p:sldId id="945" r:id="rId27"/>
    <p:sldId id="946" r:id="rId28"/>
    <p:sldId id="947" r:id="rId29"/>
    <p:sldId id="948" r:id="rId30"/>
    <p:sldId id="949" r:id="rId31"/>
    <p:sldId id="950" r:id="rId32"/>
    <p:sldId id="951" r:id="rId33"/>
    <p:sldId id="952" r:id="rId34"/>
    <p:sldId id="953" r:id="rId35"/>
    <p:sldId id="954" r:id="rId36"/>
    <p:sldId id="955" r:id="rId37"/>
    <p:sldId id="956" r:id="rId38"/>
    <p:sldId id="957" r:id="rId39"/>
    <p:sldId id="958" r:id="rId40"/>
    <p:sldId id="959" r:id="rId41"/>
    <p:sldId id="960" r:id="rId42"/>
    <p:sldId id="961" r:id="rId43"/>
    <p:sldId id="962" r:id="rId44"/>
    <p:sldId id="963" r:id="rId45"/>
    <p:sldId id="964" r:id="rId46"/>
    <p:sldId id="965" r:id="rId47"/>
    <p:sldId id="966" r:id="rId48"/>
    <p:sldId id="967" r:id="rId49"/>
    <p:sldId id="968" r:id="rId50"/>
    <p:sldId id="969" r:id="rId51"/>
    <p:sldId id="970" r:id="rId52"/>
    <p:sldId id="971" r:id="rId53"/>
    <p:sldId id="972" r:id="rId54"/>
    <p:sldId id="425" r:id="rId55"/>
  </p:sldIdLst>
  <p:sldSz cx="24323675" cy="13716000"/>
  <p:notesSz cx="6858000" cy="9144000"/>
  <p:defaultTextStyle>
    <a:defPPr>
      <a:defRPr lang="th-TH"/>
    </a:defPPr>
    <a:lvl1pPr marL="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08660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2173204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325980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4346406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5433009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651961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760621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869281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B7F"/>
    <a:srgbClr val="DBA467"/>
    <a:srgbClr val="FCF3D8"/>
    <a:srgbClr val="60DEAB"/>
    <a:srgbClr val="2FD2E3"/>
    <a:srgbClr val="FFF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5" autoAdjust="0"/>
    <p:restoredTop sz="86449" autoAdjust="0"/>
  </p:normalViewPr>
  <p:slideViewPr>
    <p:cSldViewPr>
      <p:cViewPr varScale="1">
        <p:scale>
          <a:sx n="28" d="100"/>
          <a:sy n="28" d="100"/>
        </p:scale>
        <p:origin x="1368" y="102"/>
      </p:cViewPr>
      <p:guideLst>
        <p:guide orient="horz" pos="4320"/>
        <p:guide pos="7661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4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41783718795403E-2"/>
          <c:y val="0.227292230442107"/>
          <c:w val="0.702686323224746"/>
          <c:h val="0.740653737059646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B3-4E38-B362-A0CCBA65B4AF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B3-4E38-B362-A0CCBA65B4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B3-4E38-B362-A0CCBA65B4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B3-4E38-B362-A0CCBA65B4A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B3-4E38-B362-A0CCBA65B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41783718795403E-2"/>
          <c:y val="0.227292230442107"/>
          <c:w val="0.702686323224746"/>
          <c:h val="0.740653737059646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7D-41C9-82FC-C720149ECA83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7D-41C9-82FC-C720149ECA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7D-41C9-82FC-C720149ECA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7D-41C9-82FC-C720149ECA8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7D-41C9-82FC-C720149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FE2F-AE6E-4FD8-BECB-DC8C512CD42F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E7EA-B5BD-4D93-8E46-73D2BC611ACE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20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7E8A8-1621-45EB-AF69-A1465D0E4D1A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D501-6BB7-45B6-B183-6435F0E38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14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85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9190037" y="0"/>
            <a:ext cx="15171208" cy="1371600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1417637" y="-152400"/>
            <a:ext cx="15103475" cy="13953066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3475" h="13953066">
                <a:moveTo>
                  <a:pt x="0" y="33866"/>
                </a:moveTo>
                <a:lnTo>
                  <a:pt x="7721071" y="6536266"/>
                </a:lnTo>
                <a:lnTo>
                  <a:pt x="15103475" y="0"/>
                </a:lnTo>
                <a:lnTo>
                  <a:pt x="7328430" y="13953066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23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0319852" y="1219200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675574" y="1219200"/>
            <a:ext cx="7501152" cy="5418220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0 w 9846088"/>
              <a:gd name="connsiteY0" fmla="*/ 0 h 4838770"/>
              <a:gd name="connsiteX1" fmla="*/ 9846088 w 9846088"/>
              <a:gd name="connsiteY1" fmla="*/ 8781 h 4838770"/>
              <a:gd name="connsiteX2" fmla="*/ 4406099 w 9846088"/>
              <a:gd name="connsiteY2" fmla="*/ 4838770 h 4838770"/>
              <a:gd name="connsiteX3" fmla="*/ 2296866 w 9846088"/>
              <a:gd name="connsiteY3" fmla="*/ 4830954 h 4838770"/>
              <a:gd name="connsiteX4" fmla="*/ 0 w 9846088"/>
              <a:gd name="connsiteY4" fmla="*/ 0 h 4838770"/>
              <a:gd name="connsiteX0" fmla="*/ 0 w 9846088"/>
              <a:gd name="connsiteY0" fmla="*/ 0 h 4838770"/>
              <a:gd name="connsiteX1" fmla="*/ 9846088 w 9846088"/>
              <a:gd name="connsiteY1" fmla="*/ 8781 h 4838770"/>
              <a:gd name="connsiteX2" fmla="*/ 4406099 w 9846088"/>
              <a:gd name="connsiteY2" fmla="*/ 4838770 h 4838770"/>
              <a:gd name="connsiteX3" fmla="*/ 0 w 9846088"/>
              <a:gd name="connsiteY3" fmla="*/ 0 h 483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6088" h="4838770">
                <a:moveTo>
                  <a:pt x="0" y="0"/>
                </a:moveTo>
                <a:lnTo>
                  <a:pt x="9846088" y="8781"/>
                </a:lnTo>
                <a:lnTo>
                  <a:pt x="4406099" y="483877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6034316" y="6903401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3936601" y="6934199"/>
            <a:ext cx="9395115" cy="53647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164" h="4878491">
                <a:moveTo>
                  <a:pt x="5442681" y="19378"/>
                </a:moveTo>
                <a:lnTo>
                  <a:pt x="12557164" y="0"/>
                </a:lnTo>
                <a:cubicBezTo>
                  <a:pt x="12551108" y="1619383"/>
                  <a:pt x="12545053" y="3238765"/>
                  <a:pt x="12538997" y="4858148"/>
                </a:cubicBezTo>
                <a:lnTo>
                  <a:pt x="0" y="4878491"/>
                </a:lnTo>
                <a:lnTo>
                  <a:pt x="5442681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8209305" y="1219200"/>
            <a:ext cx="5153932" cy="5490923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25005389 w 32119872"/>
              <a:gd name="connsiteY0" fmla="*/ 19378 h 4964509"/>
              <a:gd name="connsiteX1" fmla="*/ 32119872 w 32119872"/>
              <a:gd name="connsiteY1" fmla="*/ 0 h 4964509"/>
              <a:gd name="connsiteX2" fmla="*/ 32101705 w 32119872"/>
              <a:gd name="connsiteY2" fmla="*/ 4858148 h 4964509"/>
              <a:gd name="connsiteX3" fmla="*/ 0 w 32119872"/>
              <a:gd name="connsiteY3" fmla="*/ 4964509 h 4964509"/>
              <a:gd name="connsiteX4" fmla="*/ 25005389 w 32119872"/>
              <a:gd name="connsiteY4" fmla="*/ 19378 h 4964509"/>
              <a:gd name="connsiteX0" fmla="*/ 24214977 w 31329460"/>
              <a:gd name="connsiteY0" fmla="*/ 19378 h 4935836"/>
              <a:gd name="connsiteX1" fmla="*/ 31329460 w 31329460"/>
              <a:gd name="connsiteY1" fmla="*/ 0 h 4935836"/>
              <a:gd name="connsiteX2" fmla="*/ 31311293 w 31329460"/>
              <a:gd name="connsiteY2" fmla="*/ 4858148 h 4935836"/>
              <a:gd name="connsiteX3" fmla="*/ 0 w 31329460"/>
              <a:gd name="connsiteY3" fmla="*/ 4935836 h 4935836"/>
              <a:gd name="connsiteX4" fmla="*/ 24214977 w 31329460"/>
              <a:gd name="connsiteY4" fmla="*/ 19378 h 4935836"/>
              <a:gd name="connsiteX0" fmla="*/ 24214977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4214977 w 31329460"/>
              <a:gd name="connsiteY4" fmla="*/ 19378 h 4964509"/>
              <a:gd name="connsiteX0" fmla="*/ 25005389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5005389 w 31329460"/>
              <a:gd name="connsiteY4" fmla="*/ 19378 h 4964509"/>
              <a:gd name="connsiteX0" fmla="*/ 25005389 w 31509039"/>
              <a:gd name="connsiteY0" fmla="*/ 19378 h 4964509"/>
              <a:gd name="connsiteX1" fmla="*/ 31329460 w 31509039"/>
              <a:gd name="connsiteY1" fmla="*/ 0 h 4964509"/>
              <a:gd name="connsiteX2" fmla="*/ 31508901 w 31509039"/>
              <a:gd name="connsiteY2" fmla="*/ 4944166 h 4964509"/>
              <a:gd name="connsiteX3" fmla="*/ 0 w 31509039"/>
              <a:gd name="connsiteY3" fmla="*/ 4964509 h 4964509"/>
              <a:gd name="connsiteX4" fmla="*/ 25005389 w 31509039"/>
              <a:gd name="connsiteY4" fmla="*/ 19378 h 4964509"/>
              <a:gd name="connsiteX0" fmla="*/ 25598198 w 32101848"/>
              <a:gd name="connsiteY0" fmla="*/ 19378 h 4993182"/>
              <a:gd name="connsiteX1" fmla="*/ 31922269 w 32101848"/>
              <a:gd name="connsiteY1" fmla="*/ 0 h 4993182"/>
              <a:gd name="connsiteX2" fmla="*/ 32101710 w 32101848"/>
              <a:gd name="connsiteY2" fmla="*/ 4944166 h 4993182"/>
              <a:gd name="connsiteX3" fmla="*/ 0 w 32101848"/>
              <a:gd name="connsiteY3" fmla="*/ 4993182 h 4993182"/>
              <a:gd name="connsiteX4" fmla="*/ 25598198 w 32101848"/>
              <a:gd name="connsiteY4" fmla="*/ 19378 h 4993182"/>
              <a:gd name="connsiteX0" fmla="*/ 25598198 w 32299388"/>
              <a:gd name="connsiteY0" fmla="*/ 19378 h 4993182"/>
              <a:gd name="connsiteX1" fmla="*/ 31922269 w 32299388"/>
              <a:gd name="connsiteY1" fmla="*/ 0 h 4993182"/>
              <a:gd name="connsiteX2" fmla="*/ 32299319 w 32299388"/>
              <a:gd name="connsiteY2" fmla="*/ 4972839 h 4993182"/>
              <a:gd name="connsiteX3" fmla="*/ 0 w 32299388"/>
              <a:gd name="connsiteY3" fmla="*/ 4993182 h 4993182"/>
              <a:gd name="connsiteX4" fmla="*/ 25598198 w 32299388"/>
              <a:gd name="connsiteY4" fmla="*/ 19378 h 49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388" h="4993182">
                <a:moveTo>
                  <a:pt x="25598198" y="19378"/>
                </a:moveTo>
                <a:lnTo>
                  <a:pt x="31922269" y="0"/>
                </a:lnTo>
                <a:cubicBezTo>
                  <a:pt x="31916213" y="1619383"/>
                  <a:pt x="32305375" y="3353456"/>
                  <a:pt x="32299319" y="4972839"/>
                </a:cubicBezTo>
                <a:lnTo>
                  <a:pt x="0" y="4993182"/>
                </a:lnTo>
                <a:lnTo>
                  <a:pt x="25598198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4343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24323675" cy="541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03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4343400"/>
          </a:xfrm>
          <a:custGeom>
            <a:avLst/>
            <a:gdLst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0 w 24323675"/>
              <a:gd name="connsiteY3" fmla="*/ 4343400 h 4343400"/>
              <a:gd name="connsiteX4" fmla="*/ 0 w 24323675"/>
              <a:gd name="connsiteY4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391697 w 24323675"/>
              <a:gd name="connsiteY3" fmla="*/ 431975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170979 w 24323675"/>
              <a:gd name="connsiteY3" fmla="*/ 280626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4343400">
                <a:moveTo>
                  <a:pt x="0" y="0"/>
                </a:moveTo>
                <a:lnTo>
                  <a:pt x="24323675" y="0"/>
                </a:lnTo>
                <a:lnTo>
                  <a:pt x="24323675" y="4343400"/>
                </a:lnTo>
                <a:lnTo>
                  <a:pt x="12170979" y="2806262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24323675" cy="541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11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4343400"/>
          </a:xfrm>
          <a:custGeom>
            <a:avLst/>
            <a:gdLst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0 w 24323675"/>
              <a:gd name="connsiteY3" fmla="*/ 4343400 h 4343400"/>
              <a:gd name="connsiteX4" fmla="*/ 0 w 24323675"/>
              <a:gd name="connsiteY4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391697 w 24323675"/>
              <a:gd name="connsiteY3" fmla="*/ 431975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170979 w 24323675"/>
              <a:gd name="connsiteY3" fmla="*/ 280626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234041 w 24323675"/>
              <a:gd name="connsiteY3" fmla="*/ 2301766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4343400">
                <a:moveTo>
                  <a:pt x="0" y="0"/>
                </a:moveTo>
                <a:lnTo>
                  <a:pt x="24323675" y="0"/>
                </a:lnTo>
                <a:lnTo>
                  <a:pt x="24323675" y="4343400"/>
                </a:lnTo>
                <a:lnTo>
                  <a:pt x="12234041" y="2301766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24323675" cy="5410200"/>
          </a:xfrm>
          <a:custGeom>
            <a:avLst/>
            <a:gdLst>
              <a:gd name="connsiteX0" fmla="*/ 0 w 24323675"/>
              <a:gd name="connsiteY0" fmla="*/ 0 h 5410200"/>
              <a:gd name="connsiteX1" fmla="*/ 24323675 w 24323675"/>
              <a:gd name="connsiteY1" fmla="*/ 0 h 5410200"/>
              <a:gd name="connsiteX2" fmla="*/ 24323675 w 24323675"/>
              <a:gd name="connsiteY2" fmla="*/ 5410200 h 5410200"/>
              <a:gd name="connsiteX3" fmla="*/ 0 w 24323675"/>
              <a:gd name="connsiteY3" fmla="*/ 5410200 h 5410200"/>
              <a:gd name="connsiteX4" fmla="*/ 0 w 24323675"/>
              <a:gd name="connsiteY4" fmla="*/ 0 h 5410200"/>
              <a:gd name="connsiteX0" fmla="*/ 0 w 24323675"/>
              <a:gd name="connsiteY0" fmla="*/ 13138 h 5423338"/>
              <a:gd name="connsiteX1" fmla="*/ 12195887 w 24323675"/>
              <a:gd name="connsiteY1" fmla="*/ 0 h 5423338"/>
              <a:gd name="connsiteX2" fmla="*/ 24323675 w 24323675"/>
              <a:gd name="connsiteY2" fmla="*/ 13138 h 5423338"/>
              <a:gd name="connsiteX3" fmla="*/ 24323675 w 24323675"/>
              <a:gd name="connsiteY3" fmla="*/ 5423338 h 5423338"/>
              <a:gd name="connsiteX4" fmla="*/ 0 w 24323675"/>
              <a:gd name="connsiteY4" fmla="*/ 5423338 h 5423338"/>
              <a:gd name="connsiteX5" fmla="*/ 0 w 24323675"/>
              <a:gd name="connsiteY5" fmla="*/ 13138 h 5423338"/>
              <a:gd name="connsiteX0" fmla="*/ 0 w 24323675"/>
              <a:gd name="connsiteY0" fmla="*/ 0 h 5410200"/>
              <a:gd name="connsiteX1" fmla="*/ 12195887 w 24323675"/>
              <a:gd name="connsiteY1" fmla="*/ 2162503 h 5410200"/>
              <a:gd name="connsiteX2" fmla="*/ 24323675 w 24323675"/>
              <a:gd name="connsiteY2" fmla="*/ 0 h 5410200"/>
              <a:gd name="connsiteX3" fmla="*/ 24323675 w 24323675"/>
              <a:gd name="connsiteY3" fmla="*/ 5410200 h 5410200"/>
              <a:gd name="connsiteX4" fmla="*/ 0 w 24323675"/>
              <a:gd name="connsiteY4" fmla="*/ 5410200 h 5410200"/>
              <a:gd name="connsiteX5" fmla="*/ 0 w 24323675"/>
              <a:gd name="connsiteY5" fmla="*/ 0 h 5410200"/>
              <a:gd name="connsiteX0" fmla="*/ 0 w 24323675"/>
              <a:gd name="connsiteY0" fmla="*/ 0 h 5410200"/>
              <a:gd name="connsiteX1" fmla="*/ 12227418 w 24323675"/>
              <a:gd name="connsiteY1" fmla="*/ 2414752 h 5410200"/>
              <a:gd name="connsiteX2" fmla="*/ 24323675 w 24323675"/>
              <a:gd name="connsiteY2" fmla="*/ 0 h 5410200"/>
              <a:gd name="connsiteX3" fmla="*/ 24323675 w 24323675"/>
              <a:gd name="connsiteY3" fmla="*/ 5410200 h 5410200"/>
              <a:gd name="connsiteX4" fmla="*/ 0 w 24323675"/>
              <a:gd name="connsiteY4" fmla="*/ 5410200 h 5410200"/>
              <a:gd name="connsiteX5" fmla="*/ 0 w 24323675"/>
              <a:gd name="connsiteY5" fmla="*/ 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5410200">
                <a:moveTo>
                  <a:pt x="0" y="0"/>
                </a:moveTo>
                <a:lnTo>
                  <a:pt x="12227418" y="2414752"/>
                </a:lnTo>
                <a:lnTo>
                  <a:pt x="24323675" y="0"/>
                </a:lnTo>
                <a:lnTo>
                  <a:pt x="24323675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84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5562600"/>
          </a:xfrm>
          <a:custGeom>
            <a:avLst/>
            <a:gdLst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0 w 24323675"/>
              <a:gd name="connsiteY3" fmla="*/ 4343400 h 4343400"/>
              <a:gd name="connsiteX4" fmla="*/ 0 w 24323675"/>
              <a:gd name="connsiteY4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391697 w 24323675"/>
              <a:gd name="connsiteY3" fmla="*/ 431975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170979 w 24323675"/>
              <a:gd name="connsiteY3" fmla="*/ 280626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234041 w 24323675"/>
              <a:gd name="connsiteY3" fmla="*/ 1198179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4343400">
                <a:moveTo>
                  <a:pt x="0" y="0"/>
                </a:moveTo>
                <a:lnTo>
                  <a:pt x="24323675" y="0"/>
                </a:lnTo>
                <a:lnTo>
                  <a:pt x="24323675" y="4343400"/>
                </a:lnTo>
                <a:lnTo>
                  <a:pt x="12234041" y="1198179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12110545" cy="5410200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0545" h="5410200">
                <a:moveTo>
                  <a:pt x="0" y="0"/>
                </a:moveTo>
                <a:lnTo>
                  <a:pt x="12110545" y="0"/>
                </a:lnTo>
                <a:lnTo>
                  <a:pt x="7916918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"/>
          <p:cNvSpPr>
            <a:spLocks noGrp="1"/>
          </p:cNvSpPr>
          <p:nvPr>
            <p:ph type="pic" sz="quarter" idx="12"/>
          </p:nvPr>
        </p:nvSpPr>
        <p:spPr>
          <a:xfrm>
            <a:off x="8351946" y="8305800"/>
            <a:ext cx="15988863" cy="5441731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8863" h="5441731">
                <a:moveTo>
                  <a:pt x="4225159" y="0"/>
                </a:moveTo>
                <a:lnTo>
                  <a:pt x="15957331" y="0"/>
                </a:lnTo>
                <a:lnTo>
                  <a:pt x="15988863" y="5410200"/>
                </a:lnTo>
                <a:lnTo>
                  <a:pt x="0" y="5441731"/>
                </a:lnTo>
                <a:lnTo>
                  <a:pt x="4225159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1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149682" y="120869"/>
            <a:ext cx="4475630" cy="13450614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85925 w 12196470"/>
              <a:gd name="connsiteY0" fmla="*/ 0 h 12473152"/>
              <a:gd name="connsiteX1" fmla="*/ 12196470 w 12196470"/>
              <a:gd name="connsiteY1" fmla="*/ 0 h 12473152"/>
              <a:gd name="connsiteX2" fmla="*/ 8002843 w 12196470"/>
              <a:gd name="connsiteY2" fmla="*/ 5410200 h 12473152"/>
              <a:gd name="connsiteX3" fmla="*/ 0 w 12196470"/>
              <a:gd name="connsiteY3" fmla="*/ 12473152 h 12473152"/>
              <a:gd name="connsiteX4" fmla="*/ 85925 w 12196470"/>
              <a:gd name="connsiteY4" fmla="*/ 0 h 12473152"/>
              <a:gd name="connsiteX0" fmla="*/ 85925 w 12196470"/>
              <a:gd name="connsiteY0" fmla="*/ 0 h 13450614"/>
              <a:gd name="connsiteX1" fmla="*/ 12196470 w 12196470"/>
              <a:gd name="connsiteY1" fmla="*/ 0 h 13450614"/>
              <a:gd name="connsiteX2" fmla="*/ 8002843 w 12196470"/>
              <a:gd name="connsiteY2" fmla="*/ 5410200 h 13450614"/>
              <a:gd name="connsiteX3" fmla="*/ 0 w 12196470"/>
              <a:gd name="connsiteY3" fmla="*/ 13450614 h 13450614"/>
              <a:gd name="connsiteX4" fmla="*/ 85925 w 12196470"/>
              <a:gd name="connsiteY4" fmla="*/ 0 h 13450614"/>
              <a:gd name="connsiteX0" fmla="*/ 85925 w 12196470"/>
              <a:gd name="connsiteY0" fmla="*/ 0 h 13450614"/>
              <a:gd name="connsiteX1" fmla="*/ 12196470 w 12196470"/>
              <a:gd name="connsiteY1" fmla="*/ 0 h 13450614"/>
              <a:gd name="connsiteX2" fmla="*/ 0 w 12196470"/>
              <a:gd name="connsiteY2" fmla="*/ 13450614 h 13450614"/>
              <a:gd name="connsiteX3" fmla="*/ 85925 w 12196470"/>
              <a:gd name="connsiteY3" fmla="*/ 0 h 134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6470" h="13450614">
                <a:moveTo>
                  <a:pt x="85925" y="0"/>
                </a:moveTo>
                <a:lnTo>
                  <a:pt x="12196470" y="0"/>
                </a:lnTo>
                <a:lnTo>
                  <a:pt x="0" y="13450614"/>
                </a:lnTo>
                <a:lnTo>
                  <a:pt x="85925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"/>
          <p:cNvSpPr>
            <a:spLocks noGrp="1"/>
          </p:cNvSpPr>
          <p:nvPr>
            <p:ph type="pic" sz="quarter" idx="12"/>
          </p:nvPr>
        </p:nvSpPr>
        <p:spPr>
          <a:xfrm>
            <a:off x="3159437" y="181303"/>
            <a:ext cx="7589927" cy="5126421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0339490"/>
              <a:gd name="connsiteY0" fmla="*/ 0 h 5441731"/>
              <a:gd name="connsiteX1" fmla="*/ 20339490 w 20339490"/>
              <a:gd name="connsiteY1" fmla="*/ 0 h 5441731"/>
              <a:gd name="connsiteX2" fmla="*/ 15988863 w 20339490"/>
              <a:gd name="connsiteY2" fmla="*/ 5410200 h 5441731"/>
              <a:gd name="connsiteX3" fmla="*/ 0 w 20339490"/>
              <a:gd name="connsiteY3" fmla="*/ 5441731 h 5441731"/>
              <a:gd name="connsiteX4" fmla="*/ 4225159 w 20339490"/>
              <a:gd name="connsiteY4" fmla="*/ 0 h 5441731"/>
              <a:gd name="connsiteX0" fmla="*/ 4225159 w 20339490"/>
              <a:gd name="connsiteY0" fmla="*/ 0 h 5441731"/>
              <a:gd name="connsiteX1" fmla="*/ 20339490 w 20339490"/>
              <a:gd name="connsiteY1" fmla="*/ 0 h 5441731"/>
              <a:gd name="connsiteX2" fmla="*/ 17879208 w 20339490"/>
              <a:gd name="connsiteY2" fmla="*/ 3045373 h 5441731"/>
              <a:gd name="connsiteX3" fmla="*/ 0 w 20339490"/>
              <a:gd name="connsiteY3" fmla="*/ 5441731 h 5441731"/>
              <a:gd name="connsiteX4" fmla="*/ 4225159 w 20339490"/>
              <a:gd name="connsiteY4" fmla="*/ 0 h 5441731"/>
              <a:gd name="connsiteX0" fmla="*/ 4568860 w 20683191"/>
              <a:gd name="connsiteY0" fmla="*/ 0 h 5126421"/>
              <a:gd name="connsiteX1" fmla="*/ 20683191 w 20683191"/>
              <a:gd name="connsiteY1" fmla="*/ 0 h 5126421"/>
              <a:gd name="connsiteX2" fmla="*/ 18222909 w 20683191"/>
              <a:gd name="connsiteY2" fmla="*/ 3045373 h 5126421"/>
              <a:gd name="connsiteX3" fmla="*/ 0 w 20683191"/>
              <a:gd name="connsiteY3" fmla="*/ 5126421 h 5126421"/>
              <a:gd name="connsiteX4" fmla="*/ 4568860 w 20683191"/>
              <a:gd name="connsiteY4" fmla="*/ 0 h 512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191" h="5126421">
                <a:moveTo>
                  <a:pt x="4568860" y="0"/>
                </a:moveTo>
                <a:lnTo>
                  <a:pt x="20683191" y="0"/>
                </a:lnTo>
                <a:lnTo>
                  <a:pt x="18222909" y="3045373"/>
                </a:lnTo>
                <a:lnTo>
                  <a:pt x="0" y="5126421"/>
                </a:lnTo>
                <a:lnTo>
                  <a:pt x="4568860" y="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2"/>
          <p:cNvSpPr>
            <a:spLocks noGrp="1"/>
          </p:cNvSpPr>
          <p:nvPr>
            <p:ph type="pic" sz="quarter" idx="14"/>
          </p:nvPr>
        </p:nvSpPr>
        <p:spPr>
          <a:xfrm>
            <a:off x="10049258" y="197069"/>
            <a:ext cx="7569967" cy="5315607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3292465"/>
              <a:gd name="connsiteY0" fmla="*/ 0 h 5473262"/>
              <a:gd name="connsiteX1" fmla="*/ 15957331 w 23292465"/>
              <a:gd name="connsiteY1" fmla="*/ 0 h 5473262"/>
              <a:gd name="connsiteX2" fmla="*/ 23292465 w 23292465"/>
              <a:gd name="connsiteY2" fmla="*/ 5473262 h 5473262"/>
              <a:gd name="connsiteX3" fmla="*/ 0 w 23292465"/>
              <a:gd name="connsiteY3" fmla="*/ 5441731 h 5473262"/>
              <a:gd name="connsiteX4" fmla="*/ 4225159 w 23292465"/>
              <a:gd name="connsiteY4" fmla="*/ 0 h 5473262"/>
              <a:gd name="connsiteX0" fmla="*/ 4225159 w 22519143"/>
              <a:gd name="connsiteY0" fmla="*/ 0 h 5473262"/>
              <a:gd name="connsiteX1" fmla="*/ 15957331 w 22519143"/>
              <a:gd name="connsiteY1" fmla="*/ 0 h 5473262"/>
              <a:gd name="connsiteX2" fmla="*/ 22519143 w 22519143"/>
              <a:gd name="connsiteY2" fmla="*/ 5473262 h 5473262"/>
              <a:gd name="connsiteX3" fmla="*/ 0 w 22519143"/>
              <a:gd name="connsiteY3" fmla="*/ 5441731 h 5473262"/>
              <a:gd name="connsiteX4" fmla="*/ 4225159 w 22519143"/>
              <a:gd name="connsiteY4" fmla="*/ 0 h 5473262"/>
              <a:gd name="connsiteX0" fmla="*/ 2506664 w 20800648"/>
              <a:gd name="connsiteY0" fmla="*/ 0 h 5473262"/>
              <a:gd name="connsiteX1" fmla="*/ 14238836 w 20800648"/>
              <a:gd name="connsiteY1" fmla="*/ 0 h 5473262"/>
              <a:gd name="connsiteX2" fmla="*/ 20800648 w 20800648"/>
              <a:gd name="connsiteY2" fmla="*/ 5473262 h 5473262"/>
              <a:gd name="connsiteX3" fmla="*/ 0 w 20800648"/>
              <a:gd name="connsiteY3" fmla="*/ 3139966 h 5473262"/>
              <a:gd name="connsiteX4" fmla="*/ 2506664 w 20800648"/>
              <a:gd name="connsiteY4" fmla="*/ 0 h 5473262"/>
              <a:gd name="connsiteX0" fmla="*/ 2506664 w 20628799"/>
              <a:gd name="connsiteY0" fmla="*/ 0 h 5315607"/>
              <a:gd name="connsiteX1" fmla="*/ 14238836 w 20628799"/>
              <a:gd name="connsiteY1" fmla="*/ 0 h 5315607"/>
              <a:gd name="connsiteX2" fmla="*/ 20628799 w 20628799"/>
              <a:gd name="connsiteY2" fmla="*/ 5315607 h 5315607"/>
              <a:gd name="connsiteX3" fmla="*/ 0 w 20628799"/>
              <a:gd name="connsiteY3" fmla="*/ 3139966 h 5315607"/>
              <a:gd name="connsiteX4" fmla="*/ 2506664 w 20628799"/>
              <a:gd name="connsiteY4" fmla="*/ 0 h 531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8799" h="5315607">
                <a:moveTo>
                  <a:pt x="2506664" y="0"/>
                </a:moveTo>
                <a:lnTo>
                  <a:pt x="14238836" y="0"/>
                </a:lnTo>
                <a:lnTo>
                  <a:pt x="20628799" y="5315607"/>
                </a:lnTo>
                <a:lnTo>
                  <a:pt x="0" y="3139966"/>
                </a:lnTo>
                <a:lnTo>
                  <a:pt x="2506664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0" name="ตัวแทนรูปภาพ 2"/>
          <p:cNvSpPr>
            <a:spLocks noGrp="1"/>
          </p:cNvSpPr>
          <p:nvPr>
            <p:ph type="pic" sz="quarter" idx="15"/>
          </p:nvPr>
        </p:nvSpPr>
        <p:spPr>
          <a:xfrm>
            <a:off x="333612" y="8045669"/>
            <a:ext cx="10655714" cy="5504793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9022098 w 21132643"/>
              <a:gd name="connsiteY0" fmla="*/ 0 h 5441731"/>
              <a:gd name="connsiteX1" fmla="*/ 21132643 w 21132643"/>
              <a:gd name="connsiteY1" fmla="*/ 0 h 5441731"/>
              <a:gd name="connsiteX2" fmla="*/ 16939016 w 21132643"/>
              <a:gd name="connsiteY2" fmla="*/ 5410200 h 5441731"/>
              <a:gd name="connsiteX3" fmla="*/ 0 w 21132643"/>
              <a:gd name="connsiteY3" fmla="*/ 5441731 h 5441731"/>
              <a:gd name="connsiteX4" fmla="*/ 9022098 w 21132643"/>
              <a:gd name="connsiteY4" fmla="*/ 0 h 5441731"/>
              <a:gd name="connsiteX0" fmla="*/ 16927176 w 29037721"/>
              <a:gd name="connsiteY0" fmla="*/ 0 h 5504793"/>
              <a:gd name="connsiteX1" fmla="*/ 29037721 w 29037721"/>
              <a:gd name="connsiteY1" fmla="*/ 0 h 5504793"/>
              <a:gd name="connsiteX2" fmla="*/ 24844094 w 29037721"/>
              <a:gd name="connsiteY2" fmla="*/ 5410200 h 5504793"/>
              <a:gd name="connsiteX3" fmla="*/ 0 w 29037721"/>
              <a:gd name="connsiteY3" fmla="*/ 5504793 h 5504793"/>
              <a:gd name="connsiteX4" fmla="*/ 16927176 w 29037721"/>
              <a:gd name="connsiteY4" fmla="*/ 0 h 5504793"/>
              <a:gd name="connsiteX0" fmla="*/ 5413260 w 29037721"/>
              <a:gd name="connsiteY0" fmla="*/ 0 h 5504793"/>
              <a:gd name="connsiteX1" fmla="*/ 29037721 w 29037721"/>
              <a:gd name="connsiteY1" fmla="*/ 0 h 5504793"/>
              <a:gd name="connsiteX2" fmla="*/ 24844094 w 29037721"/>
              <a:gd name="connsiteY2" fmla="*/ 5410200 h 5504793"/>
              <a:gd name="connsiteX3" fmla="*/ 0 w 29037721"/>
              <a:gd name="connsiteY3" fmla="*/ 5504793 h 5504793"/>
              <a:gd name="connsiteX4" fmla="*/ 5413260 w 29037721"/>
              <a:gd name="connsiteY4" fmla="*/ 0 h 550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7721" h="5504793">
                <a:moveTo>
                  <a:pt x="5413260" y="0"/>
                </a:moveTo>
                <a:lnTo>
                  <a:pt x="29037721" y="0"/>
                </a:lnTo>
                <a:lnTo>
                  <a:pt x="24844094" y="5410200"/>
                </a:lnTo>
                <a:lnTo>
                  <a:pt x="0" y="5504793"/>
                </a:lnTo>
                <a:lnTo>
                  <a:pt x="541326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1" name="ตัวแทนรูปภาพ 2"/>
          <p:cNvSpPr>
            <a:spLocks noGrp="1"/>
          </p:cNvSpPr>
          <p:nvPr>
            <p:ph type="pic" sz="quarter" idx="16"/>
          </p:nvPr>
        </p:nvSpPr>
        <p:spPr>
          <a:xfrm>
            <a:off x="9669427" y="8045669"/>
            <a:ext cx="7463802" cy="5441731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0339490"/>
              <a:gd name="connsiteY0" fmla="*/ 0 h 5441731"/>
              <a:gd name="connsiteX1" fmla="*/ 20339490 w 20339490"/>
              <a:gd name="connsiteY1" fmla="*/ 0 h 5441731"/>
              <a:gd name="connsiteX2" fmla="*/ 15988863 w 20339490"/>
              <a:gd name="connsiteY2" fmla="*/ 5410200 h 5441731"/>
              <a:gd name="connsiteX3" fmla="*/ 0 w 20339490"/>
              <a:gd name="connsiteY3" fmla="*/ 5441731 h 5441731"/>
              <a:gd name="connsiteX4" fmla="*/ 4225159 w 20339490"/>
              <a:gd name="connsiteY4" fmla="*/ 0 h 54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9490" h="5441731">
                <a:moveTo>
                  <a:pt x="4225159" y="0"/>
                </a:moveTo>
                <a:lnTo>
                  <a:pt x="20339490" y="0"/>
                </a:lnTo>
                <a:lnTo>
                  <a:pt x="15988863" y="5410200"/>
                </a:lnTo>
                <a:lnTo>
                  <a:pt x="0" y="5441731"/>
                </a:lnTo>
                <a:lnTo>
                  <a:pt x="4225159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2" name="ตัวแทนรูปภาพ 2"/>
          <p:cNvSpPr>
            <a:spLocks noGrp="1"/>
          </p:cNvSpPr>
          <p:nvPr>
            <p:ph type="pic" sz="quarter" idx="17"/>
          </p:nvPr>
        </p:nvSpPr>
        <p:spPr>
          <a:xfrm>
            <a:off x="15765426" y="7985236"/>
            <a:ext cx="8283610" cy="5473262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3292465"/>
              <a:gd name="connsiteY0" fmla="*/ 0 h 5473262"/>
              <a:gd name="connsiteX1" fmla="*/ 15957331 w 23292465"/>
              <a:gd name="connsiteY1" fmla="*/ 0 h 5473262"/>
              <a:gd name="connsiteX2" fmla="*/ 23292465 w 23292465"/>
              <a:gd name="connsiteY2" fmla="*/ 5473262 h 5473262"/>
              <a:gd name="connsiteX3" fmla="*/ 0 w 23292465"/>
              <a:gd name="connsiteY3" fmla="*/ 5441731 h 5473262"/>
              <a:gd name="connsiteX4" fmla="*/ 4225159 w 23292465"/>
              <a:gd name="connsiteY4" fmla="*/ 0 h 5473262"/>
              <a:gd name="connsiteX0" fmla="*/ 4225159 w 22519143"/>
              <a:gd name="connsiteY0" fmla="*/ 0 h 5473262"/>
              <a:gd name="connsiteX1" fmla="*/ 15957331 w 22519143"/>
              <a:gd name="connsiteY1" fmla="*/ 0 h 5473262"/>
              <a:gd name="connsiteX2" fmla="*/ 22519143 w 22519143"/>
              <a:gd name="connsiteY2" fmla="*/ 5473262 h 5473262"/>
              <a:gd name="connsiteX3" fmla="*/ 0 w 22519143"/>
              <a:gd name="connsiteY3" fmla="*/ 5441731 h 5473262"/>
              <a:gd name="connsiteX4" fmla="*/ 4225159 w 22519143"/>
              <a:gd name="connsiteY4" fmla="*/ 0 h 5473262"/>
              <a:gd name="connsiteX0" fmla="*/ 4225159 w 22519143"/>
              <a:gd name="connsiteY0" fmla="*/ 31531 h 5504793"/>
              <a:gd name="connsiteX1" fmla="*/ 22401686 w 22519143"/>
              <a:gd name="connsiteY1" fmla="*/ 0 h 5504793"/>
              <a:gd name="connsiteX2" fmla="*/ 22519143 w 22519143"/>
              <a:gd name="connsiteY2" fmla="*/ 5504793 h 5504793"/>
              <a:gd name="connsiteX3" fmla="*/ 0 w 22519143"/>
              <a:gd name="connsiteY3" fmla="*/ 5473262 h 5504793"/>
              <a:gd name="connsiteX4" fmla="*/ 4225159 w 22519143"/>
              <a:gd name="connsiteY4" fmla="*/ 31531 h 5504793"/>
              <a:gd name="connsiteX0" fmla="*/ 4225159 w 22573536"/>
              <a:gd name="connsiteY0" fmla="*/ 63062 h 5536324"/>
              <a:gd name="connsiteX1" fmla="*/ 22573536 w 22573536"/>
              <a:gd name="connsiteY1" fmla="*/ 0 h 5536324"/>
              <a:gd name="connsiteX2" fmla="*/ 22519143 w 22573536"/>
              <a:gd name="connsiteY2" fmla="*/ 5536324 h 5536324"/>
              <a:gd name="connsiteX3" fmla="*/ 0 w 22573536"/>
              <a:gd name="connsiteY3" fmla="*/ 5504793 h 5536324"/>
              <a:gd name="connsiteX4" fmla="*/ 4225159 w 22573536"/>
              <a:gd name="connsiteY4" fmla="*/ 63062 h 5536324"/>
              <a:gd name="connsiteX0" fmla="*/ 4225159 w 22573536"/>
              <a:gd name="connsiteY0" fmla="*/ 31531 h 5504793"/>
              <a:gd name="connsiteX1" fmla="*/ 22573536 w 22573536"/>
              <a:gd name="connsiteY1" fmla="*/ 0 h 5504793"/>
              <a:gd name="connsiteX2" fmla="*/ 22519143 w 22573536"/>
              <a:gd name="connsiteY2" fmla="*/ 5504793 h 5504793"/>
              <a:gd name="connsiteX3" fmla="*/ 0 w 22573536"/>
              <a:gd name="connsiteY3" fmla="*/ 5473262 h 5504793"/>
              <a:gd name="connsiteX4" fmla="*/ 4225159 w 22573536"/>
              <a:gd name="connsiteY4" fmla="*/ 31531 h 5504793"/>
              <a:gd name="connsiteX0" fmla="*/ 4225159 w 22573536"/>
              <a:gd name="connsiteY0" fmla="*/ 0 h 5473262"/>
              <a:gd name="connsiteX1" fmla="*/ 22573536 w 22573536"/>
              <a:gd name="connsiteY1" fmla="*/ 31531 h 5473262"/>
              <a:gd name="connsiteX2" fmla="*/ 22519143 w 22573536"/>
              <a:gd name="connsiteY2" fmla="*/ 5473262 h 5473262"/>
              <a:gd name="connsiteX3" fmla="*/ 0 w 22573536"/>
              <a:gd name="connsiteY3" fmla="*/ 5441731 h 5473262"/>
              <a:gd name="connsiteX4" fmla="*/ 4225159 w 22573536"/>
              <a:gd name="connsiteY4" fmla="*/ 0 h 547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3536" h="5473262">
                <a:moveTo>
                  <a:pt x="4225159" y="0"/>
                </a:moveTo>
                <a:lnTo>
                  <a:pt x="22573536" y="31531"/>
                </a:lnTo>
                <a:lnTo>
                  <a:pt x="22519143" y="5473262"/>
                </a:lnTo>
                <a:lnTo>
                  <a:pt x="0" y="5441731"/>
                </a:lnTo>
                <a:lnTo>
                  <a:pt x="4225159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6" name="ตัวแทนรูปภาพ 2"/>
          <p:cNvSpPr>
            <a:spLocks noGrp="1"/>
          </p:cNvSpPr>
          <p:nvPr>
            <p:ph type="pic" sz="quarter" idx="18"/>
          </p:nvPr>
        </p:nvSpPr>
        <p:spPr>
          <a:xfrm>
            <a:off x="15563296" y="152400"/>
            <a:ext cx="8561941" cy="7680434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3292465"/>
              <a:gd name="connsiteY0" fmla="*/ 0 h 5473262"/>
              <a:gd name="connsiteX1" fmla="*/ 15957331 w 23292465"/>
              <a:gd name="connsiteY1" fmla="*/ 0 h 5473262"/>
              <a:gd name="connsiteX2" fmla="*/ 23292465 w 23292465"/>
              <a:gd name="connsiteY2" fmla="*/ 5473262 h 5473262"/>
              <a:gd name="connsiteX3" fmla="*/ 0 w 23292465"/>
              <a:gd name="connsiteY3" fmla="*/ 5441731 h 5473262"/>
              <a:gd name="connsiteX4" fmla="*/ 4225159 w 23292465"/>
              <a:gd name="connsiteY4" fmla="*/ 0 h 5473262"/>
              <a:gd name="connsiteX0" fmla="*/ 4225159 w 22519143"/>
              <a:gd name="connsiteY0" fmla="*/ 0 h 5473262"/>
              <a:gd name="connsiteX1" fmla="*/ 15957331 w 22519143"/>
              <a:gd name="connsiteY1" fmla="*/ 0 h 5473262"/>
              <a:gd name="connsiteX2" fmla="*/ 22519143 w 22519143"/>
              <a:gd name="connsiteY2" fmla="*/ 5473262 h 5473262"/>
              <a:gd name="connsiteX3" fmla="*/ 0 w 22519143"/>
              <a:gd name="connsiteY3" fmla="*/ 5441731 h 5473262"/>
              <a:gd name="connsiteX4" fmla="*/ 4225159 w 22519143"/>
              <a:gd name="connsiteY4" fmla="*/ 0 h 5473262"/>
              <a:gd name="connsiteX0" fmla="*/ 4225159 w 22519143"/>
              <a:gd name="connsiteY0" fmla="*/ 31531 h 5504793"/>
              <a:gd name="connsiteX1" fmla="*/ 22401686 w 22519143"/>
              <a:gd name="connsiteY1" fmla="*/ 0 h 5504793"/>
              <a:gd name="connsiteX2" fmla="*/ 22519143 w 22519143"/>
              <a:gd name="connsiteY2" fmla="*/ 5504793 h 5504793"/>
              <a:gd name="connsiteX3" fmla="*/ 0 w 22519143"/>
              <a:gd name="connsiteY3" fmla="*/ 5473262 h 5504793"/>
              <a:gd name="connsiteX4" fmla="*/ 4225159 w 22519143"/>
              <a:gd name="connsiteY4" fmla="*/ 31531 h 5504793"/>
              <a:gd name="connsiteX0" fmla="*/ 4225159 w 22573536"/>
              <a:gd name="connsiteY0" fmla="*/ 63062 h 5536324"/>
              <a:gd name="connsiteX1" fmla="*/ 22573536 w 22573536"/>
              <a:gd name="connsiteY1" fmla="*/ 0 h 5536324"/>
              <a:gd name="connsiteX2" fmla="*/ 22519143 w 22573536"/>
              <a:gd name="connsiteY2" fmla="*/ 5536324 h 5536324"/>
              <a:gd name="connsiteX3" fmla="*/ 0 w 22573536"/>
              <a:gd name="connsiteY3" fmla="*/ 5504793 h 5536324"/>
              <a:gd name="connsiteX4" fmla="*/ 4225159 w 22573536"/>
              <a:gd name="connsiteY4" fmla="*/ 63062 h 5536324"/>
              <a:gd name="connsiteX0" fmla="*/ 4225159 w 22573536"/>
              <a:gd name="connsiteY0" fmla="*/ 31531 h 5504793"/>
              <a:gd name="connsiteX1" fmla="*/ 22573536 w 22573536"/>
              <a:gd name="connsiteY1" fmla="*/ 0 h 5504793"/>
              <a:gd name="connsiteX2" fmla="*/ 22519143 w 22573536"/>
              <a:gd name="connsiteY2" fmla="*/ 5504793 h 5504793"/>
              <a:gd name="connsiteX3" fmla="*/ 0 w 22573536"/>
              <a:gd name="connsiteY3" fmla="*/ 5473262 h 5504793"/>
              <a:gd name="connsiteX4" fmla="*/ 4225159 w 22573536"/>
              <a:gd name="connsiteY4" fmla="*/ 31531 h 5504793"/>
              <a:gd name="connsiteX0" fmla="*/ 4225159 w 22573536"/>
              <a:gd name="connsiteY0" fmla="*/ 0 h 5473262"/>
              <a:gd name="connsiteX1" fmla="*/ 22573536 w 22573536"/>
              <a:gd name="connsiteY1" fmla="*/ 31531 h 5473262"/>
              <a:gd name="connsiteX2" fmla="*/ 22519143 w 22573536"/>
              <a:gd name="connsiteY2" fmla="*/ 5473262 h 5473262"/>
              <a:gd name="connsiteX3" fmla="*/ 0 w 22573536"/>
              <a:gd name="connsiteY3" fmla="*/ 5441731 h 5473262"/>
              <a:gd name="connsiteX4" fmla="*/ 4225159 w 22573536"/>
              <a:gd name="connsiteY4" fmla="*/ 0 h 5473262"/>
              <a:gd name="connsiteX0" fmla="*/ 4225159 w 22573536"/>
              <a:gd name="connsiteY0" fmla="*/ 0 h 7711965"/>
              <a:gd name="connsiteX1" fmla="*/ 22573536 w 22573536"/>
              <a:gd name="connsiteY1" fmla="*/ 31531 h 7711965"/>
              <a:gd name="connsiteX2" fmla="*/ 22433221 w 22573536"/>
              <a:gd name="connsiteY2" fmla="*/ 7711965 h 7711965"/>
              <a:gd name="connsiteX3" fmla="*/ 0 w 22573536"/>
              <a:gd name="connsiteY3" fmla="*/ 5441731 h 7711965"/>
              <a:gd name="connsiteX4" fmla="*/ 4225159 w 22573536"/>
              <a:gd name="connsiteY4" fmla="*/ 0 h 7711965"/>
              <a:gd name="connsiteX0" fmla="*/ 0 w 18348377"/>
              <a:gd name="connsiteY0" fmla="*/ 0 h 7711965"/>
              <a:gd name="connsiteX1" fmla="*/ 18348377 w 18348377"/>
              <a:gd name="connsiteY1" fmla="*/ 31531 h 7711965"/>
              <a:gd name="connsiteX2" fmla="*/ 18208062 w 18348377"/>
              <a:gd name="connsiteY2" fmla="*/ 7711965 h 7711965"/>
              <a:gd name="connsiteX3" fmla="*/ 1445872 w 18348377"/>
              <a:gd name="connsiteY3" fmla="*/ 5473262 h 7711965"/>
              <a:gd name="connsiteX4" fmla="*/ 0 w 18348377"/>
              <a:gd name="connsiteY4" fmla="*/ 0 h 7711965"/>
              <a:gd name="connsiteX0" fmla="*/ 0 w 23332011"/>
              <a:gd name="connsiteY0" fmla="*/ 31531 h 7680434"/>
              <a:gd name="connsiteX1" fmla="*/ 23332011 w 23332011"/>
              <a:gd name="connsiteY1" fmla="*/ 0 h 7680434"/>
              <a:gd name="connsiteX2" fmla="*/ 23191696 w 23332011"/>
              <a:gd name="connsiteY2" fmla="*/ 7680434 h 7680434"/>
              <a:gd name="connsiteX3" fmla="*/ 6429506 w 23332011"/>
              <a:gd name="connsiteY3" fmla="*/ 5441731 h 7680434"/>
              <a:gd name="connsiteX4" fmla="*/ 0 w 23332011"/>
              <a:gd name="connsiteY4" fmla="*/ 31531 h 768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2011" h="7680434">
                <a:moveTo>
                  <a:pt x="0" y="31531"/>
                </a:moveTo>
                <a:lnTo>
                  <a:pt x="23332011" y="0"/>
                </a:lnTo>
                <a:lnTo>
                  <a:pt x="23191696" y="7680434"/>
                </a:lnTo>
                <a:lnTo>
                  <a:pt x="6429506" y="5441731"/>
                </a:lnTo>
                <a:lnTo>
                  <a:pt x="0" y="31531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67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7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03237" y="457200"/>
            <a:ext cx="15797999" cy="12921283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97999" h="12921283">
                <a:moveTo>
                  <a:pt x="13028759" y="2976334"/>
                </a:moveTo>
                <a:lnTo>
                  <a:pt x="7404064" y="12125956"/>
                </a:lnTo>
                <a:lnTo>
                  <a:pt x="7147493" y="11690634"/>
                </a:lnTo>
                <a:lnTo>
                  <a:pt x="12206735" y="3460824"/>
                </a:lnTo>
                <a:lnTo>
                  <a:pt x="13028759" y="2976334"/>
                </a:lnTo>
                <a:close/>
                <a:moveTo>
                  <a:pt x="10686177" y="2045671"/>
                </a:moveTo>
                <a:lnTo>
                  <a:pt x="5061483" y="11195294"/>
                </a:lnTo>
                <a:lnTo>
                  <a:pt x="4804910" y="10759973"/>
                </a:lnTo>
                <a:lnTo>
                  <a:pt x="9864154" y="2530161"/>
                </a:lnTo>
                <a:lnTo>
                  <a:pt x="10686177" y="2045671"/>
                </a:lnTo>
                <a:close/>
                <a:moveTo>
                  <a:pt x="14420155" y="1955479"/>
                </a:moveTo>
                <a:lnTo>
                  <a:pt x="7804781" y="12640391"/>
                </a:lnTo>
                <a:lnTo>
                  <a:pt x="7064300" y="12921283"/>
                </a:lnTo>
                <a:lnTo>
                  <a:pt x="13461508" y="2520493"/>
                </a:lnTo>
                <a:lnTo>
                  <a:pt x="14420155" y="1955479"/>
                </a:lnTo>
                <a:close/>
                <a:moveTo>
                  <a:pt x="13089633" y="1717422"/>
                </a:moveTo>
                <a:lnTo>
                  <a:pt x="7464938" y="10867044"/>
                </a:lnTo>
                <a:lnTo>
                  <a:pt x="7208367" y="10431723"/>
                </a:lnTo>
                <a:lnTo>
                  <a:pt x="12267608" y="2201912"/>
                </a:lnTo>
                <a:lnTo>
                  <a:pt x="13089633" y="1717422"/>
                </a:lnTo>
                <a:close/>
                <a:moveTo>
                  <a:pt x="12077574" y="1024816"/>
                </a:moveTo>
                <a:lnTo>
                  <a:pt x="5462198" y="11709731"/>
                </a:lnTo>
                <a:lnTo>
                  <a:pt x="4721718" y="11990622"/>
                </a:lnTo>
                <a:lnTo>
                  <a:pt x="11118927" y="1589830"/>
                </a:lnTo>
                <a:lnTo>
                  <a:pt x="12077574" y="1024816"/>
                </a:lnTo>
                <a:close/>
                <a:moveTo>
                  <a:pt x="15797999" y="930662"/>
                </a:moveTo>
                <a:lnTo>
                  <a:pt x="15158970" y="6246918"/>
                </a:lnTo>
                <a:lnTo>
                  <a:pt x="8741190" y="12403851"/>
                </a:lnTo>
                <a:lnTo>
                  <a:pt x="8442145" y="11896466"/>
                </a:lnTo>
                <a:lnTo>
                  <a:pt x="14839353" y="1495676"/>
                </a:lnTo>
                <a:lnTo>
                  <a:pt x="15797999" y="930662"/>
                </a:lnTo>
                <a:close/>
                <a:moveTo>
                  <a:pt x="10747050" y="786761"/>
                </a:moveTo>
                <a:lnTo>
                  <a:pt x="5122358" y="9936384"/>
                </a:lnTo>
                <a:lnTo>
                  <a:pt x="4865784" y="9501062"/>
                </a:lnTo>
                <a:lnTo>
                  <a:pt x="9925026" y="1271251"/>
                </a:lnTo>
                <a:lnTo>
                  <a:pt x="10747050" y="786761"/>
                </a:lnTo>
                <a:close/>
                <a:moveTo>
                  <a:pt x="10324722" y="251812"/>
                </a:moveTo>
                <a:lnTo>
                  <a:pt x="5447411" y="1044297"/>
                </a:lnTo>
                <a:lnTo>
                  <a:pt x="0" y="5008065"/>
                </a:lnTo>
                <a:lnTo>
                  <a:pt x="4073065" y="10369260"/>
                </a:lnTo>
                <a:lnTo>
                  <a:pt x="10324722" y="251812"/>
                </a:lnTo>
                <a:close/>
                <a:moveTo>
                  <a:pt x="13455419" y="0"/>
                </a:moveTo>
                <a:lnTo>
                  <a:pt x="6398610" y="11473190"/>
                </a:lnTo>
                <a:lnTo>
                  <a:pt x="6099563" y="10965805"/>
                </a:lnTo>
                <a:lnTo>
                  <a:pt x="12496771" y="565013"/>
                </a:lnTo>
                <a:lnTo>
                  <a:pt x="1345541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2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3779837" y="1143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90250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3779837" y="69708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14282837" y="1219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282837" y="70470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80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9342437" y="1143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45876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9342437" y="69708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0846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0" y="7086600"/>
            <a:ext cx="19309439" cy="662940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4999037" y="16933"/>
            <a:ext cx="19223230" cy="6985565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14676437" y="228600"/>
            <a:ext cx="9658771" cy="13351127"/>
          </a:xfrm>
          <a:custGeom>
            <a:avLst/>
            <a:gdLst>
              <a:gd name="connsiteX0" fmla="*/ 0 w 14310402"/>
              <a:gd name="connsiteY0" fmla="*/ 4913109 h 4913109"/>
              <a:gd name="connsiteX1" fmla="*/ 7155201 w 14310402"/>
              <a:gd name="connsiteY1" fmla="*/ 0 h 4913109"/>
              <a:gd name="connsiteX2" fmla="*/ 14310402 w 14310402"/>
              <a:gd name="connsiteY2" fmla="*/ 4913109 h 4913109"/>
              <a:gd name="connsiteX3" fmla="*/ 0 w 14310402"/>
              <a:gd name="connsiteY3" fmla="*/ 4913109 h 4913109"/>
              <a:gd name="connsiteX0" fmla="*/ 0 w 14310402"/>
              <a:gd name="connsiteY0" fmla="*/ 4913109 h 4913109"/>
              <a:gd name="connsiteX1" fmla="*/ 7155201 w 14310402"/>
              <a:gd name="connsiteY1" fmla="*/ 0 h 4913109"/>
              <a:gd name="connsiteX2" fmla="*/ 14310402 w 14310402"/>
              <a:gd name="connsiteY2" fmla="*/ 4913109 h 4913109"/>
              <a:gd name="connsiteX3" fmla="*/ 7113926 w 14310402"/>
              <a:gd name="connsiteY3" fmla="*/ 4868333 h 4913109"/>
              <a:gd name="connsiteX4" fmla="*/ 0 w 14310402"/>
              <a:gd name="connsiteY4" fmla="*/ 4913109 h 4913109"/>
              <a:gd name="connsiteX0" fmla="*/ 0 w 7155201"/>
              <a:gd name="connsiteY0" fmla="*/ 4913109 h 4913109"/>
              <a:gd name="connsiteX1" fmla="*/ 7155201 w 7155201"/>
              <a:gd name="connsiteY1" fmla="*/ 0 h 4913109"/>
              <a:gd name="connsiteX2" fmla="*/ 7113926 w 7155201"/>
              <a:gd name="connsiteY2" fmla="*/ 4868333 h 4913109"/>
              <a:gd name="connsiteX3" fmla="*/ 0 w 7155201"/>
              <a:gd name="connsiteY3" fmla="*/ 4913109 h 4913109"/>
              <a:gd name="connsiteX0" fmla="*/ 0 w 7163671"/>
              <a:gd name="connsiteY0" fmla="*/ 4913109 h 9449155"/>
              <a:gd name="connsiteX1" fmla="*/ 7155201 w 7163671"/>
              <a:gd name="connsiteY1" fmla="*/ 0 h 9449155"/>
              <a:gd name="connsiteX2" fmla="*/ 7163671 w 7163671"/>
              <a:gd name="connsiteY2" fmla="*/ 9449155 h 9449155"/>
              <a:gd name="connsiteX3" fmla="*/ 0 w 7163671"/>
              <a:gd name="connsiteY3" fmla="*/ 4913109 h 944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3671" h="9449155">
                <a:moveTo>
                  <a:pt x="0" y="4913109"/>
                </a:moveTo>
                <a:lnTo>
                  <a:pt x="7155201" y="0"/>
                </a:lnTo>
                <a:cubicBezTo>
                  <a:pt x="7158024" y="3149718"/>
                  <a:pt x="7160848" y="6299437"/>
                  <a:pt x="7163671" y="9449155"/>
                </a:cubicBezTo>
                <a:lnTo>
                  <a:pt x="0" y="4913109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317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1692037" y="3505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446837" y="6437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189037" y="3505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6949837" y="6437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67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9228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776637" y="4191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5654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49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8034437" y="1447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776637" y="4191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958237" y="7199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40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1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53838" cy="8915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524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5795963"/>
            <a:ext cx="24349075" cy="7920037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150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10104438" y="0"/>
            <a:ext cx="14219237" cy="13716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210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7239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040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4323675" cy="47244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5175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0543837" cy="67056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71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960437" y="762000"/>
            <a:ext cx="8509000" cy="6985565"/>
          </a:xfrm>
          <a:prstGeom prst="plus">
            <a:avLst>
              <a:gd name="adj" fmla="val 35666"/>
            </a:avLst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7234237" y="2971800"/>
            <a:ext cx="8509000" cy="6985565"/>
          </a:xfrm>
          <a:prstGeom prst="plus">
            <a:avLst>
              <a:gd name="adj" fmla="val 35666"/>
            </a:avLst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4"/>
          </p:nvPr>
        </p:nvSpPr>
        <p:spPr>
          <a:xfrm>
            <a:off x="13558837" y="5282635"/>
            <a:ext cx="8509000" cy="6985565"/>
          </a:xfrm>
          <a:prstGeom prst="plus">
            <a:avLst>
              <a:gd name="adj" fmla="val 35666"/>
            </a:avLst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922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1157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48684" y="7848600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092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22753" y="2819400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78847" y="2827867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-52916" y="8128001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12748684" y="8136468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3505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259666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67732" y="78401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4320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4205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33866" y="7687733"/>
            <a:ext cx="17377303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  <a:gd name="connsiteX0" fmla="*/ 5757334 w 17377303"/>
              <a:gd name="connsiteY0" fmla="*/ 3953934 h 3962400"/>
              <a:gd name="connsiteX1" fmla="*/ 0 w 17377303"/>
              <a:gd name="connsiteY1" fmla="*/ 25400 h 3962400"/>
              <a:gd name="connsiteX2" fmla="*/ 16716903 w 17377303"/>
              <a:gd name="connsiteY2" fmla="*/ 0 h 3962400"/>
              <a:gd name="connsiteX3" fmla="*/ 17377303 w 17377303"/>
              <a:gd name="connsiteY3" fmla="*/ 660400 h 3962400"/>
              <a:gd name="connsiteX4" fmla="*/ 17377303 w 17377303"/>
              <a:gd name="connsiteY4" fmla="*/ 3302000 h 3962400"/>
              <a:gd name="connsiteX5" fmla="*/ 16716903 w 17377303"/>
              <a:gd name="connsiteY5" fmla="*/ 3962400 h 3962400"/>
              <a:gd name="connsiteX6" fmla="*/ 5757334 w 17377303"/>
              <a:gd name="connsiteY6" fmla="*/ 3953934 h 3962400"/>
              <a:gd name="connsiteX0" fmla="*/ 1 w 17377303"/>
              <a:gd name="connsiteY0" fmla="*/ 4055534 h 4055534"/>
              <a:gd name="connsiteX1" fmla="*/ 0 w 17377303"/>
              <a:gd name="connsiteY1" fmla="*/ 25400 h 4055534"/>
              <a:gd name="connsiteX2" fmla="*/ 16716903 w 17377303"/>
              <a:gd name="connsiteY2" fmla="*/ 0 h 4055534"/>
              <a:gd name="connsiteX3" fmla="*/ 17377303 w 17377303"/>
              <a:gd name="connsiteY3" fmla="*/ 660400 h 4055534"/>
              <a:gd name="connsiteX4" fmla="*/ 17377303 w 17377303"/>
              <a:gd name="connsiteY4" fmla="*/ 3302000 h 4055534"/>
              <a:gd name="connsiteX5" fmla="*/ 16716903 w 17377303"/>
              <a:gd name="connsiteY5" fmla="*/ 3962400 h 4055534"/>
              <a:gd name="connsiteX6" fmla="*/ 1 w 17377303"/>
              <a:gd name="connsiteY6" fmla="*/ 4055534 h 4055534"/>
              <a:gd name="connsiteX0" fmla="*/ 1 w 17377303"/>
              <a:gd name="connsiteY0" fmla="*/ 4064001 h 4064001"/>
              <a:gd name="connsiteX1" fmla="*/ 0 w 17377303"/>
              <a:gd name="connsiteY1" fmla="*/ 0 h 4064001"/>
              <a:gd name="connsiteX2" fmla="*/ 16716903 w 17377303"/>
              <a:gd name="connsiteY2" fmla="*/ 8467 h 4064001"/>
              <a:gd name="connsiteX3" fmla="*/ 17377303 w 17377303"/>
              <a:gd name="connsiteY3" fmla="*/ 668867 h 4064001"/>
              <a:gd name="connsiteX4" fmla="*/ 17377303 w 17377303"/>
              <a:gd name="connsiteY4" fmla="*/ 3310467 h 4064001"/>
              <a:gd name="connsiteX5" fmla="*/ 16716903 w 17377303"/>
              <a:gd name="connsiteY5" fmla="*/ 3970867 h 4064001"/>
              <a:gd name="connsiteX6" fmla="*/ 1 w 17377303"/>
              <a:gd name="connsiteY6" fmla="*/ 4064001 h 4064001"/>
              <a:gd name="connsiteX0" fmla="*/ 33868 w 17377303"/>
              <a:gd name="connsiteY0" fmla="*/ 3962401 h 3970867"/>
              <a:gd name="connsiteX1" fmla="*/ 0 w 17377303"/>
              <a:gd name="connsiteY1" fmla="*/ 0 h 3970867"/>
              <a:gd name="connsiteX2" fmla="*/ 16716903 w 17377303"/>
              <a:gd name="connsiteY2" fmla="*/ 8467 h 3970867"/>
              <a:gd name="connsiteX3" fmla="*/ 17377303 w 17377303"/>
              <a:gd name="connsiteY3" fmla="*/ 668867 h 3970867"/>
              <a:gd name="connsiteX4" fmla="*/ 17377303 w 17377303"/>
              <a:gd name="connsiteY4" fmla="*/ 3310467 h 3970867"/>
              <a:gd name="connsiteX5" fmla="*/ 16716903 w 17377303"/>
              <a:gd name="connsiteY5" fmla="*/ 3970867 h 3970867"/>
              <a:gd name="connsiteX6" fmla="*/ 33868 w 17377303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303" h="3970867">
                <a:moveTo>
                  <a:pt x="33868" y="3962401"/>
                </a:moveTo>
                <a:cubicBezTo>
                  <a:pt x="33868" y="2619023"/>
                  <a:pt x="0" y="1343378"/>
                  <a:pt x="0" y="0"/>
                </a:cubicBezTo>
                <a:lnTo>
                  <a:pt x="16716903" y="8467"/>
                </a:lnTo>
                <a:cubicBezTo>
                  <a:pt x="17081632" y="8467"/>
                  <a:pt x="17377303" y="304138"/>
                  <a:pt x="17377303" y="668867"/>
                </a:cubicBezTo>
                <a:lnTo>
                  <a:pt x="17377303" y="3310467"/>
                </a:lnTo>
                <a:cubicBezTo>
                  <a:pt x="17377303" y="3675196"/>
                  <a:pt x="17081632" y="3970867"/>
                  <a:pt x="16716903" y="3970867"/>
                </a:cubicBezTo>
                <a:lnTo>
                  <a:pt x="33868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777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3838237" y="3765783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4618037" y="3782716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864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540754" y="2832328"/>
            <a:ext cx="8706683" cy="9207272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6793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636837" y="2514600"/>
            <a:ext cx="7997270" cy="102108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823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9037637" y="2743200"/>
            <a:ext cx="6858000" cy="5520017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98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9634216" y="2590800"/>
            <a:ext cx="5651821" cy="5648220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2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592734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246437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154401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360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12390437" y="118426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9266237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14066837" y="5823946"/>
            <a:ext cx="8766827" cy="79259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12356683" y="5671653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4"/>
          </p:nvPr>
        </p:nvSpPr>
        <p:spPr>
          <a:xfrm>
            <a:off x="655637" y="0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รูปภาพ 21"/>
          <p:cNvSpPr>
            <a:spLocks noGrp="1"/>
          </p:cNvSpPr>
          <p:nvPr>
            <p:ph type="pic" sz="quarter" idx="15"/>
          </p:nvPr>
        </p:nvSpPr>
        <p:spPr>
          <a:xfrm>
            <a:off x="3322637" y="548640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8" name="ตัวแทนรูปภาพ 21"/>
          <p:cNvSpPr>
            <a:spLocks noGrp="1"/>
          </p:cNvSpPr>
          <p:nvPr>
            <p:ph type="pic" sz="quarter" idx="16"/>
          </p:nvPr>
        </p:nvSpPr>
        <p:spPr>
          <a:xfrm>
            <a:off x="1722437" y="8380879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15590837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167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745134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98837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306801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9821334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3475037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8" name="ตัวแทนรูปภาพ 14"/>
          <p:cNvSpPr>
            <a:spLocks noGrp="1"/>
          </p:cNvSpPr>
          <p:nvPr>
            <p:ph type="pic" sz="quarter" idx="17"/>
          </p:nvPr>
        </p:nvSpPr>
        <p:spPr>
          <a:xfrm>
            <a:off x="16383001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6779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668934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22637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230601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13152437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6806140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8476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795016" y="296131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1958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5016" y="838899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71958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32156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9616416" y="295432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32156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19616416" y="838200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137160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31531" y="0"/>
            <a:ext cx="24323675" cy="13716000"/>
          </a:xfrm>
          <a:custGeom>
            <a:avLst/>
            <a:gdLst>
              <a:gd name="connsiteX0" fmla="*/ 0 w 24323675"/>
              <a:gd name="connsiteY0" fmla="*/ 0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0 w 24323675"/>
              <a:gd name="connsiteY4" fmla="*/ 0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4477407 w 24323675"/>
              <a:gd name="connsiteY4" fmla="*/ 31531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2837793 w 24323675"/>
              <a:gd name="connsiteY4" fmla="*/ 5044966 h 13716000"/>
              <a:gd name="connsiteX5" fmla="*/ 4477407 w 24323675"/>
              <a:gd name="connsiteY5" fmla="*/ 31531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15891641 w 24323675"/>
              <a:gd name="connsiteY4" fmla="*/ 8071945 h 13716000"/>
              <a:gd name="connsiteX5" fmla="*/ 4477407 w 24323675"/>
              <a:gd name="connsiteY5" fmla="*/ 31531 h 13716000"/>
              <a:gd name="connsiteX0" fmla="*/ 4445876 w 24323675"/>
              <a:gd name="connsiteY0" fmla="*/ 0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15891641 w 24323675"/>
              <a:gd name="connsiteY4" fmla="*/ 8071945 h 13716000"/>
              <a:gd name="connsiteX5" fmla="*/ 4445876 w 24323675"/>
              <a:gd name="connsiteY5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13716000">
                <a:moveTo>
                  <a:pt x="4445876" y="0"/>
                </a:moveTo>
                <a:lnTo>
                  <a:pt x="24323675" y="0"/>
                </a:lnTo>
                <a:lnTo>
                  <a:pt x="24323675" y="13716000"/>
                </a:lnTo>
                <a:lnTo>
                  <a:pt x="0" y="13716000"/>
                </a:lnTo>
                <a:lnTo>
                  <a:pt x="15891641" y="8071945"/>
                </a:lnTo>
                <a:lnTo>
                  <a:pt x="4445876" y="0"/>
                </a:lnTo>
                <a:close/>
              </a:path>
            </a:pathLst>
          </a:custGeom>
          <a:effectLst>
            <a:outerShdw blurRad="393700" dist="38100" dir="2700000" algn="tl" rotWithShape="0">
              <a:prstClr val="black"/>
            </a:outerShdw>
          </a:effectLst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6651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76238" cy="13716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8001000"/>
            <a:ext cx="24323675" cy="5715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161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5997574"/>
            <a:ext cx="24323675" cy="7718426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3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14905036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5456237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3080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3547136" y="118426"/>
            <a:ext cx="6819655" cy="616552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-30163" y="0"/>
            <a:ext cx="6789208" cy="621119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3627437" y="6514209"/>
            <a:ext cx="6789208" cy="621119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7201429" y="8467"/>
            <a:ext cx="6789208" cy="621119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167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24276" y="4260853"/>
            <a:ext cx="20675124" cy="294005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648551" y="7772400"/>
            <a:ext cx="1702657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6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3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1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0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6464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6184" y="549276"/>
            <a:ext cx="21891308" cy="2286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16184" y="3200403"/>
            <a:ext cx="2189130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4279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1403" y="8813803"/>
            <a:ext cx="20675124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21403" y="5813427"/>
            <a:ext cx="20675124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6601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320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598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464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3300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196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062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9281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7021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6184" y="549276"/>
            <a:ext cx="21891308" cy="2286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234715" y="6400803"/>
            <a:ext cx="28913925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2554031" y="6400803"/>
            <a:ext cx="28913923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318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6184" y="549276"/>
            <a:ext cx="2189130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16184" y="3070226"/>
            <a:ext cx="10747181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6601" indent="0">
              <a:buNone/>
              <a:defRPr sz="4800" b="1"/>
            </a:lvl2pPr>
            <a:lvl3pPr marL="2173204" indent="0">
              <a:buNone/>
              <a:defRPr sz="4300" b="1"/>
            </a:lvl3pPr>
            <a:lvl4pPr marL="3259805" indent="0">
              <a:buNone/>
              <a:defRPr sz="3800" b="1"/>
            </a:lvl4pPr>
            <a:lvl5pPr marL="4346406" indent="0">
              <a:buNone/>
              <a:defRPr sz="3800" b="1"/>
            </a:lvl5pPr>
            <a:lvl6pPr marL="5433009" indent="0">
              <a:buNone/>
              <a:defRPr sz="3800" b="1"/>
            </a:lvl6pPr>
            <a:lvl7pPr marL="6519610" indent="0">
              <a:buNone/>
              <a:defRPr sz="3800" b="1"/>
            </a:lvl7pPr>
            <a:lvl8pPr marL="7606211" indent="0">
              <a:buNone/>
              <a:defRPr sz="3800" b="1"/>
            </a:lvl8pPr>
            <a:lvl9pPr marL="8692815" indent="0">
              <a:buNone/>
              <a:defRPr sz="38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216184" y="4349750"/>
            <a:ext cx="10747181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12356090" y="3070226"/>
            <a:ext cx="10751402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6601" indent="0">
              <a:buNone/>
              <a:defRPr sz="4800" b="1"/>
            </a:lvl2pPr>
            <a:lvl3pPr marL="2173204" indent="0">
              <a:buNone/>
              <a:defRPr sz="4300" b="1"/>
            </a:lvl3pPr>
            <a:lvl4pPr marL="3259805" indent="0">
              <a:buNone/>
              <a:defRPr sz="3800" b="1"/>
            </a:lvl4pPr>
            <a:lvl5pPr marL="4346406" indent="0">
              <a:buNone/>
              <a:defRPr sz="3800" b="1"/>
            </a:lvl5pPr>
            <a:lvl6pPr marL="5433009" indent="0">
              <a:buNone/>
              <a:defRPr sz="3800" b="1"/>
            </a:lvl6pPr>
            <a:lvl7pPr marL="6519610" indent="0">
              <a:buNone/>
              <a:defRPr sz="3800" b="1"/>
            </a:lvl7pPr>
            <a:lvl8pPr marL="7606211" indent="0">
              <a:buNone/>
              <a:defRPr sz="3800" b="1"/>
            </a:lvl8pPr>
            <a:lvl9pPr marL="8692815" indent="0">
              <a:buNone/>
              <a:defRPr sz="38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12356090" y="4349750"/>
            <a:ext cx="10751402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661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6184" y="549276"/>
            <a:ext cx="21891308" cy="2286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4601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874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6188" y="546100"/>
            <a:ext cx="8002321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509881" y="546103"/>
            <a:ext cx="13597610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16188" y="2870203"/>
            <a:ext cx="8002321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6601" indent="0">
              <a:buNone/>
              <a:defRPr sz="2900"/>
            </a:lvl2pPr>
            <a:lvl3pPr marL="2173204" indent="0">
              <a:buNone/>
              <a:defRPr sz="2400"/>
            </a:lvl3pPr>
            <a:lvl4pPr marL="3259805" indent="0">
              <a:buNone/>
              <a:defRPr sz="2100"/>
            </a:lvl4pPr>
            <a:lvl5pPr marL="4346406" indent="0">
              <a:buNone/>
              <a:defRPr sz="2100"/>
            </a:lvl5pPr>
            <a:lvl6pPr marL="5433009" indent="0">
              <a:buNone/>
              <a:defRPr sz="2100"/>
            </a:lvl6pPr>
            <a:lvl7pPr marL="6519610" indent="0">
              <a:buNone/>
              <a:defRPr sz="2100"/>
            </a:lvl7pPr>
            <a:lvl8pPr marL="7606211" indent="0">
              <a:buNone/>
              <a:defRPr sz="2100"/>
            </a:lvl8pPr>
            <a:lvl9pPr marL="8692815" indent="0">
              <a:buNone/>
              <a:defRPr sz="2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0203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67611" y="9601200"/>
            <a:ext cx="145942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767611" y="1225550"/>
            <a:ext cx="145942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6601" indent="0">
              <a:buNone/>
              <a:defRPr sz="6700"/>
            </a:lvl2pPr>
            <a:lvl3pPr marL="2173204" indent="0">
              <a:buNone/>
              <a:defRPr sz="5700"/>
            </a:lvl3pPr>
            <a:lvl4pPr marL="3259805" indent="0">
              <a:buNone/>
              <a:defRPr sz="4800"/>
            </a:lvl4pPr>
            <a:lvl5pPr marL="4346406" indent="0">
              <a:buNone/>
              <a:defRPr sz="4800"/>
            </a:lvl5pPr>
            <a:lvl6pPr marL="5433009" indent="0">
              <a:buNone/>
              <a:defRPr sz="4800"/>
            </a:lvl6pPr>
            <a:lvl7pPr marL="6519610" indent="0">
              <a:buNone/>
              <a:defRPr sz="4800"/>
            </a:lvl7pPr>
            <a:lvl8pPr marL="7606211" indent="0">
              <a:buNone/>
              <a:defRPr sz="4800"/>
            </a:lvl8pPr>
            <a:lvl9pPr marL="8692815" indent="0">
              <a:buNone/>
              <a:defRPr sz="48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767611" y="10734676"/>
            <a:ext cx="145942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6601" indent="0">
              <a:buNone/>
              <a:defRPr sz="2900"/>
            </a:lvl2pPr>
            <a:lvl3pPr marL="2173204" indent="0">
              <a:buNone/>
              <a:defRPr sz="2400"/>
            </a:lvl3pPr>
            <a:lvl4pPr marL="3259805" indent="0">
              <a:buNone/>
              <a:defRPr sz="2100"/>
            </a:lvl4pPr>
            <a:lvl5pPr marL="4346406" indent="0">
              <a:buNone/>
              <a:defRPr sz="2100"/>
            </a:lvl5pPr>
            <a:lvl6pPr marL="5433009" indent="0">
              <a:buNone/>
              <a:defRPr sz="2100"/>
            </a:lvl6pPr>
            <a:lvl7pPr marL="6519610" indent="0">
              <a:buNone/>
              <a:defRPr sz="2100"/>
            </a:lvl7pPr>
            <a:lvl8pPr marL="7606211" indent="0">
              <a:buNone/>
              <a:defRPr sz="2100"/>
            </a:lvl8pPr>
            <a:lvl9pPr marL="8692815" indent="0">
              <a:buNone/>
              <a:defRPr sz="2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423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6184" y="549276"/>
            <a:ext cx="21891308" cy="2286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16184" y="3200403"/>
            <a:ext cx="2189130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92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12390437" y="118426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9266237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14066837" y="5823946"/>
            <a:ext cx="8766827" cy="79259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12356683" y="5671653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4"/>
          </p:nvPr>
        </p:nvSpPr>
        <p:spPr>
          <a:xfrm>
            <a:off x="655637" y="0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รูปภาพ 21"/>
          <p:cNvSpPr>
            <a:spLocks noGrp="1"/>
          </p:cNvSpPr>
          <p:nvPr>
            <p:ph type="pic" sz="quarter" idx="15"/>
          </p:nvPr>
        </p:nvSpPr>
        <p:spPr>
          <a:xfrm>
            <a:off x="3322637" y="548640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8" name="ตัวแทนรูปภาพ 21"/>
          <p:cNvSpPr>
            <a:spLocks noGrp="1"/>
          </p:cNvSpPr>
          <p:nvPr>
            <p:ph type="pic" sz="quarter" idx="16"/>
          </p:nvPr>
        </p:nvSpPr>
        <p:spPr>
          <a:xfrm>
            <a:off x="1722437" y="8380879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15590837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1768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6911756" y="1098550"/>
            <a:ext cx="14556198" cy="23406100"/>
          </a:xfrm>
          <a:prstGeom prst="rect">
            <a:avLst/>
          </a:prstGeo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234712" y="1098550"/>
            <a:ext cx="43271650" cy="2340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16/09/66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310589" y="12712703"/>
            <a:ext cx="7702497" cy="7302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480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8"/>
          <p:cNvSpPr>
            <a:spLocks noGrp="1"/>
          </p:cNvSpPr>
          <p:nvPr>
            <p:ph type="pic" sz="quarter" idx="14"/>
          </p:nvPr>
        </p:nvSpPr>
        <p:spPr>
          <a:xfrm>
            <a:off x="6675438" y="0"/>
            <a:ext cx="17630117" cy="13716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4177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9296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2637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51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460" y="7204076"/>
            <a:ext cx="18242756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948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950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85" y="3419479"/>
            <a:ext cx="2097917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585" y="9178929"/>
            <a:ext cx="2097917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6903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2253" y="3651250"/>
            <a:ext cx="10337562" cy="87026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3860" y="3651250"/>
            <a:ext cx="10337562" cy="87026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59219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21" y="730253"/>
            <a:ext cx="20979170" cy="26511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423" y="3362326"/>
            <a:ext cx="10290053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5423" y="5010150"/>
            <a:ext cx="10290053" cy="7369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13862" y="3362326"/>
            <a:ext cx="1034073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13862" y="5010150"/>
            <a:ext cx="10340730" cy="7369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4793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2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709837" y="1371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91437" y="4267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709837" y="7199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12073037" y="1447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88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518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21" y="914400"/>
            <a:ext cx="7845018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730" y="1974853"/>
            <a:ext cx="12313860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421" y="4114800"/>
            <a:ext cx="7845018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7361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21" y="914400"/>
            <a:ext cx="7845018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40730" y="1974853"/>
            <a:ext cx="12313860" cy="974725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5421" y="4114800"/>
            <a:ext cx="7845018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5393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1248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06631" y="730250"/>
            <a:ext cx="5244792" cy="1162367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2254" y="730250"/>
            <a:ext cx="15430331" cy="1162367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838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884237" y="621878"/>
            <a:ext cx="11208745" cy="675291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3363" h="4829989">
                <a:moveTo>
                  <a:pt x="1771538" y="13771"/>
                </a:moveTo>
                <a:lnTo>
                  <a:pt x="11783363" y="0"/>
                </a:lnTo>
                <a:lnTo>
                  <a:pt x="6343374" y="4829989"/>
                </a:lnTo>
                <a:lnTo>
                  <a:pt x="1698748" y="4805227"/>
                </a:lnTo>
                <a:lnTo>
                  <a:pt x="0" y="2392943"/>
                </a:lnTo>
                <a:lnTo>
                  <a:pt x="1771538" y="1377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7379573" y="609600"/>
            <a:ext cx="14543209" cy="6793633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960438" y="7693555"/>
            <a:ext cx="13983982" cy="5412845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1771538 w 18447860"/>
              <a:gd name="connsiteY0" fmla="*/ 13771 h 4858290"/>
              <a:gd name="connsiteX1" fmla="*/ 11783363 w 18447860"/>
              <a:gd name="connsiteY1" fmla="*/ 0 h 4858290"/>
              <a:gd name="connsiteX2" fmla="*/ 18447860 w 18447860"/>
              <a:gd name="connsiteY2" fmla="*/ 4858290 h 4858290"/>
              <a:gd name="connsiteX3" fmla="*/ 1698748 w 18447860"/>
              <a:gd name="connsiteY3" fmla="*/ 4805227 h 4858290"/>
              <a:gd name="connsiteX4" fmla="*/ 0 w 18447860"/>
              <a:gd name="connsiteY4" fmla="*/ 2392943 h 4858290"/>
              <a:gd name="connsiteX5" fmla="*/ 1771538 w 18447860"/>
              <a:gd name="connsiteY5" fmla="*/ 13771 h 485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7860" h="4858290">
                <a:moveTo>
                  <a:pt x="1771538" y="13771"/>
                </a:moveTo>
                <a:lnTo>
                  <a:pt x="11783363" y="0"/>
                </a:lnTo>
                <a:lnTo>
                  <a:pt x="18447860" y="4858290"/>
                </a:lnTo>
                <a:lnTo>
                  <a:pt x="1698748" y="4805227"/>
                </a:lnTo>
                <a:lnTo>
                  <a:pt x="0" y="2392943"/>
                </a:lnTo>
                <a:lnTo>
                  <a:pt x="1771538" y="1377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6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0319852" y="1219200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529116" y="1219200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6034316" y="6903401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3936601" y="6934199"/>
            <a:ext cx="9395115" cy="53647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164" h="4878491">
                <a:moveTo>
                  <a:pt x="5442681" y="19378"/>
                </a:moveTo>
                <a:lnTo>
                  <a:pt x="12557164" y="0"/>
                </a:lnTo>
                <a:cubicBezTo>
                  <a:pt x="12551108" y="1619383"/>
                  <a:pt x="12545053" y="3238765"/>
                  <a:pt x="12538997" y="4858148"/>
                </a:cubicBezTo>
                <a:lnTo>
                  <a:pt x="0" y="4878491"/>
                </a:lnTo>
                <a:lnTo>
                  <a:pt x="5442681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8209305" y="1219200"/>
            <a:ext cx="5153932" cy="5490923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25005389 w 32119872"/>
              <a:gd name="connsiteY0" fmla="*/ 19378 h 4964509"/>
              <a:gd name="connsiteX1" fmla="*/ 32119872 w 32119872"/>
              <a:gd name="connsiteY1" fmla="*/ 0 h 4964509"/>
              <a:gd name="connsiteX2" fmla="*/ 32101705 w 32119872"/>
              <a:gd name="connsiteY2" fmla="*/ 4858148 h 4964509"/>
              <a:gd name="connsiteX3" fmla="*/ 0 w 32119872"/>
              <a:gd name="connsiteY3" fmla="*/ 4964509 h 4964509"/>
              <a:gd name="connsiteX4" fmla="*/ 25005389 w 32119872"/>
              <a:gd name="connsiteY4" fmla="*/ 19378 h 4964509"/>
              <a:gd name="connsiteX0" fmla="*/ 24214977 w 31329460"/>
              <a:gd name="connsiteY0" fmla="*/ 19378 h 4935836"/>
              <a:gd name="connsiteX1" fmla="*/ 31329460 w 31329460"/>
              <a:gd name="connsiteY1" fmla="*/ 0 h 4935836"/>
              <a:gd name="connsiteX2" fmla="*/ 31311293 w 31329460"/>
              <a:gd name="connsiteY2" fmla="*/ 4858148 h 4935836"/>
              <a:gd name="connsiteX3" fmla="*/ 0 w 31329460"/>
              <a:gd name="connsiteY3" fmla="*/ 4935836 h 4935836"/>
              <a:gd name="connsiteX4" fmla="*/ 24214977 w 31329460"/>
              <a:gd name="connsiteY4" fmla="*/ 19378 h 4935836"/>
              <a:gd name="connsiteX0" fmla="*/ 24214977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4214977 w 31329460"/>
              <a:gd name="connsiteY4" fmla="*/ 19378 h 4964509"/>
              <a:gd name="connsiteX0" fmla="*/ 25005389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5005389 w 31329460"/>
              <a:gd name="connsiteY4" fmla="*/ 19378 h 4964509"/>
              <a:gd name="connsiteX0" fmla="*/ 25005389 w 31509039"/>
              <a:gd name="connsiteY0" fmla="*/ 19378 h 4964509"/>
              <a:gd name="connsiteX1" fmla="*/ 31329460 w 31509039"/>
              <a:gd name="connsiteY1" fmla="*/ 0 h 4964509"/>
              <a:gd name="connsiteX2" fmla="*/ 31508901 w 31509039"/>
              <a:gd name="connsiteY2" fmla="*/ 4944166 h 4964509"/>
              <a:gd name="connsiteX3" fmla="*/ 0 w 31509039"/>
              <a:gd name="connsiteY3" fmla="*/ 4964509 h 4964509"/>
              <a:gd name="connsiteX4" fmla="*/ 25005389 w 31509039"/>
              <a:gd name="connsiteY4" fmla="*/ 19378 h 4964509"/>
              <a:gd name="connsiteX0" fmla="*/ 25598198 w 32101848"/>
              <a:gd name="connsiteY0" fmla="*/ 19378 h 4993182"/>
              <a:gd name="connsiteX1" fmla="*/ 31922269 w 32101848"/>
              <a:gd name="connsiteY1" fmla="*/ 0 h 4993182"/>
              <a:gd name="connsiteX2" fmla="*/ 32101710 w 32101848"/>
              <a:gd name="connsiteY2" fmla="*/ 4944166 h 4993182"/>
              <a:gd name="connsiteX3" fmla="*/ 0 w 32101848"/>
              <a:gd name="connsiteY3" fmla="*/ 4993182 h 4993182"/>
              <a:gd name="connsiteX4" fmla="*/ 25598198 w 32101848"/>
              <a:gd name="connsiteY4" fmla="*/ 19378 h 4993182"/>
              <a:gd name="connsiteX0" fmla="*/ 25598198 w 32299388"/>
              <a:gd name="connsiteY0" fmla="*/ 19378 h 4993182"/>
              <a:gd name="connsiteX1" fmla="*/ 31922269 w 32299388"/>
              <a:gd name="connsiteY1" fmla="*/ 0 h 4993182"/>
              <a:gd name="connsiteX2" fmla="*/ 32299319 w 32299388"/>
              <a:gd name="connsiteY2" fmla="*/ 4972839 h 4993182"/>
              <a:gd name="connsiteX3" fmla="*/ 0 w 32299388"/>
              <a:gd name="connsiteY3" fmla="*/ 4993182 h 4993182"/>
              <a:gd name="connsiteX4" fmla="*/ 25598198 w 32299388"/>
              <a:gd name="connsiteY4" fmla="*/ 19378 h 49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388" h="4993182">
                <a:moveTo>
                  <a:pt x="25598198" y="19378"/>
                </a:moveTo>
                <a:lnTo>
                  <a:pt x="31922269" y="0"/>
                </a:lnTo>
                <a:cubicBezTo>
                  <a:pt x="31916213" y="1619383"/>
                  <a:pt x="32305375" y="3353456"/>
                  <a:pt x="32299319" y="4972839"/>
                </a:cubicBezTo>
                <a:lnTo>
                  <a:pt x="0" y="4993182"/>
                </a:lnTo>
                <a:lnTo>
                  <a:pt x="25598198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4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5" r:id="rId2"/>
    <p:sldLayoutId id="2147483709" r:id="rId3"/>
    <p:sldLayoutId id="2147483708" r:id="rId4"/>
    <p:sldLayoutId id="2147483707" r:id="rId5"/>
    <p:sldLayoutId id="2147483706" r:id="rId6"/>
    <p:sldLayoutId id="214748370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0"/>
          <p:cNvSpPr/>
          <p:nvPr userDrawn="1"/>
        </p:nvSpPr>
        <p:spPr>
          <a:xfrm>
            <a:off x="23019761" y="473373"/>
            <a:ext cx="959011" cy="95901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85742" y="607069"/>
            <a:ext cx="656054" cy="630837"/>
          </a:xfrm>
          <a:prstGeom prst="rect">
            <a:avLst/>
          </a:prstGeom>
          <a:noFill/>
        </p:spPr>
        <p:txBody>
          <a:bodyPr wrap="none" lIns="182773" tIns="91388" rIns="182773" bIns="91388" rtlCol="0">
            <a:spAutoFit/>
          </a:bodyPr>
          <a:lstStyle/>
          <a:p>
            <a:pPr algn="ctr"/>
            <a:fld id="{260E2A6B-A809-4840-BF14-8648BC0BDF87}" type="slidenum">
              <a:rPr lang="id-ID" sz="29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9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8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23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03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717" r:id="rId14"/>
    <p:sldLayoutId id="2147483710" r:id="rId15"/>
    <p:sldLayoutId id="2147483722" r:id="rId16"/>
    <p:sldLayoutId id="2147483715" r:id="rId17"/>
    <p:sldLayoutId id="2147483716" r:id="rId18"/>
    <p:sldLayoutId id="2147483711" r:id="rId19"/>
    <p:sldLayoutId id="2147483718" r:id="rId20"/>
    <p:sldLayoutId id="2147483719" r:id="rId21"/>
    <p:sldLayoutId id="2147483720" r:id="rId22"/>
    <p:sldLayoutId id="2147483721" r:id="rId23"/>
    <p:sldLayoutId id="2147483714" r:id="rId24"/>
    <p:sldLayoutId id="2147483713" r:id="rId25"/>
    <p:sldLayoutId id="2147483712" r:id="rId26"/>
    <p:sldLayoutId id="2147483679" r:id="rId27"/>
    <p:sldLayoutId id="2147483676" r:id="rId28"/>
    <p:sldLayoutId id="2147483682" r:id="rId29"/>
    <p:sldLayoutId id="2147483677" r:id="rId30"/>
    <p:sldLayoutId id="2147483680" r:id="rId31"/>
    <p:sldLayoutId id="2147483681" r:id="rId32"/>
    <p:sldLayoutId id="2147483678" r:id="rId33"/>
    <p:sldLayoutId id="2147483725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7791466" y="12512740"/>
            <a:ext cx="8807511" cy="661615"/>
          </a:xfrm>
          <a:prstGeom prst="rect">
            <a:avLst/>
          </a:prstGeom>
        </p:spPr>
        <p:txBody>
          <a:bodyPr wrap="square" lIns="182773" tIns="91388" rIns="182773" bIns="91388">
            <a:spAutoFit/>
          </a:bodyPr>
          <a:lstStyle/>
          <a:p>
            <a:pPr algn="ctr"/>
            <a:r>
              <a:rPr lang="id-ID" sz="1700" b="1" baseline="0" dirty="0">
                <a:solidFill>
                  <a:srgbClr val="00B0F0"/>
                </a:solidFill>
                <a:latin typeface="Lato"/>
                <a:cs typeface="Lato Light"/>
              </a:rPr>
              <a:t>www.</a:t>
            </a:r>
            <a:r>
              <a:rPr lang="en-US" sz="1700" b="1" baseline="0" dirty="0" err="1">
                <a:solidFill>
                  <a:srgbClr val="00B0F0"/>
                </a:solidFill>
                <a:latin typeface="Lato"/>
                <a:cs typeface="Lato Light"/>
              </a:rPr>
              <a:t>yourcompany</a:t>
            </a:r>
            <a:r>
              <a:rPr lang="id-ID" sz="1700" b="1" baseline="0" dirty="0">
                <a:solidFill>
                  <a:srgbClr val="00B0F0"/>
                </a:solidFill>
                <a:latin typeface="Lato"/>
                <a:cs typeface="Lato Light"/>
              </a:rPr>
              <a:t>.com</a:t>
            </a:r>
          </a:p>
          <a:p>
            <a:pPr algn="ctr"/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  <a:latin typeface="Lato"/>
                <a:cs typeface="Lato Light"/>
              </a:rPr>
              <a:t>© 2017 The Worthy </a:t>
            </a:r>
            <a:r>
              <a:rPr lang="id-ID" sz="1400" baseline="0" dirty="0">
                <a:solidFill>
                  <a:schemeClr val="bg1">
                    <a:lumMod val="65000"/>
                  </a:schemeClr>
                </a:solidFill>
                <a:latin typeface="Lato"/>
                <a:cs typeface="Lato Light"/>
              </a:rPr>
              <a:t>PowerPoint </a:t>
            </a:r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  <a:latin typeface="Lato"/>
                <a:cs typeface="Lato Light"/>
              </a:rPr>
              <a:t>Presentation.</a:t>
            </a:r>
            <a:endParaRPr lang="id-ID" sz="1400" baseline="0" dirty="0">
              <a:solidFill>
                <a:schemeClr val="bg1">
                  <a:lumMod val="65000"/>
                </a:schemeClr>
              </a:solidFill>
              <a:latin typeface="Lato"/>
              <a:cs typeface="Lato Light"/>
            </a:endParaRPr>
          </a:p>
        </p:txBody>
      </p:sp>
      <p:sp>
        <p:nvSpPr>
          <p:cNvPr id="8" name="Oval 10"/>
          <p:cNvSpPr/>
          <p:nvPr userDrawn="1"/>
        </p:nvSpPr>
        <p:spPr>
          <a:xfrm>
            <a:off x="23019761" y="473373"/>
            <a:ext cx="959011" cy="95901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85742" y="607069"/>
            <a:ext cx="656054" cy="630837"/>
          </a:xfrm>
          <a:prstGeom prst="rect">
            <a:avLst/>
          </a:prstGeom>
          <a:noFill/>
        </p:spPr>
        <p:txBody>
          <a:bodyPr wrap="none" lIns="182773" tIns="91388" rIns="182773" bIns="91388" rtlCol="0">
            <a:spAutoFit/>
          </a:bodyPr>
          <a:lstStyle/>
          <a:p>
            <a:pPr algn="ctr"/>
            <a:fld id="{260E2A6B-A809-4840-BF14-8648BC0BDF87}" type="slidenum">
              <a:rPr lang="id-ID" sz="29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9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27" r:id="rId12"/>
    <p:sldLayoutId id="2147483666" r:id="rId13"/>
    <p:sldLayoutId id="2147483651" r:id="rId14"/>
  </p:sldLayoutIdLst>
  <p:txStyles>
    <p:titleStyle>
      <a:lvl1pPr algn="ctr" defTabSz="217320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4951" indent="-814951" algn="l" defTabSz="217320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5727" indent="-679126" algn="l" defTabSz="217320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16505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3106" indent="-543300" algn="l" defTabSz="217320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89709" indent="-543300" algn="l" defTabSz="217320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76310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2911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49514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36115" indent="-543300" algn="l" defTabSz="21732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601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173204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3259805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4346406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5433009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6519610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7606211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8692815" algn="l" defTabSz="217320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53" y="730253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2253" y="12712703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57218" y="12712703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78595" y="12712703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582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กลุ่ม 264"/>
          <p:cNvGrpSpPr/>
          <p:nvPr/>
        </p:nvGrpSpPr>
        <p:grpSpPr>
          <a:xfrm>
            <a:off x="7666037" y="1981200"/>
            <a:ext cx="9197513" cy="9197513"/>
            <a:chOff x="5806439" y="1743458"/>
            <a:chExt cx="8685828" cy="8685828"/>
          </a:xfrm>
          <a:solidFill>
            <a:schemeClr val="accent6"/>
          </a:solidFill>
        </p:grpSpPr>
        <p:sp>
          <p:nvSpPr>
            <p:cNvPr id="266" name="วงรี 265"/>
            <p:cNvSpPr/>
            <p:nvPr/>
          </p:nvSpPr>
          <p:spPr>
            <a:xfrm>
              <a:off x="5806439" y="1743458"/>
              <a:ext cx="8685828" cy="8685828"/>
            </a:xfrm>
            <a:prstGeom prst="ellipse">
              <a:avLst/>
            </a:prstGeom>
            <a:grpFill/>
            <a:ln w="279400">
              <a:solidFill>
                <a:srgbClr val="2FD2E3">
                  <a:alpha val="9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2" rIns="91423" bIns="45712" spcCol="0"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70" name="กลุ่ม 269"/>
            <p:cNvGrpSpPr/>
            <p:nvPr/>
          </p:nvGrpSpPr>
          <p:grpSpPr>
            <a:xfrm>
              <a:off x="6835617" y="5731018"/>
              <a:ext cx="6471863" cy="2588308"/>
              <a:chOff x="8899008" y="-517382"/>
              <a:chExt cx="6471863" cy="2588308"/>
            </a:xfrm>
            <a:grpFill/>
          </p:grpSpPr>
          <p:grpSp>
            <p:nvGrpSpPr>
              <p:cNvPr id="272" name="Group 66"/>
              <p:cNvGrpSpPr/>
              <p:nvPr/>
            </p:nvGrpSpPr>
            <p:grpSpPr>
              <a:xfrm>
                <a:off x="8899008" y="-517382"/>
                <a:ext cx="6471863" cy="2588308"/>
                <a:chOff x="8878421" y="-517382"/>
                <a:chExt cx="6471863" cy="2588308"/>
              </a:xfrm>
              <a:grpFill/>
            </p:grpSpPr>
            <p:sp>
              <p:nvSpPr>
                <p:cNvPr id="285" name="TextBox 284"/>
                <p:cNvSpPr txBox="1"/>
                <p:nvPr/>
              </p:nvSpPr>
              <p:spPr>
                <a:xfrm>
                  <a:off x="8878421" y="-517382"/>
                  <a:ext cx="6471863" cy="1366057"/>
                </a:xfrm>
                <a:prstGeom prst="rect">
                  <a:avLst/>
                </a:prstGeom>
                <a:grpFill/>
              </p:spPr>
              <p:txBody>
                <a:bodyPr wrap="none" lIns="91422" tIns="45711" rIns="91422" bIns="45711" rtlCol="0">
                  <a:spAutoFit/>
                </a:bodyPr>
                <a:lstStyle/>
                <a:p>
                  <a:pPr algn="ctr"/>
                  <a:r>
                    <a:rPr lang="en-US" sz="8800" b="1" dirty="0">
                      <a:solidFill>
                        <a:schemeClr val="bg1"/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EDUCATION</a:t>
                  </a:r>
                  <a:endParaRPr lang="id-ID" sz="88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endParaRPr>
                </a:p>
              </p:txBody>
            </p:sp>
            <p:sp>
              <p:nvSpPr>
                <p:cNvPr id="302" name="Subtitle 2"/>
                <p:cNvSpPr txBox="1">
                  <a:spLocks/>
                </p:cNvSpPr>
                <p:nvPr/>
              </p:nvSpPr>
              <p:spPr>
                <a:xfrm>
                  <a:off x="9751548" y="1387018"/>
                  <a:ext cx="4975726" cy="683908"/>
                </a:xfrm>
                <a:prstGeom prst="rect">
                  <a:avLst/>
                </a:prstGeom>
                <a:grpFill/>
              </p:spPr>
              <p:txBody>
                <a:bodyPr vert="horz" wrap="none" lIns="217490" tIns="108745" rIns="217490" bIns="108745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>
                      <a:solidFill>
                        <a:schemeClr val="bg1">
                          <a:lumMod val="95000"/>
                        </a:schemeClr>
                      </a:solidFill>
                      <a:latin typeface="Lato Light"/>
                      <a:cs typeface="Lato Light"/>
                    </a:rPr>
                    <a:t>Your great subtitle in this line</a:t>
                  </a:r>
                </a:p>
              </p:txBody>
            </p:sp>
          </p:grpSp>
          <p:grpSp>
            <p:nvGrpSpPr>
              <p:cNvPr id="273" name="Group 1"/>
              <p:cNvGrpSpPr/>
              <p:nvPr/>
            </p:nvGrpSpPr>
            <p:grpSpPr>
              <a:xfrm>
                <a:off x="10409237" y="958910"/>
                <a:ext cx="3657601" cy="240970"/>
                <a:chOff x="10866255" y="8257956"/>
                <a:chExt cx="2738812" cy="73150"/>
              </a:xfrm>
              <a:grpFill/>
            </p:grpSpPr>
            <p:sp>
              <p:nvSpPr>
                <p:cNvPr id="274" name="Rectangle 11"/>
                <p:cNvSpPr/>
                <p:nvPr/>
              </p:nvSpPr>
              <p:spPr>
                <a:xfrm flipV="1">
                  <a:off x="10866255" y="8257956"/>
                  <a:ext cx="407521" cy="731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5" name="Rectangle 12"/>
                <p:cNvSpPr/>
                <p:nvPr/>
              </p:nvSpPr>
              <p:spPr>
                <a:xfrm flipV="1">
                  <a:off x="11330497" y="8257956"/>
                  <a:ext cx="407521" cy="731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Rectangle 13"/>
                <p:cNvSpPr/>
                <p:nvPr/>
              </p:nvSpPr>
              <p:spPr>
                <a:xfrm flipV="1">
                  <a:off x="11809200" y="8257956"/>
                  <a:ext cx="407521" cy="731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Rectangle 14"/>
                <p:cNvSpPr/>
                <p:nvPr/>
              </p:nvSpPr>
              <p:spPr>
                <a:xfrm flipV="1">
                  <a:off x="12273541" y="8257956"/>
                  <a:ext cx="407521" cy="731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3" name="Rectangle 15"/>
                <p:cNvSpPr/>
                <p:nvPr/>
              </p:nvSpPr>
              <p:spPr>
                <a:xfrm flipV="1">
                  <a:off x="12737783" y="8257956"/>
                  <a:ext cx="407521" cy="731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4" name="Rectangle 16"/>
                <p:cNvSpPr/>
                <p:nvPr/>
              </p:nvSpPr>
              <p:spPr>
                <a:xfrm flipV="1">
                  <a:off x="13197546" y="8257956"/>
                  <a:ext cx="407521" cy="731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074" name="Freeform 101"/>
          <p:cNvSpPr>
            <a:spLocks noEditPoints="1"/>
          </p:cNvSpPr>
          <p:nvPr/>
        </p:nvSpPr>
        <p:spPr bwMode="auto">
          <a:xfrm rot="3378914">
            <a:off x="11570031" y="4114800"/>
            <a:ext cx="1532477" cy="1778768"/>
          </a:xfrm>
          <a:custGeom>
            <a:avLst/>
            <a:gdLst>
              <a:gd name="T0" fmla="*/ 54 w 56"/>
              <a:gd name="T1" fmla="*/ 46 h 65"/>
              <a:gd name="T2" fmla="*/ 48 w 56"/>
              <a:gd name="T3" fmla="*/ 46 h 65"/>
              <a:gd name="T4" fmla="*/ 48 w 56"/>
              <a:gd name="T5" fmla="*/ 33 h 65"/>
              <a:gd name="T6" fmla="*/ 46 w 56"/>
              <a:gd name="T7" fmla="*/ 31 h 65"/>
              <a:gd name="T8" fmla="*/ 42 w 56"/>
              <a:gd name="T9" fmla="*/ 31 h 65"/>
              <a:gd name="T10" fmla="*/ 38 w 56"/>
              <a:gd name="T11" fmla="*/ 31 h 65"/>
              <a:gd name="T12" fmla="*/ 30 w 56"/>
              <a:gd name="T13" fmla="*/ 31 h 65"/>
              <a:gd name="T14" fmla="*/ 30 w 56"/>
              <a:gd name="T15" fmla="*/ 20 h 65"/>
              <a:gd name="T16" fmla="*/ 36 w 56"/>
              <a:gd name="T17" fmla="*/ 20 h 65"/>
              <a:gd name="T18" fmla="*/ 38 w 56"/>
              <a:gd name="T19" fmla="*/ 18 h 65"/>
              <a:gd name="T20" fmla="*/ 38 w 56"/>
              <a:gd name="T21" fmla="*/ 2 h 65"/>
              <a:gd name="T22" fmla="*/ 36 w 56"/>
              <a:gd name="T23" fmla="*/ 0 h 65"/>
              <a:gd name="T24" fmla="*/ 20 w 56"/>
              <a:gd name="T25" fmla="*/ 0 h 65"/>
              <a:gd name="T26" fmla="*/ 18 w 56"/>
              <a:gd name="T27" fmla="*/ 2 h 65"/>
              <a:gd name="T28" fmla="*/ 18 w 56"/>
              <a:gd name="T29" fmla="*/ 18 h 65"/>
              <a:gd name="T30" fmla="*/ 20 w 56"/>
              <a:gd name="T31" fmla="*/ 20 h 65"/>
              <a:gd name="T32" fmla="*/ 26 w 56"/>
              <a:gd name="T33" fmla="*/ 20 h 65"/>
              <a:gd name="T34" fmla="*/ 26 w 56"/>
              <a:gd name="T35" fmla="*/ 31 h 65"/>
              <a:gd name="T36" fmla="*/ 10 w 56"/>
              <a:gd name="T37" fmla="*/ 31 h 65"/>
              <a:gd name="T38" fmla="*/ 8 w 56"/>
              <a:gd name="T39" fmla="*/ 33 h 65"/>
              <a:gd name="T40" fmla="*/ 8 w 56"/>
              <a:gd name="T41" fmla="*/ 46 h 65"/>
              <a:gd name="T42" fmla="*/ 2 w 56"/>
              <a:gd name="T43" fmla="*/ 46 h 65"/>
              <a:gd name="T44" fmla="*/ 0 w 56"/>
              <a:gd name="T45" fmla="*/ 48 h 65"/>
              <a:gd name="T46" fmla="*/ 0 w 56"/>
              <a:gd name="T47" fmla="*/ 63 h 65"/>
              <a:gd name="T48" fmla="*/ 2 w 56"/>
              <a:gd name="T49" fmla="*/ 65 h 65"/>
              <a:gd name="T50" fmla="*/ 17 w 56"/>
              <a:gd name="T51" fmla="*/ 65 h 65"/>
              <a:gd name="T52" fmla="*/ 19 w 56"/>
              <a:gd name="T53" fmla="*/ 63 h 65"/>
              <a:gd name="T54" fmla="*/ 19 w 56"/>
              <a:gd name="T55" fmla="*/ 48 h 65"/>
              <a:gd name="T56" fmla="*/ 17 w 56"/>
              <a:gd name="T57" fmla="*/ 46 h 65"/>
              <a:gd name="T58" fmla="*/ 11 w 56"/>
              <a:gd name="T59" fmla="*/ 46 h 65"/>
              <a:gd name="T60" fmla="*/ 11 w 56"/>
              <a:gd name="T61" fmla="*/ 35 h 65"/>
              <a:gd name="T62" fmla="*/ 38 w 56"/>
              <a:gd name="T63" fmla="*/ 35 h 65"/>
              <a:gd name="T64" fmla="*/ 42 w 56"/>
              <a:gd name="T65" fmla="*/ 35 h 65"/>
              <a:gd name="T66" fmla="*/ 45 w 56"/>
              <a:gd name="T67" fmla="*/ 35 h 65"/>
              <a:gd name="T68" fmla="*/ 45 w 56"/>
              <a:gd name="T69" fmla="*/ 46 h 65"/>
              <a:gd name="T70" fmla="*/ 38 w 56"/>
              <a:gd name="T71" fmla="*/ 46 h 65"/>
              <a:gd name="T72" fmla="*/ 37 w 56"/>
              <a:gd name="T73" fmla="*/ 48 h 65"/>
              <a:gd name="T74" fmla="*/ 37 w 56"/>
              <a:gd name="T75" fmla="*/ 63 h 65"/>
              <a:gd name="T76" fmla="*/ 38 w 56"/>
              <a:gd name="T77" fmla="*/ 65 h 65"/>
              <a:gd name="T78" fmla="*/ 54 w 56"/>
              <a:gd name="T79" fmla="*/ 65 h 65"/>
              <a:gd name="T80" fmla="*/ 56 w 56"/>
              <a:gd name="T81" fmla="*/ 63 h 65"/>
              <a:gd name="T82" fmla="*/ 56 w 56"/>
              <a:gd name="T83" fmla="*/ 48 h 65"/>
              <a:gd name="T84" fmla="*/ 54 w 56"/>
              <a:gd name="T85" fmla="*/ 46 h 65"/>
              <a:gd name="T86" fmla="*/ 22 w 56"/>
              <a:gd name="T87" fmla="*/ 4 h 65"/>
              <a:gd name="T88" fmla="*/ 34 w 56"/>
              <a:gd name="T89" fmla="*/ 4 h 65"/>
              <a:gd name="T90" fmla="*/ 34 w 56"/>
              <a:gd name="T91" fmla="*/ 16 h 65"/>
              <a:gd name="T92" fmla="*/ 22 w 56"/>
              <a:gd name="T93" fmla="*/ 16 h 65"/>
              <a:gd name="T94" fmla="*/ 22 w 56"/>
              <a:gd name="T95" fmla="*/ 4 h 65"/>
              <a:gd name="T96" fmla="*/ 15 w 56"/>
              <a:gd name="T97" fmla="*/ 61 h 65"/>
              <a:gd name="T98" fmla="*/ 4 w 56"/>
              <a:gd name="T99" fmla="*/ 61 h 65"/>
              <a:gd name="T100" fmla="*/ 4 w 56"/>
              <a:gd name="T101" fmla="*/ 50 h 65"/>
              <a:gd name="T102" fmla="*/ 15 w 56"/>
              <a:gd name="T103" fmla="*/ 50 h 65"/>
              <a:gd name="T104" fmla="*/ 15 w 56"/>
              <a:gd name="T105" fmla="*/ 61 h 65"/>
              <a:gd name="T106" fmla="*/ 52 w 56"/>
              <a:gd name="T107" fmla="*/ 61 h 65"/>
              <a:gd name="T108" fmla="*/ 40 w 56"/>
              <a:gd name="T109" fmla="*/ 61 h 65"/>
              <a:gd name="T110" fmla="*/ 40 w 56"/>
              <a:gd name="T111" fmla="*/ 50 h 65"/>
              <a:gd name="T112" fmla="*/ 52 w 56"/>
              <a:gd name="T113" fmla="*/ 50 h 65"/>
              <a:gd name="T114" fmla="*/ 52 w 56"/>
              <a:gd name="T115" fmla="*/ 6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6" h="65">
                <a:moveTo>
                  <a:pt x="54" y="46"/>
                </a:moveTo>
                <a:cubicBezTo>
                  <a:pt x="48" y="46"/>
                  <a:pt x="48" y="46"/>
                  <a:pt x="48" y="4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2"/>
                  <a:pt x="47" y="31"/>
                  <a:pt x="46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20"/>
                  <a:pt x="30" y="20"/>
                  <a:pt x="30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8" y="19"/>
                  <a:pt x="38" y="18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7" y="0"/>
                  <a:pt x="3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8" y="1"/>
                  <a:pt x="18" y="2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9"/>
                  <a:pt x="19" y="20"/>
                  <a:pt x="20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31"/>
                  <a:pt x="26" y="31"/>
                  <a:pt x="26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8" y="32"/>
                  <a:pt x="8" y="33"/>
                </a:cubicBezTo>
                <a:cubicBezTo>
                  <a:pt x="8" y="46"/>
                  <a:pt x="8" y="46"/>
                  <a:pt x="8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6"/>
                  <a:pt x="0" y="4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9" y="65"/>
                  <a:pt x="19" y="64"/>
                  <a:pt x="19" y="63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6"/>
                  <a:pt x="19" y="46"/>
                  <a:pt x="17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35"/>
                  <a:pt x="11" y="35"/>
                  <a:pt x="11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46"/>
                  <a:pt x="45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7" y="46"/>
                  <a:pt x="37" y="48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4"/>
                  <a:pt x="37" y="65"/>
                  <a:pt x="38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6"/>
                  <a:pt x="55" y="46"/>
                  <a:pt x="54" y="46"/>
                </a:cubicBezTo>
                <a:close/>
                <a:moveTo>
                  <a:pt x="22" y="4"/>
                </a:moveTo>
                <a:cubicBezTo>
                  <a:pt x="34" y="4"/>
                  <a:pt x="34" y="4"/>
                  <a:pt x="34" y="4"/>
                </a:cubicBezTo>
                <a:cubicBezTo>
                  <a:pt x="34" y="16"/>
                  <a:pt x="34" y="16"/>
                  <a:pt x="34" y="16"/>
                </a:cubicBezTo>
                <a:cubicBezTo>
                  <a:pt x="22" y="16"/>
                  <a:pt x="22" y="16"/>
                  <a:pt x="22" y="16"/>
                </a:cubicBezTo>
                <a:lnTo>
                  <a:pt x="22" y="4"/>
                </a:lnTo>
                <a:close/>
                <a:moveTo>
                  <a:pt x="15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50"/>
                  <a:pt x="4" y="50"/>
                  <a:pt x="4" y="50"/>
                </a:cubicBezTo>
                <a:cubicBezTo>
                  <a:pt x="15" y="50"/>
                  <a:pt x="15" y="50"/>
                  <a:pt x="15" y="50"/>
                </a:cubicBezTo>
                <a:lnTo>
                  <a:pt x="15" y="61"/>
                </a:lnTo>
                <a:close/>
                <a:moveTo>
                  <a:pt x="52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0" y="50"/>
                  <a:pt x="40" y="50"/>
                  <a:pt x="40" y="50"/>
                </a:cubicBezTo>
                <a:cubicBezTo>
                  <a:pt x="52" y="50"/>
                  <a:pt x="52" y="50"/>
                  <a:pt x="52" y="50"/>
                </a:cubicBezTo>
                <a:lnTo>
                  <a:pt x="52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0" name="Freeform 1110"/>
          <p:cNvSpPr>
            <a:spLocks/>
          </p:cNvSpPr>
          <p:nvPr/>
        </p:nvSpPr>
        <p:spPr bwMode="auto">
          <a:xfrm>
            <a:off x="10613241" y="2718378"/>
            <a:ext cx="2243257" cy="1005515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rgbClr val="72C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1" name="Freeform 1111"/>
          <p:cNvSpPr>
            <a:spLocks/>
          </p:cNvSpPr>
          <p:nvPr/>
        </p:nvSpPr>
        <p:spPr bwMode="auto">
          <a:xfrm>
            <a:off x="6737360" y="970041"/>
            <a:ext cx="3241503" cy="2088247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rgbClr val="72C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15" name="กลุ่ม 214"/>
          <p:cNvGrpSpPr/>
          <p:nvPr/>
        </p:nvGrpSpPr>
        <p:grpSpPr>
          <a:xfrm>
            <a:off x="5459599" y="6114914"/>
            <a:ext cx="3550335" cy="6022317"/>
            <a:chOff x="20742489" y="8230394"/>
            <a:chExt cx="1573212" cy="2668588"/>
          </a:xfrm>
        </p:grpSpPr>
        <p:sp>
          <p:nvSpPr>
            <p:cNvPr id="216" name="Freeform 1195"/>
            <p:cNvSpPr>
              <a:spLocks/>
            </p:cNvSpPr>
            <p:nvPr/>
          </p:nvSpPr>
          <p:spPr bwMode="auto">
            <a:xfrm>
              <a:off x="20991726" y="9154319"/>
              <a:ext cx="1171575" cy="1257300"/>
            </a:xfrm>
            <a:custGeom>
              <a:avLst/>
              <a:gdLst>
                <a:gd name="T0" fmla="*/ 3 w 123"/>
                <a:gd name="T1" fmla="*/ 76 h 132"/>
                <a:gd name="T2" fmla="*/ 4 w 123"/>
                <a:gd name="T3" fmla="*/ 93 h 132"/>
                <a:gd name="T4" fmla="*/ 21 w 123"/>
                <a:gd name="T5" fmla="*/ 123 h 132"/>
                <a:gd name="T6" fmla="*/ 48 w 123"/>
                <a:gd name="T7" fmla="*/ 130 h 132"/>
                <a:gd name="T8" fmla="*/ 106 w 123"/>
                <a:gd name="T9" fmla="*/ 122 h 132"/>
                <a:gd name="T10" fmla="*/ 120 w 123"/>
                <a:gd name="T11" fmla="*/ 66 h 132"/>
                <a:gd name="T12" fmla="*/ 117 w 123"/>
                <a:gd name="T13" fmla="*/ 27 h 132"/>
                <a:gd name="T14" fmla="*/ 91 w 123"/>
                <a:gd name="T15" fmla="*/ 4 h 132"/>
                <a:gd name="T16" fmla="*/ 32 w 123"/>
                <a:gd name="T17" fmla="*/ 10 h 132"/>
                <a:gd name="T18" fmla="*/ 4 w 123"/>
                <a:gd name="T19" fmla="*/ 27 h 132"/>
                <a:gd name="T20" fmla="*/ 2 w 123"/>
                <a:gd name="T21" fmla="*/ 57 h 132"/>
                <a:gd name="T22" fmla="*/ 3 w 123"/>
                <a:gd name="T23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132">
                  <a:moveTo>
                    <a:pt x="3" y="76"/>
                  </a:moveTo>
                  <a:cubicBezTo>
                    <a:pt x="3" y="81"/>
                    <a:pt x="3" y="87"/>
                    <a:pt x="4" y="93"/>
                  </a:cubicBezTo>
                  <a:cubicBezTo>
                    <a:pt x="6" y="104"/>
                    <a:pt x="11" y="116"/>
                    <a:pt x="21" y="123"/>
                  </a:cubicBezTo>
                  <a:cubicBezTo>
                    <a:pt x="29" y="128"/>
                    <a:pt x="39" y="129"/>
                    <a:pt x="48" y="130"/>
                  </a:cubicBezTo>
                  <a:cubicBezTo>
                    <a:pt x="67" y="132"/>
                    <a:pt x="88" y="131"/>
                    <a:pt x="106" y="122"/>
                  </a:cubicBezTo>
                  <a:cubicBezTo>
                    <a:pt x="123" y="112"/>
                    <a:pt x="120" y="84"/>
                    <a:pt x="120" y="66"/>
                  </a:cubicBezTo>
                  <a:cubicBezTo>
                    <a:pt x="120" y="53"/>
                    <a:pt x="120" y="39"/>
                    <a:pt x="117" y="27"/>
                  </a:cubicBezTo>
                  <a:cubicBezTo>
                    <a:pt x="111" y="11"/>
                    <a:pt x="101" y="6"/>
                    <a:pt x="91" y="4"/>
                  </a:cubicBezTo>
                  <a:cubicBezTo>
                    <a:pt x="72" y="0"/>
                    <a:pt x="51" y="2"/>
                    <a:pt x="32" y="10"/>
                  </a:cubicBezTo>
                  <a:cubicBezTo>
                    <a:pt x="23" y="13"/>
                    <a:pt x="10" y="12"/>
                    <a:pt x="4" y="27"/>
                  </a:cubicBezTo>
                  <a:cubicBezTo>
                    <a:pt x="0" y="36"/>
                    <a:pt x="1" y="47"/>
                    <a:pt x="2" y="57"/>
                  </a:cubicBezTo>
                  <a:cubicBezTo>
                    <a:pt x="3" y="63"/>
                    <a:pt x="3" y="69"/>
                    <a:pt x="3" y="76"/>
                  </a:cubicBezTo>
                  <a:close/>
                </a:path>
              </a:pathLst>
            </a:custGeom>
            <a:solidFill>
              <a:srgbClr val="E6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7" name="Freeform 1196"/>
            <p:cNvSpPr>
              <a:spLocks/>
            </p:cNvSpPr>
            <p:nvPr/>
          </p:nvSpPr>
          <p:spPr bwMode="auto">
            <a:xfrm>
              <a:off x="20886951" y="9344819"/>
              <a:ext cx="371475" cy="533400"/>
            </a:xfrm>
            <a:custGeom>
              <a:avLst/>
              <a:gdLst>
                <a:gd name="T0" fmla="*/ 1 w 39"/>
                <a:gd name="T1" fmla="*/ 49 h 56"/>
                <a:gd name="T2" fmla="*/ 7 w 39"/>
                <a:gd name="T3" fmla="*/ 55 h 56"/>
                <a:gd name="T4" fmla="*/ 9 w 39"/>
                <a:gd name="T5" fmla="*/ 56 h 56"/>
                <a:gd name="T6" fmla="*/ 11 w 39"/>
                <a:gd name="T7" fmla="*/ 56 h 56"/>
                <a:gd name="T8" fmla="*/ 16 w 39"/>
                <a:gd name="T9" fmla="*/ 55 h 56"/>
                <a:gd name="T10" fmla="*/ 17 w 39"/>
                <a:gd name="T11" fmla="*/ 54 h 56"/>
                <a:gd name="T12" fmla="*/ 30 w 39"/>
                <a:gd name="T13" fmla="*/ 41 h 56"/>
                <a:gd name="T14" fmla="*/ 33 w 39"/>
                <a:gd name="T15" fmla="*/ 34 h 56"/>
                <a:gd name="T16" fmla="*/ 35 w 39"/>
                <a:gd name="T17" fmla="*/ 27 h 56"/>
                <a:gd name="T18" fmla="*/ 36 w 39"/>
                <a:gd name="T19" fmla="*/ 22 h 56"/>
                <a:gd name="T20" fmla="*/ 37 w 39"/>
                <a:gd name="T21" fmla="*/ 8 h 56"/>
                <a:gd name="T22" fmla="*/ 15 w 39"/>
                <a:gd name="T23" fmla="*/ 12 h 56"/>
                <a:gd name="T24" fmla="*/ 11 w 39"/>
                <a:gd name="T25" fmla="*/ 16 h 56"/>
                <a:gd name="T26" fmla="*/ 9 w 39"/>
                <a:gd name="T27" fmla="*/ 18 h 56"/>
                <a:gd name="T28" fmla="*/ 2 w 39"/>
                <a:gd name="T29" fmla="*/ 32 h 56"/>
                <a:gd name="T30" fmla="*/ 0 w 39"/>
                <a:gd name="T31" fmla="*/ 39 h 56"/>
                <a:gd name="T32" fmla="*/ 1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1" y="49"/>
                  </a:moveTo>
                  <a:cubicBezTo>
                    <a:pt x="2" y="52"/>
                    <a:pt x="4" y="54"/>
                    <a:pt x="7" y="55"/>
                  </a:cubicBezTo>
                  <a:cubicBezTo>
                    <a:pt x="8" y="56"/>
                    <a:pt x="9" y="56"/>
                    <a:pt x="9" y="56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6"/>
                    <a:pt x="14" y="56"/>
                    <a:pt x="16" y="55"/>
                  </a:cubicBezTo>
                  <a:cubicBezTo>
                    <a:pt x="16" y="55"/>
                    <a:pt x="17" y="54"/>
                    <a:pt x="17" y="54"/>
                  </a:cubicBezTo>
                  <a:cubicBezTo>
                    <a:pt x="22" y="51"/>
                    <a:pt x="27" y="46"/>
                    <a:pt x="30" y="41"/>
                  </a:cubicBezTo>
                  <a:cubicBezTo>
                    <a:pt x="31" y="39"/>
                    <a:pt x="32" y="36"/>
                    <a:pt x="33" y="34"/>
                  </a:cubicBezTo>
                  <a:cubicBezTo>
                    <a:pt x="34" y="31"/>
                    <a:pt x="35" y="29"/>
                    <a:pt x="35" y="27"/>
                  </a:cubicBezTo>
                  <a:cubicBezTo>
                    <a:pt x="35" y="25"/>
                    <a:pt x="36" y="24"/>
                    <a:pt x="36" y="22"/>
                  </a:cubicBezTo>
                  <a:cubicBezTo>
                    <a:pt x="37" y="18"/>
                    <a:pt x="39" y="12"/>
                    <a:pt x="37" y="8"/>
                  </a:cubicBezTo>
                  <a:cubicBezTo>
                    <a:pt x="34" y="0"/>
                    <a:pt x="22" y="7"/>
                    <a:pt x="15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6" y="22"/>
                    <a:pt x="3" y="27"/>
                    <a:pt x="2" y="32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0" y="45"/>
                    <a:pt x="1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8" name="Freeform 1197"/>
            <p:cNvSpPr>
              <a:spLocks/>
            </p:cNvSpPr>
            <p:nvPr/>
          </p:nvSpPr>
          <p:spPr bwMode="auto">
            <a:xfrm>
              <a:off x="20972676" y="9459119"/>
              <a:ext cx="247650" cy="209550"/>
            </a:xfrm>
            <a:custGeom>
              <a:avLst/>
              <a:gdLst>
                <a:gd name="T0" fmla="*/ 0 w 26"/>
                <a:gd name="T1" fmla="*/ 6 h 22"/>
                <a:gd name="T2" fmla="*/ 1 w 26"/>
                <a:gd name="T3" fmla="*/ 6 h 22"/>
                <a:gd name="T4" fmla="*/ 10 w 26"/>
                <a:gd name="T5" fmla="*/ 12 h 22"/>
                <a:gd name="T6" fmla="*/ 24 w 26"/>
                <a:gd name="T7" fmla="*/ 22 h 22"/>
                <a:gd name="T8" fmla="*/ 26 w 26"/>
                <a:gd name="T9" fmla="*/ 15 h 22"/>
                <a:gd name="T10" fmla="*/ 15 w 26"/>
                <a:gd name="T11" fmla="*/ 6 h 22"/>
                <a:gd name="T12" fmla="*/ 6 w 26"/>
                <a:gd name="T13" fmla="*/ 0 h 22"/>
                <a:gd name="T14" fmla="*/ 2 w 26"/>
                <a:gd name="T15" fmla="*/ 4 h 22"/>
                <a:gd name="T16" fmla="*/ 0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8"/>
                    <a:pt x="7" y="10"/>
                    <a:pt x="10" y="12"/>
                  </a:cubicBezTo>
                  <a:cubicBezTo>
                    <a:pt x="15" y="15"/>
                    <a:pt x="19" y="19"/>
                    <a:pt x="24" y="22"/>
                  </a:cubicBezTo>
                  <a:cubicBezTo>
                    <a:pt x="25" y="19"/>
                    <a:pt x="26" y="17"/>
                    <a:pt x="26" y="15"/>
                  </a:cubicBezTo>
                  <a:cubicBezTo>
                    <a:pt x="23" y="11"/>
                    <a:pt x="18" y="9"/>
                    <a:pt x="15" y="6"/>
                  </a:cubicBezTo>
                  <a:cubicBezTo>
                    <a:pt x="12" y="4"/>
                    <a:pt x="9" y="2"/>
                    <a:pt x="6" y="0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9" name="Freeform 1198"/>
            <p:cNvSpPr>
              <a:spLocks/>
            </p:cNvSpPr>
            <p:nvPr/>
          </p:nvSpPr>
          <p:spPr bwMode="auto">
            <a:xfrm>
              <a:off x="20886951" y="9640094"/>
              <a:ext cx="180975" cy="238125"/>
            </a:xfrm>
            <a:custGeom>
              <a:avLst/>
              <a:gdLst>
                <a:gd name="T0" fmla="*/ 0 w 19"/>
                <a:gd name="T1" fmla="*/ 8 h 25"/>
                <a:gd name="T2" fmla="*/ 3 w 19"/>
                <a:gd name="T3" fmla="*/ 7 h 25"/>
                <a:gd name="T4" fmla="*/ 11 w 19"/>
                <a:gd name="T5" fmla="*/ 7 h 25"/>
                <a:gd name="T6" fmla="*/ 9 w 19"/>
                <a:gd name="T7" fmla="*/ 16 h 25"/>
                <a:gd name="T8" fmla="*/ 11 w 19"/>
                <a:gd name="T9" fmla="*/ 25 h 25"/>
                <a:gd name="T10" fmla="*/ 16 w 19"/>
                <a:gd name="T11" fmla="*/ 24 h 25"/>
                <a:gd name="T12" fmla="*/ 17 w 19"/>
                <a:gd name="T13" fmla="*/ 23 h 25"/>
                <a:gd name="T14" fmla="*/ 16 w 19"/>
                <a:gd name="T15" fmla="*/ 13 h 25"/>
                <a:gd name="T16" fmla="*/ 18 w 19"/>
                <a:gd name="T17" fmla="*/ 7 h 25"/>
                <a:gd name="T18" fmla="*/ 18 w 19"/>
                <a:gd name="T19" fmla="*/ 4 h 25"/>
                <a:gd name="T20" fmla="*/ 18 w 19"/>
                <a:gd name="T21" fmla="*/ 4 h 25"/>
                <a:gd name="T22" fmla="*/ 17 w 19"/>
                <a:gd name="T23" fmla="*/ 3 h 25"/>
                <a:gd name="T24" fmla="*/ 16 w 19"/>
                <a:gd name="T25" fmla="*/ 2 h 25"/>
                <a:gd name="T26" fmla="*/ 2 w 19"/>
                <a:gd name="T27" fmla="*/ 1 h 25"/>
                <a:gd name="T28" fmla="*/ 0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0" y="8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6" y="7"/>
                    <a:pt x="8" y="7"/>
                    <a:pt x="11" y="7"/>
                  </a:cubicBezTo>
                  <a:cubicBezTo>
                    <a:pt x="10" y="10"/>
                    <a:pt x="10" y="14"/>
                    <a:pt x="9" y="16"/>
                  </a:cubicBezTo>
                  <a:cubicBezTo>
                    <a:pt x="9" y="19"/>
                    <a:pt x="10" y="22"/>
                    <a:pt x="11" y="25"/>
                  </a:cubicBezTo>
                  <a:cubicBezTo>
                    <a:pt x="13" y="25"/>
                    <a:pt x="14" y="25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6" y="20"/>
                    <a:pt x="16" y="17"/>
                    <a:pt x="16" y="13"/>
                  </a:cubicBezTo>
                  <a:cubicBezTo>
                    <a:pt x="17" y="11"/>
                    <a:pt x="18" y="9"/>
                    <a:pt x="18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0"/>
                    <a:pt x="6" y="0"/>
                    <a:pt x="2" y="1"/>
                  </a:cubicBezTo>
                  <a:cubicBezTo>
                    <a:pt x="1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0" name="Freeform 1199"/>
            <p:cNvSpPr>
              <a:spLocks/>
            </p:cNvSpPr>
            <p:nvPr/>
          </p:nvSpPr>
          <p:spPr bwMode="auto">
            <a:xfrm>
              <a:off x="20934576" y="9640094"/>
              <a:ext cx="142875" cy="123825"/>
            </a:xfrm>
            <a:custGeom>
              <a:avLst/>
              <a:gdLst>
                <a:gd name="T0" fmla="*/ 0 w 15"/>
                <a:gd name="T1" fmla="*/ 8 h 13"/>
                <a:gd name="T2" fmla="*/ 4 w 15"/>
                <a:gd name="T3" fmla="*/ 5 h 13"/>
                <a:gd name="T4" fmla="*/ 14 w 15"/>
                <a:gd name="T5" fmla="*/ 1 h 13"/>
                <a:gd name="T6" fmla="*/ 14 w 15"/>
                <a:gd name="T7" fmla="*/ 3 h 13"/>
                <a:gd name="T8" fmla="*/ 4 w 15"/>
                <a:gd name="T9" fmla="*/ 12 h 13"/>
                <a:gd name="T10" fmla="*/ 3 w 15"/>
                <a:gd name="T11" fmla="*/ 13 h 13"/>
                <a:gd name="T12" fmla="*/ 2 w 15"/>
                <a:gd name="T13" fmla="*/ 13 h 13"/>
                <a:gd name="T14" fmla="*/ 1 w 15"/>
                <a:gd name="T15" fmla="*/ 11 h 13"/>
                <a:gd name="T16" fmla="*/ 2 w 15"/>
                <a:gd name="T17" fmla="*/ 8 h 13"/>
                <a:gd name="T18" fmla="*/ 1 w 15"/>
                <a:gd name="T19" fmla="*/ 9 h 13"/>
                <a:gd name="T20" fmla="*/ 0 w 15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0" y="7"/>
                    <a:pt x="3" y="6"/>
                    <a:pt x="4" y="5"/>
                  </a:cubicBezTo>
                  <a:cubicBezTo>
                    <a:pt x="7" y="2"/>
                    <a:pt x="10" y="0"/>
                    <a:pt x="14" y="1"/>
                  </a:cubicBezTo>
                  <a:cubicBezTo>
                    <a:pt x="15" y="1"/>
                    <a:pt x="15" y="3"/>
                    <a:pt x="14" y="3"/>
                  </a:cubicBezTo>
                  <a:cubicBezTo>
                    <a:pt x="9" y="4"/>
                    <a:pt x="6" y="7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1" name="Freeform 1200"/>
            <p:cNvSpPr>
              <a:spLocks/>
            </p:cNvSpPr>
            <p:nvPr/>
          </p:nvSpPr>
          <p:spPr bwMode="auto">
            <a:xfrm>
              <a:off x="21896601" y="9344819"/>
              <a:ext cx="371475" cy="533400"/>
            </a:xfrm>
            <a:custGeom>
              <a:avLst/>
              <a:gdLst>
                <a:gd name="T0" fmla="*/ 37 w 39"/>
                <a:gd name="T1" fmla="*/ 49 h 56"/>
                <a:gd name="T2" fmla="*/ 32 w 39"/>
                <a:gd name="T3" fmla="*/ 55 h 56"/>
                <a:gd name="T4" fmla="*/ 29 w 39"/>
                <a:gd name="T5" fmla="*/ 56 h 56"/>
                <a:gd name="T6" fmla="*/ 28 w 39"/>
                <a:gd name="T7" fmla="*/ 56 h 56"/>
                <a:gd name="T8" fmla="*/ 23 w 39"/>
                <a:gd name="T9" fmla="*/ 55 h 56"/>
                <a:gd name="T10" fmla="*/ 21 w 39"/>
                <a:gd name="T11" fmla="*/ 54 h 56"/>
                <a:gd name="T12" fmla="*/ 9 w 39"/>
                <a:gd name="T13" fmla="*/ 41 h 56"/>
                <a:gd name="T14" fmla="*/ 5 w 39"/>
                <a:gd name="T15" fmla="*/ 34 h 56"/>
                <a:gd name="T16" fmla="*/ 3 w 39"/>
                <a:gd name="T17" fmla="*/ 27 h 56"/>
                <a:gd name="T18" fmla="*/ 3 w 39"/>
                <a:gd name="T19" fmla="*/ 22 h 56"/>
                <a:gd name="T20" fmla="*/ 1 w 39"/>
                <a:gd name="T21" fmla="*/ 8 h 56"/>
                <a:gd name="T22" fmla="*/ 23 w 39"/>
                <a:gd name="T23" fmla="*/ 12 h 56"/>
                <a:gd name="T24" fmla="*/ 28 w 39"/>
                <a:gd name="T25" fmla="*/ 16 h 56"/>
                <a:gd name="T26" fmla="*/ 29 w 39"/>
                <a:gd name="T27" fmla="*/ 18 h 56"/>
                <a:gd name="T28" fmla="*/ 37 w 39"/>
                <a:gd name="T29" fmla="*/ 32 h 56"/>
                <a:gd name="T30" fmla="*/ 38 w 39"/>
                <a:gd name="T31" fmla="*/ 39 h 56"/>
                <a:gd name="T32" fmla="*/ 37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37" y="49"/>
                  </a:moveTo>
                  <a:cubicBezTo>
                    <a:pt x="36" y="52"/>
                    <a:pt x="35" y="54"/>
                    <a:pt x="32" y="55"/>
                  </a:cubicBezTo>
                  <a:cubicBezTo>
                    <a:pt x="31" y="56"/>
                    <a:pt x="30" y="56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ubicBezTo>
                    <a:pt x="26" y="56"/>
                    <a:pt x="24" y="56"/>
                    <a:pt x="23" y="55"/>
                  </a:cubicBezTo>
                  <a:cubicBezTo>
                    <a:pt x="22" y="55"/>
                    <a:pt x="22" y="54"/>
                    <a:pt x="21" y="54"/>
                  </a:cubicBezTo>
                  <a:cubicBezTo>
                    <a:pt x="17" y="51"/>
                    <a:pt x="12" y="46"/>
                    <a:pt x="9" y="41"/>
                  </a:cubicBezTo>
                  <a:cubicBezTo>
                    <a:pt x="8" y="39"/>
                    <a:pt x="6" y="36"/>
                    <a:pt x="5" y="34"/>
                  </a:cubicBezTo>
                  <a:cubicBezTo>
                    <a:pt x="5" y="31"/>
                    <a:pt x="4" y="29"/>
                    <a:pt x="3" y="27"/>
                  </a:cubicBezTo>
                  <a:cubicBezTo>
                    <a:pt x="3" y="25"/>
                    <a:pt x="3" y="24"/>
                    <a:pt x="3" y="22"/>
                  </a:cubicBezTo>
                  <a:cubicBezTo>
                    <a:pt x="2" y="18"/>
                    <a:pt x="0" y="12"/>
                    <a:pt x="1" y="8"/>
                  </a:cubicBezTo>
                  <a:cubicBezTo>
                    <a:pt x="4" y="0"/>
                    <a:pt x="16" y="7"/>
                    <a:pt x="23" y="12"/>
                  </a:cubicBezTo>
                  <a:cubicBezTo>
                    <a:pt x="25" y="14"/>
                    <a:pt x="27" y="15"/>
                    <a:pt x="28" y="16"/>
                  </a:cubicBezTo>
                  <a:cubicBezTo>
                    <a:pt x="28" y="17"/>
                    <a:pt x="29" y="17"/>
                    <a:pt x="29" y="18"/>
                  </a:cubicBezTo>
                  <a:cubicBezTo>
                    <a:pt x="33" y="22"/>
                    <a:pt x="35" y="27"/>
                    <a:pt x="37" y="32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42"/>
                    <a:pt x="38" y="45"/>
                    <a:pt x="37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2" name="Freeform 1201"/>
            <p:cNvSpPr>
              <a:spLocks/>
            </p:cNvSpPr>
            <p:nvPr/>
          </p:nvSpPr>
          <p:spPr bwMode="auto">
            <a:xfrm>
              <a:off x="21925176" y="9459119"/>
              <a:ext cx="247650" cy="209550"/>
            </a:xfrm>
            <a:custGeom>
              <a:avLst/>
              <a:gdLst>
                <a:gd name="T0" fmla="*/ 26 w 26"/>
                <a:gd name="T1" fmla="*/ 6 h 22"/>
                <a:gd name="T2" fmla="*/ 26 w 26"/>
                <a:gd name="T3" fmla="*/ 6 h 22"/>
                <a:gd name="T4" fmla="*/ 16 w 26"/>
                <a:gd name="T5" fmla="*/ 12 h 22"/>
                <a:gd name="T6" fmla="*/ 2 w 26"/>
                <a:gd name="T7" fmla="*/ 22 h 22"/>
                <a:gd name="T8" fmla="*/ 0 w 26"/>
                <a:gd name="T9" fmla="*/ 15 h 22"/>
                <a:gd name="T10" fmla="*/ 12 w 26"/>
                <a:gd name="T11" fmla="*/ 6 h 22"/>
                <a:gd name="T12" fmla="*/ 20 w 26"/>
                <a:gd name="T13" fmla="*/ 0 h 22"/>
                <a:gd name="T14" fmla="*/ 25 w 26"/>
                <a:gd name="T15" fmla="*/ 4 h 22"/>
                <a:gd name="T16" fmla="*/ 26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3" y="8"/>
                    <a:pt x="19" y="10"/>
                    <a:pt x="16" y="12"/>
                  </a:cubicBezTo>
                  <a:cubicBezTo>
                    <a:pt x="11" y="15"/>
                    <a:pt x="7" y="19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4" y="11"/>
                    <a:pt x="8" y="9"/>
                    <a:pt x="12" y="6"/>
                  </a:cubicBezTo>
                  <a:cubicBezTo>
                    <a:pt x="14" y="4"/>
                    <a:pt x="17" y="2"/>
                    <a:pt x="20" y="0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5"/>
                    <a:pt x="26" y="5"/>
                    <a:pt x="26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3" name="Freeform 1202"/>
            <p:cNvSpPr>
              <a:spLocks/>
            </p:cNvSpPr>
            <p:nvPr/>
          </p:nvSpPr>
          <p:spPr bwMode="auto">
            <a:xfrm>
              <a:off x="22077576" y="9640094"/>
              <a:ext cx="180975" cy="238125"/>
            </a:xfrm>
            <a:custGeom>
              <a:avLst/>
              <a:gdLst>
                <a:gd name="T0" fmla="*/ 19 w 19"/>
                <a:gd name="T1" fmla="*/ 8 h 25"/>
                <a:gd name="T2" fmla="*/ 16 w 19"/>
                <a:gd name="T3" fmla="*/ 7 h 25"/>
                <a:gd name="T4" fmla="*/ 9 w 19"/>
                <a:gd name="T5" fmla="*/ 7 h 25"/>
                <a:gd name="T6" fmla="*/ 10 w 19"/>
                <a:gd name="T7" fmla="*/ 16 h 25"/>
                <a:gd name="T8" fmla="*/ 9 w 19"/>
                <a:gd name="T9" fmla="*/ 25 h 25"/>
                <a:gd name="T10" fmla="*/ 4 w 19"/>
                <a:gd name="T11" fmla="*/ 24 h 25"/>
                <a:gd name="T12" fmla="*/ 2 w 19"/>
                <a:gd name="T13" fmla="*/ 23 h 25"/>
                <a:gd name="T14" fmla="*/ 3 w 19"/>
                <a:gd name="T15" fmla="*/ 13 h 25"/>
                <a:gd name="T16" fmla="*/ 2 w 19"/>
                <a:gd name="T17" fmla="*/ 7 h 25"/>
                <a:gd name="T18" fmla="*/ 2 w 19"/>
                <a:gd name="T19" fmla="*/ 4 h 25"/>
                <a:gd name="T20" fmla="*/ 2 w 19"/>
                <a:gd name="T21" fmla="*/ 4 h 25"/>
                <a:gd name="T22" fmla="*/ 2 w 19"/>
                <a:gd name="T23" fmla="*/ 3 h 25"/>
                <a:gd name="T24" fmla="*/ 4 w 19"/>
                <a:gd name="T25" fmla="*/ 2 h 25"/>
                <a:gd name="T26" fmla="*/ 18 w 19"/>
                <a:gd name="T27" fmla="*/ 1 h 25"/>
                <a:gd name="T28" fmla="*/ 19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19" y="8"/>
                  </a:moveTo>
                  <a:cubicBezTo>
                    <a:pt x="18" y="7"/>
                    <a:pt x="17" y="7"/>
                    <a:pt x="16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10" y="10"/>
                    <a:pt x="10" y="14"/>
                    <a:pt x="10" y="16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7" y="25"/>
                    <a:pt x="5" y="25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3" y="20"/>
                    <a:pt x="4" y="17"/>
                    <a:pt x="3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6"/>
                    <a:pt x="0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0"/>
                    <a:pt x="14" y="0"/>
                    <a:pt x="18" y="1"/>
                  </a:cubicBezTo>
                  <a:cubicBezTo>
                    <a:pt x="19" y="3"/>
                    <a:pt x="19" y="5"/>
                    <a:pt x="19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4" name="Freeform 1203"/>
            <p:cNvSpPr>
              <a:spLocks/>
            </p:cNvSpPr>
            <p:nvPr/>
          </p:nvSpPr>
          <p:spPr bwMode="auto">
            <a:xfrm>
              <a:off x="22049001" y="9621044"/>
              <a:ext cx="152400" cy="123825"/>
            </a:xfrm>
            <a:custGeom>
              <a:avLst/>
              <a:gdLst>
                <a:gd name="T0" fmla="*/ 16 w 16"/>
                <a:gd name="T1" fmla="*/ 8 h 13"/>
                <a:gd name="T2" fmla="*/ 11 w 16"/>
                <a:gd name="T3" fmla="*/ 5 h 13"/>
                <a:gd name="T4" fmla="*/ 2 w 16"/>
                <a:gd name="T5" fmla="*/ 1 h 13"/>
                <a:gd name="T6" fmla="*/ 2 w 16"/>
                <a:gd name="T7" fmla="*/ 3 h 13"/>
                <a:gd name="T8" fmla="*/ 12 w 16"/>
                <a:gd name="T9" fmla="*/ 12 h 13"/>
                <a:gd name="T10" fmla="*/ 13 w 16"/>
                <a:gd name="T11" fmla="*/ 13 h 13"/>
                <a:gd name="T12" fmla="*/ 14 w 16"/>
                <a:gd name="T13" fmla="*/ 12 h 13"/>
                <a:gd name="T14" fmla="*/ 14 w 16"/>
                <a:gd name="T15" fmla="*/ 11 h 13"/>
                <a:gd name="T16" fmla="*/ 13 w 16"/>
                <a:gd name="T17" fmla="*/ 8 h 13"/>
                <a:gd name="T18" fmla="*/ 15 w 16"/>
                <a:gd name="T19" fmla="*/ 9 h 13"/>
                <a:gd name="T20" fmla="*/ 16 w 16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cubicBezTo>
                    <a:pt x="15" y="6"/>
                    <a:pt x="13" y="5"/>
                    <a:pt x="11" y="5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7" y="4"/>
                    <a:pt x="10" y="7"/>
                    <a:pt x="12" y="12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5" name="Freeform 1204"/>
            <p:cNvSpPr>
              <a:spLocks/>
            </p:cNvSpPr>
            <p:nvPr/>
          </p:nvSpPr>
          <p:spPr bwMode="auto">
            <a:xfrm>
              <a:off x="21963276" y="10649744"/>
              <a:ext cx="66675" cy="11588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12 h 12"/>
                <a:gd name="T4" fmla="*/ 7 w 7"/>
                <a:gd name="T5" fmla="*/ 11 h 12"/>
                <a:gd name="T6" fmla="*/ 6 w 7"/>
                <a:gd name="T7" fmla="*/ 0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4"/>
                    <a:pt x="1" y="8"/>
                    <a:pt x="0" y="12"/>
                  </a:cubicBezTo>
                  <a:cubicBezTo>
                    <a:pt x="2" y="12"/>
                    <a:pt x="5" y="12"/>
                    <a:pt x="7" y="11"/>
                  </a:cubicBezTo>
                  <a:cubicBezTo>
                    <a:pt x="7" y="8"/>
                    <a:pt x="6" y="4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6" name="Freeform 1205"/>
            <p:cNvSpPr>
              <a:spLocks/>
            </p:cNvSpPr>
            <p:nvPr/>
          </p:nvSpPr>
          <p:spPr bwMode="auto">
            <a:xfrm>
              <a:off x="21953751" y="10737057"/>
              <a:ext cx="228600" cy="114300"/>
            </a:xfrm>
            <a:custGeom>
              <a:avLst/>
              <a:gdLst>
                <a:gd name="T0" fmla="*/ 1 w 24"/>
                <a:gd name="T1" fmla="*/ 10 h 12"/>
                <a:gd name="T2" fmla="*/ 3 w 24"/>
                <a:gd name="T3" fmla="*/ 11 h 12"/>
                <a:gd name="T4" fmla="*/ 16 w 24"/>
                <a:gd name="T5" fmla="*/ 11 h 12"/>
                <a:gd name="T6" fmla="*/ 19 w 24"/>
                <a:gd name="T7" fmla="*/ 10 h 12"/>
                <a:gd name="T8" fmla="*/ 23 w 24"/>
                <a:gd name="T9" fmla="*/ 7 h 12"/>
                <a:gd name="T10" fmla="*/ 21 w 24"/>
                <a:gd name="T11" fmla="*/ 2 h 12"/>
                <a:gd name="T12" fmla="*/ 17 w 24"/>
                <a:gd name="T13" fmla="*/ 2 h 12"/>
                <a:gd name="T14" fmla="*/ 15 w 24"/>
                <a:gd name="T15" fmla="*/ 2 h 12"/>
                <a:gd name="T16" fmla="*/ 11 w 24"/>
                <a:gd name="T17" fmla="*/ 5 h 12"/>
                <a:gd name="T18" fmla="*/ 8 w 24"/>
                <a:gd name="T19" fmla="*/ 1 h 12"/>
                <a:gd name="T20" fmla="*/ 1 w 24"/>
                <a:gd name="T21" fmla="*/ 2 h 12"/>
                <a:gd name="T22" fmla="*/ 0 w 24"/>
                <a:gd name="T23" fmla="*/ 6 h 12"/>
                <a:gd name="T24" fmla="*/ 1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1" y="10"/>
                  </a:moveTo>
                  <a:cubicBezTo>
                    <a:pt x="1" y="11"/>
                    <a:pt x="2" y="11"/>
                    <a:pt x="3" y="11"/>
                  </a:cubicBezTo>
                  <a:cubicBezTo>
                    <a:pt x="7" y="12"/>
                    <a:pt x="12" y="12"/>
                    <a:pt x="16" y="11"/>
                  </a:cubicBezTo>
                  <a:cubicBezTo>
                    <a:pt x="17" y="11"/>
                    <a:pt x="18" y="11"/>
                    <a:pt x="19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20" y="2"/>
                    <a:pt x="18" y="1"/>
                    <a:pt x="17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9" y="4"/>
                    <a:pt x="8" y="3"/>
                    <a:pt x="8" y="1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7" name="Freeform 1206"/>
            <p:cNvSpPr>
              <a:spLocks/>
            </p:cNvSpPr>
            <p:nvPr/>
          </p:nvSpPr>
          <p:spPr bwMode="auto">
            <a:xfrm>
              <a:off x="22087101" y="10746582"/>
              <a:ext cx="95250" cy="95250"/>
            </a:xfrm>
            <a:custGeom>
              <a:avLst/>
              <a:gdLst>
                <a:gd name="T0" fmla="*/ 0 w 10"/>
                <a:gd name="T1" fmla="*/ 7 h 10"/>
                <a:gd name="T2" fmla="*/ 2 w 10"/>
                <a:gd name="T3" fmla="*/ 10 h 10"/>
                <a:gd name="T4" fmla="*/ 5 w 10"/>
                <a:gd name="T5" fmla="*/ 9 h 10"/>
                <a:gd name="T6" fmla="*/ 9 w 10"/>
                <a:gd name="T7" fmla="*/ 6 h 10"/>
                <a:gd name="T8" fmla="*/ 7 w 10"/>
                <a:gd name="T9" fmla="*/ 1 h 10"/>
                <a:gd name="T10" fmla="*/ 3 w 10"/>
                <a:gd name="T11" fmla="*/ 1 h 10"/>
                <a:gd name="T12" fmla="*/ 2 w 10"/>
                <a:gd name="T13" fmla="*/ 3 h 10"/>
                <a:gd name="T14" fmla="*/ 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cubicBezTo>
                    <a:pt x="1" y="8"/>
                    <a:pt x="1" y="9"/>
                    <a:pt x="2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4"/>
                    <a:pt x="9" y="2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8" name="Freeform 1207"/>
            <p:cNvSpPr>
              <a:spLocks/>
            </p:cNvSpPr>
            <p:nvPr/>
          </p:nvSpPr>
          <p:spPr bwMode="auto">
            <a:xfrm>
              <a:off x="21934701" y="10794207"/>
              <a:ext cx="257175" cy="76200"/>
            </a:xfrm>
            <a:custGeom>
              <a:avLst/>
              <a:gdLst>
                <a:gd name="T0" fmla="*/ 26 w 27"/>
                <a:gd name="T1" fmla="*/ 3 h 8"/>
                <a:gd name="T2" fmla="*/ 24 w 27"/>
                <a:gd name="T3" fmla="*/ 5 h 8"/>
                <a:gd name="T4" fmla="*/ 3 w 27"/>
                <a:gd name="T5" fmla="*/ 6 h 8"/>
                <a:gd name="T6" fmla="*/ 0 w 27"/>
                <a:gd name="T7" fmla="*/ 3 h 8"/>
                <a:gd name="T8" fmla="*/ 2 w 27"/>
                <a:gd name="T9" fmla="*/ 2 h 8"/>
                <a:gd name="T10" fmla="*/ 4 w 27"/>
                <a:gd name="T11" fmla="*/ 2 h 8"/>
                <a:gd name="T12" fmla="*/ 17 w 27"/>
                <a:gd name="T13" fmla="*/ 3 h 8"/>
                <a:gd name="T14" fmla="*/ 24 w 27"/>
                <a:gd name="T15" fmla="*/ 1 h 8"/>
                <a:gd name="T16" fmla="*/ 26 w 27"/>
                <a:gd name="T17" fmla="*/ 0 h 8"/>
                <a:gd name="T18" fmla="*/ 26 w 27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26" y="3"/>
                  </a:moveTo>
                  <a:cubicBezTo>
                    <a:pt x="26" y="4"/>
                    <a:pt x="25" y="4"/>
                    <a:pt x="24" y="5"/>
                  </a:cubicBezTo>
                  <a:cubicBezTo>
                    <a:pt x="17" y="7"/>
                    <a:pt x="10" y="8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8" y="4"/>
                    <a:pt x="13" y="4"/>
                    <a:pt x="17" y="3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7" y="1"/>
                    <a:pt x="27" y="2"/>
                    <a:pt x="26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9" name="Freeform 1208"/>
            <p:cNvSpPr>
              <a:spLocks/>
            </p:cNvSpPr>
            <p:nvPr/>
          </p:nvSpPr>
          <p:spPr bwMode="auto">
            <a:xfrm>
              <a:off x="22010901" y="10756107"/>
              <a:ext cx="38100" cy="1905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0 h 2"/>
                <a:gd name="T4" fmla="*/ 3 w 4"/>
                <a:gd name="T5" fmla="*/ 1 h 2"/>
                <a:gd name="T6" fmla="*/ 2 w 4"/>
                <a:gd name="T7" fmla="*/ 1 h 2"/>
                <a:gd name="T8" fmla="*/ 1 w 4"/>
                <a:gd name="T9" fmla="*/ 2 h 2"/>
                <a:gd name="T10" fmla="*/ 1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0" name="Freeform 1209"/>
            <p:cNvSpPr>
              <a:spLocks/>
            </p:cNvSpPr>
            <p:nvPr/>
          </p:nvSpPr>
          <p:spPr bwMode="auto">
            <a:xfrm>
              <a:off x="22020426" y="10765632"/>
              <a:ext cx="28575" cy="19050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1" name="Freeform 1210"/>
            <p:cNvSpPr>
              <a:spLocks/>
            </p:cNvSpPr>
            <p:nvPr/>
          </p:nvSpPr>
          <p:spPr bwMode="auto">
            <a:xfrm>
              <a:off x="22039476" y="10775157"/>
              <a:ext cx="19050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2" name="Freeform 1212"/>
            <p:cNvSpPr>
              <a:spLocks/>
            </p:cNvSpPr>
            <p:nvPr/>
          </p:nvSpPr>
          <p:spPr bwMode="auto">
            <a:xfrm>
              <a:off x="21210801" y="10668794"/>
              <a:ext cx="76200" cy="115888"/>
            </a:xfrm>
            <a:custGeom>
              <a:avLst/>
              <a:gdLst>
                <a:gd name="T0" fmla="*/ 7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1 h 12"/>
                <a:gd name="T8" fmla="*/ 7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6" y="12"/>
                    <a:pt x="3" y="12"/>
                    <a:pt x="2" y="12"/>
                  </a:cubicBezTo>
                  <a:cubicBezTo>
                    <a:pt x="1" y="9"/>
                    <a:pt x="1" y="4"/>
                    <a:pt x="0" y="1"/>
                  </a:cubicBezTo>
                  <a:cubicBezTo>
                    <a:pt x="3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3" name="Freeform 1213"/>
            <p:cNvSpPr>
              <a:spLocks/>
            </p:cNvSpPr>
            <p:nvPr/>
          </p:nvSpPr>
          <p:spPr bwMode="auto">
            <a:xfrm>
              <a:off x="20809164" y="8944769"/>
              <a:ext cx="268288" cy="314325"/>
            </a:xfrm>
            <a:custGeom>
              <a:avLst/>
              <a:gdLst>
                <a:gd name="T0" fmla="*/ 3 w 28"/>
                <a:gd name="T1" fmla="*/ 12 h 33"/>
                <a:gd name="T2" fmla="*/ 7 w 28"/>
                <a:gd name="T3" fmla="*/ 30 h 33"/>
                <a:gd name="T4" fmla="*/ 25 w 28"/>
                <a:gd name="T5" fmla="*/ 27 h 33"/>
                <a:gd name="T6" fmla="*/ 28 w 28"/>
                <a:gd name="T7" fmla="*/ 15 h 33"/>
                <a:gd name="T8" fmla="*/ 3 w 2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3" y="12"/>
                  </a:moveTo>
                  <a:cubicBezTo>
                    <a:pt x="0" y="18"/>
                    <a:pt x="2" y="26"/>
                    <a:pt x="7" y="30"/>
                  </a:cubicBezTo>
                  <a:cubicBezTo>
                    <a:pt x="13" y="33"/>
                    <a:pt x="21" y="32"/>
                    <a:pt x="25" y="27"/>
                  </a:cubicBezTo>
                  <a:cubicBezTo>
                    <a:pt x="28" y="23"/>
                    <a:pt x="28" y="19"/>
                    <a:pt x="28" y="15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4" name="Freeform 1214"/>
            <p:cNvSpPr>
              <a:spLocks/>
            </p:cNvSpPr>
            <p:nvPr/>
          </p:nvSpPr>
          <p:spPr bwMode="auto">
            <a:xfrm>
              <a:off x="20896476" y="9068594"/>
              <a:ext cx="66675" cy="114300"/>
            </a:xfrm>
            <a:custGeom>
              <a:avLst/>
              <a:gdLst>
                <a:gd name="T0" fmla="*/ 5 w 7"/>
                <a:gd name="T1" fmla="*/ 2 h 12"/>
                <a:gd name="T2" fmla="*/ 1 w 7"/>
                <a:gd name="T3" fmla="*/ 5 h 12"/>
                <a:gd name="T4" fmla="*/ 2 w 7"/>
                <a:gd name="T5" fmla="*/ 9 h 12"/>
                <a:gd name="T6" fmla="*/ 7 w 7"/>
                <a:gd name="T7" fmla="*/ 9 h 12"/>
                <a:gd name="T8" fmla="*/ 5 w 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2" y="12"/>
                    <a:pt x="6" y="12"/>
                    <a:pt x="7" y="9"/>
                  </a:cubicBezTo>
                  <a:cubicBezTo>
                    <a:pt x="7" y="7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5" name="Freeform 1215"/>
            <p:cNvSpPr>
              <a:spLocks/>
            </p:cNvSpPr>
            <p:nvPr/>
          </p:nvSpPr>
          <p:spPr bwMode="auto">
            <a:xfrm>
              <a:off x="21172701" y="10154444"/>
              <a:ext cx="866775" cy="504825"/>
            </a:xfrm>
            <a:custGeom>
              <a:avLst/>
              <a:gdLst>
                <a:gd name="T0" fmla="*/ 85 w 91"/>
                <a:gd name="T1" fmla="*/ 0 h 53"/>
                <a:gd name="T2" fmla="*/ 90 w 91"/>
                <a:gd name="T3" fmla="*/ 45 h 53"/>
                <a:gd name="T4" fmla="*/ 81 w 91"/>
                <a:gd name="T5" fmla="*/ 47 h 53"/>
                <a:gd name="T6" fmla="*/ 79 w 91"/>
                <a:gd name="T7" fmla="*/ 27 h 53"/>
                <a:gd name="T8" fmla="*/ 13 w 91"/>
                <a:gd name="T9" fmla="*/ 30 h 53"/>
                <a:gd name="T10" fmla="*/ 12 w 91"/>
                <a:gd name="T11" fmla="*/ 52 h 53"/>
                <a:gd name="T12" fmla="*/ 3 w 91"/>
                <a:gd name="T13" fmla="*/ 52 h 53"/>
                <a:gd name="T14" fmla="*/ 2 w 91"/>
                <a:gd name="T15" fmla="*/ 11 h 53"/>
                <a:gd name="T16" fmla="*/ 85 w 9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3">
                  <a:moveTo>
                    <a:pt x="85" y="0"/>
                  </a:moveTo>
                  <a:cubicBezTo>
                    <a:pt x="89" y="15"/>
                    <a:pt x="91" y="30"/>
                    <a:pt x="90" y="45"/>
                  </a:cubicBezTo>
                  <a:cubicBezTo>
                    <a:pt x="87" y="47"/>
                    <a:pt x="84" y="48"/>
                    <a:pt x="81" y="47"/>
                  </a:cubicBezTo>
                  <a:cubicBezTo>
                    <a:pt x="80" y="41"/>
                    <a:pt x="80" y="34"/>
                    <a:pt x="79" y="27"/>
                  </a:cubicBezTo>
                  <a:cubicBezTo>
                    <a:pt x="57" y="32"/>
                    <a:pt x="35" y="33"/>
                    <a:pt x="13" y="30"/>
                  </a:cubicBezTo>
                  <a:cubicBezTo>
                    <a:pt x="12" y="37"/>
                    <a:pt x="12" y="44"/>
                    <a:pt x="12" y="52"/>
                  </a:cubicBezTo>
                  <a:cubicBezTo>
                    <a:pt x="9" y="53"/>
                    <a:pt x="6" y="52"/>
                    <a:pt x="3" y="52"/>
                  </a:cubicBezTo>
                  <a:cubicBezTo>
                    <a:pt x="0" y="38"/>
                    <a:pt x="0" y="25"/>
                    <a:pt x="2" y="11"/>
                  </a:cubicBezTo>
                  <a:cubicBezTo>
                    <a:pt x="29" y="16"/>
                    <a:pt x="60" y="10"/>
                    <a:pt x="85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6" name="Freeform 1216"/>
            <p:cNvSpPr>
              <a:spLocks/>
            </p:cNvSpPr>
            <p:nvPr/>
          </p:nvSpPr>
          <p:spPr bwMode="auto">
            <a:xfrm>
              <a:off x="21582276" y="10249694"/>
              <a:ext cx="38100" cy="2286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1 h 24"/>
                <a:gd name="T4" fmla="*/ 1 w 4"/>
                <a:gd name="T5" fmla="*/ 22 h 24"/>
                <a:gd name="T6" fmla="*/ 4 w 4"/>
                <a:gd name="T7" fmla="*/ 2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1" y="15"/>
                    <a:pt x="1" y="22"/>
                  </a:cubicBezTo>
                  <a:cubicBezTo>
                    <a:pt x="2" y="24"/>
                    <a:pt x="4" y="24"/>
                    <a:pt x="4" y="22"/>
                  </a:cubicBezTo>
                  <a:cubicBezTo>
                    <a:pt x="4" y="15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7" name="Freeform 1217"/>
            <p:cNvSpPr>
              <a:spLocks/>
            </p:cNvSpPr>
            <p:nvPr/>
          </p:nvSpPr>
          <p:spPr bwMode="auto">
            <a:xfrm>
              <a:off x="21144126" y="9363869"/>
              <a:ext cx="914400" cy="962025"/>
            </a:xfrm>
            <a:custGeom>
              <a:avLst/>
              <a:gdLst>
                <a:gd name="T0" fmla="*/ 96 w 96"/>
                <a:gd name="T1" fmla="*/ 90 h 101"/>
                <a:gd name="T2" fmla="*/ 0 w 96"/>
                <a:gd name="T3" fmla="*/ 98 h 101"/>
                <a:gd name="T4" fmla="*/ 0 w 96"/>
                <a:gd name="T5" fmla="*/ 79 h 101"/>
                <a:gd name="T6" fmla="*/ 0 w 96"/>
                <a:gd name="T7" fmla="*/ 70 h 101"/>
                <a:gd name="T8" fmla="*/ 2 w 96"/>
                <a:gd name="T9" fmla="*/ 45 h 101"/>
                <a:gd name="T10" fmla="*/ 2 w 96"/>
                <a:gd name="T11" fmla="*/ 36 h 101"/>
                <a:gd name="T12" fmla="*/ 6 w 96"/>
                <a:gd name="T13" fmla="*/ 6 h 101"/>
                <a:gd name="T14" fmla="*/ 15 w 96"/>
                <a:gd name="T15" fmla="*/ 6 h 101"/>
                <a:gd name="T16" fmla="*/ 78 w 96"/>
                <a:gd name="T17" fmla="*/ 0 h 101"/>
                <a:gd name="T18" fmla="*/ 81 w 96"/>
                <a:gd name="T19" fmla="*/ 0 h 101"/>
                <a:gd name="T20" fmla="*/ 89 w 96"/>
                <a:gd name="T21" fmla="*/ 27 h 101"/>
                <a:gd name="T22" fmla="*/ 91 w 96"/>
                <a:gd name="T23" fmla="*/ 38 h 101"/>
                <a:gd name="T24" fmla="*/ 95 w 96"/>
                <a:gd name="T25" fmla="*/ 62 h 101"/>
                <a:gd name="T26" fmla="*/ 95 w 96"/>
                <a:gd name="T27" fmla="*/ 73 h 101"/>
                <a:gd name="T28" fmla="*/ 96 w 96"/>
                <a:gd name="T2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1">
                  <a:moveTo>
                    <a:pt x="96" y="90"/>
                  </a:moveTo>
                  <a:cubicBezTo>
                    <a:pt x="65" y="99"/>
                    <a:pt x="32" y="101"/>
                    <a:pt x="0" y="98"/>
                  </a:cubicBezTo>
                  <a:cubicBezTo>
                    <a:pt x="0" y="92"/>
                    <a:pt x="0" y="86"/>
                    <a:pt x="0" y="79"/>
                  </a:cubicBezTo>
                  <a:cubicBezTo>
                    <a:pt x="0" y="76"/>
                    <a:pt x="0" y="73"/>
                    <a:pt x="0" y="70"/>
                  </a:cubicBezTo>
                  <a:cubicBezTo>
                    <a:pt x="0" y="62"/>
                    <a:pt x="1" y="54"/>
                    <a:pt x="2" y="45"/>
                  </a:cubicBezTo>
                  <a:cubicBezTo>
                    <a:pt x="2" y="42"/>
                    <a:pt x="2" y="39"/>
                    <a:pt x="2" y="36"/>
                  </a:cubicBezTo>
                  <a:cubicBezTo>
                    <a:pt x="3" y="26"/>
                    <a:pt x="4" y="16"/>
                    <a:pt x="6" y="6"/>
                  </a:cubicBezTo>
                  <a:cubicBezTo>
                    <a:pt x="9" y="6"/>
                    <a:pt x="12" y="6"/>
                    <a:pt x="15" y="6"/>
                  </a:cubicBezTo>
                  <a:cubicBezTo>
                    <a:pt x="35" y="5"/>
                    <a:pt x="58" y="3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5" y="9"/>
                    <a:pt x="87" y="18"/>
                    <a:pt x="89" y="27"/>
                  </a:cubicBezTo>
                  <a:cubicBezTo>
                    <a:pt x="90" y="31"/>
                    <a:pt x="91" y="34"/>
                    <a:pt x="91" y="38"/>
                  </a:cubicBezTo>
                  <a:cubicBezTo>
                    <a:pt x="93" y="46"/>
                    <a:pt x="94" y="54"/>
                    <a:pt x="95" y="62"/>
                  </a:cubicBezTo>
                  <a:cubicBezTo>
                    <a:pt x="95" y="66"/>
                    <a:pt x="95" y="69"/>
                    <a:pt x="95" y="73"/>
                  </a:cubicBezTo>
                  <a:cubicBezTo>
                    <a:pt x="96" y="79"/>
                    <a:pt x="96" y="84"/>
                    <a:pt x="96" y="90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8" name="Freeform 1218"/>
            <p:cNvSpPr>
              <a:spLocks/>
            </p:cNvSpPr>
            <p:nvPr/>
          </p:nvSpPr>
          <p:spPr bwMode="auto">
            <a:xfrm>
              <a:off x="21277476" y="9363869"/>
              <a:ext cx="619125" cy="361950"/>
            </a:xfrm>
            <a:custGeom>
              <a:avLst/>
              <a:gdLst>
                <a:gd name="T0" fmla="*/ 54 w 65"/>
                <a:gd name="T1" fmla="*/ 26 h 38"/>
                <a:gd name="T2" fmla="*/ 19 w 65"/>
                <a:gd name="T3" fmla="*/ 34 h 38"/>
                <a:gd name="T4" fmla="*/ 1 w 65"/>
                <a:gd name="T5" fmla="*/ 6 h 38"/>
                <a:gd name="T6" fmla="*/ 64 w 65"/>
                <a:gd name="T7" fmla="*/ 0 h 38"/>
                <a:gd name="T8" fmla="*/ 54 w 65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8">
                  <a:moveTo>
                    <a:pt x="54" y="26"/>
                  </a:moveTo>
                  <a:cubicBezTo>
                    <a:pt x="46" y="35"/>
                    <a:pt x="31" y="38"/>
                    <a:pt x="19" y="34"/>
                  </a:cubicBezTo>
                  <a:cubicBezTo>
                    <a:pt x="8" y="29"/>
                    <a:pt x="0" y="17"/>
                    <a:pt x="1" y="6"/>
                  </a:cubicBezTo>
                  <a:cubicBezTo>
                    <a:pt x="21" y="5"/>
                    <a:pt x="44" y="3"/>
                    <a:pt x="64" y="0"/>
                  </a:cubicBezTo>
                  <a:cubicBezTo>
                    <a:pt x="65" y="10"/>
                    <a:pt x="61" y="19"/>
                    <a:pt x="54" y="26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9" name="Freeform 1219"/>
            <p:cNvSpPr>
              <a:spLocks/>
            </p:cNvSpPr>
            <p:nvPr/>
          </p:nvSpPr>
          <p:spPr bwMode="auto">
            <a:xfrm>
              <a:off x="21163176" y="9621044"/>
              <a:ext cx="847725" cy="190500"/>
            </a:xfrm>
            <a:custGeom>
              <a:avLst/>
              <a:gdLst>
                <a:gd name="T0" fmla="*/ 89 w 89"/>
                <a:gd name="T1" fmla="*/ 11 h 20"/>
                <a:gd name="T2" fmla="*/ 80 w 89"/>
                <a:gd name="T3" fmla="*/ 13 h 20"/>
                <a:gd name="T4" fmla="*/ 50 w 89"/>
                <a:gd name="T5" fmla="*/ 19 h 20"/>
                <a:gd name="T6" fmla="*/ 19 w 89"/>
                <a:gd name="T7" fmla="*/ 20 h 20"/>
                <a:gd name="T8" fmla="*/ 0 w 89"/>
                <a:gd name="T9" fmla="*/ 18 h 20"/>
                <a:gd name="T10" fmla="*/ 0 w 89"/>
                <a:gd name="T11" fmla="*/ 9 h 20"/>
                <a:gd name="T12" fmla="*/ 21 w 89"/>
                <a:gd name="T13" fmla="*/ 10 h 20"/>
                <a:gd name="T14" fmla="*/ 49 w 89"/>
                <a:gd name="T15" fmla="*/ 8 h 20"/>
                <a:gd name="T16" fmla="*/ 78 w 89"/>
                <a:gd name="T17" fmla="*/ 3 h 20"/>
                <a:gd name="T18" fmla="*/ 87 w 89"/>
                <a:gd name="T19" fmla="*/ 0 h 20"/>
                <a:gd name="T20" fmla="*/ 89 w 89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0">
                  <a:moveTo>
                    <a:pt x="89" y="11"/>
                  </a:moveTo>
                  <a:cubicBezTo>
                    <a:pt x="86" y="12"/>
                    <a:pt x="83" y="12"/>
                    <a:pt x="80" y="13"/>
                  </a:cubicBezTo>
                  <a:cubicBezTo>
                    <a:pt x="70" y="16"/>
                    <a:pt x="60" y="17"/>
                    <a:pt x="50" y="19"/>
                  </a:cubicBezTo>
                  <a:cubicBezTo>
                    <a:pt x="40" y="20"/>
                    <a:pt x="29" y="20"/>
                    <a:pt x="19" y="20"/>
                  </a:cubicBezTo>
                  <a:cubicBezTo>
                    <a:pt x="13" y="20"/>
                    <a:pt x="6" y="20"/>
                    <a:pt x="0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7" y="9"/>
                    <a:pt x="14" y="10"/>
                    <a:pt x="21" y="10"/>
                  </a:cubicBezTo>
                  <a:cubicBezTo>
                    <a:pt x="30" y="10"/>
                    <a:pt x="40" y="9"/>
                    <a:pt x="49" y="8"/>
                  </a:cubicBezTo>
                  <a:cubicBezTo>
                    <a:pt x="59" y="7"/>
                    <a:pt x="69" y="5"/>
                    <a:pt x="78" y="3"/>
                  </a:cubicBezTo>
                  <a:cubicBezTo>
                    <a:pt x="81" y="2"/>
                    <a:pt x="84" y="1"/>
                    <a:pt x="87" y="0"/>
                  </a:cubicBezTo>
                  <a:cubicBezTo>
                    <a:pt x="88" y="4"/>
                    <a:pt x="89" y="7"/>
                    <a:pt x="89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0" name="Freeform 1220"/>
            <p:cNvSpPr>
              <a:spLocks/>
            </p:cNvSpPr>
            <p:nvPr/>
          </p:nvSpPr>
          <p:spPr bwMode="auto">
            <a:xfrm>
              <a:off x="21096501" y="9373394"/>
              <a:ext cx="161925" cy="590550"/>
            </a:xfrm>
            <a:custGeom>
              <a:avLst/>
              <a:gdLst>
                <a:gd name="T0" fmla="*/ 7 w 17"/>
                <a:gd name="T1" fmla="*/ 4 h 62"/>
                <a:gd name="T2" fmla="*/ 1 w 17"/>
                <a:gd name="T3" fmla="*/ 34 h 62"/>
                <a:gd name="T4" fmla="*/ 0 w 17"/>
                <a:gd name="T5" fmla="*/ 50 h 62"/>
                <a:gd name="T6" fmla="*/ 3 w 17"/>
                <a:gd name="T7" fmla="*/ 61 h 62"/>
                <a:gd name="T8" fmla="*/ 5 w 17"/>
                <a:gd name="T9" fmla="*/ 61 h 62"/>
                <a:gd name="T10" fmla="*/ 8 w 17"/>
                <a:gd name="T11" fmla="*/ 50 h 62"/>
                <a:gd name="T12" fmla="*/ 10 w 17"/>
                <a:gd name="T13" fmla="*/ 35 h 62"/>
                <a:gd name="T14" fmla="*/ 16 w 17"/>
                <a:gd name="T15" fmla="*/ 6 h 62"/>
                <a:gd name="T16" fmla="*/ 7 w 17"/>
                <a:gd name="T1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2">
                  <a:moveTo>
                    <a:pt x="7" y="4"/>
                  </a:moveTo>
                  <a:cubicBezTo>
                    <a:pt x="3" y="13"/>
                    <a:pt x="2" y="24"/>
                    <a:pt x="1" y="34"/>
                  </a:cubicBezTo>
                  <a:cubicBezTo>
                    <a:pt x="0" y="39"/>
                    <a:pt x="0" y="44"/>
                    <a:pt x="0" y="50"/>
                  </a:cubicBezTo>
                  <a:cubicBezTo>
                    <a:pt x="0" y="54"/>
                    <a:pt x="0" y="58"/>
                    <a:pt x="3" y="61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8" y="58"/>
                    <a:pt x="8" y="54"/>
                    <a:pt x="8" y="50"/>
                  </a:cubicBezTo>
                  <a:cubicBezTo>
                    <a:pt x="9" y="45"/>
                    <a:pt x="9" y="40"/>
                    <a:pt x="10" y="35"/>
                  </a:cubicBezTo>
                  <a:cubicBezTo>
                    <a:pt x="11" y="25"/>
                    <a:pt x="15" y="16"/>
                    <a:pt x="16" y="6"/>
                  </a:cubicBezTo>
                  <a:cubicBezTo>
                    <a:pt x="17" y="2"/>
                    <a:pt x="9" y="0"/>
                    <a:pt x="7" y="4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1" name="Freeform 1221"/>
            <p:cNvSpPr>
              <a:spLocks/>
            </p:cNvSpPr>
            <p:nvPr/>
          </p:nvSpPr>
          <p:spPr bwMode="auto">
            <a:xfrm>
              <a:off x="21858501" y="9354344"/>
              <a:ext cx="200025" cy="590550"/>
            </a:xfrm>
            <a:custGeom>
              <a:avLst/>
              <a:gdLst>
                <a:gd name="T0" fmla="*/ 20 w 21"/>
                <a:gd name="T1" fmla="*/ 45 h 62"/>
                <a:gd name="T2" fmla="*/ 18 w 21"/>
                <a:gd name="T3" fmla="*/ 28 h 62"/>
                <a:gd name="T4" fmla="*/ 6 w 21"/>
                <a:gd name="T5" fmla="*/ 3 h 62"/>
                <a:gd name="T6" fmla="*/ 2 w 21"/>
                <a:gd name="T7" fmla="*/ 8 h 62"/>
                <a:gd name="T8" fmla="*/ 8 w 21"/>
                <a:gd name="T9" fmla="*/ 20 h 62"/>
                <a:gd name="T10" fmla="*/ 11 w 21"/>
                <a:gd name="T11" fmla="*/ 33 h 62"/>
                <a:gd name="T12" fmla="*/ 12 w 21"/>
                <a:gd name="T13" fmla="*/ 47 h 62"/>
                <a:gd name="T14" fmla="*/ 14 w 21"/>
                <a:gd name="T15" fmla="*/ 60 h 62"/>
                <a:gd name="T16" fmla="*/ 19 w 21"/>
                <a:gd name="T17" fmla="*/ 60 h 62"/>
                <a:gd name="T18" fmla="*/ 20 w 21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2">
                  <a:moveTo>
                    <a:pt x="20" y="45"/>
                  </a:moveTo>
                  <a:cubicBezTo>
                    <a:pt x="20" y="40"/>
                    <a:pt x="19" y="34"/>
                    <a:pt x="18" y="28"/>
                  </a:cubicBezTo>
                  <a:cubicBezTo>
                    <a:pt x="17" y="19"/>
                    <a:pt x="14" y="9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4" y="12"/>
                    <a:pt x="7" y="16"/>
                    <a:pt x="8" y="20"/>
                  </a:cubicBezTo>
                  <a:cubicBezTo>
                    <a:pt x="9" y="25"/>
                    <a:pt x="10" y="29"/>
                    <a:pt x="11" y="33"/>
                  </a:cubicBezTo>
                  <a:cubicBezTo>
                    <a:pt x="11" y="38"/>
                    <a:pt x="12" y="43"/>
                    <a:pt x="12" y="47"/>
                  </a:cubicBezTo>
                  <a:cubicBezTo>
                    <a:pt x="12" y="52"/>
                    <a:pt x="12" y="57"/>
                    <a:pt x="14" y="60"/>
                  </a:cubicBezTo>
                  <a:cubicBezTo>
                    <a:pt x="15" y="62"/>
                    <a:pt x="18" y="62"/>
                    <a:pt x="19" y="60"/>
                  </a:cubicBezTo>
                  <a:cubicBezTo>
                    <a:pt x="21" y="56"/>
                    <a:pt x="20" y="50"/>
                    <a:pt x="20" y="45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2" name="Freeform 1222"/>
            <p:cNvSpPr>
              <a:spLocks/>
            </p:cNvSpPr>
            <p:nvPr/>
          </p:nvSpPr>
          <p:spPr bwMode="auto">
            <a:xfrm>
              <a:off x="21144126" y="9954419"/>
              <a:ext cx="904875" cy="190500"/>
            </a:xfrm>
            <a:custGeom>
              <a:avLst/>
              <a:gdLst>
                <a:gd name="T0" fmla="*/ 95 w 95"/>
                <a:gd name="T1" fmla="*/ 11 h 20"/>
                <a:gd name="T2" fmla="*/ 85 w 95"/>
                <a:gd name="T3" fmla="*/ 14 h 20"/>
                <a:gd name="T4" fmla="*/ 52 w 95"/>
                <a:gd name="T5" fmla="*/ 19 h 20"/>
                <a:gd name="T6" fmla="*/ 17 w 95"/>
                <a:gd name="T7" fmla="*/ 19 h 20"/>
                <a:gd name="T8" fmla="*/ 0 w 95"/>
                <a:gd name="T9" fmla="*/ 17 h 20"/>
                <a:gd name="T10" fmla="*/ 0 w 95"/>
                <a:gd name="T11" fmla="*/ 8 h 20"/>
                <a:gd name="T12" fmla="*/ 3 w 95"/>
                <a:gd name="T13" fmla="*/ 8 h 20"/>
                <a:gd name="T14" fmla="*/ 19 w 95"/>
                <a:gd name="T15" fmla="*/ 10 h 20"/>
                <a:gd name="T16" fmla="*/ 51 w 95"/>
                <a:gd name="T17" fmla="*/ 9 h 20"/>
                <a:gd name="T18" fmla="*/ 84 w 95"/>
                <a:gd name="T19" fmla="*/ 3 h 20"/>
                <a:gd name="T20" fmla="*/ 95 w 95"/>
                <a:gd name="T21" fmla="*/ 0 h 20"/>
                <a:gd name="T22" fmla="*/ 95 w 95"/>
                <a:gd name="T2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0">
                  <a:moveTo>
                    <a:pt x="95" y="11"/>
                  </a:moveTo>
                  <a:cubicBezTo>
                    <a:pt x="92" y="12"/>
                    <a:pt x="89" y="13"/>
                    <a:pt x="85" y="14"/>
                  </a:cubicBezTo>
                  <a:cubicBezTo>
                    <a:pt x="74" y="16"/>
                    <a:pt x="63" y="18"/>
                    <a:pt x="52" y="19"/>
                  </a:cubicBezTo>
                  <a:cubicBezTo>
                    <a:pt x="40" y="20"/>
                    <a:pt x="29" y="20"/>
                    <a:pt x="17" y="19"/>
                  </a:cubicBezTo>
                  <a:cubicBezTo>
                    <a:pt x="12" y="19"/>
                    <a:pt x="6" y="19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30" y="10"/>
                    <a:pt x="40" y="10"/>
                    <a:pt x="51" y="9"/>
                  </a:cubicBezTo>
                  <a:cubicBezTo>
                    <a:pt x="62" y="8"/>
                    <a:pt x="73" y="6"/>
                    <a:pt x="84" y="3"/>
                  </a:cubicBezTo>
                  <a:cubicBezTo>
                    <a:pt x="88" y="2"/>
                    <a:pt x="91" y="1"/>
                    <a:pt x="95" y="0"/>
                  </a:cubicBezTo>
                  <a:cubicBezTo>
                    <a:pt x="95" y="4"/>
                    <a:pt x="95" y="7"/>
                    <a:pt x="95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3" name="Freeform 1223"/>
            <p:cNvSpPr>
              <a:spLocks/>
            </p:cNvSpPr>
            <p:nvPr/>
          </p:nvSpPr>
          <p:spPr bwMode="auto">
            <a:xfrm>
              <a:off x="21353676" y="9459119"/>
              <a:ext cx="466725" cy="209550"/>
            </a:xfrm>
            <a:custGeom>
              <a:avLst/>
              <a:gdLst>
                <a:gd name="T0" fmla="*/ 49 w 49"/>
                <a:gd name="T1" fmla="*/ 0 h 22"/>
                <a:gd name="T2" fmla="*/ 27 w 49"/>
                <a:gd name="T3" fmla="*/ 20 h 22"/>
                <a:gd name="T4" fmla="*/ 0 w 49"/>
                <a:gd name="T5" fmla="*/ 7 h 22"/>
                <a:gd name="T6" fmla="*/ 49 w 4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2">
                  <a:moveTo>
                    <a:pt x="49" y="0"/>
                  </a:moveTo>
                  <a:cubicBezTo>
                    <a:pt x="47" y="11"/>
                    <a:pt x="38" y="19"/>
                    <a:pt x="27" y="20"/>
                  </a:cubicBezTo>
                  <a:cubicBezTo>
                    <a:pt x="17" y="22"/>
                    <a:pt x="6" y="16"/>
                    <a:pt x="0" y="7"/>
                  </a:cubicBezTo>
                  <a:cubicBezTo>
                    <a:pt x="16" y="5"/>
                    <a:pt x="33" y="1"/>
                    <a:pt x="4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4" name="Freeform 1224"/>
            <p:cNvSpPr>
              <a:spLocks/>
            </p:cNvSpPr>
            <p:nvPr/>
          </p:nvSpPr>
          <p:spPr bwMode="auto">
            <a:xfrm>
              <a:off x="20953626" y="8449469"/>
              <a:ext cx="1200150" cy="1181100"/>
            </a:xfrm>
            <a:custGeom>
              <a:avLst/>
              <a:gdLst>
                <a:gd name="T0" fmla="*/ 122 w 126"/>
                <a:gd name="T1" fmla="*/ 35 h 124"/>
                <a:gd name="T2" fmla="*/ 121 w 126"/>
                <a:gd name="T3" fmla="*/ 74 h 124"/>
                <a:gd name="T4" fmla="*/ 96 w 126"/>
                <a:gd name="T5" fmla="*/ 112 h 124"/>
                <a:gd name="T6" fmla="*/ 45 w 126"/>
                <a:gd name="T7" fmla="*/ 118 h 124"/>
                <a:gd name="T8" fmla="*/ 6 w 126"/>
                <a:gd name="T9" fmla="*/ 76 h 124"/>
                <a:gd name="T10" fmla="*/ 7 w 126"/>
                <a:gd name="T11" fmla="*/ 34 h 124"/>
                <a:gd name="T12" fmla="*/ 97 w 126"/>
                <a:gd name="T13" fmla="*/ 11 h 124"/>
                <a:gd name="T14" fmla="*/ 122 w 126"/>
                <a:gd name="T15" fmla="*/ 3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4">
                  <a:moveTo>
                    <a:pt x="122" y="35"/>
                  </a:moveTo>
                  <a:cubicBezTo>
                    <a:pt x="126" y="47"/>
                    <a:pt x="124" y="60"/>
                    <a:pt x="121" y="74"/>
                  </a:cubicBezTo>
                  <a:cubicBezTo>
                    <a:pt x="118" y="90"/>
                    <a:pt x="112" y="103"/>
                    <a:pt x="96" y="112"/>
                  </a:cubicBezTo>
                  <a:cubicBezTo>
                    <a:pt x="81" y="120"/>
                    <a:pt x="62" y="124"/>
                    <a:pt x="45" y="118"/>
                  </a:cubicBezTo>
                  <a:cubicBezTo>
                    <a:pt x="26" y="111"/>
                    <a:pt x="12" y="94"/>
                    <a:pt x="6" y="76"/>
                  </a:cubicBezTo>
                  <a:cubicBezTo>
                    <a:pt x="0" y="62"/>
                    <a:pt x="0" y="47"/>
                    <a:pt x="7" y="34"/>
                  </a:cubicBezTo>
                  <a:cubicBezTo>
                    <a:pt x="22" y="6"/>
                    <a:pt x="69" y="0"/>
                    <a:pt x="97" y="11"/>
                  </a:cubicBezTo>
                  <a:cubicBezTo>
                    <a:pt x="112" y="17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5" name="Freeform 1225"/>
            <p:cNvSpPr>
              <a:spLocks/>
            </p:cNvSpPr>
            <p:nvPr/>
          </p:nvSpPr>
          <p:spPr bwMode="auto">
            <a:xfrm>
              <a:off x="20915526" y="8859044"/>
              <a:ext cx="190500" cy="400050"/>
            </a:xfrm>
            <a:custGeom>
              <a:avLst/>
              <a:gdLst>
                <a:gd name="T0" fmla="*/ 7 w 20"/>
                <a:gd name="T1" fmla="*/ 25 h 42"/>
                <a:gd name="T2" fmla="*/ 18 w 20"/>
                <a:gd name="T3" fmla="*/ 14 h 42"/>
                <a:gd name="T4" fmla="*/ 12 w 20"/>
                <a:gd name="T5" fmla="*/ 6 h 42"/>
                <a:gd name="T6" fmla="*/ 7 w 20"/>
                <a:gd name="T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2">
                  <a:moveTo>
                    <a:pt x="7" y="25"/>
                  </a:moveTo>
                  <a:cubicBezTo>
                    <a:pt x="15" y="42"/>
                    <a:pt x="20" y="24"/>
                    <a:pt x="18" y="14"/>
                  </a:cubicBezTo>
                  <a:cubicBezTo>
                    <a:pt x="17" y="10"/>
                    <a:pt x="15" y="7"/>
                    <a:pt x="12" y="6"/>
                  </a:cubicBezTo>
                  <a:cubicBezTo>
                    <a:pt x="0" y="0"/>
                    <a:pt x="4" y="20"/>
                    <a:pt x="7" y="25"/>
                  </a:cubicBezTo>
                  <a:close/>
                </a:path>
              </a:pathLst>
            </a:custGeom>
            <a:solidFill>
              <a:srgbClr val="45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6" name="Freeform 1226"/>
            <p:cNvSpPr>
              <a:spLocks/>
            </p:cNvSpPr>
            <p:nvPr/>
          </p:nvSpPr>
          <p:spPr bwMode="auto">
            <a:xfrm>
              <a:off x="22020426" y="8935244"/>
              <a:ext cx="295275" cy="314325"/>
            </a:xfrm>
            <a:custGeom>
              <a:avLst/>
              <a:gdLst>
                <a:gd name="T0" fmla="*/ 28 w 31"/>
                <a:gd name="T1" fmla="*/ 21 h 33"/>
                <a:gd name="T2" fmla="*/ 23 w 31"/>
                <a:gd name="T3" fmla="*/ 3 h 33"/>
                <a:gd name="T4" fmla="*/ 3 w 31"/>
                <a:gd name="T5" fmla="*/ 7 h 33"/>
                <a:gd name="T6" fmla="*/ 0 w 31"/>
                <a:gd name="T7" fmla="*/ 19 h 33"/>
                <a:gd name="T8" fmla="*/ 28 w 31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28" y="21"/>
                  </a:moveTo>
                  <a:cubicBezTo>
                    <a:pt x="31" y="15"/>
                    <a:pt x="29" y="7"/>
                    <a:pt x="23" y="3"/>
                  </a:cubicBezTo>
                  <a:cubicBezTo>
                    <a:pt x="17" y="0"/>
                    <a:pt x="8" y="1"/>
                    <a:pt x="3" y="7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1" y="33"/>
                    <a:pt x="21" y="32"/>
                    <a:pt x="2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7" name="Freeform 1227"/>
            <p:cNvSpPr>
              <a:spLocks/>
            </p:cNvSpPr>
            <p:nvPr/>
          </p:nvSpPr>
          <p:spPr bwMode="auto">
            <a:xfrm>
              <a:off x="20742489" y="8230394"/>
              <a:ext cx="1439863" cy="866775"/>
            </a:xfrm>
            <a:custGeom>
              <a:avLst/>
              <a:gdLst>
                <a:gd name="T0" fmla="*/ 148 w 151"/>
                <a:gd name="T1" fmla="*/ 40 h 91"/>
                <a:gd name="T2" fmla="*/ 142 w 151"/>
                <a:gd name="T3" fmla="*/ 91 h 91"/>
                <a:gd name="T4" fmla="*/ 133 w 151"/>
                <a:gd name="T5" fmla="*/ 53 h 91"/>
                <a:gd name="T6" fmla="*/ 83 w 151"/>
                <a:gd name="T7" fmla="*/ 72 h 91"/>
                <a:gd name="T8" fmla="*/ 33 w 151"/>
                <a:gd name="T9" fmla="*/ 79 h 91"/>
                <a:gd name="T10" fmla="*/ 9 w 151"/>
                <a:gd name="T11" fmla="*/ 74 h 91"/>
                <a:gd name="T12" fmla="*/ 11 w 151"/>
                <a:gd name="T13" fmla="*/ 66 h 91"/>
                <a:gd name="T14" fmla="*/ 17 w 151"/>
                <a:gd name="T15" fmla="*/ 61 h 91"/>
                <a:gd name="T16" fmla="*/ 2 w 151"/>
                <a:gd name="T17" fmla="*/ 58 h 91"/>
                <a:gd name="T18" fmla="*/ 5 w 151"/>
                <a:gd name="T19" fmla="*/ 45 h 91"/>
                <a:gd name="T20" fmla="*/ 58 w 151"/>
                <a:gd name="T21" fmla="*/ 10 h 91"/>
                <a:gd name="T22" fmla="*/ 96 w 151"/>
                <a:gd name="T23" fmla="*/ 1 h 91"/>
                <a:gd name="T24" fmla="*/ 113 w 151"/>
                <a:gd name="T25" fmla="*/ 2 h 91"/>
                <a:gd name="T26" fmla="*/ 125 w 151"/>
                <a:gd name="T27" fmla="*/ 14 h 91"/>
                <a:gd name="T28" fmla="*/ 132 w 151"/>
                <a:gd name="T29" fmla="*/ 12 h 91"/>
                <a:gd name="T30" fmla="*/ 139 w 151"/>
                <a:gd name="T31" fmla="*/ 17 h 91"/>
                <a:gd name="T32" fmla="*/ 148 w 151"/>
                <a:gd name="T33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1">
                  <a:moveTo>
                    <a:pt x="148" y="40"/>
                  </a:moveTo>
                  <a:cubicBezTo>
                    <a:pt x="151" y="57"/>
                    <a:pt x="149" y="75"/>
                    <a:pt x="142" y="91"/>
                  </a:cubicBezTo>
                  <a:cubicBezTo>
                    <a:pt x="139" y="79"/>
                    <a:pt x="136" y="66"/>
                    <a:pt x="133" y="53"/>
                  </a:cubicBezTo>
                  <a:cubicBezTo>
                    <a:pt x="117" y="61"/>
                    <a:pt x="101" y="68"/>
                    <a:pt x="83" y="72"/>
                  </a:cubicBezTo>
                  <a:cubicBezTo>
                    <a:pt x="67" y="76"/>
                    <a:pt x="49" y="80"/>
                    <a:pt x="33" y="79"/>
                  </a:cubicBezTo>
                  <a:cubicBezTo>
                    <a:pt x="27" y="79"/>
                    <a:pt x="11" y="80"/>
                    <a:pt x="9" y="74"/>
                  </a:cubicBezTo>
                  <a:cubicBezTo>
                    <a:pt x="8" y="71"/>
                    <a:pt x="9" y="68"/>
                    <a:pt x="11" y="66"/>
                  </a:cubicBezTo>
                  <a:cubicBezTo>
                    <a:pt x="12" y="64"/>
                    <a:pt x="15" y="62"/>
                    <a:pt x="17" y="61"/>
                  </a:cubicBezTo>
                  <a:cubicBezTo>
                    <a:pt x="12" y="62"/>
                    <a:pt x="4" y="63"/>
                    <a:pt x="2" y="58"/>
                  </a:cubicBezTo>
                  <a:cubicBezTo>
                    <a:pt x="0" y="54"/>
                    <a:pt x="2" y="49"/>
                    <a:pt x="5" y="45"/>
                  </a:cubicBezTo>
                  <a:cubicBezTo>
                    <a:pt x="19" y="29"/>
                    <a:pt x="38" y="18"/>
                    <a:pt x="58" y="10"/>
                  </a:cubicBezTo>
                  <a:cubicBezTo>
                    <a:pt x="72" y="5"/>
                    <a:pt x="82" y="2"/>
                    <a:pt x="96" y="1"/>
                  </a:cubicBezTo>
                  <a:cubicBezTo>
                    <a:pt x="102" y="0"/>
                    <a:pt x="108" y="0"/>
                    <a:pt x="113" y="2"/>
                  </a:cubicBezTo>
                  <a:cubicBezTo>
                    <a:pt x="119" y="4"/>
                    <a:pt x="124" y="9"/>
                    <a:pt x="125" y="14"/>
                  </a:cubicBezTo>
                  <a:cubicBezTo>
                    <a:pt x="126" y="12"/>
                    <a:pt x="130" y="11"/>
                    <a:pt x="132" y="12"/>
                  </a:cubicBezTo>
                  <a:cubicBezTo>
                    <a:pt x="135" y="12"/>
                    <a:pt x="137" y="15"/>
                    <a:pt x="139" y="17"/>
                  </a:cubicBezTo>
                  <a:cubicBezTo>
                    <a:pt x="144" y="24"/>
                    <a:pt x="146" y="32"/>
                    <a:pt x="148" y="40"/>
                  </a:cubicBezTo>
                  <a:close/>
                </a:path>
              </a:pathLst>
            </a:custGeom>
            <a:solidFill>
              <a:srgbClr val="43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8" name="Freeform 1228"/>
            <p:cNvSpPr>
              <a:spLocks/>
            </p:cNvSpPr>
            <p:nvPr/>
          </p:nvSpPr>
          <p:spPr bwMode="auto">
            <a:xfrm>
              <a:off x="21344151" y="9097169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3 w 7"/>
                <a:gd name="T5" fmla="*/ 0 h 10"/>
                <a:gd name="T6" fmla="*/ 1 w 7"/>
                <a:gd name="T7" fmla="*/ 0 h 10"/>
                <a:gd name="T8" fmla="*/ 0 w 7"/>
                <a:gd name="T9" fmla="*/ 4 h 10"/>
                <a:gd name="T10" fmla="*/ 0 w 7"/>
                <a:gd name="T11" fmla="*/ 5 h 10"/>
                <a:gd name="T12" fmla="*/ 0 w 7"/>
                <a:gd name="T13" fmla="*/ 8 h 10"/>
                <a:gd name="T14" fmla="*/ 3 w 7"/>
                <a:gd name="T15" fmla="*/ 10 h 10"/>
                <a:gd name="T16" fmla="*/ 5 w 7"/>
                <a:gd name="T17" fmla="*/ 9 h 10"/>
                <a:gd name="T18" fmla="*/ 5 w 7"/>
                <a:gd name="T19" fmla="*/ 9 h 10"/>
                <a:gd name="T20" fmla="*/ 5 w 7"/>
                <a:gd name="T21" fmla="*/ 9 h 10"/>
                <a:gd name="T22" fmla="*/ 6 w 7"/>
                <a:gd name="T23" fmla="*/ 9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9" name="Freeform 1229"/>
            <p:cNvSpPr>
              <a:spLocks/>
            </p:cNvSpPr>
            <p:nvPr/>
          </p:nvSpPr>
          <p:spPr bwMode="auto">
            <a:xfrm>
              <a:off x="21734676" y="9068594"/>
              <a:ext cx="57150" cy="95250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2 h 10"/>
                <a:gd name="T4" fmla="*/ 3 w 6"/>
                <a:gd name="T5" fmla="*/ 0 h 10"/>
                <a:gd name="T6" fmla="*/ 1 w 6"/>
                <a:gd name="T7" fmla="*/ 1 h 10"/>
                <a:gd name="T8" fmla="*/ 0 w 6"/>
                <a:gd name="T9" fmla="*/ 4 h 10"/>
                <a:gd name="T10" fmla="*/ 0 w 6"/>
                <a:gd name="T11" fmla="*/ 5 h 10"/>
                <a:gd name="T12" fmla="*/ 0 w 6"/>
                <a:gd name="T13" fmla="*/ 7 h 10"/>
                <a:gd name="T14" fmla="*/ 3 w 6"/>
                <a:gd name="T15" fmla="*/ 10 h 10"/>
                <a:gd name="T16" fmla="*/ 5 w 6"/>
                <a:gd name="T17" fmla="*/ 9 h 10"/>
                <a:gd name="T18" fmla="*/ 5 w 6"/>
                <a:gd name="T19" fmla="*/ 8 h 10"/>
                <a:gd name="T20" fmla="*/ 5 w 6"/>
                <a:gd name="T21" fmla="*/ 8 h 10"/>
                <a:gd name="T22" fmla="*/ 5 w 6"/>
                <a:gd name="T23" fmla="*/ 8 h 10"/>
                <a:gd name="T24" fmla="*/ 6 w 6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0" name="Freeform 1230"/>
            <p:cNvSpPr>
              <a:spLocks/>
            </p:cNvSpPr>
            <p:nvPr/>
          </p:nvSpPr>
          <p:spPr bwMode="auto">
            <a:xfrm>
              <a:off x="22125201" y="9011444"/>
              <a:ext cx="76200" cy="142875"/>
            </a:xfrm>
            <a:custGeom>
              <a:avLst/>
              <a:gdLst>
                <a:gd name="T0" fmla="*/ 6 w 8"/>
                <a:gd name="T1" fmla="*/ 10 h 15"/>
                <a:gd name="T2" fmla="*/ 6 w 8"/>
                <a:gd name="T3" fmla="*/ 4 h 15"/>
                <a:gd name="T4" fmla="*/ 2 w 8"/>
                <a:gd name="T5" fmla="*/ 2 h 15"/>
                <a:gd name="T6" fmla="*/ 2 w 8"/>
                <a:gd name="T7" fmla="*/ 13 h 15"/>
                <a:gd name="T8" fmla="*/ 6 w 8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0"/>
                  </a:moveTo>
                  <a:cubicBezTo>
                    <a:pt x="5" y="9"/>
                    <a:pt x="5" y="6"/>
                    <a:pt x="6" y="4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6"/>
                    <a:pt x="0" y="9"/>
                    <a:pt x="2" y="13"/>
                  </a:cubicBezTo>
                  <a:cubicBezTo>
                    <a:pt x="4" y="15"/>
                    <a:pt x="8" y="13"/>
                    <a:pt x="6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1" name="Freeform 1231"/>
            <p:cNvSpPr>
              <a:spLocks/>
            </p:cNvSpPr>
            <p:nvPr/>
          </p:nvSpPr>
          <p:spPr bwMode="auto">
            <a:xfrm>
              <a:off x="21229851" y="9278144"/>
              <a:ext cx="200025" cy="95250"/>
            </a:xfrm>
            <a:custGeom>
              <a:avLst/>
              <a:gdLst>
                <a:gd name="T0" fmla="*/ 16 w 21"/>
                <a:gd name="T1" fmla="*/ 1 h 10"/>
                <a:gd name="T2" fmla="*/ 19 w 21"/>
                <a:gd name="T3" fmla="*/ 6 h 10"/>
                <a:gd name="T4" fmla="*/ 12 w 21"/>
                <a:gd name="T5" fmla="*/ 8 h 10"/>
                <a:gd name="T6" fmla="*/ 1 w 21"/>
                <a:gd name="T7" fmla="*/ 5 h 10"/>
                <a:gd name="T8" fmla="*/ 14 w 21"/>
                <a:gd name="T9" fmla="*/ 0 h 10"/>
                <a:gd name="T10" fmla="*/ 16 w 2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6" y="1"/>
                  </a:moveTo>
                  <a:cubicBezTo>
                    <a:pt x="18" y="1"/>
                    <a:pt x="21" y="3"/>
                    <a:pt x="19" y="6"/>
                  </a:cubicBezTo>
                  <a:cubicBezTo>
                    <a:pt x="18" y="8"/>
                    <a:pt x="14" y="8"/>
                    <a:pt x="12" y="8"/>
                  </a:cubicBezTo>
                  <a:cubicBezTo>
                    <a:pt x="9" y="9"/>
                    <a:pt x="0" y="10"/>
                    <a:pt x="1" y="5"/>
                  </a:cubicBezTo>
                  <a:cubicBezTo>
                    <a:pt x="2" y="1"/>
                    <a:pt x="11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2" name="Freeform 1232"/>
            <p:cNvSpPr>
              <a:spLocks/>
            </p:cNvSpPr>
            <p:nvPr/>
          </p:nvSpPr>
          <p:spPr bwMode="auto">
            <a:xfrm>
              <a:off x="21782301" y="9240044"/>
              <a:ext cx="200025" cy="85725"/>
            </a:xfrm>
            <a:custGeom>
              <a:avLst/>
              <a:gdLst>
                <a:gd name="T0" fmla="*/ 4 w 21"/>
                <a:gd name="T1" fmla="*/ 7 h 9"/>
                <a:gd name="T2" fmla="*/ 3 w 21"/>
                <a:gd name="T3" fmla="*/ 1 h 9"/>
                <a:gd name="T4" fmla="*/ 11 w 21"/>
                <a:gd name="T5" fmla="*/ 0 h 9"/>
                <a:gd name="T6" fmla="*/ 19 w 21"/>
                <a:gd name="T7" fmla="*/ 5 h 9"/>
                <a:gd name="T8" fmla="*/ 6 w 21"/>
                <a:gd name="T9" fmla="*/ 8 h 9"/>
                <a:gd name="T10" fmla="*/ 4 w 21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4" y="7"/>
                  </a:moveTo>
                  <a:cubicBezTo>
                    <a:pt x="2" y="7"/>
                    <a:pt x="0" y="3"/>
                    <a:pt x="3" y="1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4" y="0"/>
                    <a:pt x="21" y="1"/>
                    <a:pt x="19" y="5"/>
                  </a:cubicBezTo>
                  <a:cubicBezTo>
                    <a:pt x="18" y="9"/>
                    <a:pt x="9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3" name="Freeform 1233"/>
            <p:cNvSpPr>
              <a:spLocks/>
            </p:cNvSpPr>
            <p:nvPr/>
          </p:nvSpPr>
          <p:spPr bwMode="auto">
            <a:xfrm>
              <a:off x="21696576" y="8935244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7 w 14"/>
                <a:gd name="T3" fmla="*/ 0 h 5"/>
                <a:gd name="T4" fmla="*/ 2 w 14"/>
                <a:gd name="T5" fmla="*/ 1 h 5"/>
                <a:gd name="T6" fmla="*/ 2 w 14"/>
                <a:gd name="T7" fmla="*/ 5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4" y="5"/>
                    <a:pt x="5" y="5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4" name="Freeform 1234"/>
            <p:cNvSpPr>
              <a:spLocks/>
            </p:cNvSpPr>
            <p:nvPr/>
          </p:nvSpPr>
          <p:spPr bwMode="auto">
            <a:xfrm>
              <a:off x="21277476" y="9001919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1 w 11"/>
                <a:gd name="T5" fmla="*/ 1 h 5"/>
                <a:gd name="T6" fmla="*/ 2 w 11"/>
                <a:gd name="T7" fmla="*/ 4 h 5"/>
                <a:gd name="T8" fmla="*/ 6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1"/>
                    <a:pt x="7" y="1"/>
                    <a:pt x="6" y="1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8" y="5"/>
                    <a:pt x="10" y="4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5" name="Freeform 1235"/>
            <p:cNvSpPr>
              <a:spLocks/>
            </p:cNvSpPr>
            <p:nvPr/>
          </p:nvSpPr>
          <p:spPr bwMode="auto">
            <a:xfrm>
              <a:off x="21525126" y="9440069"/>
              <a:ext cx="161925" cy="38100"/>
            </a:xfrm>
            <a:custGeom>
              <a:avLst/>
              <a:gdLst>
                <a:gd name="T0" fmla="*/ 16 w 17"/>
                <a:gd name="T1" fmla="*/ 0 h 4"/>
                <a:gd name="T2" fmla="*/ 9 w 17"/>
                <a:gd name="T3" fmla="*/ 1 h 4"/>
                <a:gd name="T4" fmla="*/ 1 w 17"/>
                <a:gd name="T5" fmla="*/ 2 h 4"/>
                <a:gd name="T6" fmla="*/ 1 w 17"/>
                <a:gd name="T7" fmla="*/ 4 h 4"/>
                <a:gd name="T8" fmla="*/ 9 w 17"/>
                <a:gd name="T9" fmla="*/ 3 h 4"/>
                <a:gd name="T10" fmla="*/ 16 w 17"/>
                <a:gd name="T11" fmla="*/ 2 h 4"/>
                <a:gd name="T12" fmla="*/ 16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11" y="3"/>
                    <a:pt x="14" y="3"/>
                    <a:pt x="16" y="2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6" name="Freeform 1236"/>
            <p:cNvSpPr>
              <a:spLocks/>
            </p:cNvSpPr>
            <p:nvPr/>
          </p:nvSpPr>
          <p:spPr bwMode="auto">
            <a:xfrm>
              <a:off x="21163176" y="10602119"/>
              <a:ext cx="142875" cy="106363"/>
            </a:xfrm>
            <a:custGeom>
              <a:avLst/>
              <a:gdLst>
                <a:gd name="T0" fmla="*/ 13 w 15"/>
                <a:gd name="T1" fmla="*/ 1 h 11"/>
                <a:gd name="T2" fmla="*/ 15 w 15"/>
                <a:gd name="T3" fmla="*/ 2 h 11"/>
                <a:gd name="T4" fmla="*/ 15 w 15"/>
                <a:gd name="T5" fmla="*/ 3 h 11"/>
                <a:gd name="T6" fmla="*/ 15 w 15"/>
                <a:gd name="T7" fmla="*/ 6 h 11"/>
                <a:gd name="T8" fmla="*/ 14 w 15"/>
                <a:gd name="T9" fmla="*/ 9 h 11"/>
                <a:gd name="T10" fmla="*/ 9 w 15"/>
                <a:gd name="T11" fmla="*/ 11 h 11"/>
                <a:gd name="T12" fmla="*/ 4 w 15"/>
                <a:gd name="T13" fmla="*/ 10 h 11"/>
                <a:gd name="T14" fmla="*/ 2 w 15"/>
                <a:gd name="T15" fmla="*/ 7 h 11"/>
                <a:gd name="T16" fmla="*/ 3 w 15"/>
                <a:gd name="T17" fmla="*/ 1 h 11"/>
                <a:gd name="T18" fmla="*/ 13 w 15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13" y="1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9"/>
                    <a:pt x="14" y="9"/>
                  </a:cubicBezTo>
                  <a:cubicBezTo>
                    <a:pt x="13" y="11"/>
                    <a:pt x="11" y="11"/>
                    <a:pt x="9" y="11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5"/>
                    <a:pt x="0" y="0"/>
                    <a:pt x="3" y="1"/>
                  </a:cubicBezTo>
                  <a:cubicBezTo>
                    <a:pt x="7" y="2"/>
                    <a:pt x="10" y="2"/>
                    <a:pt x="13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7" name="Freeform 1237"/>
            <p:cNvSpPr>
              <a:spLocks/>
            </p:cNvSpPr>
            <p:nvPr/>
          </p:nvSpPr>
          <p:spPr bwMode="auto">
            <a:xfrm>
              <a:off x="21925176" y="10564019"/>
              <a:ext cx="133350" cy="125413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2 w 14"/>
                <a:gd name="T5" fmla="*/ 10 h 13"/>
                <a:gd name="T6" fmla="*/ 1 w 14"/>
                <a:gd name="T7" fmla="*/ 10 h 13"/>
                <a:gd name="T8" fmla="*/ 0 w 14"/>
                <a:gd name="T9" fmla="*/ 4 h 13"/>
                <a:gd name="T10" fmla="*/ 6 w 14"/>
                <a:gd name="T11" fmla="*/ 1 h 13"/>
                <a:gd name="T12" fmla="*/ 10 w 14"/>
                <a:gd name="T13" fmla="*/ 1 h 13"/>
                <a:gd name="T14" fmla="*/ 12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4" y="1"/>
                    <a:pt x="13" y="5"/>
                    <a:pt x="13" y="7"/>
                  </a:cubicBezTo>
                  <a:cubicBezTo>
                    <a:pt x="13" y="8"/>
                    <a:pt x="13" y="10"/>
                    <a:pt x="12" y="10"/>
                  </a:cubicBezTo>
                  <a:cubicBezTo>
                    <a:pt x="10" y="13"/>
                    <a:pt x="3" y="13"/>
                    <a:pt x="1" y="10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4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0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8" name="Freeform 1238"/>
            <p:cNvSpPr>
              <a:spLocks/>
            </p:cNvSpPr>
            <p:nvPr/>
          </p:nvSpPr>
          <p:spPr bwMode="auto">
            <a:xfrm>
              <a:off x="21544176" y="9259094"/>
              <a:ext cx="57150" cy="85725"/>
            </a:xfrm>
            <a:custGeom>
              <a:avLst/>
              <a:gdLst>
                <a:gd name="T0" fmla="*/ 5 w 6"/>
                <a:gd name="T1" fmla="*/ 7 h 9"/>
                <a:gd name="T2" fmla="*/ 3 w 6"/>
                <a:gd name="T3" fmla="*/ 6 h 9"/>
                <a:gd name="T4" fmla="*/ 3 w 6"/>
                <a:gd name="T5" fmla="*/ 2 h 9"/>
                <a:gd name="T6" fmla="*/ 2 w 6"/>
                <a:gd name="T7" fmla="*/ 1 h 9"/>
                <a:gd name="T8" fmla="*/ 0 w 6"/>
                <a:gd name="T9" fmla="*/ 8 h 9"/>
                <a:gd name="T10" fmla="*/ 1 w 6"/>
                <a:gd name="T11" fmla="*/ 8 h 9"/>
                <a:gd name="T12" fmla="*/ 5 w 6"/>
                <a:gd name="T13" fmla="*/ 9 h 9"/>
                <a:gd name="T14" fmla="*/ 5 w 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9" name="Freeform 1239"/>
            <p:cNvSpPr>
              <a:spLocks/>
            </p:cNvSpPr>
            <p:nvPr/>
          </p:nvSpPr>
          <p:spPr bwMode="auto">
            <a:xfrm>
              <a:off x="21077451" y="10765632"/>
              <a:ext cx="238125" cy="114300"/>
            </a:xfrm>
            <a:custGeom>
              <a:avLst/>
              <a:gdLst>
                <a:gd name="T0" fmla="*/ 24 w 25"/>
                <a:gd name="T1" fmla="*/ 9 h 12"/>
                <a:gd name="T2" fmla="*/ 22 w 25"/>
                <a:gd name="T3" fmla="*/ 10 h 12"/>
                <a:gd name="T4" fmla="*/ 9 w 25"/>
                <a:gd name="T5" fmla="*/ 12 h 12"/>
                <a:gd name="T6" fmla="*/ 6 w 25"/>
                <a:gd name="T7" fmla="*/ 11 h 12"/>
                <a:gd name="T8" fmla="*/ 1 w 25"/>
                <a:gd name="T9" fmla="*/ 9 h 12"/>
                <a:gd name="T10" fmla="*/ 3 w 25"/>
                <a:gd name="T11" fmla="*/ 4 h 12"/>
                <a:gd name="T12" fmla="*/ 6 w 25"/>
                <a:gd name="T13" fmla="*/ 2 h 12"/>
                <a:gd name="T14" fmla="*/ 8 w 25"/>
                <a:gd name="T15" fmla="*/ 3 h 12"/>
                <a:gd name="T16" fmla="*/ 13 w 25"/>
                <a:gd name="T17" fmla="*/ 5 h 12"/>
                <a:gd name="T18" fmla="*/ 15 w 25"/>
                <a:gd name="T19" fmla="*/ 1 h 12"/>
                <a:gd name="T20" fmla="*/ 22 w 25"/>
                <a:gd name="T21" fmla="*/ 0 h 12"/>
                <a:gd name="T22" fmla="*/ 24 w 25"/>
                <a:gd name="T23" fmla="*/ 5 h 12"/>
                <a:gd name="T24" fmla="*/ 24 w 25"/>
                <a:gd name="T2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4" y="9"/>
                  </a:moveTo>
                  <a:cubicBezTo>
                    <a:pt x="23" y="9"/>
                    <a:pt x="23" y="10"/>
                    <a:pt x="22" y="10"/>
                  </a:cubicBezTo>
                  <a:cubicBezTo>
                    <a:pt x="18" y="11"/>
                    <a:pt x="13" y="12"/>
                    <a:pt x="9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5" y="4"/>
                    <a:pt x="15" y="2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2" y="2"/>
                    <a:pt x="23" y="3"/>
                    <a:pt x="24" y="5"/>
                  </a:cubicBezTo>
                  <a:cubicBezTo>
                    <a:pt x="24" y="6"/>
                    <a:pt x="25" y="8"/>
                    <a:pt x="24" y="9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0" name="Freeform 1240"/>
            <p:cNvSpPr>
              <a:spLocks/>
            </p:cNvSpPr>
            <p:nvPr/>
          </p:nvSpPr>
          <p:spPr bwMode="auto">
            <a:xfrm>
              <a:off x="21077451" y="10784682"/>
              <a:ext cx="95250" cy="95250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10 h 10"/>
                <a:gd name="T4" fmla="*/ 6 w 10"/>
                <a:gd name="T5" fmla="*/ 9 h 10"/>
                <a:gd name="T6" fmla="*/ 1 w 10"/>
                <a:gd name="T7" fmla="*/ 7 h 10"/>
                <a:gd name="T8" fmla="*/ 3 w 10"/>
                <a:gd name="T9" fmla="*/ 2 h 10"/>
                <a:gd name="T10" fmla="*/ 6 w 10"/>
                <a:gd name="T11" fmla="*/ 0 h 10"/>
                <a:gd name="T12" fmla="*/ 8 w 10"/>
                <a:gd name="T13" fmla="*/ 2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8"/>
                    <a:pt x="9" y="9"/>
                    <a:pt x="9" y="10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4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1" name="Freeform 1241"/>
            <p:cNvSpPr>
              <a:spLocks/>
            </p:cNvSpPr>
            <p:nvPr/>
          </p:nvSpPr>
          <p:spPr bwMode="auto">
            <a:xfrm>
              <a:off x="21067926" y="10822782"/>
              <a:ext cx="257175" cy="76200"/>
            </a:xfrm>
            <a:custGeom>
              <a:avLst/>
              <a:gdLst>
                <a:gd name="T0" fmla="*/ 1 w 27"/>
                <a:gd name="T1" fmla="*/ 5 h 8"/>
                <a:gd name="T2" fmla="*/ 4 w 27"/>
                <a:gd name="T3" fmla="*/ 6 h 8"/>
                <a:gd name="T4" fmla="*/ 25 w 27"/>
                <a:gd name="T5" fmla="*/ 5 h 8"/>
                <a:gd name="T6" fmla="*/ 27 w 27"/>
                <a:gd name="T7" fmla="*/ 2 h 8"/>
                <a:gd name="T8" fmla="*/ 25 w 27"/>
                <a:gd name="T9" fmla="*/ 0 h 8"/>
                <a:gd name="T10" fmla="*/ 23 w 27"/>
                <a:gd name="T11" fmla="*/ 1 h 8"/>
                <a:gd name="T12" fmla="*/ 10 w 27"/>
                <a:gd name="T13" fmla="*/ 3 h 8"/>
                <a:gd name="T14" fmla="*/ 4 w 27"/>
                <a:gd name="T15" fmla="*/ 2 h 8"/>
                <a:gd name="T16" fmla="*/ 1 w 27"/>
                <a:gd name="T17" fmla="*/ 2 h 8"/>
                <a:gd name="T18" fmla="*/ 1 w 27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1" y="5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11" y="8"/>
                    <a:pt x="18" y="7"/>
                    <a:pt x="25" y="5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19" y="3"/>
                    <a:pt x="15" y="4"/>
                    <a:pt x="10" y="3"/>
                  </a:cubicBezTo>
                  <a:cubicBezTo>
                    <a:pt x="8" y="3"/>
                    <a:pt x="6" y="3"/>
                    <a:pt x="4" y="2"/>
                  </a:cubicBezTo>
                  <a:cubicBezTo>
                    <a:pt x="3" y="2"/>
                    <a:pt x="2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2" name="Freeform 1242"/>
            <p:cNvSpPr>
              <a:spLocks/>
            </p:cNvSpPr>
            <p:nvPr/>
          </p:nvSpPr>
          <p:spPr bwMode="auto">
            <a:xfrm>
              <a:off x="21210801" y="1077515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0 w 3"/>
                <a:gd name="T5" fmla="*/ 2 h 2"/>
                <a:gd name="T6" fmla="*/ 1 w 3"/>
                <a:gd name="T7" fmla="*/ 2 h 2"/>
                <a:gd name="T8" fmla="*/ 3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3" name="Freeform 1243"/>
            <p:cNvSpPr>
              <a:spLocks/>
            </p:cNvSpPr>
            <p:nvPr/>
          </p:nvSpPr>
          <p:spPr bwMode="auto">
            <a:xfrm>
              <a:off x="21201276" y="1079420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2 w 3"/>
                <a:gd name="T7" fmla="*/ 2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4" name="Freeform 1244"/>
            <p:cNvSpPr>
              <a:spLocks/>
            </p:cNvSpPr>
            <p:nvPr/>
          </p:nvSpPr>
          <p:spPr bwMode="auto">
            <a:xfrm>
              <a:off x="21201276" y="10803732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7" name="Freeform 1245"/>
            <p:cNvSpPr>
              <a:spLocks/>
            </p:cNvSpPr>
            <p:nvPr/>
          </p:nvSpPr>
          <p:spPr bwMode="auto">
            <a:xfrm>
              <a:off x="21925176" y="9601994"/>
              <a:ext cx="209550" cy="209550"/>
            </a:xfrm>
            <a:custGeom>
              <a:avLst/>
              <a:gdLst>
                <a:gd name="T0" fmla="*/ 15 w 22"/>
                <a:gd name="T1" fmla="*/ 21 h 22"/>
                <a:gd name="T2" fmla="*/ 1 w 22"/>
                <a:gd name="T3" fmla="*/ 15 h 22"/>
                <a:gd name="T4" fmla="*/ 2 w 22"/>
                <a:gd name="T5" fmla="*/ 11 h 22"/>
                <a:gd name="T6" fmla="*/ 3 w 22"/>
                <a:gd name="T7" fmla="*/ 4 h 22"/>
                <a:gd name="T8" fmla="*/ 11 w 22"/>
                <a:gd name="T9" fmla="*/ 7 h 22"/>
                <a:gd name="T10" fmla="*/ 11 w 22"/>
                <a:gd name="T11" fmla="*/ 0 h 22"/>
                <a:gd name="T12" fmla="*/ 15 w 22"/>
                <a:gd name="T13" fmla="*/ 1 h 22"/>
                <a:gd name="T14" fmla="*/ 19 w 22"/>
                <a:gd name="T15" fmla="*/ 5 h 22"/>
                <a:gd name="T16" fmla="*/ 21 w 22"/>
                <a:gd name="T17" fmla="*/ 11 h 22"/>
                <a:gd name="T18" fmla="*/ 21 w 22"/>
                <a:gd name="T19" fmla="*/ 17 h 22"/>
                <a:gd name="T20" fmla="*/ 15 w 22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5" y="21"/>
                  </a:moveTo>
                  <a:cubicBezTo>
                    <a:pt x="11" y="22"/>
                    <a:pt x="0" y="22"/>
                    <a:pt x="1" y="15"/>
                  </a:cubicBezTo>
                  <a:cubicBezTo>
                    <a:pt x="0" y="14"/>
                    <a:pt x="0" y="11"/>
                    <a:pt x="2" y="11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4" y="8"/>
                    <a:pt x="8" y="9"/>
                    <a:pt x="11" y="7"/>
                  </a:cubicBezTo>
                  <a:cubicBezTo>
                    <a:pt x="11" y="5"/>
                    <a:pt x="11" y="3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2"/>
                    <a:pt x="18" y="3"/>
                    <a:pt x="19" y="5"/>
                  </a:cubicBezTo>
                  <a:cubicBezTo>
                    <a:pt x="20" y="6"/>
                    <a:pt x="21" y="9"/>
                    <a:pt x="21" y="11"/>
                  </a:cubicBezTo>
                  <a:cubicBezTo>
                    <a:pt x="22" y="13"/>
                    <a:pt x="22" y="15"/>
                    <a:pt x="21" y="17"/>
                  </a:cubicBezTo>
                  <a:cubicBezTo>
                    <a:pt x="19" y="19"/>
                    <a:pt x="17" y="20"/>
                    <a:pt x="1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8" name="Freeform 1246"/>
            <p:cNvSpPr>
              <a:spLocks/>
            </p:cNvSpPr>
            <p:nvPr/>
          </p:nvSpPr>
          <p:spPr bwMode="auto">
            <a:xfrm>
              <a:off x="20982201" y="9601994"/>
              <a:ext cx="257175" cy="209550"/>
            </a:xfrm>
            <a:custGeom>
              <a:avLst/>
              <a:gdLst>
                <a:gd name="T0" fmla="*/ 9 w 27"/>
                <a:gd name="T1" fmla="*/ 21 h 22"/>
                <a:gd name="T2" fmla="*/ 25 w 27"/>
                <a:gd name="T3" fmla="*/ 15 h 22"/>
                <a:gd name="T4" fmla="*/ 24 w 27"/>
                <a:gd name="T5" fmla="*/ 11 h 22"/>
                <a:gd name="T6" fmla="*/ 23 w 27"/>
                <a:gd name="T7" fmla="*/ 4 h 22"/>
                <a:gd name="T8" fmla="*/ 14 w 27"/>
                <a:gd name="T9" fmla="*/ 7 h 22"/>
                <a:gd name="T10" fmla="*/ 14 w 27"/>
                <a:gd name="T11" fmla="*/ 0 h 22"/>
                <a:gd name="T12" fmla="*/ 9 w 27"/>
                <a:gd name="T13" fmla="*/ 1 h 22"/>
                <a:gd name="T14" fmla="*/ 5 w 27"/>
                <a:gd name="T15" fmla="*/ 5 h 22"/>
                <a:gd name="T16" fmla="*/ 2 w 27"/>
                <a:gd name="T17" fmla="*/ 11 h 22"/>
                <a:gd name="T18" fmla="*/ 2 w 27"/>
                <a:gd name="T19" fmla="*/ 17 h 22"/>
                <a:gd name="T20" fmla="*/ 9 w 2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2">
                  <a:moveTo>
                    <a:pt x="9" y="21"/>
                  </a:moveTo>
                  <a:cubicBezTo>
                    <a:pt x="14" y="22"/>
                    <a:pt x="27" y="22"/>
                    <a:pt x="25" y="15"/>
                  </a:cubicBezTo>
                  <a:cubicBezTo>
                    <a:pt x="27" y="14"/>
                    <a:pt x="26" y="11"/>
                    <a:pt x="24" y="11"/>
                  </a:cubicBezTo>
                  <a:cubicBezTo>
                    <a:pt x="26" y="9"/>
                    <a:pt x="25" y="5"/>
                    <a:pt x="23" y="4"/>
                  </a:cubicBezTo>
                  <a:cubicBezTo>
                    <a:pt x="22" y="8"/>
                    <a:pt x="17" y="9"/>
                    <a:pt x="14" y="7"/>
                  </a:cubicBezTo>
                  <a:cubicBezTo>
                    <a:pt x="13" y="5"/>
                    <a:pt x="13" y="3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3" y="6"/>
                    <a:pt x="2" y="9"/>
                    <a:pt x="2" y="11"/>
                  </a:cubicBezTo>
                  <a:cubicBezTo>
                    <a:pt x="1" y="13"/>
                    <a:pt x="0" y="15"/>
                    <a:pt x="2" y="17"/>
                  </a:cubicBezTo>
                  <a:cubicBezTo>
                    <a:pt x="4" y="19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9" name="Freeform 1247"/>
            <p:cNvSpPr>
              <a:spLocks/>
            </p:cNvSpPr>
            <p:nvPr/>
          </p:nvSpPr>
          <p:spPr bwMode="auto">
            <a:xfrm>
              <a:off x="20982201" y="8620919"/>
              <a:ext cx="847725" cy="276225"/>
            </a:xfrm>
            <a:custGeom>
              <a:avLst/>
              <a:gdLst>
                <a:gd name="T0" fmla="*/ 87 w 89"/>
                <a:gd name="T1" fmla="*/ 1 h 29"/>
                <a:gd name="T2" fmla="*/ 48 w 89"/>
                <a:gd name="T3" fmla="*/ 19 h 29"/>
                <a:gd name="T4" fmla="*/ 2 w 89"/>
                <a:gd name="T5" fmla="*/ 25 h 29"/>
                <a:gd name="T6" fmla="*/ 2 w 89"/>
                <a:gd name="T7" fmla="*/ 28 h 29"/>
                <a:gd name="T8" fmla="*/ 52 w 89"/>
                <a:gd name="T9" fmla="*/ 21 h 29"/>
                <a:gd name="T10" fmla="*/ 75 w 89"/>
                <a:gd name="T11" fmla="*/ 13 h 29"/>
                <a:gd name="T12" fmla="*/ 88 w 89"/>
                <a:gd name="T13" fmla="*/ 2 h 29"/>
                <a:gd name="T14" fmla="*/ 87 w 89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9">
                  <a:moveTo>
                    <a:pt x="87" y="1"/>
                  </a:moveTo>
                  <a:cubicBezTo>
                    <a:pt x="76" y="10"/>
                    <a:pt x="62" y="15"/>
                    <a:pt x="48" y="19"/>
                  </a:cubicBezTo>
                  <a:cubicBezTo>
                    <a:pt x="33" y="23"/>
                    <a:pt x="18" y="24"/>
                    <a:pt x="2" y="25"/>
                  </a:cubicBezTo>
                  <a:cubicBezTo>
                    <a:pt x="0" y="26"/>
                    <a:pt x="0" y="28"/>
                    <a:pt x="2" y="28"/>
                  </a:cubicBezTo>
                  <a:cubicBezTo>
                    <a:pt x="19" y="29"/>
                    <a:pt x="36" y="26"/>
                    <a:pt x="52" y="21"/>
                  </a:cubicBezTo>
                  <a:cubicBezTo>
                    <a:pt x="60" y="19"/>
                    <a:pt x="67" y="16"/>
                    <a:pt x="75" y="13"/>
                  </a:cubicBezTo>
                  <a:cubicBezTo>
                    <a:pt x="80" y="11"/>
                    <a:pt x="86" y="7"/>
                    <a:pt x="88" y="2"/>
                  </a:cubicBezTo>
                  <a:cubicBezTo>
                    <a:pt x="89" y="1"/>
                    <a:pt x="87" y="0"/>
                    <a:pt x="87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1" name="Freeform 1248"/>
            <p:cNvSpPr>
              <a:spLocks/>
            </p:cNvSpPr>
            <p:nvPr/>
          </p:nvSpPr>
          <p:spPr bwMode="auto">
            <a:xfrm>
              <a:off x="21058401" y="8497094"/>
              <a:ext cx="647700" cy="219075"/>
            </a:xfrm>
            <a:custGeom>
              <a:avLst/>
              <a:gdLst>
                <a:gd name="T0" fmla="*/ 68 w 68"/>
                <a:gd name="T1" fmla="*/ 0 h 23"/>
                <a:gd name="T2" fmla="*/ 35 w 68"/>
                <a:gd name="T3" fmla="*/ 10 h 23"/>
                <a:gd name="T4" fmla="*/ 1 w 68"/>
                <a:gd name="T5" fmla="*/ 21 h 23"/>
                <a:gd name="T6" fmla="*/ 1 w 68"/>
                <a:gd name="T7" fmla="*/ 23 h 23"/>
                <a:gd name="T8" fmla="*/ 36 w 68"/>
                <a:gd name="T9" fmla="*/ 12 h 23"/>
                <a:gd name="T10" fmla="*/ 68 w 68"/>
                <a:gd name="T11" fmla="*/ 1 h 23"/>
                <a:gd name="T12" fmla="*/ 68 w 6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cubicBezTo>
                    <a:pt x="57" y="2"/>
                    <a:pt x="46" y="6"/>
                    <a:pt x="35" y="10"/>
                  </a:cubicBezTo>
                  <a:cubicBezTo>
                    <a:pt x="24" y="13"/>
                    <a:pt x="12" y="17"/>
                    <a:pt x="1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3" y="20"/>
                    <a:pt x="24" y="16"/>
                    <a:pt x="36" y="12"/>
                  </a:cubicBezTo>
                  <a:cubicBezTo>
                    <a:pt x="46" y="9"/>
                    <a:pt x="58" y="6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6" name="Freeform 1249"/>
            <p:cNvSpPr>
              <a:spLocks/>
            </p:cNvSpPr>
            <p:nvPr/>
          </p:nvSpPr>
          <p:spPr bwMode="auto">
            <a:xfrm>
              <a:off x="21067926" y="8373269"/>
              <a:ext cx="685800" cy="200025"/>
            </a:xfrm>
            <a:custGeom>
              <a:avLst/>
              <a:gdLst>
                <a:gd name="T0" fmla="*/ 72 w 72"/>
                <a:gd name="T1" fmla="*/ 3 h 21"/>
                <a:gd name="T2" fmla="*/ 30 w 72"/>
                <a:gd name="T3" fmla="*/ 5 h 21"/>
                <a:gd name="T4" fmla="*/ 9 w 72"/>
                <a:gd name="T5" fmla="*/ 13 h 21"/>
                <a:gd name="T6" fmla="*/ 0 w 72"/>
                <a:gd name="T7" fmla="*/ 20 h 21"/>
                <a:gd name="T8" fmla="*/ 1 w 72"/>
                <a:gd name="T9" fmla="*/ 20 h 21"/>
                <a:gd name="T10" fmla="*/ 18 w 72"/>
                <a:gd name="T11" fmla="*/ 12 h 21"/>
                <a:gd name="T12" fmla="*/ 35 w 72"/>
                <a:gd name="T13" fmla="*/ 7 h 21"/>
                <a:gd name="T14" fmla="*/ 72 w 72"/>
                <a:gd name="T15" fmla="*/ 4 h 21"/>
                <a:gd name="T16" fmla="*/ 72 w 7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1">
                  <a:moveTo>
                    <a:pt x="72" y="3"/>
                  </a:moveTo>
                  <a:cubicBezTo>
                    <a:pt x="58" y="0"/>
                    <a:pt x="43" y="2"/>
                    <a:pt x="30" y="5"/>
                  </a:cubicBezTo>
                  <a:cubicBezTo>
                    <a:pt x="23" y="7"/>
                    <a:pt x="16" y="10"/>
                    <a:pt x="9" y="13"/>
                  </a:cubicBezTo>
                  <a:cubicBezTo>
                    <a:pt x="5" y="14"/>
                    <a:pt x="0" y="16"/>
                    <a:pt x="0" y="20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3" y="15"/>
                    <a:pt x="14" y="13"/>
                    <a:pt x="18" y="12"/>
                  </a:cubicBezTo>
                  <a:cubicBezTo>
                    <a:pt x="24" y="10"/>
                    <a:pt x="30" y="8"/>
                    <a:pt x="35" y="7"/>
                  </a:cubicBezTo>
                  <a:cubicBezTo>
                    <a:pt x="48" y="5"/>
                    <a:pt x="59" y="5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8" name="Freeform 1250"/>
            <p:cNvSpPr>
              <a:spLocks/>
            </p:cNvSpPr>
            <p:nvPr/>
          </p:nvSpPr>
          <p:spPr bwMode="auto">
            <a:xfrm>
              <a:off x="21991851" y="8525669"/>
              <a:ext cx="104775" cy="180975"/>
            </a:xfrm>
            <a:custGeom>
              <a:avLst/>
              <a:gdLst>
                <a:gd name="T0" fmla="*/ 8 w 11"/>
                <a:gd name="T1" fmla="*/ 9 h 19"/>
                <a:gd name="T2" fmla="*/ 2 w 11"/>
                <a:gd name="T3" fmla="*/ 0 h 19"/>
                <a:gd name="T4" fmla="*/ 0 w 11"/>
                <a:gd name="T5" fmla="*/ 1 h 19"/>
                <a:gd name="T6" fmla="*/ 6 w 11"/>
                <a:gd name="T7" fmla="*/ 10 h 19"/>
                <a:gd name="T8" fmla="*/ 10 w 11"/>
                <a:gd name="T9" fmla="*/ 18 h 19"/>
                <a:gd name="T10" fmla="*/ 11 w 11"/>
                <a:gd name="T11" fmla="*/ 18 h 19"/>
                <a:gd name="T12" fmla="*/ 8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8" y="9"/>
                  </a:moveTo>
                  <a:cubicBezTo>
                    <a:pt x="6" y="6"/>
                    <a:pt x="4" y="3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4"/>
                    <a:pt x="4" y="7"/>
                    <a:pt x="6" y="10"/>
                  </a:cubicBezTo>
                  <a:cubicBezTo>
                    <a:pt x="7" y="13"/>
                    <a:pt x="8" y="16"/>
                    <a:pt x="10" y="18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5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9" name="Freeform 1251"/>
            <p:cNvSpPr>
              <a:spLocks/>
            </p:cNvSpPr>
            <p:nvPr/>
          </p:nvSpPr>
          <p:spPr bwMode="auto">
            <a:xfrm>
              <a:off x="22029951" y="8468519"/>
              <a:ext cx="85725" cy="8572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3 h 9"/>
                <a:gd name="T4" fmla="*/ 6 w 9"/>
                <a:gd name="T5" fmla="*/ 8 h 9"/>
                <a:gd name="T6" fmla="*/ 9 w 9"/>
                <a:gd name="T7" fmla="*/ 8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6" y="9"/>
                    <a:pt x="8" y="9"/>
                    <a:pt x="9" y="8"/>
                  </a:cubicBezTo>
                  <a:cubicBezTo>
                    <a:pt x="9" y="4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29" name="กลุ่ม 328"/>
          <p:cNvGrpSpPr/>
          <p:nvPr/>
        </p:nvGrpSpPr>
        <p:grpSpPr>
          <a:xfrm rot="1261604">
            <a:off x="7612728" y="3694112"/>
            <a:ext cx="1935163" cy="1639888"/>
            <a:chOff x="7332663" y="4670426"/>
            <a:chExt cx="1935163" cy="1639888"/>
          </a:xfrm>
        </p:grpSpPr>
        <p:sp>
          <p:nvSpPr>
            <p:cNvPr id="330" name="Freeform 1112"/>
            <p:cNvSpPr>
              <a:spLocks/>
            </p:cNvSpPr>
            <p:nvPr/>
          </p:nvSpPr>
          <p:spPr bwMode="auto">
            <a:xfrm>
              <a:off x="7332663" y="4737101"/>
              <a:ext cx="1935163" cy="1573213"/>
            </a:xfrm>
            <a:custGeom>
              <a:avLst/>
              <a:gdLst>
                <a:gd name="T0" fmla="*/ 200 w 203"/>
                <a:gd name="T1" fmla="*/ 0 h 165"/>
                <a:gd name="T2" fmla="*/ 0 w 203"/>
                <a:gd name="T3" fmla="*/ 3 h 165"/>
                <a:gd name="T4" fmla="*/ 2 w 203"/>
                <a:gd name="T5" fmla="*/ 160 h 165"/>
                <a:gd name="T6" fmla="*/ 88 w 203"/>
                <a:gd name="T7" fmla="*/ 158 h 165"/>
                <a:gd name="T8" fmla="*/ 102 w 203"/>
                <a:gd name="T9" fmla="*/ 165 h 165"/>
                <a:gd name="T10" fmla="*/ 115 w 203"/>
                <a:gd name="T11" fmla="*/ 158 h 165"/>
                <a:gd name="T12" fmla="*/ 203 w 203"/>
                <a:gd name="T13" fmla="*/ 157 h 165"/>
                <a:gd name="T14" fmla="*/ 200 w 203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65">
                  <a:moveTo>
                    <a:pt x="20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90" y="162"/>
                    <a:pt x="95" y="165"/>
                    <a:pt x="102" y="165"/>
                  </a:cubicBezTo>
                  <a:cubicBezTo>
                    <a:pt x="108" y="165"/>
                    <a:pt x="114" y="161"/>
                    <a:pt x="115" y="158"/>
                  </a:cubicBezTo>
                  <a:cubicBezTo>
                    <a:pt x="203" y="157"/>
                    <a:pt x="203" y="157"/>
                    <a:pt x="203" y="15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AA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1" name="Freeform 1113"/>
            <p:cNvSpPr>
              <a:spLocks/>
            </p:cNvSpPr>
            <p:nvPr/>
          </p:nvSpPr>
          <p:spPr bwMode="auto">
            <a:xfrm>
              <a:off x="7437438" y="5910264"/>
              <a:ext cx="1697038" cy="247650"/>
            </a:xfrm>
            <a:custGeom>
              <a:avLst/>
              <a:gdLst>
                <a:gd name="T0" fmla="*/ 1069 w 1069"/>
                <a:gd name="T1" fmla="*/ 0 h 156"/>
                <a:gd name="T2" fmla="*/ 0 w 1069"/>
                <a:gd name="T3" fmla="*/ 18 h 156"/>
                <a:gd name="T4" fmla="*/ 6 w 1069"/>
                <a:gd name="T5" fmla="*/ 156 h 156"/>
                <a:gd name="T6" fmla="*/ 1069 w 1069"/>
                <a:gd name="T7" fmla="*/ 138 h 156"/>
                <a:gd name="T8" fmla="*/ 1069 w 106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56">
                  <a:moveTo>
                    <a:pt x="1069" y="0"/>
                  </a:moveTo>
                  <a:lnTo>
                    <a:pt x="0" y="18"/>
                  </a:lnTo>
                  <a:lnTo>
                    <a:pt x="6" y="156"/>
                  </a:lnTo>
                  <a:lnTo>
                    <a:pt x="1069" y="138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C7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2" name="Freeform 1114"/>
            <p:cNvSpPr>
              <a:spLocks/>
            </p:cNvSpPr>
            <p:nvPr/>
          </p:nvSpPr>
          <p:spPr bwMode="auto">
            <a:xfrm>
              <a:off x="7418388" y="4679951"/>
              <a:ext cx="1716088" cy="1449388"/>
            </a:xfrm>
            <a:custGeom>
              <a:avLst/>
              <a:gdLst>
                <a:gd name="T0" fmla="*/ 89 w 180"/>
                <a:gd name="T1" fmla="*/ 17 h 152"/>
                <a:gd name="T2" fmla="*/ 0 w 180"/>
                <a:gd name="T3" fmla="*/ 3 h 152"/>
                <a:gd name="T4" fmla="*/ 2 w 180"/>
                <a:gd name="T5" fmla="*/ 137 h 152"/>
                <a:gd name="T6" fmla="*/ 91 w 180"/>
                <a:gd name="T7" fmla="*/ 152 h 152"/>
                <a:gd name="T8" fmla="*/ 180 w 180"/>
                <a:gd name="T9" fmla="*/ 134 h 152"/>
                <a:gd name="T10" fmla="*/ 178 w 180"/>
                <a:gd name="T11" fmla="*/ 0 h 152"/>
                <a:gd name="T12" fmla="*/ 89 w 180"/>
                <a:gd name="T13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52">
                  <a:moveTo>
                    <a:pt x="89" y="17"/>
                  </a:moveTo>
                  <a:cubicBezTo>
                    <a:pt x="89" y="17"/>
                    <a:pt x="63" y="2"/>
                    <a:pt x="0" y="3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65" y="136"/>
                    <a:pt x="91" y="152"/>
                    <a:pt x="91" y="152"/>
                  </a:cubicBezTo>
                  <a:cubicBezTo>
                    <a:pt x="91" y="152"/>
                    <a:pt x="117" y="135"/>
                    <a:pt x="180" y="13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15" y="1"/>
                    <a:pt x="89" y="17"/>
                    <a:pt x="89" y="17"/>
                  </a:cubicBezTo>
                  <a:close/>
                </a:path>
              </a:pathLst>
            </a:custGeom>
            <a:solidFill>
              <a:srgbClr val="EA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3" name="Freeform 1115"/>
            <p:cNvSpPr>
              <a:spLocks/>
            </p:cNvSpPr>
            <p:nvPr/>
          </p:nvSpPr>
          <p:spPr bwMode="auto">
            <a:xfrm>
              <a:off x="7418388" y="4699001"/>
              <a:ext cx="839788" cy="1411288"/>
            </a:xfrm>
            <a:custGeom>
              <a:avLst/>
              <a:gdLst>
                <a:gd name="T0" fmla="*/ 88 w 88"/>
                <a:gd name="T1" fmla="*/ 15 h 148"/>
                <a:gd name="T2" fmla="*/ 0 w 88"/>
                <a:gd name="T3" fmla="*/ 1 h 148"/>
                <a:gd name="T4" fmla="*/ 2 w 88"/>
                <a:gd name="T5" fmla="*/ 135 h 148"/>
                <a:gd name="T6" fmla="*/ 88 w 88"/>
                <a:gd name="T7" fmla="*/ 148 h 148"/>
                <a:gd name="T8" fmla="*/ 88 w 88"/>
                <a:gd name="T9" fmla="*/ 1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8">
                  <a:moveTo>
                    <a:pt x="88" y="15"/>
                  </a:moveTo>
                  <a:cubicBezTo>
                    <a:pt x="84" y="12"/>
                    <a:pt x="57" y="0"/>
                    <a:pt x="0" y="1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54" y="134"/>
                    <a:pt x="80" y="144"/>
                    <a:pt x="88" y="148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F3F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4" name="Freeform 1116"/>
            <p:cNvSpPr>
              <a:spLocks/>
            </p:cNvSpPr>
            <p:nvPr/>
          </p:nvSpPr>
          <p:spPr bwMode="auto">
            <a:xfrm>
              <a:off x="8686800" y="4670426"/>
              <a:ext cx="266700" cy="525463"/>
            </a:xfrm>
            <a:custGeom>
              <a:avLst/>
              <a:gdLst>
                <a:gd name="T0" fmla="*/ 168 w 168"/>
                <a:gd name="T1" fmla="*/ 331 h 331"/>
                <a:gd name="T2" fmla="*/ 84 w 168"/>
                <a:gd name="T3" fmla="*/ 241 h 331"/>
                <a:gd name="T4" fmla="*/ 0 w 168"/>
                <a:gd name="T5" fmla="*/ 331 h 331"/>
                <a:gd name="T6" fmla="*/ 0 w 168"/>
                <a:gd name="T7" fmla="*/ 24 h 331"/>
                <a:gd name="T8" fmla="*/ 162 w 168"/>
                <a:gd name="T9" fmla="*/ 0 h 331"/>
                <a:gd name="T10" fmla="*/ 168 w 168"/>
                <a:gd name="T1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331">
                  <a:moveTo>
                    <a:pt x="168" y="331"/>
                  </a:moveTo>
                  <a:lnTo>
                    <a:pt x="84" y="241"/>
                  </a:lnTo>
                  <a:lnTo>
                    <a:pt x="0" y="331"/>
                  </a:lnTo>
                  <a:lnTo>
                    <a:pt x="0" y="24"/>
                  </a:lnTo>
                  <a:lnTo>
                    <a:pt x="162" y="0"/>
                  </a:lnTo>
                  <a:lnTo>
                    <a:pt x="168" y="331"/>
                  </a:lnTo>
                  <a:close/>
                </a:path>
              </a:pathLst>
            </a:custGeom>
            <a:solidFill>
              <a:srgbClr val="FAA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35" name="กลุ่ม 334"/>
          <p:cNvGrpSpPr/>
          <p:nvPr/>
        </p:nvGrpSpPr>
        <p:grpSpPr>
          <a:xfrm rot="1634033">
            <a:off x="9639521" y="9829800"/>
            <a:ext cx="1944688" cy="1630363"/>
            <a:chOff x="10466387" y="6519864"/>
            <a:chExt cx="1944688" cy="1630363"/>
          </a:xfrm>
        </p:grpSpPr>
        <p:sp>
          <p:nvSpPr>
            <p:cNvPr id="336" name="Freeform 1117"/>
            <p:cNvSpPr>
              <a:spLocks/>
            </p:cNvSpPr>
            <p:nvPr/>
          </p:nvSpPr>
          <p:spPr bwMode="auto">
            <a:xfrm>
              <a:off x="10466387" y="6577014"/>
              <a:ext cx="1944688" cy="1573213"/>
            </a:xfrm>
            <a:custGeom>
              <a:avLst/>
              <a:gdLst>
                <a:gd name="T0" fmla="*/ 201 w 204"/>
                <a:gd name="T1" fmla="*/ 0 h 165"/>
                <a:gd name="T2" fmla="*/ 0 w 204"/>
                <a:gd name="T3" fmla="*/ 3 h 165"/>
                <a:gd name="T4" fmla="*/ 3 w 204"/>
                <a:gd name="T5" fmla="*/ 160 h 165"/>
                <a:gd name="T6" fmla="*/ 88 w 204"/>
                <a:gd name="T7" fmla="*/ 159 h 165"/>
                <a:gd name="T8" fmla="*/ 102 w 204"/>
                <a:gd name="T9" fmla="*/ 165 h 165"/>
                <a:gd name="T10" fmla="*/ 116 w 204"/>
                <a:gd name="T11" fmla="*/ 158 h 165"/>
                <a:gd name="T12" fmla="*/ 204 w 204"/>
                <a:gd name="T13" fmla="*/ 157 h 165"/>
                <a:gd name="T14" fmla="*/ 201 w 204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65">
                  <a:moveTo>
                    <a:pt x="20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90" y="162"/>
                    <a:pt x="96" y="165"/>
                    <a:pt x="102" y="165"/>
                  </a:cubicBezTo>
                  <a:cubicBezTo>
                    <a:pt x="109" y="165"/>
                    <a:pt x="114" y="162"/>
                    <a:pt x="116" y="158"/>
                  </a:cubicBezTo>
                  <a:cubicBezTo>
                    <a:pt x="204" y="157"/>
                    <a:pt x="204" y="157"/>
                    <a:pt x="204" y="15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7" name="Freeform 1118"/>
            <p:cNvSpPr>
              <a:spLocks/>
            </p:cNvSpPr>
            <p:nvPr/>
          </p:nvSpPr>
          <p:spPr bwMode="auto">
            <a:xfrm>
              <a:off x="10580687" y="7759701"/>
              <a:ext cx="1697038" cy="238125"/>
            </a:xfrm>
            <a:custGeom>
              <a:avLst/>
              <a:gdLst>
                <a:gd name="T0" fmla="*/ 1063 w 1069"/>
                <a:gd name="T1" fmla="*/ 0 h 150"/>
                <a:gd name="T2" fmla="*/ 0 w 1069"/>
                <a:gd name="T3" fmla="*/ 12 h 150"/>
                <a:gd name="T4" fmla="*/ 6 w 1069"/>
                <a:gd name="T5" fmla="*/ 150 h 150"/>
                <a:gd name="T6" fmla="*/ 1069 w 1069"/>
                <a:gd name="T7" fmla="*/ 138 h 150"/>
                <a:gd name="T8" fmla="*/ 1063 w 106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50">
                  <a:moveTo>
                    <a:pt x="1063" y="0"/>
                  </a:moveTo>
                  <a:lnTo>
                    <a:pt x="0" y="12"/>
                  </a:lnTo>
                  <a:lnTo>
                    <a:pt x="6" y="150"/>
                  </a:lnTo>
                  <a:lnTo>
                    <a:pt x="1069" y="138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C7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8" name="Freeform 1119"/>
            <p:cNvSpPr>
              <a:spLocks/>
            </p:cNvSpPr>
            <p:nvPr/>
          </p:nvSpPr>
          <p:spPr bwMode="auto">
            <a:xfrm>
              <a:off x="10561637" y="6519864"/>
              <a:ext cx="1706563" cy="1449388"/>
            </a:xfrm>
            <a:custGeom>
              <a:avLst/>
              <a:gdLst>
                <a:gd name="T0" fmla="*/ 89 w 179"/>
                <a:gd name="T1" fmla="*/ 18 h 152"/>
                <a:gd name="T2" fmla="*/ 0 w 179"/>
                <a:gd name="T3" fmla="*/ 3 h 152"/>
                <a:gd name="T4" fmla="*/ 2 w 179"/>
                <a:gd name="T5" fmla="*/ 138 h 152"/>
                <a:gd name="T6" fmla="*/ 91 w 179"/>
                <a:gd name="T7" fmla="*/ 152 h 152"/>
                <a:gd name="T8" fmla="*/ 179 w 179"/>
                <a:gd name="T9" fmla="*/ 135 h 152"/>
                <a:gd name="T10" fmla="*/ 177 w 179"/>
                <a:gd name="T11" fmla="*/ 0 h 152"/>
                <a:gd name="T12" fmla="*/ 89 w 179"/>
                <a:gd name="T13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52">
                  <a:moveTo>
                    <a:pt x="89" y="18"/>
                  </a:moveTo>
                  <a:cubicBezTo>
                    <a:pt x="89" y="18"/>
                    <a:pt x="63" y="2"/>
                    <a:pt x="0" y="3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65" y="137"/>
                    <a:pt x="91" y="152"/>
                    <a:pt x="91" y="152"/>
                  </a:cubicBezTo>
                  <a:cubicBezTo>
                    <a:pt x="91" y="152"/>
                    <a:pt x="117" y="136"/>
                    <a:pt x="179" y="135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5" y="1"/>
                    <a:pt x="89" y="18"/>
                    <a:pt x="89" y="18"/>
                  </a:cubicBezTo>
                  <a:close/>
                </a:path>
              </a:pathLst>
            </a:custGeom>
            <a:solidFill>
              <a:srgbClr val="EA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9" name="Freeform 1120"/>
            <p:cNvSpPr>
              <a:spLocks/>
            </p:cNvSpPr>
            <p:nvPr/>
          </p:nvSpPr>
          <p:spPr bwMode="auto">
            <a:xfrm>
              <a:off x="10561637" y="6538914"/>
              <a:ext cx="838200" cy="1411288"/>
            </a:xfrm>
            <a:custGeom>
              <a:avLst/>
              <a:gdLst>
                <a:gd name="T0" fmla="*/ 88 w 88"/>
                <a:gd name="T1" fmla="*/ 15 h 148"/>
                <a:gd name="T2" fmla="*/ 0 w 88"/>
                <a:gd name="T3" fmla="*/ 1 h 148"/>
                <a:gd name="T4" fmla="*/ 2 w 88"/>
                <a:gd name="T5" fmla="*/ 136 h 148"/>
                <a:gd name="T6" fmla="*/ 88 w 88"/>
                <a:gd name="T7" fmla="*/ 148 h 148"/>
                <a:gd name="T8" fmla="*/ 88 w 88"/>
                <a:gd name="T9" fmla="*/ 1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8">
                  <a:moveTo>
                    <a:pt x="88" y="15"/>
                  </a:moveTo>
                  <a:cubicBezTo>
                    <a:pt x="84" y="13"/>
                    <a:pt x="57" y="0"/>
                    <a:pt x="0" y="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53" y="135"/>
                    <a:pt x="80" y="145"/>
                    <a:pt x="88" y="148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F3F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0" name="Freeform 1121"/>
            <p:cNvSpPr>
              <a:spLocks/>
            </p:cNvSpPr>
            <p:nvPr/>
          </p:nvSpPr>
          <p:spPr bwMode="auto">
            <a:xfrm>
              <a:off x="11820524" y="6519864"/>
              <a:ext cx="276225" cy="514350"/>
            </a:xfrm>
            <a:custGeom>
              <a:avLst/>
              <a:gdLst>
                <a:gd name="T0" fmla="*/ 174 w 174"/>
                <a:gd name="T1" fmla="*/ 324 h 324"/>
                <a:gd name="T2" fmla="*/ 90 w 174"/>
                <a:gd name="T3" fmla="*/ 234 h 324"/>
                <a:gd name="T4" fmla="*/ 6 w 174"/>
                <a:gd name="T5" fmla="*/ 324 h 324"/>
                <a:gd name="T6" fmla="*/ 0 w 174"/>
                <a:gd name="T7" fmla="*/ 18 h 324"/>
                <a:gd name="T8" fmla="*/ 168 w 174"/>
                <a:gd name="T9" fmla="*/ 0 h 324"/>
                <a:gd name="T10" fmla="*/ 174 w 174"/>
                <a:gd name="T1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324">
                  <a:moveTo>
                    <a:pt x="174" y="324"/>
                  </a:moveTo>
                  <a:lnTo>
                    <a:pt x="90" y="234"/>
                  </a:lnTo>
                  <a:lnTo>
                    <a:pt x="6" y="324"/>
                  </a:lnTo>
                  <a:lnTo>
                    <a:pt x="0" y="18"/>
                  </a:lnTo>
                  <a:lnTo>
                    <a:pt x="168" y="0"/>
                  </a:lnTo>
                  <a:lnTo>
                    <a:pt x="174" y="324"/>
                  </a:ln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41" name="กลุ่ม 340"/>
          <p:cNvGrpSpPr/>
          <p:nvPr/>
        </p:nvGrpSpPr>
        <p:grpSpPr>
          <a:xfrm rot="21180278">
            <a:off x="15392915" y="7588051"/>
            <a:ext cx="3823592" cy="3240173"/>
            <a:chOff x="4884738" y="5400675"/>
            <a:chExt cx="1935163" cy="1639888"/>
          </a:xfrm>
        </p:grpSpPr>
        <p:sp>
          <p:nvSpPr>
            <p:cNvPr id="342" name="Freeform 1122"/>
            <p:cNvSpPr>
              <a:spLocks/>
            </p:cNvSpPr>
            <p:nvPr/>
          </p:nvSpPr>
          <p:spPr bwMode="auto">
            <a:xfrm>
              <a:off x="4884738" y="5468938"/>
              <a:ext cx="1935163" cy="1571625"/>
            </a:xfrm>
            <a:custGeom>
              <a:avLst/>
              <a:gdLst>
                <a:gd name="T0" fmla="*/ 200 w 203"/>
                <a:gd name="T1" fmla="*/ 0 h 165"/>
                <a:gd name="T2" fmla="*/ 0 w 203"/>
                <a:gd name="T3" fmla="*/ 3 h 165"/>
                <a:gd name="T4" fmla="*/ 2 w 203"/>
                <a:gd name="T5" fmla="*/ 160 h 165"/>
                <a:gd name="T6" fmla="*/ 88 w 203"/>
                <a:gd name="T7" fmla="*/ 158 h 165"/>
                <a:gd name="T8" fmla="*/ 102 w 203"/>
                <a:gd name="T9" fmla="*/ 165 h 165"/>
                <a:gd name="T10" fmla="*/ 115 w 203"/>
                <a:gd name="T11" fmla="*/ 158 h 165"/>
                <a:gd name="T12" fmla="*/ 203 w 203"/>
                <a:gd name="T13" fmla="*/ 157 h 165"/>
                <a:gd name="T14" fmla="*/ 200 w 203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65">
                  <a:moveTo>
                    <a:pt x="20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90" y="161"/>
                    <a:pt x="95" y="165"/>
                    <a:pt x="102" y="165"/>
                  </a:cubicBezTo>
                  <a:cubicBezTo>
                    <a:pt x="108" y="164"/>
                    <a:pt x="114" y="161"/>
                    <a:pt x="115" y="158"/>
                  </a:cubicBezTo>
                  <a:cubicBezTo>
                    <a:pt x="203" y="157"/>
                    <a:pt x="203" y="157"/>
                    <a:pt x="203" y="15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04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3" name="Freeform 1123"/>
            <p:cNvSpPr>
              <a:spLocks/>
            </p:cNvSpPr>
            <p:nvPr/>
          </p:nvSpPr>
          <p:spPr bwMode="auto">
            <a:xfrm>
              <a:off x="4999038" y="6640513"/>
              <a:ext cx="1687513" cy="247650"/>
            </a:xfrm>
            <a:custGeom>
              <a:avLst/>
              <a:gdLst>
                <a:gd name="T0" fmla="*/ 1063 w 1063"/>
                <a:gd name="T1" fmla="*/ 0 h 156"/>
                <a:gd name="T2" fmla="*/ 0 w 1063"/>
                <a:gd name="T3" fmla="*/ 18 h 156"/>
                <a:gd name="T4" fmla="*/ 0 w 1063"/>
                <a:gd name="T5" fmla="*/ 156 h 156"/>
                <a:gd name="T6" fmla="*/ 1063 w 1063"/>
                <a:gd name="T7" fmla="*/ 138 h 156"/>
                <a:gd name="T8" fmla="*/ 1063 w 1063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156">
                  <a:moveTo>
                    <a:pt x="1063" y="0"/>
                  </a:moveTo>
                  <a:lnTo>
                    <a:pt x="0" y="18"/>
                  </a:lnTo>
                  <a:lnTo>
                    <a:pt x="0" y="156"/>
                  </a:lnTo>
                  <a:lnTo>
                    <a:pt x="1063" y="138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C7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4" name="Freeform 1124"/>
            <p:cNvSpPr>
              <a:spLocks/>
            </p:cNvSpPr>
            <p:nvPr/>
          </p:nvSpPr>
          <p:spPr bwMode="auto">
            <a:xfrm>
              <a:off x="4970463" y="5410200"/>
              <a:ext cx="1716088" cy="1439863"/>
            </a:xfrm>
            <a:custGeom>
              <a:avLst/>
              <a:gdLst>
                <a:gd name="T0" fmla="*/ 89 w 180"/>
                <a:gd name="T1" fmla="*/ 17 h 151"/>
                <a:gd name="T2" fmla="*/ 0 w 180"/>
                <a:gd name="T3" fmla="*/ 3 h 151"/>
                <a:gd name="T4" fmla="*/ 2 w 180"/>
                <a:gd name="T5" fmla="*/ 137 h 151"/>
                <a:gd name="T6" fmla="*/ 91 w 180"/>
                <a:gd name="T7" fmla="*/ 151 h 151"/>
                <a:gd name="T8" fmla="*/ 180 w 180"/>
                <a:gd name="T9" fmla="*/ 134 h 151"/>
                <a:gd name="T10" fmla="*/ 178 w 180"/>
                <a:gd name="T11" fmla="*/ 0 h 151"/>
                <a:gd name="T12" fmla="*/ 89 w 180"/>
                <a:gd name="T13" fmla="*/ 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51">
                  <a:moveTo>
                    <a:pt x="89" y="17"/>
                  </a:moveTo>
                  <a:cubicBezTo>
                    <a:pt x="89" y="17"/>
                    <a:pt x="63" y="2"/>
                    <a:pt x="0" y="3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65" y="136"/>
                    <a:pt x="91" y="151"/>
                    <a:pt x="91" y="151"/>
                  </a:cubicBezTo>
                  <a:cubicBezTo>
                    <a:pt x="91" y="151"/>
                    <a:pt x="117" y="135"/>
                    <a:pt x="180" y="13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15" y="1"/>
                    <a:pt x="89" y="17"/>
                    <a:pt x="89" y="17"/>
                  </a:cubicBezTo>
                  <a:close/>
                </a:path>
              </a:pathLst>
            </a:custGeom>
            <a:solidFill>
              <a:srgbClr val="EA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5" name="Freeform 1125"/>
            <p:cNvSpPr>
              <a:spLocks/>
            </p:cNvSpPr>
            <p:nvPr/>
          </p:nvSpPr>
          <p:spPr bwMode="auto">
            <a:xfrm>
              <a:off x="4970463" y="5429250"/>
              <a:ext cx="849313" cy="1411288"/>
            </a:xfrm>
            <a:custGeom>
              <a:avLst/>
              <a:gdLst>
                <a:gd name="T0" fmla="*/ 89 w 89"/>
                <a:gd name="T1" fmla="*/ 15 h 148"/>
                <a:gd name="T2" fmla="*/ 0 w 89"/>
                <a:gd name="T3" fmla="*/ 1 h 148"/>
                <a:gd name="T4" fmla="*/ 2 w 89"/>
                <a:gd name="T5" fmla="*/ 135 h 148"/>
                <a:gd name="T6" fmla="*/ 89 w 89"/>
                <a:gd name="T7" fmla="*/ 148 h 148"/>
                <a:gd name="T8" fmla="*/ 89 w 89"/>
                <a:gd name="T9" fmla="*/ 1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48">
                  <a:moveTo>
                    <a:pt x="89" y="15"/>
                  </a:moveTo>
                  <a:cubicBezTo>
                    <a:pt x="84" y="12"/>
                    <a:pt x="57" y="0"/>
                    <a:pt x="0" y="1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54" y="134"/>
                    <a:pt x="80" y="144"/>
                    <a:pt x="89" y="148"/>
                  </a:cubicBezTo>
                  <a:lnTo>
                    <a:pt x="89" y="15"/>
                  </a:lnTo>
                  <a:close/>
                </a:path>
              </a:pathLst>
            </a:custGeom>
            <a:solidFill>
              <a:srgbClr val="F3F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6" name="Freeform 1126"/>
            <p:cNvSpPr>
              <a:spLocks/>
            </p:cNvSpPr>
            <p:nvPr/>
          </p:nvSpPr>
          <p:spPr bwMode="auto">
            <a:xfrm>
              <a:off x="6238876" y="5400675"/>
              <a:ext cx="266700" cy="525463"/>
            </a:xfrm>
            <a:custGeom>
              <a:avLst/>
              <a:gdLst>
                <a:gd name="T0" fmla="*/ 168 w 168"/>
                <a:gd name="T1" fmla="*/ 331 h 331"/>
                <a:gd name="T2" fmla="*/ 84 w 168"/>
                <a:gd name="T3" fmla="*/ 241 h 331"/>
                <a:gd name="T4" fmla="*/ 6 w 168"/>
                <a:gd name="T5" fmla="*/ 331 h 331"/>
                <a:gd name="T6" fmla="*/ 0 w 168"/>
                <a:gd name="T7" fmla="*/ 24 h 331"/>
                <a:gd name="T8" fmla="*/ 162 w 168"/>
                <a:gd name="T9" fmla="*/ 0 h 331"/>
                <a:gd name="T10" fmla="*/ 168 w 168"/>
                <a:gd name="T1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331">
                  <a:moveTo>
                    <a:pt x="168" y="331"/>
                  </a:moveTo>
                  <a:lnTo>
                    <a:pt x="84" y="241"/>
                  </a:lnTo>
                  <a:lnTo>
                    <a:pt x="6" y="331"/>
                  </a:lnTo>
                  <a:lnTo>
                    <a:pt x="0" y="24"/>
                  </a:lnTo>
                  <a:lnTo>
                    <a:pt x="162" y="0"/>
                  </a:lnTo>
                  <a:lnTo>
                    <a:pt x="168" y="331"/>
                  </a:ln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47" name="กลุ่ม 346"/>
          <p:cNvGrpSpPr/>
          <p:nvPr/>
        </p:nvGrpSpPr>
        <p:grpSpPr>
          <a:xfrm rot="1626268">
            <a:off x="13401070" y="10296525"/>
            <a:ext cx="1933575" cy="1590675"/>
            <a:chOff x="7162801" y="2857500"/>
            <a:chExt cx="1933575" cy="1590675"/>
          </a:xfrm>
        </p:grpSpPr>
        <p:sp>
          <p:nvSpPr>
            <p:cNvPr id="348" name="Freeform 1127"/>
            <p:cNvSpPr>
              <a:spLocks/>
            </p:cNvSpPr>
            <p:nvPr/>
          </p:nvSpPr>
          <p:spPr bwMode="auto">
            <a:xfrm>
              <a:off x="7962901" y="3371850"/>
              <a:ext cx="1133475" cy="466725"/>
            </a:xfrm>
            <a:custGeom>
              <a:avLst/>
              <a:gdLst>
                <a:gd name="T0" fmla="*/ 4 w 119"/>
                <a:gd name="T1" fmla="*/ 0 h 49"/>
                <a:gd name="T2" fmla="*/ 119 w 119"/>
                <a:gd name="T3" fmla="*/ 26 h 49"/>
                <a:gd name="T4" fmla="*/ 76 w 119"/>
                <a:gd name="T5" fmla="*/ 40 h 49"/>
                <a:gd name="T6" fmla="*/ 13 w 119"/>
                <a:gd name="T7" fmla="*/ 27 h 49"/>
                <a:gd name="T8" fmla="*/ 9 w 119"/>
                <a:gd name="T9" fmla="*/ 17 h 49"/>
                <a:gd name="T10" fmla="*/ 0 w 119"/>
                <a:gd name="T11" fmla="*/ 15 h 49"/>
                <a:gd name="T12" fmla="*/ 4 w 119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49">
                  <a:moveTo>
                    <a:pt x="4" y="0"/>
                  </a:move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1" y="49"/>
                    <a:pt x="76" y="40"/>
                  </a:cubicBezTo>
                  <a:cubicBezTo>
                    <a:pt x="42" y="32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A4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9" name="Freeform 1128"/>
            <p:cNvSpPr>
              <a:spLocks noEditPoints="1"/>
            </p:cNvSpPr>
            <p:nvPr/>
          </p:nvSpPr>
          <p:spPr bwMode="auto">
            <a:xfrm>
              <a:off x="7162801" y="2857500"/>
              <a:ext cx="857250" cy="666750"/>
            </a:xfrm>
            <a:custGeom>
              <a:avLst/>
              <a:gdLst>
                <a:gd name="T0" fmla="*/ 15 w 90"/>
                <a:gd name="T1" fmla="*/ 53 h 70"/>
                <a:gd name="T2" fmla="*/ 24 w 90"/>
                <a:gd name="T3" fmla="*/ 58 h 70"/>
                <a:gd name="T4" fmla="*/ 24 w 90"/>
                <a:gd name="T5" fmla="*/ 58 h 70"/>
                <a:gd name="T6" fmla="*/ 86 w 90"/>
                <a:gd name="T7" fmla="*/ 70 h 70"/>
                <a:gd name="T8" fmla="*/ 90 w 90"/>
                <a:gd name="T9" fmla="*/ 53 h 70"/>
                <a:gd name="T10" fmla="*/ 71 w 90"/>
                <a:gd name="T11" fmla="*/ 42 h 70"/>
                <a:gd name="T12" fmla="*/ 60 w 90"/>
                <a:gd name="T13" fmla="*/ 26 h 70"/>
                <a:gd name="T14" fmla="*/ 57 w 90"/>
                <a:gd name="T15" fmla="*/ 19 h 70"/>
                <a:gd name="T16" fmla="*/ 57 w 90"/>
                <a:gd name="T17" fmla="*/ 19 h 70"/>
                <a:gd name="T18" fmla="*/ 57 w 90"/>
                <a:gd name="T19" fmla="*/ 19 h 70"/>
                <a:gd name="T20" fmla="*/ 50 w 90"/>
                <a:gd name="T21" fmla="*/ 9 h 70"/>
                <a:gd name="T22" fmla="*/ 10 w 90"/>
                <a:gd name="T23" fmla="*/ 14 h 70"/>
                <a:gd name="T24" fmla="*/ 15 w 90"/>
                <a:gd name="T25" fmla="*/ 53 h 70"/>
                <a:gd name="T26" fmla="*/ 42 w 90"/>
                <a:gd name="T27" fmla="*/ 19 h 70"/>
                <a:gd name="T28" fmla="*/ 45 w 90"/>
                <a:gd name="T29" fmla="*/ 41 h 70"/>
                <a:gd name="T30" fmla="*/ 22 w 90"/>
                <a:gd name="T31" fmla="*/ 44 h 70"/>
                <a:gd name="T32" fmla="*/ 19 w 90"/>
                <a:gd name="T33" fmla="*/ 21 h 70"/>
                <a:gd name="T34" fmla="*/ 42 w 90"/>
                <a:gd name="T35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70">
                  <a:moveTo>
                    <a:pt x="15" y="53"/>
                  </a:moveTo>
                  <a:cubicBezTo>
                    <a:pt x="17" y="56"/>
                    <a:pt x="20" y="57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9"/>
                    <a:pt x="86" y="70"/>
                    <a:pt x="86" y="70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80" y="50"/>
                    <a:pt x="71" y="42"/>
                  </a:cubicBezTo>
                  <a:cubicBezTo>
                    <a:pt x="65" y="38"/>
                    <a:pt x="62" y="31"/>
                    <a:pt x="60" y="26"/>
                  </a:cubicBezTo>
                  <a:cubicBezTo>
                    <a:pt x="59" y="24"/>
                    <a:pt x="58" y="21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5"/>
                    <a:pt x="53" y="12"/>
                    <a:pt x="50" y="9"/>
                  </a:cubicBezTo>
                  <a:cubicBezTo>
                    <a:pt x="37" y="0"/>
                    <a:pt x="20" y="2"/>
                    <a:pt x="10" y="14"/>
                  </a:cubicBezTo>
                  <a:cubicBezTo>
                    <a:pt x="0" y="26"/>
                    <a:pt x="2" y="44"/>
                    <a:pt x="15" y="53"/>
                  </a:cubicBezTo>
                  <a:close/>
                  <a:moveTo>
                    <a:pt x="42" y="19"/>
                  </a:moveTo>
                  <a:cubicBezTo>
                    <a:pt x="49" y="24"/>
                    <a:pt x="50" y="34"/>
                    <a:pt x="45" y="41"/>
                  </a:cubicBezTo>
                  <a:cubicBezTo>
                    <a:pt x="39" y="48"/>
                    <a:pt x="29" y="49"/>
                    <a:pt x="22" y="44"/>
                  </a:cubicBezTo>
                  <a:cubicBezTo>
                    <a:pt x="15" y="38"/>
                    <a:pt x="14" y="28"/>
                    <a:pt x="19" y="21"/>
                  </a:cubicBezTo>
                  <a:cubicBezTo>
                    <a:pt x="25" y="14"/>
                    <a:pt x="35" y="13"/>
                    <a:pt x="42" y="19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0" name="Freeform 1129"/>
            <p:cNvSpPr>
              <a:spLocks noEditPoints="1"/>
            </p:cNvSpPr>
            <p:nvPr/>
          </p:nvSpPr>
          <p:spPr bwMode="auto">
            <a:xfrm>
              <a:off x="7391401" y="3581400"/>
              <a:ext cx="714375" cy="866775"/>
            </a:xfrm>
            <a:custGeom>
              <a:avLst/>
              <a:gdLst>
                <a:gd name="T0" fmla="*/ 20 w 75"/>
                <a:gd name="T1" fmla="*/ 84 h 91"/>
                <a:gd name="T2" fmla="*/ 58 w 75"/>
                <a:gd name="T3" fmla="*/ 71 h 91"/>
                <a:gd name="T4" fmla="*/ 61 w 75"/>
                <a:gd name="T5" fmla="*/ 59 h 91"/>
                <a:gd name="T6" fmla="*/ 61 w 75"/>
                <a:gd name="T7" fmla="*/ 59 h 91"/>
                <a:gd name="T8" fmla="*/ 59 w 75"/>
                <a:gd name="T9" fmla="*/ 51 h 91"/>
                <a:gd name="T10" fmla="*/ 62 w 75"/>
                <a:gd name="T11" fmla="*/ 32 h 91"/>
                <a:gd name="T12" fmla="*/ 75 w 75"/>
                <a:gd name="T13" fmla="*/ 13 h 91"/>
                <a:gd name="T14" fmla="*/ 64 w 75"/>
                <a:gd name="T15" fmla="*/ 0 h 91"/>
                <a:gd name="T16" fmla="*/ 13 w 75"/>
                <a:gd name="T17" fmla="*/ 38 h 91"/>
                <a:gd name="T18" fmla="*/ 13 w 75"/>
                <a:gd name="T19" fmla="*/ 38 h 91"/>
                <a:gd name="T20" fmla="*/ 13 w 75"/>
                <a:gd name="T21" fmla="*/ 38 h 91"/>
                <a:gd name="T22" fmla="*/ 7 w 75"/>
                <a:gd name="T23" fmla="*/ 47 h 91"/>
                <a:gd name="T24" fmla="*/ 20 w 75"/>
                <a:gd name="T25" fmla="*/ 84 h 91"/>
                <a:gd name="T26" fmla="*/ 26 w 75"/>
                <a:gd name="T27" fmla="*/ 73 h 91"/>
                <a:gd name="T28" fmla="*/ 18 w 75"/>
                <a:gd name="T29" fmla="*/ 52 h 91"/>
                <a:gd name="T30" fmla="*/ 39 w 75"/>
                <a:gd name="T31" fmla="*/ 44 h 91"/>
                <a:gd name="T32" fmla="*/ 47 w 75"/>
                <a:gd name="T33" fmla="*/ 66 h 91"/>
                <a:gd name="T34" fmla="*/ 26 w 75"/>
                <a:gd name="T35" fmla="*/ 7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91">
                  <a:moveTo>
                    <a:pt x="20" y="84"/>
                  </a:moveTo>
                  <a:cubicBezTo>
                    <a:pt x="35" y="91"/>
                    <a:pt x="51" y="85"/>
                    <a:pt x="58" y="71"/>
                  </a:cubicBezTo>
                  <a:cubicBezTo>
                    <a:pt x="60" y="67"/>
                    <a:pt x="61" y="63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6"/>
                    <a:pt x="60" y="54"/>
                    <a:pt x="59" y="51"/>
                  </a:cubicBezTo>
                  <a:cubicBezTo>
                    <a:pt x="59" y="46"/>
                    <a:pt x="59" y="38"/>
                    <a:pt x="62" y="32"/>
                  </a:cubicBezTo>
                  <a:cubicBezTo>
                    <a:pt x="67" y="21"/>
                    <a:pt x="75" y="13"/>
                    <a:pt x="75" y="1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14" y="3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0" y="41"/>
                    <a:pt x="8" y="44"/>
                    <a:pt x="7" y="47"/>
                  </a:cubicBezTo>
                  <a:cubicBezTo>
                    <a:pt x="0" y="61"/>
                    <a:pt x="6" y="78"/>
                    <a:pt x="20" y="84"/>
                  </a:cubicBezTo>
                  <a:close/>
                  <a:moveTo>
                    <a:pt x="26" y="73"/>
                  </a:moveTo>
                  <a:cubicBezTo>
                    <a:pt x="18" y="70"/>
                    <a:pt x="14" y="60"/>
                    <a:pt x="18" y="52"/>
                  </a:cubicBezTo>
                  <a:cubicBezTo>
                    <a:pt x="22" y="44"/>
                    <a:pt x="31" y="40"/>
                    <a:pt x="39" y="44"/>
                  </a:cubicBezTo>
                  <a:cubicBezTo>
                    <a:pt x="47" y="48"/>
                    <a:pt x="51" y="58"/>
                    <a:pt x="47" y="66"/>
                  </a:cubicBezTo>
                  <a:cubicBezTo>
                    <a:pt x="43" y="74"/>
                    <a:pt x="34" y="77"/>
                    <a:pt x="26" y="73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1" name="Freeform 1130"/>
            <p:cNvSpPr>
              <a:spLocks/>
            </p:cNvSpPr>
            <p:nvPr/>
          </p:nvSpPr>
          <p:spPr bwMode="auto">
            <a:xfrm>
              <a:off x="8010526" y="2857500"/>
              <a:ext cx="981075" cy="847725"/>
            </a:xfrm>
            <a:custGeom>
              <a:avLst/>
              <a:gdLst>
                <a:gd name="T0" fmla="*/ 10 w 103"/>
                <a:gd name="T1" fmla="*/ 89 h 89"/>
                <a:gd name="T2" fmla="*/ 103 w 103"/>
                <a:gd name="T3" fmla="*/ 16 h 89"/>
                <a:gd name="T4" fmla="*/ 58 w 103"/>
                <a:gd name="T5" fmla="*/ 22 h 89"/>
                <a:gd name="T6" fmla="*/ 7 w 103"/>
                <a:gd name="T7" fmla="*/ 61 h 89"/>
                <a:gd name="T8" fmla="*/ 7 w 103"/>
                <a:gd name="T9" fmla="*/ 72 h 89"/>
                <a:gd name="T10" fmla="*/ 0 w 103"/>
                <a:gd name="T11" fmla="*/ 77 h 89"/>
                <a:gd name="T12" fmla="*/ 10 w 103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89">
                  <a:moveTo>
                    <a:pt x="10" y="89"/>
                  </a:move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85" y="0"/>
                    <a:pt x="58" y="22"/>
                  </a:cubicBezTo>
                  <a:cubicBezTo>
                    <a:pt x="30" y="44"/>
                    <a:pt x="7" y="61"/>
                    <a:pt x="7" y="6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89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2" name="Freeform 1131"/>
            <p:cNvSpPr>
              <a:spLocks/>
            </p:cNvSpPr>
            <p:nvPr/>
          </p:nvSpPr>
          <p:spPr bwMode="auto">
            <a:xfrm>
              <a:off x="8124826" y="3438525"/>
              <a:ext cx="123825" cy="123825"/>
            </a:xfrm>
            <a:custGeom>
              <a:avLst/>
              <a:gdLst>
                <a:gd name="T0" fmla="*/ 2 w 13"/>
                <a:gd name="T1" fmla="*/ 3 h 13"/>
                <a:gd name="T2" fmla="*/ 10 w 13"/>
                <a:gd name="T3" fmla="*/ 2 h 13"/>
                <a:gd name="T4" fmla="*/ 11 w 13"/>
                <a:gd name="T5" fmla="*/ 10 h 13"/>
                <a:gd name="T6" fmla="*/ 3 w 13"/>
                <a:gd name="T7" fmla="*/ 11 h 13"/>
                <a:gd name="T8" fmla="*/ 2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3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0E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53" name="กลุ่ม 352"/>
          <p:cNvGrpSpPr/>
          <p:nvPr/>
        </p:nvGrpSpPr>
        <p:grpSpPr>
          <a:xfrm>
            <a:off x="17339003" y="6200775"/>
            <a:ext cx="904875" cy="962025"/>
            <a:chOff x="5895976" y="2525713"/>
            <a:chExt cx="904875" cy="962025"/>
          </a:xfrm>
        </p:grpSpPr>
        <p:sp>
          <p:nvSpPr>
            <p:cNvPr id="354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5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56" name="กลุ่ม 355"/>
          <p:cNvGrpSpPr/>
          <p:nvPr/>
        </p:nvGrpSpPr>
        <p:grpSpPr>
          <a:xfrm rot="21381996">
            <a:off x="13795459" y="2399141"/>
            <a:ext cx="7702535" cy="3703927"/>
            <a:chOff x="6229350" y="4205480"/>
            <a:chExt cx="2697163" cy="1296988"/>
          </a:xfrm>
        </p:grpSpPr>
        <p:sp>
          <p:nvSpPr>
            <p:cNvPr id="357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8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9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0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1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2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3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4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5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6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7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8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9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0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1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2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3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4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5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6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7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8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9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0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1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2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3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4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5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6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7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8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9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0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1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2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3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4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5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6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7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8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9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0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1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2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3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4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5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6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7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8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9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0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1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2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3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4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5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6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7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8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9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0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1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2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3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4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5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6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7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8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9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0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1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2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3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434" name="Freeform 1110"/>
          <p:cNvSpPr>
            <a:spLocks/>
          </p:cNvSpPr>
          <p:nvPr/>
        </p:nvSpPr>
        <p:spPr bwMode="auto">
          <a:xfrm>
            <a:off x="4991510" y="3738034"/>
            <a:ext cx="2243257" cy="1005515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rgbClr val="72C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6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241018" y="3947399"/>
            <a:ext cx="1335431" cy="2495240"/>
            <a:chOff x="12814301" y="7720013"/>
            <a:chExt cx="1219200" cy="2278063"/>
          </a:xfrm>
        </p:grpSpPr>
        <p:sp>
          <p:nvSpPr>
            <p:cNvPr id="4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6823948" y="3094263"/>
            <a:ext cx="1390389" cy="3389197"/>
            <a:chOff x="11403013" y="7348538"/>
            <a:chExt cx="1106488" cy="2697163"/>
          </a:xfrm>
        </p:grpSpPr>
        <p:sp>
          <p:nvSpPr>
            <p:cNvPr id="7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10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21816192" y="2847137"/>
            <a:ext cx="1470795" cy="3585194"/>
            <a:chOff x="11403013" y="7348538"/>
            <a:chExt cx="1106488" cy="2697163"/>
          </a:xfrm>
        </p:grpSpPr>
        <p:sp>
          <p:nvSpPr>
            <p:cNvPr id="15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22889114" y="4786397"/>
            <a:ext cx="900447" cy="1682476"/>
            <a:chOff x="12814301" y="7720013"/>
            <a:chExt cx="1219200" cy="2278063"/>
          </a:xfrm>
        </p:grpSpPr>
        <p:sp>
          <p:nvSpPr>
            <p:cNvPr id="18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0" name="Freeform 1110"/>
          <p:cNvSpPr>
            <a:spLocks/>
          </p:cNvSpPr>
          <p:nvPr/>
        </p:nvSpPr>
        <p:spPr bwMode="auto">
          <a:xfrm>
            <a:off x="17185889" y="1459793"/>
            <a:ext cx="1638475" cy="734428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1" name="Freeform 1111"/>
          <p:cNvSpPr>
            <a:spLocks/>
          </p:cNvSpPr>
          <p:nvPr/>
        </p:nvSpPr>
        <p:spPr bwMode="auto">
          <a:xfrm>
            <a:off x="14508857" y="583438"/>
            <a:ext cx="1921754" cy="1238036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2" name="กลุ่ม 21"/>
          <p:cNvGrpSpPr/>
          <p:nvPr/>
        </p:nvGrpSpPr>
        <p:grpSpPr>
          <a:xfrm>
            <a:off x="7687011" y="75741"/>
            <a:ext cx="9580226" cy="6325059"/>
            <a:chOff x="15544006" y="1706303"/>
            <a:chExt cx="3708400" cy="2373313"/>
          </a:xfrm>
        </p:grpSpPr>
        <p:sp>
          <p:nvSpPr>
            <p:cNvPr id="23" name="Freeform 737"/>
            <p:cNvSpPr>
              <a:spLocks/>
            </p:cNvSpPr>
            <p:nvPr/>
          </p:nvSpPr>
          <p:spPr bwMode="auto">
            <a:xfrm>
              <a:off x="17183894" y="1782503"/>
              <a:ext cx="123825" cy="114300"/>
            </a:xfrm>
            <a:custGeom>
              <a:avLst/>
              <a:gdLst>
                <a:gd name="T0" fmla="*/ 3 w 13"/>
                <a:gd name="T1" fmla="*/ 10 h 12"/>
                <a:gd name="T2" fmla="*/ 13 w 13"/>
                <a:gd name="T3" fmla="*/ 12 h 12"/>
                <a:gd name="T4" fmla="*/ 13 w 13"/>
                <a:gd name="T5" fmla="*/ 3 h 12"/>
                <a:gd name="T6" fmla="*/ 0 w 13"/>
                <a:gd name="T7" fmla="*/ 0 h 12"/>
                <a:gd name="T8" fmla="*/ 3 w 13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3" y="10"/>
                  </a:moveTo>
                  <a:cubicBezTo>
                    <a:pt x="6" y="11"/>
                    <a:pt x="9" y="12"/>
                    <a:pt x="13" y="12"/>
                  </a:cubicBezTo>
                  <a:cubicBezTo>
                    <a:pt x="13" y="9"/>
                    <a:pt x="13" y="6"/>
                    <a:pt x="13" y="3"/>
                  </a:cubicBezTo>
                  <a:cubicBezTo>
                    <a:pt x="9" y="3"/>
                    <a:pt x="4" y="2"/>
                    <a:pt x="0" y="0"/>
                  </a:cubicBezTo>
                  <a:cubicBezTo>
                    <a:pt x="0" y="3"/>
                    <a:pt x="1" y="7"/>
                    <a:pt x="3" y="10"/>
                  </a:cubicBezTo>
                  <a:close/>
                </a:path>
              </a:pathLst>
            </a:custGeom>
            <a:solidFill>
              <a:srgbClr val="E55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Freeform 738"/>
            <p:cNvSpPr>
              <a:spLocks/>
            </p:cNvSpPr>
            <p:nvPr/>
          </p:nvSpPr>
          <p:spPr bwMode="auto">
            <a:xfrm>
              <a:off x="17269619" y="1868228"/>
              <a:ext cx="38100" cy="28575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4 w 4"/>
                <a:gd name="T5" fmla="*/ 0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3" y="2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E4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Freeform 739"/>
            <p:cNvSpPr>
              <a:spLocks/>
            </p:cNvSpPr>
            <p:nvPr/>
          </p:nvSpPr>
          <p:spPr bwMode="auto">
            <a:xfrm>
              <a:off x="17269619" y="1772978"/>
              <a:ext cx="114300" cy="95250"/>
            </a:xfrm>
            <a:custGeom>
              <a:avLst/>
              <a:gdLst>
                <a:gd name="T0" fmla="*/ 12 w 12"/>
                <a:gd name="T1" fmla="*/ 0 h 10"/>
                <a:gd name="T2" fmla="*/ 1 w 12"/>
                <a:gd name="T3" fmla="*/ 1 h 10"/>
                <a:gd name="T4" fmla="*/ 0 w 12"/>
                <a:gd name="T5" fmla="*/ 10 h 10"/>
                <a:gd name="T6" fmla="*/ 12 w 12"/>
                <a:gd name="T7" fmla="*/ 10 h 10"/>
                <a:gd name="T8" fmla="*/ 12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1"/>
                    <a:pt x="5" y="1"/>
                    <a:pt x="1" y="1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4" y="10"/>
                    <a:pt x="8" y="10"/>
                    <a:pt x="12" y="1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3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Freeform 740"/>
            <p:cNvSpPr>
              <a:spLocks/>
            </p:cNvSpPr>
            <p:nvPr/>
          </p:nvSpPr>
          <p:spPr bwMode="auto">
            <a:xfrm>
              <a:off x="17364869" y="1706303"/>
              <a:ext cx="66675" cy="552450"/>
            </a:xfrm>
            <a:custGeom>
              <a:avLst/>
              <a:gdLst>
                <a:gd name="T0" fmla="*/ 7 w 7"/>
                <a:gd name="T1" fmla="*/ 4 h 58"/>
                <a:gd name="T2" fmla="*/ 3 w 7"/>
                <a:gd name="T3" fmla="*/ 0 h 58"/>
                <a:gd name="T4" fmla="*/ 0 w 7"/>
                <a:gd name="T5" fmla="*/ 4 h 58"/>
                <a:gd name="T6" fmla="*/ 2 w 7"/>
                <a:gd name="T7" fmla="*/ 7 h 58"/>
                <a:gd name="T8" fmla="*/ 2 w 7"/>
                <a:gd name="T9" fmla="*/ 52 h 58"/>
                <a:gd name="T10" fmla="*/ 2 w 7"/>
                <a:gd name="T11" fmla="*/ 56 h 58"/>
                <a:gd name="T12" fmla="*/ 3 w 7"/>
                <a:gd name="T13" fmla="*/ 58 h 58"/>
                <a:gd name="T14" fmla="*/ 5 w 7"/>
                <a:gd name="T15" fmla="*/ 56 h 58"/>
                <a:gd name="T16" fmla="*/ 5 w 7"/>
                <a:gd name="T17" fmla="*/ 7 h 58"/>
                <a:gd name="T18" fmla="*/ 5 w 7"/>
                <a:gd name="T19" fmla="*/ 7 h 58"/>
                <a:gd name="T20" fmla="*/ 7 w 7"/>
                <a:gd name="T21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8">
                  <a:moveTo>
                    <a:pt x="7" y="4"/>
                  </a:move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3" y="58"/>
                    <a:pt x="3" y="58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5"/>
                    <a:pt x="7" y="4"/>
                  </a:cubicBezTo>
                </a:path>
              </a:pathLst>
            </a:cu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Freeform 741"/>
            <p:cNvSpPr>
              <a:spLocks/>
            </p:cNvSpPr>
            <p:nvPr/>
          </p:nvSpPr>
          <p:spPr bwMode="auto">
            <a:xfrm>
              <a:off x="17422019" y="1763453"/>
              <a:ext cx="952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FD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Freeform 742"/>
            <p:cNvSpPr>
              <a:spLocks/>
            </p:cNvSpPr>
            <p:nvPr/>
          </p:nvSpPr>
          <p:spPr bwMode="auto">
            <a:xfrm>
              <a:off x="17364869" y="1715828"/>
              <a:ext cx="47625" cy="542925"/>
            </a:xfrm>
            <a:custGeom>
              <a:avLst/>
              <a:gdLst>
                <a:gd name="T0" fmla="*/ 5 w 5"/>
                <a:gd name="T1" fmla="*/ 56 h 57"/>
                <a:gd name="T2" fmla="*/ 3 w 5"/>
                <a:gd name="T3" fmla="*/ 54 h 57"/>
                <a:gd name="T4" fmla="*/ 3 w 5"/>
                <a:gd name="T5" fmla="*/ 50 h 57"/>
                <a:gd name="T6" fmla="*/ 3 w 5"/>
                <a:gd name="T7" fmla="*/ 5 h 57"/>
                <a:gd name="T8" fmla="*/ 1 w 5"/>
                <a:gd name="T9" fmla="*/ 2 h 57"/>
                <a:gd name="T10" fmla="*/ 1 w 5"/>
                <a:gd name="T11" fmla="*/ 0 h 57"/>
                <a:gd name="T12" fmla="*/ 0 w 5"/>
                <a:gd name="T13" fmla="*/ 3 h 57"/>
                <a:gd name="T14" fmla="*/ 2 w 5"/>
                <a:gd name="T15" fmla="*/ 6 h 57"/>
                <a:gd name="T16" fmla="*/ 2 w 5"/>
                <a:gd name="T17" fmla="*/ 51 h 57"/>
                <a:gd name="T18" fmla="*/ 2 w 5"/>
                <a:gd name="T19" fmla="*/ 55 h 57"/>
                <a:gd name="T20" fmla="*/ 3 w 5"/>
                <a:gd name="T21" fmla="*/ 57 h 57"/>
                <a:gd name="T22" fmla="*/ 5 w 5"/>
                <a:gd name="T23" fmla="*/ 56 h 57"/>
                <a:gd name="T24" fmla="*/ 5 w 5"/>
                <a:gd name="T2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7">
                  <a:moveTo>
                    <a:pt x="5" y="56"/>
                  </a:moveTo>
                  <a:cubicBezTo>
                    <a:pt x="4" y="56"/>
                    <a:pt x="3" y="55"/>
                    <a:pt x="3" y="5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3" y="57"/>
                    <a:pt x="3" y="57"/>
                  </a:cubicBezTo>
                  <a:cubicBezTo>
                    <a:pt x="4" y="57"/>
                    <a:pt x="5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</a:path>
              </a:pathLst>
            </a:custGeom>
            <a:solidFill>
              <a:srgbClr val="DFD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Rectangle 743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904875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Rectangle 744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Rectangle 745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57150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Rectangle 746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Freeform 747"/>
            <p:cNvSpPr>
              <a:spLocks/>
            </p:cNvSpPr>
            <p:nvPr/>
          </p:nvSpPr>
          <p:spPr bwMode="auto">
            <a:xfrm>
              <a:off x="15763081" y="2582603"/>
              <a:ext cx="1201738" cy="373063"/>
            </a:xfrm>
            <a:custGeom>
              <a:avLst/>
              <a:gdLst>
                <a:gd name="T0" fmla="*/ 0 w 757"/>
                <a:gd name="T1" fmla="*/ 235 h 235"/>
                <a:gd name="T2" fmla="*/ 751 w 757"/>
                <a:gd name="T3" fmla="*/ 235 h 235"/>
                <a:gd name="T4" fmla="*/ 757 w 757"/>
                <a:gd name="T5" fmla="*/ 0 h 235"/>
                <a:gd name="T6" fmla="*/ 102 w 757"/>
                <a:gd name="T7" fmla="*/ 0 h 235"/>
                <a:gd name="T8" fmla="*/ 0 w 757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35">
                  <a:moveTo>
                    <a:pt x="0" y="235"/>
                  </a:moveTo>
                  <a:lnTo>
                    <a:pt x="751" y="235"/>
                  </a:lnTo>
                  <a:lnTo>
                    <a:pt x="757" y="0"/>
                  </a:lnTo>
                  <a:lnTo>
                    <a:pt x="102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Freeform 748"/>
            <p:cNvSpPr>
              <a:spLocks/>
            </p:cNvSpPr>
            <p:nvPr/>
          </p:nvSpPr>
          <p:spPr bwMode="auto">
            <a:xfrm>
              <a:off x="15763081" y="2582603"/>
              <a:ext cx="1201738" cy="373063"/>
            </a:xfrm>
            <a:custGeom>
              <a:avLst/>
              <a:gdLst>
                <a:gd name="T0" fmla="*/ 0 w 757"/>
                <a:gd name="T1" fmla="*/ 235 h 235"/>
                <a:gd name="T2" fmla="*/ 751 w 757"/>
                <a:gd name="T3" fmla="*/ 235 h 235"/>
                <a:gd name="T4" fmla="*/ 757 w 757"/>
                <a:gd name="T5" fmla="*/ 0 h 235"/>
                <a:gd name="T6" fmla="*/ 102 w 757"/>
                <a:gd name="T7" fmla="*/ 0 h 235"/>
                <a:gd name="T8" fmla="*/ 0 w 757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35">
                  <a:moveTo>
                    <a:pt x="0" y="235"/>
                  </a:moveTo>
                  <a:lnTo>
                    <a:pt x="751" y="235"/>
                  </a:lnTo>
                  <a:lnTo>
                    <a:pt x="757" y="0"/>
                  </a:lnTo>
                  <a:lnTo>
                    <a:pt x="102" y="0"/>
                  </a:lnTo>
                  <a:lnTo>
                    <a:pt x="0" y="2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Rectangle 749"/>
            <p:cNvSpPr>
              <a:spLocks noChangeArrowheads="1"/>
            </p:cNvSpPr>
            <p:nvPr/>
          </p:nvSpPr>
          <p:spPr bwMode="auto">
            <a:xfrm>
              <a:off x="15753556" y="2936616"/>
              <a:ext cx="1220788" cy="38100"/>
            </a:xfrm>
            <a:prstGeom prst="rect">
              <a:avLst/>
            </a:prstGeom>
            <a:solidFill>
              <a:srgbClr val="8E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Rectangle 750"/>
            <p:cNvSpPr>
              <a:spLocks noChangeArrowheads="1"/>
            </p:cNvSpPr>
            <p:nvPr/>
          </p:nvSpPr>
          <p:spPr bwMode="auto">
            <a:xfrm>
              <a:off x="15753556" y="2936616"/>
              <a:ext cx="12207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Freeform 751"/>
            <p:cNvSpPr>
              <a:spLocks noEditPoints="1"/>
            </p:cNvSpPr>
            <p:nvPr/>
          </p:nvSpPr>
          <p:spPr bwMode="auto">
            <a:xfrm>
              <a:off x="15867856" y="2630228"/>
              <a:ext cx="439738" cy="220663"/>
            </a:xfrm>
            <a:custGeom>
              <a:avLst/>
              <a:gdLst>
                <a:gd name="T0" fmla="*/ 0 w 277"/>
                <a:gd name="T1" fmla="*/ 139 h 139"/>
                <a:gd name="T2" fmla="*/ 277 w 277"/>
                <a:gd name="T3" fmla="*/ 139 h 139"/>
                <a:gd name="T4" fmla="*/ 138 w 277"/>
                <a:gd name="T5" fmla="*/ 0 h 139"/>
                <a:gd name="T6" fmla="*/ 0 w 277"/>
                <a:gd name="T7" fmla="*/ 139 h 139"/>
                <a:gd name="T8" fmla="*/ 30 w 277"/>
                <a:gd name="T9" fmla="*/ 133 h 139"/>
                <a:gd name="T10" fmla="*/ 138 w 277"/>
                <a:gd name="T11" fmla="*/ 31 h 139"/>
                <a:gd name="T12" fmla="*/ 247 w 277"/>
                <a:gd name="T13" fmla="*/ 133 h 139"/>
                <a:gd name="T14" fmla="*/ 30 w 277"/>
                <a:gd name="T1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39">
                  <a:moveTo>
                    <a:pt x="0" y="139"/>
                  </a:moveTo>
                  <a:lnTo>
                    <a:pt x="277" y="139"/>
                  </a:lnTo>
                  <a:lnTo>
                    <a:pt x="138" y="0"/>
                  </a:lnTo>
                  <a:lnTo>
                    <a:pt x="0" y="139"/>
                  </a:lnTo>
                  <a:close/>
                  <a:moveTo>
                    <a:pt x="30" y="133"/>
                  </a:moveTo>
                  <a:lnTo>
                    <a:pt x="138" y="31"/>
                  </a:lnTo>
                  <a:lnTo>
                    <a:pt x="247" y="133"/>
                  </a:lnTo>
                  <a:lnTo>
                    <a:pt x="30" y="133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Freeform 752"/>
            <p:cNvSpPr>
              <a:spLocks/>
            </p:cNvSpPr>
            <p:nvPr/>
          </p:nvSpPr>
          <p:spPr bwMode="auto">
            <a:xfrm>
              <a:off x="15886906" y="2658803"/>
              <a:ext cx="401638" cy="192088"/>
            </a:xfrm>
            <a:custGeom>
              <a:avLst/>
              <a:gdLst>
                <a:gd name="T0" fmla="*/ 0 w 253"/>
                <a:gd name="T1" fmla="*/ 121 h 121"/>
                <a:gd name="T2" fmla="*/ 253 w 253"/>
                <a:gd name="T3" fmla="*/ 121 h 121"/>
                <a:gd name="T4" fmla="*/ 126 w 253"/>
                <a:gd name="T5" fmla="*/ 0 h 121"/>
                <a:gd name="T6" fmla="*/ 0 w 253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121">
                  <a:moveTo>
                    <a:pt x="0" y="121"/>
                  </a:moveTo>
                  <a:lnTo>
                    <a:pt x="253" y="121"/>
                  </a:lnTo>
                  <a:lnTo>
                    <a:pt x="126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Rectangle 753"/>
            <p:cNvSpPr>
              <a:spLocks noChangeArrowheads="1"/>
            </p:cNvSpPr>
            <p:nvPr/>
          </p:nvSpPr>
          <p:spPr bwMode="auto">
            <a:xfrm>
              <a:off x="16029781" y="2746116"/>
              <a:ext cx="106363" cy="1047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Freeform 754"/>
            <p:cNvSpPr>
              <a:spLocks noEditPoints="1"/>
            </p:cNvSpPr>
            <p:nvPr/>
          </p:nvSpPr>
          <p:spPr bwMode="auto">
            <a:xfrm>
              <a:off x="16020256" y="2736591"/>
              <a:ext cx="125413" cy="114300"/>
            </a:xfrm>
            <a:custGeom>
              <a:avLst/>
              <a:gdLst>
                <a:gd name="T0" fmla="*/ 0 w 79"/>
                <a:gd name="T1" fmla="*/ 72 h 72"/>
                <a:gd name="T2" fmla="*/ 79 w 79"/>
                <a:gd name="T3" fmla="*/ 72 h 72"/>
                <a:gd name="T4" fmla="*/ 79 w 79"/>
                <a:gd name="T5" fmla="*/ 0 h 72"/>
                <a:gd name="T6" fmla="*/ 0 w 79"/>
                <a:gd name="T7" fmla="*/ 0 h 72"/>
                <a:gd name="T8" fmla="*/ 0 w 79"/>
                <a:gd name="T9" fmla="*/ 72 h 72"/>
                <a:gd name="T10" fmla="*/ 18 w 79"/>
                <a:gd name="T11" fmla="*/ 12 h 72"/>
                <a:gd name="T12" fmla="*/ 67 w 79"/>
                <a:gd name="T13" fmla="*/ 12 h 72"/>
                <a:gd name="T14" fmla="*/ 67 w 79"/>
                <a:gd name="T15" fmla="*/ 66 h 72"/>
                <a:gd name="T16" fmla="*/ 18 w 79"/>
                <a:gd name="T17" fmla="*/ 66 h 72"/>
                <a:gd name="T18" fmla="*/ 18 w 79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2">
                  <a:moveTo>
                    <a:pt x="0" y="72"/>
                  </a:moveTo>
                  <a:lnTo>
                    <a:pt x="79" y="72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72"/>
                  </a:lnTo>
                  <a:close/>
                  <a:moveTo>
                    <a:pt x="18" y="12"/>
                  </a:moveTo>
                  <a:lnTo>
                    <a:pt x="67" y="12"/>
                  </a:lnTo>
                  <a:lnTo>
                    <a:pt x="67" y="66"/>
                  </a:lnTo>
                  <a:lnTo>
                    <a:pt x="18" y="6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Freeform 755"/>
            <p:cNvSpPr>
              <a:spLocks noEditPoints="1"/>
            </p:cNvSpPr>
            <p:nvPr/>
          </p:nvSpPr>
          <p:spPr bwMode="auto">
            <a:xfrm>
              <a:off x="16412369" y="2630228"/>
              <a:ext cx="447675" cy="220663"/>
            </a:xfrm>
            <a:custGeom>
              <a:avLst/>
              <a:gdLst>
                <a:gd name="T0" fmla="*/ 0 w 282"/>
                <a:gd name="T1" fmla="*/ 139 h 139"/>
                <a:gd name="T2" fmla="*/ 282 w 282"/>
                <a:gd name="T3" fmla="*/ 139 h 139"/>
                <a:gd name="T4" fmla="*/ 144 w 282"/>
                <a:gd name="T5" fmla="*/ 0 h 139"/>
                <a:gd name="T6" fmla="*/ 0 w 282"/>
                <a:gd name="T7" fmla="*/ 139 h 139"/>
                <a:gd name="T8" fmla="*/ 36 w 282"/>
                <a:gd name="T9" fmla="*/ 133 h 139"/>
                <a:gd name="T10" fmla="*/ 144 w 282"/>
                <a:gd name="T11" fmla="*/ 31 h 139"/>
                <a:gd name="T12" fmla="*/ 246 w 282"/>
                <a:gd name="T13" fmla="*/ 133 h 139"/>
                <a:gd name="T14" fmla="*/ 36 w 282"/>
                <a:gd name="T1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39">
                  <a:moveTo>
                    <a:pt x="0" y="139"/>
                  </a:moveTo>
                  <a:lnTo>
                    <a:pt x="282" y="139"/>
                  </a:lnTo>
                  <a:lnTo>
                    <a:pt x="144" y="0"/>
                  </a:lnTo>
                  <a:lnTo>
                    <a:pt x="0" y="139"/>
                  </a:lnTo>
                  <a:close/>
                  <a:moveTo>
                    <a:pt x="36" y="133"/>
                  </a:moveTo>
                  <a:lnTo>
                    <a:pt x="144" y="31"/>
                  </a:lnTo>
                  <a:lnTo>
                    <a:pt x="246" y="133"/>
                  </a:lnTo>
                  <a:lnTo>
                    <a:pt x="36" y="133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Freeform 756"/>
            <p:cNvSpPr>
              <a:spLocks noEditPoints="1"/>
            </p:cNvSpPr>
            <p:nvPr/>
          </p:nvSpPr>
          <p:spPr bwMode="auto">
            <a:xfrm>
              <a:off x="16412369" y="2630228"/>
              <a:ext cx="447675" cy="220663"/>
            </a:xfrm>
            <a:custGeom>
              <a:avLst/>
              <a:gdLst>
                <a:gd name="T0" fmla="*/ 0 w 282"/>
                <a:gd name="T1" fmla="*/ 139 h 139"/>
                <a:gd name="T2" fmla="*/ 282 w 282"/>
                <a:gd name="T3" fmla="*/ 139 h 139"/>
                <a:gd name="T4" fmla="*/ 144 w 282"/>
                <a:gd name="T5" fmla="*/ 0 h 139"/>
                <a:gd name="T6" fmla="*/ 0 w 282"/>
                <a:gd name="T7" fmla="*/ 139 h 139"/>
                <a:gd name="T8" fmla="*/ 36 w 282"/>
                <a:gd name="T9" fmla="*/ 133 h 139"/>
                <a:gd name="T10" fmla="*/ 144 w 282"/>
                <a:gd name="T11" fmla="*/ 31 h 139"/>
                <a:gd name="T12" fmla="*/ 246 w 282"/>
                <a:gd name="T13" fmla="*/ 133 h 139"/>
                <a:gd name="T14" fmla="*/ 36 w 282"/>
                <a:gd name="T1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39">
                  <a:moveTo>
                    <a:pt x="0" y="139"/>
                  </a:moveTo>
                  <a:lnTo>
                    <a:pt x="282" y="139"/>
                  </a:lnTo>
                  <a:lnTo>
                    <a:pt x="144" y="0"/>
                  </a:lnTo>
                  <a:lnTo>
                    <a:pt x="0" y="139"/>
                  </a:lnTo>
                  <a:moveTo>
                    <a:pt x="36" y="133"/>
                  </a:moveTo>
                  <a:lnTo>
                    <a:pt x="144" y="31"/>
                  </a:lnTo>
                  <a:lnTo>
                    <a:pt x="246" y="133"/>
                  </a:lnTo>
                  <a:lnTo>
                    <a:pt x="36" y="1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Freeform 757"/>
            <p:cNvSpPr>
              <a:spLocks/>
            </p:cNvSpPr>
            <p:nvPr/>
          </p:nvSpPr>
          <p:spPr bwMode="auto">
            <a:xfrm>
              <a:off x="16440944" y="2658803"/>
              <a:ext cx="400050" cy="192088"/>
            </a:xfrm>
            <a:custGeom>
              <a:avLst/>
              <a:gdLst>
                <a:gd name="T0" fmla="*/ 0 w 252"/>
                <a:gd name="T1" fmla="*/ 121 h 121"/>
                <a:gd name="T2" fmla="*/ 252 w 252"/>
                <a:gd name="T3" fmla="*/ 121 h 121"/>
                <a:gd name="T4" fmla="*/ 126 w 252"/>
                <a:gd name="T5" fmla="*/ 0 h 121"/>
                <a:gd name="T6" fmla="*/ 0 w 252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21">
                  <a:moveTo>
                    <a:pt x="0" y="121"/>
                  </a:moveTo>
                  <a:lnTo>
                    <a:pt x="252" y="121"/>
                  </a:lnTo>
                  <a:lnTo>
                    <a:pt x="126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Freeform 758"/>
            <p:cNvSpPr>
              <a:spLocks/>
            </p:cNvSpPr>
            <p:nvPr/>
          </p:nvSpPr>
          <p:spPr bwMode="auto">
            <a:xfrm>
              <a:off x="16440944" y="2658803"/>
              <a:ext cx="400050" cy="192088"/>
            </a:xfrm>
            <a:custGeom>
              <a:avLst/>
              <a:gdLst>
                <a:gd name="T0" fmla="*/ 0 w 252"/>
                <a:gd name="T1" fmla="*/ 121 h 121"/>
                <a:gd name="T2" fmla="*/ 252 w 252"/>
                <a:gd name="T3" fmla="*/ 121 h 121"/>
                <a:gd name="T4" fmla="*/ 126 w 252"/>
                <a:gd name="T5" fmla="*/ 0 h 121"/>
                <a:gd name="T6" fmla="*/ 0 w 252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21">
                  <a:moveTo>
                    <a:pt x="0" y="121"/>
                  </a:moveTo>
                  <a:lnTo>
                    <a:pt x="252" y="121"/>
                  </a:lnTo>
                  <a:lnTo>
                    <a:pt x="126" y="0"/>
                  </a:lnTo>
                  <a:lnTo>
                    <a:pt x="0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Rectangle 759"/>
            <p:cNvSpPr>
              <a:spLocks noChangeArrowheads="1"/>
            </p:cNvSpPr>
            <p:nvPr/>
          </p:nvSpPr>
          <p:spPr bwMode="auto">
            <a:xfrm>
              <a:off x="16583819" y="2746116"/>
              <a:ext cx="104775" cy="1047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Rectangle 760"/>
            <p:cNvSpPr>
              <a:spLocks noChangeArrowheads="1"/>
            </p:cNvSpPr>
            <p:nvPr/>
          </p:nvSpPr>
          <p:spPr bwMode="auto">
            <a:xfrm>
              <a:off x="16583819" y="2746116"/>
              <a:ext cx="10477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Freeform 761"/>
            <p:cNvSpPr>
              <a:spLocks noEditPoints="1"/>
            </p:cNvSpPr>
            <p:nvPr/>
          </p:nvSpPr>
          <p:spPr bwMode="auto">
            <a:xfrm>
              <a:off x="16574294" y="2736591"/>
              <a:ext cx="123825" cy="114300"/>
            </a:xfrm>
            <a:custGeom>
              <a:avLst/>
              <a:gdLst>
                <a:gd name="T0" fmla="*/ 0 w 78"/>
                <a:gd name="T1" fmla="*/ 72 h 72"/>
                <a:gd name="T2" fmla="*/ 78 w 78"/>
                <a:gd name="T3" fmla="*/ 72 h 72"/>
                <a:gd name="T4" fmla="*/ 78 w 78"/>
                <a:gd name="T5" fmla="*/ 0 h 72"/>
                <a:gd name="T6" fmla="*/ 0 w 78"/>
                <a:gd name="T7" fmla="*/ 0 h 72"/>
                <a:gd name="T8" fmla="*/ 0 w 78"/>
                <a:gd name="T9" fmla="*/ 72 h 72"/>
                <a:gd name="T10" fmla="*/ 12 w 78"/>
                <a:gd name="T11" fmla="*/ 12 h 72"/>
                <a:gd name="T12" fmla="*/ 66 w 78"/>
                <a:gd name="T13" fmla="*/ 12 h 72"/>
                <a:gd name="T14" fmla="*/ 66 w 78"/>
                <a:gd name="T15" fmla="*/ 66 h 72"/>
                <a:gd name="T16" fmla="*/ 12 w 78"/>
                <a:gd name="T17" fmla="*/ 66 h 72"/>
                <a:gd name="T18" fmla="*/ 12 w 78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2">
                  <a:moveTo>
                    <a:pt x="0" y="72"/>
                  </a:moveTo>
                  <a:lnTo>
                    <a:pt x="78" y="72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2"/>
                  </a:lnTo>
                  <a:close/>
                  <a:moveTo>
                    <a:pt x="12" y="12"/>
                  </a:moveTo>
                  <a:lnTo>
                    <a:pt x="66" y="12"/>
                  </a:lnTo>
                  <a:lnTo>
                    <a:pt x="66" y="66"/>
                  </a:lnTo>
                  <a:lnTo>
                    <a:pt x="12" y="6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Freeform 762"/>
            <p:cNvSpPr>
              <a:spLocks noEditPoints="1"/>
            </p:cNvSpPr>
            <p:nvPr/>
          </p:nvSpPr>
          <p:spPr bwMode="auto">
            <a:xfrm>
              <a:off x="16574294" y="2736591"/>
              <a:ext cx="123825" cy="114300"/>
            </a:xfrm>
            <a:custGeom>
              <a:avLst/>
              <a:gdLst>
                <a:gd name="T0" fmla="*/ 0 w 78"/>
                <a:gd name="T1" fmla="*/ 72 h 72"/>
                <a:gd name="T2" fmla="*/ 78 w 78"/>
                <a:gd name="T3" fmla="*/ 72 h 72"/>
                <a:gd name="T4" fmla="*/ 78 w 78"/>
                <a:gd name="T5" fmla="*/ 0 h 72"/>
                <a:gd name="T6" fmla="*/ 0 w 78"/>
                <a:gd name="T7" fmla="*/ 0 h 72"/>
                <a:gd name="T8" fmla="*/ 0 w 78"/>
                <a:gd name="T9" fmla="*/ 72 h 72"/>
                <a:gd name="T10" fmla="*/ 12 w 78"/>
                <a:gd name="T11" fmla="*/ 12 h 72"/>
                <a:gd name="T12" fmla="*/ 66 w 78"/>
                <a:gd name="T13" fmla="*/ 12 h 72"/>
                <a:gd name="T14" fmla="*/ 66 w 78"/>
                <a:gd name="T15" fmla="*/ 66 h 72"/>
                <a:gd name="T16" fmla="*/ 12 w 78"/>
                <a:gd name="T17" fmla="*/ 66 h 72"/>
                <a:gd name="T18" fmla="*/ 12 w 78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2">
                  <a:moveTo>
                    <a:pt x="0" y="72"/>
                  </a:moveTo>
                  <a:lnTo>
                    <a:pt x="78" y="72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2"/>
                  </a:lnTo>
                  <a:moveTo>
                    <a:pt x="12" y="12"/>
                  </a:moveTo>
                  <a:lnTo>
                    <a:pt x="66" y="12"/>
                  </a:lnTo>
                  <a:lnTo>
                    <a:pt x="66" y="66"/>
                  </a:lnTo>
                  <a:lnTo>
                    <a:pt x="12" y="66"/>
                  </a:lnTo>
                  <a:lnTo>
                    <a:pt x="1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Rectangle 763"/>
            <p:cNvSpPr>
              <a:spLocks noChangeArrowheads="1"/>
            </p:cNvSpPr>
            <p:nvPr/>
          </p:nvSpPr>
          <p:spPr bwMode="auto">
            <a:xfrm>
              <a:off x="15763081" y="3736716"/>
              <a:ext cx="1192213" cy="1238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Rectangle 764"/>
            <p:cNvSpPr>
              <a:spLocks noChangeArrowheads="1"/>
            </p:cNvSpPr>
            <p:nvPr/>
          </p:nvSpPr>
          <p:spPr bwMode="auto">
            <a:xfrm>
              <a:off x="15763081" y="3736716"/>
              <a:ext cx="119221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Freeform 765"/>
            <p:cNvSpPr>
              <a:spLocks noEditPoints="1"/>
            </p:cNvSpPr>
            <p:nvPr/>
          </p:nvSpPr>
          <p:spPr bwMode="auto">
            <a:xfrm>
              <a:off x="16212344" y="3460491"/>
              <a:ext cx="304800" cy="409575"/>
            </a:xfrm>
            <a:custGeom>
              <a:avLst/>
              <a:gdLst>
                <a:gd name="T0" fmla="*/ 0 w 192"/>
                <a:gd name="T1" fmla="*/ 258 h 258"/>
                <a:gd name="T2" fmla="*/ 192 w 192"/>
                <a:gd name="T3" fmla="*/ 258 h 258"/>
                <a:gd name="T4" fmla="*/ 192 w 192"/>
                <a:gd name="T5" fmla="*/ 0 h 258"/>
                <a:gd name="T6" fmla="*/ 0 w 192"/>
                <a:gd name="T7" fmla="*/ 0 h 258"/>
                <a:gd name="T8" fmla="*/ 0 w 192"/>
                <a:gd name="T9" fmla="*/ 258 h 258"/>
                <a:gd name="T10" fmla="*/ 18 w 192"/>
                <a:gd name="T11" fmla="*/ 12 h 258"/>
                <a:gd name="T12" fmla="*/ 174 w 192"/>
                <a:gd name="T13" fmla="*/ 12 h 258"/>
                <a:gd name="T14" fmla="*/ 174 w 192"/>
                <a:gd name="T15" fmla="*/ 252 h 258"/>
                <a:gd name="T16" fmla="*/ 18 w 192"/>
                <a:gd name="T17" fmla="*/ 252 h 258"/>
                <a:gd name="T18" fmla="*/ 18 w 192"/>
                <a:gd name="T19" fmla="*/ 1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58">
                  <a:moveTo>
                    <a:pt x="0" y="258"/>
                  </a:moveTo>
                  <a:lnTo>
                    <a:pt x="192" y="258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258"/>
                  </a:lnTo>
                  <a:close/>
                  <a:moveTo>
                    <a:pt x="18" y="12"/>
                  </a:moveTo>
                  <a:lnTo>
                    <a:pt x="174" y="12"/>
                  </a:lnTo>
                  <a:lnTo>
                    <a:pt x="174" y="252"/>
                  </a:lnTo>
                  <a:lnTo>
                    <a:pt x="18" y="25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Rectangle 766"/>
            <p:cNvSpPr>
              <a:spLocks noChangeArrowheads="1"/>
            </p:cNvSpPr>
            <p:nvPr/>
          </p:nvSpPr>
          <p:spPr bwMode="auto">
            <a:xfrm>
              <a:off x="16221869" y="3470016"/>
              <a:ext cx="276225" cy="400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Rectangle 767"/>
            <p:cNvSpPr>
              <a:spLocks noChangeArrowheads="1"/>
            </p:cNvSpPr>
            <p:nvPr/>
          </p:nvSpPr>
          <p:spPr bwMode="auto">
            <a:xfrm>
              <a:off x="16269494" y="3498591"/>
              <a:ext cx="190500" cy="2000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Rectangle 768"/>
            <p:cNvSpPr>
              <a:spLocks noChangeArrowheads="1"/>
            </p:cNvSpPr>
            <p:nvPr/>
          </p:nvSpPr>
          <p:spPr bwMode="auto">
            <a:xfrm>
              <a:off x="16269494" y="3736716"/>
              <a:ext cx="190500" cy="1143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Freeform 769"/>
            <p:cNvSpPr>
              <a:spLocks/>
            </p:cNvSpPr>
            <p:nvPr/>
          </p:nvSpPr>
          <p:spPr bwMode="auto">
            <a:xfrm>
              <a:off x="15858331" y="34604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Freeform 770"/>
            <p:cNvSpPr>
              <a:spLocks noEditPoints="1"/>
            </p:cNvSpPr>
            <p:nvPr/>
          </p:nvSpPr>
          <p:spPr bwMode="auto">
            <a:xfrm>
              <a:off x="15848806" y="3450966"/>
              <a:ext cx="268288" cy="266700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0 h 28"/>
                <a:gd name="T4" fmla="*/ 0 w 28"/>
                <a:gd name="T5" fmla="*/ 28 h 28"/>
                <a:gd name="T6" fmla="*/ 28 w 28"/>
                <a:gd name="T7" fmla="*/ 28 h 28"/>
                <a:gd name="T8" fmla="*/ 28 w 28"/>
                <a:gd name="T9" fmla="*/ 10 h 28"/>
                <a:gd name="T10" fmla="*/ 14 w 28"/>
                <a:gd name="T11" fmla="*/ 0 h 28"/>
                <a:gd name="T12" fmla="*/ 26 w 28"/>
                <a:gd name="T13" fmla="*/ 26 h 28"/>
                <a:gd name="T14" fmla="*/ 2 w 28"/>
                <a:gd name="T15" fmla="*/ 26 h 28"/>
                <a:gd name="T16" fmla="*/ 2 w 28"/>
                <a:gd name="T17" fmla="*/ 10 h 28"/>
                <a:gd name="T18" fmla="*/ 14 w 28"/>
                <a:gd name="T19" fmla="*/ 1 h 28"/>
                <a:gd name="T20" fmla="*/ 26 w 28"/>
                <a:gd name="T21" fmla="*/ 10 h 28"/>
                <a:gd name="T22" fmla="*/ 26 w 28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7" y="1"/>
                    <a:pt x="14" y="1"/>
                  </a:cubicBezTo>
                  <a:cubicBezTo>
                    <a:pt x="21" y="1"/>
                    <a:pt x="26" y="5"/>
                    <a:pt x="26" y="10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Rectangle 771"/>
            <p:cNvSpPr>
              <a:spLocks noChangeArrowheads="1"/>
            </p:cNvSpPr>
            <p:nvPr/>
          </p:nvSpPr>
          <p:spPr bwMode="auto">
            <a:xfrm>
              <a:off x="15829756" y="3717666"/>
              <a:ext cx="30638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" name="Rectangle 772"/>
            <p:cNvSpPr>
              <a:spLocks noChangeArrowheads="1"/>
            </p:cNvSpPr>
            <p:nvPr/>
          </p:nvSpPr>
          <p:spPr bwMode="auto">
            <a:xfrm>
              <a:off x="15972631" y="34604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" name="Rectangle 773"/>
            <p:cNvSpPr>
              <a:spLocks noChangeArrowheads="1"/>
            </p:cNvSpPr>
            <p:nvPr/>
          </p:nvSpPr>
          <p:spPr bwMode="auto">
            <a:xfrm>
              <a:off x="15858331" y="3536691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" name="Rectangle 774"/>
            <p:cNvSpPr>
              <a:spLocks noChangeArrowheads="1"/>
            </p:cNvSpPr>
            <p:nvPr/>
          </p:nvSpPr>
          <p:spPr bwMode="auto">
            <a:xfrm>
              <a:off x="15858331" y="3622416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Freeform 775"/>
            <p:cNvSpPr>
              <a:spLocks/>
            </p:cNvSpPr>
            <p:nvPr/>
          </p:nvSpPr>
          <p:spPr bwMode="auto">
            <a:xfrm>
              <a:off x="16612394" y="3460491"/>
              <a:ext cx="257175" cy="247650"/>
            </a:xfrm>
            <a:custGeom>
              <a:avLst/>
              <a:gdLst>
                <a:gd name="T0" fmla="*/ 14 w 27"/>
                <a:gd name="T1" fmla="*/ 0 h 26"/>
                <a:gd name="T2" fmla="*/ 0 w 27"/>
                <a:gd name="T3" fmla="*/ 9 h 26"/>
                <a:gd name="T4" fmla="*/ 0 w 27"/>
                <a:gd name="T5" fmla="*/ 26 h 26"/>
                <a:gd name="T6" fmla="*/ 27 w 27"/>
                <a:gd name="T7" fmla="*/ 26 h 26"/>
                <a:gd name="T8" fmla="*/ 27 w 27"/>
                <a:gd name="T9" fmla="*/ 9 h 26"/>
                <a:gd name="T10" fmla="*/ 14 w 2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Freeform 776"/>
            <p:cNvSpPr>
              <a:spLocks noEditPoints="1"/>
            </p:cNvSpPr>
            <p:nvPr/>
          </p:nvSpPr>
          <p:spPr bwMode="auto">
            <a:xfrm>
              <a:off x="16602869" y="3450966"/>
              <a:ext cx="276225" cy="266700"/>
            </a:xfrm>
            <a:custGeom>
              <a:avLst/>
              <a:gdLst>
                <a:gd name="T0" fmla="*/ 15 w 29"/>
                <a:gd name="T1" fmla="*/ 0 h 28"/>
                <a:gd name="T2" fmla="*/ 0 w 29"/>
                <a:gd name="T3" fmla="*/ 10 h 28"/>
                <a:gd name="T4" fmla="*/ 0 w 29"/>
                <a:gd name="T5" fmla="*/ 28 h 28"/>
                <a:gd name="T6" fmla="*/ 29 w 29"/>
                <a:gd name="T7" fmla="*/ 28 h 28"/>
                <a:gd name="T8" fmla="*/ 29 w 29"/>
                <a:gd name="T9" fmla="*/ 10 h 28"/>
                <a:gd name="T10" fmla="*/ 15 w 29"/>
                <a:gd name="T11" fmla="*/ 0 h 28"/>
                <a:gd name="T12" fmla="*/ 27 w 29"/>
                <a:gd name="T13" fmla="*/ 26 h 28"/>
                <a:gd name="T14" fmla="*/ 2 w 29"/>
                <a:gd name="T15" fmla="*/ 26 h 28"/>
                <a:gd name="T16" fmla="*/ 2 w 29"/>
                <a:gd name="T17" fmla="*/ 10 h 28"/>
                <a:gd name="T18" fmla="*/ 15 w 29"/>
                <a:gd name="T19" fmla="*/ 1 h 28"/>
                <a:gd name="T20" fmla="*/ 27 w 29"/>
                <a:gd name="T21" fmla="*/ 10 h 28"/>
                <a:gd name="T22" fmla="*/ 27 w 2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7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4"/>
                    <a:pt x="22" y="0"/>
                    <a:pt x="15" y="0"/>
                  </a:cubicBezTo>
                  <a:moveTo>
                    <a:pt x="27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8" y="1"/>
                    <a:pt x="15" y="1"/>
                  </a:cubicBezTo>
                  <a:cubicBezTo>
                    <a:pt x="21" y="1"/>
                    <a:pt x="27" y="5"/>
                    <a:pt x="27" y="10"/>
                  </a:cubicBezTo>
                  <a:cubicBezTo>
                    <a:pt x="27" y="26"/>
                    <a:pt x="27" y="26"/>
                    <a:pt x="27" y="26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Rectangle 777"/>
            <p:cNvSpPr>
              <a:spLocks noChangeArrowheads="1"/>
            </p:cNvSpPr>
            <p:nvPr/>
          </p:nvSpPr>
          <p:spPr bwMode="auto">
            <a:xfrm>
              <a:off x="16583819" y="3717666"/>
              <a:ext cx="31432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" name="Rectangle 778"/>
            <p:cNvSpPr>
              <a:spLocks noChangeArrowheads="1"/>
            </p:cNvSpPr>
            <p:nvPr/>
          </p:nvSpPr>
          <p:spPr bwMode="auto">
            <a:xfrm>
              <a:off x="16583819" y="3717666"/>
              <a:ext cx="3143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Rectangle 779"/>
            <p:cNvSpPr>
              <a:spLocks noChangeArrowheads="1"/>
            </p:cNvSpPr>
            <p:nvPr/>
          </p:nvSpPr>
          <p:spPr bwMode="auto">
            <a:xfrm>
              <a:off x="16736219" y="34604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Rectangle 780"/>
            <p:cNvSpPr>
              <a:spLocks noChangeArrowheads="1"/>
            </p:cNvSpPr>
            <p:nvPr/>
          </p:nvSpPr>
          <p:spPr bwMode="auto">
            <a:xfrm>
              <a:off x="16621919" y="3536691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Rectangle 781"/>
            <p:cNvSpPr>
              <a:spLocks noChangeArrowheads="1"/>
            </p:cNvSpPr>
            <p:nvPr/>
          </p:nvSpPr>
          <p:spPr bwMode="auto">
            <a:xfrm>
              <a:off x="16621919" y="3536691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Rectangle 782"/>
            <p:cNvSpPr>
              <a:spLocks noChangeArrowheads="1"/>
            </p:cNvSpPr>
            <p:nvPr/>
          </p:nvSpPr>
          <p:spPr bwMode="auto">
            <a:xfrm>
              <a:off x="16621919" y="3622416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Rectangle 783"/>
            <p:cNvSpPr>
              <a:spLocks noChangeArrowheads="1"/>
            </p:cNvSpPr>
            <p:nvPr/>
          </p:nvSpPr>
          <p:spPr bwMode="auto">
            <a:xfrm>
              <a:off x="16621919" y="3622416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" name="Freeform 784"/>
            <p:cNvSpPr>
              <a:spLocks/>
            </p:cNvSpPr>
            <p:nvPr/>
          </p:nvSpPr>
          <p:spPr bwMode="auto">
            <a:xfrm>
              <a:off x="15858331" y="30413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Freeform 785"/>
            <p:cNvSpPr>
              <a:spLocks noEditPoints="1"/>
            </p:cNvSpPr>
            <p:nvPr/>
          </p:nvSpPr>
          <p:spPr bwMode="auto">
            <a:xfrm>
              <a:off x="15839281" y="3031866"/>
              <a:ext cx="277813" cy="266700"/>
            </a:xfrm>
            <a:custGeom>
              <a:avLst/>
              <a:gdLst>
                <a:gd name="T0" fmla="*/ 15 w 29"/>
                <a:gd name="T1" fmla="*/ 0 h 28"/>
                <a:gd name="T2" fmla="*/ 0 w 29"/>
                <a:gd name="T3" fmla="*/ 10 h 28"/>
                <a:gd name="T4" fmla="*/ 0 w 29"/>
                <a:gd name="T5" fmla="*/ 28 h 28"/>
                <a:gd name="T6" fmla="*/ 29 w 29"/>
                <a:gd name="T7" fmla="*/ 28 h 28"/>
                <a:gd name="T8" fmla="*/ 29 w 29"/>
                <a:gd name="T9" fmla="*/ 10 h 28"/>
                <a:gd name="T10" fmla="*/ 15 w 29"/>
                <a:gd name="T11" fmla="*/ 0 h 28"/>
                <a:gd name="T12" fmla="*/ 27 w 29"/>
                <a:gd name="T13" fmla="*/ 26 h 28"/>
                <a:gd name="T14" fmla="*/ 3 w 29"/>
                <a:gd name="T15" fmla="*/ 26 h 28"/>
                <a:gd name="T16" fmla="*/ 3 w 29"/>
                <a:gd name="T17" fmla="*/ 10 h 28"/>
                <a:gd name="T18" fmla="*/ 15 w 29"/>
                <a:gd name="T19" fmla="*/ 2 h 28"/>
                <a:gd name="T20" fmla="*/ 27 w 29"/>
                <a:gd name="T21" fmla="*/ 10 h 28"/>
                <a:gd name="T22" fmla="*/ 27 w 2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7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4"/>
                    <a:pt x="23" y="0"/>
                    <a:pt x="15" y="0"/>
                  </a:cubicBezTo>
                  <a:close/>
                  <a:moveTo>
                    <a:pt x="27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8" y="2"/>
                    <a:pt x="15" y="2"/>
                  </a:cubicBezTo>
                  <a:cubicBezTo>
                    <a:pt x="21" y="2"/>
                    <a:pt x="27" y="5"/>
                    <a:pt x="27" y="10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Rectangle 786"/>
            <p:cNvSpPr>
              <a:spLocks noChangeArrowheads="1"/>
            </p:cNvSpPr>
            <p:nvPr/>
          </p:nvSpPr>
          <p:spPr bwMode="auto">
            <a:xfrm>
              <a:off x="15829756" y="3298566"/>
              <a:ext cx="30638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Rectangle 787"/>
            <p:cNvSpPr>
              <a:spLocks noChangeArrowheads="1"/>
            </p:cNvSpPr>
            <p:nvPr/>
          </p:nvSpPr>
          <p:spPr bwMode="auto">
            <a:xfrm>
              <a:off x="15972631" y="30413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Rectangle 788"/>
            <p:cNvSpPr>
              <a:spLocks noChangeArrowheads="1"/>
            </p:cNvSpPr>
            <p:nvPr/>
          </p:nvSpPr>
          <p:spPr bwMode="auto">
            <a:xfrm>
              <a:off x="15858331" y="3117591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Rectangle 789"/>
            <p:cNvSpPr>
              <a:spLocks noChangeArrowheads="1"/>
            </p:cNvSpPr>
            <p:nvPr/>
          </p:nvSpPr>
          <p:spPr bwMode="auto">
            <a:xfrm>
              <a:off x="15858331" y="3203316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Freeform 790"/>
            <p:cNvSpPr>
              <a:spLocks/>
            </p:cNvSpPr>
            <p:nvPr/>
          </p:nvSpPr>
          <p:spPr bwMode="auto">
            <a:xfrm>
              <a:off x="16240919" y="30413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Freeform 791"/>
            <p:cNvSpPr>
              <a:spLocks noEditPoints="1"/>
            </p:cNvSpPr>
            <p:nvPr/>
          </p:nvSpPr>
          <p:spPr bwMode="auto">
            <a:xfrm>
              <a:off x="16231394" y="3031866"/>
              <a:ext cx="266700" cy="266700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0 h 28"/>
                <a:gd name="T4" fmla="*/ 0 w 28"/>
                <a:gd name="T5" fmla="*/ 28 h 28"/>
                <a:gd name="T6" fmla="*/ 28 w 28"/>
                <a:gd name="T7" fmla="*/ 28 h 28"/>
                <a:gd name="T8" fmla="*/ 28 w 28"/>
                <a:gd name="T9" fmla="*/ 10 h 28"/>
                <a:gd name="T10" fmla="*/ 14 w 28"/>
                <a:gd name="T11" fmla="*/ 0 h 28"/>
                <a:gd name="T12" fmla="*/ 26 w 28"/>
                <a:gd name="T13" fmla="*/ 26 h 28"/>
                <a:gd name="T14" fmla="*/ 2 w 28"/>
                <a:gd name="T15" fmla="*/ 26 h 28"/>
                <a:gd name="T16" fmla="*/ 2 w 28"/>
                <a:gd name="T17" fmla="*/ 10 h 28"/>
                <a:gd name="T18" fmla="*/ 14 w 28"/>
                <a:gd name="T19" fmla="*/ 2 h 28"/>
                <a:gd name="T20" fmla="*/ 26 w 28"/>
                <a:gd name="T21" fmla="*/ 10 h 28"/>
                <a:gd name="T22" fmla="*/ 26 w 28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7" y="2"/>
                    <a:pt x="14" y="2"/>
                  </a:cubicBezTo>
                  <a:cubicBezTo>
                    <a:pt x="21" y="2"/>
                    <a:pt x="26" y="5"/>
                    <a:pt x="26" y="10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Rectangle 792"/>
            <p:cNvSpPr>
              <a:spLocks noChangeArrowheads="1"/>
            </p:cNvSpPr>
            <p:nvPr/>
          </p:nvSpPr>
          <p:spPr bwMode="auto">
            <a:xfrm>
              <a:off x="16212344" y="3298566"/>
              <a:ext cx="3048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" name="Rectangle 793"/>
            <p:cNvSpPr>
              <a:spLocks noChangeArrowheads="1"/>
            </p:cNvSpPr>
            <p:nvPr/>
          </p:nvSpPr>
          <p:spPr bwMode="auto">
            <a:xfrm>
              <a:off x="16364744" y="3041391"/>
              <a:ext cx="9525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" name="Rectangle 794"/>
            <p:cNvSpPr>
              <a:spLocks noChangeArrowheads="1"/>
            </p:cNvSpPr>
            <p:nvPr/>
          </p:nvSpPr>
          <p:spPr bwMode="auto">
            <a:xfrm>
              <a:off x="16240919" y="3117591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Rectangle 795"/>
            <p:cNvSpPr>
              <a:spLocks noChangeArrowheads="1"/>
            </p:cNvSpPr>
            <p:nvPr/>
          </p:nvSpPr>
          <p:spPr bwMode="auto">
            <a:xfrm>
              <a:off x="16240919" y="3203316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Freeform 796"/>
            <p:cNvSpPr>
              <a:spLocks/>
            </p:cNvSpPr>
            <p:nvPr/>
          </p:nvSpPr>
          <p:spPr bwMode="auto">
            <a:xfrm>
              <a:off x="16621919" y="30413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Freeform 797"/>
            <p:cNvSpPr>
              <a:spLocks noEditPoints="1"/>
            </p:cNvSpPr>
            <p:nvPr/>
          </p:nvSpPr>
          <p:spPr bwMode="auto">
            <a:xfrm>
              <a:off x="16602869" y="3031866"/>
              <a:ext cx="276225" cy="266700"/>
            </a:xfrm>
            <a:custGeom>
              <a:avLst/>
              <a:gdLst>
                <a:gd name="T0" fmla="*/ 15 w 29"/>
                <a:gd name="T1" fmla="*/ 0 h 28"/>
                <a:gd name="T2" fmla="*/ 0 w 29"/>
                <a:gd name="T3" fmla="*/ 10 h 28"/>
                <a:gd name="T4" fmla="*/ 0 w 29"/>
                <a:gd name="T5" fmla="*/ 28 h 28"/>
                <a:gd name="T6" fmla="*/ 29 w 29"/>
                <a:gd name="T7" fmla="*/ 28 h 28"/>
                <a:gd name="T8" fmla="*/ 29 w 29"/>
                <a:gd name="T9" fmla="*/ 10 h 28"/>
                <a:gd name="T10" fmla="*/ 15 w 29"/>
                <a:gd name="T11" fmla="*/ 0 h 28"/>
                <a:gd name="T12" fmla="*/ 27 w 29"/>
                <a:gd name="T13" fmla="*/ 26 h 28"/>
                <a:gd name="T14" fmla="*/ 3 w 29"/>
                <a:gd name="T15" fmla="*/ 26 h 28"/>
                <a:gd name="T16" fmla="*/ 3 w 29"/>
                <a:gd name="T17" fmla="*/ 10 h 28"/>
                <a:gd name="T18" fmla="*/ 15 w 29"/>
                <a:gd name="T19" fmla="*/ 2 h 28"/>
                <a:gd name="T20" fmla="*/ 27 w 29"/>
                <a:gd name="T21" fmla="*/ 10 h 28"/>
                <a:gd name="T22" fmla="*/ 27 w 2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7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4"/>
                    <a:pt x="23" y="0"/>
                    <a:pt x="15" y="0"/>
                  </a:cubicBezTo>
                  <a:moveTo>
                    <a:pt x="27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8" y="2"/>
                    <a:pt x="15" y="2"/>
                  </a:cubicBezTo>
                  <a:cubicBezTo>
                    <a:pt x="21" y="2"/>
                    <a:pt x="27" y="5"/>
                    <a:pt x="27" y="10"/>
                  </a:cubicBezTo>
                  <a:cubicBezTo>
                    <a:pt x="27" y="26"/>
                    <a:pt x="27" y="26"/>
                    <a:pt x="27" y="26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Rectangle 798"/>
            <p:cNvSpPr>
              <a:spLocks noChangeArrowheads="1"/>
            </p:cNvSpPr>
            <p:nvPr/>
          </p:nvSpPr>
          <p:spPr bwMode="auto">
            <a:xfrm>
              <a:off x="16593344" y="3298566"/>
              <a:ext cx="3048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Rectangle 799"/>
            <p:cNvSpPr>
              <a:spLocks noChangeArrowheads="1"/>
            </p:cNvSpPr>
            <p:nvPr/>
          </p:nvSpPr>
          <p:spPr bwMode="auto">
            <a:xfrm>
              <a:off x="16593344" y="3298566"/>
              <a:ext cx="3048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Rectangle 800"/>
            <p:cNvSpPr>
              <a:spLocks noChangeArrowheads="1"/>
            </p:cNvSpPr>
            <p:nvPr/>
          </p:nvSpPr>
          <p:spPr bwMode="auto">
            <a:xfrm>
              <a:off x="16736219" y="30413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Rectangle 801"/>
            <p:cNvSpPr>
              <a:spLocks noChangeArrowheads="1"/>
            </p:cNvSpPr>
            <p:nvPr/>
          </p:nvSpPr>
          <p:spPr bwMode="auto">
            <a:xfrm>
              <a:off x="16621919" y="3117591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" name="Rectangle 802"/>
            <p:cNvSpPr>
              <a:spLocks noChangeArrowheads="1"/>
            </p:cNvSpPr>
            <p:nvPr/>
          </p:nvSpPr>
          <p:spPr bwMode="auto">
            <a:xfrm>
              <a:off x="16621919" y="3117591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" name="Rectangle 803"/>
            <p:cNvSpPr>
              <a:spLocks noChangeArrowheads="1"/>
            </p:cNvSpPr>
            <p:nvPr/>
          </p:nvSpPr>
          <p:spPr bwMode="auto">
            <a:xfrm>
              <a:off x="16621919" y="3203316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" name="Rectangle 804"/>
            <p:cNvSpPr>
              <a:spLocks noChangeArrowheads="1"/>
            </p:cNvSpPr>
            <p:nvPr/>
          </p:nvSpPr>
          <p:spPr bwMode="auto">
            <a:xfrm>
              <a:off x="16621919" y="3203316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" name="Rectangle 805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904875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" name="Rectangle 806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" name="Rectangle 807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476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" name="Rectangle 808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95" name="Group 1010"/>
            <p:cNvGrpSpPr>
              <a:grpSpLocks/>
            </p:cNvGrpSpPr>
            <p:nvPr/>
          </p:nvGrpSpPr>
          <p:grpSpPr bwMode="auto">
            <a:xfrm>
              <a:off x="16536194" y="2030153"/>
              <a:ext cx="2525713" cy="1839913"/>
              <a:chOff x="10306" y="-156"/>
              <a:chExt cx="1591" cy="1159"/>
            </a:xfrm>
          </p:grpSpPr>
          <p:sp>
            <p:nvSpPr>
              <p:cNvPr id="191" name="Freeform 810"/>
              <p:cNvSpPr>
                <a:spLocks/>
              </p:cNvSpPr>
              <p:nvPr/>
            </p:nvSpPr>
            <p:spPr bwMode="auto">
              <a:xfrm>
                <a:off x="11134" y="192"/>
                <a:ext cx="757" cy="235"/>
              </a:xfrm>
              <a:custGeom>
                <a:avLst/>
                <a:gdLst>
                  <a:gd name="T0" fmla="*/ 757 w 757"/>
                  <a:gd name="T1" fmla="*/ 235 h 235"/>
                  <a:gd name="T2" fmla="*/ 0 w 757"/>
                  <a:gd name="T3" fmla="*/ 235 h 235"/>
                  <a:gd name="T4" fmla="*/ 0 w 757"/>
                  <a:gd name="T5" fmla="*/ 0 h 235"/>
                  <a:gd name="T6" fmla="*/ 649 w 757"/>
                  <a:gd name="T7" fmla="*/ 0 h 235"/>
                  <a:gd name="T8" fmla="*/ 757 w 757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35">
                    <a:moveTo>
                      <a:pt x="757" y="235"/>
                    </a:moveTo>
                    <a:lnTo>
                      <a:pt x="0" y="235"/>
                    </a:lnTo>
                    <a:lnTo>
                      <a:pt x="0" y="0"/>
                    </a:lnTo>
                    <a:lnTo>
                      <a:pt x="649" y="0"/>
                    </a:lnTo>
                    <a:lnTo>
                      <a:pt x="757" y="235"/>
                    </a:lnTo>
                    <a:close/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2" name="Freeform 811"/>
              <p:cNvSpPr>
                <a:spLocks/>
              </p:cNvSpPr>
              <p:nvPr/>
            </p:nvSpPr>
            <p:spPr bwMode="auto">
              <a:xfrm>
                <a:off x="11134" y="192"/>
                <a:ext cx="757" cy="235"/>
              </a:xfrm>
              <a:custGeom>
                <a:avLst/>
                <a:gdLst>
                  <a:gd name="T0" fmla="*/ 757 w 757"/>
                  <a:gd name="T1" fmla="*/ 235 h 235"/>
                  <a:gd name="T2" fmla="*/ 0 w 757"/>
                  <a:gd name="T3" fmla="*/ 235 h 235"/>
                  <a:gd name="T4" fmla="*/ 0 w 757"/>
                  <a:gd name="T5" fmla="*/ 0 h 235"/>
                  <a:gd name="T6" fmla="*/ 649 w 757"/>
                  <a:gd name="T7" fmla="*/ 0 h 235"/>
                  <a:gd name="T8" fmla="*/ 757 w 757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35">
                    <a:moveTo>
                      <a:pt x="757" y="235"/>
                    </a:moveTo>
                    <a:lnTo>
                      <a:pt x="0" y="235"/>
                    </a:lnTo>
                    <a:lnTo>
                      <a:pt x="0" y="0"/>
                    </a:lnTo>
                    <a:lnTo>
                      <a:pt x="649" y="0"/>
                    </a:lnTo>
                    <a:lnTo>
                      <a:pt x="757" y="2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3" name="Rectangle 812"/>
              <p:cNvSpPr>
                <a:spLocks noChangeArrowheads="1"/>
              </p:cNvSpPr>
              <p:nvPr/>
            </p:nvSpPr>
            <p:spPr bwMode="auto">
              <a:xfrm>
                <a:off x="11128" y="415"/>
                <a:ext cx="769" cy="24"/>
              </a:xfrm>
              <a:prstGeom prst="rect">
                <a:avLst/>
              </a:pr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4" name="Rectangle 813"/>
              <p:cNvSpPr>
                <a:spLocks noChangeArrowheads="1"/>
              </p:cNvSpPr>
              <p:nvPr/>
            </p:nvSpPr>
            <p:spPr bwMode="auto">
              <a:xfrm>
                <a:off x="11128" y="415"/>
                <a:ext cx="769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5" name="Freeform 814"/>
              <p:cNvSpPr>
                <a:spLocks noEditPoints="1"/>
              </p:cNvSpPr>
              <p:nvPr/>
            </p:nvSpPr>
            <p:spPr bwMode="auto">
              <a:xfrm>
                <a:off x="11542" y="222"/>
                <a:ext cx="283" cy="139"/>
              </a:xfrm>
              <a:custGeom>
                <a:avLst/>
                <a:gdLst>
                  <a:gd name="T0" fmla="*/ 145 w 283"/>
                  <a:gd name="T1" fmla="*/ 0 h 139"/>
                  <a:gd name="T2" fmla="*/ 0 w 283"/>
                  <a:gd name="T3" fmla="*/ 139 h 139"/>
                  <a:gd name="T4" fmla="*/ 283 w 283"/>
                  <a:gd name="T5" fmla="*/ 139 h 139"/>
                  <a:gd name="T6" fmla="*/ 145 w 283"/>
                  <a:gd name="T7" fmla="*/ 0 h 139"/>
                  <a:gd name="T8" fmla="*/ 36 w 283"/>
                  <a:gd name="T9" fmla="*/ 133 h 139"/>
                  <a:gd name="T10" fmla="*/ 145 w 283"/>
                  <a:gd name="T11" fmla="*/ 31 h 139"/>
                  <a:gd name="T12" fmla="*/ 253 w 283"/>
                  <a:gd name="T13" fmla="*/ 133 h 139"/>
                  <a:gd name="T14" fmla="*/ 36 w 283"/>
                  <a:gd name="T15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139">
                    <a:moveTo>
                      <a:pt x="145" y="0"/>
                    </a:moveTo>
                    <a:lnTo>
                      <a:pt x="0" y="139"/>
                    </a:lnTo>
                    <a:lnTo>
                      <a:pt x="283" y="139"/>
                    </a:lnTo>
                    <a:lnTo>
                      <a:pt x="145" y="0"/>
                    </a:lnTo>
                    <a:close/>
                    <a:moveTo>
                      <a:pt x="36" y="133"/>
                    </a:moveTo>
                    <a:lnTo>
                      <a:pt x="145" y="31"/>
                    </a:lnTo>
                    <a:lnTo>
                      <a:pt x="253" y="133"/>
                    </a:lnTo>
                    <a:lnTo>
                      <a:pt x="36" y="133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6" name="Freeform 815"/>
              <p:cNvSpPr>
                <a:spLocks/>
              </p:cNvSpPr>
              <p:nvPr/>
            </p:nvSpPr>
            <p:spPr bwMode="auto">
              <a:xfrm>
                <a:off x="11560" y="234"/>
                <a:ext cx="253" cy="127"/>
              </a:xfrm>
              <a:custGeom>
                <a:avLst/>
                <a:gdLst>
                  <a:gd name="T0" fmla="*/ 253 w 253"/>
                  <a:gd name="T1" fmla="*/ 127 h 127"/>
                  <a:gd name="T2" fmla="*/ 0 w 253"/>
                  <a:gd name="T3" fmla="*/ 127 h 127"/>
                  <a:gd name="T4" fmla="*/ 127 w 253"/>
                  <a:gd name="T5" fmla="*/ 0 h 127"/>
                  <a:gd name="T6" fmla="*/ 253 w 253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" h="127">
                    <a:moveTo>
                      <a:pt x="253" y="127"/>
                    </a:moveTo>
                    <a:lnTo>
                      <a:pt x="0" y="127"/>
                    </a:lnTo>
                    <a:lnTo>
                      <a:pt x="127" y="0"/>
                    </a:lnTo>
                    <a:lnTo>
                      <a:pt x="253" y="127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7" name="Rectangle 816"/>
              <p:cNvSpPr>
                <a:spLocks noChangeArrowheads="1"/>
              </p:cNvSpPr>
              <p:nvPr/>
            </p:nvSpPr>
            <p:spPr bwMode="auto">
              <a:xfrm>
                <a:off x="11650" y="295"/>
                <a:ext cx="67" cy="6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8" name="Freeform 817"/>
              <p:cNvSpPr>
                <a:spLocks noEditPoints="1"/>
              </p:cNvSpPr>
              <p:nvPr/>
            </p:nvSpPr>
            <p:spPr bwMode="auto">
              <a:xfrm>
                <a:off x="11644" y="289"/>
                <a:ext cx="79" cy="72"/>
              </a:xfrm>
              <a:custGeom>
                <a:avLst/>
                <a:gdLst>
                  <a:gd name="T0" fmla="*/ 79 w 79"/>
                  <a:gd name="T1" fmla="*/ 0 h 72"/>
                  <a:gd name="T2" fmla="*/ 0 w 79"/>
                  <a:gd name="T3" fmla="*/ 0 h 72"/>
                  <a:gd name="T4" fmla="*/ 0 w 79"/>
                  <a:gd name="T5" fmla="*/ 72 h 72"/>
                  <a:gd name="T6" fmla="*/ 79 w 79"/>
                  <a:gd name="T7" fmla="*/ 72 h 72"/>
                  <a:gd name="T8" fmla="*/ 79 w 79"/>
                  <a:gd name="T9" fmla="*/ 0 h 72"/>
                  <a:gd name="T10" fmla="*/ 67 w 79"/>
                  <a:gd name="T11" fmla="*/ 66 h 72"/>
                  <a:gd name="T12" fmla="*/ 12 w 79"/>
                  <a:gd name="T13" fmla="*/ 66 h 72"/>
                  <a:gd name="T14" fmla="*/ 12 w 79"/>
                  <a:gd name="T15" fmla="*/ 12 h 72"/>
                  <a:gd name="T16" fmla="*/ 67 w 79"/>
                  <a:gd name="T17" fmla="*/ 12 h 72"/>
                  <a:gd name="T18" fmla="*/ 67 w 79"/>
                  <a:gd name="T19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2">
                    <a:moveTo>
                      <a:pt x="79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79" y="72"/>
                    </a:lnTo>
                    <a:lnTo>
                      <a:pt x="79" y="0"/>
                    </a:lnTo>
                    <a:close/>
                    <a:moveTo>
                      <a:pt x="67" y="66"/>
                    </a:moveTo>
                    <a:lnTo>
                      <a:pt x="12" y="66"/>
                    </a:lnTo>
                    <a:lnTo>
                      <a:pt x="12" y="12"/>
                    </a:lnTo>
                    <a:lnTo>
                      <a:pt x="67" y="12"/>
                    </a:lnTo>
                    <a:lnTo>
                      <a:pt x="67" y="6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9" name="Freeform 818"/>
              <p:cNvSpPr>
                <a:spLocks noEditPoints="1"/>
              </p:cNvSpPr>
              <p:nvPr/>
            </p:nvSpPr>
            <p:spPr bwMode="auto">
              <a:xfrm>
                <a:off x="11200" y="222"/>
                <a:ext cx="282" cy="139"/>
              </a:xfrm>
              <a:custGeom>
                <a:avLst/>
                <a:gdLst>
                  <a:gd name="T0" fmla="*/ 138 w 282"/>
                  <a:gd name="T1" fmla="*/ 0 h 139"/>
                  <a:gd name="T2" fmla="*/ 0 w 282"/>
                  <a:gd name="T3" fmla="*/ 139 h 139"/>
                  <a:gd name="T4" fmla="*/ 282 w 282"/>
                  <a:gd name="T5" fmla="*/ 139 h 139"/>
                  <a:gd name="T6" fmla="*/ 138 w 282"/>
                  <a:gd name="T7" fmla="*/ 0 h 139"/>
                  <a:gd name="T8" fmla="*/ 30 w 282"/>
                  <a:gd name="T9" fmla="*/ 133 h 139"/>
                  <a:gd name="T10" fmla="*/ 138 w 282"/>
                  <a:gd name="T11" fmla="*/ 31 h 139"/>
                  <a:gd name="T12" fmla="*/ 246 w 282"/>
                  <a:gd name="T13" fmla="*/ 133 h 139"/>
                  <a:gd name="T14" fmla="*/ 30 w 282"/>
                  <a:gd name="T15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" h="139">
                    <a:moveTo>
                      <a:pt x="138" y="0"/>
                    </a:moveTo>
                    <a:lnTo>
                      <a:pt x="0" y="139"/>
                    </a:lnTo>
                    <a:lnTo>
                      <a:pt x="282" y="139"/>
                    </a:lnTo>
                    <a:lnTo>
                      <a:pt x="138" y="0"/>
                    </a:lnTo>
                    <a:close/>
                    <a:moveTo>
                      <a:pt x="30" y="133"/>
                    </a:moveTo>
                    <a:lnTo>
                      <a:pt x="138" y="31"/>
                    </a:lnTo>
                    <a:lnTo>
                      <a:pt x="246" y="133"/>
                    </a:lnTo>
                    <a:lnTo>
                      <a:pt x="30" y="133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0" name="Freeform 819"/>
              <p:cNvSpPr>
                <a:spLocks noEditPoints="1"/>
              </p:cNvSpPr>
              <p:nvPr/>
            </p:nvSpPr>
            <p:spPr bwMode="auto">
              <a:xfrm>
                <a:off x="11200" y="222"/>
                <a:ext cx="282" cy="139"/>
              </a:xfrm>
              <a:custGeom>
                <a:avLst/>
                <a:gdLst>
                  <a:gd name="T0" fmla="*/ 138 w 282"/>
                  <a:gd name="T1" fmla="*/ 0 h 139"/>
                  <a:gd name="T2" fmla="*/ 0 w 282"/>
                  <a:gd name="T3" fmla="*/ 139 h 139"/>
                  <a:gd name="T4" fmla="*/ 282 w 282"/>
                  <a:gd name="T5" fmla="*/ 139 h 139"/>
                  <a:gd name="T6" fmla="*/ 138 w 282"/>
                  <a:gd name="T7" fmla="*/ 0 h 139"/>
                  <a:gd name="T8" fmla="*/ 30 w 282"/>
                  <a:gd name="T9" fmla="*/ 133 h 139"/>
                  <a:gd name="T10" fmla="*/ 138 w 282"/>
                  <a:gd name="T11" fmla="*/ 31 h 139"/>
                  <a:gd name="T12" fmla="*/ 246 w 282"/>
                  <a:gd name="T13" fmla="*/ 133 h 139"/>
                  <a:gd name="T14" fmla="*/ 30 w 282"/>
                  <a:gd name="T15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" h="139">
                    <a:moveTo>
                      <a:pt x="138" y="0"/>
                    </a:moveTo>
                    <a:lnTo>
                      <a:pt x="0" y="139"/>
                    </a:lnTo>
                    <a:lnTo>
                      <a:pt x="282" y="139"/>
                    </a:lnTo>
                    <a:lnTo>
                      <a:pt x="138" y="0"/>
                    </a:lnTo>
                    <a:moveTo>
                      <a:pt x="30" y="133"/>
                    </a:moveTo>
                    <a:lnTo>
                      <a:pt x="138" y="31"/>
                    </a:lnTo>
                    <a:lnTo>
                      <a:pt x="246" y="133"/>
                    </a:lnTo>
                    <a:lnTo>
                      <a:pt x="30" y="1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1" name="Freeform 820"/>
              <p:cNvSpPr>
                <a:spLocks/>
              </p:cNvSpPr>
              <p:nvPr/>
            </p:nvSpPr>
            <p:spPr bwMode="auto">
              <a:xfrm>
                <a:off x="11212" y="234"/>
                <a:ext cx="252" cy="127"/>
              </a:xfrm>
              <a:custGeom>
                <a:avLst/>
                <a:gdLst>
                  <a:gd name="T0" fmla="*/ 252 w 252"/>
                  <a:gd name="T1" fmla="*/ 127 h 127"/>
                  <a:gd name="T2" fmla="*/ 0 w 252"/>
                  <a:gd name="T3" fmla="*/ 127 h 127"/>
                  <a:gd name="T4" fmla="*/ 126 w 252"/>
                  <a:gd name="T5" fmla="*/ 0 h 127"/>
                  <a:gd name="T6" fmla="*/ 252 w 252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127">
                    <a:moveTo>
                      <a:pt x="252" y="127"/>
                    </a:moveTo>
                    <a:lnTo>
                      <a:pt x="0" y="127"/>
                    </a:lnTo>
                    <a:lnTo>
                      <a:pt x="126" y="0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2" name="Freeform 821"/>
              <p:cNvSpPr>
                <a:spLocks/>
              </p:cNvSpPr>
              <p:nvPr/>
            </p:nvSpPr>
            <p:spPr bwMode="auto">
              <a:xfrm>
                <a:off x="11212" y="234"/>
                <a:ext cx="252" cy="127"/>
              </a:xfrm>
              <a:custGeom>
                <a:avLst/>
                <a:gdLst>
                  <a:gd name="T0" fmla="*/ 252 w 252"/>
                  <a:gd name="T1" fmla="*/ 127 h 127"/>
                  <a:gd name="T2" fmla="*/ 0 w 252"/>
                  <a:gd name="T3" fmla="*/ 127 h 127"/>
                  <a:gd name="T4" fmla="*/ 126 w 252"/>
                  <a:gd name="T5" fmla="*/ 0 h 127"/>
                  <a:gd name="T6" fmla="*/ 252 w 252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127">
                    <a:moveTo>
                      <a:pt x="252" y="127"/>
                    </a:moveTo>
                    <a:lnTo>
                      <a:pt x="0" y="127"/>
                    </a:lnTo>
                    <a:lnTo>
                      <a:pt x="126" y="0"/>
                    </a:lnTo>
                    <a:lnTo>
                      <a:pt x="252" y="1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3" name="Rectangle 822"/>
              <p:cNvSpPr>
                <a:spLocks noChangeArrowheads="1"/>
              </p:cNvSpPr>
              <p:nvPr/>
            </p:nvSpPr>
            <p:spPr bwMode="auto">
              <a:xfrm>
                <a:off x="11308" y="295"/>
                <a:ext cx="66" cy="6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4" name="Rectangle 823"/>
              <p:cNvSpPr>
                <a:spLocks noChangeArrowheads="1"/>
              </p:cNvSpPr>
              <p:nvPr/>
            </p:nvSpPr>
            <p:spPr bwMode="auto">
              <a:xfrm>
                <a:off x="11308" y="295"/>
                <a:ext cx="66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5" name="Freeform 824"/>
              <p:cNvSpPr>
                <a:spLocks noEditPoints="1"/>
              </p:cNvSpPr>
              <p:nvPr/>
            </p:nvSpPr>
            <p:spPr bwMode="auto">
              <a:xfrm>
                <a:off x="11302" y="289"/>
                <a:ext cx="78" cy="72"/>
              </a:xfrm>
              <a:custGeom>
                <a:avLst/>
                <a:gdLst>
                  <a:gd name="T0" fmla="*/ 78 w 78"/>
                  <a:gd name="T1" fmla="*/ 0 h 72"/>
                  <a:gd name="T2" fmla="*/ 0 w 78"/>
                  <a:gd name="T3" fmla="*/ 0 h 72"/>
                  <a:gd name="T4" fmla="*/ 0 w 78"/>
                  <a:gd name="T5" fmla="*/ 72 h 72"/>
                  <a:gd name="T6" fmla="*/ 78 w 78"/>
                  <a:gd name="T7" fmla="*/ 72 h 72"/>
                  <a:gd name="T8" fmla="*/ 78 w 78"/>
                  <a:gd name="T9" fmla="*/ 0 h 72"/>
                  <a:gd name="T10" fmla="*/ 66 w 78"/>
                  <a:gd name="T11" fmla="*/ 66 h 72"/>
                  <a:gd name="T12" fmla="*/ 12 w 78"/>
                  <a:gd name="T13" fmla="*/ 66 h 72"/>
                  <a:gd name="T14" fmla="*/ 12 w 78"/>
                  <a:gd name="T15" fmla="*/ 12 h 72"/>
                  <a:gd name="T16" fmla="*/ 66 w 78"/>
                  <a:gd name="T17" fmla="*/ 12 h 72"/>
                  <a:gd name="T18" fmla="*/ 66 w 78"/>
                  <a:gd name="T19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2">
                    <a:moveTo>
                      <a:pt x="78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78" y="72"/>
                    </a:lnTo>
                    <a:lnTo>
                      <a:pt x="78" y="0"/>
                    </a:lnTo>
                    <a:close/>
                    <a:moveTo>
                      <a:pt x="66" y="66"/>
                    </a:moveTo>
                    <a:lnTo>
                      <a:pt x="12" y="66"/>
                    </a:lnTo>
                    <a:lnTo>
                      <a:pt x="12" y="12"/>
                    </a:lnTo>
                    <a:lnTo>
                      <a:pt x="66" y="12"/>
                    </a:lnTo>
                    <a:lnTo>
                      <a:pt x="66" y="6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6" name="Freeform 825"/>
              <p:cNvSpPr>
                <a:spLocks noEditPoints="1"/>
              </p:cNvSpPr>
              <p:nvPr/>
            </p:nvSpPr>
            <p:spPr bwMode="auto">
              <a:xfrm>
                <a:off x="11302" y="289"/>
                <a:ext cx="78" cy="72"/>
              </a:xfrm>
              <a:custGeom>
                <a:avLst/>
                <a:gdLst>
                  <a:gd name="T0" fmla="*/ 78 w 78"/>
                  <a:gd name="T1" fmla="*/ 0 h 72"/>
                  <a:gd name="T2" fmla="*/ 0 w 78"/>
                  <a:gd name="T3" fmla="*/ 0 h 72"/>
                  <a:gd name="T4" fmla="*/ 0 w 78"/>
                  <a:gd name="T5" fmla="*/ 72 h 72"/>
                  <a:gd name="T6" fmla="*/ 78 w 78"/>
                  <a:gd name="T7" fmla="*/ 72 h 72"/>
                  <a:gd name="T8" fmla="*/ 78 w 78"/>
                  <a:gd name="T9" fmla="*/ 0 h 72"/>
                  <a:gd name="T10" fmla="*/ 66 w 78"/>
                  <a:gd name="T11" fmla="*/ 66 h 72"/>
                  <a:gd name="T12" fmla="*/ 12 w 78"/>
                  <a:gd name="T13" fmla="*/ 66 h 72"/>
                  <a:gd name="T14" fmla="*/ 12 w 78"/>
                  <a:gd name="T15" fmla="*/ 12 h 72"/>
                  <a:gd name="T16" fmla="*/ 66 w 78"/>
                  <a:gd name="T17" fmla="*/ 12 h 72"/>
                  <a:gd name="T18" fmla="*/ 66 w 78"/>
                  <a:gd name="T19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2">
                    <a:moveTo>
                      <a:pt x="78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78" y="72"/>
                    </a:lnTo>
                    <a:lnTo>
                      <a:pt x="78" y="0"/>
                    </a:lnTo>
                    <a:moveTo>
                      <a:pt x="66" y="66"/>
                    </a:moveTo>
                    <a:lnTo>
                      <a:pt x="12" y="66"/>
                    </a:lnTo>
                    <a:lnTo>
                      <a:pt x="12" y="12"/>
                    </a:lnTo>
                    <a:lnTo>
                      <a:pt x="66" y="12"/>
                    </a:lnTo>
                    <a:lnTo>
                      <a:pt x="66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7" name="Rectangle 826"/>
              <p:cNvSpPr>
                <a:spLocks noChangeArrowheads="1"/>
              </p:cNvSpPr>
              <p:nvPr/>
            </p:nvSpPr>
            <p:spPr bwMode="auto">
              <a:xfrm>
                <a:off x="11134" y="919"/>
                <a:ext cx="757" cy="78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8" name="Rectangle 827"/>
              <p:cNvSpPr>
                <a:spLocks noChangeArrowheads="1"/>
              </p:cNvSpPr>
              <p:nvPr/>
            </p:nvSpPr>
            <p:spPr bwMode="auto">
              <a:xfrm>
                <a:off x="11134" y="919"/>
                <a:ext cx="75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9" name="Freeform 828"/>
              <p:cNvSpPr>
                <a:spLocks noEditPoints="1"/>
              </p:cNvSpPr>
              <p:nvPr/>
            </p:nvSpPr>
            <p:spPr bwMode="auto">
              <a:xfrm>
                <a:off x="11416" y="745"/>
                <a:ext cx="192" cy="258"/>
              </a:xfrm>
              <a:custGeom>
                <a:avLst/>
                <a:gdLst>
                  <a:gd name="T0" fmla="*/ 192 w 192"/>
                  <a:gd name="T1" fmla="*/ 0 h 258"/>
                  <a:gd name="T2" fmla="*/ 0 w 192"/>
                  <a:gd name="T3" fmla="*/ 0 h 258"/>
                  <a:gd name="T4" fmla="*/ 0 w 192"/>
                  <a:gd name="T5" fmla="*/ 258 h 258"/>
                  <a:gd name="T6" fmla="*/ 192 w 192"/>
                  <a:gd name="T7" fmla="*/ 258 h 258"/>
                  <a:gd name="T8" fmla="*/ 192 w 192"/>
                  <a:gd name="T9" fmla="*/ 0 h 258"/>
                  <a:gd name="T10" fmla="*/ 174 w 192"/>
                  <a:gd name="T11" fmla="*/ 252 h 258"/>
                  <a:gd name="T12" fmla="*/ 18 w 192"/>
                  <a:gd name="T13" fmla="*/ 252 h 258"/>
                  <a:gd name="T14" fmla="*/ 18 w 192"/>
                  <a:gd name="T15" fmla="*/ 12 h 258"/>
                  <a:gd name="T16" fmla="*/ 174 w 192"/>
                  <a:gd name="T17" fmla="*/ 12 h 258"/>
                  <a:gd name="T18" fmla="*/ 174 w 192"/>
                  <a:gd name="T19" fmla="*/ 25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258">
                    <a:moveTo>
                      <a:pt x="192" y="0"/>
                    </a:moveTo>
                    <a:lnTo>
                      <a:pt x="0" y="0"/>
                    </a:lnTo>
                    <a:lnTo>
                      <a:pt x="0" y="258"/>
                    </a:lnTo>
                    <a:lnTo>
                      <a:pt x="192" y="258"/>
                    </a:lnTo>
                    <a:lnTo>
                      <a:pt x="192" y="0"/>
                    </a:lnTo>
                    <a:close/>
                    <a:moveTo>
                      <a:pt x="174" y="252"/>
                    </a:moveTo>
                    <a:lnTo>
                      <a:pt x="18" y="252"/>
                    </a:lnTo>
                    <a:lnTo>
                      <a:pt x="18" y="12"/>
                    </a:lnTo>
                    <a:lnTo>
                      <a:pt x="174" y="12"/>
                    </a:lnTo>
                    <a:lnTo>
                      <a:pt x="174" y="252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0" name="Rectangle 829"/>
              <p:cNvSpPr>
                <a:spLocks noChangeArrowheads="1"/>
              </p:cNvSpPr>
              <p:nvPr/>
            </p:nvSpPr>
            <p:spPr bwMode="auto">
              <a:xfrm>
                <a:off x="11428" y="751"/>
                <a:ext cx="168" cy="25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1" name="Rectangle 830"/>
              <p:cNvSpPr>
                <a:spLocks noChangeArrowheads="1"/>
              </p:cNvSpPr>
              <p:nvPr/>
            </p:nvSpPr>
            <p:spPr bwMode="auto">
              <a:xfrm>
                <a:off x="11452" y="769"/>
                <a:ext cx="120" cy="12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2" name="Rectangle 831"/>
              <p:cNvSpPr>
                <a:spLocks noChangeArrowheads="1"/>
              </p:cNvSpPr>
              <p:nvPr/>
            </p:nvSpPr>
            <p:spPr bwMode="auto">
              <a:xfrm>
                <a:off x="11452" y="919"/>
                <a:ext cx="120" cy="72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3" name="Freeform 832"/>
              <p:cNvSpPr>
                <a:spLocks/>
              </p:cNvSpPr>
              <p:nvPr/>
            </p:nvSpPr>
            <p:spPr bwMode="auto">
              <a:xfrm>
                <a:off x="11674" y="745"/>
                <a:ext cx="157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4" name="Freeform 833"/>
              <p:cNvSpPr>
                <a:spLocks noEditPoints="1"/>
              </p:cNvSpPr>
              <p:nvPr/>
            </p:nvSpPr>
            <p:spPr bwMode="auto">
              <a:xfrm>
                <a:off x="11662" y="739"/>
                <a:ext cx="175" cy="162"/>
              </a:xfrm>
              <a:custGeom>
                <a:avLst/>
                <a:gdLst>
                  <a:gd name="T0" fmla="*/ 0 w 29"/>
                  <a:gd name="T1" fmla="*/ 10 h 27"/>
                  <a:gd name="T2" fmla="*/ 0 w 29"/>
                  <a:gd name="T3" fmla="*/ 27 h 27"/>
                  <a:gd name="T4" fmla="*/ 29 w 29"/>
                  <a:gd name="T5" fmla="*/ 27 h 27"/>
                  <a:gd name="T6" fmla="*/ 29 w 29"/>
                  <a:gd name="T7" fmla="*/ 10 h 27"/>
                  <a:gd name="T8" fmla="*/ 15 w 29"/>
                  <a:gd name="T9" fmla="*/ 0 h 27"/>
                  <a:gd name="T10" fmla="*/ 0 w 29"/>
                  <a:gd name="T11" fmla="*/ 10 h 27"/>
                  <a:gd name="T12" fmla="*/ 3 w 29"/>
                  <a:gd name="T13" fmla="*/ 10 h 27"/>
                  <a:gd name="T14" fmla="*/ 15 w 29"/>
                  <a:gd name="T15" fmla="*/ 1 h 27"/>
                  <a:gd name="T16" fmla="*/ 27 w 29"/>
                  <a:gd name="T17" fmla="*/ 10 h 27"/>
                  <a:gd name="T18" fmla="*/ 27 w 29"/>
                  <a:gd name="T19" fmla="*/ 26 h 27"/>
                  <a:gd name="T20" fmla="*/ 3 w 29"/>
                  <a:gd name="T21" fmla="*/ 26 h 27"/>
                  <a:gd name="T22" fmla="*/ 3 w 29"/>
                  <a:gd name="T2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7">
                    <a:moveTo>
                      <a:pt x="0" y="1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0" y="10"/>
                    </a:cubicBezTo>
                    <a:close/>
                    <a:moveTo>
                      <a:pt x="3" y="10"/>
                    </a:moveTo>
                    <a:cubicBezTo>
                      <a:pt x="3" y="5"/>
                      <a:pt x="8" y="1"/>
                      <a:pt x="15" y="1"/>
                    </a:cubicBezTo>
                    <a:cubicBezTo>
                      <a:pt x="21" y="1"/>
                      <a:pt x="27" y="5"/>
                      <a:pt x="27" y="1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5" name="Rectangle 834"/>
              <p:cNvSpPr>
                <a:spLocks noChangeArrowheads="1"/>
              </p:cNvSpPr>
              <p:nvPr/>
            </p:nvSpPr>
            <p:spPr bwMode="auto">
              <a:xfrm>
                <a:off x="11656" y="901"/>
                <a:ext cx="193" cy="12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6" name="Rectangle 835"/>
              <p:cNvSpPr>
                <a:spLocks noChangeArrowheads="1"/>
              </p:cNvSpPr>
              <p:nvPr/>
            </p:nvSpPr>
            <p:spPr bwMode="auto">
              <a:xfrm>
                <a:off x="11747" y="745"/>
                <a:ext cx="6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7" name="Rectangle 836"/>
              <p:cNvSpPr>
                <a:spLocks noChangeArrowheads="1"/>
              </p:cNvSpPr>
              <p:nvPr/>
            </p:nvSpPr>
            <p:spPr bwMode="auto">
              <a:xfrm>
                <a:off x="11662" y="793"/>
                <a:ext cx="169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8" name="Rectangle 837"/>
              <p:cNvSpPr>
                <a:spLocks noChangeArrowheads="1"/>
              </p:cNvSpPr>
              <p:nvPr/>
            </p:nvSpPr>
            <p:spPr bwMode="auto">
              <a:xfrm>
                <a:off x="11662" y="847"/>
                <a:ext cx="169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9" name="Freeform 838"/>
              <p:cNvSpPr>
                <a:spLocks/>
              </p:cNvSpPr>
              <p:nvPr/>
            </p:nvSpPr>
            <p:spPr bwMode="auto">
              <a:xfrm>
                <a:off x="11194" y="745"/>
                <a:ext cx="156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1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3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0" name="Freeform 839"/>
              <p:cNvSpPr>
                <a:spLocks noEditPoints="1"/>
              </p:cNvSpPr>
              <p:nvPr/>
            </p:nvSpPr>
            <p:spPr bwMode="auto">
              <a:xfrm>
                <a:off x="11188" y="739"/>
                <a:ext cx="174" cy="162"/>
              </a:xfrm>
              <a:custGeom>
                <a:avLst/>
                <a:gdLst>
                  <a:gd name="T0" fmla="*/ 0 w 29"/>
                  <a:gd name="T1" fmla="*/ 10 h 27"/>
                  <a:gd name="T2" fmla="*/ 0 w 29"/>
                  <a:gd name="T3" fmla="*/ 27 h 27"/>
                  <a:gd name="T4" fmla="*/ 29 w 29"/>
                  <a:gd name="T5" fmla="*/ 27 h 27"/>
                  <a:gd name="T6" fmla="*/ 29 w 29"/>
                  <a:gd name="T7" fmla="*/ 10 h 27"/>
                  <a:gd name="T8" fmla="*/ 14 w 29"/>
                  <a:gd name="T9" fmla="*/ 0 h 27"/>
                  <a:gd name="T10" fmla="*/ 0 w 29"/>
                  <a:gd name="T11" fmla="*/ 10 h 27"/>
                  <a:gd name="T12" fmla="*/ 2 w 29"/>
                  <a:gd name="T13" fmla="*/ 10 h 27"/>
                  <a:gd name="T14" fmla="*/ 14 w 29"/>
                  <a:gd name="T15" fmla="*/ 1 h 27"/>
                  <a:gd name="T16" fmla="*/ 26 w 29"/>
                  <a:gd name="T17" fmla="*/ 10 h 27"/>
                  <a:gd name="T18" fmla="*/ 26 w 29"/>
                  <a:gd name="T19" fmla="*/ 26 h 27"/>
                  <a:gd name="T20" fmla="*/ 2 w 29"/>
                  <a:gd name="T21" fmla="*/ 26 h 27"/>
                  <a:gd name="T22" fmla="*/ 2 w 29"/>
                  <a:gd name="T2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7">
                    <a:moveTo>
                      <a:pt x="0" y="1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10"/>
                    </a:cubicBezTo>
                    <a:moveTo>
                      <a:pt x="2" y="10"/>
                    </a:moveTo>
                    <a:cubicBezTo>
                      <a:pt x="2" y="5"/>
                      <a:pt x="8" y="1"/>
                      <a:pt x="14" y="1"/>
                    </a:cubicBezTo>
                    <a:cubicBezTo>
                      <a:pt x="21" y="1"/>
                      <a:pt x="26" y="5"/>
                      <a:pt x="26" y="1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10"/>
                      <a:pt x="2" y="10"/>
                      <a:pt x="2" y="10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1" name="Rectangle 840"/>
              <p:cNvSpPr>
                <a:spLocks noChangeArrowheads="1"/>
              </p:cNvSpPr>
              <p:nvPr/>
            </p:nvSpPr>
            <p:spPr bwMode="auto">
              <a:xfrm>
                <a:off x="11176" y="901"/>
                <a:ext cx="192" cy="12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2" name="Rectangle 841"/>
              <p:cNvSpPr>
                <a:spLocks noChangeArrowheads="1"/>
              </p:cNvSpPr>
              <p:nvPr/>
            </p:nvSpPr>
            <p:spPr bwMode="auto">
              <a:xfrm>
                <a:off x="11176" y="901"/>
                <a:ext cx="19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3" name="Rectangle 842"/>
              <p:cNvSpPr>
                <a:spLocks noChangeArrowheads="1"/>
              </p:cNvSpPr>
              <p:nvPr/>
            </p:nvSpPr>
            <p:spPr bwMode="auto">
              <a:xfrm>
                <a:off x="11266" y="745"/>
                <a:ext cx="12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4" name="Rectangle 843"/>
              <p:cNvSpPr>
                <a:spLocks noChangeArrowheads="1"/>
              </p:cNvSpPr>
              <p:nvPr/>
            </p:nvSpPr>
            <p:spPr bwMode="auto">
              <a:xfrm>
                <a:off x="11266" y="745"/>
                <a:ext cx="1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5" name="Rectangle 844"/>
              <p:cNvSpPr>
                <a:spLocks noChangeArrowheads="1"/>
              </p:cNvSpPr>
              <p:nvPr/>
            </p:nvSpPr>
            <p:spPr bwMode="auto">
              <a:xfrm>
                <a:off x="11188" y="793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6" name="Rectangle 845"/>
              <p:cNvSpPr>
                <a:spLocks noChangeArrowheads="1"/>
              </p:cNvSpPr>
              <p:nvPr/>
            </p:nvSpPr>
            <p:spPr bwMode="auto">
              <a:xfrm>
                <a:off x="11188" y="793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7" name="Rectangle 846"/>
              <p:cNvSpPr>
                <a:spLocks noChangeArrowheads="1"/>
              </p:cNvSpPr>
              <p:nvPr/>
            </p:nvSpPr>
            <p:spPr bwMode="auto">
              <a:xfrm>
                <a:off x="11188" y="847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8" name="Rectangle 847"/>
              <p:cNvSpPr>
                <a:spLocks noChangeArrowheads="1"/>
              </p:cNvSpPr>
              <p:nvPr/>
            </p:nvSpPr>
            <p:spPr bwMode="auto">
              <a:xfrm>
                <a:off x="11188" y="847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9" name="Freeform 848"/>
              <p:cNvSpPr>
                <a:spLocks/>
              </p:cNvSpPr>
              <p:nvPr/>
            </p:nvSpPr>
            <p:spPr bwMode="auto">
              <a:xfrm>
                <a:off x="11674" y="481"/>
                <a:ext cx="157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0" name="Freeform 849"/>
              <p:cNvSpPr>
                <a:spLocks noEditPoints="1"/>
              </p:cNvSpPr>
              <p:nvPr/>
            </p:nvSpPr>
            <p:spPr bwMode="auto">
              <a:xfrm>
                <a:off x="11668" y="475"/>
                <a:ext cx="169" cy="168"/>
              </a:xfrm>
              <a:custGeom>
                <a:avLst/>
                <a:gdLst>
                  <a:gd name="T0" fmla="*/ 0 w 28"/>
                  <a:gd name="T1" fmla="*/ 10 h 28"/>
                  <a:gd name="T2" fmla="*/ 0 w 28"/>
                  <a:gd name="T3" fmla="*/ 28 h 28"/>
                  <a:gd name="T4" fmla="*/ 28 w 28"/>
                  <a:gd name="T5" fmla="*/ 28 h 28"/>
                  <a:gd name="T6" fmla="*/ 28 w 28"/>
                  <a:gd name="T7" fmla="*/ 10 h 28"/>
                  <a:gd name="T8" fmla="*/ 14 w 28"/>
                  <a:gd name="T9" fmla="*/ 0 h 28"/>
                  <a:gd name="T10" fmla="*/ 0 w 28"/>
                  <a:gd name="T11" fmla="*/ 10 h 28"/>
                  <a:gd name="T12" fmla="*/ 2 w 28"/>
                  <a:gd name="T13" fmla="*/ 10 h 28"/>
                  <a:gd name="T14" fmla="*/ 14 w 28"/>
                  <a:gd name="T15" fmla="*/ 2 h 28"/>
                  <a:gd name="T16" fmla="*/ 26 w 28"/>
                  <a:gd name="T17" fmla="*/ 10 h 28"/>
                  <a:gd name="T18" fmla="*/ 26 w 28"/>
                  <a:gd name="T19" fmla="*/ 26 h 28"/>
                  <a:gd name="T20" fmla="*/ 2 w 28"/>
                  <a:gd name="T21" fmla="*/ 26 h 28"/>
                  <a:gd name="T22" fmla="*/ 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0" y="1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10"/>
                    </a:cubicBezTo>
                    <a:close/>
                    <a:moveTo>
                      <a:pt x="2" y="10"/>
                    </a:moveTo>
                    <a:cubicBezTo>
                      <a:pt x="2" y="5"/>
                      <a:pt x="7" y="2"/>
                      <a:pt x="14" y="2"/>
                    </a:cubicBezTo>
                    <a:cubicBezTo>
                      <a:pt x="21" y="2"/>
                      <a:pt x="26" y="5"/>
                      <a:pt x="26" y="1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" y="26"/>
                      <a:pt x="2" y="26"/>
                      <a:pt x="2" y="26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1" name="Rectangle 850"/>
              <p:cNvSpPr>
                <a:spLocks noChangeArrowheads="1"/>
              </p:cNvSpPr>
              <p:nvPr/>
            </p:nvSpPr>
            <p:spPr bwMode="auto">
              <a:xfrm>
                <a:off x="11656" y="643"/>
                <a:ext cx="193" cy="6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2" name="Rectangle 851"/>
              <p:cNvSpPr>
                <a:spLocks noChangeArrowheads="1"/>
              </p:cNvSpPr>
              <p:nvPr/>
            </p:nvSpPr>
            <p:spPr bwMode="auto">
              <a:xfrm>
                <a:off x="11747" y="481"/>
                <a:ext cx="12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3" name="Rectangle 852"/>
              <p:cNvSpPr>
                <a:spLocks noChangeArrowheads="1"/>
              </p:cNvSpPr>
              <p:nvPr/>
            </p:nvSpPr>
            <p:spPr bwMode="auto">
              <a:xfrm>
                <a:off x="11668" y="529"/>
                <a:ext cx="163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4" name="Rectangle 853"/>
              <p:cNvSpPr>
                <a:spLocks noChangeArrowheads="1"/>
              </p:cNvSpPr>
              <p:nvPr/>
            </p:nvSpPr>
            <p:spPr bwMode="auto">
              <a:xfrm>
                <a:off x="11668" y="583"/>
                <a:ext cx="163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5" name="Freeform 854"/>
              <p:cNvSpPr>
                <a:spLocks/>
              </p:cNvSpPr>
              <p:nvPr/>
            </p:nvSpPr>
            <p:spPr bwMode="auto">
              <a:xfrm>
                <a:off x="11428" y="481"/>
                <a:ext cx="162" cy="156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9 h 26"/>
                  <a:gd name="T4" fmla="*/ 27 w 27"/>
                  <a:gd name="T5" fmla="*/ 26 h 26"/>
                  <a:gd name="T6" fmla="*/ 0 w 27"/>
                  <a:gd name="T7" fmla="*/ 26 h 26"/>
                  <a:gd name="T8" fmla="*/ 0 w 27"/>
                  <a:gd name="T9" fmla="*/ 9 h 26"/>
                  <a:gd name="T10" fmla="*/ 14 w 2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cubicBezTo>
                      <a:pt x="21" y="0"/>
                      <a:pt x="27" y="4"/>
                      <a:pt x="27" y="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6" name="Freeform 855"/>
              <p:cNvSpPr>
                <a:spLocks noEditPoints="1"/>
              </p:cNvSpPr>
              <p:nvPr/>
            </p:nvSpPr>
            <p:spPr bwMode="auto">
              <a:xfrm>
                <a:off x="11422" y="475"/>
                <a:ext cx="174" cy="168"/>
              </a:xfrm>
              <a:custGeom>
                <a:avLst/>
                <a:gdLst>
                  <a:gd name="T0" fmla="*/ 0 w 29"/>
                  <a:gd name="T1" fmla="*/ 10 h 28"/>
                  <a:gd name="T2" fmla="*/ 0 w 29"/>
                  <a:gd name="T3" fmla="*/ 28 h 28"/>
                  <a:gd name="T4" fmla="*/ 29 w 29"/>
                  <a:gd name="T5" fmla="*/ 28 h 28"/>
                  <a:gd name="T6" fmla="*/ 29 w 29"/>
                  <a:gd name="T7" fmla="*/ 10 h 28"/>
                  <a:gd name="T8" fmla="*/ 15 w 29"/>
                  <a:gd name="T9" fmla="*/ 0 h 28"/>
                  <a:gd name="T10" fmla="*/ 0 w 29"/>
                  <a:gd name="T11" fmla="*/ 10 h 28"/>
                  <a:gd name="T12" fmla="*/ 3 w 29"/>
                  <a:gd name="T13" fmla="*/ 10 h 28"/>
                  <a:gd name="T14" fmla="*/ 15 w 29"/>
                  <a:gd name="T15" fmla="*/ 2 h 28"/>
                  <a:gd name="T16" fmla="*/ 27 w 29"/>
                  <a:gd name="T17" fmla="*/ 10 h 28"/>
                  <a:gd name="T18" fmla="*/ 27 w 29"/>
                  <a:gd name="T19" fmla="*/ 26 h 28"/>
                  <a:gd name="T20" fmla="*/ 3 w 29"/>
                  <a:gd name="T21" fmla="*/ 26 h 28"/>
                  <a:gd name="T22" fmla="*/ 3 w 29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8">
                    <a:moveTo>
                      <a:pt x="0" y="1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0" y="10"/>
                    </a:cubicBezTo>
                    <a:close/>
                    <a:moveTo>
                      <a:pt x="3" y="10"/>
                    </a:moveTo>
                    <a:cubicBezTo>
                      <a:pt x="3" y="5"/>
                      <a:pt x="8" y="2"/>
                      <a:pt x="15" y="2"/>
                    </a:cubicBezTo>
                    <a:cubicBezTo>
                      <a:pt x="21" y="2"/>
                      <a:pt x="27" y="5"/>
                      <a:pt x="27" y="1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7" name="Rectangle 856"/>
              <p:cNvSpPr>
                <a:spLocks noChangeArrowheads="1"/>
              </p:cNvSpPr>
              <p:nvPr/>
            </p:nvSpPr>
            <p:spPr bwMode="auto">
              <a:xfrm>
                <a:off x="11416" y="643"/>
                <a:ext cx="192" cy="6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8" name="Rectangle 857"/>
              <p:cNvSpPr>
                <a:spLocks noChangeArrowheads="1"/>
              </p:cNvSpPr>
              <p:nvPr/>
            </p:nvSpPr>
            <p:spPr bwMode="auto">
              <a:xfrm>
                <a:off x="11506" y="481"/>
                <a:ext cx="6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9" name="Rectangle 858"/>
              <p:cNvSpPr>
                <a:spLocks noChangeArrowheads="1"/>
              </p:cNvSpPr>
              <p:nvPr/>
            </p:nvSpPr>
            <p:spPr bwMode="auto">
              <a:xfrm>
                <a:off x="11422" y="529"/>
                <a:ext cx="168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0" name="Rectangle 859"/>
              <p:cNvSpPr>
                <a:spLocks noChangeArrowheads="1"/>
              </p:cNvSpPr>
              <p:nvPr/>
            </p:nvSpPr>
            <p:spPr bwMode="auto">
              <a:xfrm>
                <a:off x="11422" y="583"/>
                <a:ext cx="168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1" name="Freeform 860"/>
              <p:cNvSpPr>
                <a:spLocks/>
              </p:cNvSpPr>
              <p:nvPr/>
            </p:nvSpPr>
            <p:spPr bwMode="auto">
              <a:xfrm>
                <a:off x="11194" y="481"/>
                <a:ext cx="156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3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2" name="Freeform 861"/>
              <p:cNvSpPr>
                <a:spLocks noEditPoints="1"/>
              </p:cNvSpPr>
              <p:nvPr/>
            </p:nvSpPr>
            <p:spPr bwMode="auto">
              <a:xfrm>
                <a:off x="11188" y="475"/>
                <a:ext cx="168" cy="168"/>
              </a:xfrm>
              <a:custGeom>
                <a:avLst/>
                <a:gdLst>
                  <a:gd name="T0" fmla="*/ 0 w 28"/>
                  <a:gd name="T1" fmla="*/ 10 h 28"/>
                  <a:gd name="T2" fmla="*/ 0 w 28"/>
                  <a:gd name="T3" fmla="*/ 28 h 28"/>
                  <a:gd name="T4" fmla="*/ 28 w 28"/>
                  <a:gd name="T5" fmla="*/ 28 h 28"/>
                  <a:gd name="T6" fmla="*/ 28 w 28"/>
                  <a:gd name="T7" fmla="*/ 10 h 28"/>
                  <a:gd name="T8" fmla="*/ 14 w 28"/>
                  <a:gd name="T9" fmla="*/ 0 h 28"/>
                  <a:gd name="T10" fmla="*/ 0 w 28"/>
                  <a:gd name="T11" fmla="*/ 10 h 28"/>
                  <a:gd name="T12" fmla="*/ 2 w 28"/>
                  <a:gd name="T13" fmla="*/ 10 h 28"/>
                  <a:gd name="T14" fmla="*/ 14 w 28"/>
                  <a:gd name="T15" fmla="*/ 2 h 28"/>
                  <a:gd name="T16" fmla="*/ 26 w 28"/>
                  <a:gd name="T17" fmla="*/ 10 h 28"/>
                  <a:gd name="T18" fmla="*/ 26 w 28"/>
                  <a:gd name="T19" fmla="*/ 26 h 28"/>
                  <a:gd name="T20" fmla="*/ 2 w 28"/>
                  <a:gd name="T21" fmla="*/ 26 h 28"/>
                  <a:gd name="T22" fmla="*/ 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0" y="1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10"/>
                    </a:cubicBezTo>
                    <a:moveTo>
                      <a:pt x="2" y="10"/>
                    </a:moveTo>
                    <a:cubicBezTo>
                      <a:pt x="2" y="5"/>
                      <a:pt x="7" y="2"/>
                      <a:pt x="14" y="2"/>
                    </a:cubicBezTo>
                    <a:cubicBezTo>
                      <a:pt x="21" y="2"/>
                      <a:pt x="26" y="5"/>
                      <a:pt x="26" y="1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10"/>
                      <a:pt x="2" y="10"/>
                      <a:pt x="2" y="10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3" name="Rectangle 862"/>
              <p:cNvSpPr>
                <a:spLocks noChangeArrowheads="1"/>
              </p:cNvSpPr>
              <p:nvPr/>
            </p:nvSpPr>
            <p:spPr bwMode="auto">
              <a:xfrm>
                <a:off x="11176" y="643"/>
                <a:ext cx="192" cy="6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4" name="Rectangle 863"/>
              <p:cNvSpPr>
                <a:spLocks noChangeArrowheads="1"/>
              </p:cNvSpPr>
              <p:nvPr/>
            </p:nvSpPr>
            <p:spPr bwMode="auto">
              <a:xfrm>
                <a:off x="11176" y="643"/>
                <a:ext cx="19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5" name="Rectangle 864"/>
              <p:cNvSpPr>
                <a:spLocks noChangeArrowheads="1"/>
              </p:cNvSpPr>
              <p:nvPr/>
            </p:nvSpPr>
            <p:spPr bwMode="auto">
              <a:xfrm>
                <a:off x="11266" y="481"/>
                <a:ext cx="12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6" name="Rectangle 865"/>
              <p:cNvSpPr>
                <a:spLocks noChangeArrowheads="1"/>
              </p:cNvSpPr>
              <p:nvPr/>
            </p:nvSpPr>
            <p:spPr bwMode="auto">
              <a:xfrm>
                <a:off x="11266" y="481"/>
                <a:ext cx="1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7" name="Rectangle 866"/>
              <p:cNvSpPr>
                <a:spLocks noChangeArrowheads="1"/>
              </p:cNvSpPr>
              <p:nvPr/>
            </p:nvSpPr>
            <p:spPr bwMode="auto">
              <a:xfrm>
                <a:off x="11188" y="529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8" name="Rectangle 867"/>
              <p:cNvSpPr>
                <a:spLocks noChangeArrowheads="1"/>
              </p:cNvSpPr>
              <p:nvPr/>
            </p:nvSpPr>
            <p:spPr bwMode="auto">
              <a:xfrm>
                <a:off x="11188" y="529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9" name="Rectangle 868"/>
              <p:cNvSpPr>
                <a:spLocks noChangeArrowheads="1"/>
              </p:cNvSpPr>
              <p:nvPr/>
            </p:nvSpPr>
            <p:spPr bwMode="auto">
              <a:xfrm>
                <a:off x="11188" y="583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0" name="Rectangle 869"/>
              <p:cNvSpPr>
                <a:spLocks noChangeArrowheads="1"/>
              </p:cNvSpPr>
              <p:nvPr/>
            </p:nvSpPr>
            <p:spPr bwMode="auto">
              <a:xfrm>
                <a:off x="11188" y="583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1" name="Rectangle 870"/>
              <p:cNvSpPr>
                <a:spLocks noChangeArrowheads="1"/>
              </p:cNvSpPr>
              <p:nvPr/>
            </p:nvSpPr>
            <p:spPr bwMode="auto">
              <a:xfrm>
                <a:off x="10414" y="373"/>
                <a:ext cx="858" cy="624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2" name="Rectangle 871"/>
              <p:cNvSpPr>
                <a:spLocks noChangeArrowheads="1"/>
              </p:cNvSpPr>
              <p:nvPr/>
            </p:nvSpPr>
            <p:spPr bwMode="auto">
              <a:xfrm>
                <a:off x="10414" y="373"/>
                <a:ext cx="85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3" name="Freeform 872"/>
              <p:cNvSpPr>
                <a:spLocks/>
              </p:cNvSpPr>
              <p:nvPr/>
            </p:nvSpPr>
            <p:spPr bwMode="auto">
              <a:xfrm>
                <a:off x="10414" y="259"/>
                <a:ext cx="432" cy="114"/>
              </a:xfrm>
              <a:custGeom>
                <a:avLst/>
                <a:gdLst>
                  <a:gd name="T0" fmla="*/ 432 w 432"/>
                  <a:gd name="T1" fmla="*/ 114 h 114"/>
                  <a:gd name="T2" fmla="*/ 0 w 432"/>
                  <a:gd name="T3" fmla="*/ 114 h 114"/>
                  <a:gd name="T4" fmla="*/ 18 w 432"/>
                  <a:gd name="T5" fmla="*/ 0 h 114"/>
                  <a:gd name="T6" fmla="*/ 432 w 432"/>
                  <a:gd name="T7" fmla="*/ 0 h 114"/>
                  <a:gd name="T8" fmla="*/ 432 w 432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14">
                    <a:moveTo>
                      <a:pt x="432" y="114"/>
                    </a:moveTo>
                    <a:lnTo>
                      <a:pt x="0" y="114"/>
                    </a:lnTo>
                    <a:lnTo>
                      <a:pt x="18" y="0"/>
                    </a:lnTo>
                    <a:lnTo>
                      <a:pt x="432" y="0"/>
                    </a:lnTo>
                    <a:lnTo>
                      <a:pt x="432" y="114"/>
                    </a:lnTo>
                    <a:close/>
                  </a:path>
                </a:pathLst>
              </a:cu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4" name="Freeform 873"/>
              <p:cNvSpPr>
                <a:spLocks/>
              </p:cNvSpPr>
              <p:nvPr/>
            </p:nvSpPr>
            <p:spPr bwMode="auto">
              <a:xfrm>
                <a:off x="10414" y="259"/>
                <a:ext cx="432" cy="114"/>
              </a:xfrm>
              <a:custGeom>
                <a:avLst/>
                <a:gdLst>
                  <a:gd name="T0" fmla="*/ 432 w 432"/>
                  <a:gd name="T1" fmla="*/ 114 h 114"/>
                  <a:gd name="T2" fmla="*/ 0 w 432"/>
                  <a:gd name="T3" fmla="*/ 114 h 114"/>
                  <a:gd name="T4" fmla="*/ 18 w 432"/>
                  <a:gd name="T5" fmla="*/ 0 h 114"/>
                  <a:gd name="T6" fmla="*/ 432 w 432"/>
                  <a:gd name="T7" fmla="*/ 0 h 114"/>
                  <a:gd name="T8" fmla="*/ 432 w 432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14">
                    <a:moveTo>
                      <a:pt x="432" y="114"/>
                    </a:moveTo>
                    <a:lnTo>
                      <a:pt x="0" y="114"/>
                    </a:lnTo>
                    <a:lnTo>
                      <a:pt x="18" y="0"/>
                    </a:lnTo>
                    <a:lnTo>
                      <a:pt x="432" y="0"/>
                    </a:lnTo>
                    <a:lnTo>
                      <a:pt x="432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5" name="Rectangle 874"/>
              <p:cNvSpPr>
                <a:spLocks noChangeArrowheads="1"/>
              </p:cNvSpPr>
              <p:nvPr/>
            </p:nvSpPr>
            <p:spPr bwMode="auto">
              <a:xfrm>
                <a:off x="10420" y="301"/>
                <a:ext cx="864" cy="696"/>
              </a:xfrm>
              <a:prstGeom prst="rect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6" name="Rectangle 875"/>
              <p:cNvSpPr>
                <a:spLocks noChangeArrowheads="1"/>
              </p:cNvSpPr>
              <p:nvPr/>
            </p:nvSpPr>
            <p:spPr bwMode="auto">
              <a:xfrm>
                <a:off x="10420" y="301"/>
                <a:ext cx="864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7" name="Rectangle 876"/>
              <p:cNvSpPr>
                <a:spLocks noChangeArrowheads="1"/>
              </p:cNvSpPr>
              <p:nvPr/>
            </p:nvSpPr>
            <p:spPr bwMode="auto">
              <a:xfrm>
                <a:off x="10486" y="283"/>
                <a:ext cx="714" cy="714"/>
              </a:xfrm>
              <a:prstGeom prst="rect">
                <a:avLst/>
              </a:pr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8" name="Rectangle 877"/>
              <p:cNvSpPr>
                <a:spLocks noChangeArrowheads="1"/>
              </p:cNvSpPr>
              <p:nvPr/>
            </p:nvSpPr>
            <p:spPr bwMode="auto">
              <a:xfrm>
                <a:off x="10486" y="283"/>
                <a:ext cx="714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9" name="Freeform 878"/>
              <p:cNvSpPr>
                <a:spLocks noEditPoints="1"/>
              </p:cNvSpPr>
              <p:nvPr/>
            </p:nvSpPr>
            <p:spPr bwMode="auto">
              <a:xfrm>
                <a:off x="10756" y="625"/>
                <a:ext cx="186" cy="372"/>
              </a:xfrm>
              <a:custGeom>
                <a:avLst/>
                <a:gdLst>
                  <a:gd name="T0" fmla="*/ 0 w 186"/>
                  <a:gd name="T1" fmla="*/ 372 h 372"/>
                  <a:gd name="T2" fmla="*/ 186 w 186"/>
                  <a:gd name="T3" fmla="*/ 372 h 372"/>
                  <a:gd name="T4" fmla="*/ 186 w 186"/>
                  <a:gd name="T5" fmla="*/ 0 h 372"/>
                  <a:gd name="T6" fmla="*/ 0 w 186"/>
                  <a:gd name="T7" fmla="*/ 0 h 372"/>
                  <a:gd name="T8" fmla="*/ 0 w 186"/>
                  <a:gd name="T9" fmla="*/ 372 h 372"/>
                  <a:gd name="T10" fmla="*/ 18 w 186"/>
                  <a:gd name="T11" fmla="*/ 18 h 372"/>
                  <a:gd name="T12" fmla="*/ 174 w 186"/>
                  <a:gd name="T13" fmla="*/ 18 h 372"/>
                  <a:gd name="T14" fmla="*/ 174 w 186"/>
                  <a:gd name="T15" fmla="*/ 372 h 372"/>
                  <a:gd name="T16" fmla="*/ 18 w 186"/>
                  <a:gd name="T17" fmla="*/ 372 h 372"/>
                  <a:gd name="T18" fmla="*/ 18 w 186"/>
                  <a:gd name="T19" fmla="*/ 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372">
                    <a:moveTo>
                      <a:pt x="0" y="372"/>
                    </a:moveTo>
                    <a:lnTo>
                      <a:pt x="186" y="372"/>
                    </a:lnTo>
                    <a:lnTo>
                      <a:pt x="186" y="0"/>
                    </a:lnTo>
                    <a:lnTo>
                      <a:pt x="0" y="0"/>
                    </a:lnTo>
                    <a:lnTo>
                      <a:pt x="0" y="372"/>
                    </a:lnTo>
                    <a:close/>
                    <a:moveTo>
                      <a:pt x="18" y="18"/>
                    </a:moveTo>
                    <a:lnTo>
                      <a:pt x="174" y="18"/>
                    </a:lnTo>
                    <a:lnTo>
                      <a:pt x="174" y="372"/>
                    </a:lnTo>
                    <a:lnTo>
                      <a:pt x="18" y="37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0" name="Freeform 879"/>
              <p:cNvSpPr>
                <a:spLocks noEditPoints="1"/>
              </p:cNvSpPr>
              <p:nvPr/>
            </p:nvSpPr>
            <p:spPr bwMode="auto">
              <a:xfrm>
                <a:off x="10756" y="625"/>
                <a:ext cx="186" cy="372"/>
              </a:xfrm>
              <a:custGeom>
                <a:avLst/>
                <a:gdLst>
                  <a:gd name="T0" fmla="*/ 0 w 186"/>
                  <a:gd name="T1" fmla="*/ 372 h 372"/>
                  <a:gd name="T2" fmla="*/ 186 w 186"/>
                  <a:gd name="T3" fmla="*/ 372 h 372"/>
                  <a:gd name="T4" fmla="*/ 186 w 186"/>
                  <a:gd name="T5" fmla="*/ 0 h 372"/>
                  <a:gd name="T6" fmla="*/ 0 w 186"/>
                  <a:gd name="T7" fmla="*/ 0 h 372"/>
                  <a:gd name="T8" fmla="*/ 0 w 186"/>
                  <a:gd name="T9" fmla="*/ 372 h 372"/>
                  <a:gd name="T10" fmla="*/ 18 w 186"/>
                  <a:gd name="T11" fmla="*/ 18 h 372"/>
                  <a:gd name="T12" fmla="*/ 174 w 186"/>
                  <a:gd name="T13" fmla="*/ 18 h 372"/>
                  <a:gd name="T14" fmla="*/ 174 w 186"/>
                  <a:gd name="T15" fmla="*/ 372 h 372"/>
                  <a:gd name="T16" fmla="*/ 18 w 186"/>
                  <a:gd name="T17" fmla="*/ 372 h 372"/>
                  <a:gd name="T18" fmla="*/ 18 w 186"/>
                  <a:gd name="T19" fmla="*/ 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372">
                    <a:moveTo>
                      <a:pt x="0" y="372"/>
                    </a:moveTo>
                    <a:lnTo>
                      <a:pt x="186" y="372"/>
                    </a:lnTo>
                    <a:lnTo>
                      <a:pt x="186" y="0"/>
                    </a:lnTo>
                    <a:lnTo>
                      <a:pt x="0" y="0"/>
                    </a:lnTo>
                    <a:lnTo>
                      <a:pt x="0" y="372"/>
                    </a:lnTo>
                    <a:moveTo>
                      <a:pt x="18" y="18"/>
                    </a:moveTo>
                    <a:lnTo>
                      <a:pt x="174" y="18"/>
                    </a:lnTo>
                    <a:lnTo>
                      <a:pt x="174" y="372"/>
                    </a:lnTo>
                    <a:lnTo>
                      <a:pt x="18" y="372"/>
                    </a:lnTo>
                    <a:lnTo>
                      <a:pt x="18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1" name="Rectangle 880"/>
              <p:cNvSpPr>
                <a:spLocks noChangeArrowheads="1"/>
              </p:cNvSpPr>
              <p:nvPr/>
            </p:nvSpPr>
            <p:spPr bwMode="auto">
              <a:xfrm>
                <a:off x="10768" y="631"/>
                <a:ext cx="168" cy="36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2" name="Rectangle 881"/>
              <p:cNvSpPr>
                <a:spLocks noChangeArrowheads="1"/>
              </p:cNvSpPr>
              <p:nvPr/>
            </p:nvSpPr>
            <p:spPr bwMode="auto">
              <a:xfrm>
                <a:off x="10768" y="631"/>
                <a:ext cx="16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3" name="Rectangle 882"/>
              <p:cNvSpPr>
                <a:spLocks noChangeArrowheads="1"/>
              </p:cNvSpPr>
              <p:nvPr/>
            </p:nvSpPr>
            <p:spPr bwMode="auto">
              <a:xfrm>
                <a:off x="10792" y="661"/>
                <a:ext cx="120" cy="18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4" name="Rectangle 883"/>
              <p:cNvSpPr>
                <a:spLocks noChangeArrowheads="1"/>
              </p:cNvSpPr>
              <p:nvPr/>
            </p:nvSpPr>
            <p:spPr bwMode="auto">
              <a:xfrm>
                <a:off x="10792" y="661"/>
                <a:ext cx="120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5" name="Rectangle 884"/>
              <p:cNvSpPr>
                <a:spLocks noChangeArrowheads="1"/>
              </p:cNvSpPr>
              <p:nvPr/>
            </p:nvSpPr>
            <p:spPr bwMode="auto">
              <a:xfrm>
                <a:off x="10792" y="877"/>
                <a:ext cx="120" cy="114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6" name="Freeform 885"/>
              <p:cNvSpPr>
                <a:spLocks/>
              </p:cNvSpPr>
              <p:nvPr/>
            </p:nvSpPr>
            <p:spPr bwMode="auto">
              <a:xfrm>
                <a:off x="10330" y="-132"/>
                <a:ext cx="1032" cy="415"/>
              </a:xfrm>
              <a:custGeom>
                <a:avLst/>
                <a:gdLst>
                  <a:gd name="T0" fmla="*/ 4 w 172"/>
                  <a:gd name="T1" fmla="*/ 69 h 69"/>
                  <a:gd name="T2" fmla="*/ 1 w 172"/>
                  <a:gd name="T3" fmla="*/ 66 h 69"/>
                  <a:gd name="T4" fmla="*/ 2 w 172"/>
                  <a:gd name="T5" fmla="*/ 62 h 69"/>
                  <a:gd name="T6" fmla="*/ 85 w 172"/>
                  <a:gd name="T7" fmla="*/ 0 h 69"/>
                  <a:gd name="T8" fmla="*/ 87 w 172"/>
                  <a:gd name="T9" fmla="*/ 0 h 69"/>
                  <a:gd name="T10" fmla="*/ 89 w 172"/>
                  <a:gd name="T11" fmla="*/ 0 h 69"/>
                  <a:gd name="T12" fmla="*/ 170 w 172"/>
                  <a:gd name="T13" fmla="*/ 62 h 69"/>
                  <a:gd name="T14" fmla="*/ 172 w 172"/>
                  <a:gd name="T15" fmla="*/ 66 h 69"/>
                  <a:gd name="T16" fmla="*/ 168 w 172"/>
                  <a:gd name="T17" fmla="*/ 69 h 69"/>
                  <a:gd name="T18" fmla="*/ 4 w 172"/>
                  <a:gd name="T1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69">
                    <a:moveTo>
                      <a:pt x="4" y="69"/>
                    </a:moveTo>
                    <a:cubicBezTo>
                      <a:pt x="2" y="69"/>
                      <a:pt x="1" y="68"/>
                      <a:pt x="1" y="66"/>
                    </a:cubicBezTo>
                    <a:cubicBezTo>
                      <a:pt x="0" y="65"/>
                      <a:pt x="1" y="63"/>
                      <a:pt x="2" y="6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6" y="0"/>
                      <a:pt x="87" y="0"/>
                    </a:cubicBezTo>
                    <a:cubicBezTo>
                      <a:pt x="87" y="0"/>
                      <a:pt x="88" y="0"/>
                      <a:pt x="89" y="0"/>
                    </a:cubicBezTo>
                    <a:cubicBezTo>
                      <a:pt x="170" y="62"/>
                      <a:pt x="170" y="62"/>
                      <a:pt x="170" y="62"/>
                    </a:cubicBezTo>
                    <a:cubicBezTo>
                      <a:pt x="172" y="63"/>
                      <a:pt x="172" y="65"/>
                      <a:pt x="172" y="66"/>
                    </a:cubicBezTo>
                    <a:cubicBezTo>
                      <a:pt x="171" y="68"/>
                      <a:pt x="170" y="69"/>
                      <a:pt x="168" y="69"/>
                    </a:cubicBezTo>
                    <a:cubicBezTo>
                      <a:pt x="4" y="69"/>
                      <a:pt x="4" y="69"/>
                      <a:pt x="4" y="69"/>
                    </a:cubicBezTo>
                  </a:path>
                </a:pathLst>
              </a:custGeom>
              <a:solidFill>
                <a:srgbClr val="D0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7" name="Freeform 886"/>
              <p:cNvSpPr>
                <a:spLocks noEditPoints="1"/>
              </p:cNvSpPr>
              <p:nvPr/>
            </p:nvSpPr>
            <p:spPr bwMode="auto">
              <a:xfrm>
                <a:off x="10306" y="-156"/>
                <a:ext cx="1080" cy="457"/>
              </a:xfrm>
              <a:custGeom>
                <a:avLst/>
                <a:gdLst>
                  <a:gd name="T0" fmla="*/ 91 w 180"/>
                  <a:gd name="T1" fmla="*/ 7 h 76"/>
                  <a:gd name="T2" fmla="*/ 172 w 180"/>
                  <a:gd name="T3" fmla="*/ 69 h 76"/>
                  <a:gd name="T4" fmla="*/ 8 w 180"/>
                  <a:gd name="T5" fmla="*/ 69 h 76"/>
                  <a:gd name="T6" fmla="*/ 91 w 180"/>
                  <a:gd name="T7" fmla="*/ 7 h 76"/>
                  <a:gd name="T8" fmla="*/ 91 w 180"/>
                  <a:gd name="T9" fmla="*/ 0 h 76"/>
                  <a:gd name="T10" fmla="*/ 86 w 180"/>
                  <a:gd name="T11" fmla="*/ 1 h 76"/>
                  <a:gd name="T12" fmla="*/ 4 w 180"/>
                  <a:gd name="T13" fmla="*/ 64 h 76"/>
                  <a:gd name="T14" fmla="*/ 1 w 180"/>
                  <a:gd name="T15" fmla="*/ 72 h 76"/>
                  <a:gd name="T16" fmla="*/ 8 w 180"/>
                  <a:gd name="T17" fmla="*/ 76 h 76"/>
                  <a:gd name="T18" fmla="*/ 172 w 180"/>
                  <a:gd name="T19" fmla="*/ 76 h 76"/>
                  <a:gd name="T20" fmla="*/ 179 w 180"/>
                  <a:gd name="T21" fmla="*/ 72 h 76"/>
                  <a:gd name="T22" fmla="*/ 176 w 180"/>
                  <a:gd name="T23" fmla="*/ 64 h 76"/>
                  <a:gd name="T24" fmla="*/ 95 w 180"/>
                  <a:gd name="T25" fmla="*/ 1 h 76"/>
                  <a:gd name="T26" fmla="*/ 91 w 180"/>
                  <a:gd name="T2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76">
                    <a:moveTo>
                      <a:pt x="91" y="7"/>
                    </a:moveTo>
                    <a:cubicBezTo>
                      <a:pt x="172" y="69"/>
                      <a:pt x="172" y="69"/>
                      <a:pt x="172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1" y="7"/>
                      <a:pt x="91" y="7"/>
                      <a:pt x="91" y="7"/>
                    </a:cubicBezTo>
                    <a:moveTo>
                      <a:pt x="91" y="0"/>
                    </a:moveTo>
                    <a:cubicBezTo>
                      <a:pt x="89" y="0"/>
                      <a:pt x="88" y="0"/>
                      <a:pt x="86" y="1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" y="65"/>
                      <a:pt x="0" y="69"/>
                      <a:pt x="1" y="72"/>
                    </a:cubicBezTo>
                    <a:cubicBezTo>
                      <a:pt x="2" y="74"/>
                      <a:pt x="5" y="76"/>
                      <a:pt x="8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5" y="76"/>
                      <a:pt x="178" y="74"/>
                      <a:pt x="179" y="72"/>
                    </a:cubicBezTo>
                    <a:cubicBezTo>
                      <a:pt x="180" y="69"/>
                      <a:pt x="179" y="65"/>
                      <a:pt x="176" y="6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4" y="0"/>
                      <a:pt x="92" y="0"/>
                      <a:pt x="91" y="0"/>
                    </a:cubicBezTo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8" name="Freeform 887"/>
              <p:cNvSpPr>
                <a:spLocks/>
              </p:cNvSpPr>
              <p:nvPr/>
            </p:nvSpPr>
            <p:spPr bwMode="auto">
              <a:xfrm>
                <a:off x="10468" y="-54"/>
                <a:ext cx="756" cy="288"/>
              </a:xfrm>
              <a:custGeom>
                <a:avLst/>
                <a:gdLst>
                  <a:gd name="T0" fmla="*/ 378 w 756"/>
                  <a:gd name="T1" fmla="*/ 0 h 288"/>
                  <a:gd name="T2" fmla="*/ 0 w 756"/>
                  <a:gd name="T3" fmla="*/ 288 h 288"/>
                  <a:gd name="T4" fmla="*/ 756 w 756"/>
                  <a:gd name="T5" fmla="*/ 288 h 288"/>
                  <a:gd name="T6" fmla="*/ 378 w 756"/>
                  <a:gd name="T7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6" h="288">
                    <a:moveTo>
                      <a:pt x="378" y="0"/>
                    </a:moveTo>
                    <a:lnTo>
                      <a:pt x="0" y="288"/>
                    </a:lnTo>
                    <a:lnTo>
                      <a:pt x="756" y="288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E88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9" name="Freeform 888"/>
              <p:cNvSpPr>
                <a:spLocks/>
              </p:cNvSpPr>
              <p:nvPr/>
            </p:nvSpPr>
            <p:spPr bwMode="auto">
              <a:xfrm>
                <a:off x="10468" y="-54"/>
                <a:ext cx="756" cy="288"/>
              </a:xfrm>
              <a:custGeom>
                <a:avLst/>
                <a:gdLst>
                  <a:gd name="T0" fmla="*/ 378 w 756"/>
                  <a:gd name="T1" fmla="*/ 0 h 288"/>
                  <a:gd name="T2" fmla="*/ 0 w 756"/>
                  <a:gd name="T3" fmla="*/ 288 h 288"/>
                  <a:gd name="T4" fmla="*/ 756 w 756"/>
                  <a:gd name="T5" fmla="*/ 288 h 288"/>
                  <a:gd name="T6" fmla="*/ 378 w 756"/>
                  <a:gd name="T7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6" h="288">
                    <a:moveTo>
                      <a:pt x="378" y="0"/>
                    </a:moveTo>
                    <a:lnTo>
                      <a:pt x="0" y="288"/>
                    </a:lnTo>
                    <a:lnTo>
                      <a:pt x="756" y="288"/>
                    </a:lnTo>
                    <a:lnTo>
                      <a:pt x="3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0" name="Freeform 889"/>
              <p:cNvSpPr>
                <a:spLocks/>
              </p:cNvSpPr>
              <p:nvPr/>
            </p:nvSpPr>
            <p:spPr bwMode="auto">
              <a:xfrm>
                <a:off x="10354" y="-114"/>
                <a:ext cx="516" cy="373"/>
              </a:xfrm>
              <a:custGeom>
                <a:avLst/>
                <a:gdLst>
                  <a:gd name="T0" fmla="*/ 498 w 516"/>
                  <a:gd name="T1" fmla="*/ 0 h 373"/>
                  <a:gd name="T2" fmla="*/ 0 w 516"/>
                  <a:gd name="T3" fmla="*/ 373 h 373"/>
                  <a:gd name="T4" fmla="*/ 42 w 516"/>
                  <a:gd name="T5" fmla="*/ 373 h 373"/>
                  <a:gd name="T6" fmla="*/ 516 w 516"/>
                  <a:gd name="T7" fmla="*/ 12 h 373"/>
                  <a:gd name="T8" fmla="*/ 498 w 516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373">
                    <a:moveTo>
                      <a:pt x="498" y="0"/>
                    </a:moveTo>
                    <a:lnTo>
                      <a:pt x="0" y="373"/>
                    </a:lnTo>
                    <a:lnTo>
                      <a:pt x="42" y="373"/>
                    </a:lnTo>
                    <a:lnTo>
                      <a:pt x="516" y="12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8B8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1" name="Freeform 890"/>
              <p:cNvSpPr>
                <a:spLocks/>
              </p:cNvSpPr>
              <p:nvPr/>
            </p:nvSpPr>
            <p:spPr bwMode="auto">
              <a:xfrm>
                <a:off x="10354" y="-114"/>
                <a:ext cx="516" cy="373"/>
              </a:xfrm>
              <a:custGeom>
                <a:avLst/>
                <a:gdLst>
                  <a:gd name="T0" fmla="*/ 498 w 516"/>
                  <a:gd name="T1" fmla="*/ 0 h 373"/>
                  <a:gd name="T2" fmla="*/ 0 w 516"/>
                  <a:gd name="T3" fmla="*/ 373 h 373"/>
                  <a:gd name="T4" fmla="*/ 42 w 516"/>
                  <a:gd name="T5" fmla="*/ 373 h 373"/>
                  <a:gd name="T6" fmla="*/ 516 w 516"/>
                  <a:gd name="T7" fmla="*/ 12 h 373"/>
                  <a:gd name="T8" fmla="*/ 498 w 516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373">
                    <a:moveTo>
                      <a:pt x="498" y="0"/>
                    </a:moveTo>
                    <a:lnTo>
                      <a:pt x="0" y="373"/>
                    </a:lnTo>
                    <a:lnTo>
                      <a:pt x="42" y="373"/>
                    </a:lnTo>
                    <a:lnTo>
                      <a:pt x="516" y="12"/>
                    </a:lnTo>
                    <a:lnTo>
                      <a:pt x="4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2" name="Freeform 891"/>
              <p:cNvSpPr>
                <a:spLocks/>
              </p:cNvSpPr>
              <p:nvPr/>
            </p:nvSpPr>
            <p:spPr bwMode="auto">
              <a:xfrm>
                <a:off x="10852" y="-114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  <a:gd name="T8" fmla="*/ 0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4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3" name="Freeform 892"/>
              <p:cNvSpPr>
                <a:spLocks/>
              </p:cNvSpPr>
              <p:nvPr/>
            </p:nvSpPr>
            <p:spPr bwMode="auto">
              <a:xfrm>
                <a:off x="10852" y="-114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  <a:gd name="T8" fmla="*/ 0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4" name="Oval 893"/>
              <p:cNvSpPr>
                <a:spLocks noChangeArrowheads="1"/>
              </p:cNvSpPr>
              <p:nvPr/>
            </p:nvSpPr>
            <p:spPr bwMode="auto">
              <a:xfrm>
                <a:off x="10750" y="18"/>
                <a:ext cx="180" cy="180"/>
              </a:xfrm>
              <a:prstGeom prst="ellipse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5" name="Oval 894"/>
              <p:cNvSpPr>
                <a:spLocks noChangeArrowheads="1"/>
              </p:cNvSpPr>
              <p:nvPr/>
            </p:nvSpPr>
            <p:spPr bwMode="auto">
              <a:xfrm>
                <a:off x="10774" y="36"/>
                <a:ext cx="138" cy="144"/>
              </a:xfrm>
              <a:prstGeom prst="ellipse">
                <a:avLst/>
              </a:prstGeom>
              <a:solidFill>
                <a:srgbClr val="838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6" name="Freeform 895"/>
              <p:cNvSpPr>
                <a:spLocks noEditPoints="1"/>
              </p:cNvSpPr>
              <p:nvPr/>
            </p:nvSpPr>
            <p:spPr bwMode="auto">
              <a:xfrm>
                <a:off x="10774" y="108"/>
                <a:ext cx="138" cy="0"/>
              </a:xfrm>
              <a:custGeom>
                <a:avLst/>
                <a:gdLst>
                  <a:gd name="T0" fmla="*/ 0 w 23"/>
                  <a:gd name="T1" fmla="*/ 0 w 23"/>
                  <a:gd name="T2" fmla="*/ 0 w 23"/>
                  <a:gd name="T3" fmla="*/ 0 w 23"/>
                  <a:gd name="T4" fmla="*/ 23 w 23"/>
                  <a:gd name="T5" fmla="*/ 23 w 23"/>
                  <a:gd name="T6" fmla="*/ 23 w 23"/>
                  <a:gd name="T7" fmla="*/ 23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7" name="Freeform 896"/>
              <p:cNvSpPr>
                <a:spLocks/>
              </p:cNvSpPr>
              <p:nvPr/>
            </p:nvSpPr>
            <p:spPr bwMode="auto">
              <a:xfrm>
                <a:off x="10774" y="102"/>
                <a:ext cx="138" cy="78"/>
              </a:xfrm>
              <a:custGeom>
                <a:avLst/>
                <a:gdLst>
                  <a:gd name="T0" fmla="*/ 23 w 23"/>
                  <a:gd name="T1" fmla="*/ 0 h 13"/>
                  <a:gd name="T2" fmla="*/ 11 w 23"/>
                  <a:gd name="T3" fmla="*/ 11 h 13"/>
                  <a:gd name="T4" fmla="*/ 0 w 23"/>
                  <a:gd name="T5" fmla="*/ 0 h 13"/>
                  <a:gd name="T6" fmla="*/ 0 w 23"/>
                  <a:gd name="T7" fmla="*/ 1 h 13"/>
                  <a:gd name="T8" fmla="*/ 0 w 23"/>
                  <a:gd name="T9" fmla="*/ 1 h 13"/>
                  <a:gd name="T10" fmla="*/ 11 w 23"/>
                  <a:gd name="T11" fmla="*/ 13 h 13"/>
                  <a:gd name="T12" fmla="*/ 23 w 23"/>
                  <a:gd name="T13" fmla="*/ 1 h 13"/>
                  <a:gd name="T14" fmla="*/ 23 w 23"/>
                  <a:gd name="T15" fmla="*/ 1 h 13"/>
                  <a:gd name="T16" fmla="*/ 23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2" y="6"/>
                      <a:pt x="17" y="11"/>
                      <a:pt x="11" y="11"/>
                    </a:cubicBezTo>
                    <a:cubicBezTo>
                      <a:pt x="5" y="11"/>
                      <a:pt x="0" y="6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7"/>
                      <a:pt x="5" y="13"/>
                      <a:pt x="11" y="13"/>
                    </a:cubicBezTo>
                    <a:cubicBezTo>
                      <a:pt x="17" y="13"/>
                      <a:pt x="23" y="7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767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8" name="Freeform 897"/>
              <p:cNvSpPr>
                <a:spLocks/>
              </p:cNvSpPr>
              <p:nvPr/>
            </p:nvSpPr>
            <p:spPr bwMode="auto">
              <a:xfrm>
                <a:off x="10552" y="427"/>
                <a:ext cx="72" cy="138"/>
              </a:xfrm>
              <a:custGeom>
                <a:avLst/>
                <a:gdLst>
                  <a:gd name="T0" fmla="*/ 0 w 12"/>
                  <a:gd name="T1" fmla="*/ 23 h 23"/>
                  <a:gd name="T2" fmla="*/ 0 w 12"/>
                  <a:gd name="T3" fmla="*/ 6 h 23"/>
                  <a:gd name="T4" fmla="*/ 0 w 12"/>
                  <a:gd name="T5" fmla="*/ 6 h 23"/>
                  <a:gd name="T6" fmla="*/ 0 w 12"/>
                  <a:gd name="T7" fmla="*/ 6 h 23"/>
                  <a:gd name="T8" fmla="*/ 6 w 12"/>
                  <a:gd name="T9" fmla="*/ 0 h 23"/>
                  <a:gd name="T10" fmla="*/ 12 w 12"/>
                  <a:gd name="T11" fmla="*/ 6 h 23"/>
                  <a:gd name="T12" fmla="*/ 12 w 12"/>
                  <a:gd name="T13" fmla="*/ 6 h 23"/>
                  <a:gd name="T14" fmla="*/ 12 w 12"/>
                  <a:gd name="T15" fmla="*/ 23 h 23"/>
                  <a:gd name="T16" fmla="*/ 0 w 12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9" name="Freeform 898"/>
              <p:cNvSpPr>
                <a:spLocks noEditPoints="1"/>
              </p:cNvSpPr>
              <p:nvPr/>
            </p:nvSpPr>
            <p:spPr bwMode="auto">
              <a:xfrm>
                <a:off x="10552" y="427"/>
                <a:ext cx="72" cy="144"/>
              </a:xfrm>
              <a:custGeom>
                <a:avLst/>
                <a:gdLst>
                  <a:gd name="T0" fmla="*/ 6 w 12"/>
                  <a:gd name="T1" fmla="*/ 1 h 24"/>
                  <a:gd name="T2" fmla="*/ 11 w 12"/>
                  <a:gd name="T3" fmla="*/ 6 h 24"/>
                  <a:gd name="T4" fmla="*/ 11 w 12"/>
                  <a:gd name="T5" fmla="*/ 6 h 24"/>
                  <a:gd name="T6" fmla="*/ 11 w 12"/>
                  <a:gd name="T7" fmla="*/ 6 h 24"/>
                  <a:gd name="T8" fmla="*/ 11 w 12"/>
                  <a:gd name="T9" fmla="*/ 6 h 24"/>
                  <a:gd name="T10" fmla="*/ 11 w 12"/>
                  <a:gd name="T11" fmla="*/ 6 h 24"/>
                  <a:gd name="T12" fmla="*/ 11 w 12"/>
                  <a:gd name="T13" fmla="*/ 23 h 24"/>
                  <a:gd name="T14" fmla="*/ 1 w 12"/>
                  <a:gd name="T15" fmla="*/ 23 h 24"/>
                  <a:gd name="T16" fmla="*/ 1 w 12"/>
                  <a:gd name="T17" fmla="*/ 6 h 24"/>
                  <a:gd name="T18" fmla="*/ 1 w 12"/>
                  <a:gd name="T19" fmla="*/ 6 h 24"/>
                  <a:gd name="T20" fmla="*/ 1 w 12"/>
                  <a:gd name="T21" fmla="*/ 6 h 24"/>
                  <a:gd name="T22" fmla="*/ 1 w 12"/>
                  <a:gd name="T23" fmla="*/ 6 h 24"/>
                  <a:gd name="T24" fmla="*/ 1 w 12"/>
                  <a:gd name="T25" fmla="*/ 6 h 24"/>
                  <a:gd name="T26" fmla="*/ 6 w 12"/>
                  <a:gd name="T27" fmla="*/ 1 h 24"/>
                  <a:gd name="T28" fmla="*/ 6 w 12"/>
                  <a:gd name="T29" fmla="*/ 0 h 24"/>
                  <a:gd name="T30" fmla="*/ 0 w 12"/>
                  <a:gd name="T31" fmla="*/ 6 h 24"/>
                  <a:gd name="T32" fmla="*/ 0 w 12"/>
                  <a:gd name="T33" fmla="*/ 6 h 24"/>
                  <a:gd name="T34" fmla="*/ 0 w 12"/>
                  <a:gd name="T35" fmla="*/ 24 h 24"/>
                  <a:gd name="T36" fmla="*/ 12 w 12"/>
                  <a:gd name="T37" fmla="*/ 24 h 24"/>
                  <a:gd name="T38" fmla="*/ 12 w 12"/>
                  <a:gd name="T39" fmla="*/ 6 h 24"/>
                  <a:gd name="T40" fmla="*/ 12 w 12"/>
                  <a:gd name="T41" fmla="*/ 6 h 24"/>
                  <a:gd name="T42" fmla="*/ 6 w 12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4">
                    <a:moveTo>
                      <a:pt x="6" y="1"/>
                    </a:moveTo>
                    <a:cubicBezTo>
                      <a:pt x="9" y="1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1"/>
                      <a:pt x="6" y="1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0" y="0"/>
                      <a:pt x="6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0" name="Rectangle 899"/>
              <p:cNvSpPr>
                <a:spLocks noChangeArrowheads="1"/>
              </p:cNvSpPr>
              <p:nvPr/>
            </p:nvSpPr>
            <p:spPr bwMode="auto">
              <a:xfrm>
                <a:off x="10582" y="433"/>
                <a:ext cx="12" cy="13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1" name="Rectangle 900"/>
              <p:cNvSpPr>
                <a:spLocks noChangeArrowheads="1"/>
              </p:cNvSpPr>
              <p:nvPr/>
            </p:nvSpPr>
            <p:spPr bwMode="auto">
              <a:xfrm>
                <a:off x="10582" y="433"/>
                <a:ext cx="1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2" name="Rectangle 901"/>
              <p:cNvSpPr>
                <a:spLocks noChangeArrowheads="1"/>
              </p:cNvSpPr>
              <p:nvPr/>
            </p:nvSpPr>
            <p:spPr bwMode="auto">
              <a:xfrm>
                <a:off x="10552" y="469"/>
                <a:ext cx="72" cy="1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3" name="Rectangle 902"/>
              <p:cNvSpPr>
                <a:spLocks noChangeArrowheads="1"/>
              </p:cNvSpPr>
              <p:nvPr/>
            </p:nvSpPr>
            <p:spPr bwMode="auto">
              <a:xfrm>
                <a:off x="10552" y="469"/>
                <a:ext cx="7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4" name="Freeform 903"/>
              <p:cNvSpPr>
                <a:spLocks/>
              </p:cNvSpPr>
              <p:nvPr/>
            </p:nvSpPr>
            <p:spPr bwMode="auto">
              <a:xfrm>
                <a:off x="10810" y="427"/>
                <a:ext cx="72" cy="138"/>
              </a:xfrm>
              <a:custGeom>
                <a:avLst/>
                <a:gdLst>
                  <a:gd name="T0" fmla="*/ 0 w 12"/>
                  <a:gd name="T1" fmla="*/ 23 h 23"/>
                  <a:gd name="T2" fmla="*/ 0 w 12"/>
                  <a:gd name="T3" fmla="*/ 6 h 23"/>
                  <a:gd name="T4" fmla="*/ 0 w 12"/>
                  <a:gd name="T5" fmla="*/ 6 h 23"/>
                  <a:gd name="T6" fmla="*/ 0 w 12"/>
                  <a:gd name="T7" fmla="*/ 6 h 23"/>
                  <a:gd name="T8" fmla="*/ 6 w 12"/>
                  <a:gd name="T9" fmla="*/ 0 h 23"/>
                  <a:gd name="T10" fmla="*/ 12 w 12"/>
                  <a:gd name="T11" fmla="*/ 6 h 23"/>
                  <a:gd name="T12" fmla="*/ 12 w 12"/>
                  <a:gd name="T13" fmla="*/ 6 h 23"/>
                  <a:gd name="T14" fmla="*/ 12 w 12"/>
                  <a:gd name="T15" fmla="*/ 23 h 23"/>
                  <a:gd name="T16" fmla="*/ 0 w 12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5" name="Freeform 904"/>
              <p:cNvSpPr>
                <a:spLocks noEditPoints="1"/>
              </p:cNvSpPr>
              <p:nvPr/>
            </p:nvSpPr>
            <p:spPr bwMode="auto">
              <a:xfrm>
                <a:off x="10810" y="427"/>
                <a:ext cx="78" cy="144"/>
              </a:xfrm>
              <a:custGeom>
                <a:avLst/>
                <a:gdLst>
                  <a:gd name="T0" fmla="*/ 6 w 13"/>
                  <a:gd name="T1" fmla="*/ 1 h 24"/>
                  <a:gd name="T2" fmla="*/ 11 w 13"/>
                  <a:gd name="T3" fmla="*/ 6 h 24"/>
                  <a:gd name="T4" fmla="*/ 11 w 13"/>
                  <a:gd name="T5" fmla="*/ 6 h 24"/>
                  <a:gd name="T6" fmla="*/ 11 w 13"/>
                  <a:gd name="T7" fmla="*/ 6 h 24"/>
                  <a:gd name="T8" fmla="*/ 11 w 13"/>
                  <a:gd name="T9" fmla="*/ 6 h 24"/>
                  <a:gd name="T10" fmla="*/ 11 w 13"/>
                  <a:gd name="T11" fmla="*/ 6 h 24"/>
                  <a:gd name="T12" fmla="*/ 11 w 13"/>
                  <a:gd name="T13" fmla="*/ 23 h 24"/>
                  <a:gd name="T14" fmla="*/ 1 w 13"/>
                  <a:gd name="T15" fmla="*/ 23 h 24"/>
                  <a:gd name="T16" fmla="*/ 1 w 13"/>
                  <a:gd name="T17" fmla="*/ 6 h 24"/>
                  <a:gd name="T18" fmla="*/ 1 w 13"/>
                  <a:gd name="T19" fmla="*/ 6 h 24"/>
                  <a:gd name="T20" fmla="*/ 1 w 13"/>
                  <a:gd name="T21" fmla="*/ 6 h 24"/>
                  <a:gd name="T22" fmla="*/ 1 w 13"/>
                  <a:gd name="T23" fmla="*/ 6 h 24"/>
                  <a:gd name="T24" fmla="*/ 1 w 13"/>
                  <a:gd name="T25" fmla="*/ 6 h 24"/>
                  <a:gd name="T26" fmla="*/ 6 w 13"/>
                  <a:gd name="T27" fmla="*/ 1 h 24"/>
                  <a:gd name="T28" fmla="*/ 6 w 13"/>
                  <a:gd name="T29" fmla="*/ 0 h 24"/>
                  <a:gd name="T30" fmla="*/ 0 w 13"/>
                  <a:gd name="T31" fmla="*/ 6 h 24"/>
                  <a:gd name="T32" fmla="*/ 0 w 13"/>
                  <a:gd name="T33" fmla="*/ 6 h 24"/>
                  <a:gd name="T34" fmla="*/ 0 w 13"/>
                  <a:gd name="T35" fmla="*/ 24 h 24"/>
                  <a:gd name="T36" fmla="*/ 13 w 13"/>
                  <a:gd name="T37" fmla="*/ 24 h 24"/>
                  <a:gd name="T38" fmla="*/ 13 w 13"/>
                  <a:gd name="T39" fmla="*/ 6 h 24"/>
                  <a:gd name="T40" fmla="*/ 13 w 13"/>
                  <a:gd name="T41" fmla="*/ 6 h 24"/>
                  <a:gd name="T42" fmla="*/ 6 w 13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4">
                    <a:moveTo>
                      <a:pt x="6" y="1"/>
                    </a:moveTo>
                    <a:cubicBezTo>
                      <a:pt x="9" y="1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1"/>
                      <a:pt x="6" y="1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6" name="Rectangle 905"/>
              <p:cNvSpPr>
                <a:spLocks noChangeArrowheads="1"/>
              </p:cNvSpPr>
              <p:nvPr/>
            </p:nvSpPr>
            <p:spPr bwMode="auto">
              <a:xfrm>
                <a:off x="10840" y="433"/>
                <a:ext cx="12" cy="13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7" name="Rectangle 906"/>
              <p:cNvSpPr>
                <a:spLocks noChangeArrowheads="1"/>
              </p:cNvSpPr>
              <p:nvPr/>
            </p:nvSpPr>
            <p:spPr bwMode="auto">
              <a:xfrm>
                <a:off x="10840" y="433"/>
                <a:ext cx="1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8" name="Rectangle 907"/>
              <p:cNvSpPr>
                <a:spLocks noChangeArrowheads="1"/>
              </p:cNvSpPr>
              <p:nvPr/>
            </p:nvSpPr>
            <p:spPr bwMode="auto">
              <a:xfrm>
                <a:off x="10816" y="469"/>
                <a:ext cx="66" cy="1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9" name="Rectangle 908"/>
              <p:cNvSpPr>
                <a:spLocks noChangeArrowheads="1"/>
              </p:cNvSpPr>
              <p:nvPr/>
            </p:nvSpPr>
            <p:spPr bwMode="auto">
              <a:xfrm>
                <a:off x="10816" y="469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0" name="Freeform 909"/>
              <p:cNvSpPr>
                <a:spLocks/>
              </p:cNvSpPr>
              <p:nvPr/>
            </p:nvSpPr>
            <p:spPr bwMode="auto">
              <a:xfrm>
                <a:off x="11056" y="427"/>
                <a:ext cx="66" cy="138"/>
              </a:xfrm>
              <a:custGeom>
                <a:avLst/>
                <a:gdLst>
                  <a:gd name="T0" fmla="*/ 0 w 11"/>
                  <a:gd name="T1" fmla="*/ 23 h 23"/>
                  <a:gd name="T2" fmla="*/ 0 w 11"/>
                  <a:gd name="T3" fmla="*/ 6 h 23"/>
                  <a:gd name="T4" fmla="*/ 0 w 11"/>
                  <a:gd name="T5" fmla="*/ 6 h 23"/>
                  <a:gd name="T6" fmla="*/ 6 w 11"/>
                  <a:gd name="T7" fmla="*/ 0 h 23"/>
                  <a:gd name="T8" fmla="*/ 11 w 11"/>
                  <a:gd name="T9" fmla="*/ 6 h 23"/>
                  <a:gd name="T10" fmla="*/ 11 w 11"/>
                  <a:gd name="T11" fmla="*/ 6 h 23"/>
                  <a:gd name="T12" fmla="*/ 11 w 11"/>
                  <a:gd name="T13" fmla="*/ 23 h 23"/>
                  <a:gd name="T14" fmla="*/ 0 w 11"/>
                  <a:gd name="T1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3">
                    <a:moveTo>
                      <a:pt x="0" y="23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1" name="Freeform 910"/>
              <p:cNvSpPr>
                <a:spLocks noEditPoints="1"/>
              </p:cNvSpPr>
              <p:nvPr/>
            </p:nvSpPr>
            <p:spPr bwMode="auto">
              <a:xfrm>
                <a:off x="11050" y="427"/>
                <a:ext cx="78" cy="144"/>
              </a:xfrm>
              <a:custGeom>
                <a:avLst/>
                <a:gdLst>
                  <a:gd name="T0" fmla="*/ 7 w 13"/>
                  <a:gd name="T1" fmla="*/ 1 h 24"/>
                  <a:gd name="T2" fmla="*/ 12 w 13"/>
                  <a:gd name="T3" fmla="*/ 6 h 24"/>
                  <a:gd name="T4" fmla="*/ 12 w 13"/>
                  <a:gd name="T5" fmla="*/ 6 h 24"/>
                  <a:gd name="T6" fmla="*/ 12 w 13"/>
                  <a:gd name="T7" fmla="*/ 6 h 24"/>
                  <a:gd name="T8" fmla="*/ 12 w 13"/>
                  <a:gd name="T9" fmla="*/ 6 h 24"/>
                  <a:gd name="T10" fmla="*/ 12 w 13"/>
                  <a:gd name="T11" fmla="*/ 6 h 24"/>
                  <a:gd name="T12" fmla="*/ 12 w 13"/>
                  <a:gd name="T13" fmla="*/ 23 h 24"/>
                  <a:gd name="T14" fmla="*/ 1 w 13"/>
                  <a:gd name="T15" fmla="*/ 23 h 24"/>
                  <a:gd name="T16" fmla="*/ 1 w 13"/>
                  <a:gd name="T17" fmla="*/ 6 h 24"/>
                  <a:gd name="T18" fmla="*/ 1 w 13"/>
                  <a:gd name="T19" fmla="*/ 6 h 24"/>
                  <a:gd name="T20" fmla="*/ 1 w 13"/>
                  <a:gd name="T21" fmla="*/ 6 h 24"/>
                  <a:gd name="T22" fmla="*/ 1 w 13"/>
                  <a:gd name="T23" fmla="*/ 6 h 24"/>
                  <a:gd name="T24" fmla="*/ 1 w 13"/>
                  <a:gd name="T25" fmla="*/ 6 h 24"/>
                  <a:gd name="T26" fmla="*/ 7 w 13"/>
                  <a:gd name="T27" fmla="*/ 1 h 24"/>
                  <a:gd name="T28" fmla="*/ 7 w 13"/>
                  <a:gd name="T29" fmla="*/ 0 h 24"/>
                  <a:gd name="T30" fmla="*/ 0 w 13"/>
                  <a:gd name="T31" fmla="*/ 6 h 24"/>
                  <a:gd name="T32" fmla="*/ 0 w 13"/>
                  <a:gd name="T33" fmla="*/ 6 h 24"/>
                  <a:gd name="T34" fmla="*/ 0 w 13"/>
                  <a:gd name="T35" fmla="*/ 24 h 24"/>
                  <a:gd name="T36" fmla="*/ 13 w 13"/>
                  <a:gd name="T37" fmla="*/ 24 h 24"/>
                  <a:gd name="T38" fmla="*/ 13 w 13"/>
                  <a:gd name="T39" fmla="*/ 6 h 24"/>
                  <a:gd name="T40" fmla="*/ 13 w 13"/>
                  <a:gd name="T41" fmla="*/ 6 h 24"/>
                  <a:gd name="T42" fmla="*/ 7 w 13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4">
                    <a:moveTo>
                      <a:pt x="7" y="1"/>
                    </a:moveTo>
                    <a:cubicBezTo>
                      <a:pt x="9" y="1"/>
                      <a:pt x="12" y="3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4" y="1"/>
                      <a:pt x="7" y="1"/>
                    </a:cubicBezTo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2" name="Rectangle 911"/>
              <p:cNvSpPr>
                <a:spLocks noChangeArrowheads="1"/>
              </p:cNvSpPr>
              <p:nvPr/>
            </p:nvSpPr>
            <p:spPr bwMode="auto">
              <a:xfrm>
                <a:off x="11086" y="433"/>
                <a:ext cx="6" cy="13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3" name="Rectangle 912"/>
              <p:cNvSpPr>
                <a:spLocks noChangeArrowheads="1"/>
              </p:cNvSpPr>
              <p:nvPr/>
            </p:nvSpPr>
            <p:spPr bwMode="auto">
              <a:xfrm>
                <a:off x="11086" y="433"/>
                <a:ext cx="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4" name="Rectangle 913"/>
              <p:cNvSpPr>
                <a:spLocks noChangeArrowheads="1"/>
              </p:cNvSpPr>
              <p:nvPr/>
            </p:nvSpPr>
            <p:spPr bwMode="auto">
              <a:xfrm>
                <a:off x="11056" y="469"/>
                <a:ext cx="66" cy="1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5" name="Rectangle 914"/>
              <p:cNvSpPr>
                <a:spLocks noChangeArrowheads="1"/>
              </p:cNvSpPr>
              <p:nvPr/>
            </p:nvSpPr>
            <p:spPr bwMode="auto">
              <a:xfrm>
                <a:off x="11056" y="469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6" name="Freeform 915"/>
              <p:cNvSpPr>
                <a:spLocks/>
              </p:cNvSpPr>
              <p:nvPr/>
            </p:nvSpPr>
            <p:spPr bwMode="auto">
              <a:xfrm>
                <a:off x="11086" y="301"/>
                <a:ext cx="72" cy="684"/>
              </a:xfrm>
              <a:custGeom>
                <a:avLst/>
                <a:gdLst>
                  <a:gd name="T0" fmla="*/ 9 w 12"/>
                  <a:gd name="T1" fmla="*/ 0 h 114"/>
                  <a:gd name="T2" fmla="*/ 3 w 12"/>
                  <a:gd name="T3" fmla="*/ 0 h 114"/>
                  <a:gd name="T4" fmla="*/ 3 w 12"/>
                  <a:gd name="T5" fmla="*/ 1 h 114"/>
                  <a:gd name="T6" fmla="*/ 0 w 12"/>
                  <a:gd name="T7" fmla="*/ 12 h 114"/>
                  <a:gd name="T8" fmla="*/ 0 w 12"/>
                  <a:gd name="T9" fmla="*/ 21 h 114"/>
                  <a:gd name="T10" fmla="*/ 1 w 12"/>
                  <a:gd name="T11" fmla="*/ 21 h 114"/>
                  <a:gd name="T12" fmla="*/ 7 w 12"/>
                  <a:gd name="T13" fmla="*/ 27 h 114"/>
                  <a:gd name="T14" fmla="*/ 7 w 12"/>
                  <a:gd name="T15" fmla="*/ 27 h 114"/>
                  <a:gd name="T16" fmla="*/ 7 w 12"/>
                  <a:gd name="T17" fmla="*/ 45 h 114"/>
                  <a:gd name="T18" fmla="*/ 0 w 12"/>
                  <a:gd name="T19" fmla="*/ 45 h 114"/>
                  <a:gd name="T20" fmla="*/ 0 w 12"/>
                  <a:gd name="T21" fmla="*/ 104 h 114"/>
                  <a:gd name="T22" fmla="*/ 11 w 12"/>
                  <a:gd name="T23" fmla="*/ 114 h 114"/>
                  <a:gd name="T24" fmla="*/ 12 w 12"/>
                  <a:gd name="T25" fmla="*/ 111 h 114"/>
                  <a:gd name="T26" fmla="*/ 12 w 12"/>
                  <a:gd name="T27" fmla="*/ 12 h 114"/>
                  <a:gd name="T28" fmla="*/ 11 w 12"/>
                  <a:gd name="T29" fmla="*/ 11 h 114"/>
                  <a:gd name="T30" fmla="*/ 11 w 12"/>
                  <a:gd name="T31" fmla="*/ 11 h 114"/>
                  <a:gd name="T32" fmla="*/ 9 w 12"/>
                  <a:gd name="T33" fmla="*/ 3 h 114"/>
                  <a:gd name="T34" fmla="*/ 9 w 12"/>
                  <a:gd name="T35" fmla="*/ 3 h 114"/>
                  <a:gd name="T36" fmla="*/ 9 w 12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8"/>
                      <a:pt x="0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4" y="21"/>
                      <a:pt x="7" y="24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3"/>
                      <a:pt x="12" y="112"/>
                      <a:pt x="12" y="1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8"/>
                      <a:pt x="9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9" y="0"/>
                      <a:pt x="9" y="0"/>
                    </a:cubicBezTo>
                  </a:path>
                </a:pathLst>
              </a:custGeom>
              <a:solidFill>
                <a:srgbClr val="8A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7" name="Freeform 916"/>
              <p:cNvSpPr>
                <a:spLocks noEditPoints="1"/>
              </p:cNvSpPr>
              <p:nvPr/>
            </p:nvSpPr>
            <p:spPr bwMode="auto">
              <a:xfrm>
                <a:off x="10732" y="301"/>
                <a:ext cx="228" cy="516"/>
              </a:xfrm>
              <a:custGeom>
                <a:avLst/>
                <a:gdLst>
                  <a:gd name="T0" fmla="*/ 13 w 38"/>
                  <a:gd name="T1" fmla="*/ 45 h 86"/>
                  <a:gd name="T2" fmla="*/ 13 w 38"/>
                  <a:gd name="T3" fmla="*/ 27 h 86"/>
                  <a:gd name="T4" fmla="*/ 13 w 38"/>
                  <a:gd name="T5" fmla="*/ 27 h 86"/>
                  <a:gd name="T6" fmla="*/ 19 w 38"/>
                  <a:gd name="T7" fmla="*/ 21 h 86"/>
                  <a:gd name="T8" fmla="*/ 26 w 38"/>
                  <a:gd name="T9" fmla="*/ 27 h 86"/>
                  <a:gd name="T10" fmla="*/ 26 w 38"/>
                  <a:gd name="T11" fmla="*/ 27 h 86"/>
                  <a:gd name="T12" fmla="*/ 26 w 38"/>
                  <a:gd name="T13" fmla="*/ 45 h 86"/>
                  <a:gd name="T14" fmla="*/ 13 w 38"/>
                  <a:gd name="T15" fmla="*/ 45 h 86"/>
                  <a:gd name="T16" fmla="*/ 34 w 38"/>
                  <a:gd name="T17" fmla="*/ 0 h 86"/>
                  <a:gd name="T18" fmla="*/ 3 w 38"/>
                  <a:gd name="T19" fmla="*/ 0 h 86"/>
                  <a:gd name="T20" fmla="*/ 3 w 38"/>
                  <a:gd name="T21" fmla="*/ 0 h 86"/>
                  <a:gd name="T22" fmla="*/ 3 w 38"/>
                  <a:gd name="T23" fmla="*/ 1 h 86"/>
                  <a:gd name="T24" fmla="*/ 0 w 38"/>
                  <a:gd name="T25" fmla="*/ 12 h 86"/>
                  <a:gd name="T26" fmla="*/ 0 w 38"/>
                  <a:gd name="T27" fmla="*/ 51 h 86"/>
                  <a:gd name="T28" fmla="*/ 4 w 38"/>
                  <a:gd name="T29" fmla="*/ 56 h 86"/>
                  <a:gd name="T30" fmla="*/ 4 w 38"/>
                  <a:gd name="T31" fmla="*/ 54 h 86"/>
                  <a:gd name="T32" fmla="*/ 35 w 38"/>
                  <a:gd name="T33" fmla="*/ 54 h 86"/>
                  <a:gd name="T34" fmla="*/ 35 w 38"/>
                  <a:gd name="T35" fmla="*/ 83 h 86"/>
                  <a:gd name="T36" fmla="*/ 38 w 38"/>
                  <a:gd name="T37" fmla="*/ 86 h 86"/>
                  <a:gd name="T38" fmla="*/ 38 w 38"/>
                  <a:gd name="T39" fmla="*/ 12 h 86"/>
                  <a:gd name="T40" fmla="*/ 38 w 38"/>
                  <a:gd name="T41" fmla="*/ 11 h 86"/>
                  <a:gd name="T42" fmla="*/ 35 w 38"/>
                  <a:gd name="T43" fmla="*/ 3 h 86"/>
                  <a:gd name="T44" fmla="*/ 35 w 38"/>
                  <a:gd name="T45" fmla="*/ 3 h 86"/>
                  <a:gd name="T46" fmla="*/ 34 w 38"/>
                  <a:gd name="T4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86">
                    <a:moveTo>
                      <a:pt x="13" y="4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4"/>
                      <a:pt x="16" y="21"/>
                      <a:pt x="19" y="21"/>
                    </a:cubicBezTo>
                    <a:cubicBezTo>
                      <a:pt x="23" y="21"/>
                      <a:pt x="26" y="24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13" y="45"/>
                      <a:pt x="13" y="45"/>
                      <a:pt x="13" y="45"/>
                    </a:cubicBezTo>
                    <a:moveTo>
                      <a:pt x="3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8"/>
                      <a:pt x="0" y="1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1"/>
                      <a:pt x="38" y="11"/>
                    </a:cubicBezTo>
                    <a:cubicBezTo>
                      <a:pt x="35" y="8"/>
                      <a:pt x="35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1"/>
                      <a:pt x="34" y="0"/>
                      <a:pt x="34" y="0"/>
                    </a:cubicBezTo>
                  </a:path>
                </a:pathLst>
              </a:custGeom>
              <a:solidFill>
                <a:srgbClr val="8A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8" name="Freeform 917"/>
              <p:cNvSpPr>
                <a:spLocks/>
              </p:cNvSpPr>
              <p:nvPr/>
            </p:nvSpPr>
            <p:spPr bwMode="auto">
              <a:xfrm>
                <a:off x="10756" y="625"/>
                <a:ext cx="186" cy="174"/>
              </a:xfrm>
              <a:custGeom>
                <a:avLst/>
                <a:gdLst>
                  <a:gd name="T0" fmla="*/ 186 w 186"/>
                  <a:gd name="T1" fmla="*/ 0 h 174"/>
                  <a:gd name="T2" fmla="*/ 0 w 186"/>
                  <a:gd name="T3" fmla="*/ 0 h 174"/>
                  <a:gd name="T4" fmla="*/ 0 w 186"/>
                  <a:gd name="T5" fmla="*/ 12 h 174"/>
                  <a:gd name="T6" fmla="*/ 12 w 186"/>
                  <a:gd name="T7" fmla="*/ 18 h 174"/>
                  <a:gd name="T8" fmla="*/ 12 w 186"/>
                  <a:gd name="T9" fmla="*/ 6 h 174"/>
                  <a:gd name="T10" fmla="*/ 180 w 186"/>
                  <a:gd name="T11" fmla="*/ 6 h 174"/>
                  <a:gd name="T12" fmla="*/ 180 w 186"/>
                  <a:gd name="T13" fmla="*/ 168 h 174"/>
                  <a:gd name="T14" fmla="*/ 186 w 186"/>
                  <a:gd name="T15" fmla="*/ 174 h 174"/>
                  <a:gd name="T16" fmla="*/ 186 w 186"/>
                  <a:gd name="T1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174">
                    <a:moveTo>
                      <a:pt x="18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80" y="6"/>
                    </a:lnTo>
                    <a:lnTo>
                      <a:pt x="180" y="168"/>
                    </a:lnTo>
                    <a:lnTo>
                      <a:pt x="186" y="17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A3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9" name="Freeform 918"/>
              <p:cNvSpPr>
                <a:spLocks/>
              </p:cNvSpPr>
              <p:nvPr/>
            </p:nvSpPr>
            <p:spPr bwMode="auto">
              <a:xfrm>
                <a:off x="10756" y="625"/>
                <a:ext cx="186" cy="174"/>
              </a:xfrm>
              <a:custGeom>
                <a:avLst/>
                <a:gdLst>
                  <a:gd name="T0" fmla="*/ 186 w 186"/>
                  <a:gd name="T1" fmla="*/ 0 h 174"/>
                  <a:gd name="T2" fmla="*/ 0 w 186"/>
                  <a:gd name="T3" fmla="*/ 0 h 174"/>
                  <a:gd name="T4" fmla="*/ 0 w 186"/>
                  <a:gd name="T5" fmla="*/ 12 h 174"/>
                  <a:gd name="T6" fmla="*/ 12 w 186"/>
                  <a:gd name="T7" fmla="*/ 18 h 174"/>
                  <a:gd name="T8" fmla="*/ 12 w 186"/>
                  <a:gd name="T9" fmla="*/ 6 h 174"/>
                  <a:gd name="T10" fmla="*/ 180 w 186"/>
                  <a:gd name="T11" fmla="*/ 6 h 174"/>
                  <a:gd name="T12" fmla="*/ 180 w 186"/>
                  <a:gd name="T13" fmla="*/ 168 h 174"/>
                  <a:gd name="T14" fmla="*/ 186 w 186"/>
                  <a:gd name="T15" fmla="*/ 174 h 174"/>
                  <a:gd name="T16" fmla="*/ 186 w 186"/>
                  <a:gd name="T1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174">
                    <a:moveTo>
                      <a:pt x="18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80" y="6"/>
                    </a:lnTo>
                    <a:lnTo>
                      <a:pt x="180" y="168"/>
                    </a:lnTo>
                    <a:lnTo>
                      <a:pt x="186" y="174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0" name="Freeform 919"/>
              <p:cNvSpPr>
                <a:spLocks/>
              </p:cNvSpPr>
              <p:nvPr/>
            </p:nvSpPr>
            <p:spPr bwMode="auto">
              <a:xfrm>
                <a:off x="10768" y="631"/>
                <a:ext cx="168" cy="162"/>
              </a:xfrm>
              <a:custGeom>
                <a:avLst/>
                <a:gdLst>
                  <a:gd name="T0" fmla="*/ 168 w 168"/>
                  <a:gd name="T1" fmla="*/ 0 h 162"/>
                  <a:gd name="T2" fmla="*/ 0 w 168"/>
                  <a:gd name="T3" fmla="*/ 0 h 162"/>
                  <a:gd name="T4" fmla="*/ 0 w 168"/>
                  <a:gd name="T5" fmla="*/ 12 h 162"/>
                  <a:gd name="T6" fmla="*/ 24 w 168"/>
                  <a:gd name="T7" fmla="*/ 36 h 162"/>
                  <a:gd name="T8" fmla="*/ 24 w 168"/>
                  <a:gd name="T9" fmla="*/ 30 h 162"/>
                  <a:gd name="T10" fmla="*/ 144 w 168"/>
                  <a:gd name="T11" fmla="*/ 30 h 162"/>
                  <a:gd name="T12" fmla="*/ 144 w 168"/>
                  <a:gd name="T13" fmla="*/ 144 h 162"/>
                  <a:gd name="T14" fmla="*/ 168 w 168"/>
                  <a:gd name="T15" fmla="*/ 162 h 162"/>
                  <a:gd name="T16" fmla="*/ 168 w 168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2">
                    <a:moveTo>
                      <a:pt x="16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44" y="30"/>
                    </a:lnTo>
                    <a:lnTo>
                      <a:pt x="144" y="144"/>
                    </a:lnTo>
                    <a:lnTo>
                      <a:pt x="168" y="16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94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1" name="Freeform 920"/>
              <p:cNvSpPr>
                <a:spLocks/>
              </p:cNvSpPr>
              <p:nvPr/>
            </p:nvSpPr>
            <p:spPr bwMode="auto">
              <a:xfrm>
                <a:off x="10768" y="631"/>
                <a:ext cx="168" cy="162"/>
              </a:xfrm>
              <a:custGeom>
                <a:avLst/>
                <a:gdLst>
                  <a:gd name="T0" fmla="*/ 168 w 168"/>
                  <a:gd name="T1" fmla="*/ 0 h 162"/>
                  <a:gd name="T2" fmla="*/ 0 w 168"/>
                  <a:gd name="T3" fmla="*/ 0 h 162"/>
                  <a:gd name="T4" fmla="*/ 0 w 168"/>
                  <a:gd name="T5" fmla="*/ 12 h 162"/>
                  <a:gd name="T6" fmla="*/ 24 w 168"/>
                  <a:gd name="T7" fmla="*/ 36 h 162"/>
                  <a:gd name="T8" fmla="*/ 24 w 168"/>
                  <a:gd name="T9" fmla="*/ 30 h 162"/>
                  <a:gd name="T10" fmla="*/ 144 w 168"/>
                  <a:gd name="T11" fmla="*/ 30 h 162"/>
                  <a:gd name="T12" fmla="*/ 144 w 168"/>
                  <a:gd name="T13" fmla="*/ 144 h 162"/>
                  <a:gd name="T14" fmla="*/ 168 w 168"/>
                  <a:gd name="T15" fmla="*/ 162 h 162"/>
                  <a:gd name="T16" fmla="*/ 168 w 168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2">
                    <a:moveTo>
                      <a:pt x="16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44" y="30"/>
                    </a:lnTo>
                    <a:lnTo>
                      <a:pt x="144" y="144"/>
                    </a:lnTo>
                    <a:lnTo>
                      <a:pt x="168" y="162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2" name="Freeform 921"/>
              <p:cNvSpPr>
                <a:spLocks/>
              </p:cNvSpPr>
              <p:nvPr/>
            </p:nvSpPr>
            <p:spPr bwMode="auto">
              <a:xfrm>
                <a:off x="10792" y="661"/>
                <a:ext cx="120" cy="114"/>
              </a:xfrm>
              <a:custGeom>
                <a:avLst/>
                <a:gdLst>
                  <a:gd name="T0" fmla="*/ 120 w 120"/>
                  <a:gd name="T1" fmla="*/ 0 h 114"/>
                  <a:gd name="T2" fmla="*/ 0 w 120"/>
                  <a:gd name="T3" fmla="*/ 0 h 114"/>
                  <a:gd name="T4" fmla="*/ 0 w 120"/>
                  <a:gd name="T5" fmla="*/ 6 h 114"/>
                  <a:gd name="T6" fmla="*/ 120 w 120"/>
                  <a:gd name="T7" fmla="*/ 114 h 114"/>
                  <a:gd name="T8" fmla="*/ 120 w 12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14">
                    <a:moveTo>
                      <a:pt x="12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0" y="11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383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3" name="Freeform 922"/>
              <p:cNvSpPr>
                <a:spLocks/>
              </p:cNvSpPr>
              <p:nvPr/>
            </p:nvSpPr>
            <p:spPr bwMode="auto">
              <a:xfrm>
                <a:off x="10792" y="661"/>
                <a:ext cx="120" cy="114"/>
              </a:xfrm>
              <a:custGeom>
                <a:avLst/>
                <a:gdLst>
                  <a:gd name="T0" fmla="*/ 120 w 120"/>
                  <a:gd name="T1" fmla="*/ 0 h 114"/>
                  <a:gd name="T2" fmla="*/ 0 w 120"/>
                  <a:gd name="T3" fmla="*/ 0 h 114"/>
                  <a:gd name="T4" fmla="*/ 0 w 120"/>
                  <a:gd name="T5" fmla="*/ 6 h 114"/>
                  <a:gd name="T6" fmla="*/ 120 w 120"/>
                  <a:gd name="T7" fmla="*/ 114 h 114"/>
                  <a:gd name="T8" fmla="*/ 120 w 12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14">
                    <a:moveTo>
                      <a:pt x="12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0" y="114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4" name="Freeform 923"/>
              <p:cNvSpPr>
                <a:spLocks/>
              </p:cNvSpPr>
              <p:nvPr/>
            </p:nvSpPr>
            <p:spPr bwMode="auto">
              <a:xfrm>
                <a:off x="10528" y="301"/>
                <a:ext cx="78" cy="150"/>
              </a:xfrm>
              <a:custGeom>
                <a:avLst/>
                <a:gdLst>
                  <a:gd name="T0" fmla="*/ 9 w 13"/>
                  <a:gd name="T1" fmla="*/ 0 h 25"/>
                  <a:gd name="T2" fmla="*/ 4 w 13"/>
                  <a:gd name="T3" fmla="*/ 0 h 25"/>
                  <a:gd name="T4" fmla="*/ 4 w 13"/>
                  <a:gd name="T5" fmla="*/ 1 h 25"/>
                  <a:gd name="T6" fmla="*/ 0 w 13"/>
                  <a:gd name="T7" fmla="*/ 12 h 25"/>
                  <a:gd name="T8" fmla="*/ 0 w 13"/>
                  <a:gd name="T9" fmla="*/ 22 h 25"/>
                  <a:gd name="T10" fmla="*/ 4 w 13"/>
                  <a:gd name="T11" fmla="*/ 25 h 25"/>
                  <a:gd name="T12" fmla="*/ 10 w 13"/>
                  <a:gd name="T13" fmla="*/ 21 h 25"/>
                  <a:gd name="T14" fmla="*/ 13 w 13"/>
                  <a:gd name="T15" fmla="*/ 21 h 25"/>
                  <a:gd name="T16" fmla="*/ 13 w 13"/>
                  <a:gd name="T17" fmla="*/ 12 h 25"/>
                  <a:gd name="T18" fmla="*/ 13 w 13"/>
                  <a:gd name="T19" fmla="*/ 11 h 25"/>
                  <a:gd name="T20" fmla="*/ 13 w 13"/>
                  <a:gd name="T21" fmla="*/ 11 h 25"/>
                  <a:gd name="T22" fmla="*/ 13 w 13"/>
                  <a:gd name="T23" fmla="*/ 11 h 25"/>
                  <a:gd name="T24" fmla="*/ 9 w 13"/>
                  <a:gd name="T25" fmla="*/ 0 h 25"/>
                  <a:gd name="T26" fmla="*/ 9 w 1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4" y="8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2"/>
                      <a:pt x="7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9" y="7"/>
                      <a:pt x="9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8A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5" name="Freeform 924"/>
              <p:cNvSpPr>
                <a:spLocks noEditPoints="1"/>
              </p:cNvSpPr>
              <p:nvPr/>
            </p:nvSpPr>
            <p:spPr bwMode="auto">
              <a:xfrm>
                <a:off x="10558" y="433"/>
                <a:ext cx="48" cy="66"/>
              </a:xfrm>
              <a:custGeom>
                <a:avLst/>
                <a:gdLst>
                  <a:gd name="T0" fmla="*/ 4 w 8"/>
                  <a:gd name="T1" fmla="*/ 8 h 11"/>
                  <a:gd name="T2" fmla="*/ 4 w 8"/>
                  <a:gd name="T3" fmla="*/ 8 h 11"/>
                  <a:gd name="T4" fmla="*/ 4 w 8"/>
                  <a:gd name="T5" fmla="*/ 8 h 11"/>
                  <a:gd name="T6" fmla="*/ 4 w 8"/>
                  <a:gd name="T7" fmla="*/ 8 h 11"/>
                  <a:gd name="T8" fmla="*/ 8 w 8"/>
                  <a:gd name="T9" fmla="*/ 8 h 11"/>
                  <a:gd name="T10" fmla="*/ 6 w 8"/>
                  <a:gd name="T11" fmla="*/ 8 h 11"/>
                  <a:gd name="T12" fmla="*/ 6 w 8"/>
                  <a:gd name="T13" fmla="*/ 9 h 11"/>
                  <a:gd name="T14" fmla="*/ 8 w 8"/>
                  <a:gd name="T15" fmla="*/ 11 h 11"/>
                  <a:gd name="T16" fmla="*/ 8 w 8"/>
                  <a:gd name="T17" fmla="*/ 8 h 11"/>
                  <a:gd name="T18" fmla="*/ 5 w 8"/>
                  <a:gd name="T19" fmla="*/ 0 h 11"/>
                  <a:gd name="T20" fmla="*/ 0 w 8"/>
                  <a:gd name="T21" fmla="*/ 4 h 11"/>
                  <a:gd name="T22" fmla="*/ 3 w 8"/>
                  <a:gd name="T23" fmla="*/ 6 h 11"/>
                  <a:gd name="T24" fmla="*/ 4 w 8"/>
                  <a:gd name="T25" fmla="*/ 6 h 11"/>
                  <a:gd name="T26" fmla="*/ 4 w 8"/>
                  <a:gd name="T27" fmla="*/ 0 h 11"/>
                  <a:gd name="T28" fmla="*/ 6 w 8"/>
                  <a:gd name="T29" fmla="*/ 0 h 11"/>
                  <a:gd name="T30" fmla="*/ 6 w 8"/>
                  <a:gd name="T31" fmla="*/ 6 h 11"/>
                  <a:gd name="T32" fmla="*/ 8 w 8"/>
                  <a:gd name="T33" fmla="*/ 6 h 11"/>
                  <a:gd name="T34" fmla="*/ 8 w 8"/>
                  <a:gd name="T35" fmla="*/ 1 h 11"/>
                  <a:gd name="T36" fmla="*/ 5 w 8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1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8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6" name="Freeform 925"/>
              <p:cNvSpPr>
                <a:spLocks/>
              </p:cNvSpPr>
              <p:nvPr/>
            </p:nvSpPr>
            <p:spPr bwMode="auto">
              <a:xfrm>
                <a:off x="10552" y="427"/>
                <a:ext cx="54" cy="30"/>
              </a:xfrm>
              <a:custGeom>
                <a:avLst/>
                <a:gdLst>
                  <a:gd name="T0" fmla="*/ 6 w 9"/>
                  <a:gd name="T1" fmla="*/ 0 h 5"/>
                  <a:gd name="T2" fmla="*/ 0 w 9"/>
                  <a:gd name="T3" fmla="*/ 4 h 5"/>
                  <a:gd name="T4" fmla="*/ 1 w 9"/>
                  <a:gd name="T5" fmla="*/ 5 h 5"/>
                  <a:gd name="T6" fmla="*/ 6 w 9"/>
                  <a:gd name="T7" fmla="*/ 1 h 5"/>
                  <a:gd name="T8" fmla="*/ 9 w 9"/>
                  <a:gd name="T9" fmla="*/ 2 h 5"/>
                  <a:gd name="T10" fmla="*/ 9 w 9"/>
                  <a:gd name="T11" fmla="*/ 0 h 5"/>
                  <a:gd name="T12" fmla="*/ 6 w 9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3" y="0"/>
                      <a:pt x="1" y="1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4" y="1"/>
                      <a:pt x="6" y="1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" name="Freeform 926"/>
              <p:cNvSpPr>
                <a:spLocks noEditPoints="1"/>
              </p:cNvSpPr>
              <p:nvPr/>
            </p:nvSpPr>
            <p:spPr bwMode="auto">
              <a:xfrm>
                <a:off x="10582" y="433"/>
                <a:ext cx="12" cy="54"/>
              </a:xfrm>
              <a:custGeom>
                <a:avLst/>
                <a:gdLst>
                  <a:gd name="T0" fmla="*/ 12 w 12"/>
                  <a:gd name="T1" fmla="*/ 48 h 54"/>
                  <a:gd name="T2" fmla="*/ 0 w 12"/>
                  <a:gd name="T3" fmla="*/ 48 h 54"/>
                  <a:gd name="T4" fmla="*/ 0 w 12"/>
                  <a:gd name="T5" fmla="*/ 48 h 54"/>
                  <a:gd name="T6" fmla="*/ 12 w 12"/>
                  <a:gd name="T7" fmla="*/ 54 h 54"/>
                  <a:gd name="T8" fmla="*/ 12 w 12"/>
                  <a:gd name="T9" fmla="*/ 48 h 54"/>
                  <a:gd name="T10" fmla="*/ 12 w 12"/>
                  <a:gd name="T11" fmla="*/ 0 h 54"/>
                  <a:gd name="T12" fmla="*/ 0 w 12"/>
                  <a:gd name="T13" fmla="*/ 0 h 54"/>
                  <a:gd name="T14" fmla="*/ 0 w 12"/>
                  <a:gd name="T15" fmla="*/ 36 h 54"/>
                  <a:gd name="T16" fmla="*/ 12 w 12"/>
                  <a:gd name="T17" fmla="*/ 36 h 54"/>
                  <a:gd name="T18" fmla="*/ 12 w 12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4">
                    <a:moveTo>
                      <a:pt x="12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2" y="48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" name="Freeform 927"/>
              <p:cNvSpPr>
                <a:spLocks noEditPoints="1"/>
              </p:cNvSpPr>
              <p:nvPr/>
            </p:nvSpPr>
            <p:spPr bwMode="auto">
              <a:xfrm>
                <a:off x="10582" y="433"/>
                <a:ext cx="12" cy="54"/>
              </a:xfrm>
              <a:custGeom>
                <a:avLst/>
                <a:gdLst>
                  <a:gd name="T0" fmla="*/ 12 w 12"/>
                  <a:gd name="T1" fmla="*/ 48 h 54"/>
                  <a:gd name="T2" fmla="*/ 0 w 12"/>
                  <a:gd name="T3" fmla="*/ 48 h 54"/>
                  <a:gd name="T4" fmla="*/ 0 w 12"/>
                  <a:gd name="T5" fmla="*/ 48 h 54"/>
                  <a:gd name="T6" fmla="*/ 12 w 12"/>
                  <a:gd name="T7" fmla="*/ 54 h 54"/>
                  <a:gd name="T8" fmla="*/ 12 w 12"/>
                  <a:gd name="T9" fmla="*/ 48 h 54"/>
                  <a:gd name="T10" fmla="*/ 12 w 12"/>
                  <a:gd name="T11" fmla="*/ 0 h 54"/>
                  <a:gd name="T12" fmla="*/ 0 w 12"/>
                  <a:gd name="T13" fmla="*/ 0 h 54"/>
                  <a:gd name="T14" fmla="*/ 0 w 12"/>
                  <a:gd name="T15" fmla="*/ 36 h 54"/>
                  <a:gd name="T16" fmla="*/ 12 w 12"/>
                  <a:gd name="T17" fmla="*/ 36 h 54"/>
                  <a:gd name="T18" fmla="*/ 12 w 12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4">
                    <a:moveTo>
                      <a:pt x="12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2" y="48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9" name="Freeform 928"/>
              <p:cNvSpPr>
                <a:spLocks/>
              </p:cNvSpPr>
              <p:nvPr/>
            </p:nvSpPr>
            <p:spPr bwMode="auto">
              <a:xfrm>
                <a:off x="10576" y="469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18 w 30"/>
                  <a:gd name="T3" fmla="*/ 0 h 12"/>
                  <a:gd name="T4" fmla="*/ 6 w 30"/>
                  <a:gd name="T5" fmla="*/ 0 h 12"/>
                  <a:gd name="T6" fmla="*/ 0 w 30"/>
                  <a:gd name="T7" fmla="*/ 0 h 12"/>
                  <a:gd name="T8" fmla="*/ 6 w 30"/>
                  <a:gd name="T9" fmla="*/ 12 h 12"/>
                  <a:gd name="T10" fmla="*/ 6 w 30"/>
                  <a:gd name="T11" fmla="*/ 12 h 12"/>
                  <a:gd name="T12" fmla="*/ 18 w 30"/>
                  <a:gd name="T13" fmla="*/ 12 h 12"/>
                  <a:gd name="T14" fmla="*/ 30 w 30"/>
                  <a:gd name="T15" fmla="*/ 12 h 12"/>
                  <a:gd name="T16" fmla="*/ 30 w 30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0" name="Freeform 929"/>
              <p:cNvSpPr>
                <a:spLocks/>
              </p:cNvSpPr>
              <p:nvPr/>
            </p:nvSpPr>
            <p:spPr bwMode="auto">
              <a:xfrm>
                <a:off x="10576" y="469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18 w 30"/>
                  <a:gd name="T3" fmla="*/ 0 h 12"/>
                  <a:gd name="T4" fmla="*/ 6 w 30"/>
                  <a:gd name="T5" fmla="*/ 0 h 12"/>
                  <a:gd name="T6" fmla="*/ 0 w 30"/>
                  <a:gd name="T7" fmla="*/ 0 h 12"/>
                  <a:gd name="T8" fmla="*/ 6 w 30"/>
                  <a:gd name="T9" fmla="*/ 12 h 12"/>
                  <a:gd name="T10" fmla="*/ 6 w 30"/>
                  <a:gd name="T11" fmla="*/ 12 h 12"/>
                  <a:gd name="T12" fmla="*/ 18 w 30"/>
                  <a:gd name="T13" fmla="*/ 12 h 12"/>
                  <a:gd name="T14" fmla="*/ 30 w 30"/>
                  <a:gd name="T15" fmla="*/ 12 h 12"/>
                  <a:gd name="T16" fmla="*/ 30 w 30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1" name="Freeform 930"/>
              <p:cNvSpPr>
                <a:spLocks noEditPoints="1"/>
              </p:cNvSpPr>
              <p:nvPr/>
            </p:nvSpPr>
            <p:spPr bwMode="auto">
              <a:xfrm>
                <a:off x="10816" y="433"/>
                <a:ext cx="60" cy="132"/>
              </a:xfrm>
              <a:custGeom>
                <a:avLst/>
                <a:gdLst>
                  <a:gd name="T0" fmla="*/ 4 w 10"/>
                  <a:gd name="T1" fmla="*/ 8 h 22"/>
                  <a:gd name="T2" fmla="*/ 0 w 10"/>
                  <a:gd name="T3" fmla="*/ 8 h 22"/>
                  <a:gd name="T4" fmla="*/ 0 w 10"/>
                  <a:gd name="T5" fmla="*/ 22 h 22"/>
                  <a:gd name="T6" fmla="*/ 4 w 10"/>
                  <a:gd name="T7" fmla="*/ 22 h 22"/>
                  <a:gd name="T8" fmla="*/ 4 w 10"/>
                  <a:gd name="T9" fmla="*/ 8 h 22"/>
                  <a:gd name="T10" fmla="*/ 10 w 10"/>
                  <a:gd name="T11" fmla="*/ 8 h 22"/>
                  <a:gd name="T12" fmla="*/ 6 w 10"/>
                  <a:gd name="T13" fmla="*/ 8 h 22"/>
                  <a:gd name="T14" fmla="*/ 6 w 10"/>
                  <a:gd name="T15" fmla="*/ 22 h 22"/>
                  <a:gd name="T16" fmla="*/ 10 w 10"/>
                  <a:gd name="T17" fmla="*/ 22 h 22"/>
                  <a:gd name="T18" fmla="*/ 10 w 10"/>
                  <a:gd name="T19" fmla="*/ 8 h 22"/>
                  <a:gd name="T20" fmla="*/ 5 w 10"/>
                  <a:gd name="T21" fmla="*/ 0 h 22"/>
                  <a:gd name="T22" fmla="*/ 0 w 10"/>
                  <a:gd name="T23" fmla="*/ 5 h 22"/>
                  <a:gd name="T24" fmla="*/ 0 w 10"/>
                  <a:gd name="T25" fmla="*/ 5 h 22"/>
                  <a:gd name="T26" fmla="*/ 0 w 10"/>
                  <a:gd name="T27" fmla="*/ 5 h 22"/>
                  <a:gd name="T28" fmla="*/ 0 w 10"/>
                  <a:gd name="T29" fmla="*/ 5 h 22"/>
                  <a:gd name="T30" fmla="*/ 0 w 10"/>
                  <a:gd name="T31" fmla="*/ 5 h 22"/>
                  <a:gd name="T32" fmla="*/ 0 w 10"/>
                  <a:gd name="T33" fmla="*/ 6 h 22"/>
                  <a:gd name="T34" fmla="*/ 4 w 10"/>
                  <a:gd name="T35" fmla="*/ 6 h 22"/>
                  <a:gd name="T36" fmla="*/ 4 w 10"/>
                  <a:gd name="T37" fmla="*/ 0 h 22"/>
                  <a:gd name="T38" fmla="*/ 6 w 10"/>
                  <a:gd name="T39" fmla="*/ 0 h 22"/>
                  <a:gd name="T40" fmla="*/ 6 w 10"/>
                  <a:gd name="T41" fmla="*/ 6 h 22"/>
                  <a:gd name="T42" fmla="*/ 10 w 10"/>
                  <a:gd name="T43" fmla="*/ 6 h 22"/>
                  <a:gd name="T44" fmla="*/ 10 w 10"/>
                  <a:gd name="T45" fmla="*/ 5 h 22"/>
                  <a:gd name="T46" fmla="*/ 10 w 10"/>
                  <a:gd name="T47" fmla="*/ 5 h 22"/>
                  <a:gd name="T48" fmla="*/ 10 w 10"/>
                  <a:gd name="T49" fmla="*/ 5 h 22"/>
                  <a:gd name="T50" fmla="*/ 10 w 10"/>
                  <a:gd name="T51" fmla="*/ 5 h 22"/>
                  <a:gd name="T52" fmla="*/ 10 w 10"/>
                  <a:gd name="T53" fmla="*/ 5 h 22"/>
                  <a:gd name="T54" fmla="*/ 5 w 10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22">
                    <a:moveTo>
                      <a:pt x="4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10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8"/>
                      <a:pt x="10" y="8"/>
                      <a:pt x="10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2" name="Freeform 931"/>
              <p:cNvSpPr>
                <a:spLocks noEditPoints="1"/>
              </p:cNvSpPr>
              <p:nvPr/>
            </p:nvSpPr>
            <p:spPr bwMode="auto">
              <a:xfrm>
                <a:off x="10810" y="427"/>
                <a:ext cx="78" cy="144"/>
              </a:xfrm>
              <a:custGeom>
                <a:avLst/>
                <a:gdLst>
                  <a:gd name="T0" fmla="*/ 1 w 13"/>
                  <a:gd name="T1" fmla="*/ 7 h 24"/>
                  <a:gd name="T2" fmla="*/ 1 w 13"/>
                  <a:gd name="T3" fmla="*/ 6 h 24"/>
                  <a:gd name="T4" fmla="*/ 1 w 13"/>
                  <a:gd name="T5" fmla="*/ 6 h 24"/>
                  <a:gd name="T6" fmla="*/ 1 w 13"/>
                  <a:gd name="T7" fmla="*/ 6 h 24"/>
                  <a:gd name="T8" fmla="*/ 1 w 13"/>
                  <a:gd name="T9" fmla="*/ 6 h 24"/>
                  <a:gd name="T10" fmla="*/ 1 w 13"/>
                  <a:gd name="T11" fmla="*/ 6 h 24"/>
                  <a:gd name="T12" fmla="*/ 6 w 13"/>
                  <a:gd name="T13" fmla="*/ 1 h 24"/>
                  <a:gd name="T14" fmla="*/ 11 w 13"/>
                  <a:gd name="T15" fmla="*/ 6 h 24"/>
                  <a:gd name="T16" fmla="*/ 11 w 13"/>
                  <a:gd name="T17" fmla="*/ 6 h 24"/>
                  <a:gd name="T18" fmla="*/ 11 w 13"/>
                  <a:gd name="T19" fmla="*/ 6 h 24"/>
                  <a:gd name="T20" fmla="*/ 11 w 13"/>
                  <a:gd name="T21" fmla="*/ 6 h 24"/>
                  <a:gd name="T22" fmla="*/ 11 w 13"/>
                  <a:gd name="T23" fmla="*/ 6 h 24"/>
                  <a:gd name="T24" fmla="*/ 11 w 13"/>
                  <a:gd name="T25" fmla="*/ 7 h 24"/>
                  <a:gd name="T26" fmla="*/ 12 w 13"/>
                  <a:gd name="T27" fmla="*/ 7 h 24"/>
                  <a:gd name="T28" fmla="*/ 12 w 13"/>
                  <a:gd name="T29" fmla="*/ 9 h 24"/>
                  <a:gd name="T30" fmla="*/ 11 w 13"/>
                  <a:gd name="T31" fmla="*/ 9 h 24"/>
                  <a:gd name="T32" fmla="*/ 11 w 13"/>
                  <a:gd name="T33" fmla="*/ 23 h 24"/>
                  <a:gd name="T34" fmla="*/ 7 w 13"/>
                  <a:gd name="T35" fmla="*/ 23 h 24"/>
                  <a:gd name="T36" fmla="*/ 7 w 13"/>
                  <a:gd name="T37" fmla="*/ 23 h 24"/>
                  <a:gd name="T38" fmla="*/ 5 w 13"/>
                  <a:gd name="T39" fmla="*/ 23 h 24"/>
                  <a:gd name="T40" fmla="*/ 5 w 13"/>
                  <a:gd name="T41" fmla="*/ 23 h 24"/>
                  <a:gd name="T42" fmla="*/ 1 w 13"/>
                  <a:gd name="T43" fmla="*/ 23 h 24"/>
                  <a:gd name="T44" fmla="*/ 1 w 13"/>
                  <a:gd name="T45" fmla="*/ 9 h 24"/>
                  <a:gd name="T46" fmla="*/ 1 w 13"/>
                  <a:gd name="T47" fmla="*/ 9 h 24"/>
                  <a:gd name="T48" fmla="*/ 1 w 13"/>
                  <a:gd name="T49" fmla="*/ 7 h 24"/>
                  <a:gd name="T50" fmla="*/ 1 w 13"/>
                  <a:gd name="T51" fmla="*/ 7 h 24"/>
                  <a:gd name="T52" fmla="*/ 6 w 13"/>
                  <a:gd name="T53" fmla="*/ 0 h 24"/>
                  <a:gd name="T54" fmla="*/ 0 w 13"/>
                  <a:gd name="T55" fmla="*/ 6 h 24"/>
                  <a:gd name="T56" fmla="*/ 0 w 13"/>
                  <a:gd name="T57" fmla="*/ 6 h 24"/>
                  <a:gd name="T58" fmla="*/ 0 w 13"/>
                  <a:gd name="T59" fmla="*/ 24 h 24"/>
                  <a:gd name="T60" fmla="*/ 13 w 13"/>
                  <a:gd name="T61" fmla="*/ 24 h 24"/>
                  <a:gd name="T62" fmla="*/ 13 w 13"/>
                  <a:gd name="T63" fmla="*/ 6 h 24"/>
                  <a:gd name="T64" fmla="*/ 13 w 13"/>
                  <a:gd name="T65" fmla="*/ 6 h 24"/>
                  <a:gd name="T66" fmla="*/ 6 w 13"/>
                  <a:gd name="T6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24">
                    <a:moveTo>
                      <a:pt x="1" y="7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1"/>
                      <a:pt x="6" y="1"/>
                    </a:cubicBezTo>
                    <a:cubicBezTo>
                      <a:pt x="9" y="1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3" name="Freeform 932"/>
              <p:cNvSpPr>
                <a:spLocks noEditPoints="1"/>
              </p:cNvSpPr>
              <p:nvPr/>
            </p:nvSpPr>
            <p:spPr bwMode="auto">
              <a:xfrm>
                <a:off x="10840" y="433"/>
                <a:ext cx="12" cy="132"/>
              </a:xfrm>
              <a:custGeom>
                <a:avLst/>
                <a:gdLst>
                  <a:gd name="T0" fmla="*/ 12 w 12"/>
                  <a:gd name="T1" fmla="*/ 48 h 132"/>
                  <a:gd name="T2" fmla="*/ 0 w 12"/>
                  <a:gd name="T3" fmla="*/ 48 h 132"/>
                  <a:gd name="T4" fmla="*/ 0 w 12"/>
                  <a:gd name="T5" fmla="*/ 132 h 132"/>
                  <a:gd name="T6" fmla="*/ 0 w 12"/>
                  <a:gd name="T7" fmla="*/ 132 h 132"/>
                  <a:gd name="T8" fmla="*/ 12 w 12"/>
                  <a:gd name="T9" fmla="*/ 132 h 132"/>
                  <a:gd name="T10" fmla="*/ 12 w 12"/>
                  <a:gd name="T11" fmla="*/ 132 h 132"/>
                  <a:gd name="T12" fmla="*/ 12 w 12"/>
                  <a:gd name="T13" fmla="*/ 48 h 132"/>
                  <a:gd name="T14" fmla="*/ 12 w 12"/>
                  <a:gd name="T15" fmla="*/ 0 h 132"/>
                  <a:gd name="T16" fmla="*/ 0 w 12"/>
                  <a:gd name="T17" fmla="*/ 0 h 132"/>
                  <a:gd name="T18" fmla="*/ 0 w 12"/>
                  <a:gd name="T19" fmla="*/ 36 h 132"/>
                  <a:gd name="T20" fmla="*/ 12 w 12"/>
                  <a:gd name="T21" fmla="*/ 36 h 132"/>
                  <a:gd name="T22" fmla="*/ 12 w 12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32">
                    <a:moveTo>
                      <a:pt x="12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2" y="48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4" name="Freeform 933"/>
              <p:cNvSpPr>
                <a:spLocks noEditPoints="1"/>
              </p:cNvSpPr>
              <p:nvPr/>
            </p:nvSpPr>
            <p:spPr bwMode="auto">
              <a:xfrm>
                <a:off x="10840" y="433"/>
                <a:ext cx="12" cy="132"/>
              </a:xfrm>
              <a:custGeom>
                <a:avLst/>
                <a:gdLst>
                  <a:gd name="T0" fmla="*/ 12 w 12"/>
                  <a:gd name="T1" fmla="*/ 48 h 132"/>
                  <a:gd name="T2" fmla="*/ 0 w 12"/>
                  <a:gd name="T3" fmla="*/ 48 h 132"/>
                  <a:gd name="T4" fmla="*/ 0 w 12"/>
                  <a:gd name="T5" fmla="*/ 132 h 132"/>
                  <a:gd name="T6" fmla="*/ 0 w 12"/>
                  <a:gd name="T7" fmla="*/ 132 h 132"/>
                  <a:gd name="T8" fmla="*/ 12 w 12"/>
                  <a:gd name="T9" fmla="*/ 132 h 132"/>
                  <a:gd name="T10" fmla="*/ 12 w 12"/>
                  <a:gd name="T11" fmla="*/ 132 h 132"/>
                  <a:gd name="T12" fmla="*/ 12 w 12"/>
                  <a:gd name="T13" fmla="*/ 48 h 132"/>
                  <a:gd name="T14" fmla="*/ 12 w 12"/>
                  <a:gd name="T15" fmla="*/ 0 h 132"/>
                  <a:gd name="T16" fmla="*/ 0 w 12"/>
                  <a:gd name="T17" fmla="*/ 0 h 132"/>
                  <a:gd name="T18" fmla="*/ 0 w 12"/>
                  <a:gd name="T19" fmla="*/ 36 h 132"/>
                  <a:gd name="T20" fmla="*/ 12 w 12"/>
                  <a:gd name="T21" fmla="*/ 36 h 132"/>
                  <a:gd name="T22" fmla="*/ 12 w 12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32">
                    <a:moveTo>
                      <a:pt x="12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2" y="48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5" name="Freeform 934"/>
              <p:cNvSpPr>
                <a:spLocks/>
              </p:cNvSpPr>
              <p:nvPr/>
            </p:nvSpPr>
            <p:spPr bwMode="auto">
              <a:xfrm>
                <a:off x="10816" y="469"/>
                <a:ext cx="66" cy="12"/>
              </a:xfrm>
              <a:custGeom>
                <a:avLst/>
                <a:gdLst>
                  <a:gd name="T0" fmla="*/ 66 w 66"/>
                  <a:gd name="T1" fmla="*/ 0 h 12"/>
                  <a:gd name="T2" fmla="*/ 60 w 66"/>
                  <a:gd name="T3" fmla="*/ 0 h 12"/>
                  <a:gd name="T4" fmla="*/ 36 w 66"/>
                  <a:gd name="T5" fmla="*/ 0 h 12"/>
                  <a:gd name="T6" fmla="*/ 24 w 66"/>
                  <a:gd name="T7" fmla="*/ 0 h 12"/>
                  <a:gd name="T8" fmla="*/ 0 w 66"/>
                  <a:gd name="T9" fmla="*/ 0 h 12"/>
                  <a:gd name="T10" fmla="*/ 0 w 66"/>
                  <a:gd name="T11" fmla="*/ 0 h 12"/>
                  <a:gd name="T12" fmla="*/ 0 w 66"/>
                  <a:gd name="T13" fmla="*/ 12 h 12"/>
                  <a:gd name="T14" fmla="*/ 0 w 66"/>
                  <a:gd name="T15" fmla="*/ 12 h 12"/>
                  <a:gd name="T16" fmla="*/ 24 w 66"/>
                  <a:gd name="T17" fmla="*/ 12 h 12"/>
                  <a:gd name="T18" fmla="*/ 36 w 66"/>
                  <a:gd name="T19" fmla="*/ 12 h 12"/>
                  <a:gd name="T20" fmla="*/ 60 w 66"/>
                  <a:gd name="T21" fmla="*/ 12 h 12"/>
                  <a:gd name="T22" fmla="*/ 66 w 66"/>
                  <a:gd name="T23" fmla="*/ 12 h 12"/>
                  <a:gd name="T24" fmla="*/ 66 w 66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2">
                    <a:moveTo>
                      <a:pt x="66" y="0"/>
                    </a:moveTo>
                    <a:lnTo>
                      <a:pt x="60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60" y="12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6" name="Freeform 935"/>
              <p:cNvSpPr>
                <a:spLocks/>
              </p:cNvSpPr>
              <p:nvPr/>
            </p:nvSpPr>
            <p:spPr bwMode="auto">
              <a:xfrm>
                <a:off x="10816" y="469"/>
                <a:ext cx="66" cy="12"/>
              </a:xfrm>
              <a:custGeom>
                <a:avLst/>
                <a:gdLst>
                  <a:gd name="T0" fmla="*/ 66 w 66"/>
                  <a:gd name="T1" fmla="*/ 0 h 12"/>
                  <a:gd name="T2" fmla="*/ 60 w 66"/>
                  <a:gd name="T3" fmla="*/ 0 h 12"/>
                  <a:gd name="T4" fmla="*/ 36 w 66"/>
                  <a:gd name="T5" fmla="*/ 0 h 12"/>
                  <a:gd name="T6" fmla="*/ 24 w 66"/>
                  <a:gd name="T7" fmla="*/ 0 h 12"/>
                  <a:gd name="T8" fmla="*/ 0 w 66"/>
                  <a:gd name="T9" fmla="*/ 0 h 12"/>
                  <a:gd name="T10" fmla="*/ 0 w 66"/>
                  <a:gd name="T11" fmla="*/ 0 h 12"/>
                  <a:gd name="T12" fmla="*/ 0 w 66"/>
                  <a:gd name="T13" fmla="*/ 12 h 12"/>
                  <a:gd name="T14" fmla="*/ 0 w 66"/>
                  <a:gd name="T15" fmla="*/ 12 h 12"/>
                  <a:gd name="T16" fmla="*/ 24 w 66"/>
                  <a:gd name="T17" fmla="*/ 12 h 12"/>
                  <a:gd name="T18" fmla="*/ 36 w 66"/>
                  <a:gd name="T19" fmla="*/ 12 h 12"/>
                  <a:gd name="T20" fmla="*/ 60 w 66"/>
                  <a:gd name="T21" fmla="*/ 12 h 12"/>
                  <a:gd name="T22" fmla="*/ 66 w 66"/>
                  <a:gd name="T23" fmla="*/ 12 h 12"/>
                  <a:gd name="T24" fmla="*/ 66 w 66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2">
                    <a:moveTo>
                      <a:pt x="66" y="0"/>
                    </a:moveTo>
                    <a:lnTo>
                      <a:pt x="60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60" y="12"/>
                    </a:lnTo>
                    <a:lnTo>
                      <a:pt x="66" y="12"/>
                    </a:lnTo>
                    <a:lnTo>
                      <a:pt x="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7" name="Freeform 936"/>
              <p:cNvSpPr>
                <a:spLocks noEditPoints="1"/>
              </p:cNvSpPr>
              <p:nvPr/>
            </p:nvSpPr>
            <p:spPr bwMode="auto">
              <a:xfrm>
                <a:off x="11086" y="433"/>
                <a:ext cx="36" cy="132"/>
              </a:xfrm>
              <a:custGeom>
                <a:avLst/>
                <a:gdLst>
                  <a:gd name="T0" fmla="*/ 0 w 6"/>
                  <a:gd name="T1" fmla="*/ 8 h 22"/>
                  <a:gd name="T2" fmla="*/ 0 w 6"/>
                  <a:gd name="T3" fmla="*/ 8 h 22"/>
                  <a:gd name="T4" fmla="*/ 0 w 6"/>
                  <a:gd name="T5" fmla="*/ 22 h 22"/>
                  <a:gd name="T6" fmla="*/ 0 w 6"/>
                  <a:gd name="T7" fmla="*/ 22 h 22"/>
                  <a:gd name="T8" fmla="*/ 0 w 6"/>
                  <a:gd name="T9" fmla="*/ 8 h 22"/>
                  <a:gd name="T10" fmla="*/ 6 w 6"/>
                  <a:gd name="T11" fmla="*/ 8 h 22"/>
                  <a:gd name="T12" fmla="*/ 1 w 6"/>
                  <a:gd name="T13" fmla="*/ 8 h 22"/>
                  <a:gd name="T14" fmla="*/ 1 w 6"/>
                  <a:gd name="T15" fmla="*/ 22 h 22"/>
                  <a:gd name="T16" fmla="*/ 6 w 6"/>
                  <a:gd name="T17" fmla="*/ 22 h 22"/>
                  <a:gd name="T18" fmla="*/ 6 w 6"/>
                  <a:gd name="T19" fmla="*/ 8 h 22"/>
                  <a:gd name="T20" fmla="*/ 1 w 6"/>
                  <a:gd name="T21" fmla="*/ 0 h 22"/>
                  <a:gd name="T22" fmla="*/ 0 w 6"/>
                  <a:gd name="T23" fmla="*/ 0 h 22"/>
                  <a:gd name="T24" fmla="*/ 0 w 6"/>
                  <a:gd name="T25" fmla="*/ 6 h 22"/>
                  <a:gd name="T26" fmla="*/ 0 w 6"/>
                  <a:gd name="T27" fmla="*/ 6 h 22"/>
                  <a:gd name="T28" fmla="*/ 0 w 6"/>
                  <a:gd name="T29" fmla="*/ 0 h 22"/>
                  <a:gd name="T30" fmla="*/ 1 w 6"/>
                  <a:gd name="T31" fmla="*/ 0 h 22"/>
                  <a:gd name="T32" fmla="*/ 1 w 6"/>
                  <a:gd name="T33" fmla="*/ 6 h 22"/>
                  <a:gd name="T34" fmla="*/ 6 w 6"/>
                  <a:gd name="T35" fmla="*/ 6 h 22"/>
                  <a:gd name="T36" fmla="*/ 6 w 6"/>
                  <a:gd name="T37" fmla="*/ 5 h 22"/>
                  <a:gd name="T38" fmla="*/ 6 w 6"/>
                  <a:gd name="T39" fmla="*/ 5 h 22"/>
                  <a:gd name="T40" fmla="*/ 6 w 6"/>
                  <a:gd name="T41" fmla="*/ 5 h 22"/>
                  <a:gd name="T42" fmla="*/ 6 w 6"/>
                  <a:gd name="T43" fmla="*/ 5 h 22"/>
                  <a:gd name="T44" fmla="*/ 6 w 6"/>
                  <a:gd name="T45" fmla="*/ 5 h 22"/>
                  <a:gd name="T46" fmla="*/ 1 w 6"/>
                  <a:gd name="T4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22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6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8"/>
                      <a:pt x="6" y="8"/>
                      <a:pt x="6" y="8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"/>
                      <a:pt x="3" y="0"/>
                      <a:pt x="1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8" name="Freeform 937"/>
              <p:cNvSpPr>
                <a:spLocks/>
              </p:cNvSpPr>
              <p:nvPr/>
            </p:nvSpPr>
            <p:spPr bwMode="auto">
              <a:xfrm>
                <a:off x="11086" y="427"/>
                <a:ext cx="42" cy="144"/>
              </a:xfrm>
              <a:custGeom>
                <a:avLst/>
                <a:gdLst>
                  <a:gd name="T0" fmla="*/ 1 w 7"/>
                  <a:gd name="T1" fmla="*/ 0 h 24"/>
                  <a:gd name="T2" fmla="*/ 0 w 7"/>
                  <a:gd name="T3" fmla="*/ 0 h 24"/>
                  <a:gd name="T4" fmla="*/ 0 w 7"/>
                  <a:gd name="T5" fmla="*/ 1 h 24"/>
                  <a:gd name="T6" fmla="*/ 1 w 7"/>
                  <a:gd name="T7" fmla="*/ 1 h 24"/>
                  <a:gd name="T8" fmla="*/ 6 w 7"/>
                  <a:gd name="T9" fmla="*/ 6 h 24"/>
                  <a:gd name="T10" fmla="*/ 6 w 7"/>
                  <a:gd name="T11" fmla="*/ 6 h 24"/>
                  <a:gd name="T12" fmla="*/ 6 w 7"/>
                  <a:gd name="T13" fmla="*/ 6 h 24"/>
                  <a:gd name="T14" fmla="*/ 6 w 7"/>
                  <a:gd name="T15" fmla="*/ 6 h 24"/>
                  <a:gd name="T16" fmla="*/ 6 w 7"/>
                  <a:gd name="T17" fmla="*/ 6 h 24"/>
                  <a:gd name="T18" fmla="*/ 6 w 7"/>
                  <a:gd name="T19" fmla="*/ 7 h 24"/>
                  <a:gd name="T20" fmla="*/ 6 w 7"/>
                  <a:gd name="T21" fmla="*/ 7 h 24"/>
                  <a:gd name="T22" fmla="*/ 6 w 7"/>
                  <a:gd name="T23" fmla="*/ 9 h 24"/>
                  <a:gd name="T24" fmla="*/ 6 w 7"/>
                  <a:gd name="T25" fmla="*/ 9 h 24"/>
                  <a:gd name="T26" fmla="*/ 6 w 7"/>
                  <a:gd name="T27" fmla="*/ 23 h 24"/>
                  <a:gd name="T28" fmla="*/ 1 w 7"/>
                  <a:gd name="T29" fmla="*/ 23 h 24"/>
                  <a:gd name="T30" fmla="*/ 1 w 7"/>
                  <a:gd name="T31" fmla="*/ 23 h 24"/>
                  <a:gd name="T32" fmla="*/ 0 w 7"/>
                  <a:gd name="T33" fmla="*/ 23 h 24"/>
                  <a:gd name="T34" fmla="*/ 0 w 7"/>
                  <a:gd name="T35" fmla="*/ 23 h 24"/>
                  <a:gd name="T36" fmla="*/ 0 w 7"/>
                  <a:gd name="T37" fmla="*/ 23 h 24"/>
                  <a:gd name="T38" fmla="*/ 0 w 7"/>
                  <a:gd name="T39" fmla="*/ 24 h 24"/>
                  <a:gd name="T40" fmla="*/ 7 w 7"/>
                  <a:gd name="T41" fmla="*/ 24 h 24"/>
                  <a:gd name="T42" fmla="*/ 7 w 7"/>
                  <a:gd name="T43" fmla="*/ 6 h 24"/>
                  <a:gd name="T44" fmla="*/ 7 w 7"/>
                  <a:gd name="T45" fmla="*/ 6 h 24"/>
                  <a:gd name="T46" fmla="*/ 1 w 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2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3" y="1"/>
                      <a:pt x="6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4" y="0"/>
                      <a:pt x="1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9" name="Freeform 938"/>
              <p:cNvSpPr>
                <a:spLocks noEditPoints="1"/>
              </p:cNvSpPr>
              <p:nvPr/>
            </p:nvSpPr>
            <p:spPr bwMode="auto">
              <a:xfrm>
                <a:off x="11086" y="433"/>
                <a:ext cx="6" cy="132"/>
              </a:xfrm>
              <a:custGeom>
                <a:avLst/>
                <a:gdLst>
                  <a:gd name="T0" fmla="*/ 6 w 6"/>
                  <a:gd name="T1" fmla="*/ 48 h 132"/>
                  <a:gd name="T2" fmla="*/ 0 w 6"/>
                  <a:gd name="T3" fmla="*/ 48 h 132"/>
                  <a:gd name="T4" fmla="*/ 0 w 6"/>
                  <a:gd name="T5" fmla="*/ 132 h 132"/>
                  <a:gd name="T6" fmla="*/ 0 w 6"/>
                  <a:gd name="T7" fmla="*/ 132 h 132"/>
                  <a:gd name="T8" fmla="*/ 6 w 6"/>
                  <a:gd name="T9" fmla="*/ 132 h 132"/>
                  <a:gd name="T10" fmla="*/ 6 w 6"/>
                  <a:gd name="T11" fmla="*/ 132 h 132"/>
                  <a:gd name="T12" fmla="*/ 6 w 6"/>
                  <a:gd name="T13" fmla="*/ 48 h 132"/>
                  <a:gd name="T14" fmla="*/ 6 w 6"/>
                  <a:gd name="T15" fmla="*/ 0 h 132"/>
                  <a:gd name="T16" fmla="*/ 0 w 6"/>
                  <a:gd name="T17" fmla="*/ 0 h 132"/>
                  <a:gd name="T18" fmla="*/ 0 w 6"/>
                  <a:gd name="T19" fmla="*/ 36 h 132"/>
                  <a:gd name="T20" fmla="*/ 6 w 6"/>
                  <a:gd name="T21" fmla="*/ 36 h 132"/>
                  <a:gd name="T22" fmla="*/ 6 w 6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32">
                    <a:moveTo>
                      <a:pt x="6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48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0" name="Freeform 939"/>
              <p:cNvSpPr>
                <a:spLocks noEditPoints="1"/>
              </p:cNvSpPr>
              <p:nvPr/>
            </p:nvSpPr>
            <p:spPr bwMode="auto">
              <a:xfrm>
                <a:off x="11086" y="433"/>
                <a:ext cx="6" cy="132"/>
              </a:xfrm>
              <a:custGeom>
                <a:avLst/>
                <a:gdLst>
                  <a:gd name="T0" fmla="*/ 6 w 6"/>
                  <a:gd name="T1" fmla="*/ 48 h 132"/>
                  <a:gd name="T2" fmla="*/ 0 w 6"/>
                  <a:gd name="T3" fmla="*/ 48 h 132"/>
                  <a:gd name="T4" fmla="*/ 0 w 6"/>
                  <a:gd name="T5" fmla="*/ 132 h 132"/>
                  <a:gd name="T6" fmla="*/ 0 w 6"/>
                  <a:gd name="T7" fmla="*/ 132 h 132"/>
                  <a:gd name="T8" fmla="*/ 6 w 6"/>
                  <a:gd name="T9" fmla="*/ 132 h 132"/>
                  <a:gd name="T10" fmla="*/ 6 w 6"/>
                  <a:gd name="T11" fmla="*/ 132 h 132"/>
                  <a:gd name="T12" fmla="*/ 6 w 6"/>
                  <a:gd name="T13" fmla="*/ 48 h 132"/>
                  <a:gd name="T14" fmla="*/ 6 w 6"/>
                  <a:gd name="T15" fmla="*/ 0 h 132"/>
                  <a:gd name="T16" fmla="*/ 0 w 6"/>
                  <a:gd name="T17" fmla="*/ 0 h 132"/>
                  <a:gd name="T18" fmla="*/ 0 w 6"/>
                  <a:gd name="T19" fmla="*/ 36 h 132"/>
                  <a:gd name="T20" fmla="*/ 6 w 6"/>
                  <a:gd name="T21" fmla="*/ 36 h 132"/>
                  <a:gd name="T22" fmla="*/ 6 w 6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32">
                    <a:moveTo>
                      <a:pt x="6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48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1" name="Freeform 940"/>
              <p:cNvSpPr>
                <a:spLocks/>
              </p:cNvSpPr>
              <p:nvPr/>
            </p:nvSpPr>
            <p:spPr bwMode="auto">
              <a:xfrm>
                <a:off x="11086" y="469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6 w 36"/>
                  <a:gd name="T5" fmla="*/ 0 h 12"/>
                  <a:gd name="T6" fmla="*/ 0 w 36"/>
                  <a:gd name="T7" fmla="*/ 0 h 12"/>
                  <a:gd name="T8" fmla="*/ 0 w 36"/>
                  <a:gd name="T9" fmla="*/ 0 h 12"/>
                  <a:gd name="T10" fmla="*/ 0 w 36"/>
                  <a:gd name="T11" fmla="*/ 12 h 12"/>
                  <a:gd name="T12" fmla="*/ 0 w 36"/>
                  <a:gd name="T13" fmla="*/ 12 h 12"/>
                  <a:gd name="T14" fmla="*/ 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  <a:gd name="T20" fmla="*/ 36 w 36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2" name="Freeform 941"/>
              <p:cNvSpPr>
                <a:spLocks/>
              </p:cNvSpPr>
              <p:nvPr/>
            </p:nvSpPr>
            <p:spPr bwMode="auto">
              <a:xfrm>
                <a:off x="11086" y="469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6 w 36"/>
                  <a:gd name="T5" fmla="*/ 0 h 12"/>
                  <a:gd name="T6" fmla="*/ 0 w 36"/>
                  <a:gd name="T7" fmla="*/ 0 h 12"/>
                  <a:gd name="T8" fmla="*/ 0 w 36"/>
                  <a:gd name="T9" fmla="*/ 0 h 12"/>
                  <a:gd name="T10" fmla="*/ 0 w 36"/>
                  <a:gd name="T11" fmla="*/ 12 h 12"/>
                  <a:gd name="T12" fmla="*/ 0 w 36"/>
                  <a:gd name="T13" fmla="*/ 12 h 12"/>
                  <a:gd name="T14" fmla="*/ 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  <a:gd name="T20" fmla="*/ 36 w 36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3" name="Rectangle 942"/>
              <p:cNvSpPr>
                <a:spLocks noChangeArrowheads="1"/>
              </p:cNvSpPr>
              <p:nvPr/>
            </p:nvSpPr>
            <p:spPr bwMode="auto">
              <a:xfrm>
                <a:off x="10408" y="343"/>
                <a:ext cx="120" cy="630"/>
              </a:xfrm>
              <a:prstGeom prst="rect">
                <a:avLst/>
              </a:prstGeom>
              <a:solidFill>
                <a:srgbClr val="D7D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4" name="Rectangle 943"/>
              <p:cNvSpPr>
                <a:spLocks noChangeArrowheads="1"/>
              </p:cNvSpPr>
              <p:nvPr/>
            </p:nvSpPr>
            <p:spPr bwMode="auto">
              <a:xfrm>
                <a:off x="10408" y="343"/>
                <a:ext cx="120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5" name="Rectangle 944"/>
              <p:cNvSpPr>
                <a:spLocks noChangeArrowheads="1"/>
              </p:cNvSpPr>
              <p:nvPr/>
            </p:nvSpPr>
            <p:spPr bwMode="auto">
              <a:xfrm>
                <a:off x="10456" y="325"/>
                <a:ext cx="24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6" name="Rectangle 945"/>
              <p:cNvSpPr>
                <a:spLocks noChangeArrowheads="1"/>
              </p:cNvSpPr>
              <p:nvPr/>
            </p:nvSpPr>
            <p:spPr bwMode="auto">
              <a:xfrm>
                <a:off x="10456" y="325"/>
                <a:ext cx="24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7" name="Rectangle 946"/>
              <p:cNvSpPr>
                <a:spLocks noChangeArrowheads="1"/>
              </p:cNvSpPr>
              <p:nvPr/>
            </p:nvSpPr>
            <p:spPr bwMode="auto">
              <a:xfrm>
                <a:off x="10420" y="325"/>
                <a:ext cx="18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8" name="Rectangle 947"/>
              <p:cNvSpPr>
                <a:spLocks noChangeArrowheads="1"/>
              </p:cNvSpPr>
              <p:nvPr/>
            </p:nvSpPr>
            <p:spPr bwMode="auto">
              <a:xfrm>
                <a:off x="10420" y="325"/>
                <a:ext cx="1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9" name="Rectangle 948"/>
              <p:cNvSpPr>
                <a:spLocks noChangeArrowheads="1"/>
              </p:cNvSpPr>
              <p:nvPr/>
            </p:nvSpPr>
            <p:spPr bwMode="auto">
              <a:xfrm>
                <a:off x="10498" y="325"/>
                <a:ext cx="18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0" name="Rectangle 949"/>
              <p:cNvSpPr>
                <a:spLocks noChangeArrowheads="1"/>
              </p:cNvSpPr>
              <p:nvPr/>
            </p:nvSpPr>
            <p:spPr bwMode="auto">
              <a:xfrm>
                <a:off x="10498" y="325"/>
                <a:ext cx="1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1" name="Freeform 950"/>
              <p:cNvSpPr>
                <a:spLocks noEditPoints="1"/>
              </p:cNvSpPr>
              <p:nvPr/>
            </p:nvSpPr>
            <p:spPr bwMode="auto">
              <a:xfrm>
                <a:off x="10408" y="373"/>
                <a:ext cx="90" cy="12"/>
              </a:xfrm>
              <a:custGeom>
                <a:avLst/>
                <a:gdLst>
                  <a:gd name="T0" fmla="*/ 12 w 90"/>
                  <a:gd name="T1" fmla="*/ 0 h 12"/>
                  <a:gd name="T2" fmla="*/ 0 w 90"/>
                  <a:gd name="T3" fmla="*/ 0 h 12"/>
                  <a:gd name="T4" fmla="*/ 0 w 90"/>
                  <a:gd name="T5" fmla="*/ 12 h 12"/>
                  <a:gd name="T6" fmla="*/ 12 w 90"/>
                  <a:gd name="T7" fmla="*/ 12 h 12"/>
                  <a:gd name="T8" fmla="*/ 12 w 90"/>
                  <a:gd name="T9" fmla="*/ 0 h 12"/>
                  <a:gd name="T10" fmla="*/ 48 w 90"/>
                  <a:gd name="T11" fmla="*/ 0 h 12"/>
                  <a:gd name="T12" fmla="*/ 30 w 90"/>
                  <a:gd name="T13" fmla="*/ 0 h 12"/>
                  <a:gd name="T14" fmla="*/ 30 w 90"/>
                  <a:gd name="T15" fmla="*/ 12 h 12"/>
                  <a:gd name="T16" fmla="*/ 48 w 90"/>
                  <a:gd name="T17" fmla="*/ 12 h 12"/>
                  <a:gd name="T18" fmla="*/ 48 w 90"/>
                  <a:gd name="T19" fmla="*/ 0 h 12"/>
                  <a:gd name="T20" fmla="*/ 90 w 90"/>
                  <a:gd name="T21" fmla="*/ 0 h 12"/>
                  <a:gd name="T22" fmla="*/ 72 w 90"/>
                  <a:gd name="T23" fmla="*/ 0 h 12"/>
                  <a:gd name="T24" fmla="*/ 72 w 90"/>
                  <a:gd name="T25" fmla="*/ 12 h 12"/>
                  <a:gd name="T26" fmla="*/ 90 w 90"/>
                  <a:gd name="T27" fmla="*/ 12 h 12"/>
                  <a:gd name="T28" fmla="*/ 90 w 90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  <a:moveTo>
                      <a:pt x="48" y="0"/>
                    </a:moveTo>
                    <a:lnTo>
                      <a:pt x="30" y="0"/>
                    </a:lnTo>
                    <a:lnTo>
                      <a:pt x="30" y="12"/>
                    </a:lnTo>
                    <a:lnTo>
                      <a:pt x="48" y="12"/>
                    </a:lnTo>
                    <a:lnTo>
                      <a:pt x="48" y="0"/>
                    </a:lnTo>
                    <a:close/>
                    <a:moveTo>
                      <a:pt x="90" y="0"/>
                    </a:moveTo>
                    <a:lnTo>
                      <a:pt x="72" y="0"/>
                    </a:lnTo>
                    <a:lnTo>
                      <a:pt x="72" y="12"/>
                    </a:lnTo>
                    <a:lnTo>
                      <a:pt x="90" y="1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A5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2" name="Freeform 951"/>
              <p:cNvSpPr>
                <a:spLocks noEditPoints="1"/>
              </p:cNvSpPr>
              <p:nvPr/>
            </p:nvSpPr>
            <p:spPr bwMode="auto">
              <a:xfrm>
                <a:off x="10408" y="373"/>
                <a:ext cx="90" cy="12"/>
              </a:xfrm>
              <a:custGeom>
                <a:avLst/>
                <a:gdLst>
                  <a:gd name="T0" fmla="*/ 12 w 90"/>
                  <a:gd name="T1" fmla="*/ 0 h 12"/>
                  <a:gd name="T2" fmla="*/ 0 w 90"/>
                  <a:gd name="T3" fmla="*/ 0 h 12"/>
                  <a:gd name="T4" fmla="*/ 0 w 90"/>
                  <a:gd name="T5" fmla="*/ 12 h 12"/>
                  <a:gd name="T6" fmla="*/ 12 w 90"/>
                  <a:gd name="T7" fmla="*/ 12 h 12"/>
                  <a:gd name="T8" fmla="*/ 12 w 90"/>
                  <a:gd name="T9" fmla="*/ 0 h 12"/>
                  <a:gd name="T10" fmla="*/ 48 w 90"/>
                  <a:gd name="T11" fmla="*/ 0 h 12"/>
                  <a:gd name="T12" fmla="*/ 30 w 90"/>
                  <a:gd name="T13" fmla="*/ 0 h 12"/>
                  <a:gd name="T14" fmla="*/ 30 w 90"/>
                  <a:gd name="T15" fmla="*/ 12 h 12"/>
                  <a:gd name="T16" fmla="*/ 48 w 90"/>
                  <a:gd name="T17" fmla="*/ 12 h 12"/>
                  <a:gd name="T18" fmla="*/ 48 w 90"/>
                  <a:gd name="T19" fmla="*/ 0 h 12"/>
                  <a:gd name="T20" fmla="*/ 90 w 90"/>
                  <a:gd name="T21" fmla="*/ 0 h 12"/>
                  <a:gd name="T22" fmla="*/ 72 w 90"/>
                  <a:gd name="T23" fmla="*/ 0 h 12"/>
                  <a:gd name="T24" fmla="*/ 72 w 90"/>
                  <a:gd name="T25" fmla="*/ 12 h 12"/>
                  <a:gd name="T26" fmla="*/ 90 w 90"/>
                  <a:gd name="T27" fmla="*/ 12 h 12"/>
                  <a:gd name="T28" fmla="*/ 90 w 90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moveTo>
                      <a:pt x="48" y="0"/>
                    </a:moveTo>
                    <a:lnTo>
                      <a:pt x="30" y="0"/>
                    </a:lnTo>
                    <a:lnTo>
                      <a:pt x="30" y="12"/>
                    </a:lnTo>
                    <a:lnTo>
                      <a:pt x="48" y="12"/>
                    </a:lnTo>
                    <a:lnTo>
                      <a:pt x="48" y="0"/>
                    </a:lnTo>
                    <a:moveTo>
                      <a:pt x="90" y="0"/>
                    </a:moveTo>
                    <a:lnTo>
                      <a:pt x="72" y="0"/>
                    </a:lnTo>
                    <a:lnTo>
                      <a:pt x="72" y="12"/>
                    </a:lnTo>
                    <a:lnTo>
                      <a:pt x="90" y="12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3" name="Rectangle 952"/>
              <p:cNvSpPr>
                <a:spLocks noChangeArrowheads="1"/>
              </p:cNvSpPr>
              <p:nvPr/>
            </p:nvSpPr>
            <p:spPr bwMode="auto">
              <a:xfrm>
                <a:off x="10456" y="373"/>
                <a:ext cx="24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4" name="Rectangle 953"/>
              <p:cNvSpPr>
                <a:spLocks noChangeArrowheads="1"/>
              </p:cNvSpPr>
              <p:nvPr/>
            </p:nvSpPr>
            <p:spPr bwMode="auto">
              <a:xfrm>
                <a:off x="10456" y="373"/>
                <a:ext cx="24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5" name="Rectangle 954"/>
              <p:cNvSpPr>
                <a:spLocks noChangeArrowheads="1"/>
              </p:cNvSpPr>
              <p:nvPr/>
            </p:nvSpPr>
            <p:spPr bwMode="auto">
              <a:xfrm>
                <a:off x="10420" y="373"/>
                <a:ext cx="18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6" name="Rectangle 955"/>
              <p:cNvSpPr>
                <a:spLocks noChangeArrowheads="1"/>
              </p:cNvSpPr>
              <p:nvPr/>
            </p:nvSpPr>
            <p:spPr bwMode="auto">
              <a:xfrm>
                <a:off x="10420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7" name="Freeform 956"/>
              <p:cNvSpPr>
                <a:spLocks noEditPoints="1"/>
              </p:cNvSpPr>
              <p:nvPr/>
            </p:nvSpPr>
            <p:spPr bwMode="auto">
              <a:xfrm>
                <a:off x="10408" y="373"/>
                <a:ext cx="120" cy="594"/>
              </a:xfrm>
              <a:custGeom>
                <a:avLst/>
                <a:gdLst>
                  <a:gd name="T0" fmla="*/ 2 w 20"/>
                  <a:gd name="T1" fmla="*/ 96 h 99"/>
                  <a:gd name="T2" fmla="*/ 0 w 20"/>
                  <a:gd name="T3" fmla="*/ 96 h 99"/>
                  <a:gd name="T4" fmla="*/ 0 w 20"/>
                  <a:gd name="T5" fmla="*/ 99 h 99"/>
                  <a:gd name="T6" fmla="*/ 0 w 20"/>
                  <a:gd name="T7" fmla="*/ 98 h 99"/>
                  <a:gd name="T8" fmla="*/ 2 w 20"/>
                  <a:gd name="T9" fmla="*/ 98 h 99"/>
                  <a:gd name="T10" fmla="*/ 2 w 20"/>
                  <a:gd name="T11" fmla="*/ 96 h 99"/>
                  <a:gd name="T12" fmla="*/ 8 w 20"/>
                  <a:gd name="T13" fmla="*/ 96 h 99"/>
                  <a:gd name="T14" fmla="*/ 5 w 20"/>
                  <a:gd name="T15" fmla="*/ 96 h 99"/>
                  <a:gd name="T16" fmla="*/ 5 w 20"/>
                  <a:gd name="T17" fmla="*/ 98 h 99"/>
                  <a:gd name="T18" fmla="*/ 8 w 20"/>
                  <a:gd name="T19" fmla="*/ 98 h 99"/>
                  <a:gd name="T20" fmla="*/ 8 w 20"/>
                  <a:gd name="T21" fmla="*/ 96 h 99"/>
                  <a:gd name="T22" fmla="*/ 15 w 20"/>
                  <a:gd name="T23" fmla="*/ 2 h 99"/>
                  <a:gd name="T24" fmla="*/ 15 w 20"/>
                  <a:gd name="T25" fmla="*/ 2 h 99"/>
                  <a:gd name="T26" fmla="*/ 15 w 20"/>
                  <a:gd name="T27" fmla="*/ 96 h 99"/>
                  <a:gd name="T28" fmla="*/ 12 w 20"/>
                  <a:gd name="T29" fmla="*/ 96 h 99"/>
                  <a:gd name="T30" fmla="*/ 12 w 20"/>
                  <a:gd name="T31" fmla="*/ 98 h 99"/>
                  <a:gd name="T32" fmla="*/ 15 w 20"/>
                  <a:gd name="T33" fmla="*/ 98 h 99"/>
                  <a:gd name="T34" fmla="*/ 15 w 20"/>
                  <a:gd name="T35" fmla="*/ 2 h 99"/>
                  <a:gd name="T36" fmla="*/ 20 w 20"/>
                  <a:gd name="T37" fmla="*/ 2 h 99"/>
                  <a:gd name="T38" fmla="*/ 18 w 20"/>
                  <a:gd name="T39" fmla="*/ 2 h 99"/>
                  <a:gd name="T40" fmla="*/ 18 w 20"/>
                  <a:gd name="T41" fmla="*/ 98 h 99"/>
                  <a:gd name="T42" fmla="*/ 19 w 20"/>
                  <a:gd name="T43" fmla="*/ 98 h 99"/>
                  <a:gd name="T44" fmla="*/ 19 w 20"/>
                  <a:gd name="T45" fmla="*/ 98 h 99"/>
                  <a:gd name="T46" fmla="*/ 20 w 20"/>
                  <a:gd name="T47" fmla="*/ 98 h 99"/>
                  <a:gd name="T48" fmla="*/ 20 w 20"/>
                  <a:gd name="T49" fmla="*/ 99 h 99"/>
                  <a:gd name="T50" fmla="*/ 20 w 20"/>
                  <a:gd name="T51" fmla="*/ 2 h 99"/>
                  <a:gd name="T52" fmla="*/ 20 w 20"/>
                  <a:gd name="T53" fmla="*/ 0 h 99"/>
                  <a:gd name="T54" fmla="*/ 20 w 20"/>
                  <a:gd name="T55" fmla="*/ 0 h 99"/>
                  <a:gd name="T56" fmla="*/ 18 w 20"/>
                  <a:gd name="T57" fmla="*/ 0 h 99"/>
                  <a:gd name="T58" fmla="*/ 20 w 20"/>
                  <a:gd name="T59" fmla="*/ 0 h 99"/>
                  <a:gd name="T60" fmla="*/ 20 w 20"/>
                  <a:gd name="T6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99">
                    <a:moveTo>
                      <a:pt x="2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6"/>
                      <a:pt x="2" y="96"/>
                      <a:pt x="2" y="96"/>
                    </a:cubicBezTo>
                    <a:moveTo>
                      <a:pt x="8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6"/>
                      <a:pt x="8" y="96"/>
                      <a:pt x="8" y="96"/>
                    </a:cubicBezTo>
                    <a:moveTo>
                      <a:pt x="15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5" y="2"/>
                      <a:pt x="15" y="2"/>
                      <a:pt x="15" y="2"/>
                    </a:cubicBezTo>
                    <a:moveTo>
                      <a:pt x="20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2"/>
                      <a:pt x="20" y="2"/>
                      <a:pt x="20" y="2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A5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8" name="Freeform 957"/>
              <p:cNvSpPr>
                <a:spLocks/>
              </p:cNvSpPr>
              <p:nvPr/>
            </p:nvSpPr>
            <p:spPr bwMode="auto">
              <a:xfrm>
                <a:off x="10456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9" name="Freeform 958"/>
              <p:cNvSpPr>
                <a:spLocks/>
              </p:cNvSpPr>
              <p:nvPr/>
            </p:nvSpPr>
            <p:spPr bwMode="auto">
              <a:xfrm>
                <a:off x="10456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0" name="Rectangle 959"/>
              <p:cNvSpPr>
                <a:spLocks noChangeArrowheads="1"/>
              </p:cNvSpPr>
              <p:nvPr/>
            </p:nvSpPr>
            <p:spPr bwMode="auto">
              <a:xfrm>
                <a:off x="10420" y="949"/>
                <a:ext cx="18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1" name="Rectangle 960"/>
              <p:cNvSpPr>
                <a:spLocks noChangeArrowheads="1"/>
              </p:cNvSpPr>
              <p:nvPr/>
            </p:nvSpPr>
            <p:spPr bwMode="auto">
              <a:xfrm>
                <a:off x="10420" y="949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2" name="Rectangle 961"/>
              <p:cNvSpPr>
                <a:spLocks noChangeArrowheads="1"/>
              </p:cNvSpPr>
              <p:nvPr/>
            </p:nvSpPr>
            <p:spPr bwMode="auto">
              <a:xfrm>
                <a:off x="10498" y="385"/>
                <a:ext cx="18" cy="576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3" name="Rectangle 962"/>
              <p:cNvSpPr>
                <a:spLocks noChangeArrowheads="1"/>
              </p:cNvSpPr>
              <p:nvPr/>
            </p:nvSpPr>
            <p:spPr bwMode="auto">
              <a:xfrm>
                <a:off x="10498" y="385"/>
                <a:ext cx="1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4" name="Freeform 963"/>
              <p:cNvSpPr>
                <a:spLocks noEditPoints="1"/>
              </p:cNvSpPr>
              <p:nvPr/>
            </p:nvSpPr>
            <p:spPr bwMode="auto">
              <a:xfrm>
                <a:off x="10498" y="373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  <a:gd name="T8" fmla="*/ 0 w 30"/>
                  <a:gd name="T9" fmla="*/ 0 h 12"/>
                  <a:gd name="T10" fmla="*/ 30 w 30"/>
                  <a:gd name="T11" fmla="*/ 0 h 12"/>
                  <a:gd name="T12" fmla="*/ 18 w 30"/>
                  <a:gd name="T13" fmla="*/ 0 h 12"/>
                  <a:gd name="T14" fmla="*/ 18 w 30"/>
                  <a:gd name="T15" fmla="*/ 12 h 12"/>
                  <a:gd name="T16" fmla="*/ 30 w 30"/>
                  <a:gd name="T17" fmla="*/ 12 h 12"/>
                  <a:gd name="T18" fmla="*/ 30 w 3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30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17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5" name="Freeform 964"/>
              <p:cNvSpPr>
                <a:spLocks noEditPoints="1"/>
              </p:cNvSpPr>
              <p:nvPr/>
            </p:nvSpPr>
            <p:spPr bwMode="auto">
              <a:xfrm>
                <a:off x="10498" y="373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  <a:gd name="T8" fmla="*/ 0 w 30"/>
                  <a:gd name="T9" fmla="*/ 0 h 12"/>
                  <a:gd name="T10" fmla="*/ 30 w 30"/>
                  <a:gd name="T11" fmla="*/ 0 h 12"/>
                  <a:gd name="T12" fmla="*/ 18 w 30"/>
                  <a:gd name="T13" fmla="*/ 0 h 12"/>
                  <a:gd name="T14" fmla="*/ 18 w 30"/>
                  <a:gd name="T15" fmla="*/ 12 h 12"/>
                  <a:gd name="T16" fmla="*/ 30 w 30"/>
                  <a:gd name="T17" fmla="*/ 12 h 12"/>
                  <a:gd name="T18" fmla="*/ 30 w 3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moveTo>
                      <a:pt x="30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6" name="Rectangle 965"/>
              <p:cNvSpPr>
                <a:spLocks noChangeArrowheads="1"/>
              </p:cNvSpPr>
              <p:nvPr/>
            </p:nvSpPr>
            <p:spPr bwMode="auto">
              <a:xfrm>
                <a:off x="10498" y="373"/>
                <a:ext cx="18" cy="12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7" name="Rectangle 966"/>
              <p:cNvSpPr>
                <a:spLocks noChangeArrowheads="1"/>
              </p:cNvSpPr>
              <p:nvPr/>
            </p:nvSpPr>
            <p:spPr bwMode="auto">
              <a:xfrm>
                <a:off x="10498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8" name="Freeform 967"/>
              <p:cNvSpPr>
                <a:spLocks/>
              </p:cNvSpPr>
              <p:nvPr/>
            </p:nvSpPr>
            <p:spPr bwMode="auto">
              <a:xfrm>
                <a:off x="10384" y="301"/>
                <a:ext cx="174" cy="72"/>
              </a:xfrm>
              <a:custGeom>
                <a:avLst/>
                <a:gdLst>
                  <a:gd name="T0" fmla="*/ 4 w 29"/>
                  <a:gd name="T1" fmla="*/ 12 h 12"/>
                  <a:gd name="T2" fmla="*/ 24 w 29"/>
                  <a:gd name="T3" fmla="*/ 12 h 12"/>
                  <a:gd name="T4" fmla="*/ 28 w 29"/>
                  <a:gd name="T5" fmla="*/ 0 h 12"/>
                  <a:gd name="T6" fmla="*/ 14 w 29"/>
                  <a:gd name="T7" fmla="*/ 0 h 12"/>
                  <a:gd name="T8" fmla="*/ 0 w 29"/>
                  <a:gd name="T9" fmla="*/ 0 h 12"/>
                  <a:gd name="T10" fmla="*/ 4 w 2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2">
                    <a:moveTo>
                      <a:pt x="4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9" y="7"/>
                      <a:pt x="28" y="0"/>
                      <a:pt x="2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7"/>
                      <a:pt x="4" y="12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9" name="Freeform 968"/>
              <p:cNvSpPr>
                <a:spLocks noEditPoints="1"/>
              </p:cNvSpPr>
              <p:nvPr/>
            </p:nvSpPr>
            <p:spPr bwMode="auto">
              <a:xfrm>
                <a:off x="10408" y="367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  <a:gd name="T5" fmla="*/ 0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F5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0" name="Freeform 969"/>
              <p:cNvSpPr>
                <a:spLocks/>
              </p:cNvSpPr>
              <p:nvPr/>
            </p:nvSpPr>
            <p:spPr bwMode="auto">
              <a:xfrm>
                <a:off x="10408" y="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B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1" name="Freeform 970"/>
              <p:cNvSpPr>
                <a:spLocks/>
              </p:cNvSpPr>
              <p:nvPr/>
            </p:nvSpPr>
            <p:spPr bwMode="auto">
              <a:xfrm>
                <a:off x="10402" y="301"/>
                <a:ext cx="150" cy="72"/>
              </a:xfrm>
              <a:custGeom>
                <a:avLst/>
                <a:gdLst>
                  <a:gd name="T0" fmla="*/ 25 w 25"/>
                  <a:gd name="T1" fmla="*/ 0 h 12"/>
                  <a:gd name="T2" fmla="*/ 25 w 25"/>
                  <a:gd name="T3" fmla="*/ 0 h 12"/>
                  <a:gd name="T4" fmla="*/ 25 w 25"/>
                  <a:gd name="T5" fmla="*/ 3 h 12"/>
                  <a:gd name="T6" fmla="*/ 23 w 25"/>
                  <a:gd name="T7" fmla="*/ 3 h 12"/>
                  <a:gd name="T8" fmla="*/ 19 w 25"/>
                  <a:gd name="T9" fmla="*/ 11 h 12"/>
                  <a:gd name="T10" fmla="*/ 0 w 25"/>
                  <a:gd name="T11" fmla="*/ 11 h 12"/>
                  <a:gd name="T12" fmla="*/ 1 w 25"/>
                  <a:gd name="T13" fmla="*/ 11 h 12"/>
                  <a:gd name="T14" fmla="*/ 1 w 25"/>
                  <a:gd name="T15" fmla="*/ 11 h 12"/>
                  <a:gd name="T16" fmla="*/ 1 w 25"/>
                  <a:gd name="T17" fmla="*/ 11 h 12"/>
                  <a:gd name="T18" fmla="*/ 1 w 25"/>
                  <a:gd name="T19" fmla="*/ 12 h 12"/>
                  <a:gd name="T20" fmla="*/ 1 w 25"/>
                  <a:gd name="T21" fmla="*/ 12 h 12"/>
                  <a:gd name="T22" fmla="*/ 1 w 25"/>
                  <a:gd name="T23" fmla="*/ 12 h 12"/>
                  <a:gd name="T24" fmla="*/ 21 w 25"/>
                  <a:gd name="T25" fmla="*/ 12 h 12"/>
                  <a:gd name="T26" fmla="*/ 25 w 25"/>
                  <a:gd name="T27" fmla="*/ 1 h 12"/>
                  <a:gd name="T28" fmla="*/ 25 w 25"/>
                  <a:gd name="T29" fmla="*/ 0 h 12"/>
                  <a:gd name="T30" fmla="*/ 25 w 25"/>
                  <a:gd name="T31" fmla="*/ 0 h 12"/>
                  <a:gd name="T32" fmla="*/ 25 w 25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5"/>
                      <a:pt x="21" y="8"/>
                      <a:pt x="19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5" y="8"/>
                      <a:pt x="25" y="3"/>
                      <a:pt x="25" y="1"/>
                    </a:cubicBezTo>
                    <a:cubicBezTo>
                      <a:pt x="25" y="1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2" name="Freeform 971"/>
              <p:cNvSpPr>
                <a:spLocks/>
              </p:cNvSpPr>
              <p:nvPr/>
            </p:nvSpPr>
            <p:spPr bwMode="auto">
              <a:xfrm>
                <a:off x="10390" y="961"/>
                <a:ext cx="162" cy="36"/>
              </a:xfrm>
              <a:custGeom>
                <a:avLst/>
                <a:gdLst>
                  <a:gd name="T0" fmla="*/ 23 w 27"/>
                  <a:gd name="T1" fmla="*/ 0 h 6"/>
                  <a:gd name="T2" fmla="*/ 13 w 27"/>
                  <a:gd name="T3" fmla="*/ 0 h 6"/>
                  <a:gd name="T4" fmla="*/ 3 w 27"/>
                  <a:gd name="T5" fmla="*/ 0 h 6"/>
                  <a:gd name="T6" fmla="*/ 0 w 27"/>
                  <a:gd name="T7" fmla="*/ 6 h 6"/>
                  <a:gd name="T8" fmla="*/ 13 w 27"/>
                  <a:gd name="T9" fmla="*/ 6 h 6"/>
                  <a:gd name="T10" fmla="*/ 27 w 27"/>
                  <a:gd name="T11" fmla="*/ 6 h 6"/>
                  <a:gd name="T12" fmla="*/ 23 w 2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4" y="4"/>
                      <a:pt x="23" y="0"/>
                    </a:cubicBezTo>
                  </a:path>
                </a:pathLst>
              </a:custGeom>
              <a:solidFill>
                <a:srgbClr val="D5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3" name="Freeform 972"/>
              <p:cNvSpPr>
                <a:spLocks/>
              </p:cNvSpPr>
              <p:nvPr/>
            </p:nvSpPr>
            <p:spPr bwMode="auto">
              <a:xfrm>
                <a:off x="10390" y="961"/>
                <a:ext cx="156" cy="36"/>
              </a:xfrm>
              <a:custGeom>
                <a:avLst/>
                <a:gdLst>
                  <a:gd name="T0" fmla="*/ 23 w 26"/>
                  <a:gd name="T1" fmla="*/ 0 h 6"/>
                  <a:gd name="T2" fmla="*/ 22 w 26"/>
                  <a:gd name="T3" fmla="*/ 0 h 6"/>
                  <a:gd name="T4" fmla="*/ 24 w 26"/>
                  <a:gd name="T5" fmla="*/ 5 h 6"/>
                  <a:gd name="T6" fmla="*/ 12 w 26"/>
                  <a:gd name="T7" fmla="*/ 5 h 6"/>
                  <a:gd name="T8" fmla="*/ 1 w 26"/>
                  <a:gd name="T9" fmla="*/ 5 h 6"/>
                  <a:gd name="T10" fmla="*/ 0 w 26"/>
                  <a:gd name="T11" fmla="*/ 6 h 6"/>
                  <a:gd name="T12" fmla="*/ 26 w 26"/>
                  <a:gd name="T13" fmla="*/ 6 h 6"/>
                  <a:gd name="T14" fmla="*/ 23 w 2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3" y="3"/>
                      <a:pt x="23" y="4"/>
                      <a:pt x="24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4" y="3"/>
                      <a:pt x="23" y="0"/>
                    </a:cubicBezTo>
                  </a:path>
                </a:pathLst>
              </a:cu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4" name="Rectangle 973"/>
              <p:cNvSpPr>
                <a:spLocks noChangeArrowheads="1"/>
              </p:cNvSpPr>
              <p:nvPr/>
            </p:nvSpPr>
            <p:spPr bwMode="auto">
              <a:xfrm>
                <a:off x="10606" y="343"/>
                <a:ext cx="126" cy="630"/>
              </a:xfrm>
              <a:prstGeom prst="rect">
                <a:avLst/>
              </a:pr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5" name="Rectangle 974"/>
              <p:cNvSpPr>
                <a:spLocks noChangeArrowheads="1"/>
              </p:cNvSpPr>
              <p:nvPr/>
            </p:nvSpPr>
            <p:spPr bwMode="auto">
              <a:xfrm>
                <a:off x="10606" y="343"/>
                <a:ext cx="126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6" name="Rectangle 975"/>
              <p:cNvSpPr>
                <a:spLocks noChangeArrowheads="1"/>
              </p:cNvSpPr>
              <p:nvPr/>
            </p:nvSpPr>
            <p:spPr bwMode="auto">
              <a:xfrm>
                <a:off x="10654" y="325"/>
                <a:ext cx="24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7" name="Rectangle 976"/>
              <p:cNvSpPr>
                <a:spLocks noChangeArrowheads="1"/>
              </p:cNvSpPr>
              <p:nvPr/>
            </p:nvSpPr>
            <p:spPr bwMode="auto">
              <a:xfrm>
                <a:off x="10654" y="325"/>
                <a:ext cx="24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8" name="Rectangle 977"/>
              <p:cNvSpPr>
                <a:spLocks noChangeArrowheads="1"/>
              </p:cNvSpPr>
              <p:nvPr/>
            </p:nvSpPr>
            <p:spPr bwMode="auto">
              <a:xfrm>
                <a:off x="10624" y="325"/>
                <a:ext cx="12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9" name="Rectangle 978"/>
              <p:cNvSpPr>
                <a:spLocks noChangeArrowheads="1"/>
              </p:cNvSpPr>
              <p:nvPr/>
            </p:nvSpPr>
            <p:spPr bwMode="auto">
              <a:xfrm>
                <a:off x="10624" y="325"/>
                <a:ext cx="1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0" name="Rectangle 979"/>
              <p:cNvSpPr>
                <a:spLocks noChangeArrowheads="1"/>
              </p:cNvSpPr>
              <p:nvPr/>
            </p:nvSpPr>
            <p:spPr bwMode="auto">
              <a:xfrm>
                <a:off x="10696" y="325"/>
                <a:ext cx="18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1" name="Rectangle 980"/>
              <p:cNvSpPr>
                <a:spLocks noChangeArrowheads="1"/>
              </p:cNvSpPr>
              <p:nvPr/>
            </p:nvSpPr>
            <p:spPr bwMode="auto">
              <a:xfrm>
                <a:off x="10696" y="325"/>
                <a:ext cx="1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2" name="Freeform 981"/>
              <p:cNvSpPr>
                <a:spLocks noEditPoints="1"/>
              </p:cNvSpPr>
              <p:nvPr/>
            </p:nvSpPr>
            <p:spPr bwMode="auto">
              <a:xfrm>
                <a:off x="10636" y="373"/>
                <a:ext cx="60" cy="12"/>
              </a:xfrm>
              <a:custGeom>
                <a:avLst/>
                <a:gdLst>
                  <a:gd name="T0" fmla="*/ 18 w 60"/>
                  <a:gd name="T1" fmla="*/ 0 h 12"/>
                  <a:gd name="T2" fmla="*/ 0 w 60"/>
                  <a:gd name="T3" fmla="*/ 0 h 12"/>
                  <a:gd name="T4" fmla="*/ 0 w 60"/>
                  <a:gd name="T5" fmla="*/ 12 h 12"/>
                  <a:gd name="T6" fmla="*/ 18 w 60"/>
                  <a:gd name="T7" fmla="*/ 12 h 12"/>
                  <a:gd name="T8" fmla="*/ 18 w 60"/>
                  <a:gd name="T9" fmla="*/ 0 h 12"/>
                  <a:gd name="T10" fmla="*/ 60 w 60"/>
                  <a:gd name="T11" fmla="*/ 0 h 12"/>
                  <a:gd name="T12" fmla="*/ 42 w 60"/>
                  <a:gd name="T13" fmla="*/ 0 h 12"/>
                  <a:gd name="T14" fmla="*/ 42 w 60"/>
                  <a:gd name="T15" fmla="*/ 12 h 12"/>
                  <a:gd name="T16" fmla="*/ 60 w 60"/>
                  <a:gd name="T17" fmla="*/ 12 h 12"/>
                  <a:gd name="T18" fmla="*/ 60 w 6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2">
                    <a:moveTo>
                      <a:pt x="1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  <a:moveTo>
                      <a:pt x="60" y="0"/>
                    </a:moveTo>
                    <a:lnTo>
                      <a:pt x="42" y="0"/>
                    </a:lnTo>
                    <a:lnTo>
                      <a:pt x="42" y="12"/>
                    </a:lnTo>
                    <a:lnTo>
                      <a:pt x="60" y="1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3" name="Freeform 982"/>
              <p:cNvSpPr>
                <a:spLocks noEditPoints="1"/>
              </p:cNvSpPr>
              <p:nvPr/>
            </p:nvSpPr>
            <p:spPr bwMode="auto">
              <a:xfrm>
                <a:off x="10636" y="373"/>
                <a:ext cx="60" cy="12"/>
              </a:xfrm>
              <a:custGeom>
                <a:avLst/>
                <a:gdLst>
                  <a:gd name="T0" fmla="*/ 18 w 60"/>
                  <a:gd name="T1" fmla="*/ 0 h 12"/>
                  <a:gd name="T2" fmla="*/ 0 w 60"/>
                  <a:gd name="T3" fmla="*/ 0 h 12"/>
                  <a:gd name="T4" fmla="*/ 0 w 60"/>
                  <a:gd name="T5" fmla="*/ 12 h 12"/>
                  <a:gd name="T6" fmla="*/ 18 w 60"/>
                  <a:gd name="T7" fmla="*/ 12 h 12"/>
                  <a:gd name="T8" fmla="*/ 18 w 60"/>
                  <a:gd name="T9" fmla="*/ 0 h 12"/>
                  <a:gd name="T10" fmla="*/ 60 w 60"/>
                  <a:gd name="T11" fmla="*/ 0 h 12"/>
                  <a:gd name="T12" fmla="*/ 42 w 60"/>
                  <a:gd name="T13" fmla="*/ 0 h 12"/>
                  <a:gd name="T14" fmla="*/ 42 w 60"/>
                  <a:gd name="T15" fmla="*/ 12 h 12"/>
                  <a:gd name="T16" fmla="*/ 60 w 60"/>
                  <a:gd name="T17" fmla="*/ 12 h 12"/>
                  <a:gd name="T18" fmla="*/ 60 w 6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2">
                    <a:moveTo>
                      <a:pt x="1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moveTo>
                      <a:pt x="60" y="0"/>
                    </a:moveTo>
                    <a:lnTo>
                      <a:pt x="42" y="0"/>
                    </a:lnTo>
                    <a:lnTo>
                      <a:pt x="42" y="12"/>
                    </a:lnTo>
                    <a:lnTo>
                      <a:pt x="60" y="1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4" name="Rectangle 983"/>
              <p:cNvSpPr>
                <a:spLocks noChangeArrowheads="1"/>
              </p:cNvSpPr>
              <p:nvPr/>
            </p:nvSpPr>
            <p:spPr bwMode="auto">
              <a:xfrm>
                <a:off x="10654" y="373"/>
                <a:ext cx="24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5" name="Rectangle 984"/>
              <p:cNvSpPr>
                <a:spLocks noChangeArrowheads="1"/>
              </p:cNvSpPr>
              <p:nvPr/>
            </p:nvSpPr>
            <p:spPr bwMode="auto">
              <a:xfrm>
                <a:off x="10654" y="373"/>
                <a:ext cx="24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6" name="Rectangle 985"/>
              <p:cNvSpPr>
                <a:spLocks noChangeArrowheads="1"/>
              </p:cNvSpPr>
              <p:nvPr/>
            </p:nvSpPr>
            <p:spPr bwMode="auto">
              <a:xfrm>
                <a:off x="10606" y="373"/>
                <a:ext cx="18" cy="12"/>
              </a:xfrm>
              <a:prstGeom prst="rect">
                <a:avLst/>
              </a:pr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7" name="Rectangle 986"/>
              <p:cNvSpPr>
                <a:spLocks noChangeArrowheads="1"/>
              </p:cNvSpPr>
              <p:nvPr/>
            </p:nvSpPr>
            <p:spPr bwMode="auto">
              <a:xfrm>
                <a:off x="10606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8" name="Rectangle 987"/>
              <p:cNvSpPr>
                <a:spLocks noChangeArrowheads="1"/>
              </p:cNvSpPr>
              <p:nvPr/>
            </p:nvSpPr>
            <p:spPr bwMode="auto">
              <a:xfrm>
                <a:off x="10624" y="373"/>
                <a:ext cx="12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9" name="Rectangle 988"/>
              <p:cNvSpPr>
                <a:spLocks noChangeArrowheads="1"/>
              </p:cNvSpPr>
              <p:nvPr/>
            </p:nvSpPr>
            <p:spPr bwMode="auto">
              <a:xfrm>
                <a:off x="10624" y="373"/>
                <a:ext cx="1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0" name="Freeform 989"/>
              <p:cNvSpPr>
                <a:spLocks noEditPoints="1"/>
              </p:cNvSpPr>
              <p:nvPr/>
            </p:nvSpPr>
            <p:spPr bwMode="auto">
              <a:xfrm>
                <a:off x="10636" y="373"/>
                <a:ext cx="96" cy="594"/>
              </a:xfrm>
              <a:custGeom>
                <a:avLst/>
                <a:gdLst>
                  <a:gd name="T0" fmla="*/ 3 w 16"/>
                  <a:gd name="T1" fmla="*/ 96 h 99"/>
                  <a:gd name="T2" fmla="*/ 0 w 16"/>
                  <a:gd name="T3" fmla="*/ 96 h 99"/>
                  <a:gd name="T4" fmla="*/ 0 w 16"/>
                  <a:gd name="T5" fmla="*/ 98 h 99"/>
                  <a:gd name="T6" fmla="*/ 3 w 16"/>
                  <a:gd name="T7" fmla="*/ 98 h 99"/>
                  <a:gd name="T8" fmla="*/ 3 w 16"/>
                  <a:gd name="T9" fmla="*/ 96 h 99"/>
                  <a:gd name="T10" fmla="*/ 10 w 16"/>
                  <a:gd name="T11" fmla="*/ 2 h 99"/>
                  <a:gd name="T12" fmla="*/ 10 w 16"/>
                  <a:gd name="T13" fmla="*/ 2 h 99"/>
                  <a:gd name="T14" fmla="*/ 10 w 16"/>
                  <a:gd name="T15" fmla="*/ 96 h 99"/>
                  <a:gd name="T16" fmla="*/ 7 w 16"/>
                  <a:gd name="T17" fmla="*/ 96 h 99"/>
                  <a:gd name="T18" fmla="*/ 7 w 16"/>
                  <a:gd name="T19" fmla="*/ 98 h 99"/>
                  <a:gd name="T20" fmla="*/ 10 w 16"/>
                  <a:gd name="T21" fmla="*/ 98 h 99"/>
                  <a:gd name="T22" fmla="*/ 10 w 16"/>
                  <a:gd name="T23" fmla="*/ 2 h 99"/>
                  <a:gd name="T24" fmla="*/ 16 w 16"/>
                  <a:gd name="T25" fmla="*/ 2 h 99"/>
                  <a:gd name="T26" fmla="*/ 13 w 16"/>
                  <a:gd name="T27" fmla="*/ 2 h 99"/>
                  <a:gd name="T28" fmla="*/ 13 w 16"/>
                  <a:gd name="T29" fmla="*/ 98 h 99"/>
                  <a:gd name="T30" fmla="*/ 14 w 16"/>
                  <a:gd name="T31" fmla="*/ 98 h 99"/>
                  <a:gd name="T32" fmla="*/ 14 w 16"/>
                  <a:gd name="T33" fmla="*/ 98 h 99"/>
                  <a:gd name="T34" fmla="*/ 15 w 16"/>
                  <a:gd name="T35" fmla="*/ 98 h 99"/>
                  <a:gd name="T36" fmla="*/ 16 w 16"/>
                  <a:gd name="T37" fmla="*/ 99 h 99"/>
                  <a:gd name="T38" fmla="*/ 16 w 16"/>
                  <a:gd name="T39" fmla="*/ 2 h 99"/>
                  <a:gd name="T40" fmla="*/ 16 w 16"/>
                  <a:gd name="T41" fmla="*/ 0 h 99"/>
                  <a:gd name="T42" fmla="*/ 16 w 16"/>
                  <a:gd name="T43" fmla="*/ 0 h 99"/>
                  <a:gd name="T44" fmla="*/ 13 w 16"/>
                  <a:gd name="T45" fmla="*/ 0 h 99"/>
                  <a:gd name="T46" fmla="*/ 16 w 16"/>
                  <a:gd name="T47" fmla="*/ 0 h 99"/>
                  <a:gd name="T48" fmla="*/ 16 w 16"/>
                  <a:gd name="T4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99">
                    <a:moveTo>
                      <a:pt x="3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6"/>
                      <a:pt x="3" y="96"/>
                      <a:pt x="3" y="96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6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16" y="2"/>
                      <a:pt x="16" y="2"/>
                      <a:pt x="16" y="2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1" name="Freeform 990"/>
              <p:cNvSpPr>
                <a:spLocks/>
              </p:cNvSpPr>
              <p:nvPr/>
            </p:nvSpPr>
            <p:spPr bwMode="auto">
              <a:xfrm>
                <a:off x="10654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2" name="Freeform 991"/>
              <p:cNvSpPr>
                <a:spLocks/>
              </p:cNvSpPr>
              <p:nvPr/>
            </p:nvSpPr>
            <p:spPr bwMode="auto">
              <a:xfrm>
                <a:off x="10654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3" name="Freeform 992"/>
              <p:cNvSpPr>
                <a:spLocks/>
              </p:cNvSpPr>
              <p:nvPr/>
            </p:nvSpPr>
            <p:spPr bwMode="auto">
              <a:xfrm>
                <a:off x="10606" y="949"/>
                <a:ext cx="18" cy="18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2 h 3"/>
                  <a:gd name="T8" fmla="*/ 3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4" name="Rectangle 993"/>
              <p:cNvSpPr>
                <a:spLocks noChangeArrowheads="1"/>
              </p:cNvSpPr>
              <p:nvPr/>
            </p:nvSpPr>
            <p:spPr bwMode="auto">
              <a:xfrm>
                <a:off x="10624" y="949"/>
                <a:ext cx="12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5" name="Rectangle 994"/>
              <p:cNvSpPr>
                <a:spLocks noChangeArrowheads="1"/>
              </p:cNvSpPr>
              <p:nvPr/>
            </p:nvSpPr>
            <p:spPr bwMode="auto">
              <a:xfrm>
                <a:off x="10624" y="949"/>
                <a:ext cx="1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6" name="Rectangle 995"/>
              <p:cNvSpPr>
                <a:spLocks noChangeArrowheads="1"/>
              </p:cNvSpPr>
              <p:nvPr/>
            </p:nvSpPr>
            <p:spPr bwMode="auto">
              <a:xfrm>
                <a:off x="10696" y="385"/>
                <a:ext cx="18" cy="576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7" name="Rectangle 996"/>
              <p:cNvSpPr>
                <a:spLocks noChangeArrowheads="1"/>
              </p:cNvSpPr>
              <p:nvPr/>
            </p:nvSpPr>
            <p:spPr bwMode="auto">
              <a:xfrm>
                <a:off x="10696" y="385"/>
                <a:ext cx="1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8" name="Freeform 997"/>
              <p:cNvSpPr>
                <a:spLocks noEditPoints="1"/>
              </p:cNvSpPr>
              <p:nvPr/>
            </p:nvSpPr>
            <p:spPr bwMode="auto">
              <a:xfrm>
                <a:off x="10696" y="373"/>
                <a:ext cx="36" cy="12"/>
              </a:xfrm>
              <a:custGeom>
                <a:avLst/>
                <a:gdLst>
                  <a:gd name="T0" fmla="*/ 0 w 36"/>
                  <a:gd name="T1" fmla="*/ 0 h 12"/>
                  <a:gd name="T2" fmla="*/ 0 w 36"/>
                  <a:gd name="T3" fmla="*/ 0 h 12"/>
                  <a:gd name="T4" fmla="*/ 0 w 36"/>
                  <a:gd name="T5" fmla="*/ 12 h 12"/>
                  <a:gd name="T6" fmla="*/ 0 w 36"/>
                  <a:gd name="T7" fmla="*/ 12 h 12"/>
                  <a:gd name="T8" fmla="*/ 0 w 36"/>
                  <a:gd name="T9" fmla="*/ 0 h 12"/>
                  <a:gd name="T10" fmla="*/ 36 w 36"/>
                  <a:gd name="T11" fmla="*/ 0 h 12"/>
                  <a:gd name="T12" fmla="*/ 18 w 36"/>
                  <a:gd name="T13" fmla="*/ 0 h 12"/>
                  <a:gd name="T14" fmla="*/ 18 w 36"/>
                  <a:gd name="T15" fmla="*/ 12 h 12"/>
                  <a:gd name="T16" fmla="*/ 36 w 36"/>
                  <a:gd name="T17" fmla="*/ 12 h 12"/>
                  <a:gd name="T18" fmla="*/ 36 w 36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6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3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9" name="Freeform 998"/>
              <p:cNvSpPr>
                <a:spLocks noEditPoints="1"/>
              </p:cNvSpPr>
              <p:nvPr/>
            </p:nvSpPr>
            <p:spPr bwMode="auto">
              <a:xfrm>
                <a:off x="10696" y="373"/>
                <a:ext cx="36" cy="12"/>
              </a:xfrm>
              <a:custGeom>
                <a:avLst/>
                <a:gdLst>
                  <a:gd name="T0" fmla="*/ 0 w 36"/>
                  <a:gd name="T1" fmla="*/ 0 h 12"/>
                  <a:gd name="T2" fmla="*/ 0 w 36"/>
                  <a:gd name="T3" fmla="*/ 0 h 12"/>
                  <a:gd name="T4" fmla="*/ 0 w 36"/>
                  <a:gd name="T5" fmla="*/ 12 h 12"/>
                  <a:gd name="T6" fmla="*/ 0 w 36"/>
                  <a:gd name="T7" fmla="*/ 12 h 12"/>
                  <a:gd name="T8" fmla="*/ 0 w 36"/>
                  <a:gd name="T9" fmla="*/ 0 h 12"/>
                  <a:gd name="T10" fmla="*/ 36 w 36"/>
                  <a:gd name="T11" fmla="*/ 0 h 12"/>
                  <a:gd name="T12" fmla="*/ 18 w 36"/>
                  <a:gd name="T13" fmla="*/ 0 h 12"/>
                  <a:gd name="T14" fmla="*/ 18 w 36"/>
                  <a:gd name="T15" fmla="*/ 12 h 12"/>
                  <a:gd name="T16" fmla="*/ 36 w 36"/>
                  <a:gd name="T17" fmla="*/ 12 h 12"/>
                  <a:gd name="T18" fmla="*/ 36 w 36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moveTo>
                      <a:pt x="36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6" y="1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0" name="Rectangle 999"/>
              <p:cNvSpPr>
                <a:spLocks noChangeArrowheads="1"/>
              </p:cNvSpPr>
              <p:nvPr/>
            </p:nvSpPr>
            <p:spPr bwMode="auto">
              <a:xfrm>
                <a:off x="10696" y="373"/>
                <a:ext cx="18" cy="12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1" name="Rectangle 1000"/>
              <p:cNvSpPr>
                <a:spLocks noChangeArrowheads="1"/>
              </p:cNvSpPr>
              <p:nvPr/>
            </p:nvSpPr>
            <p:spPr bwMode="auto">
              <a:xfrm>
                <a:off x="10696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2" name="Freeform 1001"/>
              <p:cNvSpPr>
                <a:spLocks/>
              </p:cNvSpPr>
              <p:nvPr/>
            </p:nvSpPr>
            <p:spPr bwMode="auto">
              <a:xfrm>
                <a:off x="10582" y="301"/>
                <a:ext cx="174" cy="72"/>
              </a:xfrm>
              <a:custGeom>
                <a:avLst/>
                <a:gdLst>
                  <a:gd name="T0" fmla="*/ 4 w 29"/>
                  <a:gd name="T1" fmla="*/ 12 h 12"/>
                  <a:gd name="T2" fmla="*/ 25 w 29"/>
                  <a:gd name="T3" fmla="*/ 12 h 12"/>
                  <a:gd name="T4" fmla="*/ 28 w 29"/>
                  <a:gd name="T5" fmla="*/ 0 h 12"/>
                  <a:gd name="T6" fmla="*/ 14 w 29"/>
                  <a:gd name="T7" fmla="*/ 0 h 12"/>
                  <a:gd name="T8" fmla="*/ 0 w 29"/>
                  <a:gd name="T9" fmla="*/ 0 h 12"/>
                  <a:gd name="T10" fmla="*/ 4 w 2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2">
                    <a:moveTo>
                      <a:pt x="4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9" y="7"/>
                      <a:pt x="28" y="0"/>
                      <a:pt x="2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7"/>
                      <a:pt x="4" y="12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3" name="Freeform 1002"/>
              <p:cNvSpPr>
                <a:spLocks noEditPoints="1"/>
              </p:cNvSpPr>
              <p:nvPr/>
            </p:nvSpPr>
            <p:spPr bwMode="auto">
              <a:xfrm>
                <a:off x="10606" y="367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  <a:gd name="T5" fmla="*/ 0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C6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4" name="Freeform 1003"/>
              <p:cNvSpPr>
                <a:spLocks/>
              </p:cNvSpPr>
              <p:nvPr/>
            </p:nvSpPr>
            <p:spPr bwMode="auto">
              <a:xfrm>
                <a:off x="10606" y="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5" name="Freeform 1004"/>
              <p:cNvSpPr>
                <a:spLocks/>
              </p:cNvSpPr>
              <p:nvPr/>
            </p:nvSpPr>
            <p:spPr bwMode="auto">
              <a:xfrm>
                <a:off x="10600" y="301"/>
                <a:ext cx="150" cy="72"/>
              </a:xfrm>
              <a:custGeom>
                <a:avLst/>
                <a:gdLst>
                  <a:gd name="T0" fmla="*/ 25 w 25"/>
                  <a:gd name="T1" fmla="*/ 0 h 12"/>
                  <a:gd name="T2" fmla="*/ 25 w 25"/>
                  <a:gd name="T3" fmla="*/ 3 h 12"/>
                  <a:gd name="T4" fmla="*/ 23 w 25"/>
                  <a:gd name="T5" fmla="*/ 3 h 12"/>
                  <a:gd name="T6" fmla="*/ 19 w 25"/>
                  <a:gd name="T7" fmla="*/ 11 h 12"/>
                  <a:gd name="T8" fmla="*/ 0 w 25"/>
                  <a:gd name="T9" fmla="*/ 11 h 12"/>
                  <a:gd name="T10" fmla="*/ 1 w 25"/>
                  <a:gd name="T11" fmla="*/ 11 h 12"/>
                  <a:gd name="T12" fmla="*/ 1 w 25"/>
                  <a:gd name="T13" fmla="*/ 11 h 12"/>
                  <a:gd name="T14" fmla="*/ 1 w 25"/>
                  <a:gd name="T15" fmla="*/ 11 h 12"/>
                  <a:gd name="T16" fmla="*/ 1 w 25"/>
                  <a:gd name="T17" fmla="*/ 12 h 12"/>
                  <a:gd name="T18" fmla="*/ 1 w 25"/>
                  <a:gd name="T19" fmla="*/ 12 h 12"/>
                  <a:gd name="T20" fmla="*/ 1 w 25"/>
                  <a:gd name="T21" fmla="*/ 12 h 12"/>
                  <a:gd name="T22" fmla="*/ 22 w 25"/>
                  <a:gd name="T23" fmla="*/ 12 h 12"/>
                  <a:gd name="T24" fmla="*/ 25 w 25"/>
                  <a:gd name="T25" fmla="*/ 1 h 12"/>
                  <a:gd name="T26" fmla="*/ 25 w 25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0"/>
                      <a:pt x="25" y="1"/>
                      <a:pt x="25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5"/>
                      <a:pt x="21" y="8"/>
                      <a:pt x="19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5" y="8"/>
                      <a:pt x="25" y="3"/>
                      <a:pt x="25" y="1"/>
                    </a:cubicBezTo>
                    <a:cubicBezTo>
                      <a:pt x="25" y="1"/>
                      <a:pt x="25" y="0"/>
                      <a:pt x="25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6" name="Freeform 1005"/>
              <p:cNvSpPr>
                <a:spLocks/>
              </p:cNvSpPr>
              <p:nvPr/>
            </p:nvSpPr>
            <p:spPr bwMode="auto">
              <a:xfrm>
                <a:off x="10588" y="961"/>
                <a:ext cx="162" cy="36"/>
              </a:xfrm>
              <a:custGeom>
                <a:avLst/>
                <a:gdLst>
                  <a:gd name="T0" fmla="*/ 23 w 27"/>
                  <a:gd name="T1" fmla="*/ 0 h 6"/>
                  <a:gd name="T2" fmla="*/ 13 w 27"/>
                  <a:gd name="T3" fmla="*/ 0 h 6"/>
                  <a:gd name="T4" fmla="*/ 3 w 27"/>
                  <a:gd name="T5" fmla="*/ 0 h 6"/>
                  <a:gd name="T6" fmla="*/ 0 w 27"/>
                  <a:gd name="T7" fmla="*/ 6 h 6"/>
                  <a:gd name="T8" fmla="*/ 13 w 27"/>
                  <a:gd name="T9" fmla="*/ 6 h 6"/>
                  <a:gd name="T10" fmla="*/ 27 w 27"/>
                  <a:gd name="T11" fmla="*/ 6 h 6"/>
                  <a:gd name="T12" fmla="*/ 23 w 2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4" y="4"/>
                      <a:pt x="23" y="0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7" name="Freeform 1006"/>
              <p:cNvSpPr>
                <a:spLocks/>
              </p:cNvSpPr>
              <p:nvPr/>
            </p:nvSpPr>
            <p:spPr bwMode="auto">
              <a:xfrm>
                <a:off x="10594" y="961"/>
                <a:ext cx="150" cy="36"/>
              </a:xfrm>
              <a:custGeom>
                <a:avLst/>
                <a:gdLst>
                  <a:gd name="T0" fmla="*/ 22 w 25"/>
                  <a:gd name="T1" fmla="*/ 0 h 6"/>
                  <a:gd name="T2" fmla="*/ 21 w 25"/>
                  <a:gd name="T3" fmla="*/ 0 h 6"/>
                  <a:gd name="T4" fmla="*/ 23 w 25"/>
                  <a:gd name="T5" fmla="*/ 5 h 6"/>
                  <a:gd name="T6" fmla="*/ 11 w 25"/>
                  <a:gd name="T7" fmla="*/ 5 h 6"/>
                  <a:gd name="T8" fmla="*/ 0 w 25"/>
                  <a:gd name="T9" fmla="*/ 5 h 6"/>
                  <a:gd name="T10" fmla="*/ 0 w 25"/>
                  <a:gd name="T11" fmla="*/ 6 h 6"/>
                  <a:gd name="T12" fmla="*/ 25 w 25"/>
                  <a:gd name="T13" fmla="*/ 6 h 6"/>
                  <a:gd name="T14" fmla="*/ 22 w 2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3"/>
                      <a:pt x="22" y="4"/>
                      <a:pt x="2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5"/>
                      <a:pt x="23" y="3"/>
                      <a:pt x="22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8" name="Rectangle 1007"/>
              <p:cNvSpPr>
                <a:spLocks noChangeArrowheads="1"/>
              </p:cNvSpPr>
              <p:nvPr/>
            </p:nvSpPr>
            <p:spPr bwMode="auto">
              <a:xfrm>
                <a:off x="10960" y="343"/>
                <a:ext cx="126" cy="630"/>
              </a:xfrm>
              <a:prstGeom prst="rect">
                <a:avLst/>
              </a:pr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9" name="Rectangle 1008"/>
              <p:cNvSpPr>
                <a:spLocks noChangeArrowheads="1"/>
              </p:cNvSpPr>
              <p:nvPr/>
            </p:nvSpPr>
            <p:spPr bwMode="auto">
              <a:xfrm>
                <a:off x="10960" y="343"/>
                <a:ext cx="126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90" name="Rectangle 1009"/>
              <p:cNvSpPr>
                <a:spLocks noChangeArrowheads="1"/>
              </p:cNvSpPr>
              <p:nvPr/>
            </p:nvSpPr>
            <p:spPr bwMode="auto">
              <a:xfrm>
                <a:off x="11008" y="325"/>
                <a:ext cx="24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96" name="Rectangle 1011"/>
            <p:cNvSpPr>
              <a:spLocks noChangeArrowheads="1"/>
            </p:cNvSpPr>
            <p:nvPr/>
          </p:nvSpPr>
          <p:spPr bwMode="auto">
            <a:xfrm>
              <a:off x="17650619" y="2793741"/>
              <a:ext cx="381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" name="Rectangle 1012"/>
            <p:cNvSpPr>
              <a:spLocks noChangeArrowheads="1"/>
            </p:cNvSpPr>
            <p:nvPr/>
          </p:nvSpPr>
          <p:spPr bwMode="auto">
            <a:xfrm>
              <a:off x="17602994" y="2793741"/>
              <a:ext cx="19050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" name="Rectangle 1013"/>
            <p:cNvSpPr>
              <a:spLocks noChangeArrowheads="1"/>
            </p:cNvSpPr>
            <p:nvPr/>
          </p:nvSpPr>
          <p:spPr bwMode="auto">
            <a:xfrm>
              <a:off x="17602994" y="2793741"/>
              <a:ext cx="190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" name="Rectangle 1014"/>
            <p:cNvSpPr>
              <a:spLocks noChangeArrowheads="1"/>
            </p:cNvSpPr>
            <p:nvPr/>
          </p:nvSpPr>
          <p:spPr bwMode="auto">
            <a:xfrm>
              <a:off x="17717294" y="2793741"/>
              <a:ext cx="28575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" name="Rectangle 1015"/>
            <p:cNvSpPr>
              <a:spLocks noChangeArrowheads="1"/>
            </p:cNvSpPr>
            <p:nvPr/>
          </p:nvSpPr>
          <p:spPr bwMode="auto">
            <a:xfrm>
              <a:off x="17717294" y="2793741"/>
              <a:ext cx="2857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" name="Freeform 1016"/>
            <p:cNvSpPr>
              <a:spLocks noEditPoints="1"/>
            </p:cNvSpPr>
            <p:nvPr/>
          </p:nvSpPr>
          <p:spPr bwMode="auto">
            <a:xfrm>
              <a:off x="17622044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2 w 60"/>
                <a:gd name="T13" fmla="*/ 0 h 12"/>
                <a:gd name="T14" fmla="*/ 42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close/>
                  <a:moveTo>
                    <a:pt x="60" y="0"/>
                  </a:moveTo>
                  <a:lnTo>
                    <a:pt x="42" y="0"/>
                  </a:lnTo>
                  <a:lnTo>
                    <a:pt x="42" y="12"/>
                  </a:lnTo>
                  <a:lnTo>
                    <a:pt x="60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" name="Freeform 1017"/>
            <p:cNvSpPr>
              <a:spLocks noEditPoints="1"/>
            </p:cNvSpPr>
            <p:nvPr/>
          </p:nvSpPr>
          <p:spPr bwMode="auto">
            <a:xfrm>
              <a:off x="17622044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2 w 60"/>
                <a:gd name="T13" fmla="*/ 0 h 12"/>
                <a:gd name="T14" fmla="*/ 42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moveTo>
                    <a:pt x="60" y="0"/>
                  </a:moveTo>
                  <a:lnTo>
                    <a:pt x="42" y="0"/>
                  </a:lnTo>
                  <a:lnTo>
                    <a:pt x="42" y="12"/>
                  </a:lnTo>
                  <a:lnTo>
                    <a:pt x="60" y="12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" name="Rectangle 1018"/>
            <p:cNvSpPr>
              <a:spLocks noChangeArrowheads="1"/>
            </p:cNvSpPr>
            <p:nvPr/>
          </p:nvSpPr>
          <p:spPr bwMode="auto">
            <a:xfrm>
              <a:off x="17650619" y="2869941"/>
              <a:ext cx="3810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4" name="Rectangle 1019"/>
            <p:cNvSpPr>
              <a:spLocks noChangeArrowheads="1"/>
            </p:cNvSpPr>
            <p:nvPr/>
          </p:nvSpPr>
          <p:spPr bwMode="auto">
            <a:xfrm>
              <a:off x="17650619" y="2869941"/>
              <a:ext cx="3810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5" name="Rectangle 1020"/>
            <p:cNvSpPr>
              <a:spLocks noChangeArrowheads="1"/>
            </p:cNvSpPr>
            <p:nvPr/>
          </p:nvSpPr>
          <p:spPr bwMode="auto">
            <a:xfrm>
              <a:off x="17574419" y="2869941"/>
              <a:ext cx="28575" cy="19050"/>
            </a:xfrm>
            <a:prstGeom prst="rect">
              <a:avLst/>
            </a:pr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6" name="Rectangle 1021"/>
            <p:cNvSpPr>
              <a:spLocks noChangeArrowheads="1"/>
            </p:cNvSpPr>
            <p:nvPr/>
          </p:nvSpPr>
          <p:spPr bwMode="auto">
            <a:xfrm>
              <a:off x="17574419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7" name="Rectangle 1022"/>
            <p:cNvSpPr>
              <a:spLocks noChangeArrowheads="1"/>
            </p:cNvSpPr>
            <p:nvPr/>
          </p:nvSpPr>
          <p:spPr bwMode="auto">
            <a:xfrm>
              <a:off x="17602994" y="28699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8" name="Rectangle 1023"/>
            <p:cNvSpPr>
              <a:spLocks noChangeArrowheads="1"/>
            </p:cNvSpPr>
            <p:nvPr/>
          </p:nvSpPr>
          <p:spPr bwMode="auto">
            <a:xfrm>
              <a:off x="17602994" y="28699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9" name="Freeform 1024"/>
            <p:cNvSpPr>
              <a:spLocks noEditPoints="1"/>
            </p:cNvSpPr>
            <p:nvPr/>
          </p:nvSpPr>
          <p:spPr bwMode="auto">
            <a:xfrm>
              <a:off x="17622044" y="2869941"/>
              <a:ext cx="152400" cy="942975"/>
            </a:xfrm>
            <a:custGeom>
              <a:avLst/>
              <a:gdLst>
                <a:gd name="T0" fmla="*/ 3 w 16"/>
                <a:gd name="T1" fmla="*/ 96 h 99"/>
                <a:gd name="T2" fmla="*/ 0 w 16"/>
                <a:gd name="T3" fmla="*/ 96 h 99"/>
                <a:gd name="T4" fmla="*/ 0 w 16"/>
                <a:gd name="T5" fmla="*/ 98 h 99"/>
                <a:gd name="T6" fmla="*/ 3 w 16"/>
                <a:gd name="T7" fmla="*/ 98 h 99"/>
                <a:gd name="T8" fmla="*/ 3 w 16"/>
                <a:gd name="T9" fmla="*/ 96 h 99"/>
                <a:gd name="T10" fmla="*/ 10 w 16"/>
                <a:gd name="T11" fmla="*/ 2 h 99"/>
                <a:gd name="T12" fmla="*/ 10 w 16"/>
                <a:gd name="T13" fmla="*/ 2 h 99"/>
                <a:gd name="T14" fmla="*/ 10 w 16"/>
                <a:gd name="T15" fmla="*/ 96 h 99"/>
                <a:gd name="T16" fmla="*/ 7 w 16"/>
                <a:gd name="T17" fmla="*/ 96 h 99"/>
                <a:gd name="T18" fmla="*/ 7 w 16"/>
                <a:gd name="T19" fmla="*/ 98 h 99"/>
                <a:gd name="T20" fmla="*/ 10 w 16"/>
                <a:gd name="T21" fmla="*/ 98 h 99"/>
                <a:gd name="T22" fmla="*/ 10 w 16"/>
                <a:gd name="T23" fmla="*/ 2 h 99"/>
                <a:gd name="T24" fmla="*/ 16 w 16"/>
                <a:gd name="T25" fmla="*/ 2 h 99"/>
                <a:gd name="T26" fmla="*/ 13 w 16"/>
                <a:gd name="T27" fmla="*/ 2 h 99"/>
                <a:gd name="T28" fmla="*/ 13 w 16"/>
                <a:gd name="T29" fmla="*/ 98 h 99"/>
                <a:gd name="T30" fmla="*/ 14 w 16"/>
                <a:gd name="T31" fmla="*/ 98 h 99"/>
                <a:gd name="T32" fmla="*/ 14 w 16"/>
                <a:gd name="T33" fmla="*/ 98 h 99"/>
                <a:gd name="T34" fmla="*/ 16 w 16"/>
                <a:gd name="T35" fmla="*/ 98 h 99"/>
                <a:gd name="T36" fmla="*/ 16 w 16"/>
                <a:gd name="T37" fmla="*/ 99 h 99"/>
                <a:gd name="T38" fmla="*/ 16 w 16"/>
                <a:gd name="T39" fmla="*/ 33 h 99"/>
                <a:gd name="T40" fmla="*/ 16 w 16"/>
                <a:gd name="T41" fmla="*/ 32 h 99"/>
                <a:gd name="T42" fmla="*/ 16 w 16"/>
                <a:gd name="T43" fmla="*/ 18 h 99"/>
                <a:gd name="T44" fmla="*/ 16 w 16"/>
                <a:gd name="T45" fmla="*/ 16 h 99"/>
                <a:gd name="T46" fmla="*/ 16 w 16"/>
                <a:gd name="T47" fmla="*/ 10 h 99"/>
                <a:gd name="T48" fmla="*/ 16 w 16"/>
                <a:gd name="T49" fmla="*/ 9 h 99"/>
                <a:gd name="T50" fmla="*/ 16 w 16"/>
                <a:gd name="T51" fmla="*/ 2 h 99"/>
                <a:gd name="T52" fmla="*/ 16 w 16"/>
                <a:gd name="T53" fmla="*/ 0 h 99"/>
                <a:gd name="T54" fmla="*/ 16 w 16"/>
                <a:gd name="T55" fmla="*/ 0 h 99"/>
                <a:gd name="T56" fmla="*/ 13 w 16"/>
                <a:gd name="T57" fmla="*/ 0 h 99"/>
                <a:gd name="T58" fmla="*/ 16 w 16"/>
                <a:gd name="T59" fmla="*/ 0 h 99"/>
                <a:gd name="T60" fmla="*/ 16 w 16"/>
                <a:gd name="T6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99">
                  <a:moveTo>
                    <a:pt x="3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6"/>
                    <a:pt x="3" y="96"/>
                    <a:pt x="3" y="96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0" name="Freeform 1025"/>
            <p:cNvSpPr>
              <a:spLocks/>
            </p:cNvSpPr>
            <p:nvPr/>
          </p:nvSpPr>
          <p:spPr bwMode="auto">
            <a:xfrm>
              <a:off x="17650619" y="3784341"/>
              <a:ext cx="38100" cy="19050"/>
            </a:xfrm>
            <a:custGeom>
              <a:avLst/>
              <a:gdLst>
                <a:gd name="T0" fmla="*/ 24 w 24"/>
                <a:gd name="T1" fmla="*/ 0 h 12"/>
                <a:gd name="T2" fmla="*/ 0 w 24"/>
                <a:gd name="T3" fmla="*/ 0 h 12"/>
                <a:gd name="T4" fmla="*/ 0 w 24"/>
                <a:gd name="T5" fmla="*/ 12 h 12"/>
                <a:gd name="T6" fmla="*/ 12 w 24"/>
                <a:gd name="T7" fmla="*/ 12 h 12"/>
                <a:gd name="T8" fmla="*/ 24 w 24"/>
                <a:gd name="T9" fmla="*/ 12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1" name="Freeform 1026"/>
            <p:cNvSpPr>
              <a:spLocks/>
            </p:cNvSpPr>
            <p:nvPr/>
          </p:nvSpPr>
          <p:spPr bwMode="auto">
            <a:xfrm>
              <a:off x="17650619" y="3784341"/>
              <a:ext cx="38100" cy="19050"/>
            </a:xfrm>
            <a:custGeom>
              <a:avLst/>
              <a:gdLst>
                <a:gd name="T0" fmla="*/ 24 w 24"/>
                <a:gd name="T1" fmla="*/ 0 h 12"/>
                <a:gd name="T2" fmla="*/ 0 w 24"/>
                <a:gd name="T3" fmla="*/ 0 h 12"/>
                <a:gd name="T4" fmla="*/ 0 w 24"/>
                <a:gd name="T5" fmla="*/ 12 h 12"/>
                <a:gd name="T6" fmla="*/ 12 w 24"/>
                <a:gd name="T7" fmla="*/ 12 h 12"/>
                <a:gd name="T8" fmla="*/ 24 w 24"/>
                <a:gd name="T9" fmla="*/ 12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2" name="Freeform 1027"/>
            <p:cNvSpPr>
              <a:spLocks/>
            </p:cNvSpPr>
            <p:nvPr/>
          </p:nvSpPr>
          <p:spPr bwMode="auto">
            <a:xfrm>
              <a:off x="17574419" y="3784341"/>
              <a:ext cx="28575" cy="2857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2 h 3"/>
                <a:gd name="T8" fmla="*/ 3 w 3"/>
                <a:gd name="T9" fmla="*/ 2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3" name="Rectangle 1028"/>
            <p:cNvSpPr>
              <a:spLocks noChangeArrowheads="1"/>
            </p:cNvSpPr>
            <p:nvPr/>
          </p:nvSpPr>
          <p:spPr bwMode="auto">
            <a:xfrm>
              <a:off x="17602994" y="37843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4" name="Rectangle 1029"/>
            <p:cNvSpPr>
              <a:spLocks noChangeArrowheads="1"/>
            </p:cNvSpPr>
            <p:nvPr/>
          </p:nvSpPr>
          <p:spPr bwMode="auto">
            <a:xfrm>
              <a:off x="17602994" y="37843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" name="Rectangle 1030"/>
            <p:cNvSpPr>
              <a:spLocks noChangeArrowheads="1"/>
            </p:cNvSpPr>
            <p:nvPr/>
          </p:nvSpPr>
          <p:spPr bwMode="auto">
            <a:xfrm>
              <a:off x="17717294" y="2888991"/>
              <a:ext cx="28575" cy="91440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" name="Rectangle 1031"/>
            <p:cNvSpPr>
              <a:spLocks noChangeArrowheads="1"/>
            </p:cNvSpPr>
            <p:nvPr/>
          </p:nvSpPr>
          <p:spPr bwMode="auto">
            <a:xfrm>
              <a:off x="17717294" y="2888991"/>
              <a:ext cx="28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" name="Freeform 1032"/>
            <p:cNvSpPr>
              <a:spLocks noEditPoints="1"/>
            </p:cNvSpPr>
            <p:nvPr/>
          </p:nvSpPr>
          <p:spPr bwMode="auto">
            <a:xfrm>
              <a:off x="17717294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3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" name="Freeform 1033"/>
            <p:cNvSpPr>
              <a:spLocks noEditPoints="1"/>
            </p:cNvSpPr>
            <p:nvPr/>
          </p:nvSpPr>
          <p:spPr bwMode="auto">
            <a:xfrm>
              <a:off x="17717294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" name="Rectangle 1034"/>
            <p:cNvSpPr>
              <a:spLocks noChangeArrowheads="1"/>
            </p:cNvSpPr>
            <p:nvPr/>
          </p:nvSpPr>
          <p:spPr bwMode="auto">
            <a:xfrm>
              <a:off x="17717294" y="2869941"/>
              <a:ext cx="28575" cy="19050"/>
            </a:xfrm>
            <a:prstGeom prst="rect">
              <a:avLst/>
            </a:prstGeom>
            <a:solidFill>
              <a:srgbClr val="73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" name="Rectangle 1035"/>
            <p:cNvSpPr>
              <a:spLocks noChangeArrowheads="1"/>
            </p:cNvSpPr>
            <p:nvPr/>
          </p:nvSpPr>
          <p:spPr bwMode="auto">
            <a:xfrm>
              <a:off x="17717294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" name="Freeform 1036"/>
            <p:cNvSpPr>
              <a:spLocks/>
            </p:cNvSpPr>
            <p:nvPr/>
          </p:nvSpPr>
          <p:spPr bwMode="auto">
            <a:xfrm>
              <a:off x="17536319" y="2755641"/>
              <a:ext cx="276225" cy="114300"/>
            </a:xfrm>
            <a:custGeom>
              <a:avLst/>
              <a:gdLst>
                <a:gd name="T0" fmla="*/ 4 w 29"/>
                <a:gd name="T1" fmla="*/ 12 h 12"/>
                <a:gd name="T2" fmla="*/ 25 w 29"/>
                <a:gd name="T3" fmla="*/ 12 h 12"/>
                <a:gd name="T4" fmla="*/ 28 w 29"/>
                <a:gd name="T5" fmla="*/ 0 h 12"/>
                <a:gd name="T6" fmla="*/ 14 w 29"/>
                <a:gd name="T7" fmla="*/ 0 h 12"/>
                <a:gd name="T8" fmla="*/ 0 w 29"/>
                <a:gd name="T9" fmla="*/ 0 h 12"/>
                <a:gd name="T10" fmla="*/ 4 w 2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4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9" y="7"/>
                    <a:pt x="28" y="0"/>
                    <a:pt x="2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"/>
                    <a:pt x="4" y="12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" name="Freeform 1037"/>
            <p:cNvSpPr>
              <a:spLocks/>
            </p:cNvSpPr>
            <p:nvPr/>
          </p:nvSpPr>
          <p:spPr bwMode="auto">
            <a:xfrm>
              <a:off x="17574419" y="2860416"/>
              <a:ext cx="0" cy="952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3" name="Freeform 1038"/>
            <p:cNvSpPr>
              <a:spLocks/>
            </p:cNvSpPr>
            <p:nvPr/>
          </p:nvSpPr>
          <p:spPr bwMode="auto">
            <a:xfrm>
              <a:off x="17574419" y="28699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4" name="Freeform 1039"/>
            <p:cNvSpPr>
              <a:spLocks/>
            </p:cNvSpPr>
            <p:nvPr/>
          </p:nvSpPr>
          <p:spPr bwMode="auto">
            <a:xfrm>
              <a:off x="17564894" y="2755641"/>
              <a:ext cx="238125" cy="114300"/>
            </a:xfrm>
            <a:custGeom>
              <a:avLst/>
              <a:gdLst>
                <a:gd name="T0" fmla="*/ 25 w 25"/>
                <a:gd name="T1" fmla="*/ 0 h 12"/>
                <a:gd name="T2" fmla="*/ 25 w 25"/>
                <a:gd name="T3" fmla="*/ 0 h 12"/>
                <a:gd name="T4" fmla="*/ 25 w 25"/>
                <a:gd name="T5" fmla="*/ 3 h 12"/>
                <a:gd name="T6" fmla="*/ 23 w 25"/>
                <a:gd name="T7" fmla="*/ 3 h 12"/>
                <a:gd name="T8" fmla="*/ 19 w 25"/>
                <a:gd name="T9" fmla="*/ 11 h 12"/>
                <a:gd name="T10" fmla="*/ 0 w 25"/>
                <a:gd name="T11" fmla="*/ 11 h 12"/>
                <a:gd name="T12" fmla="*/ 1 w 25"/>
                <a:gd name="T13" fmla="*/ 11 h 12"/>
                <a:gd name="T14" fmla="*/ 1 w 25"/>
                <a:gd name="T15" fmla="*/ 12 h 12"/>
                <a:gd name="T16" fmla="*/ 1 w 25"/>
                <a:gd name="T17" fmla="*/ 12 h 12"/>
                <a:gd name="T18" fmla="*/ 1 w 25"/>
                <a:gd name="T19" fmla="*/ 12 h 12"/>
                <a:gd name="T20" fmla="*/ 22 w 25"/>
                <a:gd name="T21" fmla="*/ 12 h 12"/>
                <a:gd name="T22" fmla="*/ 25 w 25"/>
                <a:gd name="T23" fmla="*/ 1 h 12"/>
                <a:gd name="T24" fmla="*/ 25 w 25"/>
                <a:gd name="T25" fmla="*/ 0 h 12"/>
                <a:gd name="T26" fmla="*/ 25 w 25"/>
                <a:gd name="T27" fmla="*/ 0 h 12"/>
                <a:gd name="T28" fmla="*/ 25 w 25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1" y="8"/>
                    <a:pt x="1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8"/>
                    <a:pt x="25" y="3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5" name="Freeform 1040"/>
            <p:cNvSpPr>
              <a:spLocks/>
            </p:cNvSpPr>
            <p:nvPr/>
          </p:nvSpPr>
          <p:spPr bwMode="auto">
            <a:xfrm>
              <a:off x="17545844" y="3803391"/>
              <a:ext cx="257175" cy="57150"/>
            </a:xfrm>
            <a:custGeom>
              <a:avLst/>
              <a:gdLst>
                <a:gd name="T0" fmla="*/ 24 w 27"/>
                <a:gd name="T1" fmla="*/ 0 h 6"/>
                <a:gd name="T2" fmla="*/ 13 w 27"/>
                <a:gd name="T3" fmla="*/ 0 h 6"/>
                <a:gd name="T4" fmla="*/ 3 w 27"/>
                <a:gd name="T5" fmla="*/ 0 h 6"/>
                <a:gd name="T6" fmla="*/ 0 w 27"/>
                <a:gd name="T7" fmla="*/ 6 h 6"/>
                <a:gd name="T8" fmla="*/ 13 w 27"/>
                <a:gd name="T9" fmla="*/ 6 h 6"/>
                <a:gd name="T10" fmla="*/ 27 w 27"/>
                <a:gd name="T11" fmla="*/ 6 h 6"/>
                <a:gd name="T12" fmla="*/ 24 w 2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4" y="0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6" name="Freeform 1041"/>
            <p:cNvSpPr>
              <a:spLocks/>
            </p:cNvSpPr>
            <p:nvPr/>
          </p:nvSpPr>
          <p:spPr bwMode="auto">
            <a:xfrm>
              <a:off x="17555369" y="38605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49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7" name="Freeform 1042"/>
            <p:cNvSpPr>
              <a:spLocks/>
            </p:cNvSpPr>
            <p:nvPr/>
          </p:nvSpPr>
          <p:spPr bwMode="auto">
            <a:xfrm>
              <a:off x="17555369" y="3803391"/>
              <a:ext cx="238125" cy="57150"/>
            </a:xfrm>
            <a:custGeom>
              <a:avLst/>
              <a:gdLst>
                <a:gd name="T0" fmla="*/ 23 w 25"/>
                <a:gd name="T1" fmla="*/ 0 h 6"/>
                <a:gd name="T2" fmla="*/ 21 w 25"/>
                <a:gd name="T3" fmla="*/ 0 h 6"/>
                <a:gd name="T4" fmla="*/ 23 w 25"/>
                <a:gd name="T5" fmla="*/ 5 h 6"/>
                <a:gd name="T6" fmla="*/ 11 w 25"/>
                <a:gd name="T7" fmla="*/ 5 h 6"/>
                <a:gd name="T8" fmla="*/ 0 w 25"/>
                <a:gd name="T9" fmla="*/ 5 h 6"/>
                <a:gd name="T10" fmla="*/ 0 w 25"/>
                <a:gd name="T11" fmla="*/ 6 h 6"/>
                <a:gd name="T12" fmla="*/ 0 w 25"/>
                <a:gd name="T13" fmla="*/ 6 h 6"/>
                <a:gd name="T14" fmla="*/ 25 w 25"/>
                <a:gd name="T15" fmla="*/ 6 h 6"/>
                <a:gd name="T16" fmla="*/ 23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3"/>
                    <a:pt x="22" y="4"/>
                    <a:pt x="2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5"/>
                    <a:pt x="23" y="3"/>
                    <a:pt x="23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8" name="Rectangle 1043"/>
            <p:cNvSpPr>
              <a:spLocks noChangeArrowheads="1"/>
            </p:cNvSpPr>
            <p:nvPr/>
          </p:nvSpPr>
          <p:spPr bwMode="auto">
            <a:xfrm>
              <a:off x="17888744" y="2822316"/>
              <a:ext cx="200025" cy="1000125"/>
            </a:xfrm>
            <a:prstGeom prst="rect">
              <a:avLst/>
            </a:pr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9" name="Rectangle 1044"/>
            <p:cNvSpPr>
              <a:spLocks noChangeArrowheads="1"/>
            </p:cNvSpPr>
            <p:nvPr/>
          </p:nvSpPr>
          <p:spPr bwMode="auto">
            <a:xfrm>
              <a:off x="17888744" y="2822316"/>
              <a:ext cx="20002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0" name="Rectangle 1045"/>
            <p:cNvSpPr>
              <a:spLocks noChangeArrowheads="1"/>
            </p:cNvSpPr>
            <p:nvPr/>
          </p:nvSpPr>
          <p:spPr bwMode="auto">
            <a:xfrm>
              <a:off x="17964944" y="2793741"/>
              <a:ext cx="47625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1" name="Rectangle 1046"/>
            <p:cNvSpPr>
              <a:spLocks noChangeArrowheads="1"/>
            </p:cNvSpPr>
            <p:nvPr/>
          </p:nvSpPr>
          <p:spPr bwMode="auto">
            <a:xfrm>
              <a:off x="17964944" y="2793741"/>
              <a:ext cx="4762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2" name="Rectangle 1047"/>
            <p:cNvSpPr>
              <a:spLocks noChangeArrowheads="1"/>
            </p:cNvSpPr>
            <p:nvPr/>
          </p:nvSpPr>
          <p:spPr bwMode="auto">
            <a:xfrm>
              <a:off x="17917319" y="2793741"/>
              <a:ext cx="19050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" name="Rectangle 1048"/>
            <p:cNvSpPr>
              <a:spLocks noChangeArrowheads="1"/>
            </p:cNvSpPr>
            <p:nvPr/>
          </p:nvSpPr>
          <p:spPr bwMode="auto">
            <a:xfrm>
              <a:off x="17917319" y="2793741"/>
              <a:ext cx="190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" name="Rectangle 1049"/>
            <p:cNvSpPr>
              <a:spLocks noChangeArrowheads="1"/>
            </p:cNvSpPr>
            <p:nvPr/>
          </p:nvSpPr>
          <p:spPr bwMode="auto">
            <a:xfrm>
              <a:off x="18031619" y="2793741"/>
              <a:ext cx="28575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" name="Rectangle 1050"/>
            <p:cNvSpPr>
              <a:spLocks noChangeArrowheads="1"/>
            </p:cNvSpPr>
            <p:nvPr/>
          </p:nvSpPr>
          <p:spPr bwMode="auto">
            <a:xfrm>
              <a:off x="18031619" y="2793741"/>
              <a:ext cx="2857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" name="Freeform 1051"/>
            <p:cNvSpPr>
              <a:spLocks noEditPoints="1"/>
            </p:cNvSpPr>
            <p:nvPr/>
          </p:nvSpPr>
          <p:spPr bwMode="auto">
            <a:xfrm>
              <a:off x="17936369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8 w 60"/>
                <a:gd name="T13" fmla="*/ 0 h 12"/>
                <a:gd name="T14" fmla="*/ 48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close/>
                  <a:moveTo>
                    <a:pt x="60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" name="Freeform 1052"/>
            <p:cNvSpPr>
              <a:spLocks noEditPoints="1"/>
            </p:cNvSpPr>
            <p:nvPr/>
          </p:nvSpPr>
          <p:spPr bwMode="auto">
            <a:xfrm>
              <a:off x="17936369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8 w 60"/>
                <a:gd name="T13" fmla="*/ 0 h 12"/>
                <a:gd name="T14" fmla="*/ 48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moveTo>
                    <a:pt x="60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" name="Rectangle 1053"/>
            <p:cNvSpPr>
              <a:spLocks noChangeArrowheads="1"/>
            </p:cNvSpPr>
            <p:nvPr/>
          </p:nvSpPr>
          <p:spPr bwMode="auto">
            <a:xfrm>
              <a:off x="17964944" y="2869941"/>
              <a:ext cx="47625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" name="Rectangle 1054"/>
            <p:cNvSpPr>
              <a:spLocks noChangeArrowheads="1"/>
            </p:cNvSpPr>
            <p:nvPr/>
          </p:nvSpPr>
          <p:spPr bwMode="auto">
            <a:xfrm>
              <a:off x="17964944" y="2869941"/>
              <a:ext cx="476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Rectangle 1055"/>
            <p:cNvSpPr>
              <a:spLocks noChangeArrowheads="1"/>
            </p:cNvSpPr>
            <p:nvPr/>
          </p:nvSpPr>
          <p:spPr bwMode="auto">
            <a:xfrm>
              <a:off x="17888744" y="2869941"/>
              <a:ext cx="28575" cy="19050"/>
            </a:xfrm>
            <a:prstGeom prst="rect">
              <a:avLst/>
            </a:pr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" name="Rectangle 1056"/>
            <p:cNvSpPr>
              <a:spLocks noChangeArrowheads="1"/>
            </p:cNvSpPr>
            <p:nvPr/>
          </p:nvSpPr>
          <p:spPr bwMode="auto">
            <a:xfrm>
              <a:off x="17888744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" name="Rectangle 1057"/>
            <p:cNvSpPr>
              <a:spLocks noChangeArrowheads="1"/>
            </p:cNvSpPr>
            <p:nvPr/>
          </p:nvSpPr>
          <p:spPr bwMode="auto">
            <a:xfrm>
              <a:off x="17917319" y="28699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" name="Rectangle 1058"/>
            <p:cNvSpPr>
              <a:spLocks noChangeArrowheads="1"/>
            </p:cNvSpPr>
            <p:nvPr/>
          </p:nvSpPr>
          <p:spPr bwMode="auto">
            <a:xfrm>
              <a:off x="17917319" y="28699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" name="Freeform 1059"/>
            <p:cNvSpPr>
              <a:spLocks noEditPoints="1"/>
            </p:cNvSpPr>
            <p:nvPr/>
          </p:nvSpPr>
          <p:spPr bwMode="auto">
            <a:xfrm>
              <a:off x="17936369" y="2869941"/>
              <a:ext cx="152400" cy="942975"/>
            </a:xfrm>
            <a:custGeom>
              <a:avLst/>
              <a:gdLst>
                <a:gd name="T0" fmla="*/ 3 w 16"/>
                <a:gd name="T1" fmla="*/ 96 h 99"/>
                <a:gd name="T2" fmla="*/ 0 w 16"/>
                <a:gd name="T3" fmla="*/ 96 h 99"/>
                <a:gd name="T4" fmla="*/ 0 w 16"/>
                <a:gd name="T5" fmla="*/ 98 h 99"/>
                <a:gd name="T6" fmla="*/ 3 w 16"/>
                <a:gd name="T7" fmla="*/ 98 h 99"/>
                <a:gd name="T8" fmla="*/ 3 w 16"/>
                <a:gd name="T9" fmla="*/ 96 h 99"/>
                <a:gd name="T10" fmla="*/ 10 w 16"/>
                <a:gd name="T11" fmla="*/ 2 h 99"/>
                <a:gd name="T12" fmla="*/ 10 w 16"/>
                <a:gd name="T13" fmla="*/ 2 h 99"/>
                <a:gd name="T14" fmla="*/ 10 w 16"/>
                <a:gd name="T15" fmla="*/ 96 h 99"/>
                <a:gd name="T16" fmla="*/ 8 w 16"/>
                <a:gd name="T17" fmla="*/ 96 h 99"/>
                <a:gd name="T18" fmla="*/ 8 w 16"/>
                <a:gd name="T19" fmla="*/ 98 h 99"/>
                <a:gd name="T20" fmla="*/ 10 w 16"/>
                <a:gd name="T21" fmla="*/ 98 h 99"/>
                <a:gd name="T22" fmla="*/ 10 w 16"/>
                <a:gd name="T23" fmla="*/ 2 h 99"/>
                <a:gd name="T24" fmla="*/ 16 w 16"/>
                <a:gd name="T25" fmla="*/ 2 h 99"/>
                <a:gd name="T26" fmla="*/ 13 w 16"/>
                <a:gd name="T27" fmla="*/ 2 h 99"/>
                <a:gd name="T28" fmla="*/ 13 w 16"/>
                <a:gd name="T29" fmla="*/ 98 h 99"/>
                <a:gd name="T30" fmla="*/ 14 w 16"/>
                <a:gd name="T31" fmla="*/ 98 h 99"/>
                <a:gd name="T32" fmla="*/ 14 w 16"/>
                <a:gd name="T33" fmla="*/ 98 h 99"/>
                <a:gd name="T34" fmla="*/ 16 w 16"/>
                <a:gd name="T35" fmla="*/ 98 h 99"/>
                <a:gd name="T36" fmla="*/ 16 w 16"/>
                <a:gd name="T37" fmla="*/ 99 h 99"/>
                <a:gd name="T38" fmla="*/ 16 w 16"/>
                <a:gd name="T39" fmla="*/ 2 h 99"/>
                <a:gd name="T40" fmla="*/ 16 w 16"/>
                <a:gd name="T41" fmla="*/ 0 h 99"/>
                <a:gd name="T42" fmla="*/ 16 w 16"/>
                <a:gd name="T43" fmla="*/ 0 h 99"/>
                <a:gd name="T44" fmla="*/ 13 w 16"/>
                <a:gd name="T45" fmla="*/ 0 h 99"/>
                <a:gd name="T46" fmla="*/ 16 w 16"/>
                <a:gd name="T47" fmla="*/ 0 h 99"/>
                <a:gd name="T48" fmla="*/ 16 w 16"/>
                <a:gd name="T4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99">
                  <a:moveTo>
                    <a:pt x="3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6"/>
                    <a:pt x="3" y="96"/>
                    <a:pt x="3" y="96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" name="Freeform 1060"/>
            <p:cNvSpPr>
              <a:spLocks/>
            </p:cNvSpPr>
            <p:nvPr/>
          </p:nvSpPr>
          <p:spPr bwMode="auto">
            <a:xfrm>
              <a:off x="17964944" y="3784341"/>
              <a:ext cx="47625" cy="19050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0 h 12"/>
                <a:gd name="T4" fmla="*/ 0 w 30"/>
                <a:gd name="T5" fmla="*/ 12 h 12"/>
                <a:gd name="T6" fmla="*/ 12 w 30"/>
                <a:gd name="T7" fmla="*/ 12 h 12"/>
                <a:gd name="T8" fmla="*/ 30 w 30"/>
                <a:gd name="T9" fmla="*/ 12 h 12"/>
                <a:gd name="T10" fmla="*/ 30 w 3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" name="Freeform 1061"/>
            <p:cNvSpPr>
              <a:spLocks/>
            </p:cNvSpPr>
            <p:nvPr/>
          </p:nvSpPr>
          <p:spPr bwMode="auto">
            <a:xfrm>
              <a:off x="17964944" y="3784341"/>
              <a:ext cx="47625" cy="19050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0 h 12"/>
                <a:gd name="T4" fmla="*/ 0 w 30"/>
                <a:gd name="T5" fmla="*/ 12 h 12"/>
                <a:gd name="T6" fmla="*/ 12 w 30"/>
                <a:gd name="T7" fmla="*/ 12 h 12"/>
                <a:gd name="T8" fmla="*/ 30 w 30"/>
                <a:gd name="T9" fmla="*/ 12 h 12"/>
                <a:gd name="T10" fmla="*/ 30 w 3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" name="Freeform 1062"/>
            <p:cNvSpPr>
              <a:spLocks/>
            </p:cNvSpPr>
            <p:nvPr/>
          </p:nvSpPr>
          <p:spPr bwMode="auto">
            <a:xfrm>
              <a:off x="17888744" y="3784341"/>
              <a:ext cx="28575" cy="2857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2 h 3"/>
                <a:gd name="T8" fmla="*/ 3 w 3"/>
                <a:gd name="T9" fmla="*/ 2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" name="Rectangle 1063"/>
            <p:cNvSpPr>
              <a:spLocks noChangeArrowheads="1"/>
            </p:cNvSpPr>
            <p:nvPr/>
          </p:nvSpPr>
          <p:spPr bwMode="auto">
            <a:xfrm>
              <a:off x="17917319" y="37843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" name="Rectangle 1064"/>
            <p:cNvSpPr>
              <a:spLocks noChangeArrowheads="1"/>
            </p:cNvSpPr>
            <p:nvPr/>
          </p:nvSpPr>
          <p:spPr bwMode="auto">
            <a:xfrm>
              <a:off x="17917319" y="37843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" name="Rectangle 1065"/>
            <p:cNvSpPr>
              <a:spLocks noChangeArrowheads="1"/>
            </p:cNvSpPr>
            <p:nvPr/>
          </p:nvSpPr>
          <p:spPr bwMode="auto">
            <a:xfrm>
              <a:off x="18031619" y="2888991"/>
              <a:ext cx="28575" cy="91440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" name="Rectangle 1066"/>
            <p:cNvSpPr>
              <a:spLocks noChangeArrowheads="1"/>
            </p:cNvSpPr>
            <p:nvPr/>
          </p:nvSpPr>
          <p:spPr bwMode="auto">
            <a:xfrm>
              <a:off x="18031619" y="2888991"/>
              <a:ext cx="28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" name="Freeform 1067"/>
            <p:cNvSpPr>
              <a:spLocks noEditPoints="1"/>
            </p:cNvSpPr>
            <p:nvPr/>
          </p:nvSpPr>
          <p:spPr bwMode="auto">
            <a:xfrm>
              <a:off x="18031619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3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" name="Freeform 1068"/>
            <p:cNvSpPr>
              <a:spLocks noEditPoints="1"/>
            </p:cNvSpPr>
            <p:nvPr/>
          </p:nvSpPr>
          <p:spPr bwMode="auto">
            <a:xfrm>
              <a:off x="18031619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4" name="Rectangle 1069"/>
            <p:cNvSpPr>
              <a:spLocks noChangeArrowheads="1"/>
            </p:cNvSpPr>
            <p:nvPr/>
          </p:nvSpPr>
          <p:spPr bwMode="auto">
            <a:xfrm>
              <a:off x="18031619" y="2869941"/>
              <a:ext cx="28575" cy="19050"/>
            </a:xfrm>
            <a:prstGeom prst="rect">
              <a:avLst/>
            </a:prstGeom>
            <a:solidFill>
              <a:srgbClr val="73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5" name="Rectangle 1070"/>
            <p:cNvSpPr>
              <a:spLocks noChangeArrowheads="1"/>
            </p:cNvSpPr>
            <p:nvPr/>
          </p:nvSpPr>
          <p:spPr bwMode="auto">
            <a:xfrm>
              <a:off x="18031619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6" name="Freeform 1071"/>
            <p:cNvSpPr>
              <a:spLocks/>
            </p:cNvSpPr>
            <p:nvPr/>
          </p:nvSpPr>
          <p:spPr bwMode="auto">
            <a:xfrm>
              <a:off x="17850644" y="2755641"/>
              <a:ext cx="276225" cy="114300"/>
            </a:xfrm>
            <a:custGeom>
              <a:avLst/>
              <a:gdLst>
                <a:gd name="T0" fmla="*/ 4 w 29"/>
                <a:gd name="T1" fmla="*/ 12 h 12"/>
                <a:gd name="T2" fmla="*/ 25 w 29"/>
                <a:gd name="T3" fmla="*/ 12 h 12"/>
                <a:gd name="T4" fmla="*/ 28 w 29"/>
                <a:gd name="T5" fmla="*/ 0 h 12"/>
                <a:gd name="T6" fmla="*/ 14 w 29"/>
                <a:gd name="T7" fmla="*/ 0 h 12"/>
                <a:gd name="T8" fmla="*/ 1 w 29"/>
                <a:gd name="T9" fmla="*/ 0 h 12"/>
                <a:gd name="T10" fmla="*/ 4 w 2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4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9" y="7"/>
                    <a:pt x="28" y="0"/>
                    <a:pt x="2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7"/>
                    <a:pt x="4" y="12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7" name="Freeform 1072"/>
            <p:cNvSpPr>
              <a:spLocks/>
            </p:cNvSpPr>
            <p:nvPr/>
          </p:nvSpPr>
          <p:spPr bwMode="auto">
            <a:xfrm>
              <a:off x="17879219" y="2860416"/>
              <a:ext cx="9525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8" name="Freeform 1073"/>
            <p:cNvSpPr>
              <a:spLocks/>
            </p:cNvSpPr>
            <p:nvPr/>
          </p:nvSpPr>
          <p:spPr bwMode="auto">
            <a:xfrm>
              <a:off x="17888744" y="28699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9" name="Freeform 1074"/>
            <p:cNvSpPr>
              <a:spLocks/>
            </p:cNvSpPr>
            <p:nvPr/>
          </p:nvSpPr>
          <p:spPr bwMode="auto">
            <a:xfrm>
              <a:off x="17879219" y="2755641"/>
              <a:ext cx="238125" cy="114300"/>
            </a:xfrm>
            <a:custGeom>
              <a:avLst/>
              <a:gdLst>
                <a:gd name="T0" fmla="*/ 25 w 25"/>
                <a:gd name="T1" fmla="*/ 0 h 12"/>
                <a:gd name="T2" fmla="*/ 25 w 25"/>
                <a:gd name="T3" fmla="*/ 0 h 12"/>
                <a:gd name="T4" fmla="*/ 25 w 25"/>
                <a:gd name="T5" fmla="*/ 3 h 12"/>
                <a:gd name="T6" fmla="*/ 23 w 25"/>
                <a:gd name="T7" fmla="*/ 3 h 12"/>
                <a:gd name="T8" fmla="*/ 19 w 25"/>
                <a:gd name="T9" fmla="*/ 11 h 12"/>
                <a:gd name="T10" fmla="*/ 0 w 25"/>
                <a:gd name="T11" fmla="*/ 11 h 12"/>
                <a:gd name="T12" fmla="*/ 1 w 25"/>
                <a:gd name="T13" fmla="*/ 12 h 12"/>
                <a:gd name="T14" fmla="*/ 1 w 25"/>
                <a:gd name="T15" fmla="*/ 12 h 12"/>
                <a:gd name="T16" fmla="*/ 1 w 25"/>
                <a:gd name="T17" fmla="*/ 12 h 12"/>
                <a:gd name="T18" fmla="*/ 1 w 25"/>
                <a:gd name="T19" fmla="*/ 12 h 12"/>
                <a:gd name="T20" fmla="*/ 22 w 25"/>
                <a:gd name="T21" fmla="*/ 12 h 12"/>
                <a:gd name="T22" fmla="*/ 25 w 25"/>
                <a:gd name="T23" fmla="*/ 1 h 12"/>
                <a:gd name="T24" fmla="*/ 25 w 25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2" y="8"/>
                    <a:pt x="1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8"/>
                    <a:pt x="25" y="3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0" name="Freeform 1075"/>
            <p:cNvSpPr>
              <a:spLocks/>
            </p:cNvSpPr>
            <p:nvPr/>
          </p:nvSpPr>
          <p:spPr bwMode="auto">
            <a:xfrm>
              <a:off x="17860169" y="3803391"/>
              <a:ext cx="257175" cy="57150"/>
            </a:xfrm>
            <a:custGeom>
              <a:avLst/>
              <a:gdLst>
                <a:gd name="T0" fmla="*/ 24 w 27"/>
                <a:gd name="T1" fmla="*/ 0 h 6"/>
                <a:gd name="T2" fmla="*/ 13 w 27"/>
                <a:gd name="T3" fmla="*/ 0 h 6"/>
                <a:gd name="T4" fmla="*/ 3 w 27"/>
                <a:gd name="T5" fmla="*/ 0 h 6"/>
                <a:gd name="T6" fmla="*/ 0 w 27"/>
                <a:gd name="T7" fmla="*/ 6 h 6"/>
                <a:gd name="T8" fmla="*/ 13 w 27"/>
                <a:gd name="T9" fmla="*/ 6 h 6"/>
                <a:gd name="T10" fmla="*/ 27 w 27"/>
                <a:gd name="T11" fmla="*/ 6 h 6"/>
                <a:gd name="T12" fmla="*/ 24 w 2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4" y="0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1" name="Freeform 1076"/>
            <p:cNvSpPr>
              <a:spLocks/>
            </p:cNvSpPr>
            <p:nvPr/>
          </p:nvSpPr>
          <p:spPr bwMode="auto">
            <a:xfrm>
              <a:off x="17869694" y="3803391"/>
              <a:ext cx="238125" cy="57150"/>
            </a:xfrm>
            <a:custGeom>
              <a:avLst/>
              <a:gdLst>
                <a:gd name="T0" fmla="*/ 23 w 25"/>
                <a:gd name="T1" fmla="*/ 0 h 6"/>
                <a:gd name="T2" fmla="*/ 21 w 25"/>
                <a:gd name="T3" fmla="*/ 0 h 6"/>
                <a:gd name="T4" fmla="*/ 23 w 25"/>
                <a:gd name="T5" fmla="*/ 5 h 6"/>
                <a:gd name="T6" fmla="*/ 11 w 25"/>
                <a:gd name="T7" fmla="*/ 5 h 6"/>
                <a:gd name="T8" fmla="*/ 0 w 25"/>
                <a:gd name="T9" fmla="*/ 5 h 6"/>
                <a:gd name="T10" fmla="*/ 0 w 25"/>
                <a:gd name="T11" fmla="*/ 6 h 6"/>
                <a:gd name="T12" fmla="*/ 25 w 25"/>
                <a:gd name="T13" fmla="*/ 6 h 6"/>
                <a:gd name="T14" fmla="*/ 23 w 2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6"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3"/>
                    <a:pt x="22" y="4"/>
                    <a:pt x="2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5"/>
                    <a:pt x="23" y="3"/>
                    <a:pt x="23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2" name="Freeform 1077"/>
            <p:cNvSpPr>
              <a:spLocks/>
            </p:cNvSpPr>
            <p:nvPr/>
          </p:nvSpPr>
          <p:spPr bwMode="auto">
            <a:xfrm>
              <a:off x="16660019" y="2755641"/>
              <a:ext cx="0" cy="28575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474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3" name="Freeform 1078"/>
            <p:cNvSpPr>
              <a:spLocks/>
            </p:cNvSpPr>
            <p:nvPr/>
          </p:nvSpPr>
          <p:spPr bwMode="auto">
            <a:xfrm>
              <a:off x="16660019" y="2755641"/>
              <a:ext cx="266700" cy="0"/>
            </a:xfrm>
            <a:custGeom>
              <a:avLst/>
              <a:gdLst>
                <a:gd name="T0" fmla="*/ 168 w 168"/>
                <a:gd name="T1" fmla="*/ 84 w 168"/>
                <a:gd name="T2" fmla="*/ 0 w 168"/>
                <a:gd name="T3" fmla="*/ 0 w 168"/>
                <a:gd name="T4" fmla="*/ 0 w 168"/>
                <a:gd name="T5" fmla="*/ 0 w 168"/>
                <a:gd name="T6" fmla="*/ 84 w 168"/>
                <a:gd name="T7" fmla="*/ 156 w 168"/>
                <a:gd name="T8" fmla="*/ 156 w 168"/>
                <a:gd name="T9" fmla="*/ 168 w 168"/>
                <a:gd name="T10" fmla="*/ 168 w 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68">
                  <a:moveTo>
                    <a:pt x="168" y="0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BF5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4" name="Freeform 1079"/>
            <p:cNvSpPr>
              <a:spLocks/>
            </p:cNvSpPr>
            <p:nvPr/>
          </p:nvSpPr>
          <p:spPr bwMode="auto">
            <a:xfrm>
              <a:off x="16660019" y="2755641"/>
              <a:ext cx="266700" cy="0"/>
            </a:xfrm>
            <a:custGeom>
              <a:avLst/>
              <a:gdLst>
                <a:gd name="T0" fmla="*/ 168 w 168"/>
                <a:gd name="T1" fmla="*/ 84 w 168"/>
                <a:gd name="T2" fmla="*/ 0 w 168"/>
                <a:gd name="T3" fmla="*/ 0 w 168"/>
                <a:gd name="T4" fmla="*/ 0 w 168"/>
                <a:gd name="T5" fmla="*/ 0 w 168"/>
                <a:gd name="T6" fmla="*/ 84 w 168"/>
                <a:gd name="T7" fmla="*/ 156 w 168"/>
                <a:gd name="T8" fmla="*/ 156 w 168"/>
                <a:gd name="T9" fmla="*/ 168 w 168"/>
                <a:gd name="T10" fmla="*/ 168 w 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68">
                  <a:moveTo>
                    <a:pt x="168" y="0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8" y="0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5" name="Freeform 1080"/>
            <p:cNvSpPr>
              <a:spLocks/>
            </p:cNvSpPr>
            <p:nvPr/>
          </p:nvSpPr>
          <p:spPr bwMode="auto">
            <a:xfrm>
              <a:off x="16660019" y="2755641"/>
              <a:ext cx="247650" cy="28575"/>
            </a:xfrm>
            <a:custGeom>
              <a:avLst/>
              <a:gdLst>
                <a:gd name="T0" fmla="*/ 26 w 26"/>
                <a:gd name="T1" fmla="*/ 0 h 3"/>
                <a:gd name="T2" fmla="*/ 14 w 26"/>
                <a:gd name="T3" fmla="*/ 0 h 3"/>
                <a:gd name="T4" fmla="*/ 0 w 26"/>
                <a:gd name="T5" fmla="*/ 0 h 3"/>
                <a:gd name="T6" fmla="*/ 0 w 26"/>
                <a:gd name="T7" fmla="*/ 0 h 3"/>
                <a:gd name="T8" fmla="*/ 0 w 26"/>
                <a:gd name="T9" fmla="*/ 3 h 3"/>
                <a:gd name="T10" fmla="*/ 14 w 26"/>
                <a:gd name="T11" fmla="*/ 3 h 3"/>
                <a:gd name="T12" fmla="*/ 26 w 26"/>
                <a:gd name="T13" fmla="*/ 3 h 3"/>
                <a:gd name="T14" fmla="*/ 26 w 2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">
                  <a:moveTo>
                    <a:pt x="2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1"/>
                    <a:pt x="26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6" name="Freeform 1081"/>
            <p:cNvSpPr>
              <a:spLocks/>
            </p:cNvSpPr>
            <p:nvPr/>
          </p:nvSpPr>
          <p:spPr bwMode="auto">
            <a:xfrm>
              <a:off x="16907669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7" name="Freeform 1082"/>
            <p:cNvSpPr>
              <a:spLocks/>
            </p:cNvSpPr>
            <p:nvPr/>
          </p:nvSpPr>
          <p:spPr bwMode="auto">
            <a:xfrm>
              <a:off x="16974344" y="2755641"/>
              <a:ext cx="247650" cy="28575"/>
            </a:xfrm>
            <a:custGeom>
              <a:avLst/>
              <a:gdLst>
                <a:gd name="T0" fmla="*/ 26 w 26"/>
                <a:gd name="T1" fmla="*/ 0 h 3"/>
                <a:gd name="T2" fmla="*/ 14 w 26"/>
                <a:gd name="T3" fmla="*/ 0 h 3"/>
                <a:gd name="T4" fmla="*/ 0 w 26"/>
                <a:gd name="T5" fmla="*/ 0 h 3"/>
                <a:gd name="T6" fmla="*/ 0 w 26"/>
                <a:gd name="T7" fmla="*/ 0 h 3"/>
                <a:gd name="T8" fmla="*/ 0 w 26"/>
                <a:gd name="T9" fmla="*/ 0 h 3"/>
                <a:gd name="T10" fmla="*/ 0 w 26"/>
                <a:gd name="T11" fmla="*/ 3 h 3"/>
                <a:gd name="T12" fmla="*/ 14 w 26"/>
                <a:gd name="T13" fmla="*/ 3 h 3"/>
                <a:gd name="T14" fmla="*/ 26 w 26"/>
                <a:gd name="T15" fmla="*/ 3 h 3"/>
                <a:gd name="T16" fmla="*/ 26 w 2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">
                  <a:moveTo>
                    <a:pt x="2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1"/>
                    <a:pt x="26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8" name="Freeform 1083"/>
            <p:cNvSpPr>
              <a:spLocks/>
            </p:cNvSpPr>
            <p:nvPr/>
          </p:nvSpPr>
          <p:spPr bwMode="auto">
            <a:xfrm>
              <a:off x="17221994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9" name="Freeform 1084"/>
            <p:cNvSpPr>
              <a:spLocks/>
            </p:cNvSpPr>
            <p:nvPr/>
          </p:nvSpPr>
          <p:spPr bwMode="auto">
            <a:xfrm>
              <a:off x="17536319" y="2755641"/>
              <a:ext cx="9525" cy="2857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0" name="Freeform 1085"/>
            <p:cNvSpPr>
              <a:spLocks/>
            </p:cNvSpPr>
            <p:nvPr/>
          </p:nvSpPr>
          <p:spPr bwMode="auto">
            <a:xfrm>
              <a:off x="17536319" y="2755641"/>
              <a:ext cx="247650" cy="28575"/>
            </a:xfrm>
            <a:custGeom>
              <a:avLst/>
              <a:gdLst>
                <a:gd name="T0" fmla="*/ 26 w 26"/>
                <a:gd name="T1" fmla="*/ 0 h 3"/>
                <a:gd name="T2" fmla="*/ 14 w 26"/>
                <a:gd name="T3" fmla="*/ 0 h 3"/>
                <a:gd name="T4" fmla="*/ 0 w 26"/>
                <a:gd name="T5" fmla="*/ 0 h 3"/>
                <a:gd name="T6" fmla="*/ 0 w 26"/>
                <a:gd name="T7" fmla="*/ 0 h 3"/>
                <a:gd name="T8" fmla="*/ 0 w 26"/>
                <a:gd name="T9" fmla="*/ 0 h 3"/>
                <a:gd name="T10" fmla="*/ 1 w 26"/>
                <a:gd name="T11" fmla="*/ 3 h 3"/>
                <a:gd name="T12" fmla="*/ 14 w 26"/>
                <a:gd name="T13" fmla="*/ 3 h 3"/>
                <a:gd name="T14" fmla="*/ 26 w 26"/>
                <a:gd name="T15" fmla="*/ 3 h 3"/>
                <a:gd name="T16" fmla="*/ 26 w 2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">
                  <a:moveTo>
                    <a:pt x="2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1"/>
                    <a:pt x="26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1" name="Freeform 1086"/>
            <p:cNvSpPr>
              <a:spLocks/>
            </p:cNvSpPr>
            <p:nvPr/>
          </p:nvSpPr>
          <p:spPr bwMode="auto">
            <a:xfrm>
              <a:off x="17783969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2" name="Freeform 1087"/>
            <p:cNvSpPr>
              <a:spLocks/>
            </p:cNvSpPr>
            <p:nvPr/>
          </p:nvSpPr>
          <p:spPr bwMode="auto">
            <a:xfrm>
              <a:off x="17850644" y="2755641"/>
              <a:ext cx="9525" cy="28575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3" name="Freeform 1088"/>
            <p:cNvSpPr>
              <a:spLocks/>
            </p:cNvSpPr>
            <p:nvPr/>
          </p:nvSpPr>
          <p:spPr bwMode="auto">
            <a:xfrm>
              <a:off x="17860169" y="2755641"/>
              <a:ext cx="238125" cy="28575"/>
            </a:xfrm>
            <a:custGeom>
              <a:avLst/>
              <a:gdLst>
                <a:gd name="T0" fmla="*/ 25 w 25"/>
                <a:gd name="T1" fmla="*/ 0 h 3"/>
                <a:gd name="T2" fmla="*/ 13 w 25"/>
                <a:gd name="T3" fmla="*/ 0 h 3"/>
                <a:gd name="T4" fmla="*/ 0 w 25"/>
                <a:gd name="T5" fmla="*/ 0 h 3"/>
                <a:gd name="T6" fmla="*/ 0 w 25"/>
                <a:gd name="T7" fmla="*/ 0 h 3"/>
                <a:gd name="T8" fmla="*/ 0 w 25"/>
                <a:gd name="T9" fmla="*/ 0 h 3"/>
                <a:gd name="T10" fmla="*/ 0 w 25"/>
                <a:gd name="T11" fmla="*/ 3 h 3"/>
                <a:gd name="T12" fmla="*/ 13 w 25"/>
                <a:gd name="T13" fmla="*/ 3 h 3"/>
                <a:gd name="T14" fmla="*/ 25 w 25"/>
                <a:gd name="T15" fmla="*/ 3 h 3"/>
                <a:gd name="T16" fmla="*/ 25 w 2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">
                  <a:moveTo>
                    <a:pt x="2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1"/>
                    <a:pt x="25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" name="Freeform 1089"/>
            <p:cNvSpPr>
              <a:spLocks/>
            </p:cNvSpPr>
            <p:nvPr/>
          </p:nvSpPr>
          <p:spPr bwMode="auto">
            <a:xfrm>
              <a:off x="18098294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5" name="Freeform 1090"/>
            <p:cNvSpPr>
              <a:spLocks/>
            </p:cNvSpPr>
            <p:nvPr/>
          </p:nvSpPr>
          <p:spPr bwMode="auto">
            <a:xfrm>
              <a:off x="16945769" y="2392103"/>
              <a:ext cx="323850" cy="200025"/>
            </a:xfrm>
            <a:custGeom>
              <a:avLst/>
              <a:gdLst>
                <a:gd name="T0" fmla="*/ 27 w 34"/>
                <a:gd name="T1" fmla="*/ 0 h 21"/>
                <a:gd name="T2" fmla="*/ 0 w 34"/>
                <a:gd name="T3" fmla="*/ 21 h 21"/>
                <a:gd name="T4" fmla="*/ 34 w 34"/>
                <a:gd name="T5" fmla="*/ 21 h 21"/>
                <a:gd name="T6" fmla="*/ 27 w 3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1">
                  <a:moveTo>
                    <a:pt x="27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24" y="16"/>
                    <a:pt x="27" y="0"/>
                  </a:cubicBezTo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6" name="Freeform 1091"/>
            <p:cNvSpPr>
              <a:spLocks noEditPoints="1"/>
            </p:cNvSpPr>
            <p:nvPr/>
          </p:nvSpPr>
          <p:spPr bwMode="auto">
            <a:xfrm>
              <a:off x="16945769" y="2582603"/>
              <a:ext cx="323850" cy="952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4 w 34"/>
                <a:gd name="T5" fmla="*/ 1 h 1"/>
                <a:gd name="T6" fmla="*/ 34 w 34"/>
                <a:gd name="T7" fmla="*/ 1 h 1"/>
                <a:gd name="T8" fmla="*/ 2 w 34"/>
                <a:gd name="T9" fmla="*/ 0 h 1"/>
                <a:gd name="T10" fmla="*/ 2 w 34"/>
                <a:gd name="T11" fmla="*/ 0 h 1"/>
                <a:gd name="T12" fmla="*/ 0 w 34"/>
                <a:gd name="T13" fmla="*/ 1 h 1"/>
                <a:gd name="T14" fmla="*/ 2 w 34"/>
                <a:gd name="T15" fmla="*/ 0 h 1"/>
                <a:gd name="T16" fmla="*/ 32 w 34"/>
                <a:gd name="T17" fmla="*/ 0 h 1"/>
                <a:gd name="T18" fmla="*/ 32 w 34"/>
                <a:gd name="T19" fmla="*/ 0 h 1"/>
                <a:gd name="T20" fmla="*/ 34 w 34"/>
                <a:gd name="T21" fmla="*/ 1 h 1"/>
                <a:gd name="T22" fmla="*/ 32 w 34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1"/>
                    <a:pt x="33" y="1"/>
                    <a:pt x="32" y="0"/>
                  </a:cubicBezTo>
                </a:path>
              </a:pathLst>
            </a:custGeom>
            <a:solidFill>
              <a:srgbClr val="B36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7" name="Freeform 1092"/>
            <p:cNvSpPr>
              <a:spLocks/>
            </p:cNvSpPr>
            <p:nvPr/>
          </p:nvSpPr>
          <p:spPr bwMode="auto">
            <a:xfrm>
              <a:off x="16945769" y="2582603"/>
              <a:ext cx="323850" cy="9525"/>
            </a:xfrm>
            <a:custGeom>
              <a:avLst/>
              <a:gdLst>
                <a:gd name="T0" fmla="*/ 32 w 34"/>
                <a:gd name="T1" fmla="*/ 0 h 1"/>
                <a:gd name="T2" fmla="*/ 2 w 34"/>
                <a:gd name="T3" fmla="*/ 0 h 1"/>
                <a:gd name="T4" fmla="*/ 0 w 34"/>
                <a:gd name="T5" fmla="*/ 1 h 1"/>
                <a:gd name="T6" fmla="*/ 34 w 34"/>
                <a:gd name="T7" fmla="*/ 1 h 1"/>
                <a:gd name="T8" fmla="*/ 34 w 34"/>
                <a:gd name="T9" fmla="*/ 1 h 1"/>
                <a:gd name="T10" fmla="*/ 34 w 34"/>
                <a:gd name="T11" fmla="*/ 1 h 1"/>
                <a:gd name="T12" fmla="*/ 32 w 3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2" y="0"/>
                  </a:cubicBezTo>
                </a:path>
              </a:pathLst>
            </a:custGeom>
            <a:solidFill>
              <a:srgbClr val="AA5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8" name="Freeform 1093"/>
            <p:cNvSpPr>
              <a:spLocks/>
            </p:cNvSpPr>
            <p:nvPr/>
          </p:nvSpPr>
          <p:spPr bwMode="auto">
            <a:xfrm>
              <a:off x="17507744" y="2392103"/>
              <a:ext cx="314325" cy="200025"/>
            </a:xfrm>
            <a:custGeom>
              <a:avLst/>
              <a:gdLst>
                <a:gd name="T0" fmla="*/ 7 w 33"/>
                <a:gd name="T1" fmla="*/ 0 h 21"/>
                <a:gd name="T2" fmla="*/ 33 w 33"/>
                <a:gd name="T3" fmla="*/ 21 h 21"/>
                <a:gd name="T4" fmla="*/ 0 w 33"/>
                <a:gd name="T5" fmla="*/ 21 h 21"/>
                <a:gd name="T6" fmla="*/ 7 w 3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1">
                  <a:moveTo>
                    <a:pt x="7" y="0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0" y="16"/>
                    <a:pt x="7" y="0"/>
                  </a:cubicBezTo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9" name="Freeform 1094"/>
            <p:cNvSpPr>
              <a:spLocks noEditPoints="1"/>
            </p:cNvSpPr>
            <p:nvPr/>
          </p:nvSpPr>
          <p:spPr bwMode="auto">
            <a:xfrm>
              <a:off x="17507744" y="2582603"/>
              <a:ext cx="314325" cy="9525"/>
            </a:xfrm>
            <a:custGeom>
              <a:avLst/>
              <a:gdLst>
                <a:gd name="T0" fmla="*/ 0 w 33"/>
                <a:gd name="T1" fmla="*/ 1 h 1"/>
                <a:gd name="T2" fmla="*/ 0 w 33"/>
                <a:gd name="T3" fmla="*/ 1 h 1"/>
                <a:gd name="T4" fmla="*/ 0 w 33"/>
                <a:gd name="T5" fmla="*/ 1 h 1"/>
                <a:gd name="T6" fmla="*/ 0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0 w 33"/>
                <a:gd name="T13" fmla="*/ 1 h 1"/>
                <a:gd name="T14" fmla="*/ 0 w 33"/>
                <a:gd name="T15" fmla="*/ 1 h 1"/>
                <a:gd name="T16" fmla="*/ 0 w 33"/>
                <a:gd name="T17" fmla="*/ 1 h 1"/>
                <a:gd name="T18" fmla="*/ 0 w 33"/>
                <a:gd name="T19" fmla="*/ 1 h 1"/>
                <a:gd name="T20" fmla="*/ 1 w 33"/>
                <a:gd name="T21" fmla="*/ 0 h 1"/>
                <a:gd name="T22" fmla="*/ 1 w 33"/>
                <a:gd name="T23" fmla="*/ 0 h 1"/>
                <a:gd name="T24" fmla="*/ 0 w 33"/>
                <a:gd name="T25" fmla="*/ 1 h 1"/>
                <a:gd name="T26" fmla="*/ 1 w 33"/>
                <a:gd name="T27" fmla="*/ 0 h 1"/>
                <a:gd name="T28" fmla="*/ 32 w 33"/>
                <a:gd name="T29" fmla="*/ 0 h 1"/>
                <a:gd name="T30" fmla="*/ 32 w 33"/>
                <a:gd name="T31" fmla="*/ 0 h 1"/>
                <a:gd name="T32" fmla="*/ 33 w 33"/>
                <a:gd name="T33" fmla="*/ 1 h 1"/>
                <a:gd name="T34" fmla="*/ 32 w 33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B36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0" name="Freeform 1095"/>
            <p:cNvSpPr>
              <a:spLocks/>
            </p:cNvSpPr>
            <p:nvPr/>
          </p:nvSpPr>
          <p:spPr bwMode="auto">
            <a:xfrm>
              <a:off x="17507744" y="2582603"/>
              <a:ext cx="314325" cy="9525"/>
            </a:xfrm>
            <a:custGeom>
              <a:avLst/>
              <a:gdLst>
                <a:gd name="T0" fmla="*/ 32 w 33"/>
                <a:gd name="T1" fmla="*/ 0 h 1"/>
                <a:gd name="T2" fmla="*/ 1 w 33"/>
                <a:gd name="T3" fmla="*/ 0 h 1"/>
                <a:gd name="T4" fmla="*/ 0 w 33"/>
                <a:gd name="T5" fmla="*/ 1 h 1"/>
                <a:gd name="T6" fmla="*/ 0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0 w 33"/>
                <a:gd name="T13" fmla="*/ 1 h 1"/>
                <a:gd name="T14" fmla="*/ 0 w 33"/>
                <a:gd name="T15" fmla="*/ 1 h 1"/>
                <a:gd name="T16" fmla="*/ 0 w 33"/>
                <a:gd name="T17" fmla="*/ 1 h 1"/>
                <a:gd name="T18" fmla="*/ 33 w 33"/>
                <a:gd name="T19" fmla="*/ 1 h 1"/>
                <a:gd name="T20" fmla="*/ 32 w 3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AA5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1" name="Rectangle 1096"/>
            <p:cNvSpPr>
              <a:spLocks noChangeArrowheads="1"/>
            </p:cNvSpPr>
            <p:nvPr/>
          </p:nvSpPr>
          <p:spPr bwMode="auto">
            <a:xfrm>
              <a:off x="15724981" y="3860541"/>
              <a:ext cx="3336925" cy="66675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2" name="Rectangle 1097"/>
            <p:cNvSpPr>
              <a:spLocks noChangeArrowheads="1"/>
            </p:cNvSpPr>
            <p:nvPr/>
          </p:nvSpPr>
          <p:spPr bwMode="auto">
            <a:xfrm>
              <a:off x="15724981" y="3860541"/>
              <a:ext cx="33369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3" name="Rectangle 1098"/>
            <p:cNvSpPr>
              <a:spLocks noChangeArrowheads="1"/>
            </p:cNvSpPr>
            <p:nvPr/>
          </p:nvSpPr>
          <p:spPr bwMode="auto">
            <a:xfrm>
              <a:off x="15724981" y="3908166"/>
              <a:ext cx="3336925" cy="19050"/>
            </a:xfrm>
            <a:prstGeom prst="rect">
              <a:avLst/>
            </a:prstGeom>
            <a:solidFill>
              <a:srgbClr val="9F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4" name="Rectangle 1099"/>
            <p:cNvSpPr>
              <a:spLocks noChangeArrowheads="1"/>
            </p:cNvSpPr>
            <p:nvPr/>
          </p:nvSpPr>
          <p:spPr bwMode="auto">
            <a:xfrm>
              <a:off x="15724981" y="3908166"/>
              <a:ext cx="33369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5" name="Rectangle 1100"/>
            <p:cNvSpPr>
              <a:spLocks noChangeArrowheads="1"/>
            </p:cNvSpPr>
            <p:nvPr/>
          </p:nvSpPr>
          <p:spPr bwMode="auto">
            <a:xfrm>
              <a:off x="15620206" y="3927216"/>
              <a:ext cx="3556000" cy="76200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6" name="Rectangle 1101"/>
            <p:cNvSpPr>
              <a:spLocks noChangeArrowheads="1"/>
            </p:cNvSpPr>
            <p:nvPr/>
          </p:nvSpPr>
          <p:spPr bwMode="auto">
            <a:xfrm>
              <a:off x="15620206" y="3927216"/>
              <a:ext cx="3556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7" name="Rectangle 1102"/>
            <p:cNvSpPr>
              <a:spLocks noChangeArrowheads="1"/>
            </p:cNvSpPr>
            <p:nvPr/>
          </p:nvSpPr>
          <p:spPr bwMode="auto">
            <a:xfrm>
              <a:off x="15544006" y="4003416"/>
              <a:ext cx="3708400" cy="76200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8" name="Rectangle 1103"/>
            <p:cNvSpPr>
              <a:spLocks noChangeArrowheads="1"/>
            </p:cNvSpPr>
            <p:nvPr/>
          </p:nvSpPr>
          <p:spPr bwMode="auto">
            <a:xfrm>
              <a:off x="15544006" y="4003416"/>
              <a:ext cx="37084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9" name="Rectangle 1104"/>
            <p:cNvSpPr>
              <a:spLocks noChangeArrowheads="1"/>
            </p:cNvSpPr>
            <p:nvPr/>
          </p:nvSpPr>
          <p:spPr bwMode="auto">
            <a:xfrm>
              <a:off x="15620206" y="3974841"/>
              <a:ext cx="3556000" cy="28575"/>
            </a:xfrm>
            <a:prstGeom prst="rect">
              <a:avLst/>
            </a:prstGeom>
            <a:solidFill>
              <a:srgbClr val="9F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0" name="Rectangle 1105"/>
            <p:cNvSpPr>
              <a:spLocks noChangeArrowheads="1"/>
            </p:cNvSpPr>
            <p:nvPr/>
          </p:nvSpPr>
          <p:spPr bwMode="auto">
            <a:xfrm>
              <a:off x="15620206" y="3974841"/>
              <a:ext cx="3556000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91" name="Freeform 1110"/>
          <p:cNvSpPr>
            <a:spLocks/>
          </p:cNvSpPr>
          <p:nvPr/>
        </p:nvSpPr>
        <p:spPr bwMode="auto">
          <a:xfrm>
            <a:off x="8540103" y="1081931"/>
            <a:ext cx="1638475" cy="734428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92" name="Freeform 1111"/>
          <p:cNvSpPr>
            <a:spLocks/>
          </p:cNvSpPr>
          <p:nvPr/>
        </p:nvSpPr>
        <p:spPr bwMode="auto">
          <a:xfrm>
            <a:off x="5451082" y="1081931"/>
            <a:ext cx="1921754" cy="1238036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93" name="กลุ่ม 392"/>
          <p:cNvGrpSpPr/>
          <p:nvPr/>
        </p:nvGrpSpPr>
        <p:grpSpPr>
          <a:xfrm>
            <a:off x="596676" y="3393936"/>
            <a:ext cx="7362187" cy="3540264"/>
            <a:chOff x="6229350" y="4205480"/>
            <a:chExt cx="2697163" cy="1296988"/>
          </a:xfrm>
        </p:grpSpPr>
        <p:sp>
          <p:nvSpPr>
            <p:cNvPr id="394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5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6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7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8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9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0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1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2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3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4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5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6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7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8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9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0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1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2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3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4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5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6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7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8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9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0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1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2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3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4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5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6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7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8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9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0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1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2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3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4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5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6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7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8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9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0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1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2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3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4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5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6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7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8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9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0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1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2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3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4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5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6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7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8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9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0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1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2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3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4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5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6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7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8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9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0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71" name="กลุ่ม 470"/>
          <p:cNvGrpSpPr/>
          <p:nvPr/>
        </p:nvGrpSpPr>
        <p:grpSpPr>
          <a:xfrm>
            <a:off x="18162566" y="3200037"/>
            <a:ext cx="2949835" cy="3637175"/>
            <a:chOff x="18360231" y="7381875"/>
            <a:chExt cx="2125663" cy="2620963"/>
          </a:xfrm>
        </p:grpSpPr>
        <p:sp>
          <p:nvSpPr>
            <p:cNvPr id="472" name="Freeform 1153"/>
            <p:cNvSpPr>
              <a:spLocks/>
            </p:cNvSpPr>
            <p:nvPr/>
          </p:nvSpPr>
          <p:spPr bwMode="auto">
            <a:xfrm>
              <a:off x="19152394" y="9563100"/>
              <a:ext cx="95250" cy="211138"/>
            </a:xfrm>
            <a:custGeom>
              <a:avLst/>
              <a:gdLst>
                <a:gd name="T0" fmla="*/ 9 w 10"/>
                <a:gd name="T1" fmla="*/ 1 h 22"/>
                <a:gd name="T2" fmla="*/ 10 w 10"/>
                <a:gd name="T3" fmla="*/ 22 h 22"/>
                <a:gd name="T4" fmla="*/ 3 w 10"/>
                <a:gd name="T5" fmla="*/ 22 h 22"/>
                <a:gd name="T6" fmla="*/ 0 w 10"/>
                <a:gd name="T7" fmla="*/ 0 h 22"/>
                <a:gd name="T8" fmla="*/ 9 w 1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9" y="1"/>
                  </a:moveTo>
                  <a:cubicBezTo>
                    <a:pt x="9" y="8"/>
                    <a:pt x="9" y="15"/>
                    <a:pt x="10" y="22"/>
                  </a:cubicBezTo>
                  <a:cubicBezTo>
                    <a:pt x="7" y="22"/>
                    <a:pt x="5" y="22"/>
                    <a:pt x="3" y="22"/>
                  </a:cubicBezTo>
                  <a:cubicBezTo>
                    <a:pt x="1" y="15"/>
                    <a:pt x="0" y="7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3" name="Freeform 1154"/>
            <p:cNvSpPr>
              <a:spLocks/>
            </p:cNvSpPr>
            <p:nvPr/>
          </p:nvSpPr>
          <p:spPr bwMode="auto">
            <a:xfrm>
              <a:off x="19019044" y="9745663"/>
              <a:ext cx="247650" cy="257175"/>
            </a:xfrm>
            <a:custGeom>
              <a:avLst/>
              <a:gdLst>
                <a:gd name="T0" fmla="*/ 24 w 26"/>
                <a:gd name="T1" fmla="*/ 0 h 27"/>
                <a:gd name="T2" fmla="*/ 15 w 26"/>
                <a:gd name="T3" fmla="*/ 1 h 27"/>
                <a:gd name="T4" fmla="*/ 9 w 26"/>
                <a:gd name="T5" fmla="*/ 14 h 27"/>
                <a:gd name="T6" fmla="*/ 3 w 26"/>
                <a:gd name="T7" fmla="*/ 17 h 27"/>
                <a:gd name="T8" fmla="*/ 22 w 26"/>
                <a:gd name="T9" fmla="*/ 18 h 27"/>
                <a:gd name="T10" fmla="*/ 22 w 26"/>
                <a:gd name="T11" fmla="*/ 20 h 27"/>
                <a:gd name="T12" fmla="*/ 25 w 26"/>
                <a:gd name="T13" fmla="*/ 20 h 27"/>
                <a:gd name="T14" fmla="*/ 26 w 26"/>
                <a:gd name="T15" fmla="*/ 17 h 27"/>
                <a:gd name="T16" fmla="*/ 24 w 2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24" y="0"/>
                  </a:moveTo>
                  <a:cubicBezTo>
                    <a:pt x="21" y="1"/>
                    <a:pt x="18" y="2"/>
                    <a:pt x="15" y="1"/>
                  </a:cubicBezTo>
                  <a:cubicBezTo>
                    <a:pt x="14" y="6"/>
                    <a:pt x="15" y="12"/>
                    <a:pt x="9" y="14"/>
                  </a:cubicBezTo>
                  <a:cubicBezTo>
                    <a:pt x="8" y="14"/>
                    <a:pt x="4" y="15"/>
                    <a:pt x="3" y="17"/>
                  </a:cubicBezTo>
                  <a:cubicBezTo>
                    <a:pt x="0" y="27"/>
                    <a:pt x="23" y="21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1"/>
                    <a:pt x="25" y="20"/>
                    <a:pt x="25" y="20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2"/>
                    <a:pt x="24" y="5"/>
                    <a:pt x="24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4" name="Freeform 1155"/>
            <p:cNvSpPr>
              <a:spLocks/>
            </p:cNvSpPr>
            <p:nvPr/>
          </p:nvSpPr>
          <p:spPr bwMode="auto">
            <a:xfrm>
              <a:off x="19123819" y="9783763"/>
              <a:ext cx="66675" cy="28575"/>
            </a:xfrm>
            <a:custGeom>
              <a:avLst/>
              <a:gdLst>
                <a:gd name="T0" fmla="*/ 6 w 7"/>
                <a:gd name="T1" fmla="*/ 1 h 3"/>
                <a:gd name="T2" fmla="*/ 4 w 7"/>
                <a:gd name="T3" fmla="*/ 0 h 3"/>
                <a:gd name="T4" fmla="*/ 2 w 7"/>
                <a:gd name="T5" fmla="*/ 0 h 3"/>
                <a:gd name="T6" fmla="*/ 1 w 7"/>
                <a:gd name="T7" fmla="*/ 1 h 3"/>
                <a:gd name="T8" fmla="*/ 6 w 7"/>
                <a:gd name="T9" fmla="*/ 2 h 3"/>
                <a:gd name="T10" fmla="*/ 6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4" y="3"/>
                    <a:pt x="6" y="2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5" name="Freeform 1156"/>
            <p:cNvSpPr>
              <a:spLocks/>
            </p:cNvSpPr>
            <p:nvPr/>
          </p:nvSpPr>
          <p:spPr bwMode="auto">
            <a:xfrm>
              <a:off x="19133344" y="9812338"/>
              <a:ext cx="47625" cy="28575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1 w 5"/>
                <a:gd name="T5" fmla="*/ 0 h 3"/>
                <a:gd name="T6" fmla="*/ 0 w 5"/>
                <a:gd name="T7" fmla="*/ 2 h 3"/>
                <a:gd name="T8" fmla="*/ 4 w 5"/>
                <a:gd name="T9" fmla="*/ 2 h 3"/>
                <a:gd name="T10" fmla="*/ 4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6" name="Freeform 1157"/>
            <p:cNvSpPr>
              <a:spLocks/>
            </p:cNvSpPr>
            <p:nvPr/>
          </p:nvSpPr>
          <p:spPr bwMode="auto">
            <a:xfrm>
              <a:off x="19133344" y="9831388"/>
              <a:ext cx="38100" cy="28575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1 w 4"/>
                <a:gd name="T5" fmla="*/ 0 h 3"/>
                <a:gd name="T6" fmla="*/ 0 w 4"/>
                <a:gd name="T7" fmla="*/ 2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7" name="Freeform 1158"/>
            <p:cNvSpPr>
              <a:spLocks/>
            </p:cNvSpPr>
            <p:nvPr/>
          </p:nvSpPr>
          <p:spPr bwMode="auto">
            <a:xfrm>
              <a:off x="19647694" y="9534525"/>
              <a:ext cx="85725" cy="211138"/>
            </a:xfrm>
            <a:custGeom>
              <a:avLst/>
              <a:gdLst>
                <a:gd name="T0" fmla="*/ 0 w 9"/>
                <a:gd name="T1" fmla="*/ 1 h 22"/>
                <a:gd name="T2" fmla="*/ 0 w 9"/>
                <a:gd name="T3" fmla="*/ 22 h 22"/>
                <a:gd name="T4" fmla="*/ 7 w 9"/>
                <a:gd name="T5" fmla="*/ 22 h 22"/>
                <a:gd name="T6" fmla="*/ 9 w 9"/>
                <a:gd name="T7" fmla="*/ 0 h 22"/>
                <a:gd name="T8" fmla="*/ 0 w 9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1"/>
                  </a:moveTo>
                  <a:cubicBezTo>
                    <a:pt x="1" y="8"/>
                    <a:pt x="1" y="15"/>
                    <a:pt x="0" y="22"/>
                  </a:cubicBezTo>
                  <a:cubicBezTo>
                    <a:pt x="2" y="22"/>
                    <a:pt x="4" y="22"/>
                    <a:pt x="7" y="22"/>
                  </a:cubicBezTo>
                  <a:cubicBezTo>
                    <a:pt x="9" y="15"/>
                    <a:pt x="9" y="7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8" name="Freeform 1159"/>
            <p:cNvSpPr>
              <a:spLocks/>
            </p:cNvSpPr>
            <p:nvPr/>
          </p:nvSpPr>
          <p:spPr bwMode="auto">
            <a:xfrm>
              <a:off x="19628644" y="9715500"/>
              <a:ext cx="247650" cy="268288"/>
            </a:xfrm>
            <a:custGeom>
              <a:avLst/>
              <a:gdLst>
                <a:gd name="T0" fmla="*/ 2 w 26"/>
                <a:gd name="T1" fmla="*/ 0 h 28"/>
                <a:gd name="T2" fmla="*/ 10 w 26"/>
                <a:gd name="T3" fmla="*/ 1 h 28"/>
                <a:gd name="T4" fmla="*/ 16 w 26"/>
                <a:gd name="T5" fmla="*/ 14 h 28"/>
                <a:gd name="T6" fmla="*/ 22 w 26"/>
                <a:gd name="T7" fmla="*/ 17 h 28"/>
                <a:gd name="T8" fmla="*/ 3 w 26"/>
                <a:gd name="T9" fmla="*/ 18 h 28"/>
                <a:gd name="T10" fmla="*/ 3 w 26"/>
                <a:gd name="T11" fmla="*/ 20 h 28"/>
                <a:gd name="T12" fmla="*/ 0 w 26"/>
                <a:gd name="T13" fmla="*/ 20 h 28"/>
                <a:gd name="T14" fmla="*/ 0 w 26"/>
                <a:gd name="T15" fmla="*/ 17 h 28"/>
                <a:gd name="T16" fmla="*/ 2 w 2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2" y="0"/>
                  </a:moveTo>
                  <a:cubicBezTo>
                    <a:pt x="4" y="2"/>
                    <a:pt x="8" y="2"/>
                    <a:pt x="10" y="1"/>
                  </a:cubicBezTo>
                  <a:cubicBezTo>
                    <a:pt x="11" y="6"/>
                    <a:pt x="10" y="12"/>
                    <a:pt x="16" y="14"/>
                  </a:cubicBezTo>
                  <a:cubicBezTo>
                    <a:pt x="18" y="14"/>
                    <a:pt x="22" y="15"/>
                    <a:pt x="22" y="17"/>
                  </a:cubicBezTo>
                  <a:cubicBezTo>
                    <a:pt x="26" y="28"/>
                    <a:pt x="3" y="21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2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9" name="Freeform 1160"/>
            <p:cNvSpPr>
              <a:spLocks/>
            </p:cNvSpPr>
            <p:nvPr/>
          </p:nvSpPr>
          <p:spPr bwMode="auto">
            <a:xfrm>
              <a:off x="19695319" y="9755188"/>
              <a:ext cx="66675" cy="28575"/>
            </a:xfrm>
            <a:custGeom>
              <a:avLst/>
              <a:gdLst>
                <a:gd name="T0" fmla="*/ 1 w 7"/>
                <a:gd name="T1" fmla="*/ 1 h 3"/>
                <a:gd name="T2" fmla="*/ 3 w 7"/>
                <a:gd name="T3" fmla="*/ 0 h 3"/>
                <a:gd name="T4" fmla="*/ 5 w 7"/>
                <a:gd name="T5" fmla="*/ 0 h 3"/>
                <a:gd name="T6" fmla="*/ 6 w 7"/>
                <a:gd name="T7" fmla="*/ 1 h 3"/>
                <a:gd name="T8" fmla="*/ 1 w 7"/>
                <a:gd name="T9" fmla="*/ 2 h 3"/>
                <a:gd name="T10" fmla="*/ 1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6" y="1"/>
                  </a:cubicBezTo>
                  <a:cubicBezTo>
                    <a:pt x="5" y="2"/>
                    <a:pt x="3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0" name="Freeform 1161"/>
            <p:cNvSpPr>
              <a:spLocks/>
            </p:cNvSpPr>
            <p:nvPr/>
          </p:nvSpPr>
          <p:spPr bwMode="auto">
            <a:xfrm>
              <a:off x="19704844" y="9783763"/>
              <a:ext cx="57150" cy="28575"/>
            </a:xfrm>
            <a:custGeom>
              <a:avLst/>
              <a:gdLst>
                <a:gd name="T0" fmla="*/ 1 w 6"/>
                <a:gd name="T1" fmla="*/ 1 h 3"/>
                <a:gd name="T2" fmla="*/ 3 w 6"/>
                <a:gd name="T3" fmla="*/ 0 h 3"/>
                <a:gd name="T4" fmla="*/ 4 w 6"/>
                <a:gd name="T5" fmla="*/ 0 h 3"/>
                <a:gd name="T6" fmla="*/ 5 w 6"/>
                <a:gd name="T7" fmla="*/ 2 h 3"/>
                <a:gd name="T8" fmla="*/ 1 w 6"/>
                <a:gd name="T9" fmla="*/ 2 h 3"/>
                <a:gd name="T10" fmla="*/ 1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5" y="2"/>
                  </a:cubicBezTo>
                  <a:cubicBezTo>
                    <a:pt x="4" y="2"/>
                    <a:pt x="2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1" name="Freeform 1162"/>
            <p:cNvSpPr>
              <a:spLocks/>
            </p:cNvSpPr>
            <p:nvPr/>
          </p:nvSpPr>
          <p:spPr bwMode="auto">
            <a:xfrm>
              <a:off x="19714369" y="9812338"/>
              <a:ext cx="47625" cy="19050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0 h 2"/>
                <a:gd name="T4" fmla="*/ 4 w 5"/>
                <a:gd name="T5" fmla="*/ 0 h 2"/>
                <a:gd name="T6" fmla="*/ 4 w 5"/>
                <a:gd name="T7" fmla="*/ 1 h 2"/>
                <a:gd name="T8" fmla="*/ 1 w 5"/>
                <a:gd name="T9" fmla="*/ 2 h 2"/>
                <a:gd name="T10" fmla="*/ 0 w 5"/>
                <a:gd name="T11" fmla="*/ 1 h 2"/>
                <a:gd name="T12" fmla="*/ 1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2" name="Freeform 1163"/>
            <p:cNvSpPr>
              <a:spLocks/>
            </p:cNvSpPr>
            <p:nvPr/>
          </p:nvSpPr>
          <p:spPr bwMode="auto">
            <a:xfrm>
              <a:off x="19752469" y="8705850"/>
              <a:ext cx="171450" cy="523875"/>
            </a:xfrm>
            <a:custGeom>
              <a:avLst/>
              <a:gdLst>
                <a:gd name="T0" fmla="*/ 14 w 18"/>
                <a:gd name="T1" fmla="*/ 49 h 55"/>
                <a:gd name="T2" fmla="*/ 8 w 18"/>
                <a:gd name="T3" fmla="*/ 54 h 55"/>
                <a:gd name="T4" fmla="*/ 5 w 18"/>
                <a:gd name="T5" fmla="*/ 48 h 55"/>
                <a:gd name="T6" fmla="*/ 1 w 18"/>
                <a:gd name="T7" fmla="*/ 14 h 55"/>
                <a:gd name="T8" fmla="*/ 7 w 18"/>
                <a:gd name="T9" fmla="*/ 1 h 55"/>
                <a:gd name="T10" fmla="*/ 14 w 18"/>
                <a:gd name="T11" fmla="*/ 12 h 55"/>
                <a:gd name="T12" fmla="*/ 14 w 18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5">
                  <a:moveTo>
                    <a:pt x="14" y="49"/>
                  </a:moveTo>
                  <a:cubicBezTo>
                    <a:pt x="13" y="52"/>
                    <a:pt x="11" y="55"/>
                    <a:pt x="8" y="54"/>
                  </a:cubicBezTo>
                  <a:cubicBezTo>
                    <a:pt x="7" y="53"/>
                    <a:pt x="6" y="50"/>
                    <a:pt x="5" y="48"/>
                  </a:cubicBezTo>
                  <a:cubicBezTo>
                    <a:pt x="2" y="37"/>
                    <a:pt x="1" y="26"/>
                    <a:pt x="1" y="14"/>
                  </a:cubicBezTo>
                  <a:cubicBezTo>
                    <a:pt x="0" y="8"/>
                    <a:pt x="2" y="0"/>
                    <a:pt x="7" y="1"/>
                  </a:cubicBezTo>
                  <a:cubicBezTo>
                    <a:pt x="11" y="1"/>
                    <a:pt x="13" y="8"/>
                    <a:pt x="14" y="12"/>
                  </a:cubicBezTo>
                  <a:cubicBezTo>
                    <a:pt x="18" y="24"/>
                    <a:pt x="18" y="38"/>
                    <a:pt x="14" y="4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3" name="Freeform 1164"/>
            <p:cNvSpPr>
              <a:spLocks/>
            </p:cNvSpPr>
            <p:nvPr/>
          </p:nvSpPr>
          <p:spPr bwMode="auto">
            <a:xfrm>
              <a:off x="18980944" y="8524875"/>
              <a:ext cx="904875" cy="1123950"/>
            </a:xfrm>
            <a:custGeom>
              <a:avLst/>
              <a:gdLst>
                <a:gd name="T0" fmla="*/ 95 w 95"/>
                <a:gd name="T1" fmla="*/ 101 h 118"/>
                <a:gd name="T2" fmla="*/ 0 w 95"/>
                <a:gd name="T3" fmla="*/ 106 h 118"/>
                <a:gd name="T4" fmla="*/ 0 w 95"/>
                <a:gd name="T5" fmla="*/ 99 h 118"/>
                <a:gd name="T6" fmla="*/ 0 w 95"/>
                <a:gd name="T7" fmla="*/ 97 h 118"/>
                <a:gd name="T8" fmla="*/ 9 w 95"/>
                <a:gd name="T9" fmla="*/ 45 h 118"/>
                <a:gd name="T10" fmla="*/ 22 w 95"/>
                <a:gd name="T11" fmla="*/ 15 h 118"/>
                <a:gd name="T12" fmla="*/ 51 w 95"/>
                <a:gd name="T13" fmla="*/ 1 h 118"/>
                <a:gd name="T14" fmla="*/ 73 w 95"/>
                <a:gd name="T15" fmla="*/ 13 h 118"/>
                <a:gd name="T16" fmla="*/ 84 w 95"/>
                <a:gd name="T17" fmla="*/ 35 h 118"/>
                <a:gd name="T18" fmla="*/ 94 w 95"/>
                <a:gd name="T19" fmla="*/ 94 h 118"/>
                <a:gd name="T20" fmla="*/ 95 w 95"/>
                <a:gd name="T21" fmla="*/ 97 h 118"/>
                <a:gd name="T22" fmla="*/ 95 w 95"/>
                <a:gd name="T2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8">
                  <a:moveTo>
                    <a:pt x="95" y="101"/>
                  </a:moveTo>
                  <a:cubicBezTo>
                    <a:pt x="66" y="116"/>
                    <a:pt x="30" y="118"/>
                    <a:pt x="0" y="106"/>
                  </a:cubicBezTo>
                  <a:cubicBezTo>
                    <a:pt x="0" y="103"/>
                    <a:pt x="0" y="101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2" y="79"/>
                    <a:pt x="4" y="61"/>
                    <a:pt x="9" y="45"/>
                  </a:cubicBezTo>
                  <a:cubicBezTo>
                    <a:pt x="12" y="34"/>
                    <a:pt x="15" y="23"/>
                    <a:pt x="22" y="15"/>
                  </a:cubicBezTo>
                  <a:cubicBezTo>
                    <a:pt x="29" y="6"/>
                    <a:pt x="40" y="0"/>
                    <a:pt x="51" y="1"/>
                  </a:cubicBezTo>
                  <a:cubicBezTo>
                    <a:pt x="60" y="2"/>
                    <a:pt x="67" y="7"/>
                    <a:pt x="73" y="13"/>
                  </a:cubicBezTo>
                  <a:cubicBezTo>
                    <a:pt x="78" y="19"/>
                    <a:pt x="81" y="27"/>
                    <a:pt x="84" y="35"/>
                  </a:cubicBezTo>
                  <a:cubicBezTo>
                    <a:pt x="91" y="54"/>
                    <a:pt x="92" y="74"/>
                    <a:pt x="94" y="94"/>
                  </a:cubicBezTo>
                  <a:cubicBezTo>
                    <a:pt x="94" y="95"/>
                    <a:pt x="95" y="96"/>
                    <a:pt x="95" y="97"/>
                  </a:cubicBezTo>
                  <a:cubicBezTo>
                    <a:pt x="95" y="99"/>
                    <a:pt x="95" y="100"/>
                    <a:pt x="95" y="10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4" name="Freeform 1165"/>
            <p:cNvSpPr>
              <a:spLocks/>
            </p:cNvSpPr>
            <p:nvPr/>
          </p:nvSpPr>
          <p:spPr bwMode="auto">
            <a:xfrm>
              <a:off x="19361944" y="8477250"/>
              <a:ext cx="114300" cy="152400"/>
            </a:xfrm>
            <a:custGeom>
              <a:avLst/>
              <a:gdLst>
                <a:gd name="T0" fmla="*/ 10 w 12"/>
                <a:gd name="T1" fmla="*/ 0 h 16"/>
                <a:gd name="T2" fmla="*/ 12 w 12"/>
                <a:gd name="T3" fmla="*/ 13 h 16"/>
                <a:gd name="T4" fmla="*/ 0 w 12"/>
                <a:gd name="T5" fmla="*/ 13 h 16"/>
                <a:gd name="T6" fmla="*/ 0 w 12"/>
                <a:gd name="T7" fmla="*/ 2 h 16"/>
                <a:gd name="T8" fmla="*/ 1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11" y="5"/>
                    <a:pt x="12" y="9"/>
                    <a:pt x="12" y="13"/>
                  </a:cubicBezTo>
                  <a:cubicBezTo>
                    <a:pt x="9" y="16"/>
                    <a:pt x="3" y="16"/>
                    <a:pt x="0" y="13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2" y="2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5" name="Freeform 1166"/>
            <p:cNvSpPr>
              <a:spLocks/>
            </p:cNvSpPr>
            <p:nvPr/>
          </p:nvSpPr>
          <p:spPr bwMode="auto">
            <a:xfrm>
              <a:off x="18360231" y="7439025"/>
              <a:ext cx="849313" cy="1019175"/>
            </a:xfrm>
            <a:custGeom>
              <a:avLst/>
              <a:gdLst>
                <a:gd name="T0" fmla="*/ 69 w 89"/>
                <a:gd name="T1" fmla="*/ 30 h 107"/>
                <a:gd name="T2" fmla="*/ 19 w 89"/>
                <a:gd name="T3" fmla="*/ 20 h 107"/>
                <a:gd name="T4" fmla="*/ 24 w 89"/>
                <a:gd name="T5" fmla="*/ 45 h 107"/>
                <a:gd name="T6" fmla="*/ 1 w 89"/>
                <a:gd name="T7" fmla="*/ 61 h 107"/>
                <a:gd name="T8" fmla="*/ 20 w 89"/>
                <a:gd name="T9" fmla="*/ 79 h 107"/>
                <a:gd name="T10" fmla="*/ 26 w 89"/>
                <a:gd name="T11" fmla="*/ 99 h 107"/>
                <a:gd name="T12" fmla="*/ 49 w 89"/>
                <a:gd name="T13" fmla="*/ 99 h 107"/>
                <a:gd name="T14" fmla="*/ 63 w 89"/>
                <a:gd name="T15" fmla="*/ 105 h 107"/>
                <a:gd name="T16" fmla="*/ 76 w 89"/>
                <a:gd name="T17" fmla="*/ 41 h 107"/>
                <a:gd name="T18" fmla="*/ 69 w 89"/>
                <a:gd name="T19" fmla="*/ 3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7">
                  <a:moveTo>
                    <a:pt x="69" y="30"/>
                  </a:moveTo>
                  <a:cubicBezTo>
                    <a:pt x="57" y="15"/>
                    <a:pt x="34" y="0"/>
                    <a:pt x="19" y="20"/>
                  </a:cubicBezTo>
                  <a:cubicBezTo>
                    <a:pt x="13" y="28"/>
                    <a:pt x="16" y="39"/>
                    <a:pt x="24" y="45"/>
                  </a:cubicBezTo>
                  <a:cubicBezTo>
                    <a:pt x="14" y="44"/>
                    <a:pt x="1" y="52"/>
                    <a:pt x="1" y="61"/>
                  </a:cubicBezTo>
                  <a:cubicBezTo>
                    <a:pt x="0" y="70"/>
                    <a:pt x="10" y="78"/>
                    <a:pt x="20" y="79"/>
                  </a:cubicBezTo>
                  <a:cubicBezTo>
                    <a:pt x="17" y="85"/>
                    <a:pt x="19" y="95"/>
                    <a:pt x="26" y="99"/>
                  </a:cubicBezTo>
                  <a:cubicBezTo>
                    <a:pt x="32" y="104"/>
                    <a:pt x="42" y="103"/>
                    <a:pt x="49" y="99"/>
                  </a:cubicBezTo>
                  <a:cubicBezTo>
                    <a:pt x="50" y="104"/>
                    <a:pt x="57" y="107"/>
                    <a:pt x="63" y="105"/>
                  </a:cubicBezTo>
                  <a:cubicBezTo>
                    <a:pt x="89" y="98"/>
                    <a:pt x="83" y="56"/>
                    <a:pt x="76" y="41"/>
                  </a:cubicBezTo>
                  <a:cubicBezTo>
                    <a:pt x="74" y="38"/>
                    <a:pt x="72" y="34"/>
                    <a:pt x="69" y="30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6" name="Freeform 1167"/>
            <p:cNvSpPr>
              <a:spLocks/>
            </p:cNvSpPr>
            <p:nvPr/>
          </p:nvSpPr>
          <p:spPr bwMode="auto">
            <a:xfrm>
              <a:off x="19666744" y="7400925"/>
              <a:ext cx="819150" cy="1076325"/>
            </a:xfrm>
            <a:custGeom>
              <a:avLst/>
              <a:gdLst>
                <a:gd name="T0" fmla="*/ 14 w 86"/>
                <a:gd name="T1" fmla="*/ 34 h 113"/>
                <a:gd name="T2" fmla="*/ 63 w 86"/>
                <a:gd name="T3" fmla="*/ 20 h 113"/>
                <a:gd name="T4" fmla="*/ 60 w 86"/>
                <a:gd name="T5" fmla="*/ 45 h 113"/>
                <a:gd name="T6" fmla="*/ 85 w 86"/>
                <a:gd name="T7" fmla="*/ 61 h 113"/>
                <a:gd name="T8" fmla="*/ 67 w 86"/>
                <a:gd name="T9" fmla="*/ 80 h 113"/>
                <a:gd name="T10" fmla="*/ 63 w 86"/>
                <a:gd name="T11" fmla="*/ 102 h 113"/>
                <a:gd name="T12" fmla="*/ 40 w 86"/>
                <a:gd name="T13" fmla="*/ 103 h 113"/>
                <a:gd name="T14" fmla="*/ 26 w 86"/>
                <a:gd name="T15" fmla="*/ 111 h 113"/>
                <a:gd name="T16" fmla="*/ 8 w 86"/>
                <a:gd name="T17" fmla="*/ 46 h 113"/>
                <a:gd name="T18" fmla="*/ 14 w 86"/>
                <a:gd name="T19" fmla="*/ 3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13">
                  <a:moveTo>
                    <a:pt x="14" y="34"/>
                  </a:moveTo>
                  <a:cubicBezTo>
                    <a:pt x="25" y="18"/>
                    <a:pt x="47" y="0"/>
                    <a:pt x="63" y="20"/>
                  </a:cubicBezTo>
                  <a:cubicBezTo>
                    <a:pt x="70" y="27"/>
                    <a:pt x="68" y="39"/>
                    <a:pt x="60" y="45"/>
                  </a:cubicBezTo>
                  <a:cubicBezTo>
                    <a:pt x="70" y="44"/>
                    <a:pt x="84" y="52"/>
                    <a:pt x="85" y="61"/>
                  </a:cubicBezTo>
                  <a:cubicBezTo>
                    <a:pt x="86" y="70"/>
                    <a:pt x="77" y="79"/>
                    <a:pt x="67" y="80"/>
                  </a:cubicBezTo>
                  <a:cubicBezTo>
                    <a:pt x="71" y="86"/>
                    <a:pt x="69" y="97"/>
                    <a:pt x="63" y="102"/>
                  </a:cubicBezTo>
                  <a:cubicBezTo>
                    <a:pt x="57" y="107"/>
                    <a:pt x="47" y="107"/>
                    <a:pt x="40" y="103"/>
                  </a:cubicBezTo>
                  <a:cubicBezTo>
                    <a:pt x="39" y="109"/>
                    <a:pt x="32" y="113"/>
                    <a:pt x="26" y="111"/>
                  </a:cubicBezTo>
                  <a:cubicBezTo>
                    <a:pt x="0" y="105"/>
                    <a:pt x="2" y="62"/>
                    <a:pt x="8" y="46"/>
                  </a:cubicBezTo>
                  <a:cubicBezTo>
                    <a:pt x="10" y="42"/>
                    <a:pt x="12" y="38"/>
                    <a:pt x="14" y="34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7" name="Freeform 1168"/>
            <p:cNvSpPr>
              <a:spLocks/>
            </p:cNvSpPr>
            <p:nvPr/>
          </p:nvSpPr>
          <p:spPr bwMode="auto">
            <a:xfrm>
              <a:off x="18761869" y="7991475"/>
              <a:ext cx="228600" cy="257175"/>
            </a:xfrm>
            <a:custGeom>
              <a:avLst/>
              <a:gdLst>
                <a:gd name="T0" fmla="*/ 3 w 24"/>
                <a:gd name="T1" fmla="*/ 10 h 27"/>
                <a:gd name="T2" fmla="*/ 6 w 24"/>
                <a:gd name="T3" fmla="*/ 24 h 27"/>
                <a:gd name="T4" fmla="*/ 21 w 24"/>
                <a:gd name="T5" fmla="*/ 22 h 27"/>
                <a:gd name="T6" fmla="*/ 24 w 24"/>
                <a:gd name="T7" fmla="*/ 12 h 27"/>
                <a:gd name="T8" fmla="*/ 3 w 24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7">
                  <a:moveTo>
                    <a:pt x="3" y="10"/>
                  </a:moveTo>
                  <a:cubicBezTo>
                    <a:pt x="0" y="15"/>
                    <a:pt x="2" y="21"/>
                    <a:pt x="6" y="24"/>
                  </a:cubicBezTo>
                  <a:cubicBezTo>
                    <a:pt x="11" y="27"/>
                    <a:pt x="18" y="26"/>
                    <a:pt x="21" y="22"/>
                  </a:cubicBezTo>
                  <a:cubicBezTo>
                    <a:pt x="23" y="19"/>
                    <a:pt x="24" y="15"/>
                    <a:pt x="24" y="12"/>
                  </a:cubicBezTo>
                  <a:cubicBezTo>
                    <a:pt x="23" y="0"/>
                    <a:pt x="7" y="1"/>
                    <a:pt x="3" y="1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8" name="Freeform 1169"/>
            <p:cNvSpPr>
              <a:spLocks/>
            </p:cNvSpPr>
            <p:nvPr/>
          </p:nvSpPr>
          <p:spPr bwMode="auto">
            <a:xfrm>
              <a:off x="18838069" y="8096250"/>
              <a:ext cx="47625" cy="85725"/>
            </a:xfrm>
            <a:custGeom>
              <a:avLst/>
              <a:gdLst>
                <a:gd name="T0" fmla="*/ 4 w 5"/>
                <a:gd name="T1" fmla="*/ 2 h 9"/>
                <a:gd name="T2" fmla="*/ 1 w 5"/>
                <a:gd name="T3" fmla="*/ 3 h 9"/>
                <a:gd name="T4" fmla="*/ 2 w 5"/>
                <a:gd name="T5" fmla="*/ 7 h 9"/>
                <a:gd name="T6" fmla="*/ 5 w 5"/>
                <a:gd name="T7" fmla="*/ 7 h 9"/>
                <a:gd name="T8" fmla="*/ 4 w 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2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9"/>
                    <a:pt x="5" y="9"/>
                    <a:pt x="5" y="7"/>
                  </a:cubicBezTo>
                  <a:cubicBezTo>
                    <a:pt x="5" y="5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9" name="Freeform 1170"/>
            <p:cNvSpPr>
              <a:spLocks/>
            </p:cNvSpPr>
            <p:nvPr/>
          </p:nvSpPr>
          <p:spPr bwMode="auto">
            <a:xfrm>
              <a:off x="18885694" y="7581900"/>
              <a:ext cx="990600" cy="971550"/>
            </a:xfrm>
            <a:custGeom>
              <a:avLst/>
              <a:gdLst>
                <a:gd name="T0" fmla="*/ 101 w 104"/>
                <a:gd name="T1" fmla="*/ 29 h 102"/>
                <a:gd name="T2" fmla="*/ 100 w 104"/>
                <a:gd name="T3" fmla="*/ 61 h 102"/>
                <a:gd name="T4" fmla="*/ 79 w 104"/>
                <a:gd name="T5" fmla="*/ 92 h 102"/>
                <a:gd name="T6" fmla="*/ 37 w 104"/>
                <a:gd name="T7" fmla="*/ 97 h 102"/>
                <a:gd name="T8" fmla="*/ 4 w 104"/>
                <a:gd name="T9" fmla="*/ 63 h 102"/>
                <a:gd name="T10" fmla="*/ 5 w 104"/>
                <a:gd name="T11" fmla="*/ 28 h 102"/>
                <a:gd name="T12" fmla="*/ 80 w 104"/>
                <a:gd name="T13" fmla="*/ 9 h 102"/>
                <a:gd name="T14" fmla="*/ 101 w 104"/>
                <a:gd name="T1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2">
                  <a:moveTo>
                    <a:pt x="101" y="29"/>
                  </a:moveTo>
                  <a:cubicBezTo>
                    <a:pt x="104" y="38"/>
                    <a:pt x="102" y="50"/>
                    <a:pt x="100" y="61"/>
                  </a:cubicBezTo>
                  <a:cubicBezTo>
                    <a:pt x="97" y="74"/>
                    <a:pt x="92" y="85"/>
                    <a:pt x="79" y="92"/>
                  </a:cubicBezTo>
                  <a:cubicBezTo>
                    <a:pt x="67" y="99"/>
                    <a:pt x="51" y="102"/>
                    <a:pt x="37" y="97"/>
                  </a:cubicBezTo>
                  <a:cubicBezTo>
                    <a:pt x="21" y="92"/>
                    <a:pt x="10" y="77"/>
                    <a:pt x="4" y="63"/>
                  </a:cubicBezTo>
                  <a:cubicBezTo>
                    <a:pt x="0" y="51"/>
                    <a:pt x="0" y="39"/>
                    <a:pt x="5" y="28"/>
                  </a:cubicBezTo>
                  <a:cubicBezTo>
                    <a:pt x="18" y="5"/>
                    <a:pt x="56" y="0"/>
                    <a:pt x="80" y="9"/>
                  </a:cubicBezTo>
                  <a:cubicBezTo>
                    <a:pt x="92" y="14"/>
                    <a:pt x="98" y="21"/>
                    <a:pt x="101" y="2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0" name="Freeform 1171"/>
            <p:cNvSpPr>
              <a:spLocks/>
            </p:cNvSpPr>
            <p:nvPr/>
          </p:nvSpPr>
          <p:spPr bwMode="auto">
            <a:xfrm>
              <a:off x="19761994" y="7981950"/>
              <a:ext cx="247650" cy="257175"/>
            </a:xfrm>
            <a:custGeom>
              <a:avLst/>
              <a:gdLst>
                <a:gd name="T0" fmla="*/ 23 w 26"/>
                <a:gd name="T1" fmla="*/ 17 h 27"/>
                <a:gd name="T2" fmla="*/ 19 w 26"/>
                <a:gd name="T3" fmla="*/ 3 h 27"/>
                <a:gd name="T4" fmla="*/ 3 w 26"/>
                <a:gd name="T5" fmla="*/ 5 h 27"/>
                <a:gd name="T6" fmla="*/ 0 w 26"/>
                <a:gd name="T7" fmla="*/ 15 h 27"/>
                <a:gd name="T8" fmla="*/ 23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3" y="17"/>
                  </a:moveTo>
                  <a:cubicBezTo>
                    <a:pt x="26" y="13"/>
                    <a:pt x="24" y="6"/>
                    <a:pt x="19" y="3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1" y="8"/>
                    <a:pt x="0" y="12"/>
                    <a:pt x="0" y="15"/>
                  </a:cubicBezTo>
                  <a:cubicBezTo>
                    <a:pt x="1" y="27"/>
                    <a:pt x="18" y="26"/>
                    <a:pt x="23" y="17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1" name="Freeform 1172"/>
            <p:cNvSpPr>
              <a:spLocks/>
            </p:cNvSpPr>
            <p:nvPr/>
          </p:nvSpPr>
          <p:spPr bwMode="auto">
            <a:xfrm>
              <a:off x="19200019" y="8115300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2 h 9"/>
                <a:gd name="T4" fmla="*/ 3 w 6"/>
                <a:gd name="T5" fmla="*/ 0 h 9"/>
                <a:gd name="T6" fmla="*/ 2 w 6"/>
                <a:gd name="T7" fmla="*/ 0 h 9"/>
                <a:gd name="T8" fmla="*/ 0 w 6"/>
                <a:gd name="T9" fmla="*/ 4 h 9"/>
                <a:gd name="T10" fmla="*/ 0 w 6"/>
                <a:gd name="T11" fmla="*/ 4 h 9"/>
                <a:gd name="T12" fmla="*/ 1 w 6"/>
                <a:gd name="T13" fmla="*/ 6 h 9"/>
                <a:gd name="T14" fmla="*/ 3 w 6"/>
                <a:gd name="T15" fmla="*/ 8 h 9"/>
                <a:gd name="T16" fmla="*/ 5 w 6"/>
                <a:gd name="T17" fmla="*/ 8 h 9"/>
                <a:gd name="T18" fmla="*/ 5 w 6"/>
                <a:gd name="T19" fmla="*/ 7 h 9"/>
                <a:gd name="T20" fmla="*/ 5 w 6"/>
                <a:gd name="T21" fmla="*/ 7 h 9"/>
                <a:gd name="T22" fmla="*/ 5 w 6"/>
                <a:gd name="T23" fmla="*/ 7 h 9"/>
                <a:gd name="T24" fmla="*/ 6 w 6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2" name="Freeform 1173"/>
            <p:cNvSpPr>
              <a:spLocks/>
            </p:cNvSpPr>
            <p:nvPr/>
          </p:nvSpPr>
          <p:spPr bwMode="auto">
            <a:xfrm>
              <a:off x="19523869" y="8096250"/>
              <a:ext cx="57150" cy="76200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2 h 8"/>
                <a:gd name="T4" fmla="*/ 3 w 6"/>
                <a:gd name="T5" fmla="*/ 0 h 8"/>
                <a:gd name="T6" fmla="*/ 2 w 6"/>
                <a:gd name="T7" fmla="*/ 0 h 8"/>
                <a:gd name="T8" fmla="*/ 0 w 6"/>
                <a:gd name="T9" fmla="*/ 3 h 8"/>
                <a:gd name="T10" fmla="*/ 0 w 6"/>
                <a:gd name="T11" fmla="*/ 3 h 8"/>
                <a:gd name="T12" fmla="*/ 1 w 6"/>
                <a:gd name="T13" fmla="*/ 6 h 8"/>
                <a:gd name="T14" fmla="*/ 3 w 6"/>
                <a:gd name="T15" fmla="*/ 8 h 8"/>
                <a:gd name="T16" fmla="*/ 5 w 6"/>
                <a:gd name="T17" fmla="*/ 7 h 8"/>
                <a:gd name="T18" fmla="*/ 5 w 6"/>
                <a:gd name="T19" fmla="*/ 7 h 8"/>
                <a:gd name="T20" fmla="*/ 5 w 6"/>
                <a:gd name="T21" fmla="*/ 7 h 8"/>
                <a:gd name="T22" fmla="*/ 5 w 6"/>
                <a:gd name="T23" fmla="*/ 6 h 8"/>
                <a:gd name="T24" fmla="*/ 6 w 6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3" name="Freeform 1174"/>
            <p:cNvSpPr>
              <a:spLocks/>
            </p:cNvSpPr>
            <p:nvPr/>
          </p:nvSpPr>
          <p:spPr bwMode="auto">
            <a:xfrm>
              <a:off x="19857244" y="8039100"/>
              <a:ext cx="57150" cy="123825"/>
            </a:xfrm>
            <a:custGeom>
              <a:avLst/>
              <a:gdLst>
                <a:gd name="T0" fmla="*/ 4 w 6"/>
                <a:gd name="T1" fmla="*/ 9 h 13"/>
                <a:gd name="T2" fmla="*/ 4 w 6"/>
                <a:gd name="T3" fmla="*/ 4 h 13"/>
                <a:gd name="T4" fmla="*/ 1 w 6"/>
                <a:gd name="T5" fmla="*/ 2 h 13"/>
                <a:gd name="T6" fmla="*/ 1 w 6"/>
                <a:gd name="T7" fmla="*/ 11 h 13"/>
                <a:gd name="T8" fmla="*/ 4 w 6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9"/>
                  </a:moveTo>
                  <a:cubicBezTo>
                    <a:pt x="3" y="8"/>
                    <a:pt x="3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3" y="13"/>
                    <a:pt x="6" y="11"/>
                    <a:pt x="4" y="9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4" name="Freeform 1175"/>
            <p:cNvSpPr>
              <a:spLocks/>
            </p:cNvSpPr>
            <p:nvPr/>
          </p:nvSpPr>
          <p:spPr bwMode="auto">
            <a:xfrm>
              <a:off x="19114294" y="8267700"/>
              <a:ext cx="161925" cy="76200"/>
            </a:xfrm>
            <a:custGeom>
              <a:avLst/>
              <a:gdLst>
                <a:gd name="T0" fmla="*/ 13 w 17"/>
                <a:gd name="T1" fmla="*/ 0 h 8"/>
                <a:gd name="T2" fmla="*/ 16 w 17"/>
                <a:gd name="T3" fmla="*/ 5 h 8"/>
                <a:gd name="T4" fmla="*/ 9 w 17"/>
                <a:gd name="T5" fmla="*/ 6 h 8"/>
                <a:gd name="T6" fmla="*/ 1 w 17"/>
                <a:gd name="T7" fmla="*/ 3 h 8"/>
                <a:gd name="T8" fmla="*/ 11 w 17"/>
                <a:gd name="T9" fmla="*/ 0 h 8"/>
                <a:gd name="T10" fmla="*/ 13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3" y="0"/>
                  </a:moveTo>
                  <a:cubicBezTo>
                    <a:pt x="14" y="1"/>
                    <a:pt x="17" y="2"/>
                    <a:pt x="16" y="5"/>
                  </a:cubicBezTo>
                  <a:cubicBezTo>
                    <a:pt x="14" y="6"/>
                    <a:pt x="11" y="6"/>
                    <a:pt x="9" y="6"/>
                  </a:cubicBezTo>
                  <a:cubicBezTo>
                    <a:pt x="7" y="7"/>
                    <a:pt x="0" y="8"/>
                    <a:pt x="1" y="3"/>
                  </a:cubicBezTo>
                  <a:cubicBezTo>
                    <a:pt x="2" y="0"/>
                    <a:pt x="8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5" name="Freeform 1176"/>
            <p:cNvSpPr>
              <a:spLocks/>
            </p:cNvSpPr>
            <p:nvPr/>
          </p:nvSpPr>
          <p:spPr bwMode="auto">
            <a:xfrm>
              <a:off x="19561969" y="8239125"/>
              <a:ext cx="171450" cy="66675"/>
            </a:xfrm>
            <a:custGeom>
              <a:avLst/>
              <a:gdLst>
                <a:gd name="T0" fmla="*/ 4 w 18"/>
                <a:gd name="T1" fmla="*/ 6 h 7"/>
                <a:gd name="T2" fmla="*/ 3 w 18"/>
                <a:gd name="T3" fmla="*/ 0 h 7"/>
                <a:gd name="T4" fmla="*/ 10 w 18"/>
                <a:gd name="T5" fmla="*/ 0 h 7"/>
                <a:gd name="T6" fmla="*/ 16 w 18"/>
                <a:gd name="T7" fmla="*/ 4 h 7"/>
                <a:gd name="T8" fmla="*/ 6 w 18"/>
                <a:gd name="T9" fmla="*/ 6 h 7"/>
                <a:gd name="T10" fmla="*/ 4 w 1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">
                  <a:moveTo>
                    <a:pt x="4" y="6"/>
                  </a:moveTo>
                  <a:cubicBezTo>
                    <a:pt x="2" y="5"/>
                    <a:pt x="0" y="2"/>
                    <a:pt x="3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8" y="0"/>
                    <a:pt x="16" y="4"/>
                  </a:cubicBezTo>
                  <a:cubicBezTo>
                    <a:pt x="15" y="7"/>
                    <a:pt x="8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6" name="Freeform 1177"/>
            <p:cNvSpPr>
              <a:spLocks/>
            </p:cNvSpPr>
            <p:nvPr/>
          </p:nvSpPr>
          <p:spPr bwMode="auto">
            <a:xfrm>
              <a:off x="19495294" y="7981950"/>
              <a:ext cx="114300" cy="38100"/>
            </a:xfrm>
            <a:custGeom>
              <a:avLst/>
              <a:gdLst>
                <a:gd name="T0" fmla="*/ 10 w 12"/>
                <a:gd name="T1" fmla="*/ 1 h 4"/>
                <a:gd name="T2" fmla="*/ 6 w 12"/>
                <a:gd name="T3" fmla="*/ 0 h 4"/>
                <a:gd name="T4" fmla="*/ 2 w 12"/>
                <a:gd name="T5" fmla="*/ 1 h 4"/>
                <a:gd name="T6" fmla="*/ 2 w 12"/>
                <a:gd name="T7" fmla="*/ 4 h 4"/>
                <a:gd name="T8" fmla="*/ 6 w 12"/>
                <a:gd name="T9" fmla="*/ 4 h 4"/>
                <a:gd name="T10" fmla="*/ 10 w 12"/>
                <a:gd name="T11" fmla="*/ 4 h 4"/>
                <a:gd name="T12" fmla="*/ 10 w 1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9" y="4"/>
                    <a:pt x="10" y="4"/>
                  </a:cubicBezTo>
                  <a:cubicBezTo>
                    <a:pt x="12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7" name="Freeform 1178"/>
            <p:cNvSpPr>
              <a:spLocks/>
            </p:cNvSpPr>
            <p:nvPr/>
          </p:nvSpPr>
          <p:spPr bwMode="auto">
            <a:xfrm>
              <a:off x="19142869" y="8039100"/>
              <a:ext cx="95250" cy="38100"/>
            </a:xfrm>
            <a:custGeom>
              <a:avLst/>
              <a:gdLst>
                <a:gd name="T0" fmla="*/ 9 w 10"/>
                <a:gd name="T1" fmla="*/ 1 h 4"/>
                <a:gd name="T2" fmla="*/ 6 w 10"/>
                <a:gd name="T3" fmla="*/ 0 h 4"/>
                <a:gd name="T4" fmla="*/ 2 w 10"/>
                <a:gd name="T5" fmla="*/ 1 h 4"/>
                <a:gd name="T6" fmla="*/ 3 w 10"/>
                <a:gd name="T7" fmla="*/ 3 h 4"/>
                <a:gd name="T8" fmla="*/ 6 w 10"/>
                <a:gd name="T9" fmla="*/ 3 h 4"/>
                <a:gd name="T10" fmla="*/ 9 w 10"/>
                <a:gd name="T11" fmla="*/ 3 h 4"/>
                <a:gd name="T12" fmla="*/ 9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8" y="4"/>
                    <a:pt x="9" y="3"/>
                  </a:cubicBezTo>
                  <a:cubicBezTo>
                    <a:pt x="10" y="3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8" name="Freeform 1179"/>
            <p:cNvSpPr>
              <a:spLocks/>
            </p:cNvSpPr>
            <p:nvPr/>
          </p:nvSpPr>
          <p:spPr bwMode="auto">
            <a:xfrm>
              <a:off x="19352419" y="8401050"/>
              <a:ext cx="133350" cy="28575"/>
            </a:xfrm>
            <a:custGeom>
              <a:avLst/>
              <a:gdLst>
                <a:gd name="T0" fmla="*/ 14 w 14"/>
                <a:gd name="T1" fmla="*/ 0 h 3"/>
                <a:gd name="T2" fmla="*/ 8 w 14"/>
                <a:gd name="T3" fmla="*/ 1 h 3"/>
                <a:gd name="T4" fmla="*/ 1 w 14"/>
                <a:gd name="T5" fmla="*/ 2 h 3"/>
                <a:gd name="T6" fmla="*/ 1 w 14"/>
                <a:gd name="T7" fmla="*/ 3 h 3"/>
                <a:gd name="T8" fmla="*/ 8 w 14"/>
                <a:gd name="T9" fmla="*/ 2 h 3"/>
                <a:gd name="T10" fmla="*/ 14 w 14"/>
                <a:gd name="T11" fmla="*/ 1 h 3"/>
                <a:gd name="T12" fmla="*/ 14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cubicBezTo>
                    <a:pt x="12" y="0"/>
                    <a:pt x="10" y="0"/>
                    <a:pt x="8" y="1"/>
                  </a:cubicBezTo>
                  <a:cubicBezTo>
                    <a:pt x="6" y="1"/>
                    <a:pt x="4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4" y="3"/>
                    <a:pt x="6" y="3"/>
                    <a:pt x="8" y="2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9" name="Freeform 1180"/>
            <p:cNvSpPr>
              <a:spLocks/>
            </p:cNvSpPr>
            <p:nvPr/>
          </p:nvSpPr>
          <p:spPr bwMode="auto">
            <a:xfrm>
              <a:off x="18847594" y="7381875"/>
              <a:ext cx="1057275" cy="619125"/>
            </a:xfrm>
            <a:custGeom>
              <a:avLst/>
              <a:gdLst>
                <a:gd name="T0" fmla="*/ 2 w 111"/>
                <a:gd name="T1" fmla="*/ 64 h 65"/>
                <a:gd name="T2" fmla="*/ 44 w 111"/>
                <a:gd name="T3" fmla="*/ 63 h 65"/>
                <a:gd name="T4" fmla="*/ 80 w 111"/>
                <a:gd name="T5" fmla="*/ 44 h 65"/>
                <a:gd name="T6" fmla="*/ 107 w 111"/>
                <a:gd name="T7" fmla="*/ 64 h 65"/>
                <a:gd name="T8" fmla="*/ 107 w 111"/>
                <a:gd name="T9" fmla="*/ 33 h 65"/>
                <a:gd name="T10" fmla="*/ 90 w 111"/>
                <a:gd name="T11" fmla="*/ 12 h 65"/>
                <a:gd name="T12" fmla="*/ 78 w 111"/>
                <a:gd name="T13" fmla="*/ 13 h 65"/>
                <a:gd name="T14" fmla="*/ 49 w 111"/>
                <a:gd name="T15" fmla="*/ 3 h 65"/>
                <a:gd name="T16" fmla="*/ 12 w 111"/>
                <a:gd name="T17" fmla="*/ 25 h 65"/>
                <a:gd name="T18" fmla="*/ 2 w 111"/>
                <a:gd name="T19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65">
                  <a:moveTo>
                    <a:pt x="2" y="64"/>
                  </a:moveTo>
                  <a:cubicBezTo>
                    <a:pt x="16" y="65"/>
                    <a:pt x="30" y="65"/>
                    <a:pt x="44" y="63"/>
                  </a:cubicBezTo>
                  <a:cubicBezTo>
                    <a:pt x="57" y="60"/>
                    <a:pt x="71" y="54"/>
                    <a:pt x="80" y="44"/>
                  </a:cubicBezTo>
                  <a:cubicBezTo>
                    <a:pt x="85" y="54"/>
                    <a:pt x="96" y="62"/>
                    <a:pt x="107" y="64"/>
                  </a:cubicBezTo>
                  <a:cubicBezTo>
                    <a:pt x="111" y="54"/>
                    <a:pt x="110" y="42"/>
                    <a:pt x="107" y="33"/>
                  </a:cubicBezTo>
                  <a:cubicBezTo>
                    <a:pt x="104" y="25"/>
                    <a:pt x="97" y="14"/>
                    <a:pt x="90" y="12"/>
                  </a:cubicBezTo>
                  <a:cubicBezTo>
                    <a:pt x="86" y="10"/>
                    <a:pt x="82" y="11"/>
                    <a:pt x="78" y="13"/>
                  </a:cubicBezTo>
                  <a:cubicBezTo>
                    <a:pt x="74" y="0"/>
                    <a:pt x="60" y="1"/>
                    <a:pt x="49" y="3"/>
                  </a:cubicBezTo>
                  <a:cubicBezTo>
                    <a:pt x="35" y="5"/>
                    <a:pt x="21" y="13"/>
                    <a:pt x="12" y="25"/>
                  </a:cubicBezTo>
                  <a:cubicBezTo>
                    <a:pt x="3" y="36"/>
                    <a:pt x="0" y="49"/>
                    <a:pt x="2" y="64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0" name="Freeform 1181"/>
            <p:cNvSpPr>
              <a:spLocks/>
            </p:cNvSpPr>
            <p:nvPr/>
          </p:nvSpPr>
          <p:spPr bwMode="auto">
            <a:xfrm>
              <a:off x="18933319" y="7629525"/>
              <a:ext cx="666750" cy="314325"/>
            </a:xfrm>
            <a:custGeom>
              <a:avLst/>
              <a:gdLst>
                <a:gd name="T0" fmla="*/ 69 w 70"/>
                <a:gd name="T1" fmla="*/ 0 h 33"/>
                <a:gd name="T2" fmla="*/ 57 w 70"/>
                <a:gd name="T3" fmla="*/ 14 h 33"/>
                <a:gd name="T4" fmla="*/ 40 w 70"/>
                <a:gd name="T5" fmla="*/ 22 h 33"/>
                <a:gd name="T6" fmla="*/ 1 w 70"/>
                <a:gd name="T7" fmla="*/ 30 h 33"/>
                <a:gd name="T8" fmla="*/ 1 w 70"/>
                <a:gd name="T9" fmla="*/ 31 h 33"/>
                <a:gd name="T10" fmla="*/ 42 w 70"/>
                <a:gd name="T11" fmla="*/ 24 h 33"/>
                <a:gd name="T12" fmla="*/ 70 w 70"/>
                <a:gd name="T13" fmla="*/ 1 h 33"/>
                <a:gd name="T14" fmla="*/ 69 w 70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3">
                  <a:moveTo>
                    <a:pt x="69" y="0"/>
                  </a:moveTo>
                  <a:cubicBezTo>
                    <a:pt x="66" y="6"/>
                    <a:pt x="62" y="10"/>
                    <a:pt x="57" y="14"/>
                  </a:cubicBezTo>
                  <a:cubicBezTo>
                    <a:pt x="52" y="17"/>
                    <a:pt x="46" y="20"/>
                    <a:pt x="40" y="22"/>
                  </a:cubicBezTo>
                  <a:cubicBezTo>
                    <a:pt x="28" y="28"/>
                    <a:pt x="14" y="30"/>
                    <a:pt x="1" y="30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15" y="33"/>
                    <a:pt x="29" y="29"/>
                    <a:pt x="42" y="24"/>
                  </a:cubicBezTo>
                  <a:cubicBezTo>
                    <a:pt x="52" y="19"/>
                    <a:pt x="67" y="13"/>
                    <a:pt x="70" y="1"/>
                  </a:cubicBezTo>
                  <a:cubicBezTo>
                    <a:pt x="70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1" name="Freeform 1182"/>
            <p:cNvSpPr>
              <a:spLocks/>
            </p:cNvSpPr>
            <p:nvPr/>
          </p:nvSpPr>
          <p:spPr bwMode="auto">
            <a:xfrm>
              <a:off x="18971419" y="7620000"/>
              <a:ext cx="504825" cy="200025"/>
            </a:xfrm>
            <a:custGeom>
              <a:avLst/>
              <a:gdLst>
                <a:gd name="T0" fmla="*/ 53 w 53"/>
                <a:gd name="T1" fmla="*/ 1 h 21"/>
                <a:gd name="T2" fmla="*/ 26 w 53"/>
                <a:gd name="T3" fmla="*/ 13 h 21"/>
                <a:gd name="T4" fmla="*/ 12 w 53"/>
                <a:gd name="T5" fmla="*/ 18 h 21"/>
                <a:gd name="T6" fmla="*/ 0 w 53"/>
                <a:gd name="T7" fmla="*/ 20 h 21"/>
                <a:gd name="T8" fmla="*/ 0 w 53"/>
                <a:gd name="T9" fmla="*/ 21 h 21"/>
                <a:gd name="T10" fmla="*/ 14 w 53"/>
                <a:gd name="T11" fmla="*/ 19 h 21"/>
                <a:gd name="T12" fmla="*/ 25 w 53"/>
                <a:gd name="T13" fmla="*/ 15 h 21"/>
                <a:gd name="T14" fmla="*/ 39 w 53"/>
                <a:gd name="T15" fmla="*/ 8 h 21"/>
                <a:gd name="T16" fmla="*/ 53 w 53"/>
                <a:gd name="T17" fmla="*/ 1 h 21"/>
                <a:gd name="T18" fmla="*/ 53 w 53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">
                  <a:moveTo>
                    <a:pt x="53" y="1"/>
                  </a:moveTo>
                  <a:cubicBezTo>
                    <a:pt x="43" y="3"/>
                    <a:pt x="34" y="8"/>
                    <a:pt x="26" y="13"/>
                  </a:cubicBezTo>
                  <a:cubicBezTo>
                    <a:pt x="21" y="15"/>
                    <a:pt x="17" y="17"/>
                    <a:pt x="12" y="18"/>
                  </a:cubicBezTo>
                  <a:cubicBezTo>
                    <a:pt x="8" y="19"/>
                    <a:pt x="4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0"/>
                    <a:pt x="9" y="20"/>
                    <a:pt x="14" y="19"/>
                  </a:cubicBezTo>
                  <a:cubicBezTo>
                    <a:pt x="18" y="19"/>
                    <a:pt x="21" y="17"/>
                    <a:pt x="25" y="15"/>
                  </a:cubicBezTo>
                  <a:cubicBezTo>
                    <a:pt x="30" y="13"/>
                    <a:pt x="34" y="11"/>
                    <a:pt x="39" y="8"/>
                  </a:cubicBezTo>
                  <a:cubicBezTo>
                    <a:pt x="44" y="6"/>
                    <a:pt x="49" y="4"/>
                    <a:pt x="53" y="1"/>
                  </a:cubicBezTo>
                  <a:cubicBezTo>
                    <a:pt x="53" y="1"/>
                    <a:pt x="53" y="0"/>
                    <a:pt x="53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2" name="Freeform 1183"/>
            <p:cNvSpPr>
              <a:spLocks/>
            </p:cNvSpPr>
            <p:nvPr/>
          </p:nvSpPr>
          <p:spPr bwMode="auto">
            <a:xfrm>
              <a:off x="18933319" y="7505700"/>
              <a:ext cx="552450" cy="228600"/>
            </a:xfrm>
            <a:custGeom>
              <a:avLst/>
              <a:gdLst>
                <a:gd name="T0" fmla="*/ 58 w 58"/>
                <a:gd name="T1" fmla="*/ 1 h 24"/>
                <a:gd name="T2" fmla="*/ 42 w 58"/>
                <a:gd name="T3" fmla="*/ 2 h 24"/>
                <a:gd name="T4" fmla="*/ 28 w 58"/>
                <a:gd name="T5" fmla="*/ 7 h 24"/>
                <a:gd name="T6" fmla="*/ 13 w 58"/>
                <a:gd name="T7" fmla="*/ 15 h 24"/>
                <a:gd name="T8" fmla="*/ 0 w 58"/>
                <a:gd name="T9" fmla="*/ 23 h 24"/>
                <a:gd name="T10" fmla="*/ 1 w 58"/>
                <a:gd name="T11" fmla="*/ 24 h 24"/>
                <a:gd name="T12" fmla="*/ 27 w 58"/>
                <a:gd name="T13" fmla="*/ 9 h 24"/>
                <a:gd name="T14" fmla="*/ 42 w 58"/>
                <a:gd name="T15" fmla="*/ 5 h 24"/>
                <a:gd name="T16" fmla="*/ 58 w 58"/>
                <a:gd name="T17" fmla="*/ 2 h 24"/>
                <a:gd name="T18" fmla="*/ 58 w 58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4">
                  <a:moveTo>
                    <a:pt x="58" y="1"/>
                  </a:moveTo>
                  <a:cubicBezTo>
                    <a:pt x="53" y="0"/>
                    <a:pt x="47" y="2"/>
                    <a:pt x="42" y="2"/>
                  </a:cubicBezTo>
                  <a:cubicBezTo>
                    <a:pt x="37" y="3"/>
                    <a:pt x="32" y="5"/>
                    <a:pt x="28" y="7"/>
                  </a:cubicBezTo>
                  <a:cubicBezTo>
                    <a:pt x="23" y="9"/>
                    <a:pt x="18" y="12"/>
                    <a:pt x="13" y="15"/>
                  </a:cubicBezTo>
                  <a:cubicBezTo>
                    <a:pt x="9" y="17"/>
                    <a:pt x="4" y="20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9" y="18"/>
                    <a:pt x="18" y="13"/>
                    <a:pt x="27" y="9"/>
                  </a:cubicBezTo>
                  <a:cubicBezTo>
                    <a:pt x="32" y="7"/>
                    <a:pt x="37" y="6"/>
                    <a:pt x="42" y="5"/>
                  </a:cubicBezTo>
                  <a:cubicBezTo>
                    <a:pt x="47" y="3"/>
                    <a:pt x="53" y="3"/>
                    <a:pt x="58" y="2"/>
                  </a:cubicBezTo>
                  <a:cubicBezTo>
                    <a:pt x="58" y="2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3" name="Freeform 1184"/>
            <p:cNvSpPr>
              <a:spLocks/>
            </p:cNvSpPr>
            <p:nvPr/>
          </p:nvSpPr>
          <p:spPr bwMode="auto">
            <a:xfrm>
              <a:off x="19647694" y="7696200"/>
              <a:ext cx="190500" cy="180975"/>
            </a:xfrm>
            <a:custGeom>
              <a:avLst/>
              <a:gdLst>
                <a:gd name="T0" fmla="*/ 20 w 20"/>
                <a:gd name="T1" fmla="*/ 18 h 19"/>
                <a:gd name="T2" fmla="*/ 9 w 20"/>
                <a:gd name="T3" fmla="*/ 11 h 19"/>
                <a:gd name="T4" fmla="*/ 1 w 20"/>
                <a:gd name="T5" fmla="*/ 1 h 19"/>
                <a:gd name="T6" fmla="*/ 0 w 20"/>
                <a:gd name="T7" fmla="*/ 1 h 19"/>
                <a:gd name="T8" fmla="*/ 19 w 20"/>
                <a:gd name="T9" fmla="*/ 18 h 19"/>
                <a:gd name="T10" fmla="*/ 20 w 2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20" y="18"/>
                  </a:moveTo>
                  <a:cubicBezTo>
                    <a:pt x="16" y="15"/>
                    <a:pt x="12" y="14"/>
                    <a:pt x="9" y="11"/>
                  </a:cubicBezTo>
                  <a:cubicBezTo>
                    <a:pt x="6" y="8"/>
                    <a:pt x="4" y="4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4" y="8"/>
                    <a:pt x="11" y="17"/>
                    <a:pt x="19" y="18"/>
                  </a:cubicBezTo>
                  <a:cubicBezTo>
                    <a:pt x="20" y="19"/>
                    <a:pt x="20" y="18"/>
                    <a:pt x="20" y="18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4" name="Freeform 1185"/>
            <p:cNvSpPr>
              <a:spLocks/>
            </p:cNvSpPr>
            <p:nvPr/>
          </p:nvSpPr>
          <p:spPr bwMode="auto">
            <a:xfrm>
              <a:off x="19704844" y="7648575"/>
              <a:ext cx="95250" cy="76200"/>
            </a:xfrm>
            <a:custGeom>
              <a:avLst/>
              <a:gdLst>
                <a:gd name="T0" fmla="*/ 9 w 10"/>
                <a:gd name="T1" fmla="*/ 7 h 8"/>
                <a:gd name="T2" fmla="*/ 6 w 10"/>
                <a:gd name="T3" fmla="*/ 4 h 8"/>
                <a:gd name="T4" fmla="*/ 1 w 10"/>
                <a:gd name="T5" fmla="*/ 1 h 8"/>
                <a:gd name="T6" fmla="*/ 1 w 10"/>
                <a:gd name="T7" fmla="*/ 1 h 8"/>
                <a:gd name="T8" fmla="*/ 5 w 10"/>
                <a:gd name="T9" fmla="*/ 5 h 8"/>
                <a:gd name="T10" fmla="*/ 9 w 10"/>
                <a:gd name="T11" fmla="*/ 8 h 8"/>
                <a:gd name="T12" fmla="*/ 9 w 10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cubicBezTo>
                    <a:pt x="9" y="6"/>
                    <a:pt x="7" y="5"/>
                    <a:pt x="6" y="4"/>
                  </a:cubicBezTo>
                  <a:cubicBezTo>
                    <a:pt x="5" y="3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3"/>
                    <a:pt x="4" y="4"/>
                    <a:pt x="5" y="5"/>
                  </a:cubicBezTo>
                  <a:cubicBezTo>
                    <a:pt x="6" y="6"/>
                    <a:pt x="8" y="7"/>
                    <a:pt x="9" y="8"/>
                  </a:cubicBezTo>
                  <a:cubicBezTo>
                    <a:pt x="9" y="8"/>
                    <a:pt x="10" y="7"/>
                    <a:pt x="9" y="7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5" name="Freeform 1186"/>
            <p:cNvSpPr>
              <a:spLocks/>
            </p:cNvSpPr>
            <p:nvPr/>
          </p:nvSpPr>
          <p:spPr bwMode="auto">
            <a:xfrm>
              <a:off x="19695319" y="7543800"/>
              <a:ext cx="114300" cy="123825"/>
            </a:xfrm>
            <a:custGeom>
              <a:avLst/>
              <a:gdLst>
                <a:gd name="T0" fmla="*/ 8 w 12"/>
                <a:gd name="T1" fmla="*/ 6 h 13"/>
                <a:gd name="T2" fmla="*/ 1 w 12"/>
                <a:gd name="T3" fmla="*/ 0 h 13"/>
                <a:gd name="T4" fmla="*/ 0 w 12"/>
                <a:gd name="T5" fmla="*/ 1 h 13"/>
                <a:gd name="T6" fmla="*/ 7 w 12"/>
                <a:gd name="T7" fmla="*/ 6 h 13"/>
                <a:gd name="T8" fmla="*/ 12 w 12"/>
                <a:gd name="T9" fmla="*/ 13 h 13"/>
                <a:gd name="T10" fmla="*/ 12 w 12"/>
                <a:gd name="T11" fmla="*/ 12 h 13"/>
                <a:gd name="T12" fmla="*/ 8 w 12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8" y="6"/>
                  </a:moveTo>
                  <a:cubicBezTo>
                    <a:pt x="6" y="4"/>
                    <a:pt x="3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5" y="4"/>
                    <a:pt x="7" y="6"/>
                  </a:cubicBezTo>
                  <a:cubicBezTo>
                    <a:pt x="9" y="8"/>
                    <a:pt x="10" y="11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0"/>
                    <a:pt x="10" y="8"/>
                    <a:pt x="8" y="6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6" name="Freeform 1187"/>
            <p:cNvSpPr>
              <a:spLocks/>
            </p:cNvSpPr>
            <p:nvPr/>
          </p:nvSpPr>
          <p:spPr bwMode="auto">
            <a:xfrm>
              <a:off x="18942844" y="8553450"/>
              <a:ext cx="295275" cy="352425"/>
            </a:xfrm>
            <a:custGeom>
              <a:avLst/>
              <a:gdLst>
                <a:gd name="T0" fmla="*/ 8 w 31"/>
                <a:gd name="T1" fmla="*/ 5 h 37"/>
                <a:gd name="T2" fmla="*/ 1 w 31"/>
                <a:gd name="T3" fmla="*/ 17 h 37"/>
                <a:gd name="T4" fmla="*/ 4 w 31"/>
                <a:gd name="T5" fmla="*/ 27 h 37"/>
                <a:gd name="T6" fmla="*/ 30 w 31"/>
                <a:gd name="T7" fmla="*/ 16 h 37"/>
                <a:gd name="T8" fmla="*/ 19 w 31"/>
                <a:gd name="T9" fmla="*/ 0 h 37"/>
                <a:gd name="T10" fmla="*/ 8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8" y="5"/>
                  </a:moveTo>
                  <a:cubicBezTo>
                    <a:pt x="5" y="8"/>
                    <a:pt x="2" y="13"/>
                    <a:pt x="1" y="17"/>
                  </a:cubicBezTo>
                  <a:cubicBezTo>
                    <a:pt x="0" y="20"/>
                    <a:pt x="1" y="25"/>
                    <a:pt x="4" y="27"/>
                  </a:cubicBezTo>
                  <a:cubicBezTo>
                    <a:pt x="13" y="37"/>
                    <a:pt x="28" y="26"/>
                    <a:pt x="30" y="16"/>
                  </a:cubicBezTo>
                  <a:cubicBezTo>
                    <a:pt x="31" y="8"/>
                    <a:pt x="27" y="0"/>
                    <a:pt x="19" y="0"/>
                  </a:cubicBezTo>
                  <a:cubicBezTo>
                    <a:pt x="14" y="0"/>
                    <a:pt x="11" y="2"/>
                    <a:pt x="8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7" name="Freeform 1188"/>
            <p:cNvSpPr>
              <a:spLocks/>
            </p:cNvSpPr>
            <p:nvPr/>
          </p:nvSpPr>
          <p:spPr bwMode="auto">
            <a:xfrm>
              <a:off x="19609594" y="8515350"/>
              <a:ext cx="295275" cy="352425"/>
            </a:xfrm>
            <a:custGeom>
              <a:avLst/>
              <a:gdLst>
                <a:gd name="T0" fmla="*/ 24 w 31"/>
                <a:gd name="T1" fmla="*/ 5 h 37"/>
                <a:gd name="T2" fmla="*/ 30 w 31"/>
                <a:gd name="T3" fmla="*/ 17 h 37"/>
                <a:gd name="T4" fmla="*/ 28 w 31"/>
                <a:gd name="T5" fmla="*/ 28 h 37"/>
                <a:gd name="T6" fmla="*/ 2 w 31"/>
                <a:gd name="T7" fmla="*/ 16 h 37"/>
                <a:gd name="T8" fmla="*/ 13 w 31"/>
                <a:gd name="T9" fmla="*/ 0 h 37"/>
                <a:gd name="T10" fmla="*/ 24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24" y="5"/>
                  </a:moveTo>
                  <a:cubicBezTo>
                    <a:pt x="27" y="8"/>
                    <a:pt x="29" y="13"/>
                    <a:pt x="30" y="17"/>
                  </a:cubicBezTo>
                  <a:cubicBezTo>
                    <a:pt x="31" y="20"/>
                    <a:pt x="31" y="25"/>
                    <a:pt x="28" y="28"/>
                  </a:cubicBezTo>
                  <a:cubicBezTo>
                    <a:pt x="19" y="37"/>
                    <a:pt x="4" y="26"/>
                    <a:pt x="2" y="16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1" y="2"/>
                    <a:pt x="24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8" name="Freeform 1189"/>
            <p:cNvSpPr>
              <a:spLocks/>
            </p:cNvSpPr>
            <p:nvPr/>
          </p:nvSpPr>
          <p:spPr bwMode="auto">
            <a:xfrm>
              <a:off x="18933319" y="8667750"/>
              <a:ext cx="409575" cy="190500"/>
            </a:xfrm>
            <a:custGeom>
              <a:avLst/>
              <a:gdLst>
                <a:gd name="T0" fmla="*/ 43 w 43"/>
                <a:gd name="T1" fmla="*/ 10 h 20"/>
                <a:gd name="T2" fmla="*/ 40 w 43"/>
                <a:gd name="T3" fmla="*/ 0 h 20"/>
                <a:gd name="T4" fmla="*/ 5 w 43"/>
                <a:gd name="T5" fmla="*/ 10 h 20"/>
                <a:gd name="T6" fmla="*/ 1 w 43"/>
                <a:gd name="T7" fmla="*/ 17 h 20"/>
                <a:gd name="T8" fmla="*/ 8 w 43"/>
                <a:gd name="T9" fmla="*/ 20 h 20"/>
                <a:gd name="T10" fmla="*/ 43 w 43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0">
                  <a:moveTo>
                    <a:pt x="43" y="10"/>
                  </a:moveTo>
                  <a:cubicBezTo>
                    <a:pt x="42" y="7"/>
                    <a:pt x="41" y="3"/>
                    <a:pt x="40" y="0"/>
                  </a:cubicBezTo>
                  <a:cubicBezTo>
                    <a:pt x="27" y="2"/>
                    <a:pt x="16" y="4"/>
                    <a:pt x="5" y="10"/>
                  </a:cubicBezTo>
                  <a:cubicBezTo>
                    <a:pt x="2" y="11"/>
                    <a:pt x="0" y="14"/>
                    <a:pt x="1" y="17"/>
                  </a:cubicBezTo>
                  <a:cubicBezTo>
                    <a:pt x="1" y="19"/>
                    <a:pt x="5" y="20"/>
                    <a:pt x="8" y="20"/>
                  </a:cubicBezTo>
                  <a:cubicBezTo>
                    <a:pt x="19" y="19"/>
                    <a:pt x="32" y="15"/>
                    <a:pt x="4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9" name="Freeform 1190"/>
            <p:cNvSpPr>
              <a:spLocks/>
            </p:cNvSpPr>
            <p:nvPr/>
          </p:nvSpPr>
          <p:spPr bwMode="auto">
            <a:xfrm>
              <a:off x="18961894" y="8705850"/>
              <a:ext cx="533400" cy="676275"/>
            </a:xfrm>
            <a:custGeom>
              <a:avLst/>
              <a:gdLst>
                <a:gd name="T0" fmla="*/ 56 w 56"/>
                <a:gd name="T1" fmla="*/ 58 h 71"/>
                <a:gd name="T2" fmla="*/ 41 w 56"/>
                <a:gd name="T3" fmla="*/ 0 h 71"/>
                <a:gd name="T4" fmla="*/ 0 w 56"/>
                <a:gd name="T5" fmla="*/ 15 h 71"/>
                <a:gd name="T6" fmla="*/ 12 w 56"/>
                <a:gd name="T7" fmla="*/ 69 h 71"/>
                <a:gd name="T8" fmla="*/ 56 w 56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1">
                  <a:moveTo>
                    <a:pt x="56" y="58"/>
                  </a:moveTo>
                  <a:cubicBezTo>
                    <a:pt x="51" y="39"/>
                    <a:pt x="46" y="19"/>
                    <a:pt x="41" y="0"/>
                  </a:cubicBezTo>
                  <a:cubicBezTo>
                    <a:pt x="34" y="6"/>
                    <a:pt x="16" y="15"/>
                    <a:pt x="0" y="15"/>
                  </a:cubicBezTo>
                  <a:cubicBezTo>
                    <a:pt x="3" y="32"/>
                    <a:pt x="8" y="52"/>
                    <a:pt x="12" y="69"/>
                  </a:cubicBezTo>
                  <a:cubicBezTo>
                    <a:pt x="31" y="71"/>
                    <a:pt x="41" y="67"/>
                    <a:pt x="56" y="58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0" name="Freeform 1191"/>
            <p:cNvSpPr>
              <a:spLocks/>
            </p:cNvSpPr>
            <p:nvPr/>
          </p:nvSpPr>
          <p:spPr bwMode="auto">
            <a:xfrm>
              <a:off x="18933319" y="8820150"/>
              <a:ext cx="142875" cy="542925"/>
            </a:xfrm>
            <a:custGeom>
              <a:avLst/>
              <a:gdLst>
                <a:gd name="T0" fmla="*/ 11 w 15"/>
                <a:gd name="T1" fmla="*/ 54 h 57"/>
                <a:gd name="T2" fmla="*/ 0 w 15"/>
                <a:gd name="T3" fmla="*/ 0 h 57"/>
                <a:gd name="T4" fmla="*/ 3 w 15"/>
                <a:gd name="T5" fmla="*/ 3 h 57"/>
                <a:gd name="T6" fmla="*/ 15 w 15"/>
                <a:gd name="T7" fmla="*/ 57 h 57"/>
                <a:gd name="T8" fmla="*/ 11 w 15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7">
                  <a:moveTo>
                    <a:pt x="11" y="54"/>
                  </a:moveTo>
                  <a:cubicBezTo>
                    <a:pt x="7" y="36"/>
                    <a:pt x="3" y="18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6"/>
                    <a:pt x="11" y="54"/>
                  </a:cubicBezTo>
                  <a:close/>
                </a:path>
              </a:pathLst>
            </a:custGeom>
            <a:solidFill>
              <a:srgbClr val="9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1" name="Freeform 1192"/>
            <p:cNvSpPr>
              <a:spLocks/>
            </p:cNvSpPr>
            <p:nvPr/>
          </p:nvSpPr>
          <p:spPr bwMode="auto">
            <a:xfrm>
              <a:off x="18866644" y="8810625"/>
              <a:ext cx="600075" cy="314325"/>
            </a:xfrm>
            <a:custGeom>
              <a:avLst/>
              <a:gdLst>
                <a:gd name="T0" fmla="*/ 48 w 63"/>
                <a:gd name="T1" fmla="*/ 16 h 33"/>
                <a:gd name="T2" fmla="*/ 53 w 63"/>
                <a:gd name="T3" fmla="*/ 20 h 33"/>
                <a:gd name="T4" fmla="*/ 56 w 63"/>
                <a:gd name="T5" fmla="*/ 21 h 33"/>
                <a:gd name="T6" fmla="*/ 57 w 63"/>
                <a:gd name="T7" fmla="*/ 19 h 33"/>
                <a:gd name="T8" fmla="*/ 56 w 63"/>
                <a:gd name="T9" fmla="*/ 18 h 33"/>
                <a:gd name="T10" fmla="*/ 54 w 63"/>
                <a:gd name="T11" fmla="*/ 16 h 33"/>
                <a:gd name="T12" fmla="*/ 60 w 63"/>
                <a:gd name="T13" fmla="*/ 16 h 33"/>
                <a:gd name="T14" fmla="*/ 62 w 63"/>
                <a:gd name="T15" fmla="*/ 15 h 33"/>
                <a:gd name="T16" fmla="*/ 60 w 63"/>
                <a:gd name="T17" fmla="*/ 13 h 33"/>
                <a:gd name="T18" fmla="*/ 56 w 63"/>
                <a:gd name="T19" fmla="*/ 12 h 33"/>
                <a:gd name="T20" fmla="*/ 62 w 63"/>
                <a:gd name="T21" fmla="*/ 10 h 33"/>
                <a:gd name="T22" fmla="*/ 63 w 63"/>
                <a:gd name="T23" fmla="*/ 8 h 33"/>
                <a:gd name="T24" fmla="*/ 62 w 63"/>
                <a:gd name="T25" fmla="*/ 8 h 33"/>
                <a:gd name="T26" fmla="*/ 55 w 63"/>
                <a:gd name="T27" fmla="*/ 8 h 33"/>
                <a:gd name="T28" fmla="*/ 59 w 63"/>
                <a:gd name="T29" fmla="*/ 4 h 33"/>
                <a:gd name="T30" fmla="*/ 60 w 63"/>
                <a:gd name="T31" fmla="*/ 3 h 33"/>
                <a:gd name="T32" fmla="*/ 58 w 63"/>
                <a:gd name="T33" fmla="*/ 2 h 33"/>
                <a:gd name="T34" fmla="*/ 50 w 63"/>
                <a:gd name="T35" fmla="*/ 6 h 33"/>
                <a:gd name="T36" fmla="*/ 51 w 63"/>
                <a:gd name="T37" fmla="*/ 2 h 33"/>
                <a:gd name="T38" fmla="*/ 51 w 63"/>
                <a:gd name="T39" fmla="*/ 1 h 33"/>
                <a:gd name="T40" fmla="*/ 49 w 63"/>
                <a:gd name="T41" fmla="*/ 1 h 33"/>
                <a:gd name="T42" fmla="*/ 48 w 63"/>
                <a:gd name="T43" fmla="*/ 2 h 33"/>
                <a:gd name="T44" fmla="*/ 45 w 63"/>
                <a:gd name="T45" fmla="*/ 8 h 33"/>
                <a:gd name="T46" fmla="*/ 38 w 63"/>
                <a:gd name="T47" fmla="*/ 12 h 33"/>
                <a:gd name="T48" fmla="*/ 24 w 63"/>
                <a:gd name="T49" fmla="*/ 18 h 33"/>
                <a:gd name="T50" fmla="*/ 16 w 63"/>
                <a:gd name="T51" fmla="*/ 19 h 33"/>
                <a:gd name="T52" fmla="*/ 13 w 63"/>
                <a:gd name="T53" fmla="*/ 20 h 33"/>
                <a:gd name="T54" fmla="*/ 11 w 63"/>
                <a:gd name="T55" fmla="*/ 20 h 33"/>
                <a:gd name="T56" fmla="*/ 11 w 63"/>
                <a:gd name="T57" fmla="*/ 16 h 33"/>
                <a:gd name="T58" fmla="*/ 10 w 63"/>
                <a:gd name="T59" fmla="*/ 12 h 33"/>
                <a:gd name="T60" fmla="*/ 9 w 63"/>
                <a:gd name="T61" fmla="*/ 6 h 33"/>
                <a:gd name="T62" fmla="*/ 8 w 63"/>
                <a:gd name="T63" fmla="*/ 2 h 33"/>
                <a:gd name="T64" fmla="*/ 1 w 63"/>
                <a:gd name="T65" fmla="*/ 18 h 33"/>
                <a:gd name="T66" fmla="*/ 6 w 63"/>
                <a:gd name="T67" fmla="*/ 30 h 33"/>
                <a:gd name="T68" fmla="*/ 21 w 63"/>
                <a:gd name="T69" fmla="*/ 29 h 33"/>
                <a:gd name="T70" fmla="*/ 48 w 63"/>
                <a:gd name="T7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33">
                  <a:moveTo>
                    <a:pt x="48" y="16"/>
                  </a:moveTo>
                  <a:cubicBezTo>
                    <a:pt x="49" y="18"/>
                    <a:pt x="51" y="19"/>
                    <a:pt x="53" y="20"/>
                  </a:cubicBezTo>
                  <a:cubicBezTo>
                    <a:pt x="54" y="21"/>
                    <a:pt x="55" y="21"/>
                    <a:pt x="56" y="21"/>
                  </a:cubicBezTo>
                  <a:cubicBezTo>
                    <a:pt x="57" y="21"/>
                    <a:pt x="57" y="20"/>
                    <a:pt x="57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6" y="17"/>
                    <a:pt x="55" y="17"/>
                    <a:pt x="54" y="16"/>
                  </a:cubicBezTo>
                  <a:cubicBezTo>
                    <a:pt x="56" y="17"/>
                    <a:pt x="58" y="17"/>
                    <a:pt x="60" y="16"/>
                  </a:cubicBezTo>
                  <a:cubicBezTo>
                    <a:pt x="61" y="16"/>
                    <a:pt x="62" y="16"/>
                    <a:pt x="62" y="15"/>
                  </a:cubicBezTo>
                  <a:cubicBezTo>
                    <a:pt x="62" y="14"/>
                    <a:pt x="61" y="13"/>
                    <a:pt x="60" y="13"/>
                  </a:cubicBezTo>
                  <a:cubicBezTo>
                    <a:pt x="59" y="13"/>
                    <a:pt x="57" y="12"/>
                    <a:pt x="56" y="12"/>
                  </a:cubicBezTo>
                  <a:cubicBezTo>
                    <a:pt x="58" y="12"/>
                    <a:pt x="60" y="11"/>
                    <a:pt x="62" y="10"/>
                  </a:cubicBezTo>
                  <a:cubicBezTo>
                    <a:pt x="62" y="10"/>
                    <a:pt x="63" y="9"/>
                    <a:pt x="63" y="8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0" y="7"/>
                    <a:pt x="57" y="7"/>
                    <a:pt x="55" y="8"/>
                  </a:cubicBezTo>
                  <a:cubicBezTo>
                    <a:pt x="56" y="6"/>
                    <a:pt x="58" y="5"/>
                    <a:pt x="59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2"/>
                    <a:pt x="59" y="2"/>
                    <a:pt x="58" y="2"/>
                  </a:cubicBezTo>
                  <a:cubicBezTo>
                    <a:pt x="55" y="2"/>
                    <a:pt x="52" y="4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2"/>
                    <a:pt x="51" y="1"/>
                    <a:pt x="51" y="1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1"/>
                    <a:pt x="48" y="2"/>
                  </a:cubicBezTo>
                  <a:cubicBezTo>
                    <a:pt x="47" y="4"/>
                    <a:pt x="46" y="6"/>
                    <a:pt x="45" y="8"/>
                  </a:cubicBezTo>
                  <a:cubicBezTo>
                    <a:pt x="43" y="10"/>
                    <a:pt x="40" y="11"/>
                    <a:pt x="38" y="12"/>
                  </a:cubicBezTo>
                  <a:cubicBezTo>
                    <a:pt x="33" y="14"/>
                    <a:pt x="28" y="16"/>
                    <a:pt x="24" y="18"/>
                  </a:cubicBezTo>
                  <a:cubicBezTo>
                    <a:pt x="21" y="18"/>
                    <a:pt x="19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1"/>
                    <a:pt x="11" y="20"/>
                    <a:pt x="11" y="20"/>
                  </a:cubicBezTo>
                  <a:cubicBezTo>
                    <a:pt x="10" y="19"/>
                    <a:pt x="10" y="17"/>
                    <a:pt x="11" y="16"/>
                  </a:cubicBezTo>
                  <a:cubicBezTo>
                    <a:pt x="11" y="15"/>
                    <a:pt x="11" y="13"/>
                    <a:pt x="10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9" y="5"/>
                    <a:pt x="8" y="3"/>
                    <a:pt x="8" y="2"/>
                  </a:cubicBezTo>
                  <a:cubicBezTo>
                    <a:pt x="4" y="6"/>
                    <a:pt x="2" y="13"/>
                    <a:pt x="1" y="18"/>
                  </a:cubicBezTo>
                  <a:cubicBezTo>
                    <a:pt x="0" y="22"/>
                    <a:pt x="2" y="28"/>
                    <a:pt x="6" y="30"/>
                  </a:cubicBezTo>
                  <a:cubicBezTo>
                    <a:pt x="11" y="33"/>
                    <a:pt x="16" y="31"/>
                    <a:pt x="21" y="29"/>
                  </a:cubicBezTo>
                  <a:cubicBezTo>
                    <a:pt x="30" y="25"/>
                    <a:pt x="40" y="22"/>
                    <a:pt x="48" y="16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2" name="Freeform 1193"/>
            <p:cNvSpPr>
              <a:spLocks/>
            </p:cNvSpPr>
            <p:nvPr/>
          </p:nvSpPr>
          <p:spPr bwMode="auto">
            <a:xfrm>
              <a:off x="18980944" y="9420225"/>
              <a:ext cx="904875" cy="152400"/>
            </a:xfrm>
            <a:custGeom>
              <a:avLst/>
              <a:gdLst>
                <a:gd name="T0" fmla="*/ 95 w 95"/>
                <a:gd name="T1" fmla="*/ 3 h 16"/>
                <a:gd name="T2" fmla="*/ 92 w 95"/>
                <a:gd name="T3" fmla="*/ 4 h 16"/>
                <a:gd name="T4" fmla="*/ 78 w 95"/>
                <a:gd name="T5" fmla="*/ 5 h 16"/>
                <a:gd name="T6" fmla="*/ 69 w 95"/>
                <a:gd name="T7" fmla="*/ 11 h 16"/>
                <a:gd name="T8" fmla="*/ 62 w 95"/>
                <a:gd name="T9" fmla="*/ 9 h 16"/>
                <a:gd name="T10" fmla="*/ 54 w 95"/>
                <a:gd name="T11" fmla="*/ 11 h 16"/>
                <a:gd name="T12" fmla="*/ 42 w 95"/>
                <a:gd name="T13" fmla="*/ 15 h 16"/>
                <a:gd name="T14" fmla="*/ 28 w 95"/>
                <a:gd name="T15" fmla="*/ 10 h 16"/>
                <a:gd name="T16" fmla="*/ 15 w 95"/>
                <a:gd name="T17" fmla="*/ 13 h 16"/>
                <a:gd name="T18" fmla="*/ 0 w 95"/>
                <a:gd name="T19" fmla="*/ 5 h 16"/>
                <a:gd name="T20" fmla="*/ 0 w 95"/>
                <a:gd name="T21" fmla="*/ 3 h 16"/>
                <a:gd name="T22" fmla="*/ 6 w 95"/>
                <a:gd name="T23" fmla="*/ 3 h 16"/>
                <a:gd name="T24" fmla="*/ 23 w 95"/>
                <a:gd name="T25" fmla="*/ 9 h 16"/>
                <a:gd name="T26" fmla="*/ 34 w 95"/>
                <a:gd name="T27" fmla="*/ 8 h 16"/>
                <a:gd name="T28" fmla="*/ 49 w 95"/>
                <a:gd name="T29" fmla="*/ 11 h 16"/>
                <a:gd name="T30" fmla="*/ 60 w 95"/>
                <a:gd name="T31" fmla="*/ 5 h 16"/>
                <a:gd name="T32" fmla="*/ 67 w 95"/>
                <a:gd name="T33" fmla="*/ 7 h 16"/>
                <a:gd name="T34" fmla="*/ 73 w 95"/>
                <a:gd name="T35" fmla="*/ 7 h 16"/>
                <a:gd name="T36" fmla="*/ 75 w 95"/>
                <a:gd name="T37" fmla="*/ 4 h 16"/>
                <a:gd name="T38" fmla="*/ 85 w 95"/>
                <a:gd name="T39" fmla="*/ 1 h 16"/>
                <a:gd name="T40" fmla="*/ 92 w 95"/>
                <a:gd name="T41" fmla="*/ 1 h 16"/>
                <a:gd name="T42" fmla="*/ 94 w 95"/>
                <a:gd name="T43" fmla="*/ 0 h 16"/>
                <a:gd name="T44" fmla="*/ 95 w 95"/>
                <a:gd name="T4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6">
                  <a:moveTo>
                    <a:pt x="95" y="3"/>
                  </a:moveTo>
                  <a:cubicBezTo>
                    <a:pt x="94" y="4"/>
                    <a:pt x="93" y="4"/>
                    <a:pt x="92" y="4"/>
                  </a:cubicBezTo>
                  <a:cubicBezTo>
                    <a:pt x="88" y="5"/>
                    <a:pt x="82" y="2"/>
                    <a:pt x="78" y="5"/>
                  </a:cubicBezTo>
                  <a:cubicBezTo>
                    <a:pt x="74" y="8"/>
                    <a:pt x="74" y="11"/>
                    <a:pt x="69" y="11"/>
                  </a:cubicBezTo>
                  <a:cubicBezTo>
                    <a:pt x="66" y="10"/>
                    <a:pt x="64" y="9"/>
                    <a:pt x="62" y="9"/>
                  </a:cubicBezTo>
                  <a:cubicBezTo>
                    <a:pt x="59" y="8"/>
                    <a:pt x="56" y="9"/>
                    <a:pt x="54" y="11"/>
                  </a:cubicBezTo>
                  <a:cubicBezTo>
                    <a:pt x="50" y="14"/>
                    <a:pt x="47" y="16"/>
                    <a:pt x="42" y="15"/>
                  </a:cubicBezTo>
                  <a:cubicBezTo>
                    <a:pt x="37" y="14"/>
                    <a:pt x="33" y="9"/>
                    <a:pt x="28" y="10"/>
                  </a:cubicBezTo>
                  <a:cubicBezTo>
                    <a:pt x="23" y="11"/>
                    <a:pt x="20" y="15"/>
                    <a:pt x="15" y="13"/>
                  </a:cubicBezTo>
                  <a:cubicBezTo>
                    <a:pt x="10" y="11"/>
                    <a:pt x="5" y="2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12" y="5"/>
                    <a:pt x="15" y="13"/>
                    <a:pt x="23" y="9"/>
                  </a:cubicBezTo>
                  <a:cubicBezTo>
                    <a:pt x="26" y="7"/>
                    <a:pt x="29" y="6"/>
                    <a:pt x="34" y="8"/>
                  </a:cubicBezTo>
                  <a:cubicBezTo>
                    <a:pt x="39" y="10"/>
                    <a:pt x="43" y="14"/>
                    <a:pt x="49" y="11"/>
                  </a:cubicBezTo>
                  <a:cubicBezTo>
                    <a:pt x="53" y="9"/>
                    <a:pt x="56" y="5"/>
                    <a:pt x="60" y="5"/>
                  </a:cubicBezTo>
                  <a:cubicBezTo>
                    <a:pt x="62" y="5"/>
                    <a:pt x="64" y="6"/>
                    <a:pt x="67" y="7"/>
                  </a:cubicBezTo>
                  <a:cubicBezTo>
                    <a:pt x="69" y="8"/>
                    <a:pt x="71" y="9"/>
                    <a:pt x="73" y="7"/>
                  </a:cubicBezTo>
                  <a:cubicBezTo>
                    <a:pt x="74" y="6"/>
                    <a:pt x="74" y="5"/>
                    <a:pt x="75" y="4"/>
                  </a:cubicBezTo>
                  <a:cubicBezTo>
                    <a:pt x="78" y="1"/>
                    <a:pt x="81" y="1"/>
                    <a:pt x="85" y="1"/>
                  </a:cubicBezTo>
                  <a:cubicBezTo>
                    <a:pt x="87" y="1"/>
                    <a:pt x="90" y="2"/>
                    <a:pt x="92" y="1"/>
                  </a:cubicBezTo>
                  <a:cubicBezTo>
                    <a:pt x="93" y="1"/>
                    <a:pt x="94" y="1"/>
                    <a:pt x="94" y="0"/>
                  </a:cubicBezTo>
                  <a:cubicBezTo>
                    <a:pt x="94" y="1"/>
                    <a:pt x="95" y="2"/>
                    <a:pt x="95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3" name="Freeform 1194"/>
            <p:cNvSpPr>
              <a:spLocks/>
            </p:cNvSpPr>
            <p:nvPr/>
          </p:nvSpPr>
          <p:spPr bwMode="auto">
            <a:xfrm>
              <a:off x="19361944" y="8191500"/>
              <a:ext cx="57150" cy="133350"/>
            </a:xfrm>
            <a:custGeom>
              <a:avLst/>
              <a:gdLst>
                <a:gd name="T0" fmla="*/ 6 w 6"/>
                <a:gd name="T1" fmla="*/ 12 h 14"/>
                <a:gd name="T2" fmla="*/ 4 w 6"/>
                <a:gd name="T3" fmla="*/ 11 h 14"/>
                <a:gd name="T4" fmla="*/ 3 w 6"/>
                <a:gd name="T5" fmla="*/ 7 h 14"/>
                <a:gd name="T6" fmla="*/ 4 w 6"/>
                <a:gd name="T7" fmla="*/ 1 h 14"/>
                <a:gd name="T8" fmla="*/ 3 w 6"/>
                <a:gd name="T9" fmla="*/ 1 h 14"/>
                <a:gd name="T10" fmla="*/ 1 w 6"/>
                <a:gd name="T11" fmla="*/ 11 h 14"/>
                <a:gd name="T12" fmla="*/ 6 w 6"/>
                <a:gd name="T13" fmla="*/ 13 h 14"/>
                <a:gd name="T14" fmla="*/ 6 w 6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6" y="12"/>
                  </a:moveTo>
                  <a:cubicBezTo>
                    <a:pt x="5" y="11"/>
                    <a:pt x="5" y="12"/>
                    <a:pt x="4" y="11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3" y="5"/>
                    <a:pt x="4" y="3"/>
                    <a:pt x="4" y="1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3"/>
                    <a:pt x="0" y="8"/>
                    <a:pt x="1" y="11"/>
                  </a:cubicBezTo>
                  <a:cubicBezTo>
                    <a:pt x="2" y="12"/>
                    <a:pt x="4" y="14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4" name="กลุ่ม 513"/>
          <p:cNvGrpSpPr/>
          <p:nvPr/>
        </p:nvGrpSpPr>
        <p:grpSpPr>
          <a:xfrm>
            <a:off x="7083052" y="3112452"/>
            <a:ext cx="2183185" cy="3703265"/>
            <a:chOff x="20742489" y="8230394"/>
            <a:chExt cx="1573212" cy="2668588"/>
          </a:xfrm>
        </p:grpSpPr>
        <p:sp>
          <p:nvSpPr>
            <p:cNvPr id="515" name="Freeform 1195"/>
            <p:cNvSpPr>
              <a:spLocks/>
            </p:cNvSpPr>
            <p:nvPr/>
          </p:nvSpPr>
          <p:spPr bwMode="auto">
            <a:xfrm>
              <a:off x="20991726" y="9154319"/>
              <a:ext cx="1171575" cy="1257300"/>
            </a:xfrm>
            <a:custGeom>
              <a:avLst/>
              <a:gdLst>
                <a:gd name="T0" fmla="*/ 3 w 123"/>
                <a:gd name="T1" fmla="*/ 76 h 132"/>
                <a:gd name="T2" fmla="*/ 4 w 123"/>
                <a:gd name="T3" fmla="*/ 93 h 132"/>
                <a:gd name="T4" fmla="*/ 21 w 123"/>
                <a:gd name="T5" fmla="*/ 123 h 132"/>
                <a:gd name="T6" fmla="*/ 48 w 123"/>
                <a:gd name="T7" fmla="*/ 130 h 132"/>
                <a:gd name="T8" fmla="*/ 106 w 123"/>
                <a:gd name="T9" fmla="*/ 122 h 132"/>
                <a:gd name="T10" fmla="*/ 120 w 123"/>
                <a:gd name="T11" fmla="*/ 66 h 132"/>
                <a:gd name="T12" fmla="*/ 117 w 123"/>
                <a:gd name="T13" fmla="*/ 27 h 132"/>
                <a:gd name="T14" fmla="*/ 91 w 123"/>
                <a:gd name="T15" fmla="*/ 4 h 132"/>
                <a:gd name="T16" fmla="*/ 32 w 123"/>
                <a:gd name="T17" fmla="*/ 10 h 132"/>
                <a:gd name="T18" fmla="*/ 4 w 123"/>
                <a:gd name="T19" fmla="*/ 27 h 132"/>
                <a:gd name="T20" fmla="*/ 2 w 123"/>
                <a:gd name="T21" fmla="*/ 57 h 132"/>
                <a:gd name="T22" fmla="*/ 3 w 123"/>
                <a:gd name="T23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132">
                  <a:moveTo>
                    <a:pt x="3" y="76"/>
                  </a:moveTo>
                  <a:cubicBezTo>
                    <a:pt x="3" y="81"/>
                    <a:pt x="3" y="87"/>
                    <a:pt x="4" y="93"/>
                  </a:cubicBezTo>
                  <a:cubicBezTo>
                    <a:pt x="6" y="104"/>
                    <a:pt x="11" y="116"/>
                    <a:pt x="21" y="123"/>
                  </a:cubicBezTo>
                  <a:cubicBezTo>
                    <a:pt x="29" y="128"/>
                    <a:pt x="39" y="129"/>
                    <a:pt x="48" y="130"/>
                  </a:cubicBezTo>
                  <a:cubicBezTo>
                    <a:pt x="67" y="132"/>
                    <a:pt x="88" y="131"/>
                    <a:pt x="106" y="122"/>
                  </a:cubicBezTo>
                  <a:cubicBezTo>
                    <a:pt x="123" y="112"/>
                    <a:pt x="120" y="84"/>
                    <a:pt x="120" y="66"/>
                  </a:cubicBezTo>
                  <a:cubicBezTo>
                    <a:pt x="120" y="53"/>
                    <a:pt x="120" y="39"/>
                    <a:pt x="117" y="27"/>
                  </a:cubicBezTo>
                  <a:cubicBezTo>
                    <a:pt x="111" y="11"/>
                    <a:pt x="101" y="6"/>
                    <a:pt x="91" y="4"/>
                  </a:cubicBezTo>
                  <a:cubicBezTo>
                    <a:pt x="72" y="0"/>
                    <a:pt x="51" y="2"/>
                    <a:pt x="32" y="10"/>
                  </a:cubicBezTo>
                  <a:cubicBezTo>
                    <a:pt x="23" y="13"/>
                    <a:pt x="10" y="12"/>
                    <a:pt x="4" y="27"/>
                  </a:cubicBezTo>
                  <a:cubicBezTo>
                    <a:pt x="0" y="36"/>
                    <a:pt x="1" y="47"/>
                    <a:pt x="2" y="57"/>
                  </a:cubicBezTo>
                  <a:cubicBezTo>
                    <a:pt x="3" y="63"/>
                    <a:pt x="3" y="69"/>
                    <a:pt x="3" y="76"/>
                  </a:cubicBezTo>
                  <a:close/>
                </a:path>
              </a:pathLst>
            </a:custGeom>
            <a:solidFill>
              <a:srgbClr val="E6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6" name="Freeform 1196"/>
            <p:cNvSpPr>
              <a:spLocks/>
            </p:cNvSpPr>
            <p:nvPr/>
          </p:nvSpPr>
          <p:spPr bwMode="auto">
            <a:xfrm>
              <a:off x="20886951" y="9344819"/>
              <a:ext cx="371475" cy="533400"/>
            </a:xfrm>
            <a:custGeom>
              <a:avLst/>
              <a:gdLst>
                <a:gd name="T0" fmla="*/ 1 w 39"/>
                <a:gd name="T1" fmla="*/ 49 h 56"/>
                <a:gd name="T2" fmla="*/ 7 w 39"/>
                <a:gd name="T3" fmla="*/ 55 h 56"/>
                <a:gd name="T4" fmla="*/ 9 w 39"/>
                <a:gd name="T5" fmla="*/ 56 h 56"/>
                <a:gd name="T6" fmla="*/ 11 w 39"/>
                <a:gd name="T7" fmla="*/ 56 h 56"/>
                <a:gd name="T8" fmla="*/ 16 w 39"/>
                <a:gd name="T9" fmla="*/ 55 h 56"/>
                <a:gd name="T10" fmla="*/ 17 w 39"/>
                <a:gd name="T11" fmla="*/ 54 h 56"/>
                <a:gd name="T12" fmla="*/ 30 w 39"/>
                <a:gd name="T13" fmla="*/ 41 h 56"/>
                <a:gd name="T14" fmla="*/ 33 w 39"/>
                <a:gd name="T15" fmla="*/ 34 h 56"/>
                <a:gd name="T16" fmla="*/ 35 w 39"/>
                <a:gd name="T17" fmla="*/ 27 h 56"/>
                <a:gd name="T18" fmla="*/ 36 w 39"/>
                <a:gd name="T19" fmla="*/ 22 h 56"/>
                <a:gd name="T20" fmla="*/ 37 w 39"/>
                <a:gd name="T21" fmla="*/ 8 h 56"/>
                <a:gd name="T22" fmla="*/ 15 w 39"/>
                <a:gd name="T23" fmla="*/ 12 h 56"/>
                <a:gd name="T24" fmla="*/ 11 w 39"/>
                <a:gd name="T25" fmla="*/ 16 h 56"/>
                <a:gd name="T26" fmla="*/ 9 w 39"/>
                <a:gd name="T27" fmla="*/ 18 h 56"/>
                <a:gd name="T28" fmla="*/ 2 w 39"/>
                <a:gd name="T29" fmla="*/ 32 h 56"/>
                <a:gd name="T30" fmla="*/ 0 w 39"/>
                <a:gd name="T31" fmla="*/ 39 h 56"/>
                <a:gd name="T32" fmla="*/ 1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1" y="49"/>
                  </a:moveTo>
                  <a:cubicBezTo>
                    <a:pt x="2" y="52"/>
                    <a:pt x="4" y="54"/>
                    <a:pt x="7" y="55"/>
                  </a:cubicBezTo>
                  <a:cubicBezTo>
                    <a:pt x="8" y="56"/>
                    <a:pt x="9" y="56"/>
                    <a:pt x="9" y="56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6"/>
                    <a:pt x="14" y="56"/>
                    <a:pt x="16" y="55"/>
                  </a:cubicBezTo>
                  <a:cubicBezTo>
                    <a:pt x="16" y="55"/>
                    <a:pt x="17" y="54"/>
                    <a:pt x="17" y="54"/>
                  </a:cubicBezTo>
                  <a:cubicBezTo>
                    <a:pt x="22" y="51"/>
                    <a:pt x="27" y="46"/>
                    <a:pt x="30" y="41"/>
                  </a:cubicBezTo>
                  <a:cubicBezTo>
                    <a:pt x="31" y="39"/>
                    <a:pt x="32" y="36"/>
                    <a:pt x="33" y="34"/>
                  </a:cubicBezTo>
                  <a:cubicBezTo>
                    <a:pt x="34" y="31"/>
                    <a:pt x="35" y="29"/>
                    <a:pt x="35" y="27"/>
                  </a:cubicBezTo>
                  <a:cubicBezTo>
                    <a:pt x="35" y="25"/>
                    <a:pt x="36" y="24"/>
                    <a:pt x="36" y="22"/>
                  </a:cubicBezTo>
                  <a:cubicBezTo>
                    <a:pt x="37" y="18"/>
                    <a:pt x="39" y="12"/>
                    <a:pt x="37" y="8"/>
                  </a:cubicBezTo>
                  <a:cubicBezTo>
                    <a:pt x="34" y="0"/>
                    <a:pt x="22" y="7"/>
                    <a:pt x="15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6" y="22"/>
                    <a:pt x="3" y="27"/>
                    <a:pt x="2" y="32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0" y="45"/>
                    <a:pt x="1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7" name="Freeform 1197"/>
            <p:cNvSpPr>
              <a:spLocks/>
            </p:cNvSpPr>
            <p:nvPr/>
          </p:nvSpPr>
          <p:spPr bwMode="auto">
            <a:xfrm>
              <a:off x="20972676" y="9459119"/>
              <a:ext cx="247650" cy="209550"/>
            </a:xfrm>
            <a:custGeom>
              <a:avLst/>
              <a:gdLst>
                <a:gd name="T0" fmla="*/ 0 w 26"/>
                <a:gd name="T1" fmla="*/ 6 h 22"/>
                <a:gd name="T2" fmla="*/ 1 w 26"/>
                <a:gd name="T3" fmla="*/ 6 h 22"/>
                <a:gd name="T4" fmla="*/ 10 w 26"/>
                <a:gd name="T5" fmla="*/ 12 h 22"/>
                <a:gd name="T6" fmla="*/ 24 w 26"/>
                <a:gd name="T7" fmla="*/ 22 h 22"/>
                <a:gd name="T8" fmla="*/ 26 w 26"/>
                <a:gd name="T9" fmla="*/ 15 h 22"/>
                <a:gd name="T10" fmla="*/ 15 w 26"/>
                <a:gd name="T11" fmla="*/ 6 h 22"/>
                <a:gd name="T12" fmla="*/ 6 w 26"/>
                <a:gd name="T13" fmla="*/ 0 h 22"/>
                <a:gd name="T14" fmla="*/ 2 w 26"/>
                <a:gd name="T15" fmla="*/ 4 h 22"/>
                <a:gd name="T16" fmla="*/ 0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8"/>
                    <a:pt x="7" y="10"/>
                    <a:pt x="10" y="12"/>
                  </a:cubicBezTo>
                  <a:cubicBezTo>
                    <a:pt x="15" y="15"/>
                    <a:pt x="19" y="19"/>
                    <a:pt x="24" y="22"/>
                  </a:cubicBezTo>
                  <a:cubicBezTo>
                    <a:pt x="25" y="19"/>
                    <a:pt x="26" y="17"/>
                    <a:pt x="26" y="15"/>
                  </a:cubicBezTo>
                  <a:cubicBezTo>
                    <a:pt x="23" y="11"/>
                    <a:pt x="18" y="9"/>
                    <a:pt x="15" y="6"/>
                  </a:cubicBezTo>
                  <a:cubicBezTo>
                    <a:pt x="12" y="4"/>
                    <a:pt x="9" y="2"/>
                    <a:pt x="6" y="0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8" name="Freeform 1198"/>
            <p:cNvSpPr>
              <a:spLocks/>
            </p:cNvSpPr>
            <p:nvPr/>
          </p:nvSpPr>
          <p:spPr bwMode="auto">
            <a:xfrm>
              <a:off x="20886951" y="9640094"/>
              <a:ext cx="180975" cy="238125"/>
            </a:xfrm>
            <a:custGeom>
              <a:avLst/>
              <a:gdLst>
                <a:gd name="T0" fmla="*/ 0 w 19"/>
                <a:gd name="T1" fmla="*/ 8 h 25"/>
                <a:gd name="T2" fmla="*/ 3 w 19"/>
                <a:gd name="T3" fmla="*/ 7 h 25"/>
                <a:gd name="T4" fmla="*/ 11 w 19"/>
                <a:gd name="T5" fmla="*/ 7 h 25"/>
                <a:gd name="T6" fmla="*/ 9 w 19"/>
                <a:gd name="T7" fmla="*/ 16 h 25"/>
                <a:gd name="T8" fmla="*/ 11 w 19"/>
                <a:gd name="T9" fmla="*/ 25 h 25"/>
                <a:gd name="T10" fmla="*/ 16 w 19"/>
                <a:gd name="T11" fmla="*/ 24 h 25"/>
                <a:gd name="T12" fmla="*/ 17 w 19"/>
                <a:gd name="T13" fmla="*/ 23 h 25"/>
                <a:gd name="T14" fmla="*/ 16 w 19"/>
                <a:gd name="T15" fmla="*/ 13 h 25"/>
                <a:gd name="T16" fmla="*/ 18 w 19"/>
                <a:gd name="T17" fmla="*/ 7 h 25"/>
                <a:gd name="T18" fmla="*/ 18 w 19"/>
                <a:gd name="T19" fmla="*/ 4 h 25"/>
                <a:gd name="T20" fmla="*/ 18 w 19"/>
                <a:gd name="T21" fmla="*/ 4 h 25"/>
                <a:gd name="T22" fmla="*/ 17 w 19"/>
                <a:gd name="T23" fmla="*/ 3 h 25"/>
                <a:gd name="T24" fmla="*/ 16 w 19"/>
                <a:gd name="T25" fmla="*/ 2 h 25"/>
                <a:gd name="T26" fmla="*/ 2 w 19"/>
                <a:gd name="T27" fmla="*/ 1 h 25"/>
                <a:gd name="T28" fmla="*/ 0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0" y="8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6" y="7"/>
                    <a:pt x="8" y="7"/>
                    <a:pt x="11" y="7"/>
                  </a:cubicBezTo>
                  <a:cubicBezTo>
                    <a:pt x="10" y="10"/>
                    <a:pt x="10" y="14"/>
                    <a:pt x="9" y="16"/>
                  </a:cubicBezTo>
                  <a:cubicBezTo>
                    <a:pt x="9" y="19"/>
                    <a:pt x="10" y="22"/>
                    <a:pt x="11" y="25"/>
                  </a:cubicBezTo>
                  <a:cubicBezTo>
                    <a:pt x="13" y="25"/>
                    <a:pt x="14" y="25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6" y="20"/>
                    <a:pt x="16" y="17"/>
                    <a:pt x="16" y="13"/>
                  </a:cubicBezTo>
                  <a:cubicBezTo>
                    <a:pt x="17" y="11"/>
                    <a:pt x="18" y="9"/>
                    <a:pt x="18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0"/>
                    <a:pt x="6" y="0"/>
                    <a:pt x="2" y="1"/>
                  </a:cubicBezTo>
                  <a:cubicBezTo>
                    <a:pt x="1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9" name="Freeform 1199"/>
            <p:cNvSpPr>
              <a:spLocks/>
            </p:cNvSpPr>
            <p:nvPr/>
          </p:nvSpPr>
          <p:spPr bwMode="auto">
            <a:xfrm>
              <a:off x="20934576" y="9640094"/>
              <a:ext cx="142875" cy="123825"/>
            </a:xfrm>
            <a:custGeom>
              <a:avLst/>
              <a:gdLst>
                <a:gd name="T0" fmla="*/ 0 w 15"/>
                <a:gd name="T1" fmla="*/ 8 h 13"/>
                <a:gd name="T2" fmla="*/ 4 w 15"/>
                <a:gd name="T3" fmla="*/ 5 h 13"/>
                <a:gd name="T4" fmla="*/ 14 w 15"/>
                <a:gd name="T5" fmla="*/ 1 h 13"/>
                <a:gd name="T6" fmla="*/ 14 w 15"/>
                <a:gd name="T7" fmla="*/ 3 h 13"/>
                <a:gd name="T8" fmla="*/ 4 w 15"/>
                <a:gd name="T9" fmla="*/ 12 h 13"/>
                <a:gd name="T10" fmla="*/ 3 w 15"/>
                <a:gd name="T11" fmla="*/ 13 h 13"/>
                <a:gd name="T12" fmla="*/ 2 w 15"/>
                <a:gd name="T13" fmla="*/ 13 h 13"/>
                <a:gd name="T14" fmla="*/ 1 w 15"/>
                <a:gd name="T15" fmla="*/ 11 h 13"/>
                <a:gd name="T16" fmla="*/ 2 w 15"/>
                <a:gd name="T17" fmla="*/ 8 h 13"/>
                <a:gd name="T18" fmla="*/ 1 w 15"/>
                <a:gd name="T19" fmla="*/ 9 h 13"/>
                <a:gd name="T20" fmla="*/ 0 w 15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0" y="7"/>
                    <a:pt x="3" y="6"/>
                    <a:pt x="4" y="5"/>
                  </a:cubicBezTo>
                  <a:cubicBezTo>
                    <a:pt x="7" y="2"/>
                    <a:pt x="10" y="0"/>
                    <a:pt x="14" y="1"/>
                  </a:cubicBezTo>
                  <a:cubicBezTo>
                    <a:pt x="15" y="1"/>
                    <a:pt x="15" y="3"/>
                    <a:pt x="14" y="3"/>
                  </a:cubicBezTo>
                  <a:cubicBezTo>
                    <a:pt x="9" y="4"/>
                    <a:pt x="6" y="7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0" name="Freeform 1200"/>
            <p:cNvSpPr>
              <a:spLocks/>
            </p:cNvSpPr>
            <p:nvPr/>
          </p:nvSpPr>
          <p:spPr bwMode="auto">
            <a:xfrm>
              <a:off x="21896601" y="9344819"/>
              <a:ext cx="371475" cy="533400"/>
            </a:xfrm>
            <a:custGeom>
              <a:avLst/>
              <a:gdLst>
                <a:gd name="T0" fmla="*/ 37 w 39"/>
                <a:gd name="T1" fmla="*/ 49 h 56"/>
                <a:gd name="T2" fmla="*/ 32 w 39"/>
                <a:gd name="T3" fmla="*/ 55 h 56"/>
                <a:gd name="T4" fmla="*/ 29 w 39"/>
                <a:gd name="T5" fmla="*/ 56 h 56"/>
                <a:gd name="T6" fmla="*/ 28 w 39"/>
                <a:gd name="T7" fmla="*/ 56 h 56"/>
                <a:gd name="T8" fmla="*/ 23 w 39"/>
                <a:gd name="T9" fmla="*/ 55 h 56"/>
                <a:gd name="T10" fmla="*/ 21 w 39"/>
                <a:gd name="T11" fmla="*/ 54 h 56"/>
                <a:gd name="T12" fmla="*/ 9 w 39"/>
                <a:gd name="T13" fmla="*/ 41 h 56"/>
                <a:gd name="T14" fmla="*/ 5 w 39"/>
                <a:gd name="T15" fmla="*/ 34 h 56"/>
                <a:gd name="T16" fmla="*/ 3 w 39"/>
                <a:gd name="T17" fmla="*/ 27 h 56"/>
                <a:gd name="T18" fmla="*/ 3 w 39"/>
                <a:gd name="T19" fmla="*/ 22 h 56"/>
                <a:gd name="T20" fmla="*/ 1 w 39"/>
                <a:gd name="T21" fmla="*/ 8 h 56"/>
                <a:gd name="T22" fmla="*/ 23 w 39"/>
                <a:gd name="T23" fmla="*/ 12 h 56"/>
                <a:gd name="T24" fmla="*/ 28 w 39"/>
                <a:gd name="T25" fmla="*/ 16 h 56"/>
                <a:gd name="T26" fmla="*/ 29 w 39"/>
                <a:gd name="T27" fmla="*/ 18 h 56"/>
                <a:gd name="T28" fmla="*/ 37 w 39"/>
                <a:gd name="T29" fmla="*/ 32 h 56"/>
                <a:gd name="T30" fmla="*/ 38 w 39"/>
                <a:gd name="T31" fmla="*/ 39 h 56"/>
                <a:gd name="T32" fmla="*/ 37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37" y="49"/>
                  </a:moveTo>
                  <a:cubicBezTo>
                    <a:pt x="36" y="52"/>
                    <a:pt x="35" y="54"/>
                    <a:pt x="32" y="55"/>
                  </a:cubicBezTo>
                  <a:cubicBezTo>
                    <a:pt x="31" y="56"/>
                    <a:pt x="30" y="56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ubicBezTo>
                    <a:pt x="26" y="56"/>
                    <a:pt x="24" y="56"/>
                    <a:pt x="23" y="55"/>
                  </a:cubicBezTo>
                  <a:cubicBezTo>
                    <a:pt x="22" y="55"/>
                    <a:pt x="22" y="54"/>
                    <a:pt x="21" y="54"/>
                  </a:cubicBezTo>
                  <a:cubicBezTo>
                    <a:pt x="17" y="51"/>
                    <a:pt x="12" y="46"/>
                    <a:pt x="9" y="41"/>
                  </a:cubicBezTo>
                  <a:cubicBezTo>
                    <a:pt x="8" y="39"/>
                    <a:pt x="6" y="36"/>
                    <a:pt x="5" y="34"/>
                  </a:cubicBezTo>
                  <a:cubicBezTo>
                    <a:pt x="5" y="31"/>
                    <a:pt x="4" y="29"/>
                    <a:pt x="3" y="27"/>
                  </a:cubicBezTo>
                  <a:cubicBezTo>
                    <a:pt x="3" y="25"/>
                    <a:pt x="3" y="24"/>
                    <a:pt x="3" y="22"/>
                  </a:cubicBezTo>
                  <a:cubicBezTo>
                    <a:pt x="2" y="18"/>
                    <a:pt x="0" y="12"/>
                    <a:pt x="1" y="8"/>
                  </a:cubicBezTo>
                  <a:cubicBezTo>
                    <a:pt x="4" y="0"/>
                    <a:pt x="16" y="7"/>
                    <a:pt x="23" y="12"/>
                  </a:cubicBezTo>
                  <a:cubicBezTo>
                    <a:pt x="25" y="14"/>
                    <a:pt x="27" y="15"/>
                    <a:pt x="28" y="16"/>
                  </a:cubicBezTo>
                  <a:cubicBezTo>
                    <a:pt x="28" y="17"/>
                    <a:pt x="29" y="17"/>
                    <a:pt x="29" y="18"/>
                  </a:cubicBezTo>
                  <a:cubicBezTo>
                    <a:pt x="33" y="22"/>
                    <a:pt x="35" y="27"/>
                    <a:pt x="37" y="32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42"/>
                    <a:pt x="38" y="45"/>
                    <a:pt x="37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1" name="Freeform 1201"/>
            <p:cNvSpPr>
              <a:spLocks/>
            </p:cNvSpPr>
            <p:nvPr/>
          </p:nvSpPr>
          <p:spPr bwMode="auto">
            <a:xfrm>
              <a:off x="21925176" y="9459119"/>
              <a:ext cx="247650" cy="209550"/>
            </a:xfrm>
            <a:custGeom>
              <a:avLst/>
              <a:gdLst>
                <a:gd name="T0" fmla="*/ 26 w 26"/>
                <a:gd name="T1" fmla="*/ 6 h 22"/>
                <a:gd name="T2" fmla="*/ 26 w 26"/>
                <a:gd name="T3" fmla="*/ 6 h 22"/>
                <a:gd name="T4" fmla="*/ 16 w 26"/>
                <a:gd name="T5" fmla="*/ 12 h 22"/>
                <a:gd name="T6" fmla="*/ 2 w 26"/>
                <a:gd name="T7" fmla="*/ 22 h 22"/>
                <a:gd name="T8" fmla="*/ 0 w 26"/>
                <a:gd name="T9" fmla="*/ 15 h 22"/>
                <a:gd name="T10" fmla="*/ 12 w 26"/>
                <a:gd name="T11" fmla="*/ 6 h 22"/>
                <a:gd name="T12" fmla="*/ 20 w 26"/>
                <a:gd name="T13" fmla="*/ 0 h 22"/>
                <a:gd name="T14" fmla="*/ 25 w 26"/>
                <a:gd name="T15" fmla="*/ 4 h 22"/>
                <a:gd name="T16" fmla="*/ 26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3" y="8"/>
                    <a:pt x="19" y="10"/>
                    <a:pt x="16" y="12"/>
                  </a:cubicBezTo>
                  <a:cubicBezTo>
                    <a:pt x="11" y="15"/>
                    <a:pt x="7" y="19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4" y="11"/>
                    <a:pt x="8" y="9"/>
                    <a:pt x="12" y="6"/>
                  </a:cubicBezTo>
                  <a:cubicBezTo>
                    <a:pt x="14" y="4"/>
                    <a:pt x="17" y="2"/>
                    <a:pt x="20" y="0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5"/>
                    <a:pt x="26" y="5"/>
                    <a:pt x="26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2" name="Freeform 1202"/>
            <p:cNvSpPr>
              <a:spLocks/>
            </p:cNvSpPr>
            <p:nvPr/>
          </p:nvSpPr>
          <p:spPr bwMode="auto">
            <a:xfrm>
              <a:off x="22077576" y="9640094"/>
              <a:ext cx="180975" cy="238125"/>
            </a:xfrm>
            <a:custGeom>
              <a:avLst/>
              <a:gdLst>
                <a:gd name="T0" fmla="*/ 19 w 19"/>
                <a:gd name="T1" fmla="*/ 8 h 25"/>
                <a:gd name="T2" fmla="*/ 16 w 19"/>
                <a:gd name="T3" fmla="*/ 7 h 25"/>
                <a:gd name="T4" fmla="*/ 9 w 19"/>
                <a:gd name="T5" fmla="*/ 7 h 25"/>
                <a:gd name="T6" fmla="*/ 10 w 19"/>
                <a:gd name="T7" fmla="*/ 16 h 25"/>
                <a:gd name="T8" fmla="*/ 9 w 19"/>
                <a:gd name="T9" fmla="*/ 25 h 25"/>
                <a:gd name="T10" fmla="*/ 4 w 19"/>
                <a:gd name="T11" fmla="*/ 24 h 25"/>
                <a:gd name="T12" fmla="*/ 2 w 19"/>
                <a:gd name="T13" fmla="*/ 23 h 25"/>
                <a:gd name="T14" fmla="*/ 3 w 19"/>
                <a:gd name="T15" fmla="*/ 13 h 25"/>
                <a:gd name="T16" fmla="*/ 2 w 19"/>
                <a:gd name="T17" fmla="*/ 7 h 25"/>
                <a:gd name="T18" fmla="*/ 2 w 19"/>
                <a:gd name="T19" fmla="*/ 4 h 25"/>
                <a:gd name="T20" fmla="*/ 2 w 19"/>
                <a:gd name="T21" fmla="*/ 4 h 25"/>
                <a:gd name="T22" fmla="*/ 2 w 19"/>
                <a:gd name="T23" fmla="*/ 3 h 25"/>
                <a:gd name="T24" fmla="*/ 4 w 19"/>
                <a:gd name="T25" fmla="*/ 2 h 25"/>
                <a:gd name="T26" fmla="*/ 18 w 19"/>
                <a:gd name="T27" fmla="*/ 1 h 25"/>
                <a:gd name="T28" fmla="*/ 19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19" y="8"/>
                  </a:moveTo>
                  <a:cubicBezTo>
                    <a:pt x="18" y="7"/>
                    <a:pt x="17" y="7"/>
                    <a:pt x="16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10" y="10"/>
                    <a:pt x="10" y="14"/>
                    <a:pt x="10" y="16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7" y="25"/>
                    <a:pt x="5" y="25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3" y="20"/>
                    <a:pt x="4" y="17"/>
                    <a:pt x="3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6"/>
                    <a:pt x="0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0"/>
                    <a:pt x="14" y="0"/>
                    <a:pt x="18" y="1"/>
                  </a:cubicBezTo>
                  <a:cubicBezTo>
                    <a:pt x="19" y="3"/>
                    <a:pt x="19" y="5"/>
                    <a:pt x="19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3" name="Freeform 1203"/>
            <p:cNvSpPr>
              <a:spLocks/>
            </p:cNvSpPr>
            <p:nvPr/>
          </p:nvSpPr>
          <p:spPr bwMode="auto">
            <a:xfrm>
              <a:off x="22049001" y="9621044"/>
              <a:ext cx="152400" cy="123825"/>
            </a:xfrm>
            <a:custGeom>
              <a:avLst/>
              <a:gdLst>
                <a:gd name="T0" fmla="*/ 16 w 16"/>
                <a:gd name="T1" fmla="*/ 8 h 13"/>
                <a:gd name="T2" fmla="*/ 11 w 16"/>
                <a:gd name="T3" fmla="*/ 5 h 13"/>
                <a:gd name="T4" fmla="*/ 2 w 16"/>
                <a:gd name="T5" fmla="*/ 1 h 13"/>
                <a:gd name="T6" fmla="*/ 2 w 16"/>
                <a:gd name="T7" fmla="*/ 3 h 13"/>
                <a:gd name="T8" fmla="*/ 12 w 16"/>
                <a:gd name="T9" fmla="*/ 12 h 13"/>
                <a:gd name="T10" fmla="*/ 13 w 16"/>
                <a:gd name="T11" fmla="*/ 13 h 13"/>
                <a:gd name="T12" fmla="*/ 14 w 16"/>
                <a:gd name="T13" fmla="*/ 12 h 13"/>
                <a:gd name="T14" fmla="*/ 14 w 16"/>
                <a:gd name="T15" fmla="*/ 11 h 13"/>
                <a:gd name="T16" fmla="*/ 13 w 16"/>
                <a:gd name="T17" fmla="*/ 8 h 13"/>
                <a:gd name="T18" fmla="*/ 15 w 16"/>
                <a:gd name="T19" fmla="*/ 9 h 13"/>
                <a:gd name="T20" fmla="*/ 16 w 16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cubicBezTo>
                    <a:pt x="15" y="6"/>
                    <a:pt x="13" y="5"/>
                    <a:pt x="11" y="5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7" y="4"/>
                    <a:pt x="10" y="7"/>
                    <a:pt x="12" y="12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4" name="Freeform 1204"/>
            <p:cNvSpPr>
              <a:spLocks/>
            </p:cNvSpPr>
            <p:nvPr/>
          </p:nvSpPr>
          <p:spPr bwMode="auto">
            <a:xfrm>
              <a:off x="21963276" y="10649744"/>
              <a:ext cx="66675" cy="11588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12 h 12"/>
                <a:gd name="T4" fmla="*/ 7 w 7"/>
                <a:gd name="T5" fmla="*/ 11 h 12"/>
                <a:gd name="T6" fmla="*/ 6 w 7"/>
                <a:gd name="T7" fmla="*/ 0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4"/>
                    <a:pt x="1" y="8"/>
                    <a:pt x="0" y="12"/>
                  </a:cubicBezTo>
                  <a:cubicBezTo>
                    <a:pt x="2" y="12"/>
                    <a:pt x="5" y="12"/>
                    <a:pt x="7" y="11"/>
                  </a:cubicBezTo>
                  <a:cubicBezTo>
                    <a:pt x="7" y="8"/>
                    <a:pt x="6" y="4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5" name="Freeform 1205"/>
            <p:cNvSpPr>
              <a:spLocks/>
            </p:cNvSpPr>
            <p:nvPr/>
          </p:nvSpPr>
          <p:spPr bwMode="auto">
            <a:xfrm>
              <a:off x="21953751" y="10737057"/>
              <a:ext cx="228600" cy="114300"/>
            </a:xfrm>
            <a:custGeom>
              <a:avLst/>
              <a:gdLst>
                <a:gd name="T0" fmla="*/ 1 w 24"/>
                <a:gd name="T1" fmla="*/ 10 h 12"/>
                <a:gd name="T2" fmla="*/ 3 w 24"/>
                <a:gd name="T3" fmla="*/ 11 h 12"/>
                <a:gd name="T4" fmla="*/ 16 w 24"/>
                <a:gd name="T5" fmla="*/ 11 h 12"/>
                <a:gd name="T6" fmla="*/ 19 w 24"/>
                <a:gd name="T7" fmla="*/ 10 h 12"/>
                <a:gd name="T8" fmla="*/ 23 w 24"/>
                <a:gd name="T9" fmla="*/ 7 h 12"/>
                <a:gd name="T10" fmla="*/ 21 w 24"/>
                <a:gd name="T11" fmla="*/ 2 h 12"/>
                <a:gd name="T12" fmla="*/ 17 w 24"/>
                <a:gd name="T13" fmla="*/ 2 h 12"/>
                <a:gd name="T14" fmla="*/ 15 w 24"/>
                <a:gd name="T15" fmla="*/ 2 h 12"/>
                <a:gd name="T16" fmla="*/ 11 w 24"/>
                <a:gd name="T17" fmla="*/ 5 h 12"/>
                <a:gd name="T18" fmla="*/ 8 w 24"/>
                <a:gd name="T19" fmla="*/ 1 h 12"/>
                <a:gd name="T20" fmla="*/ 1 w 24"/>
                <a:gd name="T21" fmla="*/ 2 h 12"/>
                <a:gd name="T22" fmla="*/ 0 w 24"/>
                <a:gd name="T23" fmla="*/ 6 h 12"/>
                <a:gd name="T24" fmla="*/ 1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1" y="10"/>
                  </a:moveTo>
                  <a:cubicBezTo>
                    <a:pt x="1" y="11"/>
                    <a:pt x="2" y="11"/>
                    <a:pt x="3" y="11"/>
                  </a:cubicBezTo>
                  <a:cubicBezTo>
                    <a:pt x="7" y="12"/>
                    <a:pt x="12" y="12"/>
                    <a:pt x="16" y="11"/>
                  </a:cubicBezTo>
                  <a:cubicBezTo>
                    <a:pt x="17" y="11"/>
                    <a:pt x="18" y="11"/>
                    <a:pt x="19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20" y="2"/>
                    <a:pt x="18" y="1"/>
                    <a:pt x="17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9" y="4"/>
                    <a:pt x="8" y="3"/>
                    <a:pt x="8" y="1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6" name="Freeform 1206"/>
            <p:cNvSpPr>
              <a:spLocks/>
            </p:cNvSpPr>
            <p:nvPr/>
          </p:nvSpPr>
          <p:spPr bwMode="auto">
            <a:xfrm>
              <a:off x="22087101" y="10746582"/>
              <a:ext cx="95250" cy="95250"/>
            </a:xfrm>
            <a:custGeom>
              <a:avLst/>
              <a:gdLst>
                <a:gd name="T0" fmla="*/ 0 w 10"/>
                <a:gd name="T1" fmla="*/ 7 h 10"/>
                <a:gd name="T2" fmla="*/ 2 w 10"/>
                <a:gd name="T3" fmla="*/ 10 h 10"/>
                <a:gd name="T4" fmla="*/ 5 w 10"/>
                <a:gd name="T5" fmla="*/ 9 h 10"/>
                <a:gd name="T6" fmla="*/ 9 w 10"/>
                <a:gd name="T7" fmla="*/ 6 h 10"/>
                <a:gd name="T8" fmla="*/ 7 w 10"/>
                <a:gd name="T9" fmla="*/ 1 h 10"/>
                <a:gd name="T10" fmla="*/ 3 w 10"/>
                <a:gd name="T11" fmla="*/ 1 h 10"/>
                <a:gd name="T12" fmla="*/ 2 w 10"/>
                <a:gd name="T13" fmla="*/ 3 h 10"/>
                <a:gd name="T14" fmla="*/ 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cubicBezTo>
                    <a:pt x="1" y="8"/>
                    <a:pt x="1" y="9"/>
                    <a:pt x="2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4"/>
                    <a:pt x="9" y="2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7" name="Freeform 1207"/>
            <p:cNvSpPr>
              <a:spLocks/>
            </p:cNvSpPr>
            <p:nvPr/>
          </p:nvSpPr>
          <p:spPr bwMode="auto">
            <a:xfrm>
              <a:off x="21934701" y="10794207"/>
              <a:ext cx="257175" cy="76200"/>
            </a:xfrm>
            <a:custGeom>
              <a:avLst/>
              <a:gdLst>
                <a:gd name="T0" fmla="*/ 26 w 27"/>
                <a:gd name="T1" fmla="*/ 3 h 8"/>
                <a:gd name="T2" fmla="*/ 24 w 27"/>
                <a:gd name="T3" fmla="*/ 5 h 8"/>
                <a:gd name="T4" fmla="*/ 3 w 27"/>
                <a:gd name="T5" fmla="*/ 6 h 8"/>
                <a:gd name="T6" fmla="*/ 0 w 27"/>
                <a:gd name="T7" fmla="*/ 3 h 8"/>
                <a:gd name="T8" fmla="*/ 2 w 27"/>
                <a:gd name="T9" fmla="*/ 2 h 8"/>
                <a:gd name="T10" fmla="*/ 4 w 27"/>
                <a:gd name="T11" fmla="*/ 2 h 8"/>
                <a:gd name="T12" fmla="*/ 17 w 27"/>
                <a:gd name="T13" fmla="*/ 3 h 8"/>
                <a:gd name="T14" fmla="*/ 24 w 27"/>
                <a:gd name="T15" fmla="*/ 1 h 8"/>
                <a:gd name="T16" fmla="*/ 26 w 27"/>
                <a:gd name="T17" fmla="*/ 0 h 8"/>
                <a:gd name="T18" fmla="*/ 26 w 27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26" y="3"/>
                  </a:moveTo>
                  <a:cubicBezTo>
                    <a:pt x="26" y="4"/>
                    <a:pt x="25" y="4"/>
                    <a:pt x="24" y="5"/>
                  </a:cubicBezTo>
                  <a:cubicBezTo>
                    <a:pt x="17" y="7"/>
                    <a:pt x="10" y="8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8" y="4"/>
                    <a:pt x="13" y="4"/>
                    <a:pt x="17" y="3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7" y="1"/>
                    <a:pt x="27" y="2"/>
                    <a:pt x="26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8" name="Freeform 1208"/>
            <p:cNvSpPr>
              <a:spLocks/>
            </p:cNvSpPr>
            <p:nvPr/>
          </p:nvSpPr>
          <p:spPr bwMode="auto">
            <a:xfrm>
              <a:off x="22010901" y="10756107"/>
              <a:ext cx="38100" cy="1905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0 h 2"/>
                <a:gd name="T4" fmla="*/ 3 w 4"/>
                <a:gd name="T5" fmla="*/ 1 h 2"/>
                <a:gd name="T6" fmla="*/ 2 w 4"/>
                <a:gd name="T7" fmla="*/ 1 h 2"/>
                <a:gd name="T8" fmla="*/ 1 w 4"/>
                <a:gd name="T9" fmla="*/ 2 h 2"/>
                <a:gd name="T10" fmla="*/ 1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9" name="Freeform 1209"/>
            <p:cNvSpPr>
              <a:spLocks/>
            </p:cNvSpPr>
            <p:nvPr/>
          </p:nvSpPr>
          <p:spPr bwMode="auto">
            <a:xfrm>
              <a:off x="22020426" y="10765632"/>
              <a:ext cx="28575" cy="19050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0" name="Freeform 1210"/>
            <p:cNvSpPr>
              <a:spLocks/>
            </p:cNvSpPr>
            <p:nvPr/>
          </p:nvSpPr>
          <p:spPr bwMode="auto">
            <a:xfrm>
              <a:off x="22039476" y="10775157"/>
              <a:ext cx="19050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1" name="Freeform 1212"/>
            <p:cNvSpPr>
              <a:spLocks/>
            </p:cNvSpPr>
            <p:nvPr/>
          </p:nvSpPr>
          <p:spPr bwMode="auto">
            <a:xfrm>
              <a:off x="21210801" y="10668794"/>
              <a:ext cx="76200" cy="115888"/>
            </a:xfrm>
            <a:custGeom>
              <a:avLst/>
              <a:gdLst>
                <a:gd name="T0" fmla="*/ 7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1 h 12"/>
                <a:gd name="T8" fmla="*/ 7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6" y="12"/>
                    <a:pt x="3" y="12"/>
                    <a:pt x="2" y="12"/>
                  </a:cubicBezTo>
                  <a:cubicBezTo>
                    <a:pt x="1" y="9"/>
                    <a:pt x="1" y="4"/>
                    <a:pt x="0" y="1"/>
                  </a:cubicBezTo>
                  <a:cubicBezTo>
                    <a:pt x="3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2" name="Freeform 1213"/>
            <p:cNvSpPr>
              <a:spLocks/>
            </p:cNvSpPr>
            <p:nvPr/>
          </p:nvSpPr>
          <p:spPr bwMode="auto">
            <a:xfrm>
              <a:off x="20809164" y="8944769"/>
              <a:ext cx="268288" cy="314325"/>
            </a:xfrm>
            <a:custGeom>
              <a:avLst/>
              <a:gdLst>
                <a:gd name="T0" fmla="*/ 3 w 28"/>
                <a:gd name="T1" fmla="*/ 12 h 33"/>
                <a:gd name="T2" fmla="*/ 7 w 28"/>
                <a:gd name="T3" fmla="*/ 30 h 33"/>
                <a:gd name="T4" fmla="*/ 25 w 28"/>
                <a:gd name="T5" fmla="*/ 27 h 33"/>
                <a:gd name="T6" fmla="*/ 28 w 28"/>
                <a:gd name="T7" fmla="*/ 15 h 33"/>
                <a:gd name="T8" fmla="*/ 3 w 2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3" y="12"/>
                  </a:moveTo>
                  <a:cubicBezTo>
                    <a:pt x="0" y="18"/>
                    <a:pt x="2" y="26"/>
                    <a:pt x="7" y="30"/>
                  </a:cubicBezTo>
                  <a:cubicBezTo>
                    <a:pt x="13" y="33"/>
                    <a:pt x="21" y="32"/>
                    <a:pt x="25" y="27"/>
                  </a:cubicBezTo>
                  <a:cubicBezTo>
                    <a:pt x="28" y="23"/>
                    <a:pt x="28" y="19"/>
                    <a:pt x="28" y="15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3" name="Freeform 1214"/>
            <p:cNvSpPr>
              <a:spLocks/>
            </p:cNvSpPr>
            <p:nvPr/>
          </p:nvSpPr>
          <p:spPr bwMode="auto">
            <a:xfrm>
              <a:off x="20896476" y="9068594"/>
              <a:ext cx="66675" cy="114300"/>
            </a:xfrm>
            <a:custGeom>
              <a:avLst/>
              <a:gdLst>
                <a:gd name="T0" fmla="*/ 5 w 7"/>
                <a:gd name="T1" fmla="*/ 2 h 12"/>
                <a:gd name="T2" fmla="*/ 1 w 7"/>
                <a:gd name="T3" fmla="*/ 5 h 12"/>
                <a:gd name="T4" fmla="*/ 2 w 7"/>
                <a:gd name="T5" fmla="*/ 9 h 12"/>
                <a:gd name="T6" fmla="*/ 7 w 7"/>
                <a:gd name="T7" fmla="*/ 9 h 12"/>
                <a:gd name="T8" fmla="*/ 5 w 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2" y="12"/>
                    <a:pt x="6" y="12"/>
                    <a:pt x="7" y="9"/>
                  </a:cubicBezTo>
                  <a:cubicBezTo>
                    <a:pt x="7" y="7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4" name="Freeform 1215"/>
            <p:cNvSpPr>
              <a:spLocks/>
            </p:cNvSpPr>
            <p:nvPr/>
          </p:nvSpPr>
          <p:spPr bwMode="auto">
            <a:xfrm>
              <a:off x="21172701" y="10154444"/>
              <a:ext cx="866775" cy="504825"/>
            </a:xfrm>
            <a:custGeom>
              <a:avLst/>
              <a:gdLst>
                <a:gd name="T0" fmla="*/ 85 w 91"/>
                <a:gd name="T1" fmla="*/ 0 h 53"/>
                <a:gd name="T2" fmla="*/ 90 w 91"/>
                <a:gd name="T3" fmla="*/ 45 h 53"/>
                <a:gd name="T4" fmla="*/ 81 w 91"/>
                <a:gd name="T5" fmla="*/ 47 h 53"/>
                <a:gd name="T6" fmla="*/ 79 w 91"/>
                <a:gd name="T7" fmla="*/ 27 h 53"/>
                <a:gd name="T8" fmla="*/ 13 w 91"/>
                <a:gd name="T9" fmla="*/ 30 h 53"/>
                <a:gd name="T10" fmla="*/ 12 w 91"/>
                <a:gd name="T11" fmla="*/ 52 h 53"/>
                <a:gd name="T12" fmla="*/ 3 w 91"/>
                <a:gd name="T13" fmla="*/ 52 h 53"/>
                <a:gd name="T14" fmla="*/ 2 w 91"/>
                <a:gd name="T15" fmla="*/ 11 h 53"/>
                <a:gd name="T16" fmla="*/ 85 w 9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3">
                  <a:moveTo>
                    <a:pt x="85" y="0"/>
                  </a:moveTo>
                  <a:cubicBezTo>
                    <a:pt x="89" y="15"/>
                    <a:pt x="91" y="30"/>
                    <a:pt x="90" y="45"/>
                  </a:cubicBezTo>
                  <a:cubicBezTo>
                    <a:pt x="87" y="47"/>
                    <a:pt x="84" y="48"/>
                    <a:pt x="81" y="47"/>
                  </a:cubicBezTo>
                  <a:cubicBezTo>
                    <a:pt x="80" y="41"/>
                    <a:pt x="80" y="34"/>
                    <a:pt x="79" y="27"/>
                  </a:cubicBezTo>
                  <a:cubicBezTo>
                    <a:pt x="57" y="32"/>
                    <a:pt x="35" y="33"/>
                    <a:pt x="13" y="30"/>
                  </a:cubicBezTo>
                  <a:cubicBezTo>
                    <a:pt x="12" y="37"/>
                    <a:pt x="12" y="44"/>
                    <a:pt x="12" y="52"/>
                  </a:cubicBezTo>
                  <a:cubicBezTo>
                    <a:pt x="9" y="53"/>
                    <a:pt x="6" y="52"/>
                    <a:pt x="3" y="52"/>
                  </a:cubicBezTo>
                  <a:cubicBezTo>
                    <a:pt x="0" y="38"/>
                    <a:pt x="0" y="25"/>
                    <a:pt x="2" y="11"/>
                  </a:cubicBezTo>
                  <a:cubicBezTo>
                    <a:pt x="29" y="16"/>
                    <a:pt x="60" y="10"/>
                    <a:pt x="85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5" name="Freeform 1216"/>
            <p:cNvSpPr>
              <a:spLocks/>
            </p:cNvSpPr>
            <p:nvPr/>
          </p:nvSpPr>
          <p:spPr bwMode="auto">
            <a:xfrm>
              <a:off x="21582276" y="10249694"/>
              <a:ext cx="38100" cy="2286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1 h 24"/>
                <a:gd name="T4" fmla="*/ 1 w 4"/>
                <a:gd name="T5" fmla="*/ 22 h 24"/>
                <a:gd name="T6" fmla="*/ 4 w 4"/>
                <a:gd name="T7" fmla="*/ 2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1" y="15"/>
                    <a:pt x="1" y="22"/>
                  </a:cubicBezTo>
                  <a:cubicBezTo>
                    <a:pt x="2" y="24"/>
                    <a:pt x="4" y="24"/>
                    <a:pt x="4" y="22"/>
                  </a:cubicBezTo>
                  <a:cubicBezTo>
                    <a:pt x="4" y="15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6" name="Freeform 1217"/>
            <p:cNvSpPr>
              <a:spLocks/>
            </p:cNvSpPr>
            <p:nvPr/>
          </p:nvSpPr>
          <p:spPr bwMode="auto">
            <a:xfrm>
              <a:off x="21144126" y="9363869"/>
              <a:ext cx="914400" cy="962025"/>
            </a:xfrm>
            <a:custGeom>
              <a:avLst/>
              <a:gdLst>
                <a:gd name="T0" fmla="*/ 96 w 96"/>
                <a:gd name="T1" fmla="*/ 90 h 101"/>
                <a:gd name="T2" fmla="*/ 0 w 96"/>
                <a:gd name="T3" fmla="*/ 98 h 101"/>
                <a:gd name="T4" fmla="*/ 0 w 96"/>
                <a:gd name="T5" fmla="*/ 79 h 101"/>
                <a:gd name="T6" fmla="*/ 0 w 96"/>
                <a:gd name="T7" fmla="*/ 70 h 101"/>
                <a:gd name="T8" fmla="*/ 2 w 96"/>
                <a:gd name="T9" fmla="*/ 45 h 101"/>
                <a:gd name="T10" fmla="*/ 2 w 96"/>
                <a:gd name="T11" fmla="*/ 36 h 101"/>
                <a:gd name="T12" fmla="*/ 6 w 96"/>
                <a:gd name="T13" fmla="*/ 6 h 101"/>
                <a:gd name="T14" fmla="*/ 15 w 96"/>
                <a:gd name="T15" fmla="*/ 6 h 101"/>
                <a:gd name="T16" fmla="*/ 78 w 96"/>
                <a:gd name="T17" fmla="*/ 0 h 101"/>
                <a:gd name="T18" fmla="*/ 81 w 96"/>
                <a:gd name="T19" fmla="*/ 0 h 101"/>
                <a:gd name="T20" fmla="*/ 89 w 96"/>
                <a:gd name="T21" fmla="*/ 27 h 101"/>
                <a:gd name="T22" fmla="*/ 91 w 96"/>
                <a:gd name="T23" fmla="*/ 38 h 101"/>
                <a:gd name="T24" fmla="*/ 95 w 96"/>
                <a:gd name="T25" fmla="*/ 62 h 101"/>
                <a:gd name="T26" fmla="*/ 95 w 96"/>
                <a:gd name="T27" fmla="*/ 73 h 101"/>
                <a:gd name="T28" fmla="*/ 96 w 96"/>
                <a:gd name="T2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1">
                  <a:moveTo>
                    <a:pt x="96" y="90"/>
                  </a:moveTo>
                  <a:cubicBezTo>
                    <a:pt x="65" y="99"/>
                    <a:pt x="32" y="101"/>
                    <a:pt x="0" y="98"/>
                  </a:cubicBezTo>
                  <a:cubicBezTo>
                    <a:pt x="0" y="92"/>
                    <a:pt x="0" y="86"/>
                    <a:pt x="0" y="79"/>
                  </a:cubicBezTo>
                  <a:cubicBezTo>
                    <a:pt x="0" y="76"/>
                    <a:pt x="0" y="73"/>
                    <a:pt x="0" y="70"/>
                  </a:cubicBezTo>
                  <a:cubicBezTo>
                    <a:pt x="0" y="62"/>
                    <a:pt x="1" y="54"/>
                    <a:pt x="2" y="45"/>
                  </a:cubicBezTo>
                  <a:cubicBezTo>
                    <a:pt x="2" y="42"/>
                    <a:pt x="2" y="39"/>
                    <a:pt x="2" y="36"/>
                  </a:cubicBezTo>
                  <a:cubicBezTo>
                    <a:pt x="3" y="26"/>
                    <a:pt x="4" y="16"/>
                    <a:pt x="6" y="6"/>
                  </a:cubicBezTo>
                  <a:cubicBezTo>
                    <a:pt x="9" y="6"/>
                    <a:pt x="12" y="6"/>
                    <a:pt x="15" y="6"/>
                  </a:cubicBezTo>
                  <a:cubicBezTo>
                    <a:pt x="35" y="5"/>
                    <a:pt x="58" y="3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5" y="9"/>
                    <a:pt x="87" y="18"/>
                    <a:pt x="89" y="27"/>
                  </a:cubicBezTo>
                  <a:cubicBezTo>
                    <a:pt x="90" y="31"/>
                    <a:pt x="91" y="34"/>
                    <a:pt x="91" y="38"/>
                  </a:cubicBezTo>
                  <a:cubicBezTo>
                    <a:pt x="93" y="46"/>
                    <a:pt x="94" y="54"/>
                    <a:pt x="95" y="62"/>
                  </a:cubicBezTo>
                  <a:cubicBezTo>
                    <a:pt x="95" y="66"/>
                    <a:pt x="95" y="69"/>
                    <a:pt x="95" y="73"/>
                  </a:cubicBezTo>
                  <a:cubicBezTo>
                    <a:pt x="96" y="79"/>
                    <a:pt x="96" y="84"/>
                    <a:pt x="96" y="90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7" name="Freeform 1218"/>
            <p:cNvSpPr>
              <a:spLocks/>
            </p:cNvSpPr>
            <p:nvPr/>
          </p:nvSpPr>
          <p:spPr bwMode="auto">
            <a:xfrm>
              <a:off x="21277476" y="9363869"/>
              <a:ext cx="619125" cy="361950"/>
            </a:xfrm>
            <a:custGeom>
              <a:avLst/>
              <a:gdLst>
                <a:gd name="T0" fmla="*/ 54 w 65"/>
                <a:gd name="T1" fmla="*/ 26 h 38"/>
                <a:gd name="T2" fmla="*/ 19 w 65"/>
                <a:gd name="T3" fmla="*/ 34 h 38"/>
                <a:gd name="T4" fmla="*/ 1 w 65"/>
                <a:gd name="T5" fmla="*/ 6 h 38"/>
                <a:gd name="T6" fmla="*/ 64 w 65"/>
                <a:gd name="T7" fmla="*/ 0 h 38"/>
                <a:gd name="T8" fmla="*/ 54 w 65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8">
                  <a:moveTo>
                    <a:pt x="54" y="26"/>
                  </a:moveTo>
                  <a:cubicBezTo>
                    <a:pt x="46" y="35"/>
                    <a:pt x="31" y="38"/>
                    <a:pt x="19" y="34"/>
                  </a:cubicBezTo>
                  <a:cubicBezTo>
                    <a:pt x="8" y="29"/>
                    <a:pt x="0" y="17"/>
                    <a:pt x="1" y="6"/>
                  </a:cubicBezTo>
                  <a:cubicBezTo>
                    <a:pt x="21" y="5"/>
                    <a:pt x="44" y="3"/>
                    <a:pt x="64" y="0"/>
                  </a:cubicBezTo>
                  <a:cubicBezTo>
                    <a:pt x="65" y="10"/>
                    <a:pt x="61" y="19"/>
                    <a:pt x="54" y="26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8" name="Freeform 1219"/>
            <p:cNvSpPr>
              <a:spLocks/>
            </p:cNvSpPr>
            <p:nvPr/>
          </p:nvSpPr>
          <p:spPr bwMode="auto">
            <a:xfrm>
              <a:off x="21163176" y="9621044"/>
              <a:ext cx="847725" cy="190500"/>
            </a:xfrm>
            <a:custGeom>
              <a:avLst/>
              <a:gdLst>
                <a:gd name="T0" fmla="*/ 89 w 89"/>
                <a:gd name="T1" fmla="*/ 11 h 20"/>
                <a:gd name="T2" fmla="*/ 80 w 89"/>
                <a:gd name="T3" fmla="*/ 13 h 20"/>
                <a:gd name="T4" fmla="*/ 50 w 89"/>
                <a:gd name="T5" fmla="*/ 19 h 20"/>
                <a:gd name="T6" fmla="*/ 19 w 89"/>
                <a:gd name="T7" fmla="*/ 20 h 20"/>
                <a:gd name="T8" fmla="*/ 0 w 89"/>
                <a:gd name="T9" fmla="*/ 18 h 20"/>
                <a:gd name="T10" fmla="*/ 0 w 89"/>
                <a:gd name="T11" fmla="*/ 9 h 20"/>
                <a:gd name="T12" fmla="*/ 21 w 89"/>
                <a:gd name="T13" fmla="*/ 10 h 20"/>
                <a:gd name="T14" fmla="*/ 49 w 89"/>
                <a:gd name="T15" fmla="*/ 8 h 20"/>
                <a:gd name="T16" fmla="*/ 78 w 89"/>
                <a:gd name="T17" fmla="*/ 3 h 20"/>
                <a:gd name="T18" fmla="*/ 87 w 89"/>
                <a:gd name="T19" fmla="*/ 0 h 20"/>
                <a:gd name="T20" fmla="*/ 89 w 89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0">
                  <a:moveTo>
                    <a:pt x="89" y="11"/>
                  </a:moveTo>
                  <a:cubicBezTo>
                    <a:pt x="86" y="12"/>
                    <a:pt x="83" y="12"/>
                    <a:pt x="80" y="13"/>
                  </a:cubicBezTo>
                  <a:cubicBezTo>
                    <a:pt x="70" y="16"/>
                    <a:pt x="60" y="17"/>
                    <a:pt x="50" y="19"/>
                  </a:cubicBezTo>
                  <a:cubicBezTo>
                    <a:pt x="40" y="20"/>
                    <a:pt x="29" y="20"/>
                    <a:pt x="19" y="20"/>
                  </a:cubicBezTo>
                  <a:cubicBezTo>
                    <a:pt x="13" y="20"/>
                    <a:pt x="6" y="20"/>
                    <a:pt x="0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7" y="9"/>
                    <a:pt x="14" y="10"/>
                    <a:pt x="21" y="10"/>
                  </a:cubicBezTo>
                  <a:cubicBezTo>
                    <a:pt x="30" y="10"/>
                    <a:pt x="40" y="9"/>
                    <a:pt x="49" y="8"/>
                  </a:cubicBezTo>
                  <a:cubicBezTo>
                    <a:pt x="59" y="7"/>
                    <a:pt x="69" y="5"/>
                    <a:pt x="78" y="3"/>
                  </a:cubicBezTo>
                  <a:cubicBezTo>
                    <a:pt x="81" y="2"/>
                    <a:pt x="84" y="1"/>
                    <a:pt x="87" y="0"/>
                  </a:cubicBezTo>
                  <a:cubicBezTo>
                    <a:pt x="88" y="4"/>
                    <a:pt x="89" y="7"/>
                    <a:pt x="89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9" name="Freeform 1220"/>
            <p:cNvSpPr>
              <a:spLocks/>
            </p:cNvSpPr>
            <p:nvPr/>
          </p:nvSpPr>
          <p:spPr bwMode="auto">
            <a:xfrm>
              <a:off x="21096501" y="9373394"/>
              <a:ext cx="161925" cy="590550"/>
            </a:xfrm>
            <a:custGeom>
              <a:avLst/>
              <a:gdLst>
                <a:gd name="T0" fmla="*/ 7 w 17"/>
                <a:gd name="T1" fmla="*/ 4 h 62"/>
                <a:gd name="T2" fmla="*/ 1 w 17"/>
                <a:gd name="T3" fmla="*/ 34 h 62"/>
                <a:gd name="T4" fmla="*/ 0 w 17"/>
                <a:gd name="T5" fmla="*/ 50 h 62"/>
                <a:gd name="T6" fmla="*/ 3 w 17"/>
                <a:gd name="T7" fmla="*/ 61 h 62"/>
                <a:gd name="T8" fmla="*/ 5 w 17"/>
                <a:gd name="T9" fmla="*/ 61 h 62"/>
                <a:gd name="T10" fmla="*/ 8 w 17"/>
                <a:gd name="T11" fmla="*/ 50 h 62"/>
                <a:gd name="T12" fmla="*/ 10 w 17"/>
                <a:gd name="T13" fmla="*/ 35 h 62"/>
                <a:gd name="T14" fmla="*/ 16 w 17"/>
                <a:gd name="T15" fmla="*/ 6 h 62"/>
                <a:gd name="T16" fmla="*/ 7 w 17"/>
                <a:gd name="T1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2">
                  <a:moveTo>
                    <a:pt x="7" y="4"/>
                  </a:moveTo>
                  <a:cubicBezTo>
                    <a:pt x="3" y="13"/>
                    <a:pt x="2" y="24"/>
                    <a:pt x="1" y="34"/>
                  </a:cubicBezTo>
                  <a:cubicBezTo>
                    <a:pt x="0" y="39"/>
                    <a:pt x="0" y="44"/>
                    <a:pt x="0" y="50"/>
                  </a:cubicBezTo>
                  <a:cubicBezTo>
                    <a:pt x="0" y="54"/>
                    <a:pt x="0" y="58"/>
                    <a:pt x="3" y="61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8" y="58"/>
                    <a:pt x="8" y="54"/>
                    <a:pt x="8" y="50"/>
                  </a:cubicBezTo>
                  <a:cubicBezTo>
                    <a:pt x="9" y="45"/>
                    <a:pt x="9" y="40"/>
                    <a:pt x="10" y="35"/>
                  </a:cubicBezTo>
                  <a:cubicBezTo>
                    <a:pt x="11" y="25"/>
                    <a:pt x="15" y="16"/>
                    <a:pt x="16" y="6"/>
                  </a:cubicBezTo>
                  <a:cubicBezTo>
                    <a:pt x="17" y="2"/>
                    <a:pt x="9" y="0"/>
                    <a:pt x="7" y="4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0" name="Freeform 1221"/>
            <p:cNvSpPr>
              <a:spLocks/>
            </p:cNvSpPr>
            <p:nvPr/>
          </p:nvSpPr>
          <p:spPr bwMode="auto">
            <a:xfrm>
              <a:off x="21858501" y="9354344"/>
              <a:ext cx="200025" cy="590550"/>
            </a:xfrm>
            <a:custGeom>
              <a:avLst/>
              <a:gdLst>
                <a:gd name="T0" fmla="*/ 20 w 21"/>
                <a:gd name="T1" fmla="*/ 45 h 62"/>
                <a:gd name="T2" fmla="*/ 18 w 21"/>
                <a:gd name="T3" fmla="*/ 28 h 62"/>
                <a:gd name="T4" fmla="*/ 6 w 21"/>
                <a:gd name="T5" fmla="*/ 3 h 62"/>
                <a:gd name="T6" fmla="*/ 2 w 21"/>
                <a:gd name="T7" fmla="*/ 8 h 62"/>
                <a:gd name="T8" fmla="*/ 8 w 21"/>
                <a:gd name="T9" fmla="*/ 20 h 62"/>
                <a:gd name="T10" fmla="*/ 11 w 21"/>
                <a:gd name="T11" fmla="*/ 33 h 62"/>
                <a:gd name="T12" fmla="*/ 12 w 21"/>
                <a:gd name="T13" fmla="*/ 47 h 62"/>
                <a:gd name="T14" fmla="*/ 14 w 21"/>
                <a:gd name="T15" fmla="*/ 60 h 62"/>
                <a:gd name="T16" fmla="*/ 19 w 21"/>
                <a:gd name="T17" fmla="*/ 60 h 62"/>
                <a:gd name="T18" fmla="*/ 20 w 21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2">
                  <a:moveTo>
                    <a:pt x="20" y="45"/>
                  </a:moveTo>
                  <a:cubicBezTo>
                    <a:pt x="20" y="40"/>
                    <a:pt x="19" y="34"/>
                    <a:pt x="18" y="28"/>
                  </a:cubicBezTo>
                  <a:cubicBezTo>
                    <a:pt x="17" y="19"/>
                    <a:pt x="14" y="9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4" y="12"/>
                    <a:pt x="7" y="16"/>
                    <a:pt x="8" y="20"/>
                  </a:cubicBezTo>
                  <a:cubicBezTo>
                    <a:pt x="9" y="25"/>
                    <a:pt x="10" y="29"/>
                    <a:pt x="11" y="33"/>
                  </a:cubicBezTo>
                  <a:cubicBezTo>
                    <a:pt x="11" y="38"/>
                    <a:pt x="12" y="43"/>
                    <a:pt x="12" y="47"/>
                  </a:cubicBezTo>
                  <a:cubicBezTo>
                    <a:pt x="12" y="52"/>
                    <a:pt x="12" y="57"/>
                    <a:pt x="14" y="60"/>
                  </a:cubicBezTo>
                  <a:cubicBezTo>
                    <a:pt x="15" y="62"/>
                    <a:pt x="18" y="62"/>
                    <a:pt x="19" y="60"/>
                  </a:cubicBezTo>
                  <a:cubicBezTo>
                    <a:pt x="21" y="56"/>
                    <a:pt x="20" y="50"/>
                    <a:pt x="20" y="45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1" name="Freeform 1222"/>
            <p:cNvSpPr>
              <a:spLocks/>
            </p:cNvSpPr>
            <p:nvPr/>
          </p:nvSpPr>
          <p:spPr bwMode="auto">
            <a:xfrm>
              <a:off x="21144126" y="9954419"/>
              <a:ext cx="904875" cy="190500"/>
            </a:xfrm>
            <a:custGeom>
              <a:avLst/>
              <a:gdLst>
                <a:gd name="T0" fmla="*/ 95 w 95"/>
                <a:gd name="T1" fmla="*/ 11 h 20"/>
                <a:gd name="T2" fmla="*/ 85 w 95"/>
                <a:gd name="T3" fmla="*/ 14 h 20"/>
                <a:gd name="T4" fmla="*/ 52 w 95"/>
                <a:gd name="T5" fmla="*/ 19 h 20"/>
                <a:gd name="T6" fmla="*/ 17 w 95"/>
                <a:gd name="T7" fmla="*/ 19 h 20"/>
                <a:gd name="T8" fmla="*/ 0 w 95"/>
                <a:gd name="T9" fmla="*/ 17 h 20"/>
                <a:gd name="T10" fmla="*/ 0 w 95"/>
                <a:gd name="T11" fmla="*/ 8 h 20"/>
                <a:gd name="T12" fmla="*/ 3 w 95"/>
                <a:gd name="T13" fmla="*/ 8 h 20"/>
                <a:gd name="T14" fmla="*/ 19 w 95"/>
                <a:gd name="T15" fmla="*/ 10 h 20"/>
                <a:gd name="T16" fmla="*/ 51 w 95"/>
                <a:gd name="T17" fmla="*/ 9 h 20"/>
                <a:gd name="T18" fmla="*/ 84 w 95"/>
                <a:gd name="T19" fmla="*/ 3 h 20"/>
                <a:gd name="T20" fmla="*/ 95 w 95"/>
                <a:gd name="T21" fmla="*/ 0 h 20"/>
                <a:gd name="T22" fmla="*/ 95 w 95"/>
                <a:gd name="T2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0">
                  <a:moveTo>
                    <a:pt x="95" y="11"/>
                  </a:moveTo>
                  <a:cubicBezTo>
                    <a:pt x="92" y="12"/>
                    <a:pt x="89" y="13"/>
                    <a:pt x="85" y="14"/>
                  </a:cubicBezTo>
                  <a:cubicBezTo>
                    <a:pt x="74" y="16"/>
                    <a:pt x="63" y="18"/>
                    <a:pt x="52" y="19"/>
                  </a:cubicBezTo>
                  <a:cubicBezTo>
                    <a:pt x="40" y="20"/>
                    <a:pt x="29" y="20"/>
                    <a:pt x="17" y="19"/>
                  </a:cubicBezTo>
                  <a:cubicBezTo>
                    <a:pt x="12" y="19"/>
                    <a:pt x="6" y="19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30" y="10"/>
                    <a:pt x="40" y="10"/>
                    <a:pt x="51" y="9"/>
                  </a:cubicBezTo>
                  <a:cubicBezTo>
                    <a:pt x="62" y="8"/>
                    <a:pt x="73" y="6"/>
                    <a:pt x="84" y="3"/>
                  </a:cubicBezTo>
                  <a:cubicBezTo>
                    <a:pt x="88" y="2"/>
                    <a:pt x="91" y="1"/>
                    <a:pt x="95" y="0"/>
                  </a:cubicBezTo>
                  <a:cubicBezTo>
                    <a:pt x="95" y="4"/>
                    <a:pt x="95" y="7"/>
                    <a:pt x="95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2" name="Freeform 1223"/>
            <p:cNvSpPr>
              <a:spLocks/>
            </p:cNvSpPr>
            <p:nvPr/>
          </p:nvSpPr>
          <p:spPr bwMode="auto">
            <a:xfrm>
              <a:off x="21353676" y="9459119"/>
              <a:ext cx="466725" cy="209550"/>
            </a:xfrm>
            <a:custGeom>
              <a:avLst/>
              <a:gdLst>
                <a:gd name="T0" fmla="*/ 49 w 49"/>
                <a:gd name="T1" fmla="*/ 0 h 22"/>
                <a:gd name="T2" fmla="*/ 27 w 49"/>
                <a:gd name="T3" fmla="*/ 20 h 22"/>
                <a:gd name="T4" fmla="*/ 0 w 49"/>
                <a:gd name="T5" fmla="*/ 7 h 22"/>
                <a:gd name="T6" fmla="*/ 49 w 4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2">
                  <a:moveTo>
                    <a:pt x="49" y="0"/>
                  </a:moveTo>
                  <a:cubicBezTo>
                    <a:pt x="47" y="11"/>
                    <a:pt x="38" y="19"/>
                    <a:pt x="27" y="20"/>
                  </a:cubicBezTo>
                  <a:cubicBezTo>
                    <a:pt x="17" y="22"/>
                    <a:pt x="6" y="16"/>
                    <a:pt x="0" y="7"/>
                  </a:cubicBezTo>
                  <a:cubicBezTo>
                    <a:pt x="16" y="5"/>
                    <a:pt x="33" y="1"/>
                    <a:pt x="4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3" name="Freeform 1224"/>
            <p:cNvSpPr>
              <a:spLocks/>
            </p:cNvSpPr>
            <p:nvPr/>
          </p:nvSpPr>
          <p:spPr bwMode="auto">
            <a:xfrm>
              <a:off x="20953626" y="8449469"/>
              <a:ext cx="1200150" cy="1181100"/>
            </a:xfrm>
            <a:custGeom>
              <a:avLst/>
              <a:gdLst>
                <a:gd name="T0" fmla="*/ 122 w 126"/>
                <a:gd name="T1" fmla="*/ 35 h 124"/>
                <a:gd name="T2" fmla="*/ 121 w 126"/>
                <a:gd name="T3" fmla="*/ 74 h 124"/>
                <a:gd name="T4" fmla="*/ 96 w 126"/>
                <a:gd name="T5" fmla="*/ 112 h 124"/>
                <a:gd name="T6" fmla="*/ 45 w 126"/>
                <a:gd name="T7" fmla="*/ 118 h 124"/>
                <a:gd name="T8" fmla="*/ 6 w 126"/>
                <a:gd name="T9" fmla="*/ 76 h 124"/>
                <a:gd name="T10" fmla="*/ 7 w 126"/>
                <a:gd name="T11" fmla="*/ 34 h 124"/>
                <a:gd name="T12" fmla="*/ 97 w 126"/>
                <a:gd name="T13" fmla="*/ 11 h 124"/>
                <a:gd name="T14" fmla="*/ 122 w 126"/>
                <a:gd name="T15" fmla="*/ 3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4">
                  <a:moveTo>
                    <a:pt x="122" y="35"/>
                  </a:moveTo>
                  <a:cubicBezTo>
                    <a:pt x="126" y="47"/>
                    <a:pt x="124" y="60"/>
                    <a:pt x="121" y="74"/>
                  </a:cubicBezTo>
                  <a:cubicBezTo>
                    <a:pt x="118" y="90"/>
                    <a:pt x="112" y="103"/>
                    <a:pt x="96" y="112"/>
                  </a:cubicBezTo>
                  <a:cubicBezTo>
                    <a:pt x="81" y="120"/>
                    <a:pt x="62" y="124"/>
                    <a:pt x="45" y="118"/>
                  </a:cubicBezTo>
                  <a:cubicBezTo>
                    <a:pt x="26" y="111"/>
                    <a:pt x="12" y="94"/>
                    <a:pt x="6" y="76"/>
                  </a:cubicBezTo>
                  <a:cubicBezTo>
                    <a:pt x="0" y="62"/>
                    <a:pt x="0" y="47"/>
                    <a:pt x="7" y="34"/>
                  </a:cubicBezTo>
                  <a:cubicBezTo>
                    <a:pt x="22" y="6"/>
                    <a:pt x="69" y="0"/>
                    <a:pt x="97" y="11"/>
                  </a:cubicBezTo>
                  <a:cubicBezTo>
                    <a:pt x="112" y="17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4" name="Freeform 1225"/>
            <p:cNvSpPr>
              <a:spLocks/>
            </p:cNvSpPr>
            <p:nvPr/>
          </p:nvSpPr>
          <p:spPr bwMode="auto">
            <a:xfrm>
              <a:off x="20915526" y="8859044"/>
              <a:ext cx="190500" cy="400050"/>
            </a:xfrm>
            <a:custGeom>
              <a:avLst/>
              <a:gdLst>
                <a:gd name="T0" fmla="*/ 7 w 20"/>
                <a:gd name="T1" fmla="*/ 25 h 42"/>
                <a:gd name="T2" fmla="*/ 18 w 20"/>
                <a:gd name="T3" fmla="*/ 14 h 42"/>
                <a:gd name="T4" fmla="*/ 12 w 20"/>
                <a:gd name="T5" fmla="*/ 6 h 42"/>
                <a:gd name="T6" fmla="*/ 7 w 20"/>
                <a:gd name="T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2">
                  <a:moveTo>
                    <a:pt x="7" y="25"/>
                  </a:moveTo>
                  <a:cubicBezTo>
                    <a:pt x="15" y="42"/>
                    <a:pt x="20" y="24"/>
                    <a:pt x="18" y="14"/>
                  </a:cubicBezTo>
                  <a:cubicBezTo>
                    <a:pt x="17" y="10"/>
                    <a:pt x="15" y="7"/>
                    <a:pt x="12" y="6"/>
                  </a:cubicBezTo>
                  <a:cubicBezTo>
                    <a:pt x="0" y="0"/>
                    <a:pt x="4" y="20"/>
                    <a:pt x="7" y="25"/>
                  </a:cubicBezTo>
                  <a:close/>
                </a:path>
              </a:pathLst>
            </a:custGeom>
            <a:solidFill>
              <a:srgbClr val="45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5" name="Freeform 1226"/>
            <p:cNvSpPr>
              <a:spLocks/>
            </p:cNvSpPr>
            <p:nvPr/>
          </p:nvSpPr>
          <p:spPr bwMode="auto">
            <a:xfrm>
              <a:off x="22020426" y="8935244"/>
              <a:ext cx="295275" cy="314325"/>
            </a:xfrm>
            <a:custGeom>
              <a:avLst/>
              <a:gdLst>
                <a:gd name="T0" fmla="*/ 28 w 31"/>
                <a:gd name="T1" fmla="*/ 21 h 33"/>
                <a:gd name="T2" fmla="*/ 23 w 31"/>
                <a:gd name="T3" fmla="*/ 3 h 33"/>
                <a:gd name="T4" fmla="*/ 3 w 31"/>
                <a:gd name="T5" fmla="*/ 7 h 33"/>
                <a:gd name="T6" fmla="*/ 0 w 31"/>
                <a:gd name="T7" fmla="*/ 19 h 33"/>
                <a:gd name="T8" fmla="*/ 28 w 31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28" y="21"/>
                  </a:moveTo>
                  <a:cubicBezTo>
                    <a:pt x="31" y="15"/>
                    <a:pt x="29" y="7"/>
                    <a:pt x="23" y="3"/>
                  </a:cubicBezTo>
                  <a:cubicBezTo>
                    <a:pt x="17" y="0"/>
                    <a:pt x="8" y="1"/>
                    <a:pt x="3" y="7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1" y="33"/>
                    <a:pt x="21" y="32"/>
                    <a:pt x="2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6" name="Freeform 1227"/>
            <p:cNvSpPr>
              <a:spLocks/>
            </p:cNvSpPr>
            <p:nvPr/>
          </p:nvSpPr>
          <p:spPr bwMode="auto">
            <a:xfrm>
              <a:off x="20742489" y="8230394"/>
              <a:ext cx="1439863" cy="866775"/>
            </a:xfrm>
            <a:custGeom>
              <a:avLst/>
              <a:gdLst>
                <a:gd name="T0" fmla="*/ 148 w 151"/>
                <a:gd name="T1" fmla="*/ 40 h 91"/>
                <a:gd name="T2" fmla="*/ 142 w 151"/>
                <a:gd name="T3" fmla="*/ 91 h 91"/>
                <a:gd name="T4" fmla="*/ 133 w 151"/>
                <a:gd name="T5" fmla="*/ 53 h 91"/>
                <a:gd name="T6" fmla="*/ 83 w 151"/>
                <a:gd name="T7" fmla="*/ 72 h 91"/>
                <a:gd name="T8" fmla="*/ 33 w 151"/>
                <a:gd name="T9" fmla="*/ 79 h 91"/>
                <a:gd name="T10" fmla="*/ 9 w 151"/>
                <a:gd name="T11" fmla="*/ 74 h 91"/>
                <a:gd name="T12" fmla="*/ 11 w 151"/>
                <a:gd name="T13" fmla="*/ 66 h 91"/>
                <a:gd name="T14" fmla="*/ 17 w 151"/>
                <a:gd name="T15" fmla="*/ 61 h 91"/>
                <a:gd name="T16" fmla="*/ 2 w 151"/>
                <a:gd name="T17" fmla="*/ 58 h 91"/>
                <a:gd name="T18" fmla="*/ 5 w 151"/>
                <a:gd name="T19" fmla="*/ 45 h 91"/>
                <a:gd name="T20" fmla="*/ 58 w 151"/>
                <a:gd name="T21" fmla="*/ 10 h 91"/>
                <a:gd name="T22" fmla="*/ 96 w 151"/>
                <a:gd name="T23" fmla="*/ 1 h 91"/>
                <a:gd name="T24" fmla="*/ 113 w 151"/>
                <a:gd name="T25" fmla="*/ 2 h 91"/>
                <a:gd name="T26" fmla="*/ 125 w 151"/>
                <a:gd name="T27" fmla="*/ 14 h 91"/>
                <a:gd name="T28" fmla="*/ 132 w 151"/>
                <a:gd name="T29" fmla="*/ 12 h 91"/>
                <a:gd name="T30" fmla="*/ 139 w 151"/>
                <a:gd name="T31" fmla="*/ 17 h 91"/>
                <a:gd name="T32" fmla="*/ 148 w 151"/>
                <a:gd name="T33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1">
                  <a:moveTo>
                    <a:pt x="148" y="40"/>
                  </a:moveTo>
                  <a:cubicBezTo>
                    <a:pt x="151" y="57"/>
                    <a:pt x="149" y="75"/>
                    <a:pt x="142" y="91"/>
                  </a:cubicBezTo>
                  <a:cubicBezTo>
                    <a:pt x="139" y="79"/>
                    <a:pt x="136" y="66"/>
                    <a:pt x="133" y="53"/>
                  </a:cubicBezTo>
                  <a:cubicBezTo>
                    <a:pt x="117" y="61"/>
                    <a:pt x="101" y="68"/>
                    <a:pt x="83" y="72"/>
                  </a:cubicBezTo>
                  <a:cubicBezTo>
                    <a:pt x="67" y="76"/>
                    <a:pt x="49" y="80"/>
                    <a:pt x="33" y="79"/>
                  </a:cubicBezTo>
                  <a:cubicBezTo>
                    <a:pt x="27" y="79"/>
                    <a:pt x="11" y="80"/>
                    <a:pt x="9" y="74"/>
                  </a:cubicBezTo>
                  <a:cubicBezTo>
                    <a:pt x="8" y="71"/>
                    <a:pt x="9" y="68"/>
                    <a:pt x="11" y="66"/>
                  </a:cubicBezTo>
                  <a:cubicBezTo>
                    <a:pt x="12" y="64"/>
                    <a:pt x="15" y="62"/>
                    <a:pt x="17" y="61"/>
                  </a:cubicBezTo>
                  <a:cubicBezTo>
                    <a:pt x="12" y="62"/>
                    <a:pt x="4" y="63"/>
                    <a:pt x="2" y="58"/>
                  </a:cubicBezTo>
                  <a:cubicBezTo>
                    <a:pt x="0" y="54"/>
                    <a:pt x="2" y="49"/>
                    <a:pt x="5" y="45"/>
                  </a:cubicBezTo>
                  <a:cubicBezTo>
                    <a:pt x="19" y="29"/>
                    <a:pt x="38" y="18"/>
                    <a:pt x="58" y="10"/>
                  </a:cubicBezTo>
                  <a:cubicBezTo>
                    <a:pt x="72" y="5"/>
                    <a:pt x="82" y="2"/>
                    <a:pt x="96" y="1"/>
                  </a:cubicBezTo>
                  <a:cubicBezTo>
                    <a:pt x="102" y="0"/>
                    <a:pt x="108" y="0"/>
                    <a:pt x="113" y="2"/>
                  </a:cubicBezTo>
                  <a:cubicBezTo>
                    <a:pt x="119" y="4"/>
                    <a:pt x="124" y="9"/>
                    <a:pt x="125" y="14"/>
                  </a:cubicBezTo>
                  <a:cubicBezTo>
                    <a:pt x="126" y="12"/>
                    <a:pt x="130" y="11"/>
                    <a:pt x="132" y="12"/>
                  </a:cubicBezTo>
                  <a:cubicBezTo>
                    <a:pt x="135" y="12"/>
                    <a:pt x="137" y="15"/>
                    <a:pt x="139" y="17"/>
                  </a:cubicBezTo>
                  <a:cubicBezTo>
                    <a:pt x="144" y="24"/>
                    <a:pt x="146" y="32"/>
                    <a:pt x="148" y="40"/>
                  </a:cubicBezTo>
                  <a:close/>
                </a:path>
              </a:pathLst>
            </a:custGeom>
            <a:solidFill>
              <a:srgbClr val="43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7" name="Freeform 1228"/>
            <p:cNvSpPr>
              <a:spLocks/>
            </p:cNvSpPr>
            <p:nvPr/>
          </p:nvSpPr>
          <p:spPr bwMode="auto">
            <a:xfrm>
              <a:off x="21344151" y="9097169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3 w 7"/>
                <a:gd name="T5" fmla="*/ 0 h 10"/>
                <a:gd name="T6" fmla="*/ 1 w 7"/>
                <a:gd name="T7" fmla="*/ 0 h 10"/>
                <a:gd name="T8" fmla="*/ 0 w 7"/>
                <a:gd name="T9" fmla="*/ 4 h 10"/>
                <a:gd name="T10" fmla="*/ 0 w 7"/>
                <a:gd name="T11" fmla="*/ 5 h 10"/>
                <a:gd name="T12" fmla="*/ 0 w 7"/>
                <a:gd name="T13" fmla="*/ 8 h 10"/>
                <a:gd name="T14" fmla="*/ 3 w 7"/>
                <a:gd name="T15" fmla="*/ 10 h 10"/>
                <a:gd name="T16" fmla="*/ 5 w 7"/>
                <a:gd name="T17" fmla="*/ 9 h 10"/>
                <a:gd name="T18" fmla="*/ 5 w 7"/>
                <a:gd name="T19" fmla="*/ 9 h 10"/>
                <a:gd name="T20" fmla="*/ 5 w 7"/>
                <a:gd name="T21" fmla="*/ 9 h 10"/>
                <a:gd name="T22" fmla="*/ 6 w 7"/>
                <a:gd name="T23" fmla="*/ 9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8" name="Freeform 1229"/>
            <p:cNvSpPr>
              <a:spLocks/>
            </p:cNvSpPr>
            <p:nvPr/>
          </p:nvSpPr>
          <p:spPr bwMode="auto">
            <a:xfrm>
              <a:off x="21734676" y="9068594"/>
              <a:ext cx="57150" cy="95250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2 h 10"/>
                <a:gd name="T4" fmla="*/ 3 w 6"/>
                <a:gd name="T5" fmla="*/ 0 h 10"/>
                <a:gd name="T6" fmla="*/ 1 w 6"/>
                <a:gd name="T7" fmla="*/ 1 h 10"/>
                <a:gd name="T8" fmla="*/ 0 w 6"/>
                <a:gd name="T9" fmla="*/ 4 h 10"/>
                <a:gd name="T10" fmla="*/ 0 w 6"/>
                <a:gd name="T11" fmla="*/ 5 h 10"/>
                <a:gd name="T12" fmla="*/ 0 w 6"/>
                <a:gd name="T13" fmla="*/ 7 h 10"/>
                <a:gd name="T14" fmla="*/ 3 w 6"/>
                <a:gd name="T15" fmla="*/ 10 h 10"/>
                <a:gd name="T16" fmla="*/ 5 w 6"/>
                <a:gd name="T17" fmla="*/ 9 h 10"/>
                <a:gd name="T18" fmla="*/ 5 w 6"/>
                <a:gd name="T19" fmla="*/ 8 h 10"/>
                <a:gd name="T20" fmla="*/ 5 w 6"/>
                <a:gd name="T21" fmla="*/ 8 h 10"/>
                <a:gd name="T22" fmla="*/ 5 w 6"/>
                <a:gd name="T23" fmla="*/ 8 h 10"/>
                <a:gd name="T24" fmla="*/ 6 w 6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9" name="Freeform 1230"/>
            <p:cNvSpPr>
              <a:spLocks/>
            </p:cNvSpPr>
            <p:nvPr/>
          </p:nvSpPr>
          <p:spPr bwMode="auto">
            <a:xfrm>
              <a:off x="22125201" y="9011444"/>
              <a:ext cx="76200" cy="142875"/>
            </a:xfrm>
            <a:custGeom>
              <a:avLst/>
              <a:gdLst>
                <a:gd name="T0" fmla="*/ 6 w 8"/>
                <a:gd name="T1" fmla="*/ 10 h 15"/>
                <a:gd name="T2" fmla="*/ 6 w 8"/>
                <a:gd name="T3" fmla="*/ 4 h 15"/>
                <a:gd name="T4" fmla="*/ 2 w 8"/>
                <a:gd name="T5" fmla="*/ 2 h 15"/>
                <a:gd name="T6" fmla="*/ 2 w 8"/>
                <a:gd name="T7" fmla="*/ 13 h 15"/>
                <a:gd name="T8" fmla="*/ 6 w 8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0"/>
                  </a:moveTo>
                  <a:cubicBezTo>
                    <a:pt x="5" y="9"/>
                    <a:pt x="5" y="6"/>
                    <a:pt x="6" y="4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6"/>
                    <a:pt x="0" y="9"/>
                    <a:pt x="2" y="13"/>
                  </a:cubicBezTo>
                  <a:cubicBezTo>
                    <a:pt x="4" y="15"/>
                    <a:pt x="8" y="13"/>
                    <a:pt x="6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0" name="Freeform 1231"/>
            <p:cNvSpPr>
              <a:spLocks/>
            </p:cNvSpPr>
            <p:nvPr/>
          </p:nvSpPr>
          <p:spPr bwMode="auto">
            <a:xfrm>
              <a:off x="21229851" y="9278144"/>
              <a:ext cx="200025" cy="95250"/>
            </a:xfrm>
            <a:custGeom>
              <a:avLst/>
              <a:gdLst>
                <a:gd name="T0" fmla="*/ 16 w 21"/>
                <a:gd name="T1" fmla="*/ 1 h 10"/>
                <a:gd name="T2" fmla="*/ 19 w 21"/>
                <a:gd name="T3" fmla="*/ 6 h 10"/>
                <a:gd name="T4" fmla="*/ 12 w 21"/>
                <a:gd name="T5" fmla="*/ 8 h 10"/>
                <a:gd name="T6" fmla="*/ 1 w 21"/>
                <a:gd name="T7" fmla="*/ 5 h 10"/>
                <a:gd name="T8" fmla="*/ 14 w 21"/>
                <a:gd name="T9" fmla="*/ 0 h 10"/>
                <a:gd name="T10" fmla="*/ 16 w 2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6" y="1"/>
                  </a:moveTo>
                  <a:cubicBezTo>
                    <a:pt x="18" y="1"/>
                    <a:pt x="21" y="3"/>
                    <a:pt x="19" y="6"/>
                  </a:cubicBezTo>
                  <a:cubicBezTo>
                    <a:pt x="18" y="8"/>
                    <a:pt x="14" y="8"/>
                    <a:pt x="12" y="8"/>
                  </a:cubicBezTo>
                  <a:cubicBezTo>
                    <a:pt x="9" y="9"/>
                    <a:pt x="0" y="10"/>
                    <a:pt x="1" y="5"/>
                  </a:cubicBezTo>
                  <a:cubicBezTo>
                    <a:pt x="2" y="1"/>
                    <a:pt x="11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1" name="Freeform 1232"/>
            <p:cNvSpPr>
              <a:spLocks/>
            </p:cNvSpPr>
            <p:nvPr/>
          </p:nvSpPr>
          <p:spPr bwMode="auto">
            <a:xfrm>
              <a:off x="21782301" y="9240044"/>
              <a:ext cx="200025" cy="85725"/>
            </a:xfrm>
            <a:custGeom>
              <a:avLst/>
              <a:gdLst>
                <a:gd name="T0" fmla="*/ 4 w 21"/>
                <a:gd name="T1" fmla="*/ 7 h 9"/>
                <a:gd name="T2" fmla="*/ 3 w 21"/>
                <a:gd name="T3" fmla="*/ 1 h 9"/>
                <a:gd name="T4" fmla="*/ 11 w 21"/>
                <a:gd name="T5" fmla="*/ 0 h 9"/>
                <a:gd name="T6" fmla="*/ 19 w 21"/>
                <a:gd name="T7" fmla="*/ 5 h 9"/>
                <a:gd name="T8" fmla="*/ 6 w 21"/>
                <a:gd name="T9" fmla="*/ 8 h 9"/>
                <a:gd name="T10" fmla="*/ 4 w 21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4" y="7"/>
                  </a:moveTo>
                  <a:cubicBezTo>
                    <a:pt x="2" y="7"/>
                    <a:pt x="0" y="3"/>
                    <a:pt x="3" y="1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4" y="0"/>
                    <a:pt x="21" y="1"/>
                    <a:pt x="19" y="5"/>
                  </a:cubicBezTo>
                  <a:cubicBezTo>
                    <a:pt x="18" y="9"/>
                    <a:pt x="9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2" name="Freeform 1233"/>
            <p:cNvSpPr>
              <a:spLocks/>
            </p:cNvSpPr>
            <p:nvPr/>
          </p:nvSpPr>
          <p:spPr bwMode="auto">
            <a:xfrm>
              <a:off x="21696576" y="8935244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7 w 14"/>
                <a:gd name="T3" fmla="*/ 0 h 5"/>
                <a:gd name="T4" fmla="*/ 2 w 14"/>
                <a:gd name="T5" fmla="*/ 1 h 5"/>
                <a:gd name="T6" fmla="*/ 2 w 14"/>
                <a:gd name="T7" fmla="*/ 5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4" y="5"/>
                    <a:pt x="5" y="5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3" name="Freeform 1234"/>
            <p:cNvSpPr>
              <a:spLocks/>
            </p:cNvSpPr>
            <p:nvPr/>
          </p:nvSpPr>
          <p:spPr bwMode="auto">
            <a:xfrm>
              <a:off x="21277476" y="9001919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1 w 11"/>
                <a:gd name="T5" fmla="*/ 1 h 5"/>
                <a:gd name="T6" fmla="*/ 2 w 11"/>
                <a:gd name="T7" fmla="*/ 4 h 5"/>
                <a:gd name="T8" fmla="*/ 6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1"/>
                    <a:pt x="7" y="1"/>
                    <a:pt x="6" y="1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8" y="5"/>
                    <a:pt x="10" y="4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4" name="Freeform 1235"/>
            <p:cNvSpPr>
              <a:spLocks/>
            </p:cNvSpPr>
            <p:nvPr/>
          </p:nvSpPr>
          <p:spPr bwMode="auto">
            <a:xfrm>
              <a:off x="21525126" y="9440069"/>
              <a:ext cx="161925" cy="38100"/>
            </a:xfrm>
            <a:custGeom>
              <a:avLst/>
              <a:gdLst>
                <a:gd name="T0" fmla="*/ 16 w 17"/>
                <a:gd name="T1" fmla="*/ 0 h 4"/>
                <a:gd name="T2" fmla="*/ 9 w 17"/>
                <a:gd name="T3" fmla="*/ 1 h 4"/>
                <a:gd name="T4" fmla="*/ 1 w 17"/>
                <a:gd name="T5" fmla="*/ 2 h 4"/>
                <a:gd name="T6" fmla="*/ 1 w 17"/>
                <a:gd name="T7" fmla="*/ 4 h 4"/>
                <a:gd name="T8" fmla="*/ 9 w 17"/>
                <a:gd name="T9" fmla="*/ 3 h 4"/>
                <a:gd name="T10" fmla="*/ 16 w 17"/>
                <a:gd name="T11" fmla="*/ 2 h 4"/>
                <a:gd name="T12" fmla="*/ 16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11" y="3"/>
                    <a:pt x="14" y="3"/>
                    <a:pt x="16" y="2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5" name="Freeform 1236"/>
            <p:cNvSpPr>
              <a:spLocks/>
            </p:cNvSpPr>
            <p:nvPr/>
          </p:nvSpPr>
          <p:spPr bwMode="auto">
            <a:xfrm>
              <a:off x="21163176" y="10602119"/>
              <a:ext cx="142875" cy="106363"/>
            </a:xfrm>
            <a:custGeom>
              <a:avLst/>
              <a:gdLst>
                <a:gd name="T0" fmla="*/ 13 w 15"/>
                <a:gd name="T1" fmla="*/ 1 h 11"/>
                <a:gd name="T2" fmla="*/ 15 w 15"/>
                <a:gd name="T3" fmla="*/ 2 h 11"/>
                <a:gd name="T4" fmla="*/ 15 w 15"/>
                <a:gd name="T5" fmla="*/ 3 h 11"/>
                <a:gd name="T6" fmla="*/ 15 w 15"/>
                <a:gd name="T7" fmla="*/ 6 h 11"/>
                <a:gd name="T8" fmla="*/ 14 w 15"/>
                <a:gd name="T9" fmla="*/ 9 h 11"/>
                <a:gd name="T10" fmla="*/ 9 w 15"/>
                <a:gd name="T11" fmla="*/ 11 h 11"/>
                <a:gd name="T12" fmla="*/ 4 w 15"/>
                <a:gd name="T13" fmla="*/ 10 h 11"/>
                <a:gd name="T14" fmla="*/ 2 w 15"/>
                <a:gd name="T15" fmla="*/ 7 h 11"/>
                <a:gd name="T16" fmla="*/ 3 w 15"/>
                <a:gd name="T17" fmla="*/ 1 h 11"/>
                <a:gd name="T18" fmla="*/ 13 w 15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13" y="1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9"/>
                    <a:pt x="14" y="9"/>
                  </a:cubicBezTo>
                  <a:cubicBezTo>
                    <a:pt x="13" y="11"/>
                    <a:pt x="11" y="11"/>
                    <a:pt x="9" y="11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5"/>
                    <a:pt x="0" y="0"/>
                    <a:pt x="3" y="1"/>
                  </a:cubicBezTo>
                  <a:cubicBezTo>
                    <a:pt x="7" y="2"/>
                    <a:pt x="10" y="2"/>
                    <a:pt x="13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6" name="Freeform 1237"/>
            <p:cNvSpPr>
              <a:spLocks/>
            </p:cNvSpPr>
            <p:nvPr/>
          </p:nvSpPr>
          <p:spPr bwMode="auto">
            <a:xfrm>
              <a:off x="21925176" y="10564019"/>
              <a:ext cx="133350" cy="125413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2 w 14"/>
                <a:gd name="T5" fmla="*/ 10 h 13"/>
                <a:gd name="T6" fmla="*/ 1 w 14"/>
                <a:gd name="T7" fmla="*/ 10 h 13"/>
                <a:gd name="T8" fmla="*/ 0 w 14"/>
                <a:gd name="T9" fmla="*/ 4 h 13"/>
                <a:gd name="T10" fmla="*/ 6 w 14"/>
                <a:gd name="T11" fmla="*/ 1 h 13"/>
                <a:gd name="T12" fmla="*/ 10 w 14"/>
                <a:gd name="T13" fmla="*/ 1 h 13"/>
                <a:gd name="T14" fmla="*/ 12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4" y="1"/>
                    <a:pt x="13" y="5"/>
                    <a:pt x="13" y="7"/>
                  </a:cubicBezTo>
                  <a:cubicBezTo>
                    <a:pt x="13" y="8"/>
                    <a:pt x="13" y="10"/>
                    <a:pt x="12" y="10"/>
                  </a:cubicBezTo>
                  <a:cubicBezTo>
                    <a:pt x="10" y="13"/>
                    <a:pt x="3" y="13"/>
                    <a:pt x="1" y="10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4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0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7" name="Freeform 1238"/>
            <p:cNvSpPr>
              <a:spLocks/>
            </p:cNvSpPr>
            <p:nvPr/>
          </p:nvSpPr>
          <p:spPr bwMode="auto">
            <a:xfrm>
              <a:off x="21544176" y="9259094"/>
              <a:ext cx="57150" cy="85725"/>
            </a:xfrm>
            <a:custGeom>
              <a:avLst/>
              <a:gdLst>
                <a:gd name="T0" fmla="*/ 5 w 6"/>
                <a:gd name="T1" fmla="*/ 7 h 9"/>
                <a:gd name="T2" fmla="*/ 3 w 6"/>
                <a:gd name="T3" fmla="*/ 6 h 9"/>
                <a:gd name="T4" fmla="*/ 3 w 6"/>
                <a:gd name="T5" fmla="*/ 2 h 9"/>
                <a:gd name="T6" fmla="*/ 2 w 6"/>
                <a:gd name="T7" fmla="*/ 1 h 9"/>
                <a:gd name="T8" fmla="*/ 0 w 6"/>
                <a:gd name="T9" fmla="*/ 8 h 9"/>
                <a:gd name="T10" fmla="*/ 1 w 6"/>
                <a:gd name="T11" fmla="*/ 8 h 9"/>
                <a:gd name="T12" fmla="*/ 5 w 6"/>
                <a:gd name="T13" fmla="*/ 9 h 9"/>
                <a:gd name="T14" fmla="*/ 5 w 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8" name="Freeform 1239"/>
            <p:cNvSpPr>
              <a:spLocks/>
            </p:cNvSpPr>
            <p:nvPr/>
          </p:nvSpPr>
          <p:spPr bwMode="auto">
            <a:xfrm>
              <a:off x="21077451" y="10765632"/>
              <a:ext cx="238125" cy="114300"/>
            </a:xfrm>
            <a:custGeom>
              <a:avLst/>
              <a:gdLst>
                <a:gd name="T0" fmla="*/ 24 w 25"/>
                <a:gd name="T1" fmla="*/ 9 h 12"/>
                <a:gd name="T2" fmla="*/ 22 w 25"/>
                <a:gd name="T3" fmla="*/ 10 h 12"/>
                <a:gd name="T4" fmla="*/ 9 w 25"/>
                <a:gd name="T5" fmla="*/ 12 h 12"/>
                <a:gd name="T6" fmla="*/ 6 w 25"/>
                <a:gd name="T7" fmla="*/ 11 h 12"/>
                <a:gd name="T8" fmla="*/ 1 w 25"/>
                <a:gd name="T9" fmla="*/ 9 h 12"/>
                <a:gd name="T10" fmla="*/ 3 w 25"/>
                <a:gd name="T11" fmla="*/ 4 h 12"/>
                <a:gd name="T12" fmla="*/ 6 w 25"/>
                <a:gd name="T13" fmla="*/ 2 h 12"/>
                <a:gd name="T14" fmla="*/ 8 w 25"/>
                <a:gd name="T15" fmla="*/ 3 h 12"/>
                <a:gd name="T16" fmla="*/ 13 w 25"/>
                <a:gd name="T17" fmla="*/ 5 h 12"/>
                <a:gd name="T18" fmla="*/ 15 w 25"/>
                <a:gd name="T19" fmla="*/ 1 h 12"/>
                <a:gd name="T20" fmla="*/ 22 w 25"/>
                <a:gd name="T21" fmla="*/ 0 h 12"/>
                <a:gd name="T22" fmla="*/ 24 w 25"/>
                <a:gd name="T23" fmla="*/ 5 h 12"/>
                <a:gd name="T24" fmla="*/ 24 w 25"/>
                <a:gd name="T2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4" y="9"/>
                  </a:moveTo>
                  <a:cubicBezTo>
                    <a:pt x="23" y="9"/>
                    <a:pt x="23" y="10"/>
                    <a:pt x="22" y="10"/>
                  </a:cubicBezTo>
                  <a:cubicBezTo>
                    <a:pt x="18" y="11"/>
                    <a:pt x="13" y="12"/>
                    <a:pt x="9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5" y="4"/>
                    <a:pt x="15" y="2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2" y="2"/>
                    <a:pt x="23" y="3"/>
                    <a:pt x="24" y="5"/>
                  </a:cubicBezTo>
                  <a:cubicBezTo>
                    <a:pt x="24" y="6"/>
                    <a:pt x="25" y="8"/>
                    <a:pt x="24" y="9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9" name="Freeform 1240"/>
            <p:cNvSpPr>
              <a:spLocks/>
            </p:cNvSpPr>
            <p:nvPr/>
          </p:nvSpPr>
          <p:spPr bwMode="auto">
            <a:xfrm>
              <a:off x="21077451" y="10784682"/>
              <a:ext cx="95250" cy="95250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10 h 10"/>
                <a:gd name="T4" fmla="*/ 6 w 10"/>
                <a:gd name="T5" fmla="*/ 9 h 10"/>
                <a:gd name="T6" fmla="*/ 1 w 10"/>
                <a:gd name="T7" fmla="*/ 7 h 10"/>
                <a:gd name="T8" fmla="*/ 3 w 10"/>
                <a:gd name="T9" fmla="*/ 2 h 10"/>
                <a:gd name="T10" fmla="*/ 6 w 10"/>
                <a:gd name="T11" fmla="*/ 0 h 10"/>
                <a:gd name="T12" fmla="*/ 8 w 10"/>
                <a:gd name="T13" fmla="*/ 2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8"/>
                    <a:pt x="9" y="9"/>
                    <a:pt x="9" y="10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4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0" name="Freeform 1241"/>
            <p:cNvSpPr>
              <a:spLocks/>
            </p:cNvSpPr>
            <p:nvPr/>
          </p:nvSpPr>
          <p:spPr bwMode="auto">
            <a:xfrm>
              <a:off x="21067926" y="10822782"/>
              <a:ext cx="257175" cy="76200"/>
            </a:xfrm>
            <a:custGeom>
              <a:avLst/>
              <a:gdLst>
                <a:gd name="T0" fmla="*/ 1 w 27"/>
                <a:gd name="T1" fmla="*/ 5 h 8"/>
                <a:gd name="T2" fmla="*/ 4 w 27"/>
                <a:gd name="T3" fmla="*/ 6 h 8"/>
                <a:gd name="T4" fmla="*/ 25 w 27"/>
                <a:gd name="T5" fmla="*/ 5 h 8"/>
                <a:gd name="T6" fmla="*/ 27 w 27"/>
                <a:gd name="T7" fmla="*/ 2 h 8"/>
                <a:gd name="T8" fmla="*/ 25 w 27"/>
                <a:gd name="T9" fmla="*/ 0 h 8"/>
                <a:gd name="T10" fmla="*/ 23 w 27"/>
                <a:gd name="T11" fmla="*/ 1 h 8"/>
                <a:gd name="T12" fmla="*/ 10 w 27"/>
                <a:gd name="T13" fmla="*/ 3 h 8"/>
                <a:gd name="T14" fmla="*/ 4 w 27"/>
                <a:gd name="T15" fmla="*/ 2 h 8"/>
                <a:gd name="T16" fmla="*/ 1 w 27"/>
                <a:gd name="T17" fmla="*/ 2 h 8"/>
                <a:gd name="T18" fmla="*/ 1 w 27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1" y="5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11" y="8"/>
                    <a:pt x="18" y="7"/>
                    <a:pt x="25" y="5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19" y="3"/>
                    <a:pt x="15" y="4"/>
                    <a:pt x="10" y="3"/>
                  </a:cubicBezTo>
                  <a:cubicBezTo>
                    <a:pt x="8" y="3"/>
                    <a:pt x="6" y="3"/>
                    <a:pt x="4" y="2"/>
                  </a:cubicBezTo>
                  <a:cubicBezTo>
                    <a:pt x="3" y="2"/>
                    <a:pt x="2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1" name="Freeform 1242"/>
            <p:cNvSpPr>
              <a:spLocks/>
            </p:cNvSpPr>
            <p:nvPr/>
          </p:nvSpPr>
          <p:spPr bwMode="auto">
            <a:xfrm>
              <a:off x="21210801" y="1077515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0 w 3"/>
                <a:gd name="T5" fmla="*/ 2 h 2"/>
                <a:gd name="T6" fmla="*/ 1 w 3"/>
                <a:gd name="T7" fmla="*/ 2 h 2"/>
                <a:gd name="T8" fmla="*/ 3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2" name="Freeform 1243"/>
            <p:cNvSpPr>
              <a:spLocks/>
            </p:cNvSpPr>
            <p:nvPr/>
          </p:nvSpPr>
          <p:spPr bwMode="auto">
            <a:xfrm>
              <a:off x="21201276" y="1079420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2 w 3"/>
                <a:gd name="T7" fmla="*/ 2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3" name="Freeform 1244"/>
            <p:cNvSpPr>
              <a:spLocks/>
            </p:cNvSpPr>
            <p:nvPr/>
          </p:nvSpPr>
          <p:spPr bwMode="auto">
            <a:xfrm>
              <a:off x="21201276" y="10803732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4" name="Freeform 1245"/>
            <p:cNvSpPr>
              <a:spLocks/>
            </p:cNvSpPr>
            <p:nvPr/>
          </p:nvSpPr>
          <p:spPr bwMode="auto">
            <a:xfrm>
              <a:off x="21925176" y="9601994"/>
              <a:ext cx="209550" cy="209550"/>
            </a:xfrm>
            <a:custGeom>
              <a:avLst/>
              <a:gdLst>
                <a:gd name="T0" fmla="*/ 15 w 22"/>
                <a:gd name="T1" fmla="*/ 21 h 22"/>
                <a:gd name="T2" fmla="*/ 1 w 22"/>
                <a:gd name="T3" fmla="*/ 15 h 22"/>
                <a:gd name="T4" fmla="*/ 2 w 22"/>
                <a:gd name="T5" fmla="*/ 11 h 22"/>
                <a:gd name="T6" fmla="*/ 3 w 22"/>
                <a:gd name="T7" fmla="*/ 4 h 22"/>
                <a:gd name="T8" fmla="*/ 11 w 22"/>
                <a:gd name="T9" fmla="*/ 7 h 22"/>
                <a:gd name="T10" fmla="*/ 11 w 22"/>
                <a:gd name="T11" fmla="*/ 0 h 22"/>
                <a:gd name="T12" fmla="*/ 15 w 22"/>
                <a:gd name="T13" fmla="*/ 1 h 22"/>
                <a:gd name="T14" fmla="*/ 19 w 22"/>
                <a:gd name="T15" fmla="*/ 5 h 22"/>
                <a:gd name="T16" fmla="*/ 21 w 22"/>
                <a:gd name="T17" fmla="*/ 11 h 22"/>
                <a:gd name="T18" fmla="*/ 21 w 22"/>
                <a:gd name="T19" fmla="*/ 17 h 22"/>
                <a:gd name="T20" fmla="*/ 15 w 22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5" y="21"/>
                  </a:moveTo>
                  <a:cubicBezTo>
                    <a:pt x="11" y="22"/>
                    <a:pt x="0" y="22"/>
                    <a:pt x="1" y="15"/>
                  </a:cubicBezTo>
                  <a:cubicBezTo>
                    <a:pt x="0" y="14"/>
                    <a:pt x="0" y="11"/>
                    <a:pt x="2" y="11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4" y="8"/>
                    <a:pt x="8" y="9"/>
                    <a:pt x="11" y="7"/>
                  </a:cubicBezTo>
                  <a:cubicBezTo>
                    <a:pt x="11" y="5"/>
                    <a:pt x="11" y="3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2"/>
                    <a:pt x="18" y="3"/>
                    <a:pt x="19" y="5"/>
                  </a:cubicBezTo>
                  <a:cubicBezTo>
                    <a:pt x="20" y="6"/>
                    <a:pt x="21" y="9"/>
                    <a:pt x="21" y="11"/>
                  </a:cubicBezTo>
                  <a:cubicBezTo>
                    <a:pt x="22" y="13"/>
                    <a:pt x="22" y="15"/>
                    <a:pt x="21" y="17"/>
                  </a:cubicBezTo>
                  <a:cubicBezTo>
                    <a:pt x="19" y="19"/>
                    <a:pt x="17" y="20"/>
                    <a:pt x="1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5" name="Freeform 1246"/>
            <p:cNvSpPr>
              <a:spLocks/>
            </p:cNvSpPr>
            <p:nvPr/>
          </p:nvSpPr>
          <p:spPr bwMode="auto">
            <a:xfrm>
              <a:off x="20982201" y="9601994"/>
              <a:ext cx="257175" cy="209550"/>
            </a:xfrm>
            <a:custGeom>
              <a:avLst/>
              <a:gdLst>
                <a:gd name="T0" fmla="*/ 9 w 27"/>
                <a:gd name="T1" fmla="*/ 21 h 22"/>
                <a:gd name="T2" fmla="*/ 25 w 27"/>
                <a:gd name="T3" fmla="*/ 15 h 22"/>
                <a:gd name="T4" fmla="*/ 24 w 27"/>
                <a:gd name="T5" fmla="*/ 11 h 22"/>
                <a:gd name="T6" fmla="*/ 23 w 27"/>
                <a:gd name="T7" fmla="*/ 4 h 22"/>
                <a:gd name="T8" fmla="*/ 14 w 27"/>
                <a:gd name="T9" fmla="*/ 7 h 22"/>
                <a:gd name="T10" fmla="*/ 14 w 27"/>
                <a:gd name="T11" fmla="*/ 0 h 22"/>
                <a:gd name="T12" fmla="*/ 9 w 27"/>
                <a:gd name="T13" fmla="*/ 1 h 22"/>
                <a:gd name="T14" fmla="*/ 5 w 27"/>
                <a:gd name="T15" fmla="*/ 5 h 22"/>
                <a:gd name="T16" fmla="*/ 2 w 27"/>
                <a:gd name="T17" fmla="*/ 11 h 22"/>
                <a:gd name="T18" fmla="*/ 2 w 27"/>
                <a:gd name="T19" fmla="*/ 17 h 22"/>
                <a:gd name="T20" fmla="*/ 9 w 2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2">
                  <a:moveTo>
                    <a:pt x="9" y="21"/>
                  </a:moveTo>
                  <a:cubicBezTo>
                    <a:pt x="14" y="22"/>
                    <a:pt x="27" y="22"/>
                    <a:pt x="25" y="15"/>
                  </a:cubicBezTo>
                  <a:cubicBezTo>
                    <a:pt x="27" y="14"/>
                    <a:pt x="26" y="11"/>
                    <a:pt x="24" y="11"/>
                  </a:cubicBezTo>
                  <a:cubicBezTo>
                    <a:pt x="26" y="9"/>
                    <a:pt x="25" y="5"/>
                    <a:pt x="23" y="4"/>
                  </a:cubicBezTo>
                  <a:cubicBezTo>
                    <a:pt x="22" y="8"/>
                    <a:pt x="17" y="9"/>
                    <a:pt x="14" y="7"/>
                  </a:cubicBezTo>
                  <a:cubicBezTo>
                    <a:pt x="13" y="5"/>
                    <a:pt x="13" y="3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3" y="6"/>
                    <a:pt x="2" y="9"/>
                    <a:pt x="2" y="11"/>
                  </a:cubicBezTo>
                  <a:cubicBezTo>
                    <a:pt x="1" y="13"/>
                    <a:pt x="0" y="15"/>
                    <a:pt x="2" y="17"/>
                  </a:cubicBezTo>
                  <a:cubicBezTo>
                    <a:pt x="4" y="19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6" name="Freeform 1247"/>
            <p:cNvSpPr>
              <a:spLocks/>
            </p:cNvSpPr>
            <p:nvPr/>
          </p:nvSpPr>
          <p:spPr bwMode="auto">
            <a:xfrm>
              <a:off x="20982201" y="8620919"/>
              <a:ext cx="847725" cy="276225"/>
            </a:xfrm>
            <a:custGeom>
              <a:avLst/>
              <a:gdLst>
                <a:gd name="T0" fmla="*/ 87 w 89"/>
                <a:gd name="T1" fmla="*/ 1 h 29"/>
                <a:gd name="T2" fmla="*/ 48 w 89"/>
                <a:gd name="T3" fmla="*/ 19 h 29"/>
                <a:gd name="T4" fmla="*/ 2 w 89"/>
                <a:gd name="T5" fmla="*/ 25 h 29"/>
                <a:gd name="T6" fmla="*/ 2 w 89"/>
                <a:gd name="T7" fmla="*/ 28 h 29"/>
                <a:gd name="T8" fmla="*/ 52 w 89"/>
                <a:gd name="T9" fmla="*/ 21 h 29"/>
                <a:gd name="T10" fmla="*/ 75 w 89"/>
                <a:gd name="T11" fmla="*/ 13 h 29"/>
                <a:gd name="T12" fmla="*/ 88 w 89"/>
                <a:gd name="T13" fmla="*/ 2 h 29"/>
                <a:gd name="T14" fmla="*/ 87 w 89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9">
                  <a:moveTo>
                    <a:pt x="87" y="1"/>
                  </a:moveTo>
                  <a:cubicBezTo>
                    <a:pt x="76" y="10"/>
                    <a:pt x="62" y="15"/>
                    <a:pt x="48" y="19"/>
                  </a:cubicBezTo>
                  <a:cubicBezTo>
                    <a:pt x="33" y="23"/>
                    <a:pt x="18" y="24"/>
                    <a:pt x="2" y="25"/>
                  </a:cubicBezTo>
                  <a:cubicBezTo>
                    <a:pt x="0" y="26"/>
                    <a:pt x="0" y="28"/>
                    <a:pt x="2" y="28"/>
                  </a:cubicBezTo>
                  <a:cubicBezTo>
                    <a:pt x="19" y="29"/>
                    <a:pt x="36" y="26"/>
                    <a:pt x="52" y="21"/>
                  </a:cubicBezTo>
                  <a:cubicBezTo>
                    <a:pt x="60" y="19"/>
                    <a:pt x="67" y="16"/>
                    <a:pt x="75" y="13"/>
                  </a:cubicBezTo>
                  <a:cubicBezTo>
                    <a:pt x="80" y="11"/>
                    <a:pt x="86" y="7"/>
                    <a:pt x="88" y="2"/>
                  </a:cubicBezTo>
                  <a:cubicBezTo>
                    <a:pt x="89" y="1"/>
                    <a:pt x="87" y="0"/>
                    <a:pt x="87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7" name="Freeform 1248"/>
            <p:cNvSpPr>
              <a:spLocks/>
            </p:cNvSpPr>
            <p:nvPr/>
          </p:nvSpPr>
          <p:spPr bwMode="auto">
            <a:xfrm>
              <a:off x="21058401" y="8497094"/>
              <a:ext cx="647700" cy="219075"/>
            </a:xfrm>
            <a:custGeom>
              <a:avLst/>
              <a:gdLst>
                <a:gd name="T0" fmla="*/ 68 w 68"/>
                <a:gd name="T1" fmla="*/ 0 h 23"/>
                <a:gd name="T2" fmla="*/ 35 w 68"/>
                <a:gd name="T3" fmla="*/ 10 h 23"/>
                <a:gd name="T4" fmla="*/ 1 w 68"/>
                <a:gd name="T5" fmla="*/ 21 h 23"/>
                <a:gd name="T6" fmla="*/ 1 w 68"/>
                <a:gd name="T7" fmla="*/ 23 h 23"/>
                <a:gd name="T8" fmla="*/ 36 w 68"/>
                <a:gd name="T9" fmla="*/ 12 h 23"/>
                <a:gd name="T10" fmla="*/ 68 w 68"/>
                <a:gd name="T11" fmla="*/ 1 h 23"/>
                <a:gd name="T12" fmla="*/ 68 w 6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cubicBezTo>
                    <a:pt x="57" y="2"/>
                    <a:pt x="46" y="6"/>
                    <a:pt x="35" y="10"/>
                  </a:cubicBezTo>
                  <a:cubicBezTo>
                    <a:pt x="24" y="13"/>
                    <a:pt x="12" y="17"/>
                    <a:pt x="1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3" y="20"/>
                    <a:pt x="24" y="16"/>
                    <a:pt x="36" y="12"/>
                  </a:cubicBezTo>
                  <a:cubicBezTo>
                    <a:pt x="46" y="9"/>
                    <a:pt x="58" y="6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8" name="Freeform 1249"/>
            <p:cNvSpPr>
              <a:spLocks/>
            </p:cNvSpPr>
            <p:nvPr/>
          </p:nvSpPr>
          <p:spPr bwMode="auto">
            <a:xfrm>
              <a:off x="21067926" y="8373269"/>
              <a:ext cx="685800" cy="200025"/>
            </a:xfrm>
            <a:custGeom>
              <a:avLst/>
              <a:gdLst>
                <a:gd name="T0" fmla="*/ 72 w 72"/>
                <a:gd name="T1" fmla="*/ 3 h 21"/>
                <a:gd name="T2" fmla="*/ 30 w 72"/>
                <a:gd name="T3" fmla="*/ 5 h 21"/>
                <a:gd name="T4" fmla="*/ 9 w 72"/>
                <a:gd name="T5" fmla="*/ 13 h 21"/>
                <a:gd name="T6" fmla="*/ 0 w 72"/>
                <a:gd name="T7" fmla="*/ 20 h 21"/>
                <a:gd name="T8" fmla="*/ 1 w 72"/>
                <a:gd name="T9" fmla="*/ 20 h 21"/>
                <a:gd name="T10" fmla="*/ 18 w 72"/>
                <a:gd name="T11" fmla="*/ 12 h 21"/>
                <a:gd name="T12" fmla="*/ 35 w 72"/>
                <a:gd name="T13" fmla="*/ 7 h 21"/>
                <a:gd name="T14" fmla="*/ 72 w 72"/>
                <a:gd name="T15" fmla="*/ 4 h 21"/>
                <a:gd name="T16" fmla="*/ 72 w 7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1">
                  <a:moveTo>
                    <a:pt x="72" y="3"/>
                  </a:moveTo>
                  <a:cubicBezTo>
                    <a:pt x="58" y="0"/>
                    <a:pt x="43" y="2"/>
                    <a:pt x="30" y="5"/>
                  </a:cubicBezTo>
                  <a:cubicBezTo>
                    <a:pt x="23" y="7"/>
                    <a:pt x="16" y="10"/>
                    <a:pt x="9" y="13"/>
                  </a:cubicBezTo>
                  <a:cubicBezTo>
                    <a:pt x="5" y="14"/>
                    <a:pt x="0" y="16"/>
                    <a:pt x="0" y="20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3" y="15"/>
                    <a:pt x="14" y="13"/>
                    <a:pt x="18" y="12"/>
                  </a:cubicBezTo>
                  <a:cubicBezTo>
                    <a:pt x="24" y="10"/>
                    <a:pt x="30" y="8"/>
                    <a:pt x="35" y="7"/>
                  </a:cubicBezTo>
                  <a:cubicBezTo>
                    <a:pt x="48" y="5"/>
                    <a:pt x="59" y="5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9" name="Freeform 1250"/>
            <p:cNvSpPr>
              <a:spLocks/>
            </p:cNvSpPr>
            <p:nvPr/>
          </p:nvSpPr>
          <p:spPr bwMode="auto">
            <a:xfrm>
              <a:off x="21991851" y="8525669"/>
              <a:ext cx="104775" cy="180975"/>
            </a:xfrm>
            <a:custGeom>
              <a:avLst/>
              <a:gdLst>
                <a:gd name="T0" fmla="*/ 8 w 11"/>
                <a:gd name="T1" fmla="*/ 9 h 19"/>
                <a:gd name="T2" fmla="*/ 2 w 11"/>
                <a:gd name="T3" fmla="*/ 0 h 19"/>
                <a:gd name="T4" fmla="*/ 0 w 11"/>
                <a:gd name="T5" fmla="*/ 1 h 19"/>
                <a:gd name="T6" fmla="*/ 6 w 11"/>
                <a:gd name="T7" fmla="*/ 10 h 19"/>
                <a:gd name="T8" fmla="*/ 10 w 11"/>
                <a:gd name="T9" fmla="*/ 18 h 19"/>
                <a:gd name="T10" fmla="*/ 11 w 11"/>
                <a:gd name="T11" fmla="*/ 18 h 19"/>
                <a:gd name="T12" fmla="*/ 8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8" y="9"/>
                  </a:moveTo>
                  <a:cubicBezTo>
                    <a:pt x="6" y="6"/>
                    <a:pt x="4" y="3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4"/>
                    <a:pt x="4" y="7"/>
                    <a:pt x="6" y="10"/>
                  </a:cubicBezTo>
                  <a:cubicBezTo>
                    <a:pt x="7" y="13"/>
                    <a:pt x="8" y="16"/>
                    <a:pt x="10" y="18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5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0" name="Freeform 1251"/>
            <p:cNvSpPr>
              <a:spLocks/>
            </p:cNvSpPr>
            <p:nvPr/>
          </p:nvSpPr>
          <p:spPr bwMode="auto">
            <a:xfrm>
              <a:off x="22029951" y="8468519"/>
              <a:ext cx="85725" cy="8572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3 h 9"/>
                <a:gd name="T4" fmla="*/ 6 w 9"/>
                <a:gd name="T5" fmla="*/ 8 h 9"/>
                <a:gd name="T6" fmla="*/ 9 w 9"/>
                <a:gd name="T7" fmla="*/ 8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6" y="9"/>
                    <a:pt x="8" y="9"/>
                    <a:pt x="9" y="8"/>
                  </a:cubicBezTo>
                  <a:cubicBezTo>
                    <a:pt x="9" y="4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71" name="กลุ่ม 570"/>
          <p:cNvGrpSpPr/>
          <p:nvPr/>
        </p:nvGrpSpPr>
        <p:grpSpPr>
          <a:xfrm>
            <a:off x="3790132" y="2971800"/>
            <a:ext cx="2302149" cy="3822226"/>
            <a:chOff x="10455274" y="10493376"/>
            <a:chExt cx="1658938" cy="2754312"/>
          </a:xfrm>
        </p:grpSpPr>
        <p:sp>
          <p:nvSpPr>
            <p:cNvPr id="572" name="Freeform 1252"/>
            <p:cNvSpPr>
              <a:spLocks/>
            </p:cNvSpPr>
            <p:nvPr/>
          </p:nvSpPr>
          <p:spPr bwMode="auto">
            <a:xfrm>
              <a:off x="11790362" y="10902951"/>
              <a:ext cx="323850" cy="657225"/>
            </a:xfrm>
            <a:custGeom>
              <a:avLst/>
              <a:gdLst>
                <a:gd name="T0" fmla="*/ 6 w 34"/>
                <a:gd name="T1" fmla="*/ 69 h 69"/>
                <a:gd name="T2" fmla="*/ 22 w 34"/>
                <a:gd name="T3" fmla="*/ 22 h 69"/>
                <a:gd name="T4" fmla="*/ 31 w 34"/>
                <a:gd name="T5" fmla="*/ 21 h 69"/>
                <a:gd name="T6" fmla="*/ 33 w 34"/>
                <a:gd name="T7" fmla="*/ 19 h 69"/>
                <a:gd name="T8" fmla="*/ 33 w 34"/>
                <a:gd name="T9" fmla="*/ 16 h 69"/>
                <a:gd name="T10" fmla="*/ 30 w 34"/>
                <a:gd name="T11" fmla="*/ 16 h 69"/>
                <a:gd name="T12" fmla="*/ 28 w 34"/>
                <a:gd name="T13" fmla="*/ 17 h 69"/>
                <a:gd name="T14" fmla="*/ 32 w 34"/>
                <a:gd name="T15" fmla="*/ 11 h 69"/>
                <a:gd name="T16" fmla="*/ 33 w 34"/>
                <a:gd name="T17" fmla="*/ 8 h 69"/>
                <a:gd name="T18" fmla="*/ 30 w 34"/>
                <a:gd name="T19" fmla="*/ 9 h 69"/>
                <a:gd name="T20" fmla="*/ 25 w 34"/>
                <a:gd name="T21" fmla="*/ 12 h 69"/>
                <a:gd name="T22" fmla="*/ 28 w 34"/>
                <a:gd name="T23" fmla="*/ 4 h 69"/>
                <a:gd name="T24" fmla="*/ 27 w 34"/>
                <a:gd name="T25" fmla="*/ 2 h 69"/>
                <a:gd name="T26" fmla="*/ 26 w 34"/>
                <a:gd name="T27" fmla="*/ 3 h 69"/>
                <a:gd name="T28" fmla="*/ 20 w 34"/>
                <a:gd name="T29" fmla="*/ 9 h 69"/>
                <a:gd name="T30" fmla="*/ 21 w 34"/>
                <a:gd name="T31" fmla="*/ 2 h 69"/>
                <a:gd name="T32" fmla="*/ 20 w 34"/>
                <a:gd name="T33" fmla="*/ 0 h 69"/>
                <a:gd name="T34" fmla="*/ 18 w 34"/>
                <a:gd name="T35" fmla="*/ 1 h 69"/>
                <a:gd name="T36" fmla="*/ 15 w 34"/>
                <a:gd name="T37" fmla="*/ 12 h 69"/>
                <a:gd name="T38" fmla="*/ 12 w 34"/>
                <a:gd name="T39" fmla="*/ 8 h 69"/>
                <a:gd name="T40" fmla="*/ 11 w 34"/>
                <a:gd name="T41" fmla="*/ 7 h 69"/>
                <a:gd name="T42" fmla="*/ 10 w 34"/>
                <a:gd name="T43" fmla="*/ 8 h 69"/>
                <a:gd name="T44" fmla="*/ 10 w 34"/>
                <a:gd name="T45" fmla="*/ 10 h 69"/>
                <a:gd name="T46" fmla="*/ 13 w 34"/>
                <a:gd name="T47" fmla="*/ 18 h 69"/>
                <a:gd name="T48" fmla="*/ 0 w 34"/>
                <a:gd name="T49" fmla="*/ 64 h 69"/>
                <a:gd name="T50" fmla="*/ 6 w 34"/>
                <a:gd name="T5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69">
                  <a:moveTo>
                    <a:pt x="6" y="69"/>
                  </a:moveTo>
                  <a:cubicBezTo>
                    <a:pt x="11" y="53"/>
                    <a:pt x="17" y="37"/>
                    <a:pt x="22" y="22"/>
                  </a:cubicBezTo>
                  <a:cubicBezTo>
                    <a:pt x="25" y="22"/>
                    <a:pt x="28" y="22"/>
                    <a:pt x="31" y="21"/>
                  </a:cubicBezTo>
                  <a:cubicBezTo>
                    <a:pt x="32" y="20"/>
                    <a:pt x="32" y="20"/>
                    <a:pt x="33" y="19"/>
                  </a:cubicBezTo>
                  <a:cubicBezTo>
                    <a:pt x="33" y="18"/>
                    <a:pt x="34" y="17"/>
                    <a:pt x="33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9" y="16"/>
                    <a:pt x="28" y="16"/>
                    <a:pt x="28" y="17"/>
                  </a:cubicBezTo>
                  <a:cubicBezTo>
                    <a:pt x="29" y="15"/>
                    <a:pt x="31" y="13"/>
                    <a:pt x="32" y="11"/>
                  </a:cubicBezTo>
                  <a:cubicBezTo>
                    <a:pt x="33" y="11"/>
                    <a:pt x="33" y="9"/>
                    <a:pt x="33" y="8"/>
                  </a:cubicBezTo>
                  <a:cubicBezTo>
                    <a:pt x="32" y="8"/>
                    <a:pt x="31" y="8"/>
                    <a:pt x="30" y="9"/>
                  </a:cubicBezTo>
                  <a:cubicBezTo>
                    <a:pt x="28" y="10"/>
                    <a:pt x="27" y="11"/>
                    <a:pt x="25" y="12"/>
                  </a:cubicBezTo>
                  <a:cubicBezTo>
                    <a:pt x="27" y="10"/>
                    <a:pt x="28" y="7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7" y="2"/>
                    <a:pt x="27" y="2"/>
                    <a:pt x="26" y="3"/>
                  </a:cubicBezTo>
                  <a:cubicBezTo>
                    <a:pt x="24" y="4"/>
                    <a:pt x="21" y="6"/>
                    <a:pt x="20" y="9"/>
                  </a:cubicBezTo>
                  <a:cubicBezTo>
                    <a:pt x="20" y="7"/>
                    <a:pt x="21" y="5"/>
                    <a:pt x="21" y="2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6" y="4"/>
                    <a:pt x="14" y="8"/>
                    <a:pt x="15" y="12"/>
                  </a:cubicBezTo>
                  <a:cubicBezTo>
                    <a:pt x="14" y="10"/>
                    <a:pt x="14" y="9"/>
                    <a:pt x="12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0" y="13"/>
                    <a:pt x="11" y="16"/>
                    <a:pt x="13" y="18"/>
                  </a:cubicBezTo>
                  <a:cubicBezTo>
                    <a:pt x="9" y="33"/>
                    <a:pt x="5" y="49"/>
                    <a:pt x="0" y="64"/>
                  </a:cubicBezTo>
                  <a:cubicBezTo>
                    <a:pt x="2" y="65"/>
                    <a:pt x="4" y="67"/>
                    <a:pt x="6" y="6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3" name="Freeform 1253"/>
            <p:cNvSpPr>
              <a:spLocks/>
            </p:cNvSpPr>
            <p:nvPr/>
          </p:nvSpPr>
          <p:spPr bwMode="auto">
            <a:xfrm>
              <a:off x="11599862" y="11436351"/>
              <a:ext cx="295275" cy="390525"/>
            </a:xfrm>
            <a:custGeom>
              <a:avLst/>
              <a:gdLst>
                <a:gd name="T0" fmla="*/ 12 w 31"/>
                <a:gd name="T1" fmla="*/ 41 h 41"/>
                <a:gd name="T2" fmla="*/ 31 w 31"/>
                <a:gd name="T3" fmla="*/ 11 h 41"/>
                <a:gd name="T4" fmla="*/ 16 w 31"/>
                <a:gd name="T5" fmla="*/ 0 h 41"/>
                <a:gd name="T6" fmla="*/ 0 w 31"/>
                <a:gd name="T7" fmla="*/ 29 h 41"/>
                <a:gd name="T8" fmla="*/ 12 w 3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12" y="41"/>
                  </a:moveTo>
                  <a:cubicBezTo>
                    <a:pt x="21" y="34"/>
                    <a:pt x="28" y="22"/>
                    <a:pt x="31" y="11"/>
                  </a:cubicBezTo>
                  <a:cubicBezTo>
                    <a:pt x="27" y="7"/>
                    <a:pt x="21" y="3"/>
                    <a:pt x="16" y="0"/>
                  </a:cubicBezTo>
                  <a:cubicBezTo>
                    <a:pt x="14" y="11"/>
                    <a:pt x="8" y="21"/>
                    <a:pt x="0" y="29"/>
                  </a:cubicBezTo>
                  <a:cubicBezTo>
                    <a:pt x="4" y="32"/>
                    <a:pt x="9" y="38"/>
                    <a:pt x="12" y="41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4" name="Freeform 1254"/>
            <p:cNvSpPr>
              <a:spLocks/>
            </p:cNvSpPr>
            <p:nvPr/>
          </p:nvSpPr>
          <p:spPr bwMode="auto">
            <a:xfrm>
              <a:off x="10455274" y="11179176"/>
              <a:ext cx="487363" cy="561975"/>
            </a:xfrm>
            <a:custGeom>
              <a:avLst/>
              <a:gdLst>
                <a:gd name="T0" fmla="*/ 47 w 51"/>
                <a:gd name="T1" fmla="*/ 59 h 59"/>
                <a:gd name="T2" fmla="*/ 15 w 51"/>
                <a:gd name="T3" fmla="*/ 22 h 59"/>
                <a:gd name="T4" fmla="*/ 6 w 51"/>
                <a:gd name="T5" fmla="*/ 24 h 59"/>
                <a:gd name="T6" fmla="*/ 4 w 51"/>
                <a:gd name="T7" fmla="*/ 23 h 59"/>
                <a:gd name="T8" fmla="*/ 3 w 51"/>
                <a:gd name="T9" fmla="*/ 20 h 59"/>
                <a:gd name="T10" fmla="*/ 5 w 51"/>
                <a:gd name="T11" fmla="*/ 19 h 59"/>
                <a:gd name="T12" fmla="*/ 8 w 51"/>
                <a:gd name="T13" fmla="*/ 19 h 59"/>
                <a:gd name="T14" fmla="*/ 2 w 51"/>
                <a:gd name="T15" fmla="*/ 16 h 59"/>
                <a:gd name="T16" fmla="*/ 0 w 51"/>
                <a:gd name="T17" fmla="*/ 13 h 59"/>
                <a:gd name="T18" fmla="*/ 3 w 51"/>
                <a:gd name="T19" fmla="*/ 12 h 59"/>
                <a:gd name="T20" fmla="*/ 8 w 51"/>
                <a:gd name="T21" fmla="*/ 14 h 59"/>
                <a:gd name="T22" fmla="*/ 3 w 51"/>
                <a:gd name="T23" fmla="*/ 8 h 59"/>
                <a:gd name="T24" fmla="*/ 3 w 51"/>
                <a:gd name="T25" fmla="*/ 5 h 59"/>
                <a:gd name="T26" fmla="*/ 4 w 51"/>
                <a:gd name="T27" fmla="*/ 5 h 59"/>
                <a:gd name="T28" fmla="*/ 12 w 51"/>
                <a:gd name="T29" fmla="*/ 9 h 59"/>
                <a:gd name="T30" fmla="*/ 9 w 51"/>
                <a:gd name="T31" fmla="*/ 3 h 59"/>
                <a:gd name="T32" fmla="*/ 9 w 51"/>
                <a:gd name="T33" fmla="*/ 1 h 59"/>
                <a:gd name="T34" fmla="*/ 11 w 51"/>
                <a:gd name="T35" fmla="*/ 1 h 59"/>
                <a:gd name="T36" fmla="*/ 17 w 51"/>
                <a:gd name="T37" fmla="*/ 10 h 59"/>
                <a:gd name="T38" fmla="*/ 19 w 51"/>
                <a:gd name="T39" fmla="*/ 5 h 59"/>
                <a:gd name="T40" fmla="*/ 20 w 51"/>
                <a:gd name="T41" fmla="*/ 4 h 59"/>
                <a:gd name="T42" fmla="*/ 21 w 51"/>
                <a:gd name="T43" fmla="*/ 4 h 59"/>
                <a:gd name="T44" fmla="*/ 22 w 51"/>
                <a:gd name="T45" fmla="*/ 6 h 59"/>
                <a:gd name="T46" fmla="*/ 22 w 51"/>
                <a:gd name="T47" fmla="*/ 14 h 59"/>
                <a:gd name="T48" fmla="*/ 51 w 51"/>
                <a:gd name="T49" fmla="*/ 52 h 59"/>
                <a:gd name="T50" fmla="*/ 47 w 51"/>
                <a:gd name="T5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9">
                  <a:moveTo>
                    <a:pt x="47" y="59"/>
                  </a:moveTo>
                  <a:cubicBezTo>
                    <a:pt x="37" y="47"/>
                    <a:pt x="25" y="34"/>
                    <a:pt x="15" y="22"/>
                  </a:cubicBezTo>
                  <a:cubicBezTo>
                    <a:pt x="12" y="23"/>
                    <a:pt x="9" y="24"/>
                    <a:pt x="6" y="24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2" y="21"/>
                    <a:pt x="3" y="20"/>
                  </a:cubicBezTo>
                  <a:cubicBezTo>
                    <a:pt x="3" y="20"/>
                    <a:pt x="4" y="19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6" y="18"/>
                    <a:pt x="4" y="17"/>
                    <a:pt x="2" y="16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6" y="12"/>
                    <a:pt x="4" y="10"/>
                    <a:pt x="3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7" y="6"/>
                    <a:pt x="10" y="7"/>
                    <a:pt x="12" y="9"/>
                  </a:cubicBezTo>
                  <a:cubicBezTo>
                    <a:pt x="11" y="7"/>
                    <a:pt x="10" y="5"/>
                    <a:pt x="9" y="3"/>
                  </a:cubicBezTo>
                  <a:cubicBezTo>
                    <a:pt x="9" y="2"/>
                    <a:pt x="8" y="1"/>
                    <a:pt x="9" y="1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4" y="2"/>
                    <a:pt x="17" y="6"/>
                    <a:pt x="17" y="10"/>
                  </a:cubicBezTo>
                  <a:cubicBezTo>
                    <a:pt x="18" y="8"/>
                    <a:pt x="18" y="6"/>
                    <a:pt x="19" y="5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9"/>
                    <a:pt x="23" y="12"/>
                    <a:pt x="22" y="14"/>
                  </a:cubicBezTo>
                  <a:cubicBezTo>
                    <a:pt x="31" y="28"/>
                    <a:pt x="41" y="40"/>
                    <a:pt x="51" y="52"/>
                  </a:cubicBezTo>
                  <a:cubicBezTo>
                    <a:pt x="50" y="54"/>
                    <a:pt x="49" y="57"/>
                    <a:pt x="47" y="5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5" name="Freeform 1255"/>
            <p:cNvSpPr>
              <a:spLocks/>
            </p:cNvSpPr>
            <p:nvPr/>
          </p:nvSpPr>
          <p:spPr bwMode="auto">
            <a:xfrm>
              <a:off x="10723562" y="12666663"/>
              <a:ext cx="200025" cy="190500"/>
            </a:xfrm>
            <a:custGeom>
              <a:avLst/>
              <a:gdLst>
                <a:gd name="T0" fmla="*/ 3 w 21"/>
                <a:gd name="T1" fmla="*/ 19 h 20"/>
                <a:gd name="T2" fmla="*/ 2 w 21"/>
                <a:gd name="T3" fmla="*/ 18 h 20"/>
                <a:gd name="T4" fmla="*/ 0 w 21"/>
                <a:gd name="T5" fmla="*/ 16 h 20"/>
                <a:gd name="T6" fmla="*/ 10 w 21"/>
                <a:gd name="T7" fmla="*/ 2 h 20"/>
                <a:gd name="T8" fmla="*/ 14 w 21"/>
                <a:gd name="T9" fmla="*/ 0 h 20"/>
                <a:gd name="T10" fmla="*/ 16 w 21"/>
                <a:gd name="T11" fmla="*/ 2 h 20"/>
                <a:gd name="T12" fmla="*/ 16 w 21"/>
                <a:gd name="T13" fmla="*/ 2 h 20"/>
                <a:gd name="T14" fmla="*/ 17 w 21"/>
                <a:gd name="T15" fmla="*/ 2 h 20"/>
                <a:gd name="T16" fmla="*/ 21 w 21"/>
                <a:gd name="T17" fmla="*/ 7 h 20"/>
                <a:gd name="T18" fmla="*/ 18 w 21"/>
                <a:gd name="T19" fmla="*/ 12 h 20"/>
                <a:gd name="T20" fmla="*/ 15 w 21"/>
                <a:gd name="T21" fmla="*/ 9 h 20"/>
                <a:gd name="T22" fmla="*/ 12 w 21"/>
                <a:gd name="T23" fmla="*/ 11 h 20"/>
                <a:gd name="T24" fmla="*/ 11 w 21"/>
                <a:gd name="T25" fmla="*/ 14 h 20"/>
                <a:gd name="T26" fmla="*/ 6 w 21"/>
                <a:gd name="T27" fmla="*/ 19 h 20"/>
                <a:gd name="T28" fmla="*/ 3 w 21"/>
                <a:gd name="T2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3" y="19"/>
                  </a:moveTo>
                  <a:cubicBezTo>
                    <a:pt x="2" y="19"/>
                    <a:pt x="2" y="19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2" y="11"/>
                    <a:pt x="6" y="6"/>
                    <a:pt x="10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4"/>
                    <a:pt x="20" y="5"/>
                    <a:pt x="21" y="7"/>
                  </a:cubicBezTo>
                  <a:cubicBezTo>
                    <a:pt x="20" y="8"/>
                    <a:pt x="19" y="11"/>
                    <a:pt x="18" y="12"/>
                  </a:cubicBezTo>
                  <a:cubicBezTo>
                    <a:pt x="18" y="10"/>
                    <a:pt x="16" y="9"/>
                    <a:pt x="15" y="9"/>
                  </a:cubicBezTo>
                  <a:cubicBezTo>
                    <a:pt x="14" y="9"/>
                    <a:pt x="13" y="10"/>
                    <a:pt x="12" y="11"/>
                  </a:cubicBezTo>
                  <a:cubicBezTo>
                    <a:pt x="12" y="12"/>
                    <a:pt x="11" y="13"/>
                    <a:pt x="11" y="14"/>
                  </a:cubicBezTo>
                  <a:cubicBezTo>
                    <a:pt x="10" y="17"/>
                    <a:pt x="8" y="19"/>
                    <a:pt x="6" y="19"/>
                  </a:cubicBezTo>
                  <a:cubicBezTo>
                    <a:pt x="5" y="20"/>
                    <a:pt x="4" y="19"/>
                    <a:pt x="3" y="1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6" name="Freeform 1256"/>
            <p:cNvSpPr>
              <a:spLocks/>
            </p:cNvSpPr>
            <p:nvPr/>
          </p:nvSpPr>
          <p:spPr bwMode="auto">
            <a:xfrm>
              <a:off x="10714037" y="12638088"/>
              <a:ext cx="171450" cy="200025"/>
            </a:xfrm>
            <a:custGeom>
              <a:avLst/>
              <a:gdLst>
                <a:gd name="T0" fmla="*/ 2 w 18"/>
                <a:gd name="T1" fmla="*/ 21 h 21"/>
                <a:gd name="T2" fmla="*/ 11 w 18"/>
                <a:gd name="T3" fmla="*/ 8 h 21"/>
                <a:gd name="T4" fmla="*/ 14 w 18"/>
                <a:gd name="T5" fmla="*/ 5 h 21"/>
                <a:gd name="T6" fmla="*/ 16 w 18"/>
                <a:gd name="T7" fmla="*/ 4 h 21"/>
                <a:gd name="T8" fmla="*/ 14 w 18"/>
                <a:gd name="T9" fmla="*/ 0 h 21"/>
                <a:gd name="T10" fmla="*/ 10 w 18"/>
                <a:gd name="T11" fmla="*/ 2 h 21"/>
                <a:gd name="T12" fmla="*/ 0 w 18"/>
                <a:gd name="T13" fmla="*/ 17 h 21"/>
                <a:gd name="T14" fmla="*/ 0 w 18"/>
                <a:gd name="T15" fmla="*/ 19 h 21"/>
                <a:gd name="T16" fmla="*/ 2 w 18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4" y="16"/>
                    <a:pt x="7" y="11"/>
                    <a:pt x="11" y="8"/>
                  </a:cubicBezTo>
                  <a:cubicBezTo>
                    <a:pt x="12" y="7"/>
                    <a:pt x="13" y="6"/>
                    <a:pt x="14" y="5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8" y="2"/>
                    <a:pt x="15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5" y="6"/>
                    <a:pt x="2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7" name="Freeform 1257"/>
            <p:cNvSpPr>
              <a:spLocks/>
            </p:cNvSpPr>
            <p:nvPr/>
          </p:nvSpPr>
          <p:spPr bwMode="auto">
            <a:xfrm>
              <a:off x="10742612" y="12685713"/>
              <a:ext cx="142875" cy="161925"/>
            </a:xfrm>
            <a:custGeom>
              <a:avLst/>
              <a:gdLst>
                <a:gd name="T0" fmla="*/ 1 w 15"/>
                <a:gd name="T1" fmla="*/ 17 h 17"/>
                <a:gd name="T2" fmla="*/ 0 w 15"/>
                <a:gd name="T3" fmla="*/ 16 h 17"/>
                <a:gd name="T4" fmla="*/ 1 w 15"/>
                <a:gd name="T5" fmla="*/ 13 h 17"/>
                <a:gd name="T6" fmla="*/ 6 w 15"/>
                <a:gd name="T7" fmla="*/ 6 h 17"/>
                <a:gd name="T8" fmla="*/ 14 w 15"/>
                <a:gd name="T9" fmla="*/ 0 h 17"/>
                <a:gd name="T10" fmla="*/ 14 w 15"/>
                <a:gd name="T11" fmla="*/ 0 h 17"/>
                <a:gd name="T12" fmla="*/ 15 w 15"/>
                <a:gd name="T13" fmla="*/ 0 h 17"/>
                <a:gd name="T14" fmla="*/ 6 w 15"/>
                <a:gd name="T15" fmla="*/ 8 h 17"/>
                <a:gd name="T16" fmla="*/ 3 w 15"/>
                <a:gd name="T17" fmla="*/ 13 h 17"/>
                <a:gd name="T18" fmla="*/ 1 w 15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7">
                  <a:moveTo>
                    <a:pt x="1" y="17"/>
                  </a:move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1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2"/>
                    <a:pt x="9" y="5"/>
                    <a:pt x="6" y="8"/>
                  </a:cubicBezTo>
                  <a:cubicBezTo>
                    <a:pt x="5" y="10"/>
                    <a:pt x="4" y="12"/>
                    <a:pt x="3" y="13"/>
                  </a:cubicBezTo>
                  <a:cubicBezTo>
                    <a:pt x="2" y="15"/>
                    <a:pt x="2" y="16"/>
                    <a:pt x="1" y="17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8" name="Freeform 1258"/>
            <p:cNvSpPr>
              <a:spLocks/>
            </p:cNvSpPr>
            <p:nvPr/>
          </p:nvSpPr>
          <p:spPr bwMode="auto">
            <a:xfrm>
              <a:off x="11637962" y="13066713"/>
              <a:ext cx="200025" cy="161925"/>
            </a:xfrm>
            <a:custGeom>
              <a:avLst/>
              <a:gdLst>
                <a:gd name="T0" fmla="*/ 21 w 21"/>
                <a:gd name="T1" fmla="*/ 14 h 17"/>
                <a:gd name="T2" fmla="*/ 21 w 21"/>
                <a:gd name="T3" fmla="*/ 15 h 17"/>
                <a:gd name="T4" fmla="*/ 19 w 21"/>
                <a:gd name="T5" fmla="*/ 17 h 17"/>
                <a:gd name="T6" fmla="*/ 3 w 21"/>
                <a:gd name="T7" fmla="*/ 12 h 17"/>
                <a:gd name="T8" fmla="*/ 0 w 21"/>
                <a:gd name="T9" fmla="*/ 9 h 17"/>
                <a:gd name="T10" fmla="*/ 0 w 21"/>
                <a:gd name="T11" fmla="*/ 6 h 17"/>
                <a:gd name="T12" fmla="*/ 0 w 21"/>
                <a:gd name="T13" fmla="*/ 6 h 17"/>
                <a:gd name="T14" fmla="*/ 1 w 21"/>
                <a:gd name="T15" fmla="*/ 5 h 17"/>
                <a:gd name="T16" fmla="*/ 4 w 21"/>
                <a:gd name="T17" fmla="*/ 0 h 17"/>
                <a:gd name="T18" fmla="*/ 10 w 21"/>
                <a:gd name="T19" fmla="*/ 1 h 17"/>
                <a:gd name="T20" fmla="*/ 7 w 21"/>
                <a:gd name="T21" fmla="*/ 5 h 17"/>
                <a:gd name="T22" fmla="*/ 10 w 21"/>
                <a:gd name="T23" fmla="*/ 7 h 17"/>
                <a:gd name="T24" fmla="*/ 14 w 21"/>
                <a:gd name="T25" fmla="*/ 7 h 17"/>
                <a:gd name="T26" fmla="*/ 20 w 21"/>
                <a:gd name="T27" fmla="*/ 11 h 17"/>
                <a:gd name="T28" fmla="*/ 21 w 21"/>
                <a:gd name="T2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7">
                  <a:moveTo>
                    <a:pt x="21" y="14"/>
                  </a:moveTo>
                  <a:cubicBezTo>
                    <a:pt x="21" y="14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3" y="17"/>
                    <a:pt x="8" y="15"/>
                    <a:pt x="3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8" y="2"/>
                    <a:pt x="7" y="4"/>
                    <a:pt x="7" y="5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2" y="8"/>
                    <a:pt x="13" y="7"/>
                    <a:pt x="14" y="7"/>
                  </a:cubicBezTo>
                  <a:cubicBezTo>
                    <a:pt x="17" y="7"/>
                    <a:pt x="19" y="9"/>
                    <a:pt x="20" y="11"/>
                  </a:cubicBezTo>
                  <a:cubicBezTo>
                    <a:pt x="21" y="12"/>
                    <a:pt x="21" y="13"/>
                    <a:pt x="21" y="14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9" name="Freeform 1259"/>
            <p:cNvSpPr>
              <a:spLocks/>
            </p:cNvSpPr>
            <p:nvPr/>
          </p:nvSpPr>
          <p:spPr bwMode="auto">
            <a:xfrm>
              <a:off x="10866437" y="12217401"/>
              <a:ext cx="1038225" cy="877888"/>
            </a:xfrm>
            <a:custGeom>
              <a:avLst/>
              <a:gdLst>
                <a:gd name="T0" fmla="*/ 96 w 109"/>
                <a:gd name="T1" fmla="*/ 0 h 92"/>
                <a:gd name="T2" fmla="*/ 90 w 109"/>
                <a:gd name="T3" fmla="*/ 92 h 92"/>
                <a:gd name="T4" fmla="*/ 84 w 109"/>
                <a:gd name="T5" fmla="*/ 89 h 92"/>
                <a:gd name="T6" fmla="*/ 92 w 109"/>
                <a:gd name="T7" fmla="*/ 36 h 92"/>
                <a:gd name="T8" fmla="*/ 39 w 109"/>
                <a:gd name="T9" fmla="*/ 42 h 92"/>
                <a:gd name="T10" fmla="*/ 33 w 109"/>
                <a:gd name="T11" fmla="*/ 57 h 92"/>
                <a:gd name="T12" fmla="*/ 27 w 109"/>
                <a:gd name="T13" fmla="*/ 67 h 92"/>
                <a:gd name="T14" fmla="*/ 13 w 109"/>
                <a:gd name="T15" fmla="*/ 67 h 92"/>
                <a:gd name="T16" fmla="*/ 0 w 109"/>
                <a:gd name="T17" fmla="*/ 59 h 92"/>
                <a:gd name="T18" fmla="*/ 7 w 109"/>
                <a:gd name="T19" fmla="*/ 51 h 92"/>
                <a:gd name="T20" fmla="*/ 20 w 109"/>
                <a:gd name="T21" fmla="*/ 57 h 92"/>
                <a:gd name="T22" fmla="*/ 30 w 109"/>
                <a:gd name="T23" fmla="*/ 12 h 92"/>
                <a:gd name="T24" fmla="*/ 96 w 10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92">
                  <a:moveTo>
                    <a:pt x="96" y="0"/>
                  </a:moveTo>
                  <a:cubicBezTo>
                    <a:pt x="109" y="29"/>
                    <a:pt x="106" y="64"/>
                    <a:pt x="90" y="92"/>
                  </a:cubicBezTo>
                  <a:cubicBezTo>
                    <a:pt x="88" y="91"/>
                    <a:pt x="86" y="90"/>
                    <a:pt x="84" y="89"/>
                  </a:cubicBezTo>
                  <a:cubicBezTo>
                    <a:pt x="90" y="73"/>
                    <a:pt x="94" y="54"/>
                    <a:pt x="92" y="36"/>
                  </a:cubicBezTo>
                  <a:cubicBezTo>
                    <a:pt x="76" y="46"/>
                    <a:pt x="56" y="49"/>
                    <a:pt x="39" y="42"/>
                  </a:cubicBezTo>
                  <a:cubicBezTo>
                    <a:pt x="37" y="47"/>
                    <a:pt x="35" y="52"/>
                    <a:pt x="33" y="57"/>
                  </a:cubicBezTo>
                  <a:cubicBezTo>
                    <a:pt x="32" y="60"/>
                    <a:pt x="30" y="64"/>
                    <a:pt x="27" y="67"/>
                  </a:cubicBezTo>
                  <a:cubicBezTo>
                    <a:pt x="23" y="69"/>
                    <a:pt x="18" y="69"/>
                    <a:pt x="13" y="67"/>
                  </a:cubicBezTo>
                  <a:cubicBezTo>
                    <a:pt x="9" y="66"/>
                    <a:pt x="4" y="62"/>
                    <a:pt x="0" y="59"/>
                  </a:cubicBezTo>
                  <a:cubicBezTo>
                    <a:pt x="2" y="56"/>
                    <a:pt x="5" y="54"/>
                    <a:pt x="7" y="51"/>
                  </a:cubicBezTo>
                  <a:cubicBezTo>
                    <a:pt x="10" y="55"/>
                    <a:pt x="15" y="58"/>
                    <a:pt x="20" y="57"/>
                  </a:cubicBezTo>
                  <a:cubicBezTo>
                    <a:pt x="25" y="42"/>
                    <a:pt x="28" y="27"/>
                    <a:pt x="30" y="12"/>
                  </a:cubicBezTo>
                  <a:cubicBezTo>
                    <a:pt x="52" y="17"/>
                    <a:pt x="76" y="9"/>
                    <a:pt x="96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0" name="Freeform 1260"/>
            <p:cNvSpPr>
              <a:spLocks/>
            </p:cNvSpPr>
            <p:nvPr/>
          </p:nvSpPr>
          <p:spPr bwMode="auto">
            <a:xfrm>
              <a:off x="11466512" y="12426951"/>
              <a:ext cx="57150" cy="230188"/>
            </a:xfrm>
            <a:custGeom>
              <a:avLst/>
              <a:gdLst>
                <a:gd name="T0" fmla="*/ 2 w 6"/>
                <a:gd name="T1" fmla="*/ 1 h 24"/>
                <a:gd name="T2" fmla="*/ 0 w 6"/>
                <a:gd name="T3" fmla="*/ 1 h 24"/>
                <a:gd name="T4" fmla="*/ 2 w 6"/>
                <a:gd name="T5" fmla="*/ 12 h 24"/>
                <a:gd name="T6" fmla="*/ 2 w 6"/>
                <a:gd name="T7" fmla="*/ 23 h 24"/>
                <a:gd name="T8" fmla="*/ 4 w 6"/>
                <a:gd name="T9" fmla="*/ 23 h 24"/>
                <a:gd name="T10" fmla="*/ 2 w 6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5"/>
                    <a:pt x="1" y="8"/>
                    <a:pt x="2" y="12"/>
                  </a:cubicBezTo>
                  <a:cubicBezTo>
                    <a:pt x="2" y="16"/>
                    <a:pt x="1" y="19"/>
                    <a:pt x="2" y="23"/>
                  </a:cubicBezTo>
                  <a:cubicBezTo>
                    <a:pt x="2" y="24"/>
                    <a:pt x="4" y="24"/>
                    <a:pt x="4" y="23"/>
                  </a:cubicBezTo>
                  <a:cubicBezTo>
                    <a:pt x="6" y="17"/>
                    <a:pt x="5" y="7"/>
                    <a:pt x="2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1" name="Freeform 1261"/>
            <p:cNvSpPr>
              <a:spLocks/>
            </p:cNvSpPr>
            <p:nvPr/>
          </p:nvSpPr>
          <p:spPr bwMode="auto">
            <a:xfrm>
              <a:off x="11114087" y="12369801"/>
              <a:ext cx="152400" cy="219075"/>
            </a:xfrm>
            <a:custGeom>
              <a:avLst/>
              <a:gdLst>
                <a:gd name="T0" fmla="*/ 14 w 16"/>
                <a:gd name="T1" fmla="*/ 1 h 23"/>
                <a:gd name="T2" fmla="*/ 1 w 16"/>
                <a:gd name="T3" fmla="*/ 21 h 23"/>
                <a:gd name="T4" fmla="*/ 1 w 16"/>
                <a:gd name="T5" fmla="*/ 23 h 23"/>
                <a:gd name="T6" fmla="*/ 10 w 16"/>
                <a:gd name="T7" fmla="*/ 15 h 23"/>
                <a:gd name="T8" fmla="*/ 16 w 16"/>
                <a:gd name="T9" fmla="*/ 1 h 23"/>
                <a:gd name="T10" fmla="*/ 14 w 16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4" y="1"/>
                  </a:moveTo>
                  <a:cubicBezTo>
                    <a:pt x="11" y="8"/>
                    <a:pt x="9" y="17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5" y="23"/>
                    <a:pt x="8" y="18"/>
                    <a:pt x="10" y="15"/>
                  </a:cubicBezTo>
                  <a:cubicBezTo>
                    <a:pt x="13" y="11"/>
                    <a:pt x="16" y="6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2" name="Freeform 1262"/>
            <p:cNvSpPr>
              <a:spLocks/>
            </p:cNvSpPr>
            <p:nvPr/>
          </p:nvSpPr>
          <p:spPr bwMode="auto">
            <a:xfrm>
              <a:off x="11704637" y="12331701"/>
              <a:ext cx="161925" cy="180975"/>
            </a:xfrm>
            <a:custGeom>
              <a:avLst/>
              <a:gdLst>
                <a:gd name="T0" fmla="*/ 16 w 17"/>
                <a:gd name="T1" fmla="*/ 17 h 19"/>
                <a:gd name="T2" fmla="*/ 2 w 17"/>
                <a:gd name="T3" fmla="*/ 1 h 19"/>
                <a:gd name="T4" fmla="*/ 0 w 17"/>
                <a:gd name="T5" fmla="*/ 2 h 19"/>
                <a:gd name="T6" fmla="*/ 15 w 17"/>
                <a:gd name="T7" fmla="*/ 19 h 19"/>
                <a:gd name="T8" fmla="*/ 16 w 17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6" y="17"/>
                  </a:moveTo>
                  <a:cubicBezTo>
                    <a:pt x="7" y="15"/>
                    <a:pt x="5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10"/>
                    <a:pt x="6" y="17"/>
                    <a:pt x="15" y="19"/>
                  </a:cubicBezTo>
                  <a:cubicBezTo>
                    <a:pt x="17" y="19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3" name="Freeform 1263"/>
            <p:cNvSpPr>
              <a:spLocks/>
            </p:cNvSpPr>
            <p:nvPr/>
          </p:nvSpPr>
          <p:spPr bwMode="auto">
            <a:xfrm>
              <a:off x="10875962" y="11617326"/>
              <a:ext cx="323850" cy="428625"/>
            </a:xfrm>
            <a:custGeom>
              <a:avLst/>
              <a:gdLst>
                <a:gd name="T0" fmla="*/ 30 w 34"/>
                <a:gd name="T1" fmla="*/ 45 h 45"/>
                <a:gd name="T2" fmla="*/ 0 w 34"/>
                <a:gd name="T3" fmla="*/ 17 h 45"/>
                <a:gd name="T4" fmla="*/ 4 w 34"/>
                <a:gd name="T5" fmla="*/ 0 h 45"/>
                <a:gd name="T6" fmla="*/ 24 w 34"/>
                <a:gd name="T7" fmla="*/ 15 h 45"/>
                <a:gd name="T8" fmla="*/ 30 w 34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30" y="45"/>
                  </a:moveTo>
                  <a:cubicBezTo>
                    <a:pt x="24" y="31"/>
                    <a:pt x="16" y="23"/>
                    <a:pt x="0" y="17"/>
                  </a:cubicBezTo>
                  <a:cubicBezTo>
                    <a:pt x="2" y="12"/>
                    <a:pt x="3" y="6"/>
                    <a:pt x="4" y="0"/>
                  </a:cubicBezTo>
                  <a:cubicBezTo>
                    <a:pt x="12" y="4"/>
                    <a:pt x="18" y="9"/>
                    <a:pt x="24" y="15"/>
                  </a:cubicBezTo>
                  <a:cubicBezTo>
                    <a:pt x="34" y="25"/>
                    <a:pt x="32" y="32"/>
                    <a:pt x="30" y="4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4" name="Freeform 1264"/>
            <p:cNvSpPr>
              <a:spLocks/>
            </p:cNvSpPr>
            <p:nvPr/>
          </p:nvSpPr>
          <p:spPr bwMode="auto">
            <a:xfrm>
              <a:off x="10847387" y="11598276"/>
              <a:ext cx="114300" cy="209550"/>
            </a:xfrm>
            <a:custGeom>
              <a:avLst/>
              <a:gdLst>
                <a:gd name="T0" fmla="*/ 11 w 12"/>
                <a:gd name="T1" fmla="*/ 2 h 22"/>
                <a:gd name="T2" fmla="*/ 8 w 12"/>
                <a:gd name="T3" fmla="*/ 1 h 22"/>
                <a:gd name="T4" fmla="*/ 4 w 12"/>
                <a:gd name="T5" fmla="*/ 10 h 22"/>
                <a:gd name="T6" fmla="*/ 2 w 12"/>
                <a:gd name="T7" fmla="*/ 21 h 22"/>
                <a:gd name="T8" fmla="*/ 4 w 12"/>
                <a:gd name="T9" fmla="*/ 21 h 22"/>
                <a:gd name="T10" fmla="*/ 8 w 12"/>
                <a:gd name="T11" fmla="*/ 13 h 22"/>
                <a:gd name="T12" fmla="*/ 11 w 12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1" y="2"/>
                  </a:moveTo>
                  <a:cubicBezTo>
                    <a:pt x="10" y="1"/>
                    <a:pt x="9" y="0"/>
                    <a:pt x="8" y="1"/>
                  </a:cubicBezTo>
                  <a:cubicBezTo>
                    <a:pt x="6" y="3"/>
                    <a:pt x="5" y="7"/>
                    <a:pt x="4" y="10"/>
                  </a:cubicBezTo>
                  <a:cubicBezTo>
                    <a:pt x="3" y="13"/>
                    <a:pt x="0" y="18"/>
                    <a:pt x="2" y="21"/>
                  </a:cubicBezTo>
                  <a:cubicBezTo>
                    <a:pt x="3" y="21"/>
                    <a:pt x="3" y="22"/>
                    <a:pt x="4" y="21"/>
                  </a:cubicBezTo>
                  <a:cubicBezTo>
                    <a:pt x="7" y="20"/>
                    <a:pt x="8" y="16"/>
                    <a:pt x="8" y="13"/>
                  </a:cubicBezTo>
                  <a:cubicBezTo>
                    <a:pt x="9" y="9"/>
                    <a:pt x="12" y="5"/>
                    <a:pt x="11" y="2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5" name="Freeform 1265"/>
            <p:cNvSpPr>
              <a:spLocks/>
            </p:cNvSpPr>
            <p:nvPr/>
          </p:nvSpPr>
          <p:spPr bwMode="auto">
            <a:xfrm>
              <a:off x="11752262" y="11426826"/>
              <a:ext cx="180975" cy="142875"/>
            </a:xfrm>
            <a:custGeom>
              <a:avLst/>
              <a:gdLst>
                <a:gd name="T0" fmla="*/ 17 w 19"/>
                <a:gd name="T1" fmla="*/ 8 h 15"/>
                <a:gd name="T2" fmla="*/ 9 w 19"/>
                <a:gd name="T3" fmla="*/ 4 h 15"/>
                <a:gd name="T4" fmla="*/ 2 w 19"/>
                <a:gd name="T5" fmla="*/ 1 h 15"/>
                <a:gd name="T6" fmla="*/ 0 w 19"/>
                <a:gd name="T7" fmla="*/ 3 h 15"/>
                <a:gd name="T8" fmla="*/ 6 w 19"/>
                <a:gd name="T9" fmla="*/ 9 h 15"/>
                <a:gd name="T10" fmla="*/ 13 w 19"/>
                <a:gd name="T11" fmla="*/ 14 h 15"/>
                <a:gd name="T12" fmla="*/ 17 w 19"/>
                <a:gd name="T13" fmla="*/ 13 h 15"/>
                <a:gd name="T14" fmla="*/ 18 w 19"/>
                <a:gd name="T15" fmla="*/ 13 h 15"/>
                <a:gd name="T16" fmla="*/ 17 w 19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7" y="8"/>
                  </a:moveTo>
                  <a:cubicBezTo>
                    <a:pt x="14" y="7"/>
                    <a:pt x="12" y="5"/>
                    <a:pt x="9" y="4"/>
                  </a:cubicBez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5"/>
                    <a:pt x="4" y="7"/>
                    <a:pt x="6" y="9"/>
                  </a:cubicBezTo>
                  <a:cubicBezTo>
                    <a:pt x="8" y="10"/>
                    <a:pt x="11" y="12"/>
                    <a:pt x="13" y="14"/>
                  </a:cubicBezTo>
                  <a:cubicBezTo>
                    <a:pt x="14" y="15"/>
                    <a:pt x="16" y="15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9" y="11"/>
                    <a:pt x="18" y="9"/>
                    <a:pt x="17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6" name="Freeform 1266"/>
            <p:cNvSpPr>
              <a:spLocks/>
            </p:cNvSpPr>
            <p:nvPr/>
          </p:nvSpPr>
          <p:spPr bwMode="auto">
            <a:xfrm>
              <a:off x="11066462" y="11579226"/>
              <a:ext cx="800100" cy="933450"/>
            </a:xfrm>
            <a:custGeom>
              <a:avLst/>
              <a:gdLst>
                <a:gd name="T0" fmla="*/ 82 w 84"/>
                <a:gd name="T1" fmla="*/ 75 h 98"/>
                <a:gd name="T2" fmla="*/ 2 w 84"/>
                <a:gd name="T3" fmla="*/ 90 h 98"/>
                <a:gd name="T4" fmla="*/ 0 w 84"/>
                <a:gd name="T5" fmla="*/ 16 h 98"/>
                <a:gd name="T6" fmla="*/ 12 w 84"/>
                <a:gd name="T7" fmla="*/ 15 h 98"/>
                <a:gd name="T8" fmla="*/ 57 w 84"/>
                <a:gd name="T9" fmla="*/ 0 h 98"/>
                <a:gd name="T10" fmla="*/ 58 w 84"/>
                <a:gd name="T11" fmla="*/ 0 h 98"/>
                <a:gd name="T12" fmla="*/ 82 w 84"/>
                <a:gd name="T13" fmla="*/ 7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8">
                  <a:moveTo>
                    <a:pt x="82" y="75"/>
                  </a:moveTo>
                  <a:cubicBezTo>
                    <a:pt x="61" y="94"/>
                    <a:pt x="29" y="98"/>
                    <a:pt x="2" y="90"/>
                  </a:cubicBezTo>
                  <a:cubicBezTo>
                    <a:pt x="6" y="65"/>
                    <a:pt x="5" y="40"/>
                    <a:pt x="0" y="16"/>
                  </a:cubicBezTo>
                  <a:cubicBezTo>
                    <a:pt x="4" y="16"/>
                    <a:pt x="8" y="15"/>
                    <a:pt x="12" y="15"/>
                  </a:cubicBezTo>
                  <a:cubicBezTo>
                    <a:pt x="28" y="13"/>
                    <a:pt x="44" y="7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20"/>
                    <a:pt x="84" y="49"/>
                    <a:pt x="82" y="7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7" name="Freeform 1267"/>
            <p:cNvSpPr>
              <a:spLocks/>
            </p:cNvSpPr>
            <p:nvPr/>
          </p:nvSpPr>
          <p:spPr bwMode="auto">
            <a:xfrm>
              <a:off x="11180762" y="11579226"/>
              <a:ext cx="466725" cy="381000"/>
            </a:xfrm>
            <a:custGeom>
              <a:avLst/>
              <a:gdLst>
                <a:gd name="T0" fmla="*/ 42 w 49"/>
                <a:gd name="T1" fmla="*/ 30 h 40"/>
                <a:gd name="T2" fmla="*/ 13 w 49"/>
                <a:gd name="T3" fmla="*/ 35 h 40"/>
                <a:gd name="T4" fmla="*/ 0 w 49"/>
                <a:gd name="T5" fmla="*/ 15 h 40"/>
                <a:gd name="T6" fmla="*/ 45 w 49"/>
                <a:gd name="T7" fmla="*/ 0 h 40"/>
                <a:gd name="T8" fmla="*/ 42 w 49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0">
                  <a:moveTo>
                    <a:pt x="42" y="30"/>
                  </a:moveTo>
                  <a:cubicBezTo>
                    <a:pt x="35" y="38"/>
                    <a:pt x="23" y="40"/>
                    <a:pt x="13" y="35"/>
                  </a:cubicBezTo>
                  <a:cubicBezTo>
                    <a:pt x="6" y="32"/>
                    <a:pt x="1" y="23"/>
                    <a:pt x="0" y="15"/>
                  </a:cubicBezTo>
                  <a:cubicBezTo>
                    <a:pt x="16" y="13"/>
                    <a:pt x="32" y="7"/>
                    <a:pt x="45" y="0"/>
                  </a:cubicBezTo>
                  <a:cubicBezTo>
                    <a:pt x="49" y="10"/>
                    <a:pt x="49" y="23"/>
                    <a:pt x="42" y="30"/>
                  </a:cubicBezTo>
                  <a:close/>
                </a:path>
              </a:pathLst>
            </a:custGeom>
            <a:solidFill>
              <a:srgbClr val="1D5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8" name="Freeform 1268"/>
            <p:cNvSpPr>
              <a:spLocks/>
            </p:cNvSpPr>
            <p:nvPr/>
          </p:nvSpPr>
          <p:spPr bwMode="auto">
            <a:xfrm>
              <a:off x="11237912" y="11693526"/>
              <a:ext cx="371475" cy="200025"/>
            </a:xfrm>
            <a:custGeom>
              <a:avLst/>
              <a:gdLst>
                <a:gd name="T0" fmla="*/ 39 w 39"/>
                <a:gd name="T1" fmla="*/ 0 h 21"/>
                <a:gd name="T2" fmla="*/ 22 w 39"/>
                <a:gd name="T3" fmla="*/ 19 h 21"/>
                <a:gd name="T4" fmla="*/ 0 w 39"/>
                <a:gd name="T5" fmla="*/ 8 h 21"/>
                <a:gd name="T6" fmla="*/ 39 w 3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">
                  <a:moveTo>
                    <a:pt x="39" y="0"/>
                  </a:moveTo>
                  <a:cubicBezTo>
                    <a:pt x="38" y="9"/>
                    <a:pt x="31" y="17"/>
                    <a:pt x="22" y="19"/>
                  </a:cubicBezTo>
                  <a:cubicBezTo>
                    <a:pt x="14" y="21"/>
                    <a:pt x="4" y="16"/>
                    <a:pt x="0" y="8"/>
                  </a:cubicBezTo>
                  <a:cubicBezTo>
                    <a:pt x="12" y="6"/>
                    <a:pt x="27" y="2"/>
                    <a:pt x="3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9" name="Freeform 1269"/>
            <p:cNvSpPr>
              <a:spLocks/>
            </p:cNvSpPr>
            <p:nvPr/>
          </p:nvSpPr>
          <p:spPr bwMode="auto">
            <a:xfrm>
              <a:off x="10656887" y="11312526"/>
              <a:ext cx="257175" cy="304800"/>
            </a:xfrm>
            <a:custGeom>
              <a:avLst/>
              <a:gdLst>
                <a:gd name="T0" fmla="*/ 3 w 27"/>
                <a:gd name="T1" fmla="*/ 13 h 32"/>
                <a:gd name="T2" fmla="*/ 9 w 27"/>
                <a:gd name="T3" fmla="*/ 29 h 32"/>
                <a:gd name="T4" fmla="*/ 25 w 27"/>
                <a:gd name="T5" fmla="*/ 25 h 32"/>
                <a:gd name="T6" fmla="*/ 27 w 27"/>
                <a:gd name="T7" fmla="*/ 13 h 32"/>
                <a:gd name="T8" fmla="*/ 3 w 2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13"/>
                  </a:moveTo>
                  <a:cubicBezTo>
                    <a:pt x="0" y="19"/>
                    <a:pt x="3" y="26"/>
                    <a:pt x="9" y="29"/>
                  </a:cubicBezTo>
                  <a:cubicBezTo>
                    <a:pt x="14" y="32"/>
                    <a:pt x="22" y="30"/>
                    <a:pt x="25" y="25"/>
                  </a:cubicBezTo>
                  <a:cubicBezTo>
                    <a:pt x="27" y="21"/>
                    <a:pt x="27" y="17"/>
                    <a:pt x="27" y="13"/>
                  </a:cubicBezTo>
                  <a:cubicBezTo>
                    <a:pt x="24" y="0"/>
                    <a:pt x="7" y="3"/>
                    <a:pt x="3" y="13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0" name="Freeform 1270"/>
            <p:cNvSpPr>
              <a:spLocks/>
            </p:cNvSpPr>
            <p:nvPr/>
          </p:nvSpPr>
          <p:spPr bwMode="auto">
            <a:xfrm>
              <a:off x="10733087" y="11436351"/>
              <a:ext cx="76200" cy="114300"/>
            </a:xfrm>
            <a:custGeom>
              <a:avLst/>
              <a:gdLst>
                <a:gd name="T0" fmla="*/ 5 w 8"/>
                <a:gd name="T1" fmla="*/ 2 h 12"/>
                <a:gd name="T2" fmla="*/ 2 w 8"/>
                <a:gd name="T3" fmla="*/ 5 h 12"/>
                <a:gd name="T4" fmla="*/ 4 w 8"/>
                <a:gd name="T5" fmla="*/ 9 h 12"/>
                <a:gd name="T6" fmla="*/ 8 w 8"/>
                <a:gd name="T7" fmla="*/ 9 h 12"/>
                <a:gd name="T8" fmla="*/ 5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2"/>
                  </a:moveTo>
                  <a:cubicBezTo>
                    <a:pt x="4" y="0"/>
                    <a:pt x="0" y="3"/>
                    <a:pt x="2" y="5"/>
                  </a:cubicBezTo>
                  <a:cubicBezTo>
                    <a:pt x="3" y="6"/>
                    <a:pt x="3" y="7"/>
                    <a:pt x="4" y="9"/>
                  </a:cubicBezTo>
                  <a:cubicBezTo>
                    <a:pt x="4" y="12"/>
                    <a:pt x="8" y="11"/>
                    <a:pt x="8" y="9"/>
                  </a:cubicBezTo>
                  <a:cubicBezTo>
                    <a:pt x="7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1" name="Freeform 1271"/>
            <p:cNvSpPr>
              <a:spLocks/>
            </p:cNvSpPr>
            <p:nvPr/>
          </p:nvSpPr>
          <p:spPr bwMode="auto">
            <a:xfrm>
              <a:off x="10714037" y="10741026"/>
              <a:ext cx="1085850" cy="1066800"/>
            </a:xfrm>
            <a:custGeom>
              <a:avLst/>
              <a:gdLst>
                <a:gd name="T0" fmla="*/ 108 w 114"/>
                <a:gd name="T1" fmla="*/ 28 h 112"/>
                <a:gd name="T2" fmla="*/ 113 w 114"/>
                <a:gd name="T3" fmla="*/ 60 h 112"/>
                <a:gd name="T4" fmla="*/ 111 w 114"/>
                <a:gd name="T5" fmla="*/ 81 h 112"/>
                <a:gd name="T6" fmla="*/ 53 w 114"/>
                <a:gd name="T7" fmla="*/ 110 h 112"/>
                <a:gd name="T8" fmla="*/ 9 w 114"/>
                <a:gd name="T9" fmla="*/ 75 h 112"/>
                <a:gd name="T10" fmla="*/ 12 w 114"/>
                <a:gd name="T11" fmla="*/ 29 h 112"/>
                <a:gd name="T12" fmla="*/ 50 w 114"/>
                <a:gd name="T13" fmla="*/ 6 h 112"/>
                <a:gd name="T14" fmla="*/ 93 w 114"/>
                <a:gd name="T15" fmla="*/ 8 h 112"/>
                <a:gd name="T16" fmla="*/ 108 w 114"/>
                <a:gd name="T17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2">
                  <a:moveTo>
                    <a:pt x="108" y="28"/>
                  </a:moveTo>
                  <a:cubicBezTo>
                    <a:pt x="112" y="38"/>
                    <a:pt x="113" y="50"/>
                    <a:pt x="113" y="60"/>
                  </a:cubicBezTo>
                  <a:cubicBezTo>
                    <a:pt x="113" y="67"/>
                    <a:pt x="114" y="75"/>
                    <a:pt x="111" y="81"/>
                  </a:cubicBezTo>
                  <a:cubicBezTo>
                    <a:pt x="104" y="103"/>
                    <a:pt x="74" y="112"/>
                    <a:pt x="53" y="110"/>
                  </a:cubicBezTo>
                  <a:cubicBezTo>
                    <a:pt x="34" y="107"/>
                    <a:pt x="18" y="92"/>
                    <a:pt x="9" y="75"/>
                  </a:cubicBezTo>
                  <a:cubicBezTo>
                    <a:pt x="2" y="60"/>
                    <a:pt x="0" y="41"/>
                    <a:pt x="12" y="29"/>
                  </a:cubicBezTo>
                  <a:cubicBezTo>
                    <a:pt x="22" y="17"/>
                    <a:pt x="35" y="11"/>
                    <a:pt x="50" y="6"/>
                  </a:cubicBezTo>
                  <a:cubicBezTo>
                    <a:pt x="64" y="3"/>
                    <a:pt x="79" y="0"/>
                    <a:pt x="93" y="8"/>
                  </a:cubicBezTo>
                  <a:cubicBezTo>
                    <a:pt x="100" y="13"/>
                    <a:pt x="105" y="20"/>
                    <a:pt x="108" y="28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2" name="Freeform 1272"/>
            <p:cNvSpPr>
              <a:spLocks/>
            </p:cNvSpPr>
            <p:nvPr/>
          </p:nvSpPr>
          <p:spPr bwMode="auto">
            <a:xfrm>
              <a:off x="11704637" y="11112501"/>
              <a:ext cx="276225" cy="314325"/>
            </a:xfrm>
            <a:custGeom>
              <a:avLst/>
              <a:gdLst>
                <a:gd name="T0" fmla="*/ 27 w 29"/>
                <a:gd name="T1" fmla="*/ 19 h 33"/>
                <a:gd name="T2" fmla="*/ 20 w 29"/>
                <a:gd name="T3" fmla="*/ 3 h 33"/>
                <a:gd name="T4" fmla="*/ 2 w 29"/>
                <a:gd name="T5" fmla="*/ 8 h 33"/>
                <a:gd name="T6" fmla="*/ 1 w 29"/>
                <a:gd name="T7" fmla="*/ 19 h 33"/>
                <a:gd name="T8" fmla="*/ 27 w 29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7" y="19"/>
                  </a:moveTo>
                  <a:cubicBezTo>
                    <a:pt x="29" y="13"/>
                    <a:pt x="26" y="6"/>
                    <a:pt x="20" y="3"/>
                  </a:cubicBezTo>
                  <a:cubicBezTo>
                    <a:pt x="14" y="0"/>
                    <a:pt x="6" y="3"/>
                    <a:pt x="2" y="8"/>
                  </a:cubicBezTo>
                  <a:cubicBezTo>
                    <a:pt x="0" y="11"/>
                    <a:pt x="0" y="16"/>
                    <a:pt x="1" y="19"/>
                  </a:cubicBezTo>
                  <a:cubicBezTo>
                    <a:pt x="3" y="33"/>
                    <a:pt x="22" y="30"/>
                    <a:pt x="27" y="1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3" name="Freeform 1273"/>
            <p:cNvSpPr>
              <a:spLocks/>
            </p:cNvSpPr>
            <p:nvPr/>
          </p:nvSpPr>
          <p:spPr bwMode="auto">
            <a:xfrm>
              <a:off x="11809412" y="11188701"/>
              <a:ext cx="66675" cy="133350"/>
            </a:xfrm>
            <a:custGeom>
              <a:avLst/>
              <a:gdLst>
                <a:gd name="T0" fmla="*/ 5 w 7"/>
                <a:gd name="T1" fmla="*/ 10 h 14"/>
                <a:gd name="T2" fmla="*/ 4 w 7"/>
                <a:gd name="T3" fmla="*/ 4 h 14"/>
                <a:gd name="T4" fmla="*/ 1 w 7"/>
                <a:gd name="T5" fmla="*/ 2 h 14"/>
                <a:gd name="T6" fmla="*/ 2 w 7"/>
                <a:gd name="T7" fmla="*/ 12 h 14"/>
                <a:gd name="T8" fmla="*/ 5 w 7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10"/>
                  </a:moveTo>
                  <a:cubicBezTo>
                    <a:pt x="4" y="8"/>
                    <a:pt x="4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6"/>
                    <a:pt x="0" y="9"/>
                    <a:pt x="2" y="12"/>
                  </a:cubicBezTo>
                  <a:cubicBezTo>
                    <a:pt x="4" y="14"/>
                    <a:pt x="7" y="12"/>
                    <a:pt x="5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4" name="Freeform 1274"/>
            <p:cNvSpPr>
              <a:spLocks/>
            </p:cNvSpPr>
            <p:nvPr/>
          </p:nvSpPr>
          <p:spPr bwMode="auto">
            <a:xfrm>
              <a:off x="11456987" y="11198226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8 w 14"/>
                <a:gd name="T3" fmla="*/ 0 h 5"/>
                <a:gd name="T4" fmla="*/ 3 w 14"/>
                <a:gd name="T5" fmla="*/ 0 h 5"/>
                <a:gd name="T6" fmla="*/ 2 w 14"/>
                <a:gd name="T7" fmla="*/ 4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4"/>
                    <a:pt x="5" y="4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5" name="Freeform 1275"/>
            <p:cNvSpPr>
              <a:spLocks/>
            </p:cNvSpPr>
            <p:nvPr/>
          </p:nvSpPr>
          <p:spPr bwMode="auto">
            <a:xfrm>
              <a:off x="11095037" y="11236326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2 w 11"/>
                <a:gd name="T5" fmla="*/ 2 h 5"/>
                <a:gd name="T6" fmla="*/ 3 w 11"/>
                <a:gd name="T7" fmla="*/ 5 h 5"/>
                <a:gd name="T8" fmla="*/ 7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1" y="3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6" name="Freeform 1276"/>
            <p:cNvSpPr>
              <a:spLocks/>
            </p:cNvSpPr>
            <p:nvPr/>
          </p:nvSpPr>
          <p:spPr bwMode="auto">
            <a:xfrm>
              <a:off x="11295062" y="11941176"/>
              <a:ext cx="400050" cy="390525"/>
            </a:xfrm>
            <a:custGeom>
              <a:avLst/>
              <a:gdLst>
                <a:gd name="T0" fmla="*/ 0 w 42"/>
                <a:gd name="T1" fmla="*/ 21 h 41"/>
                <a:gd name="T2" fmla="*/ 16 w 42"/>
                <a:gd name="T3" fmla="*/ 40 h 41"/>
                <a:gd name="T4" fmla="*/ 38 w 42"/>
                <a:gd name="T5" fmla="*/ 27 h 41"/>
                <a:gd name="T6" fmla="*/ 23 w 42"/>
                <a:gd name="T7" fmla="*/ 2 h 41"/>
                <a:gd name="T8" fmla="*/ 0 w 42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0" y="21"/>
                  </a:moveTo>
                  <a:cubicBezTo>
                    <a:pt x="0" y="30"/>
                    <a:pt x="7" y="39"/>
                    <a:pt x="16" y="40"/>
                  </a:cubicBezTo>
                  <a:cubicBezTo>
                    <a:pt x="25" y="41"/>
                    <a:pt x="35" y="35"/>
                    <a:pt x="38" y="27"/>
                  </a:cubicBezTo>
                  <a:cubicBezTo>
                    <a:pt x="42" y="16"/>
                    <a:pt x="34" y="3"/>
                    <a:pt x="23" y="2"/>
                  </a:cubicBezTo>
                  <a:cubicBezTo>
                    <a:pt x="13" y="0"/>
                    <a:pt x="1" y="11"/>
                    <a:pt x="0" y="2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7" name="Freeform 1277"/>
            <p:cNvSpPr>
              <a:spLocks/>
            </p:cNvSpPr>
            <p:nvPr/>
          </p:nvSpPr>
          <p:spPr bwMode="auto">
            <a:xfrm>
              <a:off x="11380787" y="12093576"/>
              <a:ext cx="38100" cy="57150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1 h 6"/>
                <a:gd name="T4" fmla="*/ 2 w 4"/>
                <a:gd name="T5" fmla="*/ 0 h 6"/>
                <a:gd name="T6" fmla="*/ 1 w 4"/>
                <a:gd name="T7" fmla="*/ 0 h 6"/>
                <a:gd name="T8" fmla="*/ 0 w 4"/>
                <a:gd name="T9" fmla="*/ 2 h 6"/>
                <a:gd name="T10" fmla="*/ 0 w 4"/>
                <a:gd name="T11" fmla="*/ 3 h 6"/>
                <a:gd name="T12" fmla="*/ 1 w 4"/>
                <a:gd name="T13" fmla="*/ 4 h 6"/>
                <a:gd name="T14" fmla="*/ 2 w 4"/>
                <a:gd name="T15" fmla="*/ 6 h 6"/>
                <a:gd name="T16" fmla="*/ 3 w 4"/>
                <a:gd name="T17" fmla="*/ 5 h 6"/>
                <a:gd name="T18" fmla="*/ 4 w 4"/>
                <a:gd name="T19" fmla="*/ 5 h 6"/>
                <a:gd name="T20" fmla="*/ 4 w 4"/>
                <a:gd name="T21" fmla="*/ 5 h 6"/>
                <a:gd name="T22" fmla="*/ 4 w 4"/>
                <a:gd name="T23" fmla="*/ 5 h 6"/>
                <a:gd name="T24" fmla="*/ 4 w 4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8" name="Freeform 1278"/>
            <p:cNvSpPr>
              <a:spLocks/>
            </p:cNvSpPr>
            <p:nvPr/>
          </p:nvSpPr>
          <p:spPr bwMode="auto">
            <a:xfrm>
              <a:off x="11523662" y="12055476"/>
              <a:ext cx="47625" cy="57150"/>
            </a:xfrm>
            <a:custGeom>
              <a:avLst/>
              <a:gdLst>
                <a:gd name="T0" fmla="*/ 5 w 5"/>
                <a:gd name="T1" fmla="*/ 3 h 6"/>
                <a:gd name="T2" fmla="*/ 4 w 5"/>
                <a:gd name="T3" fmla="*/ 1 h 6"/>
                <a:gd name="T4" fmla="*/ 2 w 5"/>
                <a:gd name="T5" fmla="*/ 0 h 6"/>
                <a:gd name="T6" fmla="*/ 1 w 5"/>
                <a:gd name="T7" fmla="*/ 0 h 6"/>
                <a:gd name="T8" fmla="*/ 1 w 5"/>
                <a:gd name="T9" fmla="*/ 3 h 6"/>
                <a:gd name="T10" fmla="*/ 1 w 5"/>
                <a:gd name="T11" fmla="*/ 3 h 6"/>
                <a:gd name="T12" fmla="*/ 1 w 5"/>
                <a:gd name="T13" fmla="*/ 5 h 6"/>
                <a:gd name="T14" fmla="*/ 3 w 5"/>
                <a:gd name="T15" fmla="*/ 6 h 6"/>
                <a:gd name="T16" fmla="*/ 4 w 5"/>
                <a:gd name="T17" fmla="*/ 5 h 6"/>
                <a:gd name="T18" fmla="*/ 4 w 5"/>
                <a:gd name="T19" fmla="*/ 5 h 6"/>
                <a:gd name="T20" fmla="*/ 4 w 5"/>
                <a:gd name="T21" fmla="*/ 5 h 6"/>
                <a:gd name="T22" fmla="*/ 4 w 5"/>
                <a:gd name="T23" fmla="*/ 5 h 6"/>
                <a:gd name="T24" fmla="*/ 5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9" name="Freeform 1279"/>
            <p:cNvSpPr>
              <a:spLocks/>
            </p:cNvSpPr>
            <p:nvPr/>
          </p:nvSpPr>
          <p:spPr bwMode="auto">
            <a:xfrm>
              <a:off x="11428412" y="12169776"/>
              <a:ext cx="161925" cy="114300"/>
            </a:xfrm>
            <a:custGeom>
              <a:avLst/>
              <a:gdLst>
                <a:gd name="T0" fmla="*/ 16 w 17"/>
                <a:gd name="T1" fmla="*/ 0 h 12"/>
                <a:gd name="T2" fmla="*/ 11 w 17"/>
                <a:gd name="T3" fmla="*/ 7 h 12"/>
                <a:gd name="T4" fmla="*/ 1 w 17"/>
                <a:gd name="T5" fmla="*/ 6 h 12"/>
                <a:gd name="T6" fmla="*/ 1 w 17"/>
                <a:gd name="T7" fmla="*/ 8 h 12"/>
                <a:gd name="T8" fmla="*/ 17 w 17"/>
                <a:gd name="T9" fmla="*/ 0 h 12"/>
                <a:gd name="T10" fmla="*/ 16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5" y="3"/>
                    <a:pt x="14" y="5"/>
                    <a:pt x="11" y="7"/>
                  </a:cubicBezTo>
                  <a:cubicBezTo>
                    <a:pt x="8" y="8"/>
                    <a:pt x="5" y="8"/>
                    <a:pt x="1" y="6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6" y="12"/>
                    <a:pt x="17" y="8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0" name="Freeform 1280"/>
            <p:cNvSpPr>
              <a:spLocks/>
            </p:cNvSpPr>
            <p:nvPr/>
          </p:nvSpPr>
          <p:spPr bwMode="auto">
            <a:xfrm>
              <a:off x="11161712" y="11331576"/>
              <a:ext cx="66675" cy="95250"/>
            </a:xfrm>
            <a:custGeom>
              <a:avLst/>
              <a:gdLst>
                <a:gd name="T0" fmla="*/ 6 w 7"/>
                <a:gd name="T1" fmla="*/ 4 h 10"/>
                <a:gd name="T2" fmla="*/ 5 w 7"/>
                <a:gd name="T3" fmla="*/ 2 h 10"/>
                <a:gd name="T4" fmla="*/ 2 w 7"/>
                <a:gd name="T5" fmla="*/ 0 h 10"/>
                <a:gd name="T6" fmla="*/ 1 w 7"/>
                <a:gd name="T7" fmla="*/ 1 h 10"/>
                <a:gd name="T8" fmla="*/ 0 w 7"/>
                <a:gd name="T9" fmla="*/ 5 h 10"/>
                <a:gd name="T10" fmla="*/ 0 w 7"/>
                <a:gd name="T11" fmla="*/ 5 h 10"/>
                <a:gd name="T12" fmla="*/ 1 w 7"/>
                <a:gd name="T13" fmla="*/ 8 h 10"/>
                <a:gd name="T14" fmla="*/ 4 w 7"/>
                <a:gd name="T15" fmla="*/ 10 h 10"/>
                <a:gd name="T16" fmla="*/ 6 w 7"/>
                <a:gd name="T17" fmla="*/ 8 h 10"/>
                <a:gd name="T18" fmla="*/ 6 w 7"/>
                <a:gd name="T19" fmla="*/ 8 h 10"/>
                <a:gd name="T20" fmla="*/ 6 w 7"/>
                <a:gd name="T21" fmla="*/ 8 h 10"/>
                <a:gd name="T22" fmla="*/ 6 w 7"/>
                <a:gd name="T23" fmla="*/ 8 h 10"/>
                <a:gd name="T24" fmla="*/ 6 w 7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9"/>
                    <a:pt x="4" y="10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1" name="Freeform 1281"/>
            <p:cNvSpPr>
              <a:spLocks/>
            </p:cNvSpPr>
            <p:nvPr/>
          </p:nvSpPr>
          <p:spPr bwMode="auto">
            <a:xfrm>
              <a:off x="11495087" y="11274426"/>
              <a:ext cx="66675" cy="85725"/>
            </a:xfrm>
            <a:custGeom>
              <a:avLst/>
              <a:gdLst>
                <a:gd name="T0" fmla="*/ 7 w 7"/>
                <a:gd name="T1" fmla="*/ 4 h 9"/>
                <a:gd name="T2" fmla="*/ 5 w 7"/>
                <a:gd name="T3" fmla="*/ 2 h 9"/>
                <a:gd name="T4" fmla="*/ 3 w 7"/>
                <a:gd name="T5" fmla="*/ 0 h 9"/>
                <a:gd name="T6" fmla="*/ 1 w 7"/>
                <a:gd name="T7" fmla="*/ 1 h 9"/>
                <a:gd name="T8" fmla="*/ 0 w 7"/>
                <a:gd name="T9" fmla="*/ 4 h 9"/>
                <a:gd name="T10" fmla="*/ 0 w 7"/>
                <a:gd name="T11" fmla="*/ 5 h 9"/>
                <a:gd name="T12" fmla="*/ 1 w 7"/>
                <a:gd name="T13" fmla="*/ 7 h 9"/>
                <a:gd name="T14" fmla="*/ 4 w 7"/>
                <a:gd name="T15" fmla="*/ 9 h 9"/>
                <a:gd name="T16" fmla="*/ 6 w 7"/>
                <a:gd name="T17" fmla="*/ 8 h 9"/>
                <a:gd name="T18" fmla="*/ 6 w 7"/>
                <a:gd name="T19" fmla="*/ 7 h 9"/>
                <a:gd name="T20" fmla="*/ 6 w 7"/>
                <a:gd name="T21" fmla="*/ 7 h 9"/>
                <a:gd name="T22" fmla="*/ 6 w 7"/>
                <a:gd name="T23" fmla="*/ 7 h 9"/>
                <a:gd name="T24" fmla="*/ 7 w 7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2" name="Freeform 1282"/>
            <p:cNvSpPr>
              <a:spLocks/>
            </p:cNvSpPr>
            <p:nvPr/>
          </p:nvSpPr>
          <p:spPr bwMode="auto">
            <a:xfrm>
              <a:off x="11371262" y="11436351"/>
              <a:ext cx="123825" cy="152400"/>
            </a:xfrm>
            <a:custGeom>
              <a:avLst/>
              <a:gdLst>
                <a:gd name="T0" fmla="*/ 12 w 13"/>
                <a:gd name="T1" fmla="*/ 6 h 16"/>
                <a:gd name="T2" fmla="*/ 0 w 13"/>
                <a:gd name="T3" fmla="*/ 4 h 16"/>
                <a:gd name="T4" fmla="*/ 2 w 13"/>
                <a:gd name="T5" fmla="*/ 6 h 16"/>
                <a:gd name="T6" fmla="*/ 9 w 13"/>
                <a:gd name="T7" fmla="*/ 7 h 16"/>
                <a:gd name="T8" fmla="*/ 8 w 13"/>
                <a:gd name="T9" fmla="*/ 11 h 16"/>
                <a:gd name="T10" fmla="*/ 4 w 13"/>
                <a:gd name="T11" fmla="*/ 13 h 16"/>
                <a:gd name="T12" fmla="*/ 4 w 13"/>
                <a:gd name="T13" fmla="*/ 14 h 16"/>
                <a:gd name="T14" fmla="*/ 10 w 13"/>
                <a:gd name="T15" fmla="*/ 13 h 16"/>
                <a:gd name="T16" fmla="*/ 12 w 13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cubicBezTo>
                    <a:pt x="10" y="1"/>
                    <a:pt x="3" y="0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4"/>
                    <a:pt x="8" y="4"/>
                    <a:pt x="9" y="7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7" y="12"/>
                    <a:pt x="5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6"/>
                    <a:pt x="9" y="14"/>
                    <a:pt x="10" y="13"/>
                  </a:cubicBezTo>
                  <a:cubicBezTo>
                    <a:pt x="12" y="11"/>
                    <a:pt x="13" y="8"/>
                    <a:pt x="12" y="6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3" name="Freeform 1283"/>
            <p:cNvSpPr>
              <a:spLocks/>
            </p:cNvSpPr>
            <p:nvPr/>
          </p:nvSpPr>
          <p:spPr bwMode="auto">
            <a:xfrm>
              <a:off x="11333162" y="11655426"/>
              <a:ext cx="161925" cy="76200"/>
            </a:xfrm>
            <a:custGeom>
              <a:avLst/>
              <a:gdLst>
                <a:gd name="T0" fmla="*/ 16 w 17"/>
                <a:gd name="T1" fmla="*/ 1 h 8"/>
                <a:gd name="T2" fmla="*/ 10 w 17"/>
                <a:gd name="T3" fmla="*/ 4 h 8"/>
                <a:gd name="T4" fmla="*/ 2 w 17"/>
                <a:gd name="T5" fmla="*/ 4 h 8"/>
                <a:gd name="T6" fmla="*/ 1 w 17"/>
                <a:gd name="T7" fmla="*/ 5 h 8"/>
                <a:gd name="T8" fmla="*/ 9 w 17"/>
                <a:gd name="T9" fmla="*/ 7 h 8"/>
                <a:gd name="T10" fmla="*/ 17 w 17"/>
                <a:gd name="T11" fmla="*/ 1 h 8"/>
                <a:gd name="T12" fmla="*/ 16 w 17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6" y="1"/>
                  </a:moveTo>
                  <a:cubicBezTo>
                    <a:pt x="14" y="0"/>
                    <a:pt x="12" y="3"/>
                    <a:pt x="10" y="4"/>
                  </a:cubicBezTo>
                  <a:cubicBezTo>
                    <a:pt x="8" y="5"/>
                    <a:pt x="5" y="5"/>
                    <a:pt x="2" y="4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12" y="6"/>
                    <a:pt x="16" y="4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4" name="Freeform 1284"/>
            <p:cNvSpPr>
              <a:spLocks/>
            </p:cNvSpPr>
            <p:nvPr/>
          </p:nvSpPr>
          <p:spPr bwMode="auto">
            <a:xfrm>
              <a:off x="10656887" y="10493376"/>
              <a:ext cx="1314450" cy="1047750"/>
            </a:xfrm>
            <a:custGeom>
              <a:avLst/>
              <a:gdLst>
                <a:gd name="T0" fmla="*/ 120 w 138"/>
                <a:gd name="T1" fmla="*/ 31 h 110"/>
                <a:gd name="T2" fmla="*/ 124 w 138"/>
                <a:gd name="T3" fmla="*/ 1 h 110"/>
                <a:gd name="T4" fmla="*/ 107 w 138"/>
                <a:gd name="T5" fmla="*/ 9 h 110"/>
                <a:gd name="T6" fmla="*/ 83 w 138"/>
                <a:gd name="T7" fmla="*/ 13 h 110"/>
                <a:gd name="T8" fmla="*/ 46 w 138"/>
                <a:gd name="T9" fmla="*/ 21 h 110"/>
                <a:gd name="T10" fmla="*/ 28 w 138"/>
                <a:gd name="T11" fmla="*/ 40 h 110"/>
                <a:gd name="T12" fmla="*/ 10 w 138"/>
                <a:gd name="T13" fmla="*/ 40 h 110"/>
                <a:gd name="T14" fmla="*/ 1 w 138"/>
                <a:gd name="T15" fmla="*/ 57 h 110"/>
                <a:gd name="T16" fmla="*/ 3 w 138"/>
                <a:gd name="T17" fmla="*/ 76 h 110"/>
                <a:gd name="T18" fmla="*/ 20 w 138"/>
                <a:gd name="T19" fmla="*/ 107 h 110"/>
                <a:gd name="T20" fmla="*/ 22 w 138"/>
                <a:gd name="T21" fmla="*/ 98 h 110"/>
                <a:gd name="T22" fmla="*/ 21 w 138"/>
                <a:gd name="T23" fmla="*/ 86 h 110"/>
                <a:gd name="T24" fmla="*/ 30 w 138"/>
                <a:gd name="T25" fmla="*/ 67 h 110"/>
                <a:gd name="T26" fmla="*/ 43 w 138"/>
                <a:gd name="T27" fmla="*/ 66 h 110"/>
                <a:gd name="T28" fmla="*/ 55 w 138"/>
                <a:gd name="T29" fmla="*/ 69 h 110"/>
                <a:gd name="T30" fmla="*/ 121 w 138"/>
                <a:gd name="T31" fmla="*/ 57 h 110"/>
                <a:gd name="T32" fmla="*/ 120 w 138"/>
                <a:gd name="T33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110">
                  <a:moveTo>
                    <a:pt x="120" y="31"/>
                  </a:moveTo>
                  <a:cubicBezTo>
                    <a:pt x="127" y="27"/>
                    <a:pt x="134" y="4"/>
                    <a:pt x="124" y="1"/>
                  </a:cubicBezTo>
                  <a:cubicBezTo>
                    <a:pt x="119" y="0"/>
                    <a:pt x="111" y="8"/>
                    <a:pt x="107" y="9"/>
                  </a:cubicBezTo>
                  <a:cubicBezTo>
                    <a:pt x="99" y="11"/>
                    <a:pt x="91" y="12"/>
                    <a:pt x="83" y="13"/>
                  </a:cubicBezTo>
                  <a:cubicBezTo>
                    <a:pt x="70" y="14"/>
                    <a:pt x="57" y="15"/>
                    <a:pt x="46" y="21"/>
                  </a:cubicBezTo>
                  <a:cubicBezTo>
                    <a:pt x="39" y="24"/>
                    <a:pt x="31" y="32"/>
                    <a:pt x="28" y="40"/>
                  </a:cubicBezTo>
                  <a:cubicBezTo>
                    <a:pt x="22" y="36"/>
                    <a:pt x="15" y="36"/>
                    <a:pt x="10" y="40"/>
                  </a:cubicBezTo>
                  <a:cubicBezTo>
                    <a:pt x="5" y="44"/>
                    <a:pt x="2" y="50"/>
                    <a:pt x="1" y="57"/>
                  </a:cubicBezTo>
                  <a:cubicBezTo>
                    <a:pt x="0" y="63"/>
                    <a:pt x="1" y="70"/>
                    <a:pt x="3" y="76"/>
                  </a:cubicBezTo>
                  <a:cubicBezTo>
                    <a:pt x="4" y="81"/>
                    <a:pt x="12" y="110"/>
                    <a:pt x="20" y="107"/>
                  </a:cubicBezTo>
                  <a:cubicBezTo>
                    <a:pt x="24" y="105"/>
                    <a:pt x="22" y="100"/>
                    <a:pt x="22" y="98"/>
                  </a:cubicBezTo>
                  <a:cubicBezTo>
                    <a:pt x="22" y="94"/>
                    <a:pt x="21" y="90"/>
                    <a:pt x="21" y="86"/>
                  </a:cubicBezTo>
                  <a:cubicBezTo>
                    <a:pt x="21" y="79"/>
                    <a:pt x="23" y="70"/>
                    <a:pt x="30" y="67"/>
                  </a:cubicBezTo>
                  <a:cubicBezTo>
                    <a:pt x="34" y="65"/>
                    <a:pt x="39" y="65"/>
                    <a:pt x="43" y="66"/>
                  </a:cubicBezTo>
                  <a:cubicBezTo>
                    <a:pt x="47" y="67"/>
                    <a:pt x="51" y="68"/>
                    <a:pt x="55" y="69"/>
                  </a:cubicBezTo>
                  <a:cubicBezTo>
                    <a:pt x="77" y="76"/>
                    <a:pt x="103" y="71"/>
                    <a:pt x="121" y="57"/>
                  </a:cubicBezTo>
                  <a:cubicBezTo>
                    <a:pt x="129" y="50"/>
                    <a:pt x="138" y="21"/>
                    <a:pt x="120" y="3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5" name="Freeform 1285"/>
            <p:cNvSpPr>
              <a:spLocks/>
            </p:cNvSpPr>
            <p:nvPr/>
          </p:nvSpPr>
          <p:spPr bwMode="auto">
            <a:xfrm>
              <a:off x="11609387" y="13123863"/>
              <a:ext cx="228600" cy="123825"/>
            </a:xfrm>
            <a:custGeom>
              <a:avLst/>
              <a:gdLst>
                <a:gd name="T0" fmla="*/ 23 w 24"/>
                <a:gd name="T1" fmla="*/ 10 h 13"/>
                <a:gd name="T2" fmla="*/ 8 w 24"/>
                <a:gd name="T3" fmla="*/ 5 h 13"/>
                <a:gd name="T4" fmla="*/ 5 w 24"/>
                <a:gd name="T5" fmla="*/ 3 h 13"/>
                <a:gd name="T6" fmla="*/ 3 w 24"/>
                <a:gd name="T7" fmla="*/ 1 h 13"/>
                <a:gd name="T8" fmla="*/ 0 w 24"/>
                <a:gd name="T9" fmla="*/ 5 h 13"/>
                <a:gd name="T10" fmla="*/ 3 w 24"/>
                <a:gd name="T11" fmla="*/ 8 h 13"/>
                <a:gd name="T12" fmla="*/ 20 w 24"/>
                <a:gd name="T13" fmla="*/ 13 h 13"/>
                <a:gd name="T14" fmla="*/ 22 w 24"/>
                <a:gd name="T15" fmla="*/ 12 h 13"/>
                <a:gd name="T16" fmla="*/ 23 w 24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">
                  <a:moveTo>
                    <a:pt x="23" y="10"/>
                  </a:moveTo>
                  <a:cubicBezTo>
                    <a:pt x="18" y="10"/>
                    <a:pt x="13" y="8"/>
                    <a:pt x="8" y="5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1" y="0"/>
                    <a:pt x="0" y="3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8" y="11"/>
                    <a:pt x="14" y="13"/>
                    <a:pt x="20" y="13"/>
                  </a:cubicBezTo>
                  <a:cubicBezTo>
                    <a:pt x="21" y="13"/>
                    <a:pt x="22" y="13"/>
                    <a:pt x="22" y="12"/>
                  </a:cubicBezTo>
                  <a:cubicBezTo>
                    <a:pt x="23" y="12"/>
                    <a:pt x="24" y="11"/>
                    <a:pt x="2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6" name="Freeform 1286"/>
            <p:cNvSpPr>
              <a:spLocks/>
            </p:cNvSpPr>
            <p:nvPr/>
          </p:nvSpPr>
          <p:spPr bwMode="auto">
            <a:xfrm>
              <a:off x="11637962" y="13114338"/>
              <a:ext cx="200025" cy="95250"/>
            </a:xfrm>
            <a:custGeom>
              <a:avLst/>
              <a:gdLst>
                <a:gd name="T0" fmla="*/ 21 w 21"/>
                <a:gd name="T1" fmla="*/ 9 h 10"/>
                <a:gd name="T2" fmla="*/ 21 w 21"/>
                <a:gd name="T3" fmla="*/ 10 h 10"/>
                <a:gd name="T4" fmla="*/ 17 w 21"/>
                <a:gd name="T5" fmla="*/ 9 h 10"/>
                <a:gd name="T6" fmla="*/ 9 w 21"/>
                <a:gd name="T7" fmla="*/ 7 h 10"/>
                <a:gd name="T8" fmla="*/ 0 w 21"/>
                <a:gd name="T9" fmla="*/ 1 h 10"/>
                <a:gd name="T10" fmla="*/ 0 w 21"/>
                <a:gd name="T11" fmla="*/ 1 h 10"/>
                <a:gd name="T12" fmla="*/ 1 w 21"/>
                <a:gd name="T13" fmla="*/ 0 h 10"/>
                <a:gd name="T14" fmla="*/ 11 w 21"/>
                <a:gd name="T15" fmla="*/ 6 h 10"/>
                <a:gd name="T16" fmla="*/ 17 w 21"/>
                <a:gd name="T17" fmla="*/ 8 h 10"/>
                <a:gd name="T18" fmla="*/ 21 w 2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0">
                  <a:moveTo>
                    <a:pt x="21" y="9"/>
                  </a:moveTo>
                  <a:cubicBezTo>
                    <a:pt x="21" y="9"/>
                    <a:pt x="21" y="10"/>
                    <a:pt x="21" y="10"/>
                  </a:cubicBezTo>
                  <a:cubicBezTo>
                    <a:pt x="19" y="10"/>
                    <a:pt x="18" y="10"/>
                    <a:pt x="17" y="9"/>
                  </a:cubicBezTo>
                  <a:cubicBezTo>
                    <a:pt x="14" y="9"/>
                    <a:pt x="12" y="8"/>
                    <a:pt x="9" y="7"/>
                  </a:cubicBezTo>
                  <a:cubicBezTo>
                    <a:pt x="6" y="6"/>
                    <a:pt x="2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4" y="3"/>
                    <a:pt x="7" y="5"/>
                    <a:pt x="11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8" y="8"/>
                    <a:pt x="20" y="9"/>
                    <a:pt x="21" y="9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7" name="Freeform 1287"/>
            <p:cNvSpPr>
              <a:spLocks/>
            </p:cNvSpPr>
            <p:nvPr/>
          </p:nvSpPr>
          <p:spPr bwMode="auto">
            <a:xfrm>
              <a:off x="11085512" y="10902951"/>
              <a:ext cx="685800" cy="171450"/>
            </a:xfrm>
            <a:custGeom>
              <a:avLst/>
              <a:gdLst>
                <a:gd name="T0" fmla="*/ 70 w 72"/>
                <a:gd name="T1" fmla="*/ 0 h 18"/>
                <a:gd name="T2" fmla="*/ 64 w 72"/>
                <a:gd name="T3" fmla="*/ 5 h 18"/>
                <a:gd name="T4" fmla="*/ 55 w 72"/>
                <a:gd name="T5" fmla="*/ 9 h 18"/>
                <a:gd name="T6" fmla="*/ 38 w 72"/>
                <a:gd name="T7" fmla="*/ 13 h 18"/>
                <a:gd name="T8" fmla="*/ 2 w 72"/>
                <a:gd name="T9" fmla="*/ 12 h 18"/>
                <a:gd name="T10" fmla="*/ 2 w 72"/>
                <a:gd name="T11" fmla="*/ 15 h 18"/>
                <a:gd name="T12" fmla="*/ 41 w 72"/>
                <a:gd name="T13" fmla="*/ 15 h 18"/>
                <a:gd name="T14" fmla="*/ 60 w 72"/>
                <a:gd name="T15" fmla="*/ 10 h 18"/>
                <a:gd name="T16" fmla="*/ 72 w 72"/>
                <a:gd name="T17" fmla="*/ 1 h 18"/>
                <a:gd name="T18" fmla="*/ 70 w 7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8">
                  <a:moveTo>
                    <a:pt x="70" y="0"/>
                  </a:moveTo>
                  <a:cubicBezTo>
                    <a:pt x="68" y="2"/>
                    <a:pt x="66" y="4"/>
                    <a:pt x="64" y="5"/>
                  </a:cubicBezTo>
                  <a:cubicBezTo>
                    <a:pt x="61" y="7"/>
                    <a:pt x="58" y="8"/>
                    <a:pt x="55" y="9"/>
                  </a:cubicBezTo>
                  <a:cubicBezTo>
                    <a:pt x="49" y="10"/>
                    <a:pt x="44" y="12"/>
                    <a:pt x="38" y="13"/>
                  </a:cubicBezTo>
                  <a:cubicBezTo>
                    <a:pt x="26" y="15"/>
                    <a:pt x="14" y="14"/>
                    <a:pt x="2" y="12"/>
                  </a:cubicBezTo>
                  <a:cubicBezTo>
                    <a:pt x="1" y="12"/>
                    <a:pt x="0" y="14"/>
                    <a:pt x="2" y="15"/>
                  </a:cubicBezTo>
                  <a:cubicBezTo>
                    <a:pt x="14" y="18"/>
                    <a:pt x="28" y="18"/>
                    <a:pt x="41" y="15"/>
                  </a:cubicBezTo>
                  <a:cubicBezTo>
                    <a:pt x="47" y="14"/>
                    <a:pt x="54" y="13"/>
                    <a:pt x="60" y="10"/>
                  </a:cubicBezTo>
                  <a:cubicBezTo>
                    <a:pt x="65" y="8"/>
                    <a:pt x="70" y="6"/>
                    <a:pt x="72" y="1"/>
                  </a:cubicBezTo>
                  <a:cubicBezTo>
                    <a:pt x="72" y="1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8" name="Freeform 1288"/>
            <p:cNvSpPr>
              <a:spLocks/>
            </p:cNvSpPr>
            <p:nvPr/>
          </p:nvSpPr>
          <p:spPr bwMode="auto">
            <a:xfrm>
              <a:off x="11209337" y="10826751"/>
              <a:ext cx="495300" cy="114300"/>
            </a:xfrm>
            <a:custGeom>
              <a:avLst/>
              <a:gdLst>
                <a:gd name="T0" fmla="*/ 51 w 52"/>
                <a:gd name="T1" fmla="*/ 0 h 12"/>
                <a:gd name="T2" fmla="*/ 40 w 52"/>
                <a:gd name="T3" fmla="*/ 4 h 12"/>
                <a:gd name="T4" fmla="*/ 26 w 52"/>
                <a:gd name="T5" fmla="*/ 7 h 12"/>
                <a:gd name="T6" fmla="*/ 2 w 52"/>
                <a:gd name="T7" fmla="*/ 9 h 12"/>
                <a:gd name="T8" fmla="*/ 2 w 52"/>
                <a:gd name="T9" fmla="*/ 11 h 12"/>
                <a:gd name="T10" fmla="*/ 32 w 52"/>
                <a:gd name="T11" fmla="*/ 9 h 12"/>
                <a:gd name="T12" fmla="*/ 47 w 52"/>
                <a:gd name="T13" fmla="*/ 6 h 12"/>
                <a:gd name="T14" fmla="*/ 52 w 52"/>
                <a:gd name="T15" fmla="*/ 1 h 12"/>
                <a:gd name="T16" fmla="*/ 51 w 5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2">
                  <a:moveTo>
                    <a:pt x="51" y="0"/>
                  </a:moveTo>
                  <a:cubicBezTo>
                    <a:pt x="48" y="3"/>
                    <a:pt x="43" y="4"/>
                    <a:pt x="40" y="4"/>
                  </a:cubicBezTo>
                  <a:cubicBezTo>
                    <a:pt x="35" y="5"/>
                    <a:pt x="31" y="6"/>
                    <a:pt x="26" y="7"/>
                  </a:cubicBezTo>
                  <a:cubicBezTo>
                    <a:pt x="18" y="8"/>
                    <a:pt x="10" y="8"/>
                    <a:pt x="2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12" y="12"/>
                    <a:pt x="22" y="10"/>
                    <a:pt x="32" y="9"/>
                  </a:cubicBezTo>
                  <a:cubicBezTo>
                    <a:pt x="37" y="8"/>
                    <a:pt x="42" y="7"/>
                    <a:pt x="47" y="6"/>
                  </a:cubicBezTo>
                  <a:cubicBezTo>
                    <a:pt x="50" y="5"/>
                    <a:pt x="52" y="4"/>
                    <a:pt x="52" y="1"/>
                  </a:cubicBezTo>
                  <a:cubicBezTo>
                    <a:pt x="52" y="1"/>
                    <a:pt x="52" y="0"/>
                    <a:pt x="51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9" name="Freeform 1289"/>
            <p:cNvSpPr>
              <a:spLocks/>
            </p:cNvSpPr>
            <p:nvPr/>
          </p:nvSpPr>
          <p:spPr bwMode="auto">
            <a:xfrm>
              <a:off x="11152187" y="10655301"/>
              <a:ext cx="600075" cy="180975"/>
            </a:xfrm>
            <a:custGeom>
              <a:avLst/>
              <a:gdLst>
                <a:gd name="T0" fmla="*/ 62 w 63"/>
                <a:gd name="T1" fmla="*/ 0 h 19"/>
                <a:gd name="T2" fmla="*/ 55 w 63"/>
                <a:gd name="T3" fmla="*/ 1 h 19"/>
                <a:gd name="T4" fmla="*/ 45 w 63"/>
                <a:gd name="T5" fmla="*/ 2 h 19"/>
                <a:gd name="T6" fmla="*/ 29 w 63"/>
                <a:gd name="T7" fmla="*/ 4 h 19"/>
                <a:gd name="T8" fmla="*/ 0 w 63"/>
                <a:gd name="T9" fmla="*/ 17 h 19"/>
                <a:gd name="T10" fmla="*/ 1 w 63"/>
                <a:gd name="T11" fmla="*/ 18 h 19"/>
                <a:gd name="T12" fmla="*/ 29 w 63"/>
                <a:gd name="T13" fmla="*/ 7 h 19"/>
                <a:gd name="T14" fmla="*/ 44 w 63"/>
                <a:gd name="T15" fmla="*/ 5 h 19"/>
                <a:gd name="T16" fmla="*/ 53 w 63"/>
                <a:gd name="T17" fmla="*/ 4 h 19"/>
                <a:gd name="T18" fmla="*/ 62 w 63"/>
                <a:gd name="T19" fmla="*/ 3 h 19"/>
                <a:gd name="T20" fmla="*/ 63 w 63"/>
                <a:gd name="T21" fmla="*/ 3 h 19"/>
                <a:gd name="T22" fmla="*/ 63 w 63"/>
                <a:gd name="T23" fmla="*/ 2 h 19"/>
                <a:gd name="T24" fmla="*/ 62 w 63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9">
                  <a:moveTo>
                    <a:pt x="62" y="0"/>
                  </a:moveTo>
                  <a:cubicBezTo>
                    <a:pt x="60" y="0"/>
                    <a:pt x="58" y="0"/>
                    <a:pt x="55" y="1"/>
                  </a:cubicBezTo>
                  <a:cubicBezTo>
                    <a:pt x="52" y="1"/>
                    <a:pt x="49" y="1"/>
                    <a:pt x="45" y="2"/>
                  </a:cubicBezTo>
                  <a:cubicBezTo>
                    <a:pt x="40" y="3"/>
                    <a:pt x="35" y="3"/>
                    <a:pt x="29" y="4"/>
                  </a:cubicBezTo>
                  <a:cubicBezTo>
                    <a:pt x="19" y="6"/>
                    <a:pt x="8" y="10"/>
                    <a:pt x="0" y="17"/>
                  </a:cubicBezTo>
                  <a:cubicBezTo>
                    <a:pt x="0" y="18"/>
                    <a:pt x="1" y="19"/>
                    <a:pt x="1" y="18"/>
                  </a:cubicBezTo>
                  <a:cubicBezTo>
                    <a:pt x="10" y="13"/>
                    <a:pt x="19" y="9"/>
                    <a:pt x="29" y="7"/>
                  </a:cubicBezTo>
                  <a:cubicBezTo>
                    <a:pt x="34" y="6"/>
                    <a:pt x="39" y="5"/>
                    <a:pt x="44" y="5"/>
                  </a:cubicBezTo>
                  <a:cubicBezTo>
                    <a:pt x="47" y="4"/>
                    <a:pt x="50" y="4"/>
                    <a:pt x="53" y="4"/>
                  </a:cubicBezTo>
                  <a:cubicBezTo>
                    <a:pt x="54" y="4"/>
                    <a:pt x="60" y="2"/>
                    <a:pt x="62" y="3"/>
                  </a:cubicBezTo>
                  <a:cubicBezTo>
                    <a:pt x="62" y="4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3" y="1"/>
                    <a:pt x="62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0" name="Freeform 1290"/>
            <p:cNvSpPr>
              <a:spLocks/>
            </p:cNvSpPr>
            <p:nvPr/>
          </p:nvSpPr>
          <p:spPr bwMode="auto">
            <a:xfrm>
              <a:off x="10742612" y="11045826"/>
              <a:ext cx="161925" cy="190500"/>
            </a:xfrm>
            <a:custGeom>
              <a:avLst/>
              <a:gdLst>
                <a:gd name="T0" fmla="*/ 15 w 17"/>
                <a:gd name="T1" fmla="*/ 0 h 20"/>
                <a:gd name="T2" fmla="*/ 4 w 17"/>
                <a:gd name="T3" fmla="*/ 7 h 20"/>
                <a:gd name="T4" fmla="*/ 3 w 17"/>
                <a:gd name="T5" fmla="*/ 19 h 20"/>
                <a:gd name="T6" fmla="*/ 5 w 17"/>
                <a:gd name="T7" fmla="*/ 19 h 20"/>
                <a:gd name="T8" fmla="*/ 5 w 17"/>
                <a:gd name="T9" fmla="*/ 15 h 20"/>
                <a:gd name="T10" fmla="*/ 7 w 17"/>
                <a:gd name="T11" fmla="*/ 9 h 20"/>
                <a:gd name="T12" fmla="*/ 16 w 17"/>
                <a:gd name="T13" fmla="*/ 2 h 20"/>
                <a:gd name="T14" fmla="*/ 15 w 1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15" y="0"/>
                  </a:moveTo>
                  <a:cubicBezTo>
                    <a:pt x="11" y="0"/>
                    <a:pt x="7" y="3"/>
                    <a:pt x="4" y="7"/>
                  </a:cubicBezTo>
                  <a:cubicBezTo>
                    <a:pt x="3" y="10"/>
                    <a:pt x="0" y="17"/>
                    <a:pt x="3" y="19"/>
                  </a:cubicBezTo>
                  <a:cubicBezTo>
                    <a:pt x="4" y="20"/>
                    <a:pt x="5" y="20"/>
                    <a:pt x="5" y="19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5" y="13"/>
                    <a:pt x="6" y="11"/>
                    <a:pt x="7" y="9"/>
                  </a:cubicBezTo>
                  <a:cubicBezTo>
                    <a:pt x="9" y="5"/>
                    <a:pt x="12" y="4"/>
                    <a:pt x="16" y="2"/>
                  </a:cubicBezTo>
                  <a:cubicBezTo>
                    <a:pt x="17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1" name="Freeform 1291"/>
            <p:cNvSpPr>
              <a:spLocks/>
            </p:cNvSpPr>
            <p:nvPr/>
          </p:nvSpPr>
          <p:spPr bwMode="auto">
            <a:xfrm>
              <a:off x="10742612" y="10922001"/>
              <a:ext cx="161925" cy="85725"/>
            </a:xfrm>
            <a:custGeom>
              <a:avLst/>
              <a:gdLst>
                <a:gd name="T0" fmla="*/ 17 w 17"/>
                <a:gd name="T1" fmla="*/ 8 h 9"/>
                <a:gd name="T2" fmla="*/ 0 w 17"/>
                <a:gd name="T3" fmla="*/ 5 h 9"/>
                <a:gd name="T4" fmla="*/ 0 w 17"/>
                <a:gd name="T5" fmla="*/ 7 h 9"/>
                <a:gd name="T6" fmla="*/ 0 w 17"/>
                <a:gd name="T7" fmla="*/ 8 h 9"/>
                <a:gd name="T8" fmla="*/ 1 w 17"/>
                <a:gd name="T9" fmla="*/ 8 h 9"/>
                <a:gd name="T10" fmla="*/ 3 w 17"/>
                <a:gd name="T11" fmla="*/ 7 h 9"/>
                <a:gd name="T12" fmla="*/ 7 w 17"/>
                <a:gd name="T13" fmla="*/ 5 h 9"/>
                <a:gd name="T14" fmla="*/ 16 w 17"/>
                <a:gd name="T15" fmla="*/ 8 h 9"/>
                <a:gd name="T16" fmla="*/ 17 w 1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7" y="8"/>
                  </a:moveTo>
                  <a:cubicBezTo>
                    <a:pt x="15" y="0"/>
                    <a:pt x="4" y="0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11" y="4"/>
                    <a:pt x="13" y="6"/>
                    <a:pt x="16" y="8"/>
                  </a:cubicBezTo>
                  <a:cubicBezTo>
                    <a:pt x="16" y="9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2" name="Freeform 1292"/>
            <p:cNvSpPr>
              <a:spLocks/>
            </p:cNvSpPr>
            <p:nvPr/>
          </p:nvSpPr>
          <p:spPr bwMode="auto">
            <a:xfrm>
              <a:off x="10828337" y="10883901"/>
              <a:ext cx="85725" cy="76200"/>
            </a:xfrm>
            <a:custGeom>
              <a:avLst/>
              <a:gdLst>
                <a:gd name="T0" fmla="*/ 9 w 9"/>
                <a:gd name="T1" fmla="*/ 7 h 8"/>
                <a:gd name="T2" fmla="*/ 8 w 9"/>
                <a:gd name="T3" fmla="*/ 5 h 8"/>
                <a:gd name="T4" fmla="*/ 6 w 9"/>
                <a:gd name="T5" fmla="*/ 3 h 8"/>
                <a:gd name="T6" fmla="*/ 1 w 9"/>
                <a:gd name="T7" fmla="*/ 0 h 8"/>
                <a:gd name="T8" fmla="*/ 1 w 9"/>
                <a:gd name="T9" fmla="*/ 3 h 8"/>
                <a:gd name="T10" fmla="*/ 5 w 9"/>
                <a:gd name="T11" fmla="*/ 5 h 8"/>
                <a:gd name="T12" fmla="*/ 6 w 9"/>
                <a:gd name="T13" fmla="*/ 6 h 8"/>
                <a:gd name="T14" fmla="*/ 8 w 9"/>
                <a:gd name="T15" fmla="*/ 7 h 8"/>
                <a:gd name="T16" fmla="*/ 9 w 9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cubicBezTo>
                    <a:pt x="9" y="6"/>
                    <a:pt x="9" y="5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3" name="Freeform 1293"/>
            <p:cNvSpPr>
              <a:spLocks/>
            </p:cNvSpPr>
            <p:nvPr/>
          </p:nvSpPr>
          <p:spPr bwMode="auto">
            <a:xfrm>
              <a:off x="11028362" y="11474451"/>
              <a:ext cx="200025" cy="200025"/>
            </a:xfrm>
            <a:custGeom>
              <a:avLst/>
              <a:gdLst>
                <a:gd name="T0" fmla="*/ 20 w 21"/>
                <a:gd name="T1" fmla="*/ 13 h 21"/>
                <a:gd name="T2" fmla="*/ 11 w 21"/>
                <a:gd name="T3" fmla="*/ 1 h 21"/>
                <a:gd name="T4" fmla="*/ 1 w 21"/>
                <a:gd name="T5" fmla="*/ 9 h 21"/>
                <a:gd name="T6" fmla="*/ 9 w 21"/>
                <a:gd name="T7" fmla="*/ 20 h 21"/>
                <a:gd name="T8" fmla="*/ 20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21" y="8"/>
                    <a:pt x="17" y="1"/>
                    <a:pt x="11" y="1"/>
                  </a:cubicBezTo>
                  <a:cubicBezTo>
                    <a:pt x="7" y="0"/>
                    <a:pt x="2" y="5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19" y="17"/>
                    <a:pt x="20" y="13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4" name="Freeform 1294"/>
            <p:cNvSpPr>
              <a:spLocks/>
            </p:cNvSpPr>
            <p:nvPr/>
          </p:nvSpPr>
          <p:spPr bwMode="auto">
            <a:xfrm>
              <a:off x="11599862" y="11360151"/>
              <a:ext cx="200025" cy="190500"/>
            </a:xfrm>
            <a:custGeom>
              <a:avLst/>
              <a:gdLst>
                <a:gd name="T0" fmla="*/ 18 w 21"/>
                <a:gd name="T1" fmla="*/ 16 h 20"/>
                <a:gd name="T2" fmla="*/ 17 w 21"/>
                <a:gd name="T3" fmla="*/ 3 h 20"/>
                <a:gd name="T4" fmla="*/ 3 w 21"/>
                <a:gd name="T5" fmla="*/ 3 h 20"/>
                <a:gd name="T6" fmla="*/ 4 w 21"/>
                <a:gd name="T7" fmla="*/ 17 h 20"/>
                <a:gd name="T8" fmla="*/ 17 w 21"/>
                <a:gd name="T9" fmla="*/ 17 h 20"/>
                <a:gd name="T10" fmla="*/ 18 w 21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18" y="16"/>
                  </a:moveTo>
                  <a:cubicBezTo>
                    <a:pt x="21" y="12"/>
                    <a:pt x="20" y="6"/>
                    <a:pt x="17" y="3"/>
                  </a:cubicBezTo>
                  <a:cubicBezTo>
                    <a:pt x="13" y="0"/>
                    <a:pt x="7" y="0"/>
                    <a:pt x="3" y="3"/>
                  </a:cubicBezTo>
                  <a:cubicBezTo>
                    <a:pt x="0" y="7"/>
                    <a:pt x="0" y="13"/>
                    <a:pt x="4" y="17"/>
                  </a:cubicBezTo>
                  <a:cubicBezTo>
                    <a:pt x="7" y="20"/>
                    <a:pt x="13" y="20"/>
                    <a:pt x="17" y="17"/>
                  </a:cubicBezTo>
                  <a:cubicBezTo>
                    <a:pt x="18" y="17"/>
                    <a:pt x="17" y="17"/>
                    <a:pt x="18" y="1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15" name="กลุ่ม 614"/>
          <p:cNvGrpSpPr/>
          <p:nvPr/>
        </p:nvGrpSpPr>
        <p:grpSpPr>
          <a:xfrm>
            <a:off x="15865645" y="3561868"/>
            <a:ext cx="2275711" cy="3359593"/>
            <a:chOff x="16610012" y="10807701"/>
            <a:chExt cx="1639887" cy="2420937"/>
          </a:xfrm>
        </p:grpSpPr>
        <p:sp>
          <p:nvSpPr>
            <p:cNvPr id="616" name="Freeform 1295"/>
            <p:cNvSpPr>
              <a:spLocks/>
            </p:cNvSpPr>
            <p:nvPr/>
          </p:nvSpPr>
          <p:spPr bwMode="auto">
            <a:xfrm>
              <a:off x="17687924" y="11636376"/>
              <a:ext cx="523875" cy="704850"/>
            </a:xfrm>
            <a:custGeom>
              <a:avLst/>
              <a:gdLst>
                <a:gd name="T0" fmla="*/ 27 w 55"/>
                <a:gd name="T1" fmla="*/ 4 h 74"/>
                <a:gd name="T2" fmla="*/ 52 w 55"/>
                <a:gd name="T3" fmla="*/ 34 h 74"/>
                <a:gd name="T4" fmla="*/ 53 w 55"/>
                <a:gd name="T5" fmla="*/ 74 h 74"/>
                <a:gd name="T6" fmla="*/ 17 w 55"/>
                <a:gd name="T7" fmla="*/ 60 h 74"/>
                <a:gd name="T8" fmla="*/ 1 w 55"/>
                <a:gd name="T9" fmla="*/ 26 h 74"/>
                <a:gd name="T10" fmla="*/ 27 w 55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27" y="4"/>
                  </a:moveTo>
                  <a:cubicBezTo>
                    <a:pt x="40" y="8"/>
                    <a:pt x="49" y="21"/>
                    <a:pt x="52" y="34"/>
                  </a:cubicBezTo>
                  <a:cubicBezTo>
                    <a:pt x="55" y="47"/>
                    <a:pt x="54" y="61"/>
                    <a:pt x="53" y="74"/>
                  </a:cubicBezTo>
                  <a:cubicBezTo>
                    <a:pt x="40" y="72"/>
                    <a:pt x="27" y="69"/>
                    <a:pt x="17" y="60"/>
                  </a:cubicBezTo>
                  <a:cubicBezTo>
                    <a:pt x="7" y="52"/>
                    <a:pt x="0" y="39"/>
                    <a:pt x="1" y="26"/>
                  </a:cubicBezTo>
                  <a:cubicBezTo>
                    <a:pt x="2" y="13"/>
                    <a:pt x="15" y="0"/>
                    <a:pt x="27" y="4"/>
                  </a:cubicBezTo>
                  <a:close/>
                </a:path>
              </a:pathLst>
            </a:custGeom>
            <a:solidFill>
              <a:srgbClr val="F47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7" name="Freeform 1296"/>
            <p:cNvSpPr>
              <a:spLocks/>
            </p:cNvSpPr>
            <p:nvPr/>
          </p:nvSpPr>
          <p:spPr bwMode="auto">
            <a:xfrm>
              <a:off x="16676687" y="11598276"/>
              <a:ext cx="534988" cy="704850"/>
            </a:xfrm>
            <a:custGeom>
              <a:avLst/>
              <a:gdLst>
                <a:gd name="T0" fmla="*/ 29 w 56"/>
                <a:gd name="T1" fmla="*/ 4 h 74"/>
                <a:gd name="T2" fmla="*/ 4 w 56"/>
                <a:gd name="T3" fmla="*/ 33 h 74"/>
                <a:gd name="T4" fmla="*/ 3 w 56"/>
                <a:gd name="T5" fmla="*/ 74 h 74"/>
                <a:gd name="T6" fmla="*/ 39 w 56"/>
                <a:gd name="T7" fmla="*/ 60 h 74"/>
                <a:gd name="T8" fmla="*/ 55 w 56"/>
                <a:gd name="T9" fmla="*/ 26 h 74"/>
                <a:gd name="T10" fmla="*/ 29 w 56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4">
                  <a:moveTo>
                    <a:pt x="29" y="4"/>
                  </a:moveTo>
                  <a:cubicBezTo>
                    <a:pt x="16" y="7"/>
                    <a:pt x="7" y="20"/>
                    <a:pt x="4" y="33"/>
                  </a:cubicBezTo>
                  <a:cubicBezTo>
                    <a:pt x="0" y="46"/>
                    <a:pt x="2" y="60"/>
                    <a:pt x="3" y="74"/>
                  </a:cubicBezTo>
                  <a:cubicBezTo>
                    <a:pt x="16" y="71"/>
                    <a:pt x="29" y="68"/>
                    <a:pt x="39" y="60"/>
                  </a:cubicBezTo>
                  <a:cubicBezTo>
                    <a:pt x="49" y="52"/>
                    <a:pt x="56" y="39"/>
                    <a:pt x="55" y="26"/>
                  </a:cubicBezTo>
                  <a:cubicBezTo>
                    <a:pt x="54" y="13"/>
                    <a:pt x="41" y="0"/>
                    <a:pt x="29" y="4"/>
                  </a:cubicBezTo>
                  <a:close/>
                </a:path>
              </a:pathLst>
            </a:custGeom>
            <a:solidFill>
              <a:srgbClr val="F47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8" name="Freeform 1297"/>
            <p:cNvSpPr>
              <a:spLocks/>
            </p:cNvSpPr>
            <p:nvPr/>
          </p:nvSpPr>
          <p:spPr bwMode="auto">
            <a:xfrm>
              <a:off x="16925924" y="11960226"/>
              <a:ext cx="981075" cy="1087438"/>
            </a:xfrm>
            <a:custGeom>
              <a:avLst/>
              <a:gdLst>
                <a:gd name="T0" fmla="*/ 103 w 103"/>
                <a:gd name="T1" fmla="*/ 98 h 114"/>
                <a:gd name="T2" fmla="*/ 0 w 103"/>
                <a:gd name="T3" fmla="*/ 102 h 114"/>
                <a:gd name="T4" fmla="*/ 1 w 103"/>
                <a:gd name="T5" fmla="*/ 96 h 114"/>
                <a:gd name="T6" fmla="*/ 1 w 103"/>
                <a:gd name="T7" fmla="*/ 93 h 114"/>
                <a:gd name="T8" fmla="*/ 10 w 103"/>
                <a:gd name="T9" fmla="*/ 44 h 114"/>
                <a:gd name="T10" fmla="*/ 25 w 103"/>
                <a:gd name="T11" fmla="*/ 15 h 114"/>
                <a:gd name="T12" fmla="*/ 56 w 103"/>
                <a:gd name="T13" fmla="*/ 1 h 114"/>
                <a:gd name="T14" fmla="*/ 79 w 103"/>
                <a:gd name="T15" fmla="*/ 13 h 114"/>
                <a:gd name="T16" fmla="*/ 91 w 103"/>
                <a:gd name="T17" fmla="*/ 34 h 114"/>
                <a:gd name="T18" fmla="*/ 102 w 103"/>
                <a:gd name="T19" fmla="*/ 91 h 114"/>
                <a:gd name="T20" fmla="*/ 103 w 103"/>
                <a:gd name="T21" fmla="*/ 94 h 114"/>
                <a:gd name="T22" fmla="*/ 103 w 103"/>
                <a:gd name="T23" fmla="*/ 9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4">
                  <a:moveTo>
                    <a:pt x="103" y="98"/>
                  </a:moveTo>
                  <a:cubicBezTo>
                    <a:pt x="72" y="112"/>
                    <a:pt x="33" y="114"/>
                    <a:pt x="0" y="102"/>
                  </a:cubicBezTo>
                  <a:cubicBezTo>
                    <a:pt x="1" y="100"/>
                    <a:pt x="1" y="98"/>
                    <a:pt x="1" y="96"/>
                  </a:cubicBezTo>
                  <a:cubicBezTo>
                    <a:pt x="1" y="95"/>
                    <a:pt x="1" y="94"/>
                    <a:pt x="1" y="93"/>
                  </a:cubicBezTo>
                  <a:cubicBezTo>
                    <a:pt x="3" y="77"/>
                    <a:pt x="6" y="59"/>
                    <a:pt x="10" y="44"/>
                  </a:cubicBezTo>
                  <a:cubicBezTo>
                    <a:pt x="13" y="33"/>
                    <a:pt x="17" y="23"/>
                    <a:pt x="25" y="15"/>
                  </a:cubicBezTo>
                  <a:cubicBezTo>
                    <a:pt x="32" y="6"/>
                    <a:pt x="44" y="0"/>
                    <a:pt x="56" y="1"/>
                  </a:cubicBezTo>
                  <a:cubicBezTo>
                    <a:pt x="65" y="2"/>
                    <a:pt x="73" y="7"/>
                    <a:pt x="79" y="13"/>
                  </a:cubicBezTo>
                  <a:cubicBezTo>
                    <a:pt x="85" y="19"/>
                    <a:pt x="89" y="26"/>
                    <a:pt x="91" y="34"/>
                  </a:cubicBezTo>
                  <a:cubicBezTo>
                    <a:pt x="99" y="52"/>
                    <a:pt x="100" y="72"/>
                    <a:pt x="102" y="91"/>
                  </a:cubicBezTo>
                  <a:cubicBezTo>
                    <a:pt x="103" y="92"/>
                    <a:pt x="103" y="93"/>
                    <a:pt x="103" y="94"/>
                  </a:cubicBezTo>
                  <a:cubicBezTo>
                    <a:pt x="103" y="95"/>
                    <a:pt x="103" y="97"/>
                    <a:pt x="103" y="98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9" name="Freeform 1298"/>
            <p:cNvSpPr>
              <a:spLocks/>
            </p:cNvSpPr>
            <p:nvPr/>
          </p:nvSpPr>
          <p:spPr bwMode="auto">
            <a:xfrm>
              <a:off x="16657637" y="11522076"/>
              <a:ext cx="277813" cy="314325"/>
            </a:xfrm>
            <a:custGeom>
              <a:avLst/>
              <a:gdLst>
                <a:gd name="T0" fmla="*/ 3 w 29"/>
                <a:gd name="T1" fmla="*/ 12 h 33"/>
                <a:gd name="T2" fmla="*/ 8 w 29"/>
                <a:gd name="T3" fmla="*/ 29 h 33"/>
                <a:gd name="T4" fmla="*/ 25 w 29"/>
                <a:gd name="T5" fmla="*/ 26 h 33"/>
                <a:gd name="T6" fmla="*/ 28 w 29"/>
                <a:gd name="T7" fmla="*/ 14 h 33"/>
                <a:gd name="T8" fmla="*/ 3 w 29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3" y="12"/>
                  </a:moveTo>
                  <a:cubicBezTo>
                    <a:pt x="0" y="17"/>
                    <a:pt x="2" y="26"/>
                    <a:pt x="8" y="29"/>
                  </a:cubicBezTo>
                  <a:cubicBezTo>
                    <a:pt x="13" y="33"/>
                    <a:pt x="21" y="31"/>
                    <a:pt x="25" y="26"/>
                  </a:cubicBezTo>
                  <a:cubicBezTo>
                    <a:pt x="28" y="23"/>
                    <a:pt x="29" y="18"/>
                    <a:pt x="28" y="14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0" name="Freeform 1299"/>
            <p:cNvSpPr>
              <a:spLocks/>
            </p:cNvSpPr>
            <p:nvPr/>
          </p:nvSpPr>
          <p:spPr bwMode="auto">
            <a:xfrm>
              <a:off x="16744949" y="11645901"/>
              <a:ext cx="66675" cy="104775"/>
            </a:xfrm>
            <a:custGeom>
              <a:avLst/>
              <a:gdLst>
                <a:gd name="T0" fmla="*/ 5 w 7"/>
                <a:gd name="T1" fmla="*/ 2 h 11"/>
                <a:gd name="T2" fmla="*/ 1 w 7"/>
                <a:gd name="T3" fmla="*/ 4 h 11"/>
                <a:gd name="T4" fmla="*/ 3 w 7"/>
                <a:gd name="T5" fmla="*/ 9 h 11"/>
                <a:gd name="T6" fmla="*/ 7 w 7"/>
                <a:gd name="T7" fmla="*/ 9 h 11"/>
                <a:gd name="T8" fmla="*/ 5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5" y="2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6"/>
                    <a:pt x="3" y="7"/>
                    <a:pt x="3" y="9"/>
                  </a:cubicBezTo>
                  <a:cubicBezTo>
                    <a:pt x="2" y="11"/>
                    <a:pt x="7" y="11"/>
                    <a:pt x="7" y="9"/>
                  </a:cubicBezTo>
                  <a:cubicBezTo>
                    <a:pt x="7" y="6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1" name="Freeform 1300"/>
            <p:cNvSpPr>
              <a:spLocks/>
            </p:cNvSpPr>
            <p:nvPr/>
          </p:nvSpPr>
          <p:spPr bwMode="auto">
            <a:xfrm>
              <a:off x="16802099" y="11026776"/>
              <a:ext cx="1200150" cy="1171575"/>
            </a:xfrm>
            <a:custGeom>
              <a:avLst/>
              <a:gdLst>
                <a:gd name="T0" fmla="*/ 122 w 126"/>
                <a:gd name="T1" fmla="*/ 35 h 123"/>
                <a:gd name="T2" fmla="*/ 121 w 126"/>
                <a:gd name="T3" fmla="*/ 74 h 123"/>
                <a:gd name="T4" fmla="*/ 96 w 126"/>
                <a:gd name="T5" fmla="*/ 111 h 123"/>
                <a:gd name="T6" fmla="*/ 45 w 126"/>
                <a:gd name="T7" fmla="*/ 117 h 123"/>
                <a:gd name="T8" fmla="*/ 6 w 126"/>
                <a:gd name="T9" fmla="*/ 76 h 123"/>
                <a:gd name="T10" fmla="*/ 7 w 126"/>
                <a:gd name="T11" fmla="*/ 33 h 123"/>
                <a:gd name="T12" fmla="*/ 97 w 126"/>
                <a:gd name="T13" fmla="*/ 10 h 123"/>
                <a:gd name="T14" fmla="*/ 122 w 126"/>
                <a:gd name="T15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122" y="35"/>
                  </a:moveTo>
                  <a:cubicBezTo>
                    <a:pt x="126" y="46"/>
                    <a:pt x="124" y="60"/>
                    <a:pt x="121" y="74"/>
                  </a:cubicBezTo>
                  <a:cubicBezTo>
                    <a:pt x="118" y="89"/>
                    <a:pt x="112" y="103"/>
                    <a:pt x="96" y="111"/>
                  </a:cubicBezTo>
                  <a:cubicBezTo>
                    <a:pt x="81" y="119"/>
                    <a:pt x="62" y="123"/>
                    <a:pt x="45" y="117"/>
                  </a:cubicBezTo>
                  <a:cubicBezTo>
                    <a:pt x="26" y="110"/>
                    <a:pt x="12" y="93"/>
                    <a:pt x="6" y="76"/>
                  </a:cubicBezTo>
                  <a:cubicBezTo>
                    <a:pt x="1" y="62"/>
                    <a:pt x="0" y="46"/>
                    <a:pt x="7" y="33"/>
                  </a:cubicBezTo>
                  <a:cubicBezTo>
                    <a:pt x="22" y="5"/>
                    <a:pt x="69" y="0"/>
                    <a:pt x="97" y="10"/>
                  </a:cubicBezTo>
                  <a:cubicBezTo>
                    <a:pt x="112" y="16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2" name="Freeform 1301"/>
            <p:cNvSpPr>
              <a:spLocks/>
            </p:cNvSpPr>
            <p:nvPr/>
          </p:nvSpPr>
          <p:spPr bwMode="auto">
            <a:xfrm>
              <a:off x="17868899" y="11503026"/>
              <a:ext cx="295275" cy="323850"/>
            </a:xfrm>
            <a:custGeom>
              <a:avLst/>
              <a:gdLst>
                <a:gd name="T0" fmla="*/ 28 w 31"/>
                <a:gd name="T1" fmla="*/ 22 h 34"/>
                <a:gd name="T2" fmla="*/ 23 w 31"/>
                <a:gd name="T3" fmla="*/ 4 h 34"/>
                <a:gd name="T4" fmla="*/ 3 w 31"/>
                <a:gd name="T5" fmla="*/ 7 h 34"/>
                <a:gd name="T6" fmla="*/ 0 w 31"/>
                <a:gd name="T7" fmla="*/ 19 h 34"/>
                <a:gd name="T8" fmla="*/ 28 w 31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28" y="22"/>
                  </a:moveTo>
                  <a:cubicBezTo>
                    <a:pt x="31" y="16"/>
                    <a:pt x="29" y="8"/>
                    <a:pt x="23" y="4"/>
                  </a:cubicBezTo>
                  <a:cubicBezTo>
                    <a:pt x="17" y="0"/>
                    <a:pt x="8" y="2"/>
                    <a:pt x="3" y="7"/>
                  </a:cubicBezTo>
                  <a:cubicBezTo>
                    <a:pt x="1" y="10"/>
                    <a:pt x="0" y="15"/>
                    <a:pt x="0" y="19"/>
                  </a:cubicBezTo>
                  <a:cubicBezTo>
                    <a:pt x="1" y="34"/>
                    <a:pt x="22" y="32"/>
                    <a:pt x="28" y="2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3" name="Freeform 1302"/>
            <p:cNvSpPr>
              <a:spLocks/>
            </p:cNvSpPr>
            <p:nvPr/>
          </p:nvSpPr>
          <p:spPr bwMode="auto">
            <a:xfrm>
              <a:off x="17192624" y="11741151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4 w 7"/>
                <a:gd name="T5" fmla="*/ 0 h 10"/>
                <a:gd name="T6" fmla="*/ 2 w 7"/>
                <a:gd name="T7" fmla="*/ 0 h 10"/>
                <a:gd name="T8" fmla="*/ 0 w 7"/>
                <a:gd name="T9" fmla="*/ 4 h 10"/>
                <a:gd name="T10" fmla="*/ 0 w 7"/>
                <a:gd name="T11" fmla="*/ 4 h 10"/>
                <a:gd name="T12" fmla="*/ 1 w 7"/>
                <a:gd name="T13" fmla="*/ 7 h 10"/>
                <a:gd name="T14" fmla="*/ 3 w 7"/>
                <a:gd name="T15" fmla="*/ 10 h 10"/>
                <a:gd name="T16" fmla="*/ 6 w 7"/>
                <a:gd name="T17" fmla="*/ 9 h 10"/>
                <a:gd name="T18" fmla="*/ 6 w 7"/>
                <a:gd name="T19" fmla="*/ 8 h 10"/>
                <a:gd name="T20" fmla="*/ 6 w 7"/>
                <a:gd name="T21" fmla="*/ 8 h 10"/>
                <a:gd name="T22" fmla="*/ 6 w 7"/>
                <a:gd name="T23" fmla="*/ 8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7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5" y="10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6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4" name="Freeform 1303"/>
            <p:cNvSpPr>
              <a:spLocks/>
            </p:cNvSpPr>
            <p:nvPr/>
          </p:nvSpPr>
          <p:spPr bwMode="auto">
            <a:xfrm>
              <a:off x="17583149" y="11722101"/>
              <a:ext cx="66675" cy="85725"/>
            </a:xfrm>
            <a:custGeom>
              <a:avLst/>
              <a:gdLst>
                <a:gd name="T0" fmla="*/ 7 w 7"/>
                <a:gd name="T1" fmla="*/ 5 h 9"/>
                <a:gd name="T2" fmla="*/ 6 w 7"/>
                <a:gd name="T3" fmla="*/ 2 h 9"/>
                <a:gd name="T4" fmla="*/ 3 w 7"/>
                <a:gd name="T5" fmla="*/ 0 h 9"/>
                <a:gd name="T6" fmla="*/ 1 w 7"/>
                <a:gd name="T7" fmla="*/ 0 h 9"/>
                <a:gd name="T8" fmla="*/ 0 w 7"/>
                <a:gd name="T9" fmla="*/ 4 h 9"/>
                <a:gd name="T10" fmla="*/ 0 w 7"/>
                <a:gd name="T11" fmla="*/ 4 h 9"/>
                <a:gd name="T12" fmla="*/ 0 w 7"/>
                <a:gd name="T13" fmla="*/ 7 h 9"/>
                <a:gd name="T14" fmla="*/ 3 w 7"/>
                <a:gd name="T15" fmla="*/ 9 h 9"/>
                <a:gd name="T16" fmla="*/ 5 w 7"/>
                <a:gd name="T17" fmla="*/ 8 h 9"/>
                <a:gd name="T18" fmla="*/ 5 w 7"/>
                <a:gd name="T19" fmla="*/ 8 h 9"/>
                <a:gd name="T20" fmla="*/ 5 w 7"/>
                <a:gd name="T21" fmla="*/ 8 h 9"/>
                <a:gd name="T22" fmla="*/ 6 w 7"/>
                <a:gd name="T23" fmla="*/ 8 h 9"/>
                <a:gd name="T24" fmla="*/ 7 w 7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5" name="Freeform 1304"/>
            <p:cNvSpPr>
              <a:spLocks/>
            </p:cNvSpPr>
            <p:nvPr/>
          </p:nvSpPr>
          <p:spPr bwMode="auto">
            <a:xfrm>
              <a:off x="17973674" y="11579226"/>
              <a:ext cx="76200" cy="142875"/>
            </a:xfrm>
            <a:custGeom>
              <a:avLst/>
              <a:gdLst>
                <a:gd name="T0" fmla="*/ 6 w 8"/>
                <a:gd name="T1" fmla="*/ 11 h 15"/>
                <a:gd name="T2" fmla="*/ 6 w 8"/>
                <a:gd name="T3" fmla="*/ 5 h 15"/>
                <a:gd name="T4" fmla="*/ 2 w 8"/>
                <a:gd name="T5" fmla="*/ 3 h 15"/>
                <a:gd name="T6" fmla="*/ 3 w 8"/>
                <a:gd name="T7" fmla="*/ 13 h 15"/>
                <a:gd name="T8" fmla="*/ 6 w 8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1"/>
                  </a:moveTo>
                  <a:cubicBezTo>
                    <a:pt x="5" y="9"/>
                    <a:pt x="5" y="7"/>
                    <a:pt x="6" y="5"/>
                  </a:cubicBezTo>
                  <a:cubicBezTo>
                    <a:pt x="7" y="2"/>
                    <a:pt x="3" y="0"/>
                    <a:pt x="2" y="3"/>
                  </a:cubicBezTo>
                  <a:cubicBezTo>
                    <a:pt x="0" y="6"/>
                    <a:pt x="1" y="10"/>
                    <a:pt x="3" y="13"/>
                  </a:cubicBezTo>
                  <a:cubicBezTo>
                    <a:pt x="4" y="15"/>
                    <a:pt x="8" y="13"/>
                    <a:pt x="6" y="11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6" name="Freeform 1305"/>
            <p:cNvSpPr>
              <a:spLocks/>
            </p:cNvSpPr>
            <p:nvPr/>
          </p:nvSpPr>
          <p:spPr bwMode="auto">
            <a:xfrm>
              <a:off x="17583149" y="11598276"/>
              <a:ext cx="123825" cy="47625"/>
            </a:xfrm>
            <a:custGeom>
              <a:avLst/>
              <a:gdLst>
                <a:gd name="T0" fmla="*/ 11 w 13"/>
                <a:gd name="T1" fmla="*/ 1 h 5"/>
                <a:gd name="T2" fmla="*/ 7 w 13"/>
                <a:gd name="T3" fmla="*/ 0 h 5"/>
                <a:gd name="T4" fmla="*/ 2 w 13"/>
                <a:gd name="T5" fmla="*/ 1 h 5"/>
                <a:gd name="T6" fmla="*/ 2 w 13"/>
                <a:gd name="T7" fmla="*/ 4 h 5"/>
                <a:gd name="T8" fmla="*/ 7 w 13"/>
                <a:gd name="T9" fmla="*/ 5 h 5"/>
                <a:gd name="T10" fmla="*/ 11 w 13"/>
                <a:gd name="T11" fmla="*/ 4 h 5"/>
                <a:gd name="T12" fmla="*/ 11 w 13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1" y="1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3" y="5"/>
                    <a:pt x="5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cubicBezTo>
                    <a:pt x="13" y="4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E8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7" name="Freeform 1306"/>
            <p:cNvSpPr>
              <a:spLocks/>
            </p:cNvSpPr>
            <p:nvPr/>
          </p:nvSpPr>
          <p:spPr bwMode="auto">
            <a:xfrm>
              <a:off x="17144999" y="11626851"/>
              <a:ext cx="104775" cy="38100"/>
            </a:xfrm>
            <a:custGeom>
              <a:avLst/>
              <a:gdLst>
                <a:gd name="T0" fmla="*/ 10 w 11"/>
                <a:gd name="T1" fmla="*/ 1 h 4"/>
                <a:gd name="T2" fmla="*/ 6 w 11"/>
                <a:gd name="T3" fmla="*/ 0 h 4"/>
                <a:gd name="T4" fmla="*/ 2 w 11"/>
                <a:gd name="T5" fmla="*/ 0 h 4"/>
                <a:gd name="T6" fmla="*/ 2 w 11"/>
                <a:gd name="T7" fmla="*/ 4 h 4"/>
                <a:gd name="T8" fmla="*/ 6 w 11"/>
                <a:gd name="T9" fmla="*/ 3 h 4"/>
                <a:gd name="T10" fmla="*/ 10 w 11"/>
                <a:gd name="T11" fmla="*/ 3 h 4"/>
                <a:gd name="T12" fmla="*/ 10 w 11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1"/>
                    <a:pt x="1" y="4"/>
                    <a:pt x="2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3"/>
                    <a:pt x="9" y="4"/>
                    <a:pt x="10" y="3"/>
                  </a:cubicBezTo>
                  <a:cubicBezTo>
                    <a:pt x="11" y="3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E8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8" name="Freeform 1307"/>
            <p:cNvSpPr>
              <a:spLocks/>
            </p:cNvSpPr>
            <p:nvPr/>
          </p:nvSpPr>
          <p:spPr bwMode="auto">
            <a:xfrm>
              <a:off x="17373599" y="12007851"/>
              <a:ext cx="161925" cy="47625"/>
            </a:xfrm>
            <a:custGeom>
              <a:avLst/>
              <a:gdLst>
                <a:gd name="T0" fmla="*/ 16 w 17"/>
                <a:gd name="T1" fmla="*/ 1 h 5"/>
                <a:gd name="T2" fmla="*/ 10 w 17"/>
                <a:gd name="T3" fmla="*/ 1 h 5"/>
                <a:gd name="T4" fmla="*/ 1 w 17"/>
                <a:gd name="T5" fmla="*/ 3 h 5"/>
                <a:gd name="T6" fmla="*/ 2 w 17"/>
                <a:gd name="T7" fmla="*/ 5 h 5"/>
                <a:gd name="T8" fmla="*/ 9 w 17"/>
                <a:gd name="T9" fmla="*/ 4 h 5"/>
                <a:gd name="T10" fmla="*/ 16 w 17"/>
                <a:gd name="T11" fmla="*/ 2 h 5"/>
                <a:gd name="T12" fmla="*/ 16 w 1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6" y="1"/>
                  </a:moveTo>
                  <a:cubicBezTo>
                    <a:pt x="14" y="0"/>
                    <a:pt x="12" y="1"/>
                    <a:pt x="10" y="1"/>
                  </a:cubicBezTo>
                  <a:cubicBezTo>
                    <a:pt x="7" y="2"/>
                    <a:pt x="4" y="2"/>
                    <a:pt x="1" y="3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4" y="5"/>
                    <a:pt x="7" y="4"/>
                    <a:pt x="9" y="4"/>
                  </a:cubicBezTo>
                  <a:cubicBezTo>
                    <a:pt x="12" y="3"/>
                    <a:pt x="14" y="3"/>
                    <a:pt x="16" y="2"/>
                  </a:cubicBezTo>
                  <a:cubicBezTo>
                    <a:pt x="17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9" name="Freeform 1308"/>
            <p:cNvSpPr>
              <a:spLocks/>
            </p:cNvSpPr>
            <p:nvPr/>
          </p:nvSpPr>
          <p:spPr bwMode="auto">
            <a:xfrm>
              <a:off x="16733837" y="10807701"/>
              <a:ext cx="1296988" cy="809625"/>
            </a:xfrm>
            <a:custGeom>
              <a:avLst/>
              <a:gdLst>
                <a:gd name="T0" fmla="*/ 131 w 136"/>
                <a:gd name="T1" fmla="*/ 74 h 85"/>
                <a:gd name="T2" fmla="*/ 99 w 136"/>
                <a:gd name="T3" fmla="*/ 80 h 85"/>
                <a:gd name="T4" fmla="*/ 73 w 136"/>
                <a:gd name="T5" fmla="*/ 62 h 85"/>
                <a:gd name="T6" fmla="*/ 55 w 136"/>
                <a:gd name="T7" fmla="*/ 79 h 85"/>
                <a:gd name="T8" fmla="*/ 3 w 136"/>
                <a:gd name="T9" fmla="*/ 81 h 85"/>
                <a:gd name="T10" fmla="*/ 26 w 136"/>
                <a:gd name="T11" fmla="*/ 18 h 85"/>
                <a:gd name="T12" fmla="*/ 82 w 136"/>
                <a:gd name="T13" fmla="*/ 19 h 85"/>
                <a:gd name="T14" fmla="*/ 95 w 136"/>
                <a:gd name="T15" fmla="*/ 15 h 85"/>
                <a:gd name="T16" fmla="*/ 130 w 136"/>
                <a:gd name="T17" fmla="*/ 36 h 85"/>
                <a:gd name="T18" fmla="*/ 131 w 136"/>
                <a:gd name="T1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85">
                  <a:moveTo>
                    <a:pt x="131" y="74"/>
                  </a:moveTo>
                  <a:cubicBezTo>
                    <a:pt x="122" y="81"/>
                    <a:pt x="110" y="81"/>
                    <a:pt x="99" y="80"/>
                  </a:cubicBezTo>
                  <a:cubicBezTo>
                    <a:pt x="88" y="79"/>
                    <a:pt x="77" y="72"/>
                    <a:pt x="73" y="62"/>
                  </a:cubicBezTo>
                  <a:cubicBezTo>
                    <a:pt x="71" y="71"/>
                    <a:pt x="63" y="77"/>
                    <a:pt x="55" y="79"/>
                  </a:cubicBezTo>
                  <a:cubicBezTo>
                    <a:pt x="46" y="81"/>
                    <a:pt x="14" y="85"/>
                    <a:pt x="3" y="81"/>
                  </a:cubicBezTo>
                  <a:cubicBezTo>
                    <a:pt x="0" y="58"/>
                    <a:pt x="6" y="31"/>
                    <a:pt x="26" y="18"/>
                  </a:cubicBezTo>
                  <a:cubicBezTo>
                    <a:pt x="40" y="9"/>
                    <a:pt x="71" y="0"/>
                    <a:pt x="82" y="19"/>
                  </a:cubicBezTo>
                  <a:cubicBezTo>
                    <a:pt x="80" y="15"/>
                    <a:pt x="93" y="15"/>
                    <a:pt x="95" y="15"/>
                  </a:cubicBezTo>
                  <a:cubicBezTo>
                    <a:pt x="107" y="15"/>
                    <a:pt x="123" y="23"/>
                    <a:pt x="130" y="36"/>
                  </a:cubicBezTo>
                  <a:cubicBezTo>
                    <a:pt x="136" y="45"/>
                    <a:pt x="136" y="69"/>
                    <a:pt x="131" y="74"/>
                  </a:cubicBezTo>
                  <a:close/>
                </a:path>
              </a:pathLst>
            </a:custGeom>
            <a:solidFill>
              <a:srgbClr val="E8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0" name="Freeform 1309"/>
            <p:cNvSpPr>
              <a:spLocks/>
            </p:cNvSpPr>
            <p:nvPr/>
          </p:nvSpPr>
          <p:spPr bwMode="auto">
            <a:xfrm>
              <a:off x="16695737" y="12055476"/>
              <a:ext cx="1411288" cy="295275"/>
            </a:xfrm>
            <a:custGeom>
              <a:avLst/>
              <a:gdLst>
                <a:gd name="T0" fmla="*/ 148 w 148"/>
                <a:gd name="T1" fmla="*/ 17 h 31"/>
                <a:gd name="T2" fmla="*/ 147 w 148"/>
                <a:gd name="T3" fmla="*/ 18 h 31"/>
                <a:gd name="T4" fmla="*/ 146 w 148"/>
                <a:gd name="T5" fmla="*/ 0 h 31"/>
                <a:gd name="T6" fmla="*/ 85 w 148"/>
                <a:gd name="T7" fmla="*/ 19 h 31"/>
                <a:gd name="T8" fmla="*/ 48 w 148"/>
                <a:gd name="T9" fmla="*/ 16 h 31"/>
                <a:gd name="T10" fmla="*/ 4 w 148"/>
                <a:gd name="T11" fmla="*/ 8 h 31"/>
                <a:gd name="T12" fmla="*/ 0 w 148"/>
                <a:gd name="T13" fmla="*/ 15 h 31"/>
                <a:gd name="T14" fmla="*/ 40 w 148"/>
                <a:gd name="T15" fmla="*/ 29 h 31"/>
                <a:gd name="T16" fmla="*/ 83 w 148"/>
                <a:gd name="T17" fmla="*/ 30 h 31"/>
                <a:gd name="T18" fmla="*/ 148 w 148"/>
                <a:gd name="T1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31">
                  <a:moveTo>
                    <a:pt x="148" y="17"/>
                  </a:moveTo>
                  <a:cubicBezTo>
                    <a:pt x="148" y="17"/>
                    <a:pt x="148" y="18"/>
                    <a:pt x="147" y="18"/>
                  </a:cubicBezTo>
                  <a:cubicBezTo>
                    <a:pt x="147" y="12"/>
                    <a:pt x="147" y="6"/>
                    <a:pt x="146" y="0"/>
                  </a:cubicBezTo>
                  <a:cubicBezTo>
                    <a:pt x="126" y="9"/>
                    <a:pt x="106" y="18"/>
                    <a:pt x="85" y="19"/>
                  </a:cubicBezTo>
                  <a:cubicBezTo>
                    <a:pt x="72" y="20"/>
                    <a:pt x="60" y="18"/>
                    <a:pt x="48" y="16"/>
                  </a:cubicBezTo>
                  <a:cubicBezTo>
                    <a:pt x="33" y="13"/>
                    <a:pt x="18" y="11"/>
                    <a:pt x="4" y="8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12" y="23"/>
                    <a:pt x="26" y="28"/>
                    <a:pt x="40" y="29"/>
                  </a:cubicBezTo>
                  <a:cubicBezTo>
                    <a:pt x="54" y="31"/>
                    <a:pt x="69" y="30"/>
                    <a:pt x="83" y="30"/>
                  </a:cubicBezTo>
                  <a:cubicBezTo>
                    <a:pt x="104" y="29"/>
                    <a:pt x="129" y="27"/>
                    <a:pt x="148" y="17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1" name="Freeform 1310"/>
            <p:cNvSpPr>
              <a:spLocks/>
            </p:cNvSpPr>
            <p:nvPr/>
          </p:nvSpPr>
          <p:spPr bwMode="auto">
            <a:xfrm>
              <a:off x="16676687" y="12179301"/>
              <a:ext cx="668338" cy="868363"/>
            </a:xfrm>
            <a:custGeom>
              <a:avLst/>
              <a:gdLst>
                <a:gd name="T0" fmla="*/ 70 w 70"/>
                <a:gd name="T1" fmla="*/ 91 h 91"/>
                <a:gd name="T2" fmla="*/ 70 w 70"/>
                <a:gd name="T3" fmla="*/ 11 h 91"/>
                <a:gd name="T4" fmla="*/ 0 w 70"/>
                <a:gd name="T5" fmla="*/ 0 h 91"/>
                <a:gd name="T6" fmla="*/ 2 w 70"/>
                <a:gd name="T7" fmla="*/ 82 h 91"/>
                <a:gd name="T8" fmla="*/ 70 w 70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1">
                  <a:moveTo>
                    <a:pt x="70" y="91"/>
                  </a:moveTo>
                  <a:cubicBezTo>
                    <a:pt x="69" y="64"/>
                    <a:pt x="70" y="38"/>
                    <a:pt x="70" y="11"/>
                  </a:cubicBezTo>
                  <a:cubicBezTo>
                    <a:pt x="46" y="7"/>
                    <a:pt x="23" y="4"/>
                    <a:pt x="0" y="0"/>
                  </a:cubicBezTo>
                  <a:cubicBezTo>
                    <a:pt x="2" y="27"/>
                    <a:pt x="3" y="54"/>
                    <a:pt x="2" y="82"/>
                  </a:cubicBezTo>
                  <a:cubicBezTo>
                    <a:pt x="25" y="86"/>
                    <a:pt x="47" y="87"/>
                    <a:pt x="70" y="9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2" name="Freeform 1311"/>
            <p:cNvSpPr>
              <a:spLocks/>
            </p:cNvSpPr>
            <p:nvPr/>
          </p:nvSpPr>
          <p:spPr bwMode="auto">
            <a:xfrm>
              <a:off x="17335499" y="12284076"/>
              <a:ext cx="266700" cy="782638"/>
            </a:xfrm>
            <a:custGeom>
              <a:avLst/>
              <a:gdLst>
                <a:gd name="T0" fmla="*/ 1 w 28"/>
                <a:gd name="T1" fmla="*/ 80 h 82"/>
                <a:gd name="T2" fmla="*/ 27 w 28"/>
                <a:gd name="T3" fmla="*/ 78 h 82"/>
                <a:gd name="T4" fmla="*/ 22 w 28"/>
                <a:gd name="T5" fmla="*/ 0 h 82"/>
                <a:gd name="T6" fmla="*/ 1 w 28"/>
                <a:gd name="T7" fmla="*/ 0 h 82"/>
                <a:gd name="T8" fmla="*/ 1 w 28"/>
                <a:gd name="T9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2">
                  <a:moveTo>
                    <a:pt x="1" y="80"/>
                  </a:moveTo>
                  <a:cubicBezTo>
                    <a:pt x="9" y="82"/>
                    <a:pt x="19" y="82"/>
                    <a:pt x="27" y="78"/>
                  </a:cubicBezTo>
                  <a:cubicBezTo>
                    <a:pt x="28" y="52"/>
                    <a:pt x="26" y="26"/>
                    <a:pt x="22" y="0"/>
                  </a:cubicBezTo>
                  <a:cubicBezTo>
                    <a:pt x="14" y="3"/>
                    <a:pt x="8" y="2"/>
                    <a:pt x="1" y="0"/>
                  </a:cubicBezTo>
                  <a:cubicBezTo>
                    <a:pt x="0" y="26"/>
                    <a:pt x="0" y="54"/>
                    <a:pt x="1" y="80"/>
                  </a:cubicBezTo>
                  <a:close/>
                </a:path>
              </a:pathLst>
            </a:custGeom>
            <a:solidFill>
              <a:srgbClr val="9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3" name="Freeform 1312"/>
            <p:cNvSpPr>
              <a:spLocks/>
            </p:cNvSpPr>
            <p:nvPr/>
          </p:nvSpPr>
          <p:spPr bwMode="auto">
            <a:xfrm>
              <a:off x="17545049" y="12112626"/>
              <a:ext cx="619125" cy="915988"/>
            </a:xfrm>
            <a:custGeom>
              <a:avLst/>
              <a:gdLst>
                <a:gd name="T0" fmla="*/ 0 w 390"/>
                <a:gd name="T1" fmla="*/ 108 h 577"/>
                <a:gd name="T2" fmla="*/ 30 w 390"/>
                <a:gd name="T3" fmla="*/ 577 h 577"/>
                <a:gd name="T4" fmla="*/ 390 w 390"/>
                <a:gd name="T5" fmla="*/ 487 h 577"/>
                <a:gd name="T6" fmla="*/ 378 w 390"/>
                <a:gd name="T7" fmla="*/ 0 h 577"/>
                <a:gd name="T8" fmla="*/ 0 w 390"/>
                <a:gd name="T9" fmla="*/ 10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577">
                  <a:moveTo>
                    <a:pt x="0" y="108"/>
                  </a:moveTo>
                  <a:lnTo>
                    <a:pt x="30" y="577"/>
                  </a:lnTo>
                  <a:lnTo>
                    <a:pt x="390" y="487"/>
                  </a:lnTo>
                  <a:lnTo>
                    <a:pt x="378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4" name="Freeform 1313"/>
            <p:cNvSpPr>
              <a:spLocks/>
            </p:cNvSpPr>
            <p:nvPr/>
          </p:nvSpPr>
          <p:spPr bwMode="auto">
            <a:xfrm>
              <a:off x="17373599" y="11826876"/>
              <a:ext cx="76200" cy="114300"/>
            </a:xfrm>
            <a:custGeom>
              <a:avLst/>
              <a:gdLst>
                <a:gd name="T0" fmla="*/ 8 w 8"/>
                <a:gd name="T1" fmla="*/ 10 h 12"/>
                <a:gd name="T2" fmla="*/ 4 w 8"/>
                <a:gd name="T3" fmla="*/ 9 h 12"/>
                <a:gd name="T4" fmla="*/ 6 w 8"/>
                <a:gd name="T5" fmla="*/ 1 h 12"/>
                <a:gd name="T6" fmla="*/ 3 w 8"/>
                <a:gd name="T7" fmla="*/ 1 h 12"/>
                <a:gd name="T8" fmla="*/ 1 w 8"/>
                <a:gd name="T9" fmla="*/ 9 h 12"/>
                <a:gd name="T10" fmla="*/ 2 w 8"/>
                <a:gd name="T11" fmla="*/ 11 h 12"/>
                <a:gd name="T12" fmla="*/ 7 w 8"/>
                <a:gd name="T13" fmla="*/ 12 h 12"/>
                <a:gd name="T14" fmla="*/ 8 w 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cubicBezTo>
                    <a:pt x="7" y="9"/>
                    <a:pt x="5" y="9"/>
                    <a:pt x="4" y="9"/>
                  </a:cubicBezTo>
                  <a:cubicBezTo>
                    <a:pt x="5" y="6"/>
                    <a:pt x="6" y="4"/>
                    <a:pt x="6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4"/>
                    <a:pt x="2" y="7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8" y="11"/>
                    <a:pt x="8" y="10"/>
                    <a:pt x="8" y="10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5" name="Freeform 1314"/>
            <p:cNvSpPr>
              <a:spLocks/>
            </p:cNvSpPr>
            <p:nvPr/>
          </p:nvSpPr>
          <p:spPr bwMode="auto">
            <a:xfrm>
              <a:off x="16610012" y="12465051"/>
              <a:ext cx="220663" cy="209550"/>
            </a:xfrm>
            <a:custGeom>
              <a:avLst/>
              <a:gdLst>
                <a:gd name="T0" fmla="*/ 5 w 23"/>
                <a:gd name="T1" fmla="*/ 21 h 22"/>
                <a:gd name="T2" fmla="*/ 14 w 23"/>
                <a:gd name="T3" fmla="*/ 21 h 22"/>
                <a:gd name="T4" fmla="*/ 18 w 23"/>
                <a:gd name="T5" fmla="*/ 20 h 22"/>
                <a:gd name="T6" fmla="*/ 21 w 23"/>
                <a:gd name="T7" fmla="*/ 16 h 22"/>
                <a:gd name="T8" fmla="*/ 21 w 23"/>
                <a:gd name="T9" fmla="*/ 14 h 22"/>
                <a:gd name="T10" fmla="*/ 20 w 23"/>
                <a:gd name="T11" fmla="*/ 10 h 22"/>
                <a:gd name="T12" fmla="*/ 20 w 23"/>
                <a:gd name="T13" fmla="*/ 6 h 22"/>
                <a:gd name="T14" fmla="*/ 19 w 23"/>
                <a:gd name="T15" fmla="*/ 6 h 22"/>
                <a:gd name="T16" fmla="*/ 17 w 23"/>
                <a:gd name="T17" fmla="*/ 7 h 22"/>
                <a:gd name="T18" fmla="*/ 12 w 23"/>
                <a:gd name="T19" fmla="*/ 8 h 22"/>
                <a:gd name="T20" fmla="*/ 9 w 23"/>
                <a:gd name="T21" fmla="*/ 7 h 22"/>
                <a:gd name="T22" fmla="*/ 9 w 23"/>
                <a:gd name="T23" fmla="*/ 0 h 22"/>
                <a:gd name="T24" fmla="*/ 4 w 23"/>
                <a:gd name="T25" fmla="*/ 1 h 22"/>
                <a:gd name="T26" fmla="*/ 0 w 23"/>
                <a:gd name="T27" fmla="*/ 9 h 22"/>
                <a:gd name="T28" fmla="*/ 2 w 23"/>
                <a:gd name="T29" fmla="*/ 20 h 22"/>
                <a:gd name="T30" fmla="*/ 5 w 23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2">
                  <a:moveTo>
                    <a:pt x="5" y="21"/>
                  </a:moveTo>
                  <a:cubicBezTo>
                    <a:pt x="8" y="22"/>
                    <a:pt x="11" y="21"/>
                    <a:pt x="14" y="21"/>
                  </a:cubicBezTo>
                  <a:cubicBezTo>
                    <a:pt x="15" y="20"/>
                    <a:pt x="17" y="20"/>
                    <a:pt x="18" y="20"/>
                  </a:cubicBezTo>
                  <a:cubicBezTo>
                    <a:pt x="20" y="19"/>
                    <a:pt x="21" y="18"/>
                    <a:pt x="21" y="16"/>
                  </a:cubicBezTo>
                  <a:cubicBezTo>
                    <a:pt x="21" y="16"/>
                    <a:pt x="21" y="14"/>
                    <a:pt x="21" y="14"/>
                  </a:cubicBezTo>
                  <a:cubicBezTo>
                    <a:pt x="23" y="13"/>
                    <a:pt x="22" y="11"/>
                    <a:pt x="20" y="10"/>
                  </a:cubicBezTo>
                  <a:cubicBezTo>
                    <a:pt x="23" y="9"/>
                    <a:pt x="21" y="6"/>
                    <a:pt x="20" y="6"/>
                  </a:cubicBezTo>
                  <a:cubicBezTo>
                    <a:pt x="20" y="5"/>
                    <a:pt x="19" y="5"/>
                    <a:pt x="19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7"/>
                    <a:pt x="14" y="8"/>
                    <a:pt x="12" y="8"/>
                  </a:cubicBezTo>
                  <a:cubicBezTo>
                    <a:pt x="12" y="8"/>
                    <a:pt x="9" y="7"/>
                    <a:pt x="9" y="7"/>
                  </a:cubicBezTo>
                  <a:cubicBezTo>
                    <a:pt x="9" y="5"/>
                    <a:pt x="9" y="2"/>
                    <a:pt x="9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0" y="13"/>
                    <a:pt x="0" y="17"/>
                    <a:pt x="2" y="20"/>
                  </a:cubicBezTo>
                  <a:cubicBezTo>
                    <a:pt x="3" y="20"/>
                    <a:pt x="4" y="21"/>
                    <a:pt x="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6" name="Freeform 1315"/>
            <p:cNvSpPr>
              <a:spLocks/>
            </p:cNvSpPr>
            <p:nvPr/>
          </p:nvSpPr>
          <p:spPr bwMode="auto">
            <a:xfrm>
              <a:off x="18030824" y="12455526"/>
              <a:ext cx="219075" cy="209550"/>
            </a:xfrm>
            <a:custGeom>
              <a:avLst/>
              <a:gdLst>
                <a:gd name="T0" fmla="*/ 18 w 23"/>
                <a:gd name="T1" fmla="*/ 21 h 22"/>
                <a:gd name="T2" fmla="*/ 9 w 23"/>
                <a:gd name="T3" fmla="*/ 21 h 22"/>
                <a:gd name="T4" fmla="*/ 4 w 23"/>
                <a:gd name="T5" fmla="*/ 20 h 22"/>
                <a:gd name="T6" fmla="*/ 1 w 23"/>
                <a:gd name="T7" fmla="*/ 17 h 22"/>
                <a:gd name="T8" fmla="*/ 2 w 23"/>
                <a:gd name="T9" fmla="*/ 15 h 22"/>
                <a:gd name="T10" fmla="*/ 3 w 23"/>
                <a:gd name="T11" fmla="*/ 11 h 22"/>
                <a:gd name="T12" fmla="*/ 2 w 23"/>
                <a:gd name="T13" fmla="*/ 6 h 22"/>
                <a:gd name="T14" fmla="*/ 4 w 23"/>
                <a:gd name="T15" fmla="*/ 6 h 22"/>
                <a:gd name="T16" fmla="*/ 6 w 23"/>
                <a:gd name="T17" fmla="*/ 7 h 22"/>
                <a:gd name="T18" fmla="*/ 10 w 23"/>
                <a:gd name="T19" fmla="*/ 8 h 22"/>
                <a:gd name="T20" fmla="*/ 13 w 23"/>
                <a:gd name="T21" fmla="*/ 7 h 22"/>
                <a:gd name="T22" fmla="*/ 14 w 23"/>
                <a:gd name="T23" fmla="*/ 0 h 22"/>
                <a:gd name="T24" fmla="*/ 18 w 23"/>
                <a:gd name="T25" fmla="*/ 1 h 22"/>
                <a:gd name="T26" fmla="*/ 23 w 23"/>
                <a:gd name="T27" fmla="*/ 10 h 22"/>
                <a:gd name="T28" fmla="*/ 20 w 23"/>
                <a:gd name="T29" fmla="*/ 20 h 22"/>
                <a:gd name="T30" fmla="*/ 18 w 23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2">
                  <a:moveTo>
                    <a:pt x="18" y="21"/>
                  </a:moveTo>
                  <a:cubicBezTo>
                    <a:pt x="15" y="22"/>
                    <a:pt x="12" y="22"/>
                    <a:pt x="9" y="21"/>
                  </a:cubicBezTo>
                  <a:cubicBezTo>
                    <a:pt x="7" y="21"/>
                    <a:pt x="6" y="21"/>
                    <a:pt x="4" y="20"/>
                  </a:cubicBezTo>
                  <a:cubicBezTo>
                    <a:pt x="3" y="19"/>
                    <a:pt x="2" y="19"/>
                    <a:pt x="1" y="17"/>
                  </a:cubicBezTo>
                  <a:cubicBezTo>
                    <a:pt x="1" y="17"/>
                    <a:pt x="1" y="15"/>
                    <a:pt x="2" y="15"/>
                  </a:cubicBezTo>
                  <a:cubicBezTo>
                    <a:pt x="0" y="14"/>
                    <a:pt x="1" y="11"/>
                    <a:pt x="3" y="11"/>
                  </a:cubicBezTo>
                  <a:cubicBezTo>
                    <a:pt x="0" y="9"/>
                    <a:pt x="1" y="6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7" y="8"/>
                    <a:pt x="9" y="8"/>
                    <a:pt x="10" y="8"/>
                  </a:cubicBezTo>
                  <a:cubicBezTo>
                    <a:pt x="11" y="8"/>
                    <a:pt x="13" y="8"/>
                    <a:pt x="13" y="7"/>
                  </a:cubicBezTo>
                  <a:cubicBezTo>
                    <a:pt x="14" y="5"/>
                    <a:pt x="14" y="3"/>
                    <a:pt x="14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22" y="3"/>
                    <a:pt x="23" y="6"/>
                    <a:pt x="23" y="10"/>
                  </a:cubicBezTo>
                  <a:cubicBezTo>
                    <a:pt x="23" y="13"/>
                    <a:pt x="23" y="18"/>
                    <a:pt x="20" y="20"/>
                  </a:cubicBezTo>
                  <a:cubicBezTo>
                    <a:pt x="20" y="21"/>
                    <a:pt x="19" y="21"/>
                    <a:pt x="1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7" name="Freeform 1316"/>
            <p:cNvSpPr>
              <a:spLocks/>
            </p:cNvSpPr>
            <p:nvPr/>
          </p:nvSpPr>
          <p:spPr bwMode="auto">
            <a:xfrm>
              <a:off x="16811624" y="12809538"/>
              <a:ext cx="809625" cy="342900"/>
            </a:xfrm>
            <a:custGeom>
              <a:avLst/>
              <a:gdLst>
                <a:gd name="T0" fmla="*/ 85 w 85"/>
                <a:gd name="T1" fmla="*/ 14 h 36"/>
                <a:gd name="T2" fmla="*/ 17 w 85"/>
                <a:gd name="T3" fmla="*/ 0 h 36"/>
                <a:gd name="T4" fmla="*/ 7 w 85"/>
                <a:gd name="T5" fmla="*/ 2 h 36"/>
                <a:gd name="T6" fmla="*/ 0 w 85"/>
                <a:gd name="T7" fmla="*/ 8 h 36"/>
                <a:gd name="T8" fmla="*/ 3 w 85"/>
                <a:gd name="T9" fmla="*/ 16 h 36"/>
                <a:gd name="T10" fmla="*/ 12 w 85"/>
                <a:gd name="T11" fmla="*/ 21 h 36"/>
                <a:gd name="T12" fmla="*/ 74 w 85"/>
                <a:gd name="T13" fmla="*/ 36 h 36"/>
                <a:gd name="T14" fmla="*/ 85 w 85"/>
                <a:gd name="T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6">
                  <a:moveTo>
                    <a:pt x="85" y="14"/>
                  </a:moveTo>
                  <a:cubicBezTo>
                    <a:pt x="64" y="5"/>
                    <a:pt x="40" y="0"/>
                    <a:pt x="17" y="0"/>
                  </a:cubicBezTo>
                  <a:cubicBezTo>
                    <a:pt x="13" y="0"/>
                    <a:pt x="10" y="1"/>
                    <a:pt x="7" y="2"/>
                  </a:cubicBezTo>
                  <a:cubicBezTo>
                    <a:pt x="4" y="3"/>
                    <a:pt x="1" y="5"/>
                    <a:pt x="0" y="8"/>
                  </a:cubicBezTo>
                  <a:cubicBezTo>
                    <a:pt x="0" y="11"/>
                    <a:pt x="1" y="14"/>
                    <a:pt x="3" y="16"/>
                  </a:cubicBezTo>
                  <a:cubicBezTo>
                    <a:pt x="6" y="19"/>
                    <a:pt x="9" y="20"/>
                    <a:pt x="12" y="21"/>
                  </a:cubicBezTo>
                  <a:cubicBezTo>
                    <a:pt x="32" y="30"/>
                    <a:pt x="53" y="35"/>
                    <a:pt x="74" y="36"/>
                  </a:cubicBezTo>
                  <a:cubicBezTo>
                    <a:pt x="78" y="30"/>
                    <a:pt x="81" y="20"/>
                    <a:pt x="85" y="14"/>
                  </a:cubicBezTo>
                  <a:close/>
                </a:path>
              </a:pathLst>
            </a:custGeom>
            <a:solidFill>
              <a:srgbClr val="59A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8" name="Freeform 1317"/>
            <p:cNvSpPr>
              <a:spLocks/>
            </p:cNvSpPr>
            <p:nvPr/>
          </p:nvSpPr>
          <p:spPr bwMode="auto">
            <a:xfrm>
              <a:off x="17211674" y="12942888"/>
              <a:ext cx="200025" cy="200025"/>
            </a:xfrm>
            <a:custGeom>
              <a:avLst/>
              <a:gdLst>
                <a:gd name="T0" fmla="*/ 19 w 21"/>
                <a:gd name="T1" fmla="*/ 18 h 21"/>
                <a:gd name="T2" fmla="*/ 10 w 21"/>
                <a:gd name="T3" fmla="*/ 20 h 21"/>
                <a:gd name="T4" fmla="*/ 6 w 21"/>
                <a:gd name="T5" fmla="*/ 20 h 21"/>
                <a:gd name="T6" fmla="*/ 4 w 21"/>
                <a:gd name="T7" fmla="*/ 17 h 21"/>
                <a:gd name="T8" fmla="*/ 1 w 21"/>
                <a:gd name="T9" fmla="*/ 8 h 21"/>
                <a:gd name="T10" fmla="*/ 1 w 21"/>
                <a:gd name="T11" fmla="*/ 4 h 21"/>
                <a:gd name="T12" fmla="*/ 4 w 21"/>
                <a:gd name="T13" fmla="*/ 3 h 21"/>
                <a:gd name="T14" fmla="*/ 13 w 21"/>
                <a:gd name="T15" fmla="*/ 2 h 21"/>
                <a:gd name="T16" fmla="*/ 21 w 21"/>
                <a:gd name="T17" fmla="*/ 15 h 21"/>
                <a:gd name="T18" fmla="*/ 19 w 21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9" y="18"/>
                  </a:moveTo>
                  <a:cubicBezTo>
                    <a:pt x="16" y="19"/>
                    <a:pt x="13" y="20"/>
                    <a:pt x="10" y="20"/>
                  </a:cubicBezTo>
                  <a:cubicBezTo>
                    <a:pt x="8" y="21"/>
                    <a:pt x="7" y="21"/>
                    <a:pt x="6" y="20"/>
                  </a:cubicBezTo>
                  <a:cubicBezTo>
                    <a:pt x="5" y="19"/>
                    <a:pt x="4" y="18"/>
                    <a:pt x="4" y="17"/>
                  </a:cubicBezTo>
                  <a:cubicBezTo>
                    <a:pt x="2" y="14"/>
                    <a:pt x="2" y="11"/>
                    <a:pt x="1" y="8"/>
                  </a:cubicBezTo>
                  <a:cubicBezTo>
                    <a:pt x="1" y="7"/>
                    <a:pt x="0" y="5"/>
                    <a:pt x="1" y="4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6" y="2"/>
                    <a:pt x="10" y="0"/>
                    <a:pt x="13" y="2"/>
                  </a:cubicBezTo>
                  <a:cubicBezTo>
                    <a:pt x="17" y="4"/>
                    <a:pt x="21" y="11"/>
                    <a:pt x="21" y="15"/>
                  </a:cubicBezTo>
                  <a:cubicBezTo>
                    <a:pt x="21" y="17"/>
                    <a:pt x="20" y="18"/>
                    <a:pt x="19" y="18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" name="Freeform 1318"/>
            <p:cNvSpPr>
              <a:spLocks/>
            </p:cNvSpPr>
            <p:nvPr/>
          </p:nvSpPr>
          <p:spPr bwMode="auto">
            <a:xfrm>
              <a:off x="17144999" y="12952413"/>
              <a:ext cx="171450" cy="228600"/>
            </a:xfrm>
            <a:custGeom>
              <a:avLst/>
              <a:gdLst>
                <a:gd name="T0" fmla="*/ 10 w 18"/>
                <a:gd name="T1" fmla="*/ 24 h 24"/>
                <a:gd name="T2" fmla="*/ 16 w 18"/>
                <a:gd name="T3" fmla="*/ 9 h 24"/>
                <a:gd name="T4" fmla="*/ 3 w 18"/>
                <a:gd name="T5" fmla="*/ 1 h 24"/>
                <a:gd name="T6" fmla="*/ 1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10" y="24"/>
                  </a:moveTo>
                  <a:cubicBezTo>
                    <a:pt x="15" y="21"/>
                    <a:pt x="18" y="15"/>
                    <a:pt x="16" y="9"/>
                  </a:cubicBezTo>
                  <a:cubicBezTo>
                    <a:pt x="14" y="4"/>
                    <a:pt x="8" y="0"/>
                    <a:pt x="3" y="1"/>
                  </a:cubicBezTo>
                  <a:cubicBezTo>
                    <a:pt x="0" y="9"/>
                    <a:pt x="4" y="20"/>
                    <a:pt x="10" y="24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0" name="Freeform 1319"/>
            <p:cNvSpPr>
              <a:spLocks/>
            </p:cNvSpPr>
            <p:nvPr/>
          </p:nvSpPr>
          <p:spPr bwMode="auto">
            <a:xfrm>
              <a:off x="17106899" y="12933363"/>
              <a:ext cx="152400" cy="285750"/>
            </a:xfrm>
            <a:custGeom>
              <a:avLst/>
              <a:gdLst>
                <a:gd name="T0" fmla="*/ 13 w 16"/>
                <a:gd name="T1" fmla="*/ 20 h 30"/>
                <a:gd name="T2" fmla="*/ 15 w 16"/>
                <a:gd name="T3" fmla="*/ 24 h 30"/>
                <a:gd name="T4" fmla="*/ 14 w 16"/>
                <a:gd name="T5" fmla="*/ 28 h 30"/>
                <a:gd name="T6" fmla="*/ 8 w 16"/>
                <a:gd name="T7" fmla="*/ 27 h 30"/>
                <a:gd name="T8" fmla="*/ 0 w 16"/>
                <a:gd name="T9" fmla="*/ 8 h 30"/>
                <a:gd name="T10" fmla="*/ 1 w 16"/>
                <a:gd name="T11" fmla="*/ 3 h 30"/>
                <a:gd name="T12" fmla="*/ 6 w 16"/>
                <a:gd name="T13" fmla="*/ 1 h 30"/>
                <a:gd name="T14" fmla="*/ 8 w 16"/>
                <a:gd name="T15" fmla="*/ 5 h 30"/>
                <a:gd name="T16" fmla="*/ 13 w 16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13" y="20"/>
                  </a:moveTo>
                  <a:cubicBezTo>
                    <a:pt x="14" y="21"/>
                    <a:pt x="15" y="23"/>
                    <a:pt x="15" y="24"/>
                  </a:cubicBezTo>
                  <a:cubicBezTo>
                    <a:pt x="16" y="26"/>
                    <a:pt x="16" y="28"/>
                    <a:pt x="14" y="28"/>
                  </a:cubicBezTo>
                  <a:cubicBezTo>
                    <a:pt x="12" y="30"/>
                    <a:pt x="10" y="28"/>
                    <a:pt x="8" y="27"/>
                  </a:cubicBezTo>
                  <a:cubicBezTo>
                    <a:pt x="3" y="22"/>
                    <a:pt x="1" y="15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2"/>
                    <a:pt x="8" y="4"/>
                    <a:pt x="8" y="5"/>
                  </a:cubicBezTo>
                  <a:cubicBezTo>
                    <a:pt x="9" y="11"/>
                    <a:pt x="10" y="15"/>
                    <a:pt x="13" y="2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1" name="Freeform 1320"/>
            <p:cNvSpPr>
              <a:spLocks/>
            </p:cNvSpPr>
            <p:nvPr/>
          </p:nvSpPr>
          <p:spPr bwMode="auto">
            <a:xfrm>
              <a:off x="17306924" y="13076238"/>
              <a:ext cx="38100" cy="76200"/>
            </a:xfrm>
            <a:custGeom>
              <a:avLst/>
              <a:gdLst>
                <a:gd name="T0" fmla="*/ 4 w 4"/>
                <a:gd name="T1" fmla="*/ 6 h 8"/>
                <a:gd name="T2" fmla="*/ 3 w 4"/>
                <a:gd name="T3" fmla="*/ 3 h 8"/>
                <a:gd name="T4" fmla="*/ 2 w 4"/>
                <a:gd name="T5" fmla="*/ 1 h 8"/>
                <a:gd name="T6" fmla="*/ 0 w 4"/>
                <a:gd name="T7" fmla="*/ 2 h 8"/>
                <a:gd name="T8" fmla="*/ 1 w 4"/>
                <a:gd name="T9" fmla="*/ 4 h 8"/>
                <a:gd name="T10" fmla="*/ 3 w 4"/>
                <a:gd name="T11" fmla="*/ 7 h 8"/>
                <a:gd name="T12" fmla="*/ 4 w 4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cubicBezTo>
                    <a:pt x="4" y="5"/>
                    <a:pt x="3" y="4"/>
                    <a:pt x="3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3" y="8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2" name="Freeform 1321"/>
            <p:cNvSpPr>
              <a:spLocks/>
            </p:cNvSpPr>
            <p:nvPr/>
          </p:nvSpPr>
          <p:spPr bwMode="auto">
            <a:xfrm>
              <a:off x="17506949" y="12961938"/>
              <a:ext cx="190500" cy="190500"/>
            </a:xfrm>
            <a:custGeom>
              <a:avLst/>
              <a:gdLst>
                <a:gd name="T0" fmla="*/ 3 w 20"/>
                <a:gd name="T1" fmla="*/ 18 h 20"/>
                <a:gd name="T2" fmla="*/ 12 w 20"/>
                <a:gd name="T3" fmla="*/ 20 h 20"/>
                <a:gd name="T4" fmla="*/ 16 w 20"/>
                <a:gd name="T5" fmla="*/ 19 h 20"/>
                <a:gd name="T6" fmla="*/ 18 w 20"/>
                <a:gd name="T7" fmla="*/ 16 h 20"/>
                <a:gd name="T8" fmla="*/ 20 w 20"/>
                <a:gd name="T9" fmla="*/ 7 h 20"/>
                <a:gd name="T10" fmla="*/ 20 w 20"/>
                <a:gd name="T11" fmla="*/ 3 h 20"/>
                <a:gd name="T12" fmla="*/ 17 w 20"/>
                <a:gd name="T13" fmla="*/ 2 h 20"/>
                <a:gd name="T14" fmla="*/ 7 w 20"/>
                <a:gd name="T15" fmla="*/ 2 h 20"/>
                <a:gd name="T16" fmla="*/ 1 w 20"/>
                <a:gd name="T17" fmla="*/ 15 h 20"/>
                <a:gd name="T18" fmla="*/ 3 w 20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3" y="18"/>
                  </a:moveTo>
                  <a:cubicBezTo>
                    <a:pt x="6" y="19"/>
                    <a:pt x="9" y="19"/>
                    <a:pt x="12" y="20"/>
                  </a:cubicBezTo>
                  <a:cubicBezTo>
                    <a:pt x="13" y="20"/>
                    <a:pt x="15" y="20"/>
                    <a:pt x="16" y="19"/>
                  </a:cubicBezTo>
                  <a:cubicBezTo>
                    <a:pt x="17" y="19"/>
                    <a:pt x="17" y="17"/>
                    <a:pt x="18" y="16"/>
                  </a:cubicBezTo>
                  <a:cubicBezTo>
                    <a:pt x="19" y="13"/>
                    <a:pt x="19" y="10"/>
                    <a:pt x="20" y="7"/>
                  </a:cubicBezTo>
                  <a:cubicBezTo>
                    <a:pt x="20" y="6"/>
                    <a:pt x="20" y="4"/>
                    <a:pt x="20" y="3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4" y="2"/>
                    <a:pt x="10" y="0"/>
                    <a:pt x="7" y="2"/>
                  </a:cubicBezTo>
                  <a:cubicBezTo>
                    <a:pt x="4" y="4"/>
                    <a:pt x="0" y="12"/>
                    <a:pt x="1" y="15"/>
                  </a:cubicBezTo>
                  <a:cubicBezTo>
                    <a:pt x="1" y="17"/>
                    <a:pt x="1" y="18"/>
                    <a:pt x="3" y="18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3" name="Freeform 1322"/>
            <p:cNvSpPr>
              <a:spLocks/>
            </p:cNvSpPr>
            <p:nvPr/>
          </p:nvSpPr>
          <p:spPr bwMode="auto">
            <a:xfrm>
              <a:off x="17611724" y="12961938"/>
              <a:ext cx="152400" cy="228600"/>
            </a:xfrm>
            <a:custGeom>
              <a:avLst/>
              <a:gdLst>
                <a:gd name="T0" fmla="*/ 7 w 16"/>
                <a:gd name="T1" fmla="*/ 24 h 24"/>
                <a:gd name="T2" fmla="*/ 1 w 16"/>
                <a:gd name="T3" fmla="*/ 10 h 24"/>
                <a:gd name="T4" fmla="*/ 13 w 16"/>
                <a:gd name="T5" fmla="*/ 1 h 24"/>
                <a:gd name="T6" fmla="*/ 7 w 1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7" y="24"/>
                  </a:moveTo>
                  <a:cubicBezTo>
                    <a:pt x="2" y="22"/>
                    <a:pt x="0" y="15"/>
                    <a:pt x="1" y="10"/>
                  </a:cubicBezTo>
                  <a:cubicBezTo>
                    <a:pt x="2" y="5"/>
                    <a:pt x="8" y="0"/>
                    <a:pt x="13" y="1"/>
                  </a:cubicBezTo>
                  <a:cubicBezTo>
                    <a:pt x="16" y="8"/>
                    <a:pt x="14" y="20"/>
                    <a:pt x="7" y="24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4" name="Freeform 1323"/>
            <p:cNvSpPr>
              <a:spLocks/>
            </p:cNvSpPr>
            <p:nvPr/>
          </p:nvSpPr>
          <p:spPr bwMode="auto">
            <a:xfrm>
              <a:off x="17668874" y="12942888"/>
              <a:ext cx="142875" cy="285750"/>
            </a:xfrm>
            <a:custGeom>
              <a:avLst/>
              <a:gdLst>
                <a:gd name="T0" fmla="*/ 2 w 15"/>
                <a:gd name="T1" fmla="*/ 20 h 30"/>
                <a:gd name="T2" fmla="*/ 0 w 15"/>
                <a:gd name="T3" fmla="*/ 24 h 30"/>
                <a:gd name="T4" fmla="*/ 2 w 15"/>
                <a:gd name="T5" fmla="*/ 29 h 30"/>
                <a:gd name="T6" fmla="*/ 7 w 15"/>
                <a:gd name="T7" fmla="*/ 26 h 30"/>
                <a:gd name="T8" fmla="*/ 14 w 15"/>
                <a:gd name="T9" fmla="*/ 7 h 30"/>
                <a:gd name="T10" fmla="*/ 13 w 15"/>
                <a:gd name="T11" fmla="*/ 3 h 30"/>
                <a:gd name="T12" fmla="*/ 8 w 15"/>
                <a:gd name="T13" fmla="*/ 1 h 30"/>
                <a:gd name="T14" fmla="*/ 6 w 15"/>
                <a:gd name="T15" fmla="*/ 5 h 30"/>
                <a:gd name="T16" fmla="*/ 2 w 15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2" y="20"/>
                  </a:moveTo>
                  <a:cubicBezTo>
                    <a:pt x="1" y="21"/>
                    <a:pt x="1" y="23"/>
                    <a:pt x="0" y="24"/>
                  </a:cubicBezTo>
                  <a:cubicBezTo>
                    <a:pt x="0" y="26"/>
                    <a:pt x="0" y="28"/>
                    <a:pt x="2" y="29"/>
                  </a:cubicBezTo>
                  <a:cubicBezTo>
                    <a:pt x="4" y="30"/>
                    <a:pt x="6" y="28"/>
                    <a:pt x="7" y="26"/>
                  </a:cubicBezTo>
                  <a:cubicBezTo>
                    <a:pt x="12" y="21"/>
                    <a:pt x="15" y="14"/>
                    <a:pt x="14" y="7"/>
                  </a:cubicBezTo>
                  <a:cubicBezTo>
                    <a:pt x="14" y="6"/>
                    <a:pt x="14" y="4"/>
                    <a:pt x="13" y="3"/>
                  </a:cubicBezTo>
                  <a:cubicBezTo>
                    <a:pt x="12" y="1"/>
                    <a:pt x="10" y="0"/>
                    <a:pt x="8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10"/>
                    <a:pt x="5" y="15"/>
                    <a:pt x="2" y="2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5" name="Freeform 1324"/>
            <p:cNvSpPr>
              <a:spLocks/>
            </p:cNvSpPr>
            <p:nvPr/>
          </p:nvSpPr>
          <p:spPr bwMode="auto">
            <a:xfrm>
              <a:off x="17554574" y="13066713"/>
              <a:ext cx="47625" cy="66675"/>
            </a:xfrm>
            <a:custGeom>
              <a:avLst/>
              <a:gdLst>
                <a:gd name="T0" fmla="*/ 3 w 5"/>
                <a:gd name="T1" fmla="*/ 0 h 7"/>
                <a:gd name="T2" fmla="*/ 2 w 5"/>
                <a:gd name="T3" fmla="*/ 3 h 7"/>
                <a:gd name="T4" fmla="*/ 1 w 5"/>
                <a:gd name="T5" fmla="*/ 5 h 7"/>
                <a:gd name="T6" fmla="*/ 2 w 5"/>
                <a:gd name="T7" fmla="*/ 6 h 7"/>
                <a:gd name="T8" fmla="*/ 4 w 5"/>
                <a:gd name="T9" fmla="*/ 4 h 7"/>
                <a:gd name="T10" fmla="*/ 5 w 5"/>
                <a:gd name="T11" fmla="*/ 1 h 7"/>
                <a:gd name="T12" fmla="*/ 3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0" y="6"/>
                    <a:pt x="1" y="7"/>
                    <a:pt x="2" y="6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6" name="Freeform 1325"/>
            <p:cNvSpPr>
              <a:spLocks/>
            </p:cNvSpPr>
            <p:nvPr/>
          </p:nvSpPr>
          <p:spPr bwMode="auto">
            <a:xfrm>
              <a:off x="17287874" y="12761913"/>
              <a:ext cx="752475" cy="381000"/>
            </a:xfrm>
            <a:custGeom>
              <a:avLst/>
              <a:gdLst>
                <a:gd name="T0" fmla="*/ 11 w 79"/>
                <a:gd name="T1" fmla="*/ 39 h 40"/>
                <a:gd name="T2" fmla="*/ 18 w 79"/>
                <a:gd name="T3" fmla="*/ 39 h 40"/>
                <a:gd name="T4" fmla="*/ 59 w 79"/>
                <a:gd name="T5" fmla="*/ 31 h 40"/>
                <a:gd name="T6" fmla="*/ 78 w 79"/>
                <a:gd name="T7" fmla="*/ 14 h 40"/>
                <a:gd name="T8" fmla="*/ 66 w 79"/>
                <a:gd name="T9" fmla="*/ 3 h 40"/>
                <a:gd name="T10" fmla="*/ 29 w 79"/>
                <a:gd name="T11" fmla="*/ 8 h 40"/>
                <a:gd name="T12" fmla="*/ 0 w 79"/>
                <a:gd name="T13" fmla="*/ 20 h 40"/>
                <a:gd name="T14" fmla="*/ 5 w 79"/>
                <a:gd name="T15" fmla="*/ 34 h 40"/>
                <a:gd name="T16" fmla="*/ 11 w 79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40">
                  <a:moveTo>
                    <a:pt x="11" y="39"/>
                  </a:moveTo>
                  <a:cubicBezTo>
                    <a:pt x="12" y="40"/>
                    <a:pt x="15" y="40"/>
                    <a:pt x="18" y="39"/>
                  </a:cubicBezTo>
                  <a:cubicBezTo>
                    <a:pt x="32" y="38"/>
                    <a:pt x="46" y="35"/>
                    <a:pt x="59" y="31"/>
                  </a:cubicBezTo>
                  <a:cubicBezTo>
                    <a:pt x="67" y="29"/>
                    <a:pt x="79" y="23"/>
                    <a:pt x="78" y="14"/>
                  </a:cubicBezTo>
                  <a:cubicBezTo>
                    <a:pt x="76" y="8"/>
                    <a:pt x="72" y="4"/>
                    <a:pt x="66" y="3"/>
                  </a:cubicBezTo>
                  <a:cubicBezTo>
                    <a:pt x="54" y="0"/>
                    <a:pt x="41" y="4"/>
                    <a:pt x="29" y="8"/>
                  </a:cubicBezTo>
                  <a:cubicBezTo>
                    <a:pt x="26" y="9"/>
                    <a:pt x="0" y="18"/>
                    <a:pt x="0" y="20"/>
                  </a:cubicBezTo>
                  <a:cubicBezTo>
                    <a:pt x="1" y="25"/>
                    <a:pt x="2" y="30"/>
                    <a:pt x="5" y="34"/>
                  </a:cubicBezTo>
                  <a:cubicBezTo>
                    <a:pt x="7" y="37"/>
                    <a:pt x="8" y="39"/>
                    <a:pt x="11" y="3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7" name="Freeform 1326"/>
            <p:cNvSpPr>
              <a:spLocks/>
            </p:cNvSpPr>
            <p:nvPr/>
          </p:nvSpPr>
          <p:spPr bwMode="auto">
            <a:xfrm>
              <a:off x="17506949" y="11245851"/>
              <a:ext cx="295275" cy="209550"/>
            </a:xfrm>
            <a:custGeom>
              <a:avLst/>
              <a:gdLst>
                <a:gd name="T0" fmla="*/ 30 w 31"/>
                <a:gd name="T1" fmla="*/ 17 h 22"/>
                <a:gd name="T2" fmla="*/ 14 w 31"/>
                <a:gd name="T3" fmla="*/ 14 h 22"/>
                <a:gd name="T4" fmla="*/ 1 w 31"/>
                <a:gd name="T5" fmla="*/ 1 h 22"/>
                <a:gd name="T6" fmla="*/ 0 w 31"/>
                <a:gd name="T7" fmla="*/ 2 h 22"/>
                <a:gd name="T8" fmla="*/ 12 w 31"/>
                <a:gd name="T9" fmla="*/ 17 h 22"/>
                <a:gd name="T10" fmla="*/ 30 w 31"/>
                <a:gd name="T11" fmla="*/ 19 h 22"/>
                <a:gd name="T12" fmla="*/ 30 w 31"/>
                <a:gd name="T1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2">
                  <a:moveTo>
                    <a:pt x="30" y="17"/>
                  </a:moveTo>
                  <a:cubicBezTo>
                    <a:pt x="24" y="16"/>
                    <a:pt x="19" y="17"/>
                    <a:pt x="14" y="14"/>
                  </a:cubicBezTo>
                  <a:cubicBezTo>
                    <a:pt x="8" y="11"/>
                    <a:pt x="5" y="6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6" y="14"/>
                    <a:pt x="12" y="17"/>
                  </a:cubicBezTo>
                  <a:cubicBezTo>
                    <a:pt x="17" y="19"/>
                    <a:pt x="25" y="22"/>
                    <a:pt x="30" y="19"/>
                  </a:cubicBezTo>
                  <a:cubicBezTo>
                    <a:pt x="31" y="18"/>
                    <a:pt x="31" y="18"/>
                    <a:pt x="30" y="17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8" name="Freeform 1327"/>
            <p:cNvSpPr>
              <a:spLocks/>
            </p:cNvSpPr>
            <p:nvPr/>
          </p:nvSpPr>
          <p:spPr bwMode="auto">
            <a:xfrm>
              <a:off x="17611724" y="11188701"/>
              <a:ext cx="171450" cy="104775"/>
            </a:xfrm>
            <a:custGeom>
              <a:avLst/>
              <a:gdLst>
                <a:gd name="T0" fmla="*/ 18 w 18"/>
                <a:gd name="T1" fmla="*/ 10 h 11"/>
                <a:gd name="T2" fmla="*/ 11 w 18"/>
                <a:gd name="T3" fmla="*/ 4 h 11"/>
                <a:gd name="T4" fmla="*/ 2 w 18"/>
                <a:gd name="T5" fmla="*/ 0 h 11"/>
                <a:gd name="T6" fmla="*/ 1 w 18"/>
                <a:gd name="T7" fmla="*/ 3 h 11"/>
                <a:gd name="T8" fmla="*/ 10 w 18"/>
                <a:gd name="T9" fmla="*/ 7 h 11"/>
                <a:gd name="T10" fmla="*/ 17 w 18"/>
                <a:gd name="T11" fmla="*/ 11 h 11"/>
                <a:gd name="T12" fmla="*/ 18 w 18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1">
                  <a:moveTo>
                    <a:pt x="18" y="10"/>
                  </a:moveTo>
                  <a:cubicBezTo>
                    <a:pt x="17" y="7"/>
                    <a:pt x="13" y="5"/>
                    <a:pt x="11" y="4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12" y="8"/>
                    <a:pt x="14" y="11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9" name="Freeform 1328"/>
            <p:cNvSpPr>
              <a:spLocks/>
            </p:cNvSpPr>
            <p:nvPr/>
          </p:nvSpPr>
          <p:spPr bwMode="auto">
            <a:xfrm>
              <a:off x="17640299" y="11093451"/>
              <a:ext cx="257175" cy="180975"/>
            </a:xfrm>
            <a:custGeom>
              <a:avLst/>
              <a:gdLst>
                <a:gd name="T0" fmla="*/ 26 w 27"/>
                <a:gd name="T1" fmla="*/ 16 h 19"/>
                <a:gd name="T2" fmla="*/ 2 w 27"/>
                <a:gd name="T3" fmla="*/ 0 h 19"/>
                <a:gd name="T4" fmla="*/ 1 w 27"/>
                <a:gd name="T5" fmla="*/ 3 h 19"/>
                <a:gd name="T6" fmla="*/ 13 w 27"/>
                <a:gd name="T7" fmla="*/ 10 h 19"/>
                <a:gd name="T8" fmla="*/ 24 w 27"/>
                <a:gd name="T9" fmla="*/ 19 h 19"/>
                <a:gd name="T10" fmla="*/ 26 w 27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26" y="16"/>
                  </a:moveTo>
                  <a:cubicBezTo>
                    <a:pt x="21" y="9"/>
                    <a:pt x="10" y="3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9" y="7"/>
                    <a:pt x="13" y="10"/>
                  </a:cubicBezTo>
                  <a:cubicBezTo>
                    <a:pt x="17" y="12"/>
                    <a:pt x="20" y="16"/>
                    <a:pt x="24" y="19"/>
                  </a:cubicBezTo>
                  <a:cubicBezTo>
                    <a:pt x="25" y="19"/>
                    <a:pt x="27" y="18"/>
                    <a:pt x="26" y="16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0" name="Freeform 1329"/>
            <p:cNvSpPr>
              <a:spLocks/>
            </p:cNvSpPr>
            <p:nvPr/>
          </p:nvSpPr>
          <p:spPr bwMode="auto">
            <a:xfrm>
              <a:off x="16840199" y="10969626"/>
              <a:ext cx="390525" cy="457200"/>
            </a:xfrm>
            <a:custGeom>
              <a:avLst/>
              <a:gdLst>
                <a:gd name="T0" fmla="*/ 41 w 41"/>
                <a:gd name="T1" fmla="*/ 6 h 48"/>
                <a:gd name="T2" fmla="*/ 16 w 41"/>
                <a:gd name="T3" fmla="*/ 19 h 48"/>
                <a:gd name="T4" fmla="*/ 1 w 41"/>
                <a:gd name="T5" fmla="*/ 46 h 48"/>
                <a:gd name="T6" fmla="*/ 3 w 41"/>
                <a:gd name="T7" fmla="*/ 46 h 48"/>
                <a:gd name="T8" fmla="*/ 16 w 41"/>
                <a:gd name="T9" fmla="*/ 23 h 48"/>
                <a:gd name="T10" fmla="*/ 40 w 41"/>
                <a:gd name="T11" fmla="*/ 8 h 48"/>
                <a:gd name="T12" fmla="*/ 41 w 41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8">
                  <a:moveTo>
                    <a:pt x="41" y="6"/>
                  </a:moveTo>
                  <a:cubicBezTo>
                    <a:pt x="32" y="0"/>
                    <a:pt x="21" y="14"/>
                    <a:pt x="16" y="19"/>
                  </a:cubicBezTo>
                  <a:cubicBezTo>
                    <a:pt x="8" y="26"/>
                    <a:pt x="1" y="35"/>
                    <a:pt x="1" y="46"/>
                  </a:cubicBezTo>
                  <a:cubicBezTo>
                    <a:pt x="0" y="47"/>
                    <a:pt x="2" y="48"/>
                    <a:pt x="3" y="46"/>
                  </a:cubicBezTo>
                  <a:cubicBezTo>
                    <a:pt x="5" y="37"/>
                    <a:pt x="9" y="30"/>
                    <a:pt x="16" y="23"/>
                  </a:cubicBezTo>
                  <a:cubicBezTo>
                    <a:pt x="23" y="16"/>
                    <a:pt x="30" y="8"/>
                    <a:pt x="40" y="8"/>
                  </a:cubicBezTo>
                  <a:cubicBezTo>
                    <a:pt x="41" y="8"/>
                    <a:pt x="41" y="7"/>
                    <a:pt x="41" y="6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1" name="Freeform 1330"/>
            <p:cNvSpPr>
              <a:spLocks/>
            </p:cNvSpPr>
            <p:nvPr/>
          </p:nvSpPr>
          <p:spPr bwMode="auto">
            <a:xfrm>
              <a:off x="16906874" y="11141076"/>
              <a:ext cx="390525" cy="342900"/>
            </a:xfrm>
            <a:custGeom>
              <a:avLst/>
              <a:gdLst>
                <a:gd name="T0" fmla="*/ 39 w 41"/>
                <a:gd name="T1" fmla="*/ 0 h 36"/>
                <a:gd name="T2" fmla="*/ 22 w 41"/>
                <a:gd name="T3" fmla="*/ 19 h 36"/>
                <a:gd name="T4" fmla="*/ 1 w 41"/>
                <a:gd name="T5" fmla="*/ 34 h 36"/>
                <a:gd name="T6" fmla="*/ 2 w 41"/>
                <a:gd name="T7" fmla="*/ 35 h 36"/>
                <a:gd name="T8" fmla="*/ 23 w 41"/>
                <a:gd name="T9" fmla="*/ 22 h 36"/>
                <a:gd name="T10" fmla="*/ 41 w 41"/>
                <a:gd name="T11" fmla="*/ 1 h 36"/>
                <a:gd name="T12" fmla="*/ 39 w 4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9" y="0"/>
                  </a:moveTo>
                  <a:cubicBezTo>
                    <a:pt x="33" y="6"/>
                    <a:pt x="28" y="13"/>
                    <a:pt x="22" y="19"/>
                  </a:cubicBezTo>
                  <a:cubicBezTo>
                    <a:pt x="15" y="25"/>
                    <a:pt x="8" y="29"/>
                    <a:pt x="1" y="34"/>
                  </a:cubicBezTo>
                  <a:cubicBezTo>
                    <a:pt x="0" y="35"/>
                    <a:pt x="1" y="36"/>
                    <a:pt x="2" y="35"/>
                  </a:cubicBezTo>
                  <a:cubicBezTo>
                    <a:pt x="10" y="33"/>
                    <a:pt x="17" y="27"/>
                    <a:pt x="23" y="22"/>
                  </a:cubicBezTo>
                  <a:cubicBezTo>
                    <a:pt x="30" y="16"/>
                    <a:pt x="37" y="9"/>
                    <a:pt x="41" y="1"/>
                  </a:cubicBezTo>
                  <a:cubicBezTo>
                    <a:pt x="41" y="1"/>
                    <a:pt x="40" y="0"/>
                    <a:pt x="39" y="0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2" name="Freeform 1331"/>
            <p:cNvSpPr>
              <a:spLocks/>
            </p:cNvSpPr>
            <p:nvPr/>
          </p:nvSpPr>
          <p:spPr bwMode="auto">
            <a:xfrm>
              <a:off x="17040224" y="11236326"/>
              <a:ext cx="361950" cy="295275"/>
            </a:xfrm>
            <a:custGeom>
              <a:avLst/>
              <a:gdLst>
                <a:gd name="T0" fmla="*/ 37 w 38"/>
                <a:gd name="T1" fmla="*/ 1 h 31"/>
                <a:gd name="T2" fmla="*/ 21 w 38"/>
                <a:gd name="T3" fmla="*/ 16 h 31"/>
                <a:gd name="T4" fmla="*/ 1 w 38"/>
                <a:gd name="T5" fmla="*/ 30 h 31"/>
                <a:gd name="T6" fmla="*/ 2 w 38"/>
                <a:gd name="T7" fmla="*/ 31 h 31"/>
                <a:gd name="T8" fmla="*/ 38 w 38"/>
                <a:gd name="T9" fmla="*/ 1 h 31"/>
                <a:gd name="T10" fmla="*/ 37 w 38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7" y="1"/>
                  </a:moveTo>
                  <a:cubicBezTo>
                    <a:pt x="32" y="6"/>
                    <a:pt x="27" y="12"/>
                    <a:pt x="21" y="16"/>
                  </a:cubicBezTo>
                  <a:cubicBezTo>
                    <a:pt x="15" y="22"/>
                    <a:pt x="8" y="25"/>
                    <a:pt x="1" y="30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16" y="28"/>
                    <a:pt x="32" y="15"/>
                    <a:pt x="38" y="1"/>
                  </a:cubicBezTo>
                  <a:cubicBezTo>
                    <a:pt x="38" y="1"/>
                    <a:pt x="38" y="0"/>
                    <a:pt x="37" y="1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53" name="กลุ่ม 652"/>
          <p:cNvGrpSpPr/>
          <p:nvPr/>
        </p:nvGrpSpPr>
        <p:grpSpPr>
          <a:xfrm>
            <a:off x="3779837" y="9144000"/>
            <a:ext cx="7552602" cy="1329558"/>
            <a:chOff x="13753235" y="3886200"/>
            <a:chExt cx="7552602" cy="1329558"/>
          </a:xfrm>
        </p:grpSpPr>
        <p:sp>
          <p:nvSpPr>
            <p:cNvPr id="654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5" name="TextBox 654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656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657" name="กลุ่ม 656"/>
          <p:cNvGrpSpPr/>
          <p:nvPr/>
        </p:nvGrpSpPr>
        <p:grpSpPr>
          <a:xfrm>
            <a:off x="3779837" y="11030139"/>
            <a:ext cx="7552602" cy="1329558"/>
            <a:chOff x="13753235" y="3886200"/>
            <a:chExt cx="7552602" cy="1329558"/>
          </a:xfrm>
        </p:grpSpPr>
        <p:sp>
          <p:nvSpPr>
            <p:cNvPr id="658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660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661" name="กลุ่ม 660"/>
          <p:cNvGrpSpPr/>
          <p:nvPr/>
        </p:nvGrpSpPr>
        <p:grpSpPr>
          <a:xfrm>
            <a:off x="13802385" y="9204903"/>
            <a:ext cx="7552602" cy="1329558"/>
            <a:chOff x="13753235" y="3886200"/>
            <a:chExt cx="7552602" cy="1329558"/>
          </a:xfrm>
        </p:grpSpPr>
        <p:sp>
          <p:nvSpPr>
            <p:cNvPr id="662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3" name="TextBox 662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664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13802385" y="11091042"/>
            <a:ext cx="7552602" cy="1329558"/>
            <a:chOff x="13753235" y="3886200"/>
            <a:chExt cx="7552602" cy="1329558"/>
          </a:xfrm>
        </p:grpSpPr>
        <p:sp>
          <p:nvSpPr>
            <p:cNvPr id="666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7" name="TextBox 666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668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591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91" grpId="0" animBg="1"/>
      <p:bldP spid="3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Freeform 25"/>
          <p:cNvSpPr>
            <a:spLocks noEditPoints="1"/>
          </p:cNvSpPr>
          <p:nvPr/>
        </p:nvSpPr>
        <p:spPr bwMode="auto">
          <a:xfrm>
            <a:off x="2817812" y="3192462"/>
            <a:ext cx="1419225" cy="5403850"/>
          </a:xfrm>
          <a:custGeom>
            <a:avLst/>
            <a:gdLst>
              <a:gd name="T0" fmla="*/ 3 w 82"/>
              <a:gd name="T1" fmla="*/ 113 h 312"/>
              <a:gd name="T2" fmla="*/ 15 w 82"/>
              <a:gd name="T3" fmla="*/ 114 h 312"/>
              <a:gd name="T4" fmla="*/ 28 w 82"/>
              <a:gd name="T5" fmla="*/ 121 h 312"/>
              <a:gd name="T6" fmla="*/ 25 w 82"/>
              <a:gd name="T7" fmla="*/ 136 h 312"/>
              <a:gd name="T8" fmla="*/ 24 w 82"/>
              <a:gd name="T9" fmla="*/ 168 h 312"/>
              <a:gd name="T10" fmla="*/ 34 w 82"/>
              <a:gd name="T11" fmla="*/ 220 h 312"/>
              <a:gd name="T12" fmla="*/ 31 w 82"/>
              <a:gd name="T13" fmla="*/ 232 h 312"/>
              <a:gd name="T14" fmla="*/ 32 w 82"/>
              <a:gd name="T15" fmla="*/ 272 h 312"/>
              <a:gd name="T16" fmla="*/ 27 w 82"/>
              <a:gd name="T17" fmla="*/ 277 h 312"/>
              <a:gd name="T18" fmla="*/ 22 w 82"/>
              <a:gd name="T19" fmla="*/ 290 h 312"/>
              <a:gd name="T20" fmla="*/ 26 w 82"/>
              <a:gd name="T21" fmla="*/ 308 h 312"/>
              <a:gd name="T22" fmla="*/ 27 w 82"/>
              <a:gd name="T23" fmla="*/ 296 h 312"/>
              <a:gd name="T24" fmla="*/ 31 w 82"/>
              <a:gd name="T25" fmla="*/ 312 h 312"/>
              <a:gd name="T26" fmla="*/ 32 w 82"/>
              <a:gd name="T27" fmla="*/ 296 h 312"/>
              <a:gd name="T28" fmla="*/ 40 w 82"/>
              <a:gd name="T29" fmla="*/ 307 h 312"/>
              <a:gd name="T30" fmla="*/ 47 w 82"/>
              <a:gd name="T31" fmla="*/ 312 h 312"/>
              <a:gd name="T32" fmla="*/ 62 w 82"/>
              <a:gd name="T33" fmla="*/ 305 h 312"/>
              <a:gd name="T34" fmla="*/ 53 w 82"/>
              <a:gd name="T35" fmla="*/ 299 h 312"/>
              <a:gd name="T36" fmla="*/ 49 w 82"/>
              <a:gd name="T37" fmla="*/ 286 h 312"/>
              <a:gd name="T38" fmla="*/ 52 w 82"/>
              <a:gd name="T39" fmla="*/ 259 h 312"/>
              <a:gd name="T40" fmla="*/ 76 w 82"/>
              <a:gd name="T41" fmla="*/ 228 h 312"/>
              <a:gd name="T42" fmla="*/ 82 w 82"/>
              <a:gd name="T43" fmla="*/ 217 h 312"/>
              <a:gd name="T44" fmla="*/ 73 w 82"/>
              <a:gd name="T45" fmla="*/ 147 h 312"/>
              <a:gd name="T46" fmla="*/ 78 w 82"/>
              <a:gd name="T47" fmla="*/ 134 h 312"/>
              <a:gd name="T48" fmla="*/ 70 w 82"/>
              <a:gd name="T49" fmla="*/ 112 h 312"/>
              <a:gd name="T50" fmla="*/ 80 w 82"/>
              <a:gd name="T51" fmla="*/ 104 h 312"/>
              <a:gd name="T52" fmla="*/ 79 w 82"/>
              <a:gd name="T53" fmla="*/ 95 h 312"/>
              <a:gd name="T54" fmla="*/ 75 w 82"/>
              <a:gd name="T55" fmla="*/ 84 h 312"/>
              <a:gd name="T56" fmla="*/ 70 w 82"/>
              <a:gd name="T57" fmla="*/ 74 h 312"/>
              <a:gd name="T58" fmla="*/ 62 w 82"/>
              <a:gd name="T59" fmla="*/ 52 h 312"/>
              <a:gd name="T60" fmla="*/ 52 w 82"/>
              <a:gd name="T61" fmla="*/ 47 h 312"/>
              <a:gd name="T62" fmla="*/ 51 w 82"/>
              <a:gd name="T63" fmla="*/ 42 h 312"/>
              <a:gd name="T64" fmla="*/ 42 w 82"/>
              <a:gd name="T65" fmla="*/ 39 h 312"/>
              <a:gd name="T66" fmla="*/ 45 w 82"/>
              <a:gd name="T67" fmla="*/ 34 h 312"/>
              <a:gd name="T68" fmla="*/ 48 w 82"/>
              <a:gd name="T69" fmla="*/ 26 h 312"/>
              <a:gd name="T70" fmla="*/ 47 w 82"/>
              <a:gd name="T71" fmla="*/ 20 h 312"/>
              <a:gd name="T72" fmla="*/ 48 w 82"/>
              <a:gd name="T73" fmla="*/ 11 h 312"/>
              <a:gd name="T74" fmla="*/ 28 w 82"/>
              <a:gd name="T75" fmla="*/ 2 h 312"/>
              <a:gd name="T76" fmla="*/ 21 w 82"/>
              <a:gd name="T77" fmla="*/ 21 h 312"/>
              <a:gd name="T78" fmla="*/ 19 w 82"/>
              <a:gd name="T79" fmla="*/ 24 h 312"/>
              <a:gd name="T80" fmla="*/ 17 w 82"/>
              <a:gd name="T81" fmla="*/ 28 h 312"/>
              <a:gd name="T82" fmla="*/ 22 w 82"/>
              <a:gd name="T83" fmla="*/ 38 h 312"/>
              <a:gd name="T84" fmla="*/ 25 w 82"/>
              <a:gd name="T85" fmla="*/ 36 h 312"/>
              <a:gd name="T86" fmla="*/ 25 w 82"/>
              <a:gd name="T87" fmla="*/ 38 h 312"/>
              <a:gd name="T88" fmla="*/ 24 w 82"/>
              <a:gd name="T89" fmla="*/ 40 h 312"/>
              <a:gd name="T90" fmla="*/ 24 w 82"/>
              <a:gd name="T91" fmla="*/ 41 h 312"/>
              <a:gd name="T92" fmla="*/ 21 w 82"/>
              <a:gd name="T93" fmla="*/ 45 h 312"/>
              <a:gd name="T94" fmla="*/ 8 w 82"/>
              <a:gd name="T95" fmla="*/ 51 h 312"/>
              <a:gd name="T96" fmla="*/ 4 w 82"/>
              <a:gd name="T97" fmla="*/ 68 h 312"/>
              <a:gd name="T98" fmla="*/ 3 w 82"/>
              <a:gd name="T99" fmla="*/ 78 h 312"/>
              <a:gd name="T100" fmla="*/ 0 w 82"/>
              <a:gd name="T101" fmla="*/ 108 h 312"/>
              <a:gd name="T102" fmla="*/ 55 w 82"/>
              <a:gd name="T103" fmla="*/ 219 h 312"/>
              <a:gd name="T104" fmla="*/ 55 w 82"/>
              <a:gd name="T105" fmla="*/ 222 h 312"/>
              <a:gd name="T106" fmla="*/ 17 w 82"/>
              <a:gd name="T107" fmla="*/ 93 h 312"/>
              <a:gd name="T108" fmla="*/ 25 w 82"/>
              <a:gd name="T109" fmla="*/ 93 h 312"/>
              <a:gd name="T110" fmla="*/ 28 w 82"/>
              <a:gd name="T111" fmla="*/ 100 h 312"/>
              <a:gd name="T112" fmla="*/ 17 w 82"/>
              <a:gd name="T113" fmla="*/ 100 h 312"/>
              <a:gd name="T114" fmla="*/ 17 w 82"/>
              <a:gd name="T115" fmla="*/ 9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" h="312">
                <a:moveTo>
                  <a:pt x="0" y="108"/>
                </a:moveTo>
                <a:cubicBezTo>
                  <a:pt x="0" y="109"/>
                  <a:pt x="1" y="112"/>
                  <a:pt x="3" y="113"/>
                </a:cubicBezTo>
                <a:cubicBezTo>
                  <a:pt x="5" y="114"/>
                  <a:pt x="6" y="113"/>
                  <a:pt x="9" y="113"/>
                </a:cubicBezTo>
                <a:cubicBezTo>
                  <a:pt x="12" y="113"/>
                  <a:pt x="12" y="114"/>
                  <a:pt x="15" y="114"/>
                </a:cubicBezTo>
                <a:cubicBezTo>
                  <a:pt x="18" y="114"/>
                  <a:pt x="29" y="114"/>
                  <a:pt x="29" y="114"/>
                </a:cubicBezTo>
                <a:cubicBezTo>
                  <a:pt x="29" y="114"/>
                  <a:pt x="29" y="117"/>
                  <a:pt x="28" y="121"/>
                </a:cubicBezTo>
                <a:cubicBezTo>
                  <a:pt x="27" y="124"/>
                  <a:pt x="23" y="136"/>
                  <a:pt x="23" y="136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25" y="136"/>
                  <a:pt x="25" y="136"/>
                  <a:pt x="25" y="139"/>
                </a:cubicBezTo>
                <a:cubicBezTo>
                  <a:pt x="24" y="142"/>
                  <a:pt x="23" y="156"/>
                  <a:pt x="24" y="168"/>
                </a:cubicBezTo>
                <a:cubicBezTo>
                  <a:pt x="24" y="180"/>
                  <a:pt x="25" y="220"/>
                  <a:pt x="25" y="220"/>
                </a:cubicBezTo>
                <a:cubicBezTo>
                  <a:pt x="34" y="220"/>
                  <a:pt x="34" y="220"/>
                  <a:pt x="34" y="220"/>
                </a:cubicBezTo>
                <a:cubicBezTo>
                  <a:pt x="34" y="220"/>
                  <a:pt x="34" y="220"/>
                  <a:pt x="33" y="221"/>
                </a:cubicBezTo>
                <a:cubicBezTo>
                  <a:pt x="33" y="222"/>
                  <a:pt x="33" y="226"/>
                  <a:pt x="31" y="232"/>
                </a:cubicBezTo>
                <a:cubicBezTo>
                  <a:pt x="30" y="237"/>
                  <a:pt x="34" y="268"/>
                  <a:pt x="34" y="268"/>
                </a:cubicBezTo>
                <a:cubicBezTo>
                  <a:pt x="34" y="268"/>
                  <a:pt x="33" y="270"/>
                  <a:pt x="32" y="272"/>
                </a:cubicBezTo>
                <a:cubicBezTo>
                  <a:pt x="31" y="274"/>
                  <a:pt x="28" y="277"/>
                  <a:pt x="28" y="277"/>
                </a:cubicBezTo>
                <a:cubicBezTo>
                  <a:pt x="28" y="277"/>
                  <a:pt x="27" y="277"/>
                  <a:pt x="27" y="277"/>
                </a:cubicBezTo>
                <a:cubicBezTo>
                  <a:pt x="26" y="277"/>
                  <a:pt x="22" y="281"/>
                  <a:pt x="21" y="284"/>
                </a:cubicBezTo>
                <a:cubicBezTo>
                  <a:pt x="20" y="287"/>
                  <a:pt x="21" y="288"/>
                  <a:pt x="22" y="290"/>
                </a:cubicBezTo>
                <a:cubicBezTo>
                  <a:pt x="23" y="292"/>
                  <a:pt x="24" y="308"/>
                  <a:pt x="24" y="308"/>
                </a:cubicBezTo>
                <a:cubicBezTo>
                  <a:pt x="24" y="308"/>
                  <a:pt x="25" y="308"/>
                  <a:pt x="26" y="308"/>
                </a:cubicBezTo>
                <a:cubicBezTo>
                  <a:pt x="26" y="308"/>
                  <a:pt x="26" y="294"/>
                  <a:pt x="26" y="294"/>
                </a:cubicBezTo>
                <a:cubicBezTo>
                  <a:pt x="26" y="294"/>
                  <a:pt x="27" y="294"/>
                  <a:pt x="27" y="296"/>
                </a:cubicBezTo>
                <a:cubicBezTo>
                  <a:pt x="28" y="299"/>
                  <a:pt x="29" y="312"/>
                  <a:pt x="29" y="312"/>
                </a:cubicBezTo>
                <a:cubicBezTo>
                  <a:pt x="29" y="312"/>
                  <a:pt x="30" y="312"/>
                  <a:pt x="31" y="312"/>
                </a:cubicBezTo>
                <a:cubicBezTo>
                  <a:pt x="31" y="311"/>
                  <a:pt x="31" y="298"/>
                  <a:pt x="31" y="297"/>
                </a:cubicBezTo>
                <a:cubicBezTo>
                  <a:pt x="31" y="297"/>
                  <a:pt x="31" y="296"/>
                  <a:pt x="32" y="296"/>
                </a:cubicBezTo>
                <a:cubicBezTo>
                  <a:pt x="33" y="295"/>
                  <a:pt x="34" y="296"/>
                  <a:pt x="35" y="298"/>
                </a:cubicBezTo>
                <a:cubicBezTo>
                  <a:pt x="36" y="300"/>
                  <a:pt x="39" y="307"/>
                  <a:pt x="40" y="307"/>
                </a:cubicBezTo>
                <a:cubicBezTo>
                  <a:pt x="41" y="308"/>
                  <a:pt x="42" y="308"/>
                  <a:pt x="42" y="308"/>
                </a:cubicBezTo>
                <a:cubicBezTo>
                  <a:pt x="42" y="308"/>
                  <a:pt x="44" y="312"/>
                  <a:pt x="47" y="312"/>
                </a:cubicBezTo>
                <a:cubicBezTo>
                  <a:pt x="50" y="312"/>
                  <a:pt x="61" y="310"/>
                  <a:pt x="62" y="309"/>
                </a:cubicBezTo>
                <a:cubicBezTo>
                  <a:pt x="63" y="308"/>
                  <a:pt x="62" y="307"/>
                  <a:pt x="62" y="305"/>
                </a:cubicBezTo>
                <a:cubicBezTo>
                  <a:pt x="61" y="304"/>
                  <a:pt x="58" y="303"/>
                  <a:pt x="57" y="302"/>
                </a:cubicBezTo>
                <a:cubicBezTo>
                  <a:pt x="55" y="300"/>
                  <a:pt x="54" y="299"/>
                  <a:pt x="53" y="299"/>
                </a:cubicBezTo>
                <a:cubicBezTo>
                  <a:pt x="53" y="299"/>
                  <a:pt x="53" y="298"/>
                  <a:pt x="52" y="294"/>
                </a:cubicBezTo>
                <a:cubicBezTo>
                  <a:pt x="51" y="291"/>
                  <a:pt x="50" y="289"/>
                  <a:pt x="49" y="286"/>
                </a:cubicBezTo>
                <a:cubicBezTo>
                  <a:pt x="48" y="282"/>
                  <a:pt x="47" y="267"/>
                  <a:pt x="47" y="267"/>
                </a:cubicBezTo>
                <a:cubicBezTo>
                  <a:pt x="47" y="267"/>
                  <a:pt x="48" y="265"/>
                  <a:pt x="52" y="259"/>
                </a:cubicBezTo>
                <a:cubicBezTo>
                  <a:pt x="56" y="254"/>
                  <a:pt x="67" y="237"/>
                  <a:pt x="70" y="233"/>
                </a:cubicBezTo>
                <a:cubicBezTo>
                  <a:pt x="72" y="230"/>
                  <a:pt x="73" y="231"/>
                  <a:pt x="76" y="228"/>
                </a:cubicBezTo>
                <a:cubicBezTo>
                  <a:pt x="78" y="225"/>
                  <a:pt x="81" y="218"/>
                  <a:pt x="81" y="218"/>
                </a:cubicBezTo>
                <a:cubicBezTo>
                  <a:pt x="81" y="218"/>
                  <a:pt x="82" y="218"/>
                  <a:pt x="82" y="217"/>
                </a:cubicBezTo>
                <a:cubicBezTo>
                  <a:pt x="82" y="217"/>
                  <a:pt x="78" y="184"/>
                  <a:pt x="77" y="173"/>
                </a:cubicBezTo>
                <a:cubicBezTo>
                  <a:pt x="75" y="162"/>
                  <a:pt x="73" y="150"/>
                  <a:pt x="73" y="147"/>
                </a:cubicBezTo>
                <a:cubicBezTo>
                  <a:pt x="73" y="144"/>
                  <a:pt x="73" y="135"/>
                  <a:pt x="73" y="135"/>
                </a:cubicBezTo>
                <a:cubicBezTo>
                  <a:pt x="73" y="135"/>
                  <a:pt x="77" y="135"/>
                  <a:pt x="78" y="134"/>
                </a:cubicBezTo>
                <a:cubicBezTo>
                  <a:pt x="79" y="134"/>
                  <a:pt x="77" y="131"/>
                  <a:pt x="76" y="129"/>
                </a:cubicBezTo>
                <a:cubicBezTo>
                  <a:pt x="76" y="127"/>
                  <a:pt x="70" y="112"/>
                  <a:pt x="70" y="112"/>
                </a:cubicBezTo>
                <a:cubicBezTo>
                  <a:pt x="70" y="112"/>
                  <a:pt x="71" y="112"/>
                  <a:pt x="72" y="112"/>
                </a:cubicBezTo>
                <a:cubicBezTo>
                  <a:pt x="73" y="111"/>
                  <a:pt x="79" y="107"/>
                  <a:pt x="80" y="104"/>
                </a:cubicBezTo>
                <a:cubicBezTo>
                  <a:pt x="82" y="101"/>
                  <a:pt x="80" y="101"/>
                  <a:pt x="80" y="98"/>
                </a:cubicBezTo>
                <a:cubicBezTo>
                  <a:pt x="80" y="95"/>
                  <a:pt x="79" y="96"/>
                  <a:pt x="79" y="95"/>
                </a:cubicBezTo>
                <a:cubicBezTo>
                  <a:pt x="78" y="93"/>
                  <a:pt x="77" y="92"/>
                  <a:pt x="76" y="89"/>
                </a:cubicBezTo>
                <a:cubicBezTo>
                  <a:pt x="75" y="86"/>
                  <a:pt x="76" y="88"/>
                  <a:pt x="75" y="84"/>
                </a:cubicBezTo>
                <a:cubicBezTo>
                  <a:pt x="74" y="80"/>
                  <a:pt x="74" y="81"/>
                  <a:pt x="73" y="79"/>
                </a:cubicBezTo>
                <a:cubicBezTo>
                  <a:pt x="72" y="77"/>
                  <a:pt x="71" y="77"/>
                  <a:pt x="70" y="74"/>
                </a:cubicBezTo>
                <a:cubicBezTo>
                  <a:pt x="69" y="72"/>
                  <a:pt x="64" y="54"/>
                  <a:pt x="64" y="54"/>
                </a:cubicBezTo>
                <a:cubicBezTo>
                  <a:pt x="63" y="53"/>
                  <a:pt x="63" y="53"/>
                  <a:pt x="62" y="52"/>
                </a:cubicBezTo>
                <a:cubicBezTo>
                  <a:pt x="62" y="51"/>
                  <a:pt x="61" y="51"/>
                  <a:pt x="60" y="50"/>
                </a:cubicBezTo>
                <a:cubicBezTo>
                  <a:pt x="59" y="50"/>
                  <a:pt x="53" y="48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6"/>
                  <a:pt x="51" y="43"/>
                  <a:pt x="51" y="42"/>
                </a:cubicBezTo>
                <a:cubicBezTo>
                  <a:pt x="51" y="41"/>
                  <a:pt x="49" y="41"/>
                  <a:pt x="48" y="41"/>
                </a:cubicBezTo>
                <a:cubicBezTo>
                  <a:pt x="47" y="40"/>
                  <a:pt x="42" y="39"/>
                  <a:pt x="42" y="39"/>
                </a:cubicBezTo>
                <a:cubicBezTo>
                  <a:pt x="42" y="39"/>
                  <a:pt x="42" y="39"/>
                  <a:pt x="42" y="38"/>
                </a:cubicBezTo>
                <a:cubicBezTo>
                  <a:pt x="42" y="37"/>
                  <a:pt x="43" y="36"/>
                  <a:pt x="45" y="34"/>
                </a:cubicBezTo>
                <a:cubicBezTo>
                  <a:pt x="46" y="31"/>
                  <a:pt x="47" y="28"/>
                  <a:pt x="47" y="28"/>
                </a:cubicBezTo>
                <a:cubicBezTo>
                  <a:pt x="47" y="28"/>
                  <a:pt x="47" y="28"/>
                  <a:pt x="48" y="26"/>
                </a:cubicBezTo>
                <a:cubicBezTo>
                  <a:pt x="48" y="25"/>
                  <a:pt x="48" y="22"/>
                  <a:pt x="48" y="21"/>
                </a:cubicBezTo>
                <a:cubicBezTo>
                  <a:pt x="48" y="20"/>
                  <a:pt x="47" y="20"/>
                  <a:pt x="47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9" y="15"/>
                  <a:pt x="48" y="11"/>
                </a:cubicBezTo>
                <a:cubicBezTo>
                  <a:pt x="46" y="3"/>
                  <a:pt x="45" y="2"/>
                  <a:pt x="38" y="1"/>
                </a:cubicBezTo>
                <a:cubicBezTo>
                  <a:pt x="38" y="0"/>
                  <a:pt x="31" y="0"/>
                  <a:pt x="28" y="2"/>
                </a:cubicBezTo>
                <a:cubicBezTo>
                  <a:pt x="24" y="3"/>
                  <a:pt x="22" y="7"/>
                  <a:pt x="21" y="11"/>
                </a:cubicBezTo>
                <a:cubicBezTo>
                  <a:pt x="20" y="15"/>
                  <a:pt x="21" y="21"/>
                  <a:pt x="21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19" y="23"/>
                  <a:pt x="19" y="24"/>
                </a:cubicBezTo>
                <a:cubicBezTo>
                  <a:pt x="19" y="25"/>
                  <a:pt x="19" y="26"/>
                  <a:pt x="20" y="26"/>
                </a:cubicBezTo>
                <a:cubicBezTo>
                  <a:pt x="18" y="27"/>
                  <a:pt x="18" y="28"/>
                  <a:pt x="17" y="28"/>
                </a:cubicBezTo>
                <a:cubicBezTo>
                  <a:pt x="17" y="29"/>
                  <a:pt x="16" y="29"/>
                  <a:pt x="17" y="32"/>
                </a:cubicBezTo>
                <a:cubicBezTo>
                  <a:pt x="18" y="36"/>
                  <a:pt x="20" y="38"/>
                  <a:pt x="22" y="38"/>
                </a:cubicBezTo>
                <a:cubicBezTo>
                  <a:pt x="24" y="37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7"/>
                  <a:pt x="25" y="37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38"/>
                  <a:pt x="24" y="39"/>
                  <a:pt x="24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2" y="42"/>
                  <a:pt x="21" y="42"/>
                </a:cubicBezTo>
                <a:cubicBezTo>
                  <a:pt x="21" y="43"/>
                  <a:pt x="21" y="45"/>
                  <a:pt x="21" y="45"/>
                </a:cubicBezTo>
                <a:cubicBezTo>
                  <a:pt x="21" y="45"/>
                  <a:pt x="15" y="47"/>
                  <a:pt x="13" y="48"/>
                </a:cubicBezTo>
                <a:cubicBezTo>
                  <a:pt x="13" y="48"/>
                  <a:pt x="10" y="50"/>
                  <a:pt x="8" y="51"/>
                </a:cubicBezTo>
                <a:cubicBezTo>
                  <a:pt x="6" y="53"/>
                  <a:pt x="5" y="55"/>
                  <a:pt x="5" y="59"/>
                </a:cubicBezTo>
                <a:cubicBezTo>
                  <a:pt x="5" y="62"/>
                  <a:pt x="4" y="66"/>
                  <a:pt x="4" y="68"/>
                </a:cubicBezTo>
                <a:cubicBezTo>
                  <a:pt x="4" y="69"/>
                  <a:pt x="3" y="71"/>
                  <a:pt x="3" y="73"/>
                </a:cubicBezTo>
                <a:cubicBezTo>
                  <a:pt x="3" y="75"/>
                  <a:pt x="3" y="76"/>
                  <a:pt x="3" y="78"/>
                </a:cubicBezTo>
                <a:cubicBezTo>
                  <a:pt x="3" y="80"/>
                  <a:pt x="3" y="80"/>
                  <a:pt x="2" y="83"/>
                </a:cubicBezTo>
                <a:cubicBezTo>
                  <a:pt x="1" y="86"/>
                  <a:pt x="0" y="107"/>
                  <a:pt x="0" y="108"/>
                </a:cubicBezTo>
                <a:close/>
                <a:moveTo>
                  <a:pt x="53" y="224"/>
                </a:moveTo>
                <a:cubicBezTo>
                  <a:pt x="53" y="224"/>
                  <a:pt x="55" y="219"/>
                  <a:pt x="55" y="219"/>
                </a:cubicBezTo>
                <a:cubicBezTo>
                  <a:pt x="56" y="219"/>
                  <a:pt x="57" y="219"/>
                  <a:pt x="57" y="219"/>
                </a:cubicBezTo>
                <a:cubicBezTo>
                  <a:pt x="57" y="219"/>
                  <a:pt x="56" y="221"/>
                  <a:pt x="55" y="222"/>
                </a:cubicBezTo>
                <a:cubicBezTo>
                  <a:pt x="54" y="223"/>
                  <a:pt x="53" y="224"/>
                  <a:pt x="53" y="224"/>
                </a:cubicBezTo>
                <a:close/>
                <a:moveTo>
                  <a:pt x="17" y="93"/>
                </a:moveTo>
                <a:cubicBezTo>
                  <a:pt x="17" y="91"/>
                  <a:pt x="21" y="86"/>
                  <a:pt x="21" y="86"/>
                </a:cubicBezTo>
                <a:cubicBezTo>
                  <a:pt x="21" y="87"/>
                  <a:pt x="23" y="91"/>
                  <a:pt x="25" y="93"/>
                </a:cubicBezTo>
                <a:cubicBezTo>
                  <a:pt x="26" y="95"/>
                  <a:pt x="27" y="96"/>
                  <a:pt x="27" y="98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8" y="100"/>
                  <a:pt x="26" y="100"/>
                  <a:pt x="23" y="101"/>
                </a:cubicBezTo>
                <a:cubicBezTo>
                  <a:pt x="20" y="102"/>
                  <a:pt x="18" y="100"/>
                  <a:pt x="17" y="10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6" y="99"/>
                  <a:pt x="17" y="95"/>
                  <a:pt x="17" y="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6" name="Freeform 34"/>
          <p:cNvSpPr>
            <a:spLocks noEditPoints="1"/>
          </p:cNvSpPr>
          <p:nvPr/>
        </p:nvSpPr>
        <p:spPr bwMode="auto">
          <a:xfrm>
            <a:off x="20008044" y="3116262"/>
            <a:ext cx="1956665" cy="5403850"/>
          </a:xfrm>
          <a:custGeom>
            <a:avLst/>
            <a:gdLst>
              <a:gd name="T0" fmla="*/ 69 w 96"/>
              <a:gd name="T1" fmla="*/ 128 h 265"/>
              <a:gd name="T2" fmla="*/ 74 w 96"/>
              <a:gd name="T3" fmla="*/ 99 h 265"/>
              <a:gd name="T4" fmla="*/ 78 w 96"/>
              <a:gd name="T5" fmla="*/ 76 h 265"/>
              <a:gd name="T6" fmla="*/ 94 w 96"/>
              <a:gd name="T7" fmla="*/ 68 h 265"/>
              <a:gd name="T8" fmla="*/ 73 w 96"/>
              <a:gd name="T9" fmla="*/ 43 h 265"/>
              <a:gd name="T10" fmla="*/ 70 w 96"/>
              <a:gd name="T11" fmla="*/ 41 h 265"/>
              <a:gd name="T12" fmla="*/ 68 w 96"/>
              <a:gd name="T13" fmla="*/ 29 h 265"/>
              <a:gd name="T14" fmla="*/ 64 w 96"/>
              <a:gd name="T15" fmla="*/ 24 h 265"/>
              <a:gd name="T16" fmla="*/ 59 w 96"/>
              <a:gd name="T17" fmla="*/ 22 h 265"/>
              <a:gd name="T18" fmla="*/ 59 w 96"/>
              <a:gd name="T19" fmla="*/ 22 h 265"/>
              <a:gd name="T20" fmla="*/ 60 w 96"/>
              <a:gd name="T21" fmla="*/ 13 h 265"/>
              <a:gd name="T22" fmla="*/ 56 w 96"/>
              <a:gd name="T23" fmla="*/ 2 h 265"/>
              <a:gd name="T24" fmla="*/ 38 w 96"/>
              <a:gd name="T25" fmla="*/ 3 h 265"/>
              <a:gd name="T26" fmla="*/ 34 w 96"/>
              <a:gd name="T27" fmla="*/ 14 h 265"/>
              <a:gd name="T28" fmla="*/ 36 w 96"/>
              <a:gd name="T29" fmla="*/ 24 h 265"/>
              <a:gd name="T30" fmla="*/ 35 w 96"/>
              <a:gd name="T31" fmla="*/ 34 h 265"/>
              <a:gd name="T32" fmla="*/ 32 w 96"/>
              <a:gd name="T33" fmla="*/ 37 h 265"/>
              <a:gd name="T34" fmla="*/ 11 w 96"/>
              <a:gd name="T35" fmla="*/ 50 h 265"/>
              <a:gd name="T36" fmla="*/ 2 w 96"/>
              <a:gd name="T37" fmla="*/ 104 h 265"/>
              <a:gd name="T38" fmla="*/ 3 w 96"/>
              <a:gd name="T39" fmla="*/ 139 h 265"/>
              <a:gd name="T40" fmla="*/ 8 w 96"/>
              <a:gd name="T41" fmla="*/ 143 h 265"/>
              <a:gd name="T42" fmla="*/ 1 w 96"/>
              <a:gd name="T43" fmla="*/ 171 h 265"/>
              <a:gd name="T44" fmla="*/ 6 w 96"/>
              <a:gd name="T45" fmla="*/ 190 h 265"/>
              <a:gd name="T46" fmla="*/ 14 w 96"/>
              <a:gd name="T47" fmla="*/ 154 h 265"/>
              <a:gd name="T48" fmla="*/ 11 w 96"/>
              <a:gd name="T49" fmla="*/ 143 h 265"/>
              <a:gd name="T50" fmla="*/ 15 w 96"/>
              <a:gd name="T51" fmla="*/ 140 h 265"/>
              <a:gd name="T52" fmla="*/ 20 w 96"/>
              <a:gd name="T53" fmla="*/ 137 h 265"/>
              <a:gd name="T54" fmla="*/ 32 w 96"/>
              <a:gd name="T55" fmla="*/ 195 h 265"/>
              <a:gd name="T56" fmla="*/ 38 w 96"/>
              <a:gd name="T57" fmla="*/ 231 h 265"/>
              <a:gd name="T58" fmla="*/ 35 w 96"/>
              <a:gd name="T59" fmla="*/ 253 h 265"/>
              <a:gd name="T60" fmla="*/ 41 w 96"/>
              <a:gd name="T61" fmla="*/ 255 h 265"/>
              <a:gd name="T62" fmla="*/ 41 w 96"/>
              <a:gd name="T63" fmla="*/ 264 h 265"/>
              <a:gd name="T64" fmla="*/ 53 w 96"/>
              <a:gd name="T65" fmla="*/ 261 h 265"/>
              <a:gd name="T66" fmla="*/ 56 w 96"/>
              <a:gd name="T67" fmla="*/ 248 h 265"/>
              <a:gd name="T68" fmla="*/ 62 w 96"/>
              <a:gd name="T69" fmla="*/ 198 h 265"/>
              <a:gd name="T70" fmla="*/ 19 w 96"/>
              <a:gd name="T71" fmla="*/ 95 h 265"/>
              <a:gd name="T72" fmla="*/ 15 w 96"/>
              <a:gd name="T73" fmla="*/ 118 h 265"/>
              <a:gd name="T74" fmla="*/ 18 w 96"/>
              <a:gd name="T75" fmla="*/ 79 h 265"/>
              <a:gd name="T76" fmla="*/ 19 w 96"/>
              <a:gd name="T77" fmla="*/ 95 h 265"/>
              <a:gd name="T78" fmla="*/ 53 w 96"/>
              <a:gd name="T79" fmla="*/ 36 h 265"/>
              <a:gd name="T80" fmla="*/ 52 w 96"/>
              <a:gd name="T81" fmla="*/ 36 h 265"/>
              <a:gd name="T82" fmla="*/ 56 w 96"/>
              <a:gd name="T83" fmla="*/ 34 h 265"/>
              <a:gd name="T84" fmla="*/ 62 w 96"/>
              <a:gd name="T85" fmla="*/ 34 h 265"/>
              <a:gd name="T86" fmla="*/ 59 w 96"/>
              <a:gd name="T87" fmla="*/ 30 h 265"/>
              <a:gd name="T88" fmla="*/ 62 w 96"/>
              <a:gd name="T89" fmla="*/ 25 h 265"/>
              <a:gd name="T90" fmla="*/ 61 w 96"/>
              <a:gd name="T91" fmla="*/ 25 h 265"/>
              <a:gd name="T92" fmla="*/ 62 w 96"/>
              <a:gd name="T93" fmla="*/ 27 h 265"/>
              <a:gd name="T94" fmla="*/ 64 w 96"/>
              <a:gd name="T95" fmla="*/ 3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6" h="265">
                <a:moveTo>
                  <a:pt x="64" y="168"/>
                </a:moveTo>
                <a:cubicBezTo>
                  <a:pt x="64" y="164"/>
                  <a:pt x="66" y="158"/>
                  <a:pt x="67" y="152"/>
                </a:cubicBezTo>
                <a:cubicBezTo>
                  <a:pt x="69" y="146"/>
                  <a:pt x="69" y="128"/>
                  <a:pt x="69" y="128"/>
                </a:cubicBezTo>
                <a:cubicBezTo>
                  <a:pt x="69" y="128"/>
                  <a:pt x="73" y="133"/>
                  <a:pt x="75" y="133"/>
                </a:cubicBezTo>
                <a:cubicBezTo>
                  <a:pt x="77" y="132"/>
                  <a:pt x="81" y="127"/>
                  <a:pt x="81" y="126"/>
                </a:cubicBezTo>
                <a:cubicBezTo>
                  <a:pt x="81" y="125"/>
                  <a:pt x="74" y="101"/>
                  <a:pt x="74" y="99"/>
                </a:cubicBezTo>
                <a:cubicBezTo>
                  <a:pt x="74" y="98"/>
                  <a:pt x="73" y="96"/>
                  <a:pt x="72" y="92"/>
                </a:cubicBezTo>
                <a:cubicBezTo>
                  <a:pt x="72" y="88"/>
                  <a:pt x="72" y="72"/>
                  <a:pt x="72" y="72"/>
                </a:cubicBezTo>
                <a:cubicBezTo>
                  <a:pt x="72" y="72"/>
                  <a:pt x="76" y="74"/>
                  <a:pt x="78" y="76"/>
                </a:cubicBezTo>
                <a:cubicBezTo>
                  <a:pt x="80" y="77"/>
                  <a:pt x="83" y="78"/>
                  <a:pt x="85" y="79"/>
                </a:cubicBezTo>
                <a:cubicBezTo>
                  <a:pt x="87" y="80"/>
                  <a:pt x="93" y="79"/>
                  <a:pt x="94" y="78"/>
                </a:cubicBezTo>
                <a:cubicBezTo>
                  <a:pt x="95" y="77"/>
                  <a:pt x="96" y="72"/>
                  <a:pt x="94" y="68"/>
                </a:cubicBezTo>
                <a:cubicBezTo>
                  <a:pt x="92" y="64"/>
                  <a:pt x="92" y="65"/>
                  <a:pt x="89" y="62"/>
                </a:cubicBezTo>
                <a:cubicBezTo>
                  <a:pt x="86" y="59"/>
                  <a:pt x="74" y="44"/>
                  <a:pt x="74" y="43"/>
                </a:cubicBezTo>
                <a:cubicBezTo>
                  <a:pt x="74" y="43"/>
                  <a:pt x="73" y="43"/>
                  <a:pt x="73" y="43"/>
                </a:cubicBezTo>
                <a:cubicBezTo>
                  <a:pt x="73" y="43"/>
                  <a:pt x="72" y="42"/>
                  <a:pt x="72" y="42"/>
                </a:cubicBezTo>
                <a:cubicBezTo>
                  <a:pt x="72" y="42"/>
                  <a:pt x="71" y="42"/>
                  <a:pt x="71" y="42"/>
                </a:cubicBezTo>
                <a:cubicBezTo>
                  <a:pt x="71" y="42"/>
                  <a:pt x="71" y="42"/>
                  <a:pt x="70" y="41"/>
                </a:cubicBezTo>
                <a:cubicBezTo>
                  <a:pt x="70" y="40"/>
                  <a:pt x="69" y="40"/>
                  <a:pt x="69" y="37"/>
                </a:cubicBezTo>
                <a:cubicBezTo>
                  <a:pt x="69" y="35"/>
                  <a:pt x="69" y="32"/>
                  <a:pt x="69" y="31"/>
                </a:cubicBezTo>
                <a:cubicBezTo>
                  <a:pt x="69" y="30"/>
                  <a:pt x="68" y="30"/>
                  <a:pt x="68" y="29"/>
                </a:cubicBezTo>
                <a:cubicBezTo>
                  <a:pt x="68" y="29"/>
                  <a:pt x="67" y="26"/>
                  <a:pt x="67" y="26"/>
                </a:cubicBezTo>
                <a:cubicBezTo>
                  <a:pt x="66" y="26"/>
                  <a:pt x="66" y="25"/>
                  <a:pt x="66" y="24"/>
                </a:cubicBezTo>
                <a:cubicBezTo>
                  <a:pt x="65" y="24"/>
                  <a:pt x="65" y="24"/>
                  <a:pt x="64" y="24"/>
                </a:cubicBezTo>
                <a:cubicBezTo>
                  <a:pt x="63" y="23"/>
                  <a:pt x="62" y="23"/>
                  <a:pt x="62" y="23"/>
                </a:cubicBezTo>
                <a:cubicBezTo>
                  <a:pt x="62" y="23"/>
                  <a:pt x="60" y="21"/>
                  <a:pt x="59" y="21"/>
                </a:cubicBezTo>
                <a:cubicBezTo>
                  <a:pt x="59" y="21"/>
                  <a:pt x="59" y="22"/>
                  <a:pt x="59" y="22"/>
                </a:cubicBezTo>
                <a:cubicBezTo>
                  <a:pt x="59" y="23"/>
                  <a:pt x="60" y="23"/>
                  <a:pt x="60" y="23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8" y="20"/>
                  <a:pt x="58" y="20"/>
                </a:cubicBezTo>
                <a:cubicBezTo>
                  <a:pt x="58" y="19"/>
                  <a:pt x="58" y="18"/>
                  <a:pt x="59" y="17"/>
                </a:cubicBezTo>
                <a:cubicBezTo>
                  <a:pt x="59" y="16"/>
                  <a:pt x="60" y="15"/>
                  <a:pt x="60" y="13"/>
                </a:cubicBezTo>
                <a:cubicBezTo>
                  <a:pt x="60" y="12"/>
                  <a:pt x="59" y="8"/>
                  <a:pt x="59" y="8"/>
                </a:cubicBezTo>
                <a:cubicBezTo>
                  <a:pt x="58" y="7"/>
                  <a:pt x="59" y="6"/>
                  <a:pt x="59" y="5"/>
                </a:cubicBezTo>
                <a:cubicBezTo>
                  <a:pt x="58" y="4"/>
                  <a:pt x="58" y="3"/>
                  <a:pt x="56" y="2"/>
                </a:cubicBezTo>
                <a:cubicBezTo>
                  <a:pt x="54" y="2"/>
                  <a:pt x="46" y="0"/>
                  <a:pt x="44" y="0"/>
                </a:cubicBezTo>
                <a:cubicBezTo>
                  <a:pt x="42" y="0"/>
                  <a:pt x="41" y="2"/>
                  <a:pt x="40" y="1"/>
                </a:cubicBezTo>
                <a:cubicBezTo>
                  <a:pt x="40" y="1"/>
                  <a:pt x="38" y="2"/>
                  <a:pt x="38" y="3"/>
                </a:cubicBezTo>
                <a:cubicBezTo>
                  <a:pt x="37" y="4"/>
                  <a:pt x="36" y="5"/>
                  <a:pt x="35" y="8"/>
                </a:cubicBezTo>
                <a:cubicBezTo>
                  <a:pt x="34" y="10"/>
                  <a:pt x="35" y="13"/>
                  <a:pt x="35" y="13"/>
                </a:cubicBezTo>
                <a:cubicBezTo>
                  <a:pt x="35" y="13"/>
                  <a:pt x="34" y="13"/>
                  <a:pt x="34" y="14"/>
                </a:cubicBezTo>
                <a:cubicBezTo>
                  <a:pt x="33" y="15"/>
                  <a:pt x="33" y="16"/>
                  <a:pt x="33" y="17"/>
                </a:cubicBezTo>
                <a:cubicBezTo>
                  <a:pt x="33" y="18"/>
                  <a:pt x="33" y="20"/>
                  <a:pt x="34" y="21"/>
                </a:cubicBezTo>
                <a:cubicBezTo>
                  <a:pt x="35" y="23"/>
                  <a:pt x="36" y="24"/>
                  <a:pt x="36" y="24"/>
                </a:cubicBezTo>
                <a:cubicBezTo>
                  <a:pt x="36" y="24"/>
                  <a:pt x="36" y="26"/>
                  <a:pt x="36" y="29"/>
                </a:cubicBezTo>
                <a:cubicBezTo>
                  <a:pt x="36" y="33"/>
                  <a:pt x="36" y="33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4" y="33"/>
                  <a:pt x="34" y="34"/>
                </a:cubicBezTo>
                <a:cubicBezTo>
                  <a:pt x="34" y="34"/>
                  <a:pt x="34" y="35"/>
                  <a:pt x="34" y="35"/>
                </a:cubicBezTo>
                <a:cubicBezTo>
                  <a:pt x="34" y="35"/>
                  <a:pt x="32" y="36"/>
                  <a:pt x="32" y="37"/>
                </a:cubicBezTo>
                <a:cubicBezTo>
                  <a:pt x="32" y="37"/>
                  <a:pt x="31" y="38"/>
                  <a:pt x="29" y="38"/>
                </a:cubicBezTo>
                <a:cubicBezTo>
                  <a:pt x="28" y="39"/>
                  <a:pt x="12" y="43"/>
                  <a:pt x="11" y="43"/>
                </a:cubicBezTo>
                <a:cubicBezTo>
                  <a:pt x="10" y="43"/>
                  <a:pt x="11" y="45"/>
                  <a:pt x="11" y="50"/>
                </a:cubicBezTo>
                <a:cubicBezTo>
                  <a:pt x="10" y="54"/>
                  <a:pt x="4" y="78"/>
                  <a:pt x="4" y="79"/>
                </a:cubicBezTo>
                <a:cubicBezTo>
                  <a:pt x="3" y="81"/>
                  <a:pt x="3" y="91"/>
                  <a:pt x="3" y="94"/>
                </a:cubicBezTo>
                <a:cubicBezTo>
                  <a:pt x="3" y="96"/>
                  <a:pt x="3" y="99"/>
                  <a:pt x="2" y="104"/>
                </a:cubicBezTo>
                <a:cubicBezTo>
                  <a:pt x="2" y="108"/>
                  <a:pt x="3" y="127"/>
                  <a:pt x="3" y="128"/>
                </a:cubicBezTo>
                <a:cubicBezTo>
                  <a:pt x="2" y="130"/>
                  <a:pt x="4" y="131"/>
                  <a:pt x="4" y="132"/>
                </a:cubicBezTo>
                <a:cubicBezTo>
                  <a:pt x="4" y="132"/>
                  <a:pt x="3" y="139"/>
                  <a:pt x="3" y="139"/>
                </a:cubicBezTo>
                <a:cubicBezTo>
                  <a:pt x="3" y="139"/>
                  <a:pt x="3" y="140"/>
                  <a:pt x="3" y="141"/>
                </a:cubicBezTo>
                <a:cubicBezTo>
                  <a:pt x="4" y="142"/>
                  <a:pt x="5" y="142"/>
                  <a:pt x="7" y="143"/>
                </a:cubicBezTo>
                <a:cubicBezTo>
                  <a:pt x="7" y="143"/>
                  <a:pt x="7" y="143"/>
                  <a:pt x="8" y="143"/>
                </a:cubicBezTo>
                <a:cubicBezTo>
                  <a:pt x="8" y="144"/>
                  <a:pt x="8" y="144"/>
                  <a:pt x="8" y="145"/>
                </a:cubicBezTo>
                <a:cubicBezTo>
                  <a:pt x="6" y="145"/>
                  <a:pt x="4" y="146"/>
                  <a:pt x="4" y="146"/>
                </a:cubicBezTo>
                <a:cubicBezTo>
                  <a:pt x="3" y="147"/>
                  <a:pt x="1" y="170"/>
                  <a:pt x="1" y="171"/>
                </a:cubicBezTo>
                <a:cubicBezTo>
                  <a:pt x="1" y="171"/>
                  <a:pt x="1" y="171"/>
                  <a:pt x="2" y="171"/>
                </a:cubicBezTo>
                <a:cubicBezTo>
                  <a:pt x="1" y="181"/>
                  <a:pt x="0" y="191"/>
                  <a:pt x="0" y="191"/>
                </a:cubicBezTo>
                <a:cubicBezTo>
                  <a:pt x="0" y="191"/>
                  <a:pt x="4" y="190"/>
                  <a:pt x="6" y="190"/>
                </a:cubicBezTo>
                <a:cubicBezTo>
                  <a:pt x="8" y="191"/>
                  <a:pt x="9" y="191"/>
                  <a:pt x="10" y="191"/>
                </a:cubicBezTo>
                <a:cubicBezTo>
                  <a:pt x="11" y="191"/>
                  <a:pt x="14" y="191"/>
                  <a:pt x="15" y="191"/>
                </a:cubicBezTo>
                <a:cubicBezTo>
                  <a:pt x="15" y="192"/>
                  <a:pt x="14" y="154"/>
                  <a:pt x="14" y="154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13" y="146"/>
                  <a:pt x="12" y="146"/>
                  <a:pt x="11" y="146"/>
                </a:cubicBezTo>
                <a:cubicBezTo>
                  <a:pt x="11" y="145"/>
                  <a:pt x="11" y="144"/>
                  <a:pt x="11" y="143"/>
                </a:cubicBezTo>
                <a:cubicBezTo>
                  <a:pt x="12" y="143"/>
                  <a:pt x="13" y="143"/>
                  <a:pt x="13" y="143"/>
                </a:cubicBezTo>
                <a:cubicBezTo>
                  <a:pt x="13" y="142"/>
                  <a:pt x="14" y="141"/>
                  <a:pt x="14" y="141"/>
                </a:cubicBezTo>
                <a:cubicBezTo>
                  <a:pt x="14" y="141"/>
                  <a:pt x="15" y="141"/>
                  <a:pt x="15" y="140"/>
                </a:cubicBezTo>
                <a:cubicBezTo>
                  <a:pt x="15" y="139"/>
                  <a:pt x="15" y="139"/>
                  <a:pt x="15" y="138"/>
                </a:cubicBezTo>
                <a:cubicBezTo>
                  <a:pt x="15" y="136"/>
                  <a:pt x="15" y="134"/>
                  <a:pt x="15" y="134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40"/>
                  <a:pt x="21" y="144"/>
                </a:cubicBezTo>
                <a:cubicBezTo>
                  <a:pt x="21" y="148"/>
                  <a:pt x="27" y="167"/>
                  <a:pt x="28" y="171"/>
                </a:cubicBezTo>
                <a:cubicBezTo>
                  <a:pt x="30" y="176"/>
                  <a:pt x="32" y="192"/>
                  <a:pt x="32" y="195"/>
                </a:cubicBezTo>
                <a:cubicBezTo>
                  <a:pt x="32" y="197"/>
                  <a:pt x="33" y="201"/>
                  <a:pt x="33" y="206"/>
                </a:cubicBezTo>
                <a:cubicBezTo>
                  <a:pt x="33" y="211"/>
                  <a:pt x="33" y="214"/>
                  <a:pt x="34" y="218"/>
                </a:cubicBezTo>
                <a:cubicBezTo>
                  <a:pt x="35" y="222"/>
                  <a:pt x="38" y="226"/>
                  <a:pt x="38" y="231"/>
                </a:cubicBezTo>
                <a:cubicBezTo>
                  <a:pt x="39" y="237"/>
                  <a:pt x="41" y="245"/>
                  <a:pt x="41" y="246"/>
                </a:cubicBezTo>
                <a:cubicBezTo>
                  <a:pt x="41" y="246"/>
                  <a:pt x="40" y="248"/>
                  <a:pt x="39" y="249"/>
                </a:cubicBezTo>
                <a:cubicBezTo>
                  <a:pt x="38" y="251"/>
                  <a:pt x="35" y="253"/>
                  <a:pt x="35" y="253"/>
                </a:cubicBezTo>
                <a:cubicBezTo>
                  <a:pt x="34" y="254"/>
                  <a:pt x="35" y="255"/>
                  <a:pt x="36" y="256"/>
                </a:cubicBezTo>
                <a:cubicBezTo>
                  <a:pt x="37" y="256"/>
                  <a:pt x="36" y="256"/>
                  <a:pt x="38" y="256"/>
                </a:cubicBezTo>
                <a:cubicBezTo>
                  <a:pt x="40" y="257"/>
                  <a:pt x="41" y="255"/>
                  <a:pt x="41" y="255"/>
                </a:cubicBezTo>
                <a:cubicBezTo>
                  <a:pt x="41" y="255"/>
                  <a:pt x="41" y="258"/>
                  <a:pt x="41" y="259"/>
                </a:cubicBezTo>
                <a:cubicBezTo>
                  <a:pt x="41" y="260"/>
                  <a:pt x="41" y="261"/>
                  <a:pt x="41" y="261"/>
                </a:cubicBezTo>
                <a:cubicBezTo>
                  <a:pt x="41" y="261"/>
                  <a:pt x="41" y="263"/>
                  <a:pt x="41" y="264"/>
                </a:cubicBezTo>
                <a:cubicBezTo>
                  <a:pt x="42" y="265"/>
                  <a:pt x="50" y="265"/>
                  <a:pt x="50" y="265"/>
                </a:cubicBezTo>
                <a:cubicBezTo>
                  <a:pt x="52" y="263"/>
                  <a:pt x="52" y="263"/>
                  <a:pt x="52" y="263"/>
                </a:cubicBezTo>
                <a:cubicBezTo>
                  <a:pt x="52" y="263"/>
                  <a:pt x="53" y="262"/>
                  <a:pt x="53" y="261"/>
                </a:cubicBezTo>
                <a:cubicBezTo>
                  <a:pt x="53" y="261"/>
                  <a:pt x="57" y="260"/>
                  <a:pt x="57" y="258"/>
                </a:cubicBezTo>
                <a:cubicBezTo>
                  <a:pt x="58" y="256"/>
                  <a:pt x="56" y="253"/>
                  <a:pt x="56" y="252"/>
                </a:cubicBezTo>
                <a:cubicBezTo>
                  <a:pt x="56" y="251"/>
                  <a:pt x="56" y="248"/>
                  <a:pt x="56" y="248"/>
                </a:cubicBezTo>
                <a:cubicBezTo>
                  <a:pt x="56" y="248"/>
                  <a:pt x="55" y="245"/>
                  <a:pt x="56" y="242"/>
                </a:cubicBezTo>
                <a:cubicBezTo>
                  <a:pt x="57" y="239"/>
                  <a:pt x="58" y="238"/>
                  <a:pt x="59" y="233"/>
                </a:cubicBezTo>
                <a:cubicBezTo>
                  <a:pt x="59" y="228"/>
                  <a:pt x="62" y="202"/>
                  <a:pt x="62" y="198"/>
                </a:cubicBezTo>
                <a:cubicBezTo>
                  <a:pt x="62" y="195"/>
                  <a:pt x="63" y="179"/>
                  <a:pt x="63" y="177"/>
                </a:cubicBezTo>
                <a:cubicBezTo>
                  <a:pt x="63" y="174"/>
                  <a:pt x="64" y="172"/>
                  <a:pt x="64" y="168"/>
                </a:cubicBezTo>
                <a:close/>
                <a:moveTo>
                  <a:pt x="19" y="95"/>
                </a:moveTo>
                <a:cubicBezTo>
                  <a:pt x="18" y="97"/>
                  <a:pt x="18" y="100"/>
                  <a:pt x="18" y="102"/>
                </a:cubicBezTo>
                <a:cubicBezTo>
                  <a:pt x="18" y="105"/>
                  <a:pt x="17" y="107"/>
                  <a:pt x="16" y="110"/>
                </a:cubicBezTo>
                <a:cubicBezTo>
                  <a:pt x="16" y="113"/>
                  <a:pt x="15" y="119"/>
                  <a:pt x="15" y="118"/>
                </a:cubicBezTo>
                <a:cubicBezTo>
                  <a:pt x="14" y="117"/>
                  <a:pt x="15" y="108"/>
                  <a:pt x="15" y="105"/>
                </a:cubicBezTo>
                <a:cubicBezTo>
                  <a:pt x="16" y="102"/>
                  <a:pt x="17" y="95"/>
                  <a:pt x="17" y="94"/>
                </a:cubicBezTo>
                <a:cubicBezTo>
                  <a:pt x="18" y="93"/>
                  <a:pt x="18" y="81"/>
                  <a:pt x="18" y="79"/>
                </a:cubicBezTo>
                <a:cubicBezTo>
                  <a:pt x="19" y="78"/>
                  <a:pt x="19" y="76"/>
                  <a:pt x="19" y="76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2"/>
                  <a:pt x="19" y="94"/>
                  <a:pt x="19" y="95"/>
                </a:cubicBezTo>
                <a:close/>
                <a:moveTo>
                  <a:pt x="59" y="40"/>
                </a:moveTo>
                <a:cubicBezTo>
                  <a:pt x="59" y="40"/>
                  <a:pt x="57" y="39"/>
                  <a:pt x="55" y="38"/>
                </a:cubicBezTo>
                <a:cubicBezTo>
                  <a:pt x="54" y="38"/>
                  <a:pt x="53" y="37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5"/>
                  <a:pt x="54" y="33"/>
                  <a:pt x="54" y="32"/>
                </a:cubicBezTo>
                <a:cubicBezTo>
                  <a:pt x="55" y="32"/>
                  <a:pt x="56" y="31"/>
                  <a:pt x="56" y="31"/>
                </a:cubicBezTo>
                <a:cubicBezTo>
                  <a:pt x="56" y="32"/>
                  <a:pt x="56" y="33"/>
                  <a:pt x="56" y="34"/>
                </a:cubicBezTo>
                <a:cubicBezTo>
                  <a:pt x="57" y="35"/>
                  <a:pt x="58" y="35"/>
                  <a:pt x="58" y="36"/>
                </a:cubicBezTo>
                <a:cubicBezTo>
                  <a:pt x="59" y="37"/>
                  <a:pt x="59" y="40"/>
                  <a:pt x="59" y="40"/>
                </a:cubicBezTo>
                <a:close/>
                <a:moveTo>
                  <a:pt x="62" y="34"/>
                </a:moveTo>
                <a:cubicBezTo>
                  <a:pt x="62" y="34"/>
                  <a:pt x="60" y="35"/>
                  <a:pt x="60" y="34"/>
                </a:cubicBezTo>
                <a:cubicBezTo>
                  <a:pt x="60" y="34"/>
                  <a:pt x="59" y="32"/>
                  <a:pt x="59" y="32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0"/>
                  <a:pt x="60" y="30"/>
                  <a:pt x="60" y="31"/>
                </a:cubicBezTo>
                <a:cubicBezTo>
                  <a:pt x="60" y="31"/>
                  <a:pt x="62" y="34"/>
                  <a:pt x="62" y="34"/>
                </a:cubicBezTo>
                <a:close/>
                <a:moveTo>
                  <a:pt x="62" y="25"/>
                </a:moveTo>
                <a:cubicBezTo>
                  <a:pt x="62" y="25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2" y="25"/>
                  <a:pt x="62" y="25"/>
                </a:cubicBezTo>
                <a:close/>
                <a:moveTo>
                  <a:pt x="61" y="28"/>
                </a:moveTo>
                <a:cubicBezTo>
                  <a:pt x="62" y="27"/>
                  <a:pt x="62" y="27"/>
                  <a:pt x="62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4" y="29"/>
                  <a:pt x="64" y="29"/>
                </a:cubicBezTo>
                <a:cubicBezTo>
                  <a:pt x="64" y="29"/>
                  <a:pt x="64" y="30"/>
                  <a:pt x="64" y="30"/>
                </a:cubicBez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2" y="28"/>
                  <a:pt x="61" y="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48" name="กลุ่ม 47"/>
          <p:cNvGrpSpPr/>
          <p:nvPr/>
        </p:nvGrpSpPr>
        <p:grpSpPr>
          <a:xfrm>
            <a:off x="2255837" y="8666162"/>
            <a:ext cx="9926638" cy="3602038"/>
            <a:chOff x="2255837" y="8666162"/>
            <a:chExt cx="9926638" cy="3602038"/>
          </a:xfrm>
        </p:grpSpPr>
        <p:grpSp>
          <p:nvGrpSpPr>
            <p:cNvPr id="39" name="กลุ่ม 38"/>
            <p:cNvGrpSpPr/>
            <p:nvPr/>
          </p:nvGrpSpPr>
          <p:grpSpPr>
            <a:xfrm>
              <a:off x="2255837" y="8666162"/>
              <a:ext cx="9926638" cy="3602038"/>
              <a:chOff x="3743325" y="7696200"/>
              <a:chExt cx="9926638" cy="3602038"/>
            </a:xfrm>
          </p:grpSpPr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3743325" y="7696200"/>
                <a:ext cx="8678863" cy="1973263"/>
              </a:xfrm>
              <a:custGeom>
                <a:avLst/>
                <a:gdLst>
                  <a:gd name="T0" fmla="*/ 24 w 501"/>
                  <a:gd name="T1" fmla="*/ 0 h 114"/>
                  <a:gd name="T2" fmla="*/ 501 w 501"/>
                  <a:gd name="T3" fmla="*/ 0 h 114"/>
                  <a:gd name="T4" fmla="*/ 501 w 501"/>
                  <a:gd name="T5" fmla="*/ 114 h 114"/>
                  <a:gd name="T6" fmla="*/ 24 w 501"/>
                  <a:gd name="T7" fmla="*/ 114 h 114"/>
                  <a:gd name="T8" fmla="*/ 0 w 501"/>
                  <a:gd name="T9" fmla="*/ 90 h 114"/>
                  <a:gd name="T10" fmla="*/ 0 w 501"/>
                  <a:gd name="T11" fmla="*/ 24 h 114"/>
                  <a:gd name="T12" fmla="*/ 24 w 50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1" h="114">
                    <a:moveTo>
                      <a:pt x="24" y="0"/>
                    </a:move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11" y="114"/>
                      <a:pt x="0" y="103"/>
                      <a:pt x="0" y="9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9512300" y="7696200"/>
                <a:ext cx="4157663" cy="3602038"/>
              </a:xfrm>
              <a:custGeom>
                <a:avLst/>
                <a:gdLst>
                  <a:gd name="T0" fmla="*/ 2619 w 2619"/>
                  <a:gd name="T1" fmla="*/ 0 h 2269"/>
                  <a:gd name="T2" fmla="*/ 1309 w 2619"/>
                  <a:gd name="T3" fmla="*/ 2269 h 2269"/>
                  <a:gd name="T4" fmla="*/ 0 w 2619"/>
                  <a:gd name="T5" fmla="*/ 0 h 2269"/>
                  <a:gd name="T6" fmla="*/ 2619 w 2619"/>
                  <a:gd name="T7" fmla="*/ 0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9" h="2269">
                    <a:moveTo>
                      <a:pt x="2619" y="0"/>
                    </a:moveTo>
                    <a:lnTo>
                      <a:pt x="1309" y="2269"/>
                    </a:lnTo>
                    <a:lnTo>
                      <a:pt x="0" y="0"/>
                    </a:lnTo>
                    <a:lnTo>
                      <a:pt x="261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11590338" y="7696200"/>
                <a:ext cx="2079625" cy="3602038"/>
              </a:xfrm>
              <a:custGeom>
                <a:avLst/>
                <a:gdLst>
                  <a:gd name="T0" fmla="*/ 0 w 1310"/>
                  <a:gd name="T1" fmla="*/ 2269 h 2269"/>
                  <a:gd name="T2" fmla="*/ 22 w 1310"/>
                  <a:gd name="T3" fmla="*/ 872 h 2269"/>
                  <a:gd name="T4" fmla="*/ 1310 w 1310"/>
                  <a:gd name="T5" fmla="*/ 0 h 2269"/>
                  <a:gd name="T6" fmla="*/ 0 w 1310"/>
                  <a:gd name="T7" fmla="*/ 2269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0" h="2269">
                    <a:moveTo>
                      <a:pt x="0" y="2269"/>
                    </a:moveTo>
                    <a:lnTo>
                      <a:pt x="22" y="872"/>
                    </a:lnTo>
                    <a:lnTo>
                      <a:pt x="1310" y="0"/>
                    </a:lnTo>
                    <a:lnTo>
                      <a:pt x="0" y="2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9512300" y="7696200"/>
                <a:ext cx="4157663" cy="1384300"/>
              </a:xfrm>
              <a:custGeom>
                <a:avLst/>
                <a:gdLst>
                  <a:gd name="T0" fmla="*/ 0 w 2619"/>
                  <a:gd name="T1" fmla="*/ 0 h 872"/>
                  <a:gd name="T2" fmla="*/ 1331 w 2619"/>
                  <a:gd name="T3" fmla="*/ 872 h 872"/>
                  <a:gd name="T4" fmla="*/ 2619 w 2619"/>
                  <a:gd name="T5" fmla="*/ 0 h 872"/>
                  <a:gd name="T6" fmla="*/ 0 w 2619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9" h="872">
                    <a:moveTo>
                      <a:pt x="0" y="0"/>
                    </a:moveTo>
                    <a:lnTo>
                      <a:pt x="1331" y="872"/>
                    </a:lnTo>
                    <a:lnTo>
                      <a:pt x="26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6" name="TextBox 31"/>
            <p:cNvSpPr txBox="1">
              <a:spLocks noChangeArrowheads="1"/>
            </p:cNvSpPr>
            <p:nvPr/>
          </p:nvSpPr>
          <p:spPr bwMode="auto">
            <a:xfrm>
              <a:off x="2944030" y="8945773"/>
              <a:ext cx="3962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  <a:endParaRPr lang="id-ID" sz="32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92448" y="9402973"/>
              <a:ext cx="5309382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sp>
          <p:nvSpPr>
            <p:cNvPr id="70" name="Freeform 134"/>
            <p:cNvSpPr>
              <a:spLocks noEditPoints="1"/>
            </p:cNvSpPr>
            <p:nvPr/>
          </p:nvSpPr>
          <p:spPr bwMode="auto">
            <a:xfrm>
              <a:off x="9722961" y="8905399"/>
              <a:ext cx="686276" cy="686276"/>
            </a:xfrm>
            <a:custGeom>
              <a:avLst/>
              <a:gdLst>
                <a:gd name="T0" fmla="*/ 64 w 64"/>
                <a:gd name="T1" fmla="*/ 32 h 64"/>
                <a:gd name="T2" fmla="*/ 5 w 64"/>
                <a:gd name="T3" fmla="*/ 15 h 64"/>
                <a:gd name="T4" fmla="*/ 0 w 64"/>
                <a:gd name="T5" fmla="*/ 32 h 64"/>
                <a:gd name="T6" fmla="*/ 0 w 64"/>
                <a:gd name="T7" fmla="*/ 32 h 64"/>
                <a:gd name="T8" fmla="*/ 5 w 64"/>
                <a:gd name="T9" fmla="*/ 49 h 64"/>
                <a:gd name="T10" fmla="*/ 32 w 64"/>
                <a:gd name="T11" fmla="*/ 64 h 64"/>
                <a:gd name="T12" fmla="*/ 64 w 64"/>
                <a:gd name="T13" fmla="*/ 32 h 64"/>
                <a:gd name="T14" fmla="*/ 48 w 64"/>
                <a:gd name="T15" fmla="*/ 46 h 64"/>
                <a:gd name="T16" fmla="*/ 60 w 64"/>
                <a:gd name="T17" fmla="*/ 33 h 64"/>
                <a:gd name="T18" fmla="*/ 3 w 64"/>
                <a:gd name="T19" fmla="*/ 33 h 64"/>
                <a:gd name="T20" fmla="*/ 16 w 64"/>
                <a:gd name="T21" fmla="*/ 46 h 64"/>
                <a:gd name="T22" fmla="*/ 3 w 64"/>
                <a:gd name="T23" fmla="*/ 33 h 64"/>
                <a:gd name="T24" fmla="*/ 16 w 64"/>
                <a:gd name="T25" fmla="*/ 17 h 64"/>
                <a:gd name="T26" fmla="*/ 3 w 64"/>
                <a:gd name="T27" fmla="*/ 30 h 64"/>
                <a:gd name="T28" fmla="*/ 34 w 64"/>
                <a:gd name="T29" fmla="*/ 14 h 64"/>
                <a:gd name="T30" fmla="*/ 34 w 64"/>
                <a:gd name="T31" fmla="*/ 4 h 64"/>
                <a:gd name="T32" fmla="*/ 43 w 64"/>
                <a:gd name="T33" fmla="*/ 14 h 64"/>
                <a:gd name="T34" fmla="*/ 44 w 64"/>
                <a:gd name="T35" fmla="*/ 17 h 64"/>
                <a:gd name="T36" fmla="*/ 34 w 64"/>
                <a:gd name="T37" fmla="*/ 30 h 64"/>
                <a:gd name="T38" fmla="*/ 44 w 64"/>
                <a:gd name="T39" fmla="*/ 17 h 64"/>
                <a:gd name="T40" fmla="*/ 29 w 64"/>
                <a:gd name="T41" fmla="*/ 4 h 64"/>
                <a:gd name="T42" fmla="*/ 30 w 64"/>
                <a:gd name="T43" fmla="*/ 3 h 64"/>
                <a:gd name="T44" fmla="*/ 21 w 64"/>
                <a:gd name="T45" fmla="*/ 14 h 64"/>
                <a:gd name="T46" fmla="*/ 30 w 64"/>
                <a:gd name="T47" fmla="*/ 17 h 64"/>
                <a:gd name="T48" fmla="*/ 17 w 64"/>
                <a:gd name="T49" fmla="*/ 30 h 64"/>
                <a:gd name="T50" fmla="*/ 30 w 64"/>
                <a:gd name="T51" fmla="*/ 17 h 64"/>
                <a:gd name="T52" fmla="*/ 30 w 64"/>
                <a:gd name="T53" fmla="*/ 33 h 64"/>
                <a:gd name="T54" fmla="*/ 20 w 64"/>
                <a:gd name="T55" fmla="*/ 46 h 64"/>
                <a:gd name="T56" fmla="*/ 30 w 64"/>
                <a:gd name="T57" fmla="*/ 50 h 64"/>
                <a:gd name="T58" fmla="*/ 28 w 64"/>
                <a:gd name="T59" fmla="*/ 60 h 64"/>
                <a:gd name="T60" fmla="*/ 30 w 64"/>
                <a:gd name="T61" fmla="*/ 50 h 64"/>
                <a:gd name="T62" fmla="*/ 34 w 64"/>
                <a:gd name="T63" fmla="*/ 60 h 64"/>
                <a:gd name="T64" fmla="*/ 34 w 64"/>
                <a:gd name="T65" fmla="*/ 50 h 64"/>
                <a:gd name="T66" fmla="*/ 36 w 64"/>
                <a:gd name="T67" fmla="*/ 60 h 64"/>
                <a:gd name="T68" fmla="*/ 34 w 64"/>
                <a:gd name="T69" fmla="*/ 33 h 64"/>
                <a:gd name="T70" fmla="*/ 44 w 64"/>
                <a:gd name="T71" fmla="*/ 46 h 64"/>
                <a:gd name="T72" fmla="*/ 50 w 64"/>
                <a:gd name="T73" fmla="*/ 30 h 64"/>
                <a:gd name="T74" fmla="*/ 57 w 64"/>
                <a:gd name="T75" fmla="*/ 17 h 64"/>
                <a:gd name="T76" fmla="*/ 50 w 64"/>
                <a:gd name="T77" fmla="*/ 30 h 64"/>
                <a:gd name="T78" fmla="*/ 47 w 64"/>
                <a:gd name="T79" fmla="*/ 14 h 64"/>
                <a:gd name="T80" fmla="*/ 54 w 64"/>
                <a:gd name="T81" fmla="*/ 14 h 64"/>
                <a:gd name="T82" fmla="*/ 17 w 64"/>
                <a:gd name="T83" fmla="*/ 14 h 64"/>
                <a:gd name="T84" fmla="*/ 23 w 64"/>
                <a:gd name="T85" fmla="*/ 5 h 64"/>
                <a:gd name="T86" fmla="*/ 17 w 64"/>
                <a:gd name="T87" fmla="*/ 50 h 64"/>
                <a:gd name="T88" fmla="*/ 10 w 64"/>
                <a:gd name="T89" fmla="*/ 50 h 64"/>
                <a:gd name="T90" fmla="*/ 47 w 64"/>
                <a:gd name="T91" fmla="*/ 50 h 64"/>
                <a:gd name="T92" fmla="*/ 41 w 64"/>
                <a:gd name="T9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21" y="0"/>
                    <a:pt x="11" y="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4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58"/>
                    <a:pt x="21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7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2"/>
                    <a:pt x="50" y="38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8"/>
                    <a:pt x="59" y="43"/>
                    <a:pt x="57" y="46"/>
                  </a:cubicBezTo>
                  <a:close/>
                  <a:moveTo>
                    <a:pt x="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8"/>
                    <a:pt x="15" y="42"/>
                    <a:pt x="1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3"/>
                    <a:pt x="4" y="38"/>
                    <a:pt x="3" y="33"/>
                  </a:cubicBezTo>
                  <a:close/>
                  <a:moveTo>
                    <a:pt x="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5" y="21"/>
                    <a:pt x="14" y="26"/>
                    <a:pt x="1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6"/>
                    <a:pt x="5" y="21"/>
                    <a:pt x="7" y="17"/>
                  </a:cubicBezTo>
                  <a:close/>
                  <a:moveTo>
                    <a:pt x="34" y="1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6"/>
                    <a:pt x="41" y="9"/>
                    <a:pt x="43" y="14"/>
                  </a:cubicBezTo>
                  <a:lnTo>
                    <a:pt x="34" y="14"/>
                  </a:lnTo>
                  <a:close/>
                  <a:moveTo>
                    <a:pt x="44" y="17"/>
                  </a:moveTo>
                  <a:cubicBezTo>
                    <a:pt x="46" y="21"/>
                    <a:pt x="46" y="26"/>
                    <a:pt x="4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44" y="17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9"/>
                    <a:pt x="26" y="6"/>
                    <a:pt x="29" y="4"/>
                  </a:cubicBezTo>
                  <a:close/>
                  <a:moveTo>
                    <a:pt x="30" y="17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26"/>
                    <a:pt x="18" y="21"/>
                    <a:pt x="20" y="17"/>
                  </a:cubicBezTo>
                  <a:lnTo>
                    <a:pt x="30" y="17"/>
                  </a:lnTo>
                  <a:close/>
                  <a:moveTo>
                    <a:pt x="17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3"/>
                    <a:pt x="18" y="38"/>
                    <a:pt x="17" y="33"/>
                  </a:cubicBezTo>
                  <a:close/>
                  <a:moveTo>
                    <a:pt x="30" y="5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5" y="58"/>
                    <a:pt x="23" y="54"/>
                    <a:pt x="21" y="50"/>
                  </a:cubicBezTo>
                  <a:lnTo>
                    <a:pt x="30" y="50"/>
                  </a:lnTo>
                  <a:close/>
                  <a:moveTo>
                    <a:pt x="36" y="60"/>
                  </a:moveTo>
                  <a:cubicBezTo>
                    <a:pt x="35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4"/>
                    <a:pt x="39" y="58"/>
                    <a:pt x="36" y="60"/>
                  </a:cubicBezTo>
                  <a:close/>
                  <a:moveTo>
                    <a:pt x="34" y="46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8"/>
                    <a:pt x="46" y="43"/>
                    <a:pt x="44" y="46"/>
                  </a:cubicBezTo>
                  <a:lnTo>
                    <a:pt x="34" y="46"/>
                  </a:lnTo>
                  <a:close/>
                  <a:moveTo>
                    <a:pt x="50" y="30"/>
                  </a:moveTo>
                  <a:cubicBezTo>
                    <a:pt x="50" y="26"/>
                    <a:pt x="49" y="21"/>
                    <a:pt x="4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21"/>
                    <a:pt x="60" y="26"/>
                    <a:pt x="60" y="30"/>
                  </a:cubicBezTo>
                  <a:lnTo>
                    <a:pt x="50" y="30"/>
                  </a:lnTo>
                  <a:close/>
                  <a:moveTo>
                    <a:pt x="5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5" y="10"/>
                    <a:pt x="43" y="7"/>
                    <a:pt x="41" y="5"/>
                  </a:cubicBezTo>
                  <a:cubicBezTo>
                    <a:pt x="46" y="6"/>
                    <a:pt x="51" y="10"/>
                    <a:pt x="54" y="14"/>
                  </a:cubicBezTo>
                  <a:close/>
                  <a:moveTo>
                    <a:pt x="23" y="5"/>
                  </a:moveTo>
                  <a:cubicBezTo>
                    <a:pt x="21" y="7"/>
                    <a:pt x="19" y="10"/>
                    <a:pt x="1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0"/>
                    <a:pt x="18" y="6"/>
                    <a:pt x="23" y="5"/>
                  </a:cubicBezTo>
                  <a:close/>
                  <a:moveTo>
                    <a:pt x="10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9" y="53"/>
                    <a:pt x="21" y="56"/>
                    <a:pt x="23" y="59"/>
                  </a:cubicBezTo>
                  <a:cubicBezTo>
                    <a:pt x="18" y="57"/>
                    <a:pt x="13" y="54"/>
                    <a:pt x="10" y="50"/>
                  </a:cubicBezTo>
                  <a:close/>
                  <a:moveTo>
                    <a:pt x="41" y="59"/>
                  </a:moveTo>
                  <a:cubicBezTo>
                    <a:pt x="43" y="56"/>
                    <a:pt x="45" y="53"/>
                    <a:pt x="47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4"/>
                    <a:pt x="46" y="57"/>
                    <a:pt x="4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</p:grpSp>
      <p:grpSp>
        <p:nvGrpSpPr>
          <p:cNvPr id="47" name="กลุ่ม 46"/>
          <p:cNvGrpSpPr/>
          <p:nvPr/>
        </p:nvGrpSpPr>
        <p:grpSpPr>
          <a:xfrm>
            <a:off x="12369799" y="8589962"/>
            <a:ext cx="9926638" cy="3602038"/>
            <a:chOff x="12369799" y="8589962"/>
            <a:chExt cx="9926638" cy="3602038"/>
          </a:xfrm>
        </p:grpSpPr>
        <p:grpSp>
          <p:nvGrpSpPr>
            <p:cNvPr id="55" name="กลุ่ม 54"/>
            <p:cNvGrpSpPr/>
            <p:nvPr/>
          </p:nvGrpSpPr>
          <p:grpSpPr>
            <a:xfrm>
              <a:off x="12369799" y="8589962"/>
              <a:ext cx="9926638" cy="3602038"/>
              <a:chOff x="3743325" y="7696200"/>
              <a:chExt cx="9926638" cy="3602038"/>
            </a:xfrm>
          </p:grpSpPr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3743325" y="7696200"/>
                <a:ext cx="8678863" cy="1973263"/>
              </a:xfrm>
              <a:custGeom>
                <a:avLst/>
                <a:gdLst>
                  <a:gd name="T0" fmla="*/ 24 w 501"/>
                  <a:gd name="T1" fmla="*/ 0 h 114"/>
                  <a:gd name="T2" fmla="*/ 501 w 501"/>
                  <a:gd name="T3" fmla="*/ 0 h 114"/>
                  <a:gd name="T4" fmla="*/ 501 w 501"/>
                  <a:gd name="T5" fmla="*/ 114 h 114"/>
                  <a:gd name="T6" fmla="*/ 24 w 501"/>
                  <a:gd name="T7" fmla="*/ 114 h 114"/>
                  <a:gd name="T8" fmla="*/ 0 w 501"/>
                  <a:gd name="T9" fmla="*/ 90 h 114"/>
                  <a:gd name="T10" fmla="*/ 0 w 501"/>
                  <a:gd name="T11" fmla="*/ 24 h 114"/>
                  <a:gd name="T12" fmla="*/ 24 w 50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1" h="114">
                    <a:moveTo>
                      <a:pt x="24" y="0"/>
                    </a:move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11" y="114"/>
                      <a:pt x="0" y="103"/>
                      <a:pt x="0" y="9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7" name="Freeform 22"/>
              <p:cNvSpPr>
                <a:spLocks/>
              </p:cNvSpPr>
              <p:nvPr/>
            </p:nvSpPr>
            <p:spPr bwMode="auto">
              <a:xfrm>
                <a:off x="9512300" y="7696200"/>
                <a:ext cx="4157663" cy="3602038"/>
              </a:xfrm>
              <a:custGeom>
                <a:avLst/>
                <a:gdLst>
                  <a:gd name="T0" fmla="*/ 2619 w 2619"/>
                  <a:gd name="T1" fmla="*/ 0 h 2269"/>
                  <a:gd name="T2" fmla="*/ 1309 w 2619"/>
                  <a:gd name="T3" fmla="*/ 2269 h 2269"/>
                  <a:gd name="T4" fmla="*/ 0 w 2619"/>
                  <a:gd name="T5" fmla="*/ 0 h 2269"/>
                  <a:gd name="T6" fmla="*/ 2619 w 2619"/>
                  <a:gd name="T7" fmla="*/ 0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9" h="2269">
                    <a:moveTo>
                      <a:pt x="2619" y="0"/>
                    </a:moveTo>
                    <a:lnTo>
                      <a:pt x="1309" y="2269"/>
                    </a:lnTo>
                    <a:lnTo>
                      <a:pt x="0" y="0"/>
                    </a:lnTo>
                    <a:lnTo>
                      <a:pt x="261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8" name="Freeform 23"/>
              <p:cNvSpPr>
                <a:spLocks/>
              </p:cNvSpPr>
              <p:nvPr/>
            </p:nvSpPr>
            <p:spPr bwMode="auto">
              <a:xfrm>
                <a:off x="11590338" y="7696200"/>
                <a:ext cx="2079625" cy="3602038"/>
              </a:xfrm>
              <a:custGeom>
                <a:avLst/>
                <a:gdLst>
                  <a:gd name="T0" fmla="*/ 0 w 1310"/>
                  <a:gd name="T1" fmla="*/ 2269 h 2269"/>
                  <a:gd name="T2" fmla="*/ 22 w 1310"/>
                  <a:gd name="T3" fmla="*/ 872 h 2269"/>
                  <a:gd name="T4" fmla="*/ 1310 w 1310"/>
                  <a:gd name="T5" fmla="*/ 0 h 2269"/>
                  <a:gd name="T6" fmla="*/ 0 w 1310"/>
                  <a:gd name="T7" fmla="*/ 2269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0" h="2269">
                    <a:moveTo>
                      <a:pt x="0" y="2269"/>
                    </a:moveTo>
                    <a:lnTo>
                      <a:pt x="22" y="872"/>
                    </a:lnTo>
                    <a:lnTo>
                      <a:pt x="1310" y="0"/>
                    </a:lnTo>
                    <a:lnTo>
                      <a:pt x="0" y="226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9" name="Freeform 24"/>
              <p:cNvSpPr>
                <a:spLocks/>
              </p:cNvSpPr>
              <p:nvPr/>
            </p:nvSpPr>
            <p:spPr bwMode="auto">
              <a:xfrm>
                <a:off x="9512300" y="7696200"/>
                <a:ext cx="4157663" cy="1384300"/>
              </a:xfrm>
              <a:custGeom>
                <a:avLst/>
                <a:gdLst>
                  <a:gd name="T0" fmla="*/ 0 w 2619"/>
                  <a:gd name="T1" fmla="*/ 0 h 872"/>
                  <a:gd name="T2" fmla="*/ 1331 w 2619"/>
                  <a:gd name="T3" fmla="*/ 872 h 872"/>
                  <a:gd name="T4" fmla="*/ 2619 w 2619"/>
                  <a:gd name="T5" fmla="*/ 0 h 872"/>
                  <a:gd name="T6" fmla="*/ 0 w 2619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9" h="872">
                    <a:moveTo>
                      <a:pt x="0" y="0"/>
                    </a:moveTo>
                    <a:lnTo>
                      <a:pt x="1331" y="872"/>
                    </a:lnTo>
                    <a:lnTo>
                      <a:pt x="26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8" name="TextBox 31"/>
            <p:cNvSpPr txBox="1">
              <a:spLocks noChangeArrowheads="1"/>
            </p:cNvSpPr>
            <p:nvPr/>
          </p:nvSpPr>
          <p:spPr bwMode="auto">
            <a:xfrm>
              <a:off x="13381037" y="8869572"/>
              <a:ext cx="3962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Description</a:t>
              </a:r>
              <a:endParaRPr lang="id-ID" sz="3200" b="1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329455" y="9326772"/>
              <a:ext cx="5309382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  <p:grpSp>
          <p:nvGrpSpPr>
            <p:cNvPr id="71" name="กลุ่ม 70"/>
            <p:cNvGrpSpPr/>
            <p:nvPr/>
          </p:nvGrpSpPr>
          <p:grpSpPr>
            <a:xfrm>
              <a:off x="19921927" y="8805416"/>
              <a:ext cx="589769" cy="643384"/>
              <a:chOff x="16724313" y="7705725"/>
              <a:chExt cx="523875" cy="571500"/>
            </a:xfrm>
            <a:solidFill>
              <a:schemeClr val="bg1"/>
            </a:solidFill>
          </p:grpSpPr>
          <p:sp>
            <p:nvSpPr>
              <p:cNvPr id="72" name="Freeform 152"/>
              <p:cNvSpPr>
                <a:spLocks noEditPoints="1"/>
              </p:cNvSpPr>
              <p:nvPr/>
            </p:nvSpPr>
            <p:spPr bwMode="auto">
              <a:xfrm>
                <a:off x="16724313" y="770572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6 h 18"/>
                  <a:gd name="T20" fmla="*/ 5 w 55"/>
                  <a:gd name="T21" fmla="*/ 16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6 h 18"/>
                  <a:gd name="T32" fmla="*/ 52 w 55"/>
                  <a:gd name="T33" fmla="*/ 13 h 18"/>
                  <a:gd name="T34" fmla="*/ 49 w 55"/>
                  <a:gd name="T35" fmla="*/ 16 h 18"/>
                  <a:gd name="T36" fmla="*/ 34 w 55"/>
                  <a:gd name="T37" fmla="*/ 16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6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6"/>
                      <a:pt x="49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" name="Oval 153"/>
              <p:cNvSpPr>
                <a:spLocks noChangeArrowheads="1"/>
              </p:cNvSpPr>
              <p:nvPr/>
            </p:nvSpPr>
            <p:spPr bwMode="auto">
              <a:xfrm>
                <a:off x="17114838" y="7762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" name="Freeform 154"/>
              <p:cNvSpPr>
                <a:spLocks noEditPoints="1"/>
              </p:cNvSpPr>
              <p:nvPr/>
            </p:nvSpPr>
            <p:spPr bwMode="auto">
              <a:xfrm>
                <a:off x="16724313" y="7905750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3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" name="Oval 155"/>
              <p:cNvSpPr>
                <a:spLocks noChangeArrowheads="1"/>
              </p:cNvSpPr>
              <p:nvPr/>
            </p:nvSpPr>
            <p:spPr bwMode="auto">
              <a:xfrm>
                <a:off x="17114838" y="7962900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" name="Freeform 156"/>
              <p:cNvSpPr>
                <a:spLocks noEditPoints="1"/>
              </p:cNvSpPr>
              <p:nvPr/>
            </p:nvSpPr>
            <p:spPr bwMode="auto">
              <a:xfrm>
                <a:off x="16724313" y="810577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5 h 18"/>
                  <a:gd name="T6" fmla="*/ 0 w 55"/>
                  <a:gd name="T7" fmla="*/ 12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2 h 18"/>
                  <a:gd name="T14" fmla="*/ 55 w 55"/>
                  <a:gd name="T15" fmla="*/ 5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2 h 18"/>
                  <a:gd name="T24" fmla="*/ 2 w 55"/>
                  <a:gd name="T25" fmla="*/ 5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2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5 h 18"/>
                  <a:gd name="T44" fmla="*/ 52 w 55"/>
                  <a:gd name="T4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2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2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5"/>
                    </a:cubicBezTo>
                    <a:lnTo>
                      <a:pt x="5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Oval 157"/>
              <p:cNvSpPr>
                <a:spLocks noChangeArrowheads="1"/>
              </p:cNvSpPr>
              <p:nvPr/>
            </p:nvSpPr>
            <p:spPr bwMode="auto">
              <a:xfrm>
                <a:off x="17114838" y="816292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80" name="TextBox 79"/>
          <p:cNvSpPr txBox="1"/>
          <p:nvPr/>
        </p:nvSpPr>
        <p:spPr bwMode="auto">
          <a:xfrm>
            <a:off x="5318609" y="3651029"/>
            <a:ext cx="33505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Analysis</a:t>
            </a:r>
          </a:p>
        </p:txBody>
      </p:sp>
      <p:sp>
        <p:nvSpPr>
          <p:cNvPr id="81" name="TextBox 31"/>
          <p:cNvSpPr txBox="1">
            <a:spLocks noChangeArrowheads="1"/>
          </p:cNvSpPr>
          <p:nvPr/>
        </p:nvSpPr>
        <p:spPr bwMode="auto">
          <a:xfrm>
            <a:off x="5338265" y="4200575"/>
            <a:ext cx="3284459" cy="18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2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</a:t>
            </a:r>
            <a:r>
              <a:rPr lang="id-ID" sz="112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82" name="TextBox 30"/>
          <p:cNvSpPr txBox="1">
            <a:spLocks noChangeArrowheads="1"/>
          </p:cNvSpPr>
          <p:nvPr/>
        </p:nvSpPr>
        <p:spPr bwMode="auto">
          <a:xfrm>
            <a:off x="5373792" y="5957272"/>
            <a:ext cx="58736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Aliquam tincidunt ante nec sem congue conva ornare ante Lorem ipsum dolor sit amet, consectetur adipiscing elit.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16060416" y="3648401"/>
            <a:ext cx="33505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Analysis</a:t>
            </a:r>
          </a:p>
        </p:txBody>
      </p:sp>
      <p:sp>
        <p:nvSpPr>
          <p:cNvPr id="84" name="TextBox 31"/>
          <p:cNvSpPr txBox="1">
            <a:spLocks noChangeArrowheads="1"/>
          </p:cNvSpPr>
          <p:nvPr/>
        </p:nvSpPr>
        <p:spPr bwMode="auto">
          <a:xfrm>
            <a:off x="16080072" y="4197947"/>
            <a:ext cx="3284459" cy="18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2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</a:t>
            </a:r>
            <a:r>
              <a:rPr lang="id-ID" sz="112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85" name="TextBox 30"/>
          <p:cNvSpPr txBox="1">
            <a:spLocks noChangeArrowheads="1"/>
          </p:cNvSpPr>
          <p:nvPr/>
        </p:nvSpPr>
        <p:spPr bwMode="auto">
          <a:xfrm>
            <a:off x="13454844" y="5954644"/>
            <a:ext cx="58736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Aliquam tincidunt ante nec sem congue conva ornare ante Lorem ipsum dolor sit amet, consectetur adipiscing elit.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กลุ่ม 30"/>
          <p:cNvGrpSpPr/>
          <p:nvPr/>
        </p:nvGrpSpPr>
        <p:grpSpPr>
          <a:xfrm>
            <a:off x="3822590" y="2743992"/>
            <a:ext cx="3895725" cy="9029701"/>
            <a:chOff x="3822590" y="2743992"/>
            <a:chExt cx="3895725" cy="9029701"/>
          </a:xfrm>
        </p:grpSpPr>
        <p:grpSp>
          <p:nvGrpSpPr>
            <p:cNvPr id="27" name="กลุ่ม 26"/>
            <p:cNvGrpSpPr/>
            <p:nvPr/>
          </p:nvGrpSpPr>
          <p:grpSpPr>
            <a:xfrm>
              <a:off x="7175390" y="4404517"/>
              <a:ext cx="542925" cy="1168401"/>
              <a:chOff x="6659563" y="4479925"/>
              <a:chExt cx="542925" cy="116840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659563" y="4694238"/>
                <a:ext cx="542925" cy="954088"/>
              </a:xfrm>
              <a:custGeom>
                <a:avLst/>
                <a:gdLst>
                  <a:gd name="T0" fmla="*/ 32 w 33"/>
                  <a:gd name="T1" fmla="*/ 23 h 58"/>
                  <a:gd name="T2" fmla="*/ 32 w 33"/>
                  <a:gd name="T3" fmla="*/ 21 h 58"/>
                  <a:gd name="T4" fmla="*/ 31 w 33"/>
                  <a:gd name="T5" fmla="*/ 17 h 58"/>
                  <a:gd name="T6" fmla="*/ 30 w 33"/>
                  <a:gd name="T7" fmla="*/ 15 h 58"/>
                  <a:gd name="T8" fmla="*/ 29 w 33"/>
                  <a:gd name="T9" fmla="*/ 11 h 58"/>
                  <a:gd name="T10" fmla="*/ 27 w 33"/>
                  <a:gd name="T11" fmla="*/ 6 h 58"/>
                  <a:gd name="T12" fmla="*/ 25 w 33"/>
                  <a:gd name="T13" fmla="*/ 2 h 58"/>
                  <a:gd name="T14" fmla="*/ 21 w 33"/>
                  <a:gd name="T15" fmla="*/ 0 h 58"/>
                  <a:gd name="T16" fmla="*/ 11 w 33"/>
                  <a:gd name="T17" fmla="*/ 0 h 58"/>
                  <a:gd name="T18" fmla="*/ 7 w 33"/>
                  <a:gd name="T19" fmla="*/ 2 h 58"/>
                  <a:gd name="T20" fmla="*/ 5 w 33"/>
                  <a:gd name="T21" fmla="*/ 6 h 58"/>
                  <a:gd name="T22" fmla="*/ 3 w 33"/>
                  <a:gd name="T23" fmla="*/ 11 h 58"/>
                  <a:gd name="T24" fmla="*/ 2 w 33"/>
                  <a:gd name="T25" fmla="*/ 15 h 58"/>
                  <a:gd name="T26" fmla="*/ 2 w 33"/>
                  <a:gd name="T27" fmla="*/ 17 h 58"/>
                  <a:gd name="T28" fmla="*/ 0 w 33"/>
                  <a:gd name="T29" fmla="*/ 21 h 58"/>
                  <a:gd name="T30" fmla="*/ 0 w 33"/>
                  <a:gd name="T31" fmla="*/ 23 h 58"/>
                  <a:gd name="T32" fmla="*/ 0 w 33"/>
                  <a:gd name="T33" fmla="*/ 24 h 58"/>
                  <a:gd name="T34" fmla="*/ 1 w 33"/>
                  <a:gd name="T35" fmla="*/ 26 h 58"/>
                  <a:gd name="T36" fmla="*/ 2 w 33"/>
                  <a:gd name="T37" fmla="*/ 26 h 58"/>
                  <a:gd name="T38" fmla="*/ 4 w 33"/>
                  <a:gd name="T39" fmla="*/ 24 h 58"/>
                  <a:gd name="T40" fmla="*/ 5 w 33"/>
                  <a:gd name="T41" fmla="*/ 21 h 58"/>
                  <a:gd name="T42" fmla="*/ 7 w 33"/>
                  <a:gd name="T43" fmla="*/ 16 h 58"/>
                  <a:gd name="T44" fmla="*/ 7 w 33"/>
                  <a:gd name="T45" fmla="*/ 15 h 58"/>
                  <a:gd name="T46" fmla="*/ 9 w 33"/>
                  <a:gd name="T47" fmla="*/ 8 h 58"/>
                  <a:gd name="T48" fmla="*/ 10 w 33"/>
                  <a:gd name="T49" fmla="*/ 8 h 58"/>
                  <a:gd name="T50" fmla="*/ 8 w 33"/>
                  <a:gd name="T51" fmla="*/ 15 h 58"/>
                  <a:gd name="T52" fmla="*/ 2 w 33"/>
                  <a:gd name="T53" fmla="*/ 35 h 58"/>
                  <a:gd name="T54" fmla="*/ 10 w 33"/>
                  <a:gd name="T55" fmla="*/ 35 h 58"/>
                  <a:gd name="T56" fmla="*/ 10 w 33"/>
                  <a:gd name="T57" fmla="*/ 44 h 58"/>
                  <a:gd name="T58" fmla="*/ 10 w 33"/>
                  <a:gd name="T59" fmla="*/ 55 h 58"/>
                  <a:gd name="T60" fmla="*/ 11 w 33"/>
                  <a:gd name="T61" fmla="*/ 57 h 58"/>
                  <a:gd name="T62" fmla="*/ 13 w 33"/>
                  <a:gd name="T63" fmla="*/ 58 h 58"/>
                  <a:gd name="T64" fmla="*/ 15 w 33"/>
                  <a:gd name="T65" fmla="*/ 57 h 58"/>
                  <a:gd name="T66" fmla="*/ 15 w 33"/>
                  <a:gd name="T67" fmla="*/ 55 h 58"/>
                  <a:gd name="T68" fmla="*/ 15 w 33"/>
                  <a:gd name="T69" fmla="*/ 44 h 58"/>
                  <a:gd name="T70" fmla="*/ 15 w 33"/>
                  <a:gd name="T71" fmla="*/ 35 h 58"/>
                  <a:gd name="T72" fmla="*/ 17 w 33"/>
                  <a:gd name="T73" fmla="*/ 35 h 58"/>
                  <a:gd name="T74" fmla="*/ 17 w 33"/>
                  <a:gd name="T75" fmla="*/ 44 h 58"/>
                  <a:gd name="T76" fmla="*/ 17 w 33"/>
                  <a:gd name="T77" fmla="*/ 55 h 58"/>
                  <a:gd name="T78" fmla="*/ 18 w 33"/>
                  <a:gd name="T79" fmla="*/ 57 h 58"/>
                  <a:gd name="T80" fmla="*/ 20 w 33"/>
                  <a:gd name="T81" fmla="*/ 58 h 58"/>
                  <a:gd name="T82" fmla="*/ 21 w 33"/>
                  <a:gd name="T83" fmla="*/ 57 h 58"/>
                  <a:gd name="T84" fmla="*/ 22 w 33"/>
                  <a:gd name="T85" fmla="*/ 55 h 58"/>
                  <a:gd name="T86" fmla="*/ 22 w 33"/>
                  <a:gd name="T87" fmla="*/ 44 h 58"/>
                  <a:gd name="T88" fmla="*/ 22 w 33"/>
                  <a:gd name="T89" fmla="*/ 35 h 58"/>
                  <a:gd name="T90" fmla="*/ 30 w 33"/>
                  <a:gd name="T91" fmla="*/ 35 h 58"/>
                  <a:gd name="T92" fmla="*/ 24 w 33"/>
                  <a:gd name="T93" fmla="*/ 15 h 58"/>
                  <a:gd name="T94" fmla="*/ 22 w 33"/>
                  <a:gd name="T95" fmla="*/ 8 h 58"/>
                  <a:gd name="T96" fmla="*/ 23 w 33"/>
                  <a:gd name="T97" fmla="*/ 8 h 58"/>
                  <a:gd name="T98" fmla="*/ 25 w 33"/>
                  <a:gd name="T99" fmla="*/ 15 h 58"/>
                  <a:gd name="T100" fmla="*/ 25 w 33"/>
                  <a:gd name="T101" fmla="*/ 16 h 58"/>
                  <a:gd name="T102" fmla="*/ 27 w 33"/>
                  <a:gd name="T103" fmla="*/ 21 h 58"/>
                  <a:gd name="T104" fmla="*/ 28 w 33"/>
                  <a:gd name="T105" fmla="*/ 24 h 58"/>
                  <a:gd name="T106" fmla="*/ 30 w 33"/>
                  <a:gd name="T107" fmla="*/ 26 h 58"/>
                  <a:gd name="T108" fmla="*/ 31 w 33"/>
                  <a:gd name="T109" fmla="*/ 26 h 58"/>
                  <a:gd name="T110" fmla="*/ 33 w 33"/>
                  <a:gd name="T111" fmla="*/ 24 h 58"/>
                  <a:gd name="T112" fmla="*/ 32 w 33"/>
                  <a:gd name="T11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58">
                    <a:moveTo>
                      <a:pt x="32" y="23"/>
                    </a:moveTo>
                    <a:cubicBezTo>
                      <a:pt x="32" y="23"/>
                      <a:pt x="32" y="22"/>
                      <a:pt x="32" y="21"/>
                    </a:cubicBezTo>
                    <a:cubicBezTo>
                      <a:pt x="31" y="20"/>
                      <a:pt x="31" y="18"/>
                      <a:pt x="31" y="17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4"/>
                      <a:pt x="29" y="13"/>
                      <a:pt x="29" y="11"/>
                    </a:cubicBezTo>
                    <a:cubicBezTo>
                      <a:pt x="28" y="9"/>
                      <a:pt x="28" y="8"/>
                      <a:pt x="27" y="6"/>
                    </a:cubicBezTo>
                    <a:cubicBezTo>
                      <a:pt x="27" y="4"/>
                      <a:pt x="26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1"/>
                      <a:pt x="7" y="2"/>
                    </a:cubicBezTo>
                    <a:cubicBezTo>
                      <a:pt x="6" y="3"/>
                      <a:pt x="5" y="4"/>
                      <a:pt x="5" y="6"/>
                    </a:cubicBezTo>
                    <a:cubicBezTo>
                      <a:pt x="4" y="8"/>
                      <a:pt x="4" y="9"/>
                      <a:pt x="3" y="11"/>
                    </a:cubicBezTo>
                    <a:cubicBezTo>
                      <a:pt x="3" y="13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1" y="18"/>
                      <a:pt x="1" y="20"/>
                      <a:pt x="0" y="21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5"/>
                      <a:pt x="0" y="25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24"/>
                      <a:pt x="5" y="23"/>
                      <a:pt x="5" y="21"/>
                    </a:cubicBezTo>
                    <a:cubicBezTo>
                      <a:pt x="6" y="19"/>
                      <a:pt x="6" y="18"/>
                      <a:pt x="7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7" y="14"/>
                      <a:pt x="8" y="11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6"/>
                      <a:pt x="10" y="57"/>
                      <a:pt x="11" y="57"/>
                    </a:cubicBezTo>
                    <a:cubicBezTo>
                      <a:pt x="11" y="58"/>
                      <a:pt x="12" y="58"/>
                      <a:pt x="13" y="58"/>
                    </a:cubicBezTo>
                    <a:cubicBezTo>
                      <a:pt x="14" y="58"/>
                      <a:pt x="14" y="58"/>
                      <a:pt x="15" y="57"/>
                    </a:cubicBezTo>
                    <a:cubicBezTo>
                      <a:pt x="15" y="57"/>
                      <a:pt x="15" y="56"/>
                      <a:pt x="15" y="55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7"/>
                      <a:pt x="18" y="57"/>
                    </a:cubicBezTo>
                    <a:cubicBezTo>
                      <a:pt x="18" y="58"/>
                      <a:pt x="19" y="58"/>
                      <a:pt x="20" y="58"/>
                    </a:cubicBezTo>
                    <a:cubicBezTo>
                      <a:pt x="20" y="58"/>
                      <a:pt x="21" y="58"/>
                      <a:pt x="21" y="57"/>
                    </a:cubicBezTo>
                    <a:cubicBezTo>
                      <a:pt x="22" y="57"/>
                      <a:pt x="22" y="56"/>
                      <a:pt x="22" y="5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11"/>
                      <a:pt x="25" y="14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8"/>
                      <a:pt x="27" y="19"/>
                      <a:pt x="27" y="21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25"/>
                      <a:pt x="33" y="25"/>
                      <a:pt x="33" y="24"/>
                    </a:cubicBezTo>
                    <a:lnTo>
                      <a:pt x="3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6824663" y="4479925"/>
                <a:ext cx="196850" cy="198438"/>
              </a:xfrm>
              <a:custGeom>
                <a:avLst/>
                <a:gdLst>
                  <a:gd name="T0" fmla="*/ 2 w 12"/>
                  <a:gd name="T1" fmla="*/ 10 h 12"/>
                  <a:gd name="T2" fmla="*/ 6 w 12"/>
                  <a:gd name="T3" fmla="*/ 12 h 12"/>
                  <a:gd name="T4" fmla="*/ 10 w 12"/>
                  <a:gd name="T5" fmla="*/ 10 h 12"/>
                  <a:gd name="T6" fmla="*/ 12 w 12"/>
                  <a:gd name="T7" fmla="*/ 7 h 12"/>
                  <a:gd name="T8" fmla="*/ 12 w 12"/>
                  <a:gd name="T9" fmla="*/ 6 h 12"/>
                  <a:gd name="T10" fmla="*/ 10 w 12"/>
                  <a:gd name="T11" fmla="*/ 2 h 12"/>
                  <a:gd name="T12" fmla="*/ 6 w 12"/>
                  <a:gd name="T13" fmla="*/ 0 h 12"/>
                  <a:gd name="T14" fmla="*/ 2 w 12"/>
                  <a:gd name="T15" fmla="*/ 2 h 12"/>
                  <a:gd name="T16" fmla="*/ 0 w 12"/>
                  <a:gd name="T17" fmla="*/ 6 h 12"/>
                  <a:gd name="T18" fmla="*/ 0 w 12"/>
                  <a:gd name="T19" fmla="*/ 7 h 12"/>
                  <a:gd name="T20" fmla="*/ 2 w 12"/>
                  <a:gd name="T2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2" y="10"/>
                    </a:moveTo>
                    <a:cubicBezTo>
                      <a:pt x="3" y="11"/>
                      <a:pt x="5" y="12"/>
                      <a:pt x="6" y="12"/>
                    </a:cubicBezTo>
                    <a:cubicBezTo>
                      <a:pt x="8" y="12"/>
                      <a:pt x="9" y="11"/>
                      <a:pt x="10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4"/>
                      <a:pt x="11" y="3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1" y="9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8" name="กลุ่ม 27"/>
            <p:cNvGrpSpPr/>
            <p:nvPr/>
          </p:nvGrpSpPr>
          <p:grpSpPr>
            <a:xfrm>
              <a:off x="7175390" y="6082505"/>
              <a:ext cx="542925" cy="1168400"/>
              <a:chOff x="6659563" y="6157913"/>
              <a:chExt cx="542925" cy="116840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659563" y="6388100"/>
                <a:ext cx="542925" cy="938213"/>
              </a:xfrm>
              <a:custGeom>
                <a:avLst/>
                <a:gdLst>
                  <a:gd name="T0" fmla="*/ 32 w 33"/>
                  <a:gd name="T1" fmla="*/ 22 h 57"/>
                  <a:gd name="T2" fmla="*/ 32 w 33"/>
                  <a:gd name="T3" fmla="*/ 20 h 57"/>
                  <a:gd name="T4" fmla="*/ 31 w 33"/>
                  <a:gd name="T5" fmla="*/ 16 h 57"/>
                  <a:gd name="T6" fmla="*/ 30 w 33"/>
                  <a:gd name="T7" fmla="*/ 15 h 57"/>
                  <a:gd name="T8" fmla="*/ 29 w 33"/>
                  <a:gd name="T9" fmla="*/ 11 h 57"/>
                  <a:gd name="T10" fmla="*/ 27 w 33"/>
                  <a:gd name="T11" fmla="*/ 5 h 57"/>
                  <a:gd name="T12" fmla="*/ 25 w 33"/>
                  <a:gd name="T13" fmla="*/ 1 h 57"/>
                  <a:gd name="T14" fmla="*/ 21 w 33"/>
                  <a:gd name="T15" fmla="*/ 0 h 57"/>
                  <a:gd name="T16" fmla="*/ 11 w 33"/>
                  <a:gd name="T17" fmla="*/ 0 h 57"/>
                  <a:gd name="T18" fmla="*/ 7 w 33"/>
                  <a:gd name="T19" fmla="*/ 1 h 57"/>
                  <a:gd name="T20" fmla="*/ 5 w 33"/>
                  <a:gd name="T21" fmla="*/ 5 h 57"/>
                  <a:gd name="T22" fmla="*/ 3 w 33"/>
                  <a:gd name="T23" fmla="*/ 11 h 57"/>
                  <a:gd name="T24" fmla="*/ 2 w 33"/>
                  <a:gd name="T25" fmla="*/ 15 h 57"/>
                  <a:gd name="T26" fmla="*/ 2 w 33"/>
                  <a:gd name="T27" fmla="*/ 16 h 57"/>
                  <a:gd name="T28" fmla="*/ 0 w 33"/>
                  <a:gd name="T29" fmla="*/ 20 h 57"/>
                  <a:gd name="T30" fmla="*/ 0 w 33"/>
                  <a:gd name="T31" fmla="*/ 22 h 57"/>
                  <a:gd name="T32" fmla="*/ 0 w 33"/>
                  <a:gd name="T33" fmla="*/ 23 h 57"/>
                  <a:gd name="T34" fmla="*/ 1 w 33"/>
                  <a:gd name="T35" fmla="*/ 25 h 57"/>
                  <a:gd name="T36" fmla="*/ 2 w 33"/>
                  <a:gd name="T37" fmla="*/ 25 h 57"/>
                  <a:gd name="T38" fmla="*/ 4 w 33"/>
                  <a:gd name="T39" fmla="*/ 24 h 57"/>
                  <a:gd name="T40" fmla="*/ 5 w 33"/>
                  <a:gd name="T41" fmla="*/ 20 h 57"/>
                  <a:gd name="T42" fmla="*/ 7 w 33"/>
                  <a:gd name="T43" fmla="*/ 15 h 57"/>
                  <a:gd name="T44" fmla="*/ 7 w 33"/>
                  <a:gd name="T45" fmla="*/ 15 h 57"/>
                  <a:gd name="T46" fmla="*/ 9 w 33"/>
                  <a:gd name="T47" fmla="*/ 8 h 57"/>
                  <a:gd name="T48" fmla="*/ 10 w 33"/>
                  <a:gd name="T49" fmla="*/ 8 h 57"/>
                  <a:gd name="T50" fmla="*/ 8 w 33"/>
                  <a:gd name="T51" fmla="*/ 15 h 57"/>
                  <a:gd name="T52" fmla="*/ 2 w 33"/>
                  <a:gd name="T53" fmla="*/ 34 h 57"/>
                  <a:gd name="T54" fmla="*/ 10 w 33"/>
                  <a:gd name="T55" fmla="*/ 34 h 57"/>
                  <a:gd name="T56" fmla="*/ 10 w 33"/>
                  <a:gd name="T57" fmla="*/ 43 h 57"/>
                  <a:gd name="T58" fmla="*/ 10 w 33"/>
                  <a:gd name="T59" fmla="*/ 55 h 57"/>
                  <a:gd name="T60" fmla="*/ 11 w 33"/>
                  <a:gd name="T61" fmla="*/ 57 h 57"/>
                  <a:gd name="T62" fmla="*/ 13 w 33"/>
                  <a:gd name="T63" fmla="*/ 57 h 57"/>
                  <a:gd name="T64" fmla="*/ 15 w 33"/>
                  <a:gd name="T65" fmla="*/ 57 h 57"/>
                  <a:gd name="T66" fmla="*/ 15 w 33"/>
                  <a:gd name="T67" fmla="*/ 55 h 57"/>
                  <a:gd name="T68" fmla="*/ 15 w 33"/>
                  <a:gd name="T69" fmla="*/ 43 h 57"/>
                  <a:gd name="T70" fmla="*/ 15 w 33"/>
                  <a:gd name="T71" fmla="*/ 34 h 57"/>
                  <a:gd name="T72" fmla="*/ 17 w 33"/>
                  <a:gd name="T73" fmla="*/ 34 h 57"/>
                  <a:gd name="T74" fmla="*/ 17 w 33"/>
                  <a:gd name="T75" fmla="*/ 43 h 57"/>
                  <a:gd name="T76" fmla="*/ 17 w 33"/>
                  <a:gd name="T77" fmla="*/ 55 h 57"/>
                  <a:gd name="T78" fmla="*/ 18 w 33"/>
                  <a:gd name="T79" fmla="*/ 57 h 57"/>
                  <a:gd name="T80" fmla="*/ 20 w 33"/>
                  <a:gd name="T81" fmla="*/ 57 h 57"/>
                  <a:gd name="T82" fmla="*/ 22 w 33"/>
                  <a:gd name="T83" fmla="*/ 57 h 57"/>
                  <a:gd name="T84" fmla="*/ 22 w 33"/>
                  <a:gd name="T85" fmla="*/ 55 h 57"/>
                  <a:gd name="T86" fmla="*/ 22 w 33"/>
                  <a:gd name="T87" fmla="*/ 43 h 57"/>
                  <a:gd name="T88" fmla="*/ 22 w 33"/>
                  <a:gd name="T89" fmla="*/ 34 h 57"/>
                  <a:gd name="T90" fmla="*/ 30 w 33"/>
                  <a:gd name="T91" fmla="*/ 34 h 57"/>
                  <a:gd name="T92" fmla="*/ 24 w 33"/>
                  <a:gd name="T93" fmla="*/ 15 h 57"/>
                  <a:gd name="T94" fmla="*/ 22 w 33"/>
                  <a:gd name="T95" fmla="*/ 8 h 57"/>
                  <a:gd name="T96" fmla="*/ 23 w 33"/>
                  <a:gd name="T97" fmla="*/ 8 h 57"/>
                  <a:gd name="T98" fmla="*/ 25 w 33"/>
                  <a:gd name="T99" fmla="*/ 15 h 57"/>
                  <a:gd name="T100" fmla="*/ 26 w 33"/>
                  <a:gd name="T101" fmla="*/ 15 h 57"/>
                  <a:gd name="T102" fmla="*/ 27 w 33"/>
                  <a:gd name="T103" fmla="*/ 20 h 57"/>
                  <a:gd name="T104" fmla="*/ 28 w 33"/>
                  <a:gd name="T105" fmla="*/ 24 h 57"/>
                  <a:gd name="T106" fmla="*/ 30 w 33"/>
                  <a:gd name="T107" fmla="*/ 25 h 57"/>
                  <a:gd name="T108" fmla="*/ 31 w 33"/>
                  <a:gd name="T109" fmla="*/ 25 h 57"/>
                  <a:gd name="T110" fmla="*/ 33 w 33"/>
                  <a:gd name="T111" fmla="*/ 23 h 57"/>
                  <a:gd name="T112" fmla="*/ 32 w 33"/>
                  <a:gd name="T11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57">
                    <a:moveTo>
                      <a:pt x="32" y="22"/>
                    </a:moveTo>
                    <a:cubicBezTo>
                      <a:pt x="32" y="22"/>
                      <a:pt x="32" y="21"/>
                      <a:pt x="32" y="20"/>
                    </a:cubicBezTo>
                    <a:cubicBezTo>
                      <a:pt x="31" y="19"/>
                      <a:pt x="31" y="18"/>
                      <a:pt x="31" y="16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8" y="9"/>
                      <a:pt x="28" y="7"/>
                      <a:pt x="27" y="5"/>
                    </a:cubicBezTo>
                    <a:cubicBezTo>
                      <a:pt x="27" y="4"/>
                      <a:pt x="26" y="2"/>
                      <a:pt x="25" y="1"/>
                    </a:cubicBezTo>
                    <a:cubicBezTo>
                      <a:pt x="24" y="0"/>
                      <a:pt x="22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7" y="1"/>
                    </a:cubicBezTo>
                    <a:cubicBezTo>
                      <a:pt x="6" y="2"/>
                      <a:pt x="5" y="4"/>
                      <a:pt x="5" y="5"/>
                    </a:cubicBezTo>
                    <a:cubicBezTo>
                      <a:pt x="4" y="7"/>
                      <a:pt x="4" y="9"/>
                      <a:pt x="3" y="11"/>
                    </a:cubicBezTo>
                    <a:cubicBezTo>
                      <a:pt x="3" y="12"/>
                      <a:pt x="2" y="13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8"/>
                      <a:pt x="1" y="19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5"/>
                      <a:pt x="4" y="25"/>
                      <a:pt x="4" y="24"/>
                    </a:cubicBezTo>
                    <a:cubicBezTo>
                      <a:pt x="4" y="23"/>
                      <a:pt x="5" y="22"/>
                      <a:pt x="5" y="20"/>
                    </a:cubicBezTo>
                    <a:cubicBezTo>
                      <a:pt x="6" y="19"/>
                      <a:pt x="6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3"/>
                      <a:pt x="8" y="11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6"/>
                      <a:pt x="11" y="57"/>
                    </a:cubicBezTo>
                    <a:cubicBezTo>
                      <a:pt x="11" y="57"/>
                      <a:pt x="12" y="57"/>
                      <a:pt x="13" y="57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5" y="56"/>
                      <a:pt x="15" y="55"/>
                      <a:pt x="15" y="5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6"/>
                      <a:pt x="18" y="57"/>
                    </a:cubicBezTo>
                    <a:cubicBezTo>
                      <a:pt x="18" y="57"/>
                      <a:pt x="19" y="57"/>
                      <a:pt x="20" y="57"/>
                    </a:cubicBezTo>
                    <a:cubicBezTo>
                      <a:pt x="20" y="57"/>
                      <a:pt x="21" y="57"/>
                      <a:pt x="22" y="57"/>
                    </a:cubicBezTo>
                    <a:cubicBezTo>
                      <a:pt x="22" y="56"/>
                      <a:pt x="22" y="55"/>
                      <a:pt x="22" y="55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11"/>
                      <a:pt x="25" y="13"/>
                      <a:pt x="25" y="15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6" y="17"/>
                      <a:pt x="27" y="19"/>
                      <a:pt x="27" y="20"/>
                    </a:cubicBezTo>
                    <a:cubicBezTo>
                      <a:pt x="28" y="22"/>
                      <a:pt x="28" y="23"/>
                      <a:pt x="28" y="24"/>
                    </a:cubicBezTo>
                    <a:cubicBezTo>
                      <a:pt x="28" y="25"/>
                      <a:pt x="29" y="25"/>
                      <a:pt x="30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2" y="25"/>
                      <a:pt x="33" y="24"/>
                      <a:pt x="33" y="23"/>
                    </a:cubicBezTo>
                    <a:lnTo>
                      <a:pt x="3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6824663" y="6157913"/>
                <a:ext cx="196850" cy="198438"/>
              </a:xfrm>
              <a:custGeom>
                <a:avLst/>
                <a:gdLst>
                  <a:gd name="T0" fmla="*/ 2 w 12"/>
                  <a:gd name="T1" fmla="*/ 10 h 12"/>
                  <a:gd name="T2" fmla="*/ 6 w 12"/>
                  <a:gd name="T3" fmla="*/ 12 h 12"/>
                  <a:gd name="T4" fmla="*/ 10 w 12"/>
                  <a:gd name="T5" fmla="*/ 10 h 12"/>
                  <a:gd name="T6" fmla="*/ 12 w 12"/>
                  <a:gd name="T7" fmla="*/ 7 h 12"/>
                  <a:gd name="T8" fmla="*/ 12 w 12"/>
                  <a:gd name="T9" fmla="*/ 6 h 12"/>
                  <a:gd name="T10" fmla="*/ 10 w 12"/>
                  <a:gd name="T11" fmla="*/ 2 h 12"/>
                  <a:gd name="T12" fmla="*/ 6 w 12"/>
                  <a:gd name="T13" fmla="*/ 0 h 12"/>
                  <a:gd name="T14" fmla="*/ 2 w 12"/>
                  <a:gd name="T15" fmla="*/ 2 h 12"/>
                  <a:gd name="T16" fmla="*/ 0 w 12"/>
                  <a:gd name="T17" fmla="*/ 6 h 12"/>
                  <a:gd name="T18" fmla="*/ 0 w 12"/>
                  <a:gd name="T19" fmla="*/ 7 h 12"/>
                  <a:gd name="T20" fmla="*/ 2 w 12"/>
                  <a:gd name="T2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2" y="10"/>
                    </a:moveTo>
                    <a:cubicBezTo>
                      <a:pt x="3" y="11"/>
                      <a:pt x="5" y="12"/>
                      <a:pt x="6" y="12"/>
                    </a:cubicBezTo>
                    <a:cubicBezTo>
                      <a:pt x="8" y="12"/>
                      <a:pt x="9" y="11"/>
                      <a:pt x="10" y="10"/>
                    </a:cubicBez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5"/>
                      <a:pt x="11" y="3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9" name="กลุ่ม 28"/>
            <p:cNvGrpSpPr/>
            <p:nvPr/>
          </p:nvGrpSpPr>
          <p:grpSpPr>
            <a:xfrm>
              <a:off x="7175390" y="7776367"/>
              <a:ext cx="542925" cy="1168401"/>
              <a:chOff x="6659563" y="7851775"/>
              <a:chExt cx="542925" cy="1168401"/>
            </a:xfrm>
            <a:solidFill>
              <a:schemeClr val="accent6"/>
            </a:solidFill>
          </p:grpSpPr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6659563" y="8066088"/>
                <a:ext cx="542925" cy="954088"/>
              </a:xfrm>
              <a:custGeom>
                <a:avLst/>
                <a:gdLst>
                  <a:gd name="T0" fmla="*/ 32 w 33"/>
                  <a:gd name="T1" fmla="*/ 23 h 58"/>
                  <a:gd name="T2" fmla="*/ 32 w 33"/>
                  <a:gd name="T3" fmla="*/ 21 h 58"/>
                  <a:gd name="T4" fmla="*/ 31 w 33"/>
                  <a:gd name="T5" fmla="*/ 16 h 58"/>
                  <a:gd name="T6" fmla="*/ 30 w 33"/>
                  <a:gd name="T7" fmla="*/ 15 h 58"/>
                  <a:gd name="T8" fmla="*/ 29 w 33"/>
                  <a:gd name="T9" fmla="*/ 11 h 58"/>
                  <a:gd name="T10" fmla="*/ 27 w 33"/>
                  <a:gd name="T11" fmla="*/ 5 h 58"/>
                  <a:gd name="T12" fmla="*/ 25 w 33"/>
                  <a:gd name="T13" fmla="*/ 2 h 58"/>
                  <a:gd name="T14" fmla="*/ 21 w 33"/>
                  <a:gd name="T15" fmla="*/ 0 h 58"/>
                  <a:gd name="T16" fmla="*/ 11 w 33"/>
                  <a:gd name="T17" fmla="*/ 0 h 58"/>
                  <a:gd name="T18" fmla="*/ 7 w 33"/>
                  <a:gd name="T19" fmla="*/ 2 h 58"/>
                  <a:gd name="T20" fmla="*/ 5 w 33"/>
                  <a:gd name="T21" fmla="*/ 5 h 58"/>
                  <a:gd name="T22" fmla="*/ 3 w 33"/>
                  <a:gd name="T23" fmla="*/ 11 h 58"/>
                  <a:gd name="T24" fmla="*/ 2 w 33"/>
                  <a:gd name="T25" fmla="*/ 15 h 58"/>
                  <a:gd name="T26" fmla="*/ 2 w 33"/>
                  <a:gd name="T27" fmla="*/ 16 h 58"/>
                  <a:gd name="T28" fmla="*/ 0 w 33"/>
                  <a:gd name="T29" fmla="*/ 21 h 58"/>
                  <a:gd name="T30" fmla="*/ 0 w 33"/>
                  <a:gd name="T31" fmla="*/ 23 h 58"/>
                  <a:gd name="T32" fmla="*/ 0 w 33"/>
                  <a:gd name="T33" fmla="*/ 23 h 58"/>
                  <a:gd name="T34" fmla="*/ 1 w 33"/>
                  <a:gd name="T35" fmla="*/ 25 h 58"/>
                  <a:gd name="T36" fmla="*/ 2 w 33"/>
                  <a:gd name="T37" fmla="*/ 26 h 58"/>
                  <a:gd name="T38" fmla="*/ 4 w 33"/>
                  <a:gd name="T39" fmla="*/ 24 h 58"/>
                  <a:gd name="T40" fmla="*/ 5 w 33"/>
                  <a:gd name="T41" fmla="*/ 21 h 58"/>
                  <a:gd name="T42" fmla="*/ 7 w 33"/>
                  <a:gd name="T43" fmla="*/ 15 h 58"/>
                  <a:gd name="T44" fmla="*/ 7 w 33"/>
                  <a:gd name="T45" fmla="*/ 15 h 58"/>
                  <a:gd name="T46" fmla="*/ 9 w 33"/>
                  <a:gd name="T47" fmla="*/ 8 h 58"/>
                  <a:gd name="T48" fmla="*/ 10 w 33"/>
                  <a:gd name="T49" fmla="*/ 8 h 58"/>
                  <a:gd name="T50" fmla="*/ 8 w 33"/>
                  <a:gd name="T51" fmla="*/ 15 h 58"/>
                  <a:gd name="T52" fmla="*/ 2 w 33"/>
                  <a:gd name="T53" fmla="*/ 35 h 58"/>
                  <a:gd name="T54" fmla="*/ 10 w 33"/>
                  <a:gd name="T55" fmla="*/ 35 h 58"/>
                  <a:gd name="T56" fmla="*/ 10 w 33"/>
                  <a:gd name="T57" fmla="*/ 43 h 58"/>
                  <a:gd name="T58" fmla="*/ 10 w 33"/>
                  <a:gd name="T59" fmla="*/ 55 h 58"/>
                  <a:gd name="T60" fmla="*/ 11 w 33"/>
                  <a:gd name="T61" fmla="*/ 57 h 58"/>
                  <a:gd name="T62" fmla="*/ 13 w 33"/>
                  <a:gd name="T63" fmla="*/ 58 h 58"/>
                  <a:gd name="T64" fmla="*/ 15 w 33"/>
                  <a:gd name="T65" fmla="*/ 57 h 58"/>
                  <a:gd name="T66" fmla="*/ 15 w 33"/>
                  <a:gd name="T67" fmla="*/ 55 h 58"/>
                  <a:gd name="T68" fmla="*/ 15 w 33"/>
                  <a:gd name="T69" fmla="*/ 43 h 58"/>
                  <a:gd name="T70" fmla="*/ 15 w 33"/>
                  <a:gd name="T71" fmla="*/ 35 h 58"/>
                  <a:gd name="T72" fmla="*/ 17 w 33"/>
                  <a:gd name="T73" fmla="*/ 35 h 58"/>
                  <a:gd name="T74" fmla="*/ 17 w 33"/>
                  <a:gd name="T75" fmla="*/ 43 h 58"/>
                  <a:gd name="T76" fmla="*/ 17 w 33"/>
                  <a:gd name="T77" fmla="*/ 55 h 58"/>
                  <a:gd name="T78" fmla="*/ 18 w 33"/>
                  <a:gd name="T79" fmla="*/ 57 h 58"/>
                  <a:gd name="T80" fmla="*/ 20 w 33"/>
                  <a:gd name="T81" fmla="*/ 58 h 58"/>
                  <a:gd name="T82" fmla="*/ 21 w 33"/>
                  <a:gd name="T83" fmla="*/ 57 h 58"/>
                  <a:gd name="T84" fmla="*/ 22 w 33"/>
                  <a:gd name="T85" fmla="*/ 55 h 58"/>
                  <a:gd name="T86" fmla="*/ 22 w 33"/>
                  <a:gd name="T87" fmla="*/ 43 h 58"/>
                  <a:gd name="T88" fmla="*/ 22 w 33"/>
                  <a:gd name="T89" fmla="*/ 35 h 58"/>
                  <a:gd name="T90" fmla="*/ 30 w 33"/>
                  <a:gd name="T91" fmla="*/ 35 h 58"/>
                  <a:gd name="T92" fmla="*/ 24 w 33"/>
                  <a:gd name="T93" fmla="*/ 15 h 58"/>
                  <a:gd name="T94" fmla="*/ 22 w 33"/>
                  <a:gd name="T95" fmla="*/ 8 h 58"/>
                  <a:gd name="T96" fmla="*/ 23 w 33"/>
                  <a:gd name="T97" fmla="*/ 8 h 58"/>
                  <a:gd name="T98" fmla="*/ 25 w 33"/>
                  <a:gd name="T99" fmla="*/ 15 h 58"/>
                  <a:gd name="T100" fmla="*/ 25 w 33"/>
                  <a:gd name="T101" fmla="*/ 15 h 58"/>
                  <a:gd name="T102" fmla="*/ 27 w 33"/>
                  <a:gd name="T103" fmla="*/ 21 h 58"/>
                  <a:gd name="T104" fmla="*/ 28 w 33"/>
                  <a:gd name="T105" fmla="*/ 24 h 58"/>
                  <a:gd name="T106" fmla="*/ 30 w 33"/>
                  <a:gd name="T107" fmla="*/ 26 h 58"/>
                  <a:gd name="T108" fmla="*/ 31 w 33"/>
                  <a:gd name="T109" fmla="*/ 25 h 58"/>
                  <a:gd name="T110" fmla="*/ 33 w 33"/>
                  <a:gd name="T111" fmla="*/ 23 h 58"/>
                  <a:gd name="T112" fmla="*/ 32 w 33"/>
                  <a:gd name="T11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58">
                    <a:moveTo>
                      <a:pt x="32" y="23"/>
                    </a:moveTo>
                    <a:cubicBezTo>
                      <a:pt x="32" y="22"/>
                      <a:pt x="32" y="22"/>
                      <a:pt x="32" y="21"/>
                    </a:cubicBezTo>
                    <a:cubicBezTo>
                      <a:pt x="31" y="19"/>
                      <a:pt x="31" y="18"/>
                      <a:pt x="31" y="16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30" y="14"/>
                      <a:pt x="29" y="12"/>
                      <a:pt x="29" y="11"/>
                    </a:cubicBezTo>
                    <a:cubicBezTo>
                      <a:pt x="28" y="9"/>
                      <a:pt x="28" y="7"/>
                      <a:pt x="27" y="5"/>
                    </a:cubicBezTo>
                    <a:cubicBezTo>
                      <a:pt x="27" y="4"/>
                      <a:pt x="26" y="3"/>
                      <a:pt x="25" y="2"/>
                    </a:cubicBezTo>
                    <a:cubicBezTo>
                      <a:pt x="24" y="0"/>
                      <a:pt x="22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7" y="2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7"/>
                      <a:pt x="4" y="9"/>
                      <a:pt x="3" y="11"/>
                    </a:cubicBezTo>
                    <a:cubicBezTo>
                      <a:pt x="3" y="12"/>
                      <a:pt x="2" y="14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8"/>
                      <a:pt x="1" y="19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23"/>
                      <a:pt x="5" y="22"/>
                      <a:pt x="5" y="21"/>
                    </a:cubicBezTo>
                    <a:cubicBezTo>
                      <a:pt x="6" y="19"/>
                      <a:pt x="6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3"/>
                      <a:pt x="8" y="11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6"/>
                      <a:pt x="10" y="56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4" y="58"/>
                      <a:pt x="14" y="57"/>
                      <a:pt x="15" y="57"/>
                    </a:cubicBezTo>
                    <a:cubicBezTo>
                      <a:pt x="15" y="56"/>
                      <a:pt x="15" y="56"/>
                      <a:pt x="15" y="5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6"/>
                      <a:pt x="18" y="57"/>
                    </a:cubicBezTo>
                    <a:cubicBezTo>
                      <a:pt x="18" y="57"/>
                      <a:pt x="19" y="58"/>
                      <a:pt x="20" y="58"/>
                    </a:cubicBezTo>
                    <a:cubicBezTo>
                      <a:pt x="20" y="58"/>
                      <a:pt x="21" y="57"/>
                      <a:pt x="21" y="57"/>
                    </a:cubicBezTo>
                    <a:cubicBezTo>
                      <a:pt x="22" y="56"/>
                      <a:pt x="22" y="56"/>
                      <a:pt x="22" y="55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11"/>
                      <a:pt x="25" y="13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7"/>
                      <a:pt x="27" y="19"/>
                      <a:pt x="27" y="21"/>
                    </a:cubicBezTo>
                    <a:cubicBezTo>
                      <a:pt x="28" y="22"/>
                      <a:pt x="28" y="23"/>
                      <a:pt x="28" y="24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2" y="25"/>
                      <a:pt x="33" y="24"/>
                      <a:pt x="33" y="23"/>
                    </a:cubicBezTo>
                    <a:lnTo>
                      <a:pt x="3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6824663" y="7851775"/>
                <a:ext cx="196850" cy="180975"/>
              </a:xfrm>
              <a:custGeom>
                <a:avLst/>
                <a:gdLst>
                  <a:gd name="T0" fmla="*/ 2 w 12"/>
                  <a:gd name="T1" fmla="*/ 10 h 11"/>
                  <a:gd name="T2" fmla="*/ 6 w 12"/>
                  <a:gd name="T3" fmla="*/ 11 h 11"/>
                  <a:gd name="T4" fmla="*/ 10 w 12"/>
                  <a:gd name="T5" fmla="*/ 10 h 11"/>
                  <a:gd name="T6" fmla="*/ 12 w 12"/>
                  <a:gd name="T7" fmla="*/ 7 h 11"/>
                  <a:gd name="T8" fmla="*/ 12 w 12"/>
                  <a:gd name="T9" fmla="*/ 5 h 11"/>
                  <a:gd name="T10" fmla="*/ 10 w 12"/>
                  <a:gd name="T11" fmla="*/ 1 h 11"/>
                  <a:gd name="T12" fmla="*/ 6 w 12"/>
                  <a:gd name="T13" fmla="*/ 0 h 11"/>
                  <a:gd name="T14" fmla="*/ 2 w 12"/>
                  <a:gd name="T15" fmla="*/ 1 h 11"/>
                  <a:gd name="T16" fmla="*/ 0 w 12"/>
                  <a:gd name="T17" fmla="*/ 5 h 11"/>
                  <a:gd name="T18" fmla="*/ 0 w 12"/>
                  <a:gd name="T19" fmla="*/ 7 h 11"/>
                  <a:gd name="T20" fmla="*/ 2 w 12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">
                    <a:moveTo>
                      <a:pt x="2" y="10"/>
                    </a:moveTo>
                    <a:cubicBezTo>
                      <a:pt x="3" y="11"/>
                      <a:pt x="5" y="11"/>
                      <a:pt x="6" y="11"/>
                    </a:cubicBezTo>
                    <a:cubicBezTo>
                      <a:pt x="8" y="11"/>
                      <a:pt x="9" y="11"/>
                      <a:pt x="10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1" y="8"/>
                      <a:pt x="1" y="9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0" name="กลุ่ม 29"/>
            <p:cNvGrpSpPr/>
            <p:nvPr/>
          </p:nvGrpSpPr>
          <p:grpSpPr>
            <a:xfrm>
              <a:off x="7175390" y="9454355"/>
              <a:ext cx="542925" cy="1168400"/>
              <a:chOff x="6659563" y="9529763"/>
              <a:chExt cx="542925" cy="1168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6659563" y="9744075"/>
                <a:ext cx="542925" cy="954088"/>
              </a:xfrm>
              <a:custGeom>
                <a:avLst/>
                <a:gdLst>
                  <a:gd name="T0" fmla="*/ 32 w 33"/>
                  <a:gd name="T1" fmla="*/ 23 h 58"/>
                  <a:gd name="T2" fmla="*/ 32 w 33"/>
                  <a:gd name="T3" fmla="*/ 21 h 58"/>
                  <a:gd name="T4" fmla="*/ 31 w 33"/>
                  <a:gd name="T5" fmla="*/ 16 h 58"/>
                  <a:gd name="T6" fmla="*/ 30 w 33"/>
                  <a:gd name="T7" fmla="*/ 15 h 58"/>
                  <a:gd name="T8" fmla="*/ 29 w 33"/>
                  <a:gd name="T9" fmla="*/ 11 h 58"/>
                  <a:gd name="T10" fmla="*/ 27 w 33"/>
                  <a:gd name="T11" fmla="*/ 5 h 58"/>
                  <a:gd name="T12" fmla="*/ 25 w 33"/>
                  <a:gd name="T13" fmla="*/ 2 h 58"/>
                  <a:gd name="T14" fmla="*/ 21 w 33"/>
                  <a:gd name="T15" fmla="*/ 0 h 58"/>
                  <a:gd name="T16" fmla="*/ 11 w 33"/>
                  <a:gd name="T17" fmla="*/ 0 h 58"/>
                  <a:gd name="T18" fmla="*/ 7 w 33"/>
                  <a:gd name="T19" fmla="*/ 2 h 58"/>
                  <a:gd name="T20" fmla="*/ 5 w 33"/>
                  <a:gd name="T21" fmla="*/ 5 h 58"/>
                  <a:gd name="T22" fmla="*/ 3 w 33"/>
                  <a:gd name="T23" fmla="*/ 11 h 58"/>
                  <a:gd name="T24" fmla="*/ 2 w 33"/>
                  <a:gd name="T25" fmla="*/ 15 h 58"/>
                  <a:gd name="T26" fmla="*/ 2 w 33"/>
                  <a:gd name="T27" fmla="*/ 16 h 58"/>
                  <a:gd name="T28" fmla="*/ 0 w 33"/>
                  <a:gd name="T29" fmla="*/ 21 h 58"/>
                  <a:gd name="T30" fmla="*/ 0 w 33"/>
                  <a:gd name="T31" fmla="*/ 23 h 58"/>
                  <a:gd name="T32" fmla="*/ 0 w 33"/>
                  <a:gd name="T33" fmla="*/ 23 h 58"/>
                  <a:gd name="T34" fmla="*/ 1 w 33"/>
                  <a:gd name="T35" fmla="*/ 26 h 58"/>
                  <a:gd name="T36" fmla="*/ 2 w 33"/>
                  <a:gd name="T37" fmla="*/ 26 h 58"/>
                  <a:gd name="T38" fmla="*/ 4 w 33"/>
                  <a:gd name="T39" fmla="*/ 24 h 58"/>
                  <a:gd name="T40" fmla="*/ 5 w 33"/>
                  <a:gd name="T41" fmla="*/ 21 h 58"/>
                  <a:gd name="T42" fmla="*/ 7 w 33"/>
                  <a:gd name="T43" fmla="*/ 15 h 58"/>
                  <a:gd name="T44" fmla="*/ 7 w 33"/>
                  <a:gd name="T45" fmla="*/ 15 h 58"/>
                  <a:gd name="T46" fmla="*/ 9 w 33"/>
                  <a:gd name="T47" fmla="*/ 8 h 58"/>
                  <a:gd name="T48" fmla="*/ 10 w 33"/>
                  <a:gd name="T49" fmla="*/ 8 h 58"/>
                  <a:gd name="T50" fmla="*/ 8 w 33"/>
                  <a:gd name="T51" fmla="*/ 15 h 58"/>
                  <a:gd name="T52" fmla="*/ 2 w 33"/>
                  <a:gd name="T53" fmla="*/ 35 h 58"/>
                  <a:gd name="T54" fmla="*/ 10 w 33"/>
                  <a:gd name="T55" fmla="*/ 35 h 58"/>
                  <a:gd name="T56" fmla="*/ 10 w 33"/>
                  <a:gd name="T57" fmla="*/ 44 h 58"/>
                  <a:gd name="T58" fmla="*/ 10 w 33"/>
                  <a:gd name="T59" fmla="*/ 55 h 58"/>
                  <a:gd name="T60" fmla="*/ 11 w 33"/>
                  <a:gd name="T61" fmla="*/ 57 h 58"/>
                  <a:gd name="T62" fmla="*/ 13 w 33"/>
                  <a:gd name="T63" fmla="*/ 58 h 58"/>
                  <a:gd name="T64" fmla="*/ 15 w 33"/>
                  <a:gd name="T65" fmla="*/ 57 h 58"/>
                  <a:gd name="T66" fmla="*/ 15 w 33"/>
                  <a:gd name="T67" fmla="*/ 55 h 58"/>
                  <a:gd name="T68" fmla="*/ 15 w 33"/>
                  <a:gd name="T69" fmla="*/ 44 h 58"/>
                  <a:gd name="T70" fmla="*/ 15 w 33"/>
                  <a:gd name="T71" fmla="*/ 35 h 58"/>
                  <a:gd name="T72" fmla="*/ 17 w 33"/>
                  <a:gd name="T73" fmla="*/ 35 h 58"/>
                  <a:gd name="T74" fmla="*/ 17 w 33"/>
                  <a:gd name="T75" fmla="*/ 44 h 58"/>
                  <a:gd name="T76" fmla="*/ 17 w 33"/>
                  <a:gd name="T77" fmla="*/ 55 h 58"/>
                  <a:gd name="T78" fmla="*/ 18 w 33"/>
                  <a:gd name="T79" fmla="*/ 57 h 58"/>
                  <a:gd name="T80" fmla="*/ 20 w 33"/>
                  <a:gd name="T81" fmla="*/ 58 h 58"/>
                  <a:gd name="T82" fmla="*/ 21 w 33"/>
                  <a:gd name="T83" fmla="*/ 57 h 58"/>
                  <a:gd name="T84" fmla="*/ 22 w 33"/>
                  <a:gd name="T85" fmla="*/ 55 h 58"/>
                  <a:gd name="T86" fmla="*/ 22 w 33"/>
                  <a:gd name="T87" fmla="*/ 44 h 58"/>
                  <a:gd name="T88" fmla="*/ 22 w 33"/>
                  <a:gd name="T89" fmla="*/ 35 h 58"/>
                  <a:gd name="T90" fmla="*/ 30 w 33"/>
                  <a:gd name="T91" fmla="*/ 35 h 58"/>
                  <a:gd name="T92" fmla="*/ 24 w 33"/>
                  <a:gd name="T93" fmla="*/ 15 h 58"/>
                  <a:gd name="T94" fmla="*/ 22 w 33"/>
                  <a:gd name="T95" fmla="*/ 8 h 58"/>
                  <a:gd name="T96" fmla="*/ 23 w 33"/>
                  <a:gd name="T97" fmla="*/ 8 h 58"/>
                  <a:gd name="T98" fmla="*/ 25 w 33"/>
                  <a:gd name="T99" fmla="*/ 15 h 58"/>
                  <a:gd name="T100" fmla="*/ 25 w 33"/>
                  <a:gd name="T101" fmla="*/ 15 h 58"/>
                  <a:gd name="T102" fmla="*/ 27 w 33"/>
                  <a:gd name="T103" fmla="*/ 21 h 58"/>
                  <a:gd name="T104" fmla="*/ 28 w 33"/>
                  <a:gd name="T105" fmla="*/ 24 h 58"/>
                  <a:gd name="T106" fmla="*/ 30 w 33"/>
                  <a:gd name="T107" fmla="*/ 26 h 58"/>
                  <a:gd name="T108" fmla="*/ 31 w 33"/>
                  <a:gd name="T109" fmla="*/ 26 h 58"/>
                  <a:gd name="T110" fmla="*/ 33 w 33"/>
                  <a:gd name="T111" fmla="*/ 23 h 58"/>
                  <a:gd name="T112" fmla="*/ 32 w 33"/>
                  <a:gd name="T11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58">
                    <a:moveTo>
                      <a:pt x="32" y="23"/>
                    </a:moveTo>
                    <a:cubicBezTo>
                      <a:pt x="32" y="22"/>
                      <a:pt x="32" y="22"/>
                      <a:pt x="32" y="21"/>
                    </a:cubicBezTo>
                    <a:cubicBezTo>
                      <a:pt x="31" y="19"/>
                      <a:pt x="31" y="18"/>
                      <a:pt x="31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4"/>
                      <a:pt x="29" y="13"/>
                      <a:pt x="29" y="11"/>
                    </a:cubicBezTo>
                    <a:cubicBezTo>
                      <a:pt x="28" y="9"/>
                      <a:pt x="28" y="7"/>
                      <a:pt x="27" y="5"/>
                    </a:cubicBezTo>
                    <a:cubicBezTo>
                      <a:pt x="27" y="4"/>
                      <a:pt x="26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1"/>
                      <a:pt x="7" y="2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7"/>
                      <a:pt x="4" y="9"/>
                      <a:pt x="3" y="11"/>
                    </a:cubicBezTo>
                    <a:cubicBezTo>
                      <a:pt x="3" y="13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9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24"/>
                      <a:pt x="5" y="23"/>
                      <a:pt x="5" y="21"/>
                    </a:cubicBezTo>
                    <a:cubicBezTo>
                      <a:pt x="6" y="19"/>
                      <a:pt x="6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3"/>
                      <a:pt x="8" y="11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6"/>
                      <a:pt x="10" y="57"/>
                      <a:pt x="11" y="57"/>
                    </a:cubicBezTo>
                    <a:cubicBezTo>
                      <a:pt x="11" y="58"/>
                      <a:pt x="12" y="58"/>
                      <a:pt x="13" y="58"/>
                    </a:cubicBezTo>
                    <a:cubicBezTo>
                      <a:pt x="14" y="58"/>
                      <a:pt x="14" y="58"/>
                      <a:pt x="15" y="57"/>
                    </a:cubicBezTo>
                    <a:cubicBezTo>
                      <a:pt x="15" y="57"/>
                      <a:pt x="15" y="56"/>
                      <a:pt x="15" y="55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7"/>
                      <a:pt x="18" y="57"/>
                    </a:cubicBezTo>
                    <a:cubicBezTo>
                      <a:pt x="18" y="58"/>
                      <a:pt x="19" y="58"/>
                      <a:pt x="20" y="58"/>
                    </a:cubicBezTo>
                    <a:cubicBezTo>
                      <a:pt x="20" y="58"/>
                      <a:pt x="21" y="58"/>
                      <a:pt x="21" y="57"/>
                    </a:cubicBezTo>
                    <a:cubicBezTo>
                      <a:pt x="22" y="57"/>
                      <a:pt x="22" y="56"/>
                      <a:pt x="22" y="5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11"/>
                      <a:pt x="25" y="13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7"/>
                      <a:pt x="27" y="19"/>
                      <a:pt x="27" y="21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25"/>
                      <a:pt x="33" y="24"/>
                      <a:pt x="33" y="23"/>
                    </a:cubicBezTo>
                    <a:lnTo>
                      <a:pt x="3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6824663" y="9529763"/>
                <a:ext cx="196850" cy="180975"/>
              </a:xfrm>
              <a:custGeom>
                <a:avLst/>
                <a:gdLst>
                  <a:gd name="T0" fmla="*/ 2 w 12"/>
                  <a:gd name="T1" fmla="*/ 10 h 11"/>
                  <a:gd name="T2" fmla="*/ 6 w 12"/>
                  <a:gd name="T3" fmla="*/ 11 h 11"/>
                  <a:gd name="T4" fmla="*/ 10 w 12"/>
                  <a:gd name="T5" fmla="*/ 10 h 11"/>
                  <a:gd name="T6" fmla="*/ 12 w 12"/>
                  <a:gd name="T7" fmla="*/ 7 h 11"/>
                  <a:gd name="T8" fmla="*/ 12 w 12"/>
                  <a:gd name="T9" fmla="*/ 6 h 11"/>
                  <a:gd name="T10" fmla="*/ 10 w 12"/>
                  <a:gd name="T11" fmla="*/ 1 h 11"/>
                  <a:gd name="T12" fmla="*/ 6 w 12"/>
                  <a:gd name="T13" fmla="*/ 0 h 11"/>
                  <a:gd name="T14" fmla="*/ 2 w 12"/>
                  <a:gd name="T15" fmla="*/ 1 h 11"/>
                  <a:gd name="T16" fmla="*/ 0 w 12"/>
                  <a:gd name="T17" fmla="*/ 6 h 11"/>
                  <a:gd name="T18" fmla="*/ 0 w 12"/>
                  <a:gd name="T19" fmla="*/ 7 h 11"/>
                  <a:gd name="T20" fmla="*/ 2 w 12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">
                    <a:moveTo>
                      <a:pt x="2" y="10"/>
                    </a:moveTo>
                    <a:cubicBezTo>
                      <a:pt x="3" y="11"/>
                      <a:pt x="5" y="11"/>
                      <a:pt x="6" y="11"/>
                    </a:cubicBezTo>
                    <a:cubicBezTo>
                      <a:pt x="8" y="11"/>
                      <a:pt x="9" y="11"/>
                      <a:pt x="10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4"/>
                      <a:pt x="11" y="3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1" y="9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156215" y="3894930"/>
              <a:ext cx="1184275" cy="7237413"/>
            </a:xfrm>
            <a:custGeom>
              <a:avLst/>
              <a:gdLst>
                <a:gd name="T0" fmla="*/ 280 w 746"/>
                <a:gd name="T1" fmla="*/ 42 h 4559"/>
                <a:gd name="T2" fmla="*/ 746 w 746"/>
                <a:gd name="T3" fmla="*/ 42 h 4559"/>
                <a:gd name="T4" fmla="*/ 746 w 746"/>
                <a:gd name="T5" fmla="*/ 0 h 4559"/>
                <a:gd name="T6" fmla="*/ 249 w 746"/>
                <a:gd name="T7" fmla="*/ 0 h 4559"/>
                <a:gd name="T8" fmla="*/ 249 w 746"/>
                <a:gd name="T9" fmla="*/ 2052 h 4559"/>
                <a:gd name="T10" fmla="*/ 0 w 746"/>
                <a:gd name="T11" fmla="*/ 2280 h 4559"/>
                <a:gd name="T12" fmla="*/ 249 w 746"/>
                <a:gd name="T13" fmla="*/ 2507 h 4559"/>
                <a:gd name="T14" fmla="*/ 249 w 746"/>
                <a:gd name="T15" fmla="*/ 4559 h 4559"/>
                <a:gd name="T16" fmla="*/ 746 w 746"/>
                <a:gd name="T17" fmla="*/ 4559 h 4559"/>
                <a:gd name="T18" fmla="*/ 746 w 746"/>
                <a:gd name="T19" fmla="*/ 4517 h 4559"/>
                <a:gd name="T20" fmla="*/ 280 w 746"/>
                <a:gd name="T21" fmla="*/ 4517 h 4559"/>
                <a:gd name="T22" fmla="*/ 280 w 746"/>
                <a:gd name="T23" fmla="*/ 2487 h 4559"/>
                <a:gd name="T24" fmla="*/ 62 w 746"/>
                <a:gd name="T25" fmla="*/ 2280 h 4559"/>
                <a:gd name="T26" fmla="*/ 280 w 746"/>
                <a:gd name="T27" fmla="*/ 2072 h 4559"/>
                <a:gd name="T28" fmla="*/ 280 w 746"/>
                <a:gd name="T29" fmla="*/ 42 h 4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6" h="4559">
                  <a:moveTo>
                    <a:pt x="280" y="42"/>
                  </a:moveTo>
                  <a:lnTo>
                    <a:pt x="746" y="42"/>
                  </a:lnTo>
                  <a:lnTo>
                    <a:pt x="746" y="0"/>
                  </a:lnTo>
                  <a:lnTo>
                    <a:pt x="249" y="0"/>
                  </a:lnTo>
                  <a:lnTo>
                    <a:pt x="249" y="2052"/>
                  </a:lnTo>
                  <a:lnTo>
                    <a:pt x="0" y="2280"/>
                  </a:lnTo>
                  <a:lnTo>
                    <a:pt x="249" y="2507"/>
                  </a:lnTo>
                  <a:lnTo>
                    <a:pt x="249" y="4559"/>
                  </a:lnTo>
                  <a:lnTo>
                    <a:pt x="746" y="4559"/>
                  </a:lnTo>
                  <a:lnTo>
                    <a:pt x="746" y="4517"/>
                  </a:lnTo>
                  <a:lnTo>
                    <a:pt x="280" y="4517"/>
                  </a:lnTo>
                  <a:lnTo>
                    <a:pt x="280" y="2487"/>
                  </a:lnTo>
                  <a:lnTo>
                    <a:pt x="62" y="2280"/>
                  </a:lnTo>
                  <a:lnTo>
                    <a:pt x="280" y="2072"/>
                  </a:lnTo>
                  <a:lnTo>
                    <a:pt x="280" y="42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822590" y="4947442"/>
              <a:ext cx="2219325" cy="2024063"/>
            </a:xfrm>
            <a:custGeom>
              <a:avLst/>
              <a:gdLst>
                <a:gd name="T0" fmla="*/ 117 w 135"/>
                <a:gd name="T1" fmla="*/ 115 h 123"/>
                <a:gd name="T2" fmla="*/ 129 w 135"/>
                <a:gd name="T3" fmla="*/ 112 h 123"/>
                <a:gd name="T4" fmla="*/ 119 w 135"/>
                <a:gd name="T5" fmla="*/ 84 h 123"/>
                <a:gd name="T6" fmla="*/ 117 w 135"/>
                <a:gd name="T7" fmla="*/ 63 h 123"/>
                <a:gd name="T8" fmla="*/ 134 w 135"/>
                <a:gd name="T9" fmla="*/ 49 h 123"/>
                <a:gd name="T10" fmla="*/ 134 w 135"/>
                <a:gd name="T11" fmla="*/ 7 h 123"/>
                <a:gd name="T12" fmla="*/ 133 w 135"/>
                <a:gd name="T13" fmla="*/ 0 h 123"/>
                <a:gd name="T14" fmla="*/ 68 w 135"/>
                <a:gd name="T15" fmla="*/ 0 h 123"/>
                <a:gd name="T16" fmla="*/ 65 w 135"/>
                <a:gd name="T17" fmla="*/ 2 h 123"/>
                <a:gd name="T18" fmla="*/ 65 w 135"/>
                <a:gd name="T19" fmla="*/ 0 h 123"/>
                <a:gd name="T20" fmla="*/ 3 w 135"/>
                <a:gd name="T21" fmla="*/ 0 h 123"/>
                <a:gd name="T22" fmla="*/ 1 w 135"/>
                <a:gd name="T23" fmla="*/ 10 h 123"/>
                <a:gd name="T24" fmla="*/ 5 w 135"/>
                <a:gd name="T25" fmla="*/ 45 h 123"/>
                <a:gd name="T26" fmla="*/ 19 w 135"/>
                <a:gd name="T27" fmla="*/ 55 h 123"/>
                <a:gd name="T28" fmla="*/ 15 w 135"/>
                <a:gd name="T29" fmla="*/ 91 h 123"/>
                <a:gd name="T30" fmla="*/ 11 w 135"/>
                <a:gd name="T31" fmla="*/ 117 h 123"/>
                <a:gd name="T32" fmla="*/ 18 w 135"/>
                <a:gd name="T33" fmla="*/ 118 h 123"/>
                <a:gd name="T34" fmla="*/ 18 w 135"/>
                <a:gd name="T35" fmla="*/ 123 h 123"/>
                <a:gd name="T36" fmla="*/ 117 w 135"/>
                <a:gd name="T37" fmla="*/ 123 h 123"/>
                <a:gd name="T38" fmla="*/ 117 w 135"/>
                <a:gd name="T39" fmla="*/ 1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23">
                  <a:moveTo>
                    <a:pt x="117" y="115"/>
                  </a:moveTo>
                  <a:cubicBezTo>
                    <a:pt x="117" y="115"/>
                    <a:pt x="126" y="114"/>
                    <a:pt x="129" y="112"/>
                  </a:cubicBezTo>
                  <a:cubicBezTo>
                    <a:pt x="132" y="111"/>
                    <a:pt x="121" y="92"/>
                    <a:pt x="119" y="84"/>
                  </a:cubicBezTo>
                  <a:cubicBezTo>
                    <a:pt x="117" y="77"/>
                    <a:pt x="117" y="63"/>
                    <a:pt x="117" y="63"/>
                  </a:cubicBezTo>
                  <a:cubicBezTo>
                    <a:pt x="117" y="63"/>
                    <a:pt x="133" y="62"/>
                    <a:pt x="134" y="49"/>
                  </a:cubicBezTo>
                  <a:cubicBezTo>
                    <a:pt x="135" y="35"/>
                    <a:pt x="135" y="15"/>
                    <a:pt x="134" y="7"/>
                  </a:cubicBezTo>
                  <a:cubicBezTo>
                    <a:pt x="134" y="4"/>
                    <a:pt x="133" y="2"/>
                    <a:pt x="1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6" y="3"/>
                    <a:pt x="65" y="4"/>
                    <a:pt x="65" y="2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7"/>
                    <a:pt x="1" y="10"/>
                  </a:cubicBezTo>
                  <a:cubicBezTo>
                    <a:pt x="0" y="22"/>
                    <a:pt x="1" y="36"/>
                    <a:pt x="5" y="45"/>
                  </a:cubicBezTo>
                  <a:cubicBezTo>
                    <a:pt x="10" y="54"/>
                    <a:pt x="19" y="55"/>
                    <a:pt x="19" y="55"/>
                  </a:cubicBezTo>
                  <a:cubicBezTo>
                    <a:pt x="19" y="55"/>
                    <a:pt x="21" y="74"/>
                    <a:pt x="15" y="91"/>
                  </a:cubicBezTo>
                  <a:cubicBezTo>
                    <a:pt x="10" y="107"/>
                    <a:pt x="6" y="116"/>
                    <a:pt x="11" y="117"/>
                  </a:cubicBezTo>
                  <a:cubicBezTo>
                    <a:pt x="15" y="118"/>
                    <a:pt x="18" y="118"/>
                    <a:pt x="18" y="118"/>
                  </a:cubicBezTo>
                  <a:cubicBezTo>
                    <a:pt x="18" y="118"/>
                    <a:pt x="18" y="120"/>
                    <a:pt x="18" y="123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7" y="118"/>
                    <a:pt x="117" y="115"/>
                    <a:pt x="117" y="11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4117865" y="6971505"/>
              <a:ext cx="1644650" cy="1841500"/>
            </a:xfrm>
            <a:custGeom>
              <a:avLst/>
              <a:gdLst>
                <a:gd name="T0" fmla="*/ 85 w 100"/>
                <a:gd name="T1" fmla="*/ 110 h 112"/>
                <a:gd name="T2" fmla="*/ 87 w 100"/>
                <a:gd name="T3" fmla="*/ 94 h 112"/>
                <a:gd name="T4" fmla="*/ 96 w 100"/>
                <a:gd name="T5" fmla="*/ 85 h 112"/>
                <a:gd name="T6" fmla="*/ 99 w 100"/>
                <a:gd name="T7" fmla="*/ 25 h 112"/>
                <a:gd name="T8" fmla="*/ 99 w 100"/>
                <a:gd name="T9" fmla="*/ 0 h 112"/>
                <a:gd name="T10" fmla="*/ 0 w 100"/>
                <a:gd name="T11" fmla="*/ 0 h 112"/>
                <a:gd name="T12" fmla="*/ 3 w 100"/>
                <a:gd name="T13" fmla="*/ 30 h 112"/>
                <a:gd name="T14" fmla="*/ 13 w 100"/>
                <a:gd name="T15" fmla="*/ 88 h 112"/>
                <a:gd name="T16" fmla="*/ 17 w 100"/>
                <a:gd name="T17" fmla="*/ 95 h 112"/>
                <a:gd name="T18" fmla="*/ 22 w 100"/>
                <a:gd name="T19" fmla="*/ 95 h 112"/>
                <a:gd name="T20" fmla="*/ 23 w 100"/>
                <a:gd name="T21" fmla="*/ 112 h 112"/>
                <a:gd name="T22" fmla="*/ 85 w 100"/>
                <a:gd name="T23" fmla="*/ 112 h 112"/>
                <a:gd name="T24" fmla="*/ 85 w 100"/>
                <a:gd name="T25" fmla="*/ 1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2">
                  <a:moveTo>
                    <a:pt x="85" y="110"/>
                  </a:moveTo>
                  <a:cubicBezTo>
                    <a:pt x="86" y="101"/>
                    <a:pt x="87" y="94"/>
                    <a:pt x="87" y="94"/>
                  </a:cubicBezTo>
                  <a:cubicBezTo>
                    <a:pt x="87" y="94"/>
                    <a:pt x="96" y="98"/>
                    <a:pt x="96" y="85"/>
                  </a:cubicBezTo>
                  <a:cubicBezTo>
                    <a:pt x="96" y="72"/>
                    <a:pt x="99" y="36"/>
                    <a:pt x="99" y="25"/>
                  </a:cubicBezTo>
                  <a:cubicBezTo>
                    <a:pt x="100" y="18"/>
                    <a:pt x="100" y="7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20"/>
                    <a:pt x="3" y="30"/>
                  </a:cubicBezTo>
                  <a:cubicBezTo>
                    <a:pt x="6" y="44"/>
                    <a:pt x="13" y="79"/>
                    <a:pt x="13" y="88"/>
                  </a:cubicBezTo>
                  <a:cubicBezTo>
                    <a:pt x="13" y="97"/>
                    <a:pt x="14" y="95"/>
                    <a:pt x="17" y="95"/>
                  </a:cubicBezTo>
                  <a:cubicBezTo>
                    <a:pt x="20" y="95"/>
                    <a:pt x="22" y="95"/>
                    <a:pt x="22" y="95"/>
                  </a:cubicBezTo>
                  <a:cubicBezTo>
                    <a:pt x="22" y="95"/>
                    <a:pt x="22" y="107"/>
                    <a:pt x="23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1"/>
                    <a:pt x="85" y="1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4413140" y="8813005"/>
              <a:ext cx="1135063" cy="2960688"/>
            </a:xfrm>
            <a:custGeom>
              <a:avLst/>
              <a:gdLst>
                <a:gd name="T0" fmla="*/ 67 w 69"/>
                <a:gd name="T1" fmla="*/ 0 h 180"/>
                <a:gd name="T2" fmla="*/ 5 w 69"/>
                <a:gd name="T3" fmla="*/ 0 h 180"/>
                <a:gd name="T4" fmla="*/ 5 w 69"/>
                <a:gd name="T5" fmla="*/ 1 h 180"/>
                <a:gd name="T6" fmla="*/ 9 w 69"/>
                <a:gd name="T7" fmla="*/ 37 h 180"/>
                <a:gd name="T8" fmla="*/ 25 w 69"/>
                <a:gd name="T9" fmla="*/ 94 h 180"/>
                <a:gd name="T10" fmla="*/ 14 w 69"/>
                <a:gd name="T11" fmla="*/ 126 h 180"/>
                <a:gd name="T12" fmla="*/ 4 w 69"/>
                <a:gd name="T13" fmla="*/ 147 h 180"/>
                <a:gd name="T14" fmla="*/ 19 w 69"/>
                <a:gd name="T15" fmla="*/ 149 h 180"/>
                <a:gd name="T16" fmla="*/ 25 w 69"/>
                <a:gd name="T17" fmla="*/ 144 h 180"/>
                <a:gd name="T18" fmla="*/ 23 w 69"/>
                <a:gd name="T19" fmla="*/ 155 h 180"/>
                <a:gd name="T20" fmla="*/ 31 w 69"/>
                <a:gd name="T21" fmla="*/ 180 h 180"/>
                <a:gd name="T22" fmla="*/ 35 w 69"/>
                <a:gd name="T23" fmla="*/ 179 h 180"/>
                <a:gd name="T24" fmla="*/ 46 w 69"/>
                <a:gd name="T25" fmla="*/ 158 h 180"/>
                <a:gd name="T26" fmla="*/ 46 w 69"/>
                <a:gd name="T27" fmla="*/ 134 h 180"/>
                <a:gd name="T28" fmla="*/ 50 w 69"/>
                <a:gd name="T29" fmla="*/ 109 h 180"/>
                <a:gd name="T30" fmla="*/ 68 w 69"/>
                <a:gd name="T31" fmla="*/ 32 h 180"/>
                <a:gd name="T32" fmla="*/ 67 w 69"/>
                <a:gd name="T3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80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7" y="4"/>
                    <a:pt x="4" y="20"/>
                    <a:pt x="9" y="37"/>
                  </a:cubicBezTo>
                  <a:cubicBezTo>
                    <a:pt x="14" y="54"/>
                    <a:pt x="25" y="82"/>
                    <a:pt x="25" y="94"/>
                  </a:cubicBezTo>
                  <a:cubicBezTo>
                    <a:pt x="25" y="106"/>
                    <a:pt x="19" y="120"/>
                    <a:pt x="14" y="126"/>
                  </a:cubicBezTo>
                  <a:cubicBezTo>
                    <a:pt x="8" y="132"/>
                    <a:pt x="0" y="144"/>
                    <a:pt x="4" y="147"/>
                  </a:cubicBezTo>
                  <a:cubicBezTo>
                    <a:pt x="9" y="150"/>
                    <a:pt x="15" y="150"/>
                    <a:pt x="19" y="149"/>
                  </a:cubicBezTo>
                  <a:cubicBezTo>
                    <a:pt x="22" y="147"/>
                    <a:pt x="25" y="144"/>
                    <a:pt x="25" y="144"/>
                  </a:cubicBezTo>
                  <a:cubicBezTo>
                    <a:pt x="25" y="144"/>
                    <a:pt x="25" y="150"/>
                    <a:pt x="23" y="155"/>
                  </a:cubicBezTo>
                  <a:cubicBezTo>
                    <a:pt x="22" y="159"/>
                    <a:pt x="23" y="180"/>
                    <a:pt x="31" y="180"/>
                  </a:cubicBezTo>
                  <a:cubicBezTo>
                    <a:pt x="32" y="180"/>
                    <a:pt x="34" y="180"/>
                    <a:pt x="35" y="179"/>
                  </a:cubicBezTo>
                  <a:cubicBezTo>
                    <a:pt x="41" y="177"/>
                    <a:pt x="46" y="169"/>
                    <a:pt x="46" y="158"/>
                  </a:cubicBezTo>
                  <a:cubicBezTo>
                    <a:pt x="45" y="144"/>
                    <a:pt x="48" y="142"/>
                    <a:pt x="46" y="134"/>
                  </a:cubicBezTo>
                  <a:cubicBezTo>
                    <a:pt x="44" y="127"/>
                    <a:pt x="46" y="121"/>
                    <a:pt x="50" y="109"/>
                  </a:cubicBezTo>
                  <a:cubicBezTo>
                    <a:pt x="54" y="97"/>
                    <a:pt x="69" y="46"/>
                    <a:pt x="68" y="32"/>
                  </a:cubicBezTo>
                  <a:cubicBezTo>
                    <a:pt x="67" y="20"/>
                    <a:pt x="66" y="9"/>
                    <a:pt x="6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871803" y="2743992"/>
              <a:ext cx="2136775" cy="2203450"/>
            </a:xfrm>
            <a:custGeom>
              <a:avLst/>
              <a:gdLst>
                <a:gd name="T0" fmla="*/ 62 w 130"/>
                <a:gd name="T1" fmla="*/ 134 h 134"/>
                <a:gd name="T2" fmla="*/ 55 w 130"/>
                <a:gd name="T3" fmla="*/ 117 h 134"/>
                <a:gd name="T4" fmla="*/ 46 w 130"/>
                <a:gd name="T5" fmla="*/ 89 h 134"/>
                <a:gd name="T6" fmla="*/ 46 w 130"/>
                <a:gd name="T7" fmla="*/ 77 h 134"/>
                <a:gd name="T8" fmla="*/ 55 w 130"/>
                <a:gd name="T9" fmla="*/ 94 h 134"/>
                <a:gd name="T10" fmla="*/ 58 w 130"/>
                <a:gd name="T11" fmla="*/ 109 h 134"/>
                <a:gd name="T12" fmla="*/ 63 w 130"/>
                <a:gd name="T13" fmla="*/ 121 h 134"/>
                <a:gd name="T14" fmla="*/ 69 w 130"/>
                <a:gd name="T15" fmla="*/ 92 h 134"/>
                <a:gd name="T16" fmla="*/ 77 w 130"/>
                <a:gd name="T17" fmla="*/ 79 h 134"/>
                <a:gd name="T18" fmla="*/ 70 w 130"/>
                <a:gd name="T19" fmla="*/ 118 h 134"/>
                <a:gd name="T20" fmla="*/ 65 w 130"/>
                <a:gd name="T21" fmla="*/ 134 h 134"/>
                <a:gd name="T22" fmla="*/ 130 w 130"/>
                <a:gd name="T23" fmla="*/ 134 h 134"/>
                <a:gd name="T24" fmla="*/ 128 w 130"/>
                <a:gd name="T25" fmla="*/ 123 h 134"/>
                <a:gd name="T26" fmla="*/ 116 w 130"/>
                <a:gd name="T27" fmla="*/ 93 h 134"/>
                <a:gd name="T28" fmla="*/ 103 w 130"/>
                <a:gd name="T29" fmla="*/ 88 h 134"/>
                <a:gd name="T30" fmla="*/ 102 w 130"/>
                <a:gd name="T31" fmla="*/ 76 h 134"/>
                <a:gd name="T32" fmla="*/ 94 w 130"/>
                <a:gd name="T33" fmla="*/ 61 h 134"/>
                <a:gd name="T34" fmla="*/ 93 w 130"/>
                <a:gd name="T35" fmla="*/ 53 h 134"/>
                <a:gd name="T36" fmla="*/ 94 w 130"/>
                <a:gd name="T37" fmla="*/ 45 h 134"/>
                <a:gd name="T38" fmla="*/ 92 w 130"/>
                <a:gd name="T39" fmla="*/ 39 h 134"/>
                <a:gd name="T40" fmla="*/ 92 w 130"/>
                <a:gd name="T41" fmla="*/ 30 h 134"/>
                <a:gd name="T42" fmla="*/ 89 w 130"/>
                <a:gd name="T43" fmla="*/ 16 h 134"/>
                <a:gd name="T44" fmla="*/ 68 w 130"/>
                <a:gd name="T45" fmla="*/ 0 h 134"/>
                <a:gd name="T46" fmla="*/ 68 w 130"/>
                <a:gd name="T47" fmla="*/ 0 h 134"/>
                <a:gd name="T48" fmla="*/ 50 w 130"/>
                <a:gd name="T49" fmla="*/ 5 h 134"/>
                <a:gd name="T50" fmla="*/ 42 w 130"/>
                <a:gd name="T51" fmla="*/ 20 h 134"/>
                <a:gd name="T52" fmla="*/ 40 w 130"/>
                <a:gd name="T53" fmla="*/ 31 h 134"/>
                <a:gd name="T54" fmla="*/ 39 w 130"/>
                <a:gd name="T55" fmla="*/ 37 h 134"/>
                <a:gd name="T56" fmla="*/ 35 w 130"/>
                <a:gd name="T57" fmla="*/ 59 h 134"/>
                <a:gd name="T58" fmla="*/ 28 w 130"/>
                <a:gd name="T59" fmla="*/ 80 h 134"/>
                <a:gd name="T60" fmla="*/ 24 w 130"/>
                <a:gd name="T61" fmla="*/ 91 h 134"/>
                <a:gd name="T62" fmla="*/ 5 w 130"/>
                <a:gd name="T63" fmla="*/ 103 h 134"/>
                <a:gd name="T64" fmla="*/ 0 w 130"/>
                <a:gd name="T65" fmla="*/ 134 h 134"/>
                <a:gd name="T66" fmla="*/ 62 w 130"/>
                <a:gd name="T6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" h="134">
                  <a:moveTo>
                    <a:pt x="62" y="134"/>
                  </a:moveTo>
                  <a:cubicBezTo>
                    <a:pt x="60" y="129"/>
                    <a:pt x="56" y="120"/>
                    <a:pt x="55" y="117"/>
                  </a:cubicBezTo>
                  <a:cubicBezTo>
                    <a:pt x="53" y="113"/>
                    <a:pt x="46" y="93"/>
                    <a:pt x="46" y="89"/>
                  </a:cubicBezTo>
                  <a:cubicBezTo>
                    <a:pt x="46" y="85"/>
                    <a:pt x="45" y="81"/>
                    <a:pt x="46" y="77"/>
                  </a:cubicBezTo>
                  <a:cubicBezTo>
                    <a:pt x="50" y="88"/>
                    <a:pt x="57" y="90"/>
                    <a:pt x="55" y="94"/>
                  </a:cubicBezTo>
                  <a:cubicBezTo>
                    <a:pt x="53" y="99"/>
                    <a:pt x="55" y="103"/>
                    <a:pt x="58" y="109"/>
                  </a:cubicBezTo>
                  <a:cubicBezTo>
                    <a:pt x="61" y="114"/>
                    <a:pt x="61" y="127"/>
                    <a:pt x="63" y="121"/>
                  </a:cubicBezTo>
                  <a:cubicBezTo>
                    <a:pt x="65" y="116"/>
                    <a:pt x="69" y="97"/>
                    <a:pt x="69" y="92"/>
                  </a:cubicBezTo>
                  <a:cubicBezTo>
                    <a:pt x="69" y="86"/>
                    <a:pt x="77" y="79"/>
                    <a:pt x="77" y="79"/>
                  </a:cubicBezTo>
                  <a:cubicBezTo>
                    <a:pt x="78" y="90"/>
                    <a:pt x="73" y="106"/>
                    <a:pt x="70" y="118"/>
                  </a:cubicBezTo>
                  <a:cubicBezTo>
                    <a:pt x="68" y="125"/>
                    <a:pt x="66" y="131"/>
                    <a:pt x="65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29" y="132"/>
                    <a:pt x="129" y="130"/>
                    <a:pt x="128" y="123"/>
                  </a:cubicBezTo>
                  <a:cubicBezTo>
                    <a:pt x="127" y="113"/>
                    <a:pt x="121" y="94"/>
                    <a:pt x="116" y="93"/>
                  </a:cubicBezTo>
                  <a:cubicBezTo>
                    <a:pt x="110" y="92"/>
                    <a:pt x="103" y="88"/>
                    <a:pt x="103" y="88"/>
                  </a:cubicBezTo>
                  <a:cubicBezTo>
                    <a:pt x="103" y="88"/>
                    <a:pt x="109" y="81"/>
                    <a:pt x="102" y="76"/>
                  </a:cubicBezTo>
                  <a:cubicBezTo>
                    <a:pt x="95" y="70"/>
                    <a:pt x="91" y="68"/>
                    <a:pt x="94" y="61"/>
                  </a:cubicBezTo>
                  <a:cubicBezTo>
                    <a:pt x="95" y="58"/>
                    <a:pt x="93" y="56"/>
                    <a:pt x="93" y="53"/>
                  </a:cubicBezTo>
                  <a:cubicBezTo>
                    <a:pt x="93" y="51"/>
                    <a:pt x="95" y="48"/>
                    <a:pt x="94" y="45"/>
                  </a:cubicBezTo>
                  <a:cubicBezTo>
                    <a:pt x="94" y="43"/>
                    <a:pt x="92" y="41"/>
                    <a:pt x="92" y="39"/>
                  </a:cubicBezTo>
                  <a:cubicBezTo>
                    <a:pt x="91" y="37"/>
                    <a:pt x="93" y="33"/>
                    <a:pt x="92" y="30"/>
                  </a:cubicBezTo>
                  <a:cubicBezTo>
                    <a:pt x="91" y="27"/>
                    <a:pt x="90" y="20"/>
                    <a:pt x="89" y="16"/>
                  </a:cubicBezTo>
                  <a:cubicBezTo>
                    <a:pt x="85" y="6"/>
                    <a:pt x="79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1" y="0"/>
                    <a:pt x="54" y="1"/>
                    <a:pt x="50" y="5"/>
                  </a:cubicBezTo>
                  <a:cubicBezTo>
                    <a:pt x="46" y="9"/>
                    <a:pt x="43" y="15"/>
                    <a:pt x="42" y="20"/>
                  </a:cubicBezTo>
                  <a:cubicBezTo>
                    <a:pt x="40" y="24"/>
                    <a:pt x="41" y="29"/>
                    <a:pt x="40" y="31"/>
                  </a:cubicBezTo>
                  <a:cubicBezTo>
                    <a:pt x="39" y="33"/>
                    <a:pt x="39" y="34"/>
                    <a:pt x="39" y="37"/>
                  </a:cubicBezTo>
                  <a:cubicBezTo>
                    <a:pt x="39" y="43"/>
                    <a:pt x="36" y="50"/>
                    <a:pt x="35" y="59"/>
                  </a:cubicBezTo>
                  <a:cubicBezTo>
                    <a:pt x="34" y="69"/>
                    <a:pt x="33" y="75"/>
                    <a:pt x="28" y="80"/>
                  </a:cubicBezTo>
                  <a:cubicBezTo>
                    <a:pt x="24" y="86"/>
                    <a:pt x="24" y="91"/>
                    <a:pt x="24" y="91"/>
                  </a:cubicBezTo>
                  <a:cubicBezTo>
                    <a:pt x="24" y="91"/>
                    <a:pt x="9" y="92"/>
                    <a:pt x="5" y="103"/>
                  </a:cubicBezTo>
                  <a:cubicBezTo>
                    <a:pt x="2" y="111"/>
                    <a:pt x="1" y="123"/>
                    <a:pt x="0" y="134"/>
                  </a:cubicBezTo>
                  <a:lnTo>
                    <a:pt x="62" y="13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6" name="กลุ่ม 105"/>
          <p:cNvGrpSpPr/>
          <p:nvPr/>
        </p:nvGrpSpPr>
        <p:grpSpPr>
          <a:xfrm>
            <a:off x="9309099" y="3352800"/>
            <a:ext cx="5726112" cy="3938588"/>
            <a:chOff x="888609" y="3434255"/>
            <a:chExt cx="5726112" cy="3938588"/>
          </a:xfrm>
        </p:grpSpPr>
        <p:grpSp>
          <p:nvGrpSpPr>
            <p:cNvPr id="107" name="กลุ่ม 106"/>
            <p:cNvGrpSpPr/>
            <p:nvPr/>
          </p:nvGrpSpPr>
          <p:grpSpPr>
            <a:xfrm>
              <a:off x="888609" y="3434255"/>
              <a:ext cx="5726112" cy="3938588"/>
              <a:chOff x="888609" y="3619938"/>
              <a:chExt cx="5726112" cy="3938588"/>
            </a:xfrm>
          </p:grpSpPr>
          <p:sp>
            <p:nvSpPr>
              <p:cNvPr id="110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393858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2000929" y="510533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2019078" y="38100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2" name="กลุ่ม 111"/>
          <p:cNvGrpSpPr/>
          <p:nvPr/>
        </p:nvGrpSpPr>
        <p:grpSpPr>
          <a:xfrm>
            <a:off x="9266237" y="7461250"/>
            <a:ext cx="5757862" cy="3968750"/>
            <a:chOff x="3673462" y="8223249"/>
            <a:chExt cx="5757862" cy="3968750"/>
          </a:xfrm>
        </p:grpSpPr>
        <p:grpSp>
          <p:nvGrpSpPr>
            <p:cNvPr id="113" name="กลุ่ม 112"/>
            <p:cNvGrpSpPr/>
            <p:nvPr/>
          </p:nvGrpSpPr>
          <p:grpSpPr>
            <a:xfrm rot="10800000">
              <a:off x="3673462" y="8223249"/>
              <a:ext cx="5757862" cy="3968750"/>
              <a:chOff x="6624352" y="3619938"/>
              <a:chExt cx="5757862" cy="3968750"/>
            </a:xfrm>
          </p:grpSpPr>
          <p:sp>
            <p:nvSpPr>
              <p:cNvPr id="116" name="Freeform 10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3968750"/>
              </a:xfrm>
              <a:custGeom>
                <a:avLst/>
                <a:gdLst>
                  <a:gd name="T0" fmla="*/ 3627 w 3627"/>
                  <a:gd name="T1" fmla="*/ 344 h 2500"/>
                  <a:gd name="T2" fmla="*/ 3627 w 3627"/>
                  <a:gd name="T3" fmla="*/ 2500 h 2500"/>
                  <a:gd name="T4" fmla="*/ 0 w 3627"/>
                  <a:gd name="T5" fmla="*/ 2500 h 2500"/>
                  <a:gd name="T6" fmla="*/ 0 w 3627"/>
                  <a:gd name="T7" fmla="*/ 344 h 2500"/>
                  <a:gd name="T8" fmla="*/ 1813 w 3627"/>
                  <a:gd name="T9" fmla="*/ 0 h 2500"/>
                  <a:gd name="T10" fmla="*/ 3627 w 3627"/>
                  <a:gd name="T11" fmla="*/ 344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2500">
                    <a:moveTo>
                      <a:pt x="3627" y="344"/>
                    </a:moveTo>
                    <a:lnTo>
                      <a:pt x="3627" y="2500"/>
                    </a:lnTo>
                    <a:lnTo>
                      <a:pt x="0" y="2500"/>
                    </a:lnTo>
                    <a:lnTo>
                      <a:pt x="0" y="344"/>
                    </a:lnTo>
                    <a:lnTo>
                      <a:pt x="1813" y="0"/>
                    </a:lnTo>
                    <a:lnTo>
                      <a:pt x="3627" y="3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Freeform 11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1333500"/>
              </a:xfrm>
              <a:custGeom>
                <a:avLst/>
                <a:gdLst>
                  <a:gd name="T0" fmla="*/ 3627 w 3627"/>
                  <a:gd name="T1" fmla="*/ 840 h 840"/>
                  <a:gd name="T2" fmla="*/ 3627 w 3627"/>
                  <a:gd name="T3" fmla="*/ 344 h 840"/>
                  <a:gd name="T4" fmla="*/ 1813 w 3627"/>
                  <a:gd name="T5" fmla="*/ 0 h 840"/>
                  <a:gd name="T6" fmla="*/ 0 w 3627"/>
                  <a:gd name="T7" fmla="*/ 344 h 840"/>
                  <a:gd name="T8" fmla="*/ 0 w 3627"/>
                  <a:gd name="T9" fmla="*/ 840 h 840"/>
                  <a:gd name="T10" fmla="*/ 3627 w 3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840">
                    <a:moveTo>
                      <a:pt x="3627" y="840"/>
                    </a:moveTo>
                    <a:lnTo>
                      <a:pt x="3627" y="344"/>
                    </a:lnTo>
                    <a:lnTo>
                      <a:pt x="1813" y="0"/>
                    </a:lnTo>
                    <a:lnTo>
                      <a:pt x="0" y="344"/>
                    </a:lnTo>
                    <a:lnTo>
                      <a:pt x="0" y="840"/>
                    </a:lnTo>
                    <a:lnTo>
                      <a:pt x="3627" y="8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4785782" y="87405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115" name="TextBox 114"/>
            <p:cNvSpPr txBox="1"/>
            <p:nvPr/>
          </p:nvSpPr>
          <p:spPr bwMode="auto">
            <a:xfrm>
              <a:off x="4838478" y="108966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8" name="กลุ่ม 117"/>
          <p:cNvGrpSpPr/>
          <p:nvPr/>
        </p:nvGrpSpPr>
        <p:grpSpPr>
          <a:xfrm>
            <a:off x="15308263" y="3352800"/>
            <a:ext cx="5726112" cy="3938588"/>
            <a:chOff x="888609" y="3434255"/>
            <a:chExt cx="5726112" cy="3938588"/>
          </a:xfrm>
        </p:grpSpPr>
        <p:grpSp>
          <p:nvGrpSpPr>
            <p:cNvPr id="119" name="กลุ่ม 118"/>
            <p:cNvGrpSpPr/>
            <p:nvPr/>
          </p:nvGrpSpPr>
          <p:grpSpPr>
            <a:xfrm>
              <a:off x="888609" y="3434255"/>
              <a:ext cx="5726112" cy="3938588"/>
              <a:chOff x="888609" y="3619938"/>
              <a:chExt cx="5726112" cy="3938588"/>
            </a:xfrm>
          </p:grpSpPr>
          <p:sp>
            <p:nvSpPr>
              <p:cNvPr id="122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393858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2000929" y="510533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121" name="TextBox 120"/>
            <p:cNvSpPr txBox="1"/>
            <p:nvPr/>
          </p:nvSpPr>
          <p:spPr bwMode="auto">
            <a:xfrm>
              <a:off x="2019078" y="38100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24" name="กลุ่ม 123"/>
          <p:cNvGrpSpPr/>
          <p:nvPr/>
        </p:nvGrpSpPr>
        <p:grpSpPr>
          <a:xfrm>
            <a:off x="15319375" y="7461250"/>
            <a:ext cx="5757862" cy="3968750"/>
            <a:chOff x="3673462" y="8223249"/>
            <a:chExt cx="5757862" cy="3968750"/>
          </a:xfrm>
        </p:grpSpPr>
        <p:grpSp>
          <p:nvGrpSpPr>
            <p:cNvPr id="125" name="กลุ่ม 124"/>
            <p:cNvGrpSpPr/>
            <p:nvPr/>
          </p:nvGrpSpPr>
          <p:grpSpPr>
            <a:xfrm rot="10800000">
              <a:off x="3673462" y="8223249"/>
              <a:ext cx="5757862" cy="3968750"/>
              <a:chOff x="6624352" y="3619938"/>
              <a:chExt cx="5757862" cy="3968750"/>
            </a:xfrm>
          </p:grpSpPr>
          <p:sp>
            <p:nvSpPr>
              <p:cNvPr id="128" name="Freeform 10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3968750"/>
              </a:xfrm>
              <a:custGeom>
                <a:avLst/>
                <a:gdLst>
                  <a:gd name="T0" fmla="*/ 3627 w 3627"/>
                  <a:gd name="T1" fmla="*/ 344 h 2500"/>
                  <a:gd name="T2" fmla="*/ 3627 w 3627"/>
                  <a:gd name="T3" fmla="*/ 2500 h 2500"/>
                  <a:gd name="T4" fmla="*/ 0 w 3627"/>
                  <a:gd name="T5" fmla="*/ 2500 h 2500"/>
                  <a:gd name="T6" fmla="*/ 0 w 3627"/>
                  <a:gd name="T7" fmla="*/ 344 h 2500"/>
                  <a:gd name="T8" fmla="*/ 1813 w 3627"/>
                  <a:gd name="T9" fmla="*/ 0 h 2500"/>
                  <a:gd name="T10" fmla="*/ 3627 w 3627"/>
                  <a:gd name="T11" fmla="*/ 344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2500">
                    <a:moveTo>
                      <a:pt x="3627" y="344"/>
                    </a:moveTo>
                    <a:lnTo>
                      <a:pt x="3627" y="2500"/>
                    </a:lnTo>
                    <a:lnTo>
                      <a:pt x="0" y="2500"/>
                    </a:lnTo>
                    <a:lnTo>
                      <a:pt x="0" y="344"/>
                    </a:lnTo>
                    <a:lnTo>
                      <a:pt x="1813" y="0"/>
                    </a:lnTo>
                    <a:lnTo>
                      <a:pt x="3627" y="3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9" name="Freeform 11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1333500"/>
              </a:xfrm>
              <a:custGeom>
                <a:avLst/>
                <a:gdLst>
                  <a:gd name="T0" fmla="*/ 3627 w 3627"/>
                  <a:gd name="T1" fmla="*/ 840 h 840"/>
                  <a:gd name="T2" fmla="*/ 3627 w 3627"/>
                  <a:gd name="T3" fmla="*/ 344 h 840"/>
                  <a:gd name="T4" fmla="*/ 1813 w 3627"/>
                  <a:gd name="T5" fmla="*/ 0 h 840"/>
                  <a:gd name="T6" fmla="*/ 0 w 3627"/>
                  <a:gd name="T7" fmla="*/ 344 h 840"/>
                  <a:gd name="T8" fmla="*/ 0 w 3627"/>
                  <a:gd name="T9" fmla="*/ 840 h 840"/>
                  <a:gd name="T10" fmla="*/ 3627 w 3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840">
                    <a:moveTo>
                      <a:pt x="3627" y="840"/>
                    </a:moveTo>
                    <a:lnTo>
                      <a:pt x="3627" y="344"/>
                    </a:lnTo>
                    <a:lnTo>
                      <a:pt x="1813" y="0"/>
                    </a:lnTo>
                    <a:lnTo>
                      <a:pt x="0" y="344"/>
                    </a:lnTo>
                    <a:lnTo>
                      <a:pt x="0" y="840"/>
                    </a:lnTo>
                    <a:lnTo>
                      <a:pt x="3627" y="8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785782" y="87405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127" name="TextBox 126"/>
            <p:cNvSpPr txBox="1"/>
            <p:nvPr/>
          </p:nvSpPr>
          <p:spPr bwMode="auto">
            <a:xfrm>
              <a:off x="4838478" y="108966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91" name="กลุ่ม 3090"/>
          <p:cNvGrpSpPr/>
          <p:nvPr/>
        </p:nvGrpSpPr>
        <p:grpSpPr>
          <a:xfrm>
            <a:off x="3246438" y="2590800"/>
            <a:ext cx="4814886" cy="9169400"/>
            <a:chOff x="3246438" y="2590800"/>
            <a:chExt cx="4814886" cy="9169400"/>
          </a:xfrm>
        </p:grpSpPr>
        <p:grpSp>
          <p:nvGrpSpPr>
            <p:cNvPr id="3086" name="กลุ่ม 3085"/>
            <p:cNvGrpSpPr/>
            <p:nvPr/>
          </p:nvGrpSpPr>
          <p:grpSpPr>
            <a:xfrm>
              <a:off x="7634287" y="4910138"/>
              <a:ext cx="427037" cy="1087437"/>
              <a:chOff x="8345488" y="5618163"/>
              <a:chExt cx="427037" cy="1087437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8345488" y="5822950"/>
                <a:ext cx="427037" cy="882650"/>
              </a:xfrm>
              <a:custGeom>
                <a:avLst/>
                <a:gdLst>
                  <a:gd name="T0" fmla="*/ 27 w 29"/>
                  <a:gd name="T1" fmla="*/ 2 h 60"/>
                  <a:gd name="T2" fmla="*/ 26 w 29"/>
                  <a:gd name="T3" fmla="*/ 1 h 60"/>
                  <a:gd name="T4" fmla="*/ 22 w 29"/>
                  <a:gd name="T5" fmla="*/ 0 h 60"/>
                  <a:gd name="T6" fmla="*/ 8 w 29"/>
                  <a:gd name="T7" fmla="*/ 0 h 60"/>
                  <a:gd name="T8" fmla="*/ 4 w 29"/>
                  <a:gd name="T9" fmla="*/ 1 h 60"/>
                  <a:gd name="T10" fmla="*/ 3 w 29"/>
                  <a:gd name="T11" fmla="*/ 2 h 60"/>
                  <a:gd name="T12" fmla="*/ 0 w 29"/>
                  <a:gd name="T13" fmla="*/ 8 h 60"/>
                  <a:gd name="T14" fmla="*/ 0 w 29"/>
                  <a:gd name="T15" fmla="*/ 27 h 60"/>
                  <a:gd name="T16" fmla="*/ 1 w 29"/>
                  <a:gd name="T17" fmla="*/ 28 h 60"/>
                  <a:gd name="T18" fmla="*/ 3 w 29"/>
                  <a:gd name="T19" fmla="*/ 29 h 60"/>
                  <a:gd name="T20" fmla="*/ 5 w 29"/>
                  <a:gd name="T21" fmla="*/ 28 h 60"/>
                  <a:gd name="T22" fmla="*/ 6 w 29"/>
                  <a:gd name="T23" fmla="*/ 27 h 60"/>
                  <a:gd name="T24" fmla="*/ 6 w 29"/>
                  <a:gd name="T25" fmla="*/ 10 h 60"/>
                  <a:gd name="T26" fmla="*/ 7 w 29"/>
                  <a:gd name="T27" fmla="*/ 10 h 60"/>
                  <a:gd name="T28" fmla="*/ 7 w 29"/>
                  <a:gd name="T29" fmla="*/ 30 h 60"/>
                  <a:gd name="T30" fmla="*/ 7 w 29"/>
                  <a:gd name="T31" fmla="*/ 53 h 60"/>
                  <a:gd name="T32" fmla="*/ 7 w 29"/>
                  <a:gd name="T33" fmla="*/ 56 h 60"/>
                  <a:gd name="T34" fmla="*/ 8 w 29"/>
                  <a:gd name="T35" fmla="*/ 59 h 60"/>
                  <a:gd name="T36" fmla="*/ 11 w 29"/>
                  <a:gd name="T37" fmla="*/ 60 h 60"/>
                  <a:gd name="T38" fmla="*/ 13 w 29"/>
                  <a:gd name="T39" fmla="*/ 59 h 60"/>
                  <a:gd name="T40" fmla="*/ 14 w 29"/>
                  <a:gd name="T41" fmla="*/ 56 h 60"/>
                  <a:gd name="T42" fmla="*/ 14 w 29"/>
                  <a:gd name="T43" fmla="*/ 53 h 60"/>
                  <a:gd name="T44" fmla="*/ 14 w 29"/>
                  <a:gd name="T45" fmla="*/ 30 h 60"/>
                  <a:gd name="T46" fmla="*/ 14 w 29"/>
                  <a:gd name="T47" fmla="*/ 29 h 60"/>
                  <a:gd name="T48" fmla="*/ 16 w 29"/>
                  <a:gd name="T49" fmla="*/ 29 h 60"/>
                  <a:gd name="T50" fmla="*/ 16 w 29"/>
                  <a:gd name="T51" fmla="*/ 30 h 60"/>
                  <a:gd name="T52" fmla="*/ 16 w 29"/>
                  <a:gd name="T53" fmla="*/ 53 h 60"/>
                  <a:gd name="T54" fmla="*/ 16 w 29"/>
                  <a:gd name="T55" fmla="*/ 56 h 60"/>
                  <a:gd name="T56" fmla="*/ 17 w 29"/>
                  <a:gd name="T57" fmla="*/ 59 h 60"/>
                  <a:gd name="T58" fmla="*/ 19 w 29"/>
                  <a:gd name="T59" fmla="*/ 60 h 60"/>
                  <a:gd name="T60" fmla="*/ 22 w 29"/>
                  <a:gd name="T61" fmla="*/ 59 h 60"/>
                  <a:gd name="T62" fmla="*/ 23 w 29"/>
                  <a:gd name="T63" fmla="*/ 56 h 60"/>
                  <a:gd name="T64" fmla="*/ 23 w 29"/>
                  <a:gd name="T65" fmla="*/ 53 h 60"/>
                  <a:gd name="T66" fmla="*/ 23 w 29"/>
                  <a:gd name="T67" fmla="*/ 30 h 60"/>
                  <a:gd name="T68" fmla="*/ 23 w 29"/>
                  <a:gd name="T69" fmla="*/ 10 h 60"/>
                  <a:gd name="T70" fmla="*/ 24 w 29"/>
                  <a:gd name="T71" fmla="*/ 10 h 60"/>
                  <a:gd name="T72" fmla="*/ 24 w 29"/>
                  <a:gd name="T73" fmla="*/ 27 h 60"/>
                  <a:gd name="T74" fmla="*/ 25 w 29"/>
                  <a:gd name="T75" fmla="*/ 28 h 60"/>
                  <a:gd name="T76" fmla="*/ 27 w 29"/>
                  <a:gd name="T77" fmla="*/ 29 h 60"/>
                  <a:gd name="T78" fmla="*/ 29 w 29"/>
                  <a:gd name="T79" fmla="*/ 28 h 60"/>
                  <a:gd name="T80" fmla="*/ 29 w 29"/>
                  <a:gd name="T81" fmla="*/ 27 h 60"/>
                  <a:gd name="T82" fmla="*/ 29 w 29"/>
                  <a:gd name="T83" fmla="*/ 8 h 60"/>
                  <a:gd name="T84" fmla="*/ 27 w 29"/>
                  <a:gd name="T85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60">
                    <a:moveTo>
                      <a:pt x="27" y="2"/>
                    </a:moveTo>
                    <a:cubicBezTo>
                      <a:pt x="27" y="2"/>
                      <a:pt x="26" y="1"/>
                      <a:pt x="26" y="1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2" y="29"/>
                      <a:pt x="2" y="29"/>
                      <a:pt x="3" y="29"/>
                    </a:cubicBezTo>
                    <a:cubicBezTo>
                      <a:pt x="4" y="29"/>
                      <a:pt x="4" y="29"/>
                      <a:pt x="5" y="28"/>
                    </a:cubicBezTo>
                    <a:cubicBezTo>
                      <a:pt x="5" y="28"/>
                      <a:pt x="6" y="27"/>
                      <a:pt x="6" y="2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9" y="60"/>
                      <a:pt x="10" y="60"/>
                      <a:pt x="11" y="60"/>
                    </a:cubicBezTo>
                    <a:cubicBezTo>
                      <a:pt x="12" y="60"/>
                      <a:pt x="12" y="60"/>
                      <a:pt x="13" y="59"/>
                    </a:cubicBezTo>
                    <a:cubicBezTo>
                      <a:pt x="14" y="58"/>
                      <a:pt x="14" y="57"/>
                      <a:pt x="14" y="56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7"/>
                      <a:pt x="16" y="58"/>
                      <a:pt x="17" y="59"/>
                    </a:cubicBezTo>
                    <a:cubicBezTo>
                      <a:pt x="17" y="60"/>
                      <a:pt x="18" y="60"/>
                      <a:pt x="19" y="60"/>
                    </a:cubicBezTo>
                    <a:cubicBezTo>
                      <a:pt x="20" y="60"/>
                      <a:pt x="21" y="60"/>
                      <a:pt x="22" y="59"/>
                    </a:cubicBezTo>
                    <a:cubicBezTo>
                      <a:pt x="22" y="58"/>
                      <a:pt x="23" y="57"/>
                      <a:pt x="23" y="56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8"/>
                      <a:pt x="25" y="28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8" y="29"/>
                      <a:pt x="28" y="29"/>
                      <a:pt x="29" y="28"/>
                    </a:cubicBezTo>
                    <a:cubicBezTo>
                      <a:pt x="29" y="28"/>
                      <a:pt x="29" y="27"/>
                      <a:pt x="29" y="2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6"/>
                      <a:pt x="29" y="4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2" name="Freeform 7"/>
              <p:cNvSpPr>
                <a:spLocks/>
              </p:cNvSpPr>
              <p:nvPr/>
            </p:nvSpPr>
            <p:spPr bwMode="auto">
              <a:xfrm>
                <a:off x="8478838" y="5618163"/>
                <a:ext cx="176212" cy="176213"/>
              </a:xfrm>
              <a:custGeom>
                <a:avLst/>
                <a:gdLst>
                  <a:gd name="T0" fmla="*/ 6 w 12"/>
                  <a:gd name="T1" fmla="*/ 12 h 12"/>
                  <a:gd name="T2" fmla="*/ 10 w 12"/>
                  <a:gd name="T3" fmla="*/ 11 h 12"/>
                  <a:gd name="T4" fmla="*/ 12 w 12"/>
                  <a:gd name="T5" fmla="*/ 6 h 12"/>
                  <a:gd name="T6" fmla="*/ 10 w 12"/>
                  <a:gd name="T7" fmla="*/ 2 h 12"/>
                  <a:gd name="T8" fmla="*/ 6 w 12"/>
                  <a:gd name="T9" fmla="*/ 0 h 12"/>
                  <a:gd name="T10" fmla="*/ 2 w 12"/>
                  <a:gd name="T11" fmla="*/ 2 h 12"/>
                  <a:gd name="T12" fmla="*/ 0 w 12"/>
                  <a:gd name="T13" fmla="*/ 6 h 12"/>
                  <a:gd name="T14" fmla="*/ 2 w 12"/>
                  <a:gd name="T15" fmla="*/ 11 h 12"/>
                  <a:gd name="T16" fmla="*/ 6 w 1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8" y="12"/>
                      <a:pt x="9" y="12"/>
                      <a:pt x="10" y="11"/>
                    </a:cubicBezTo>
                    <a:cubicBezTo>
                      <a:pt x="11" y="10"/>
                      <a:pt x="12" y="8"/>
                      <a:pt x="12" y="6"/>
                    </a:cubicBezTo>
                    <a:cubicBezTo>
                      <a:pt x="12" y="5"/>
                      <a:pt x="11" y="3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8"/>
                      <a:pt x="0" y="10"/>
                      <a:pt x="2" y="11"/>
                    </a:cubicBezTo>
                    <a:cubicBezTo>
                      <a:pt x="3" y="12"/>
                      <a:pt x="4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087" name="กลุ่ม 3086"/>
            <p:cNvGrpSpPr/>
            <p:nvPr/>
          </p:nvGrpSpPr>
          <p:grpSpPr>
            <a:xfrm>
              <a:off x="7634287" y="6467475"/>
              <a:ext cx="427037" cy="1087438"/>
              <a:chOff x="8345488" y="7175500"/>
              <a:chExt cx="427037" cy="108743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073" name="Freeform 8"/>
              <p:cNvSpPr>
                <a:spLocks/>
              </p:cNvSpPr>
              <p:nvPr/>
            </p:nvSpPr>
            <p:spPr bwMode="auto">
              <a:xfrm>
                <a:off x="8345488" y="7380288"/>
                <a:ext cx="427037" cy="882650"/>
              </a:xfrm>
              <a:custGeom>
                <a:avLst/>
                <a:gdLst>
                  <a:gd name="T0" fmla="*/ 27 w 29"/>
                  <a:gd name="T1" fmla="*/ 2 h 60"/>
                  <a:gd name="T2" fmla="*/ 26 w 29"/>
                  <a:gd name="T3" fmla="*/ 1 h 60"/>
                  <a:gd name="T4" fmla="*/ 22 w 29"/>
                  <a:gd name="T5" fmla="*/ 0 h 60"/>
                  <a:gd name="T6" fmla="*/ 8 w 29"/>
                  <a:gd name="T7" fmla="*/ 0 h 60"/>
                  <a:gd name="T8" fmla="*/ 4 w 29"/>
                  <a:gd name="T9" fmla="*/ 1 h 60"/>
                  <a:gd name="T10" fmla="*/ 3 w 29"/>
                  <a:gd name="T11" fmla="*/ 2 h 60"/>
                  <a:gd name="T12" fmla="*/ 0 w 29"/>
                  <a:gd name="T13" fmla="*/ 7 h 60"/>
                  <a:gd name="T14" fmla="*/ 0 w 29"/>
                  <a:gd name="T15" fmla="*/ 26 h 60"/>
                  <a:gd name="T16" fmla="*/ 1 w 29"/>
                  <a:gd name="T17" fmla="*/ 28 h 60"/>
                  <a:gd name="T18" fmla="*/ 3 w 29"/>
                  <a:gd name="T19" fmla="*/ 29 h 60"/>
                  <a:gd name="T20" fmla="*/ 5 w 29"/>
                  <a:gd name="T21" fmla="*/ 28 h 60"/>
                  <a:gd name="T22" fmla="*/ 6 w 29"/>
                  <a:gd name="T23" fmla="*/ 26 h 60"/>
                  <a:gd name="T24" fmla="*/ 6 w 29"/>
                  <a:gd name="T25" fmla="*/ 9 h 60"/>
                  <a:gd name="T26" fmla="*/ 7 w 29"/>
                  <a:gd name="T27" fmla="*/ 9 h 60"/>
                  <a:gd name="T28" fmla="*/ 7 w 29"/>
                  <a:gd name="T29" fmla="*/ 30 h 60"/>
                  <a:gd name="T30" fmla="*/ 7 w 29"/>
                  <a:gd name="T31" fmla="*/ 52 h 60"/>
                  <a:gd name="T32" fmla="*/ 7 w 29"/>
                  <a:gd name="T33" fmla="*/ 56 h 60"/>
                  <a:gd name="T34" fmla="*/ 8 w 29"/>
                  <a:gd name="T35" fmla="*/ 59 h 60"/>
                  <a:gd name="T36" fmla="*/ 11 w 29"/>
                  <a:gd name="T37" fmla="*/ 60 h 60"/>
                  <a:gd name="T38" fmla="*/ 13 w 29"/>
                  <a:gd name="T39" fmla="*/ 59 h 60"/>
                  <a:gd name="T40" fmla="*/ 14 w 29"/>
                  <a:gd name="T41" fmla="*/ 56 h 60"/>
                  <a:gd name="T42" fmla="*/ 14 w 29"/>
                  <a:gd name="T43" fmla="*/ 52 h 60"/>
                  <a:gd name="T44" fmla="*/ 14 w 29"/>
                  <a:gd name="T45" fmla="*/ 30 h 60"/>
                  <a:gd name="T46" fmla="*/ 14 w 29"/>
                  <a:gd name="T47" fmla="*/ 29 h 60"/>
                  <a:gd name="T48" fmla="*/ 16 w 29"/>
                  <a:gd name="T49" fmla="*/ 29 h 60"/>
                  <a:gd name="T50" fmla="*/ 16 w 29"/>
                  <a:gd name="T51" fmla="*/ 30 h 60"/>
                  <a:gd name="T52" fmla="*/ 16 w 29"/>
                  <a:gd name="T53" fmla="*/ 52 h 60"/>
                  <a:gd name="T54" fmla="*/ 16 w 29"/>
                  <a:gd name="T55" fmla="*/ 56 h 60"/>
                  <a:gd name="T56" fmla="*/ 17 w 29"/>
                  <a:gd name="T57" fmla="*/ 59 h 60"/>
                  <a:gd name="T58" fmla="*/ 19 w 29"/>
                  <a:gd name="T59" fmla="*/ 60 h 60"/>
                  <a:gd name="T60" fmla="*/ 22 w 29"/>
                  <a:gd name="T61" fmla="*/ 59 h 60"/>
                  <a:gd name="T62" fmla="*/ 23 w 29"/>
                  <a:gd name="T63" fmla="*/ 56 h 60"/>
                  <a:gd name="T64" fmla="*/ 23 w 29"/>
                  <a:gd name="T65" fmla="*/ 52 h 60"/>
                  <a:gd name="T66" fmla="*/ 23 w 29"/>
                  <a:gd name="T67" fmla="*/ 30 h 60"/>
                  <a:gd name="T68" fmla="*/ 23 w 29"/>
                  <a:gd name="T69" fmla="*/ 9 h 60"/>
                  <a:gd name="T70" fmla="*/ 24 w 29"/>
                  <a:gd name="T71" fmla="*/ 9 h 60"/>
                  <a:gd name="T72" fmla="*/ 24 w 29"/>
                  <a:gd name="T73" fmla="*/ 26 h 60"/>
                  <a:gd name="T74" fmla="*/ 25 w 29"/>
                  <a:gd name="T75" fmla="*/ 28 h 60"/>
                  <a:gd name="T76" fmla="*/ 27 w 29"/>
                  <a:gd name="T77" fmla="*/ 29 h 60"/>
                  <a:gd name="T78" fmla="*/ 29 w 29"/>
                  <a:gd name="T79" fmla="*/ 28 h 60"/>
                  <a:gd name="T80" fmla="*/ 29 w 29"/>
                  <a:gd name="T81" fmla="*/ 26 h 60"/>
                  <a:gd name="T82" fmla="*/ 29 w 29"/>
                  <a:gd name="T83" fmla="*/ 7 h 60"/>
                  <a:gd name="T84" fmla="*/ 27 w 29"/>
                  <a:gd name="T85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60">
                    <a:moveTo>
                      <a:pt x="27" y="2"/>
                    </a:moveTo>
                    <a:cubicBezTo>
                      <a:pt x="27" y="2"/>
                      <a:pt x="26" y="1"/>
                      <a:pt x="26" y="1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2" y="29"/>
                      <a:pt x="2" y="29"/>
                      <a:pt x="3" y="29"/>
                    </a:cubicBezTo>
                    <a:cubicBezTo>
                      <a:pt x="4" y="29"/>
                      <a:pt x="4" y="29"/>
                      <a:pt x="5" y="28"/>
                    </a:cubicBezTo>
                    <a:cubicBezTo>
                      <a:pt x="5" y="28"/>
                      <a:pt x="6" y="27"/>
                      <a:pt x="6" y="2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9" y="59"/>
                      <a:pt x="10" y="60"/>
                      <a:pt x="11" y="60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4" y="58"/>
                      <a:pt x="14" y="57"/>
                      <a:pt x="14" y="56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7"/>
                      <a:pt x="16" y="58"/>
                      <a:pt x="17" y="59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0" y="60"/>
                      <a:pt x="21" y="59"/>
                      <a:pt x="22" y="59"/>
                    </a:cubicBezTo>
                    <a:cubicBezTo>
                      <a:pt x="22" y="58"/>
                      <a:pt x="23" y="57"/>
                      <a:pt x="23" y="56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4" y="28"/>
                      <a:pt x="25" y="28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8" y="29"/>
                      <a:pt x="28" y="29"/>
                      <a:pt x="29" y="28"/>
                    </a:cubicBezTo>
                    <a:cubicBezTo>
                      <a:pt x="29" y="28"/>
                      <a:pt x="29" y="27"/>
                      <a:pt x="29" y="2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29" y="4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5" name="Freeform 9"/>
              <p:cNvSpPr>
                <a:spLocks/>
              </p:cNvSpPr>
              <p:nvPr/>
            </p:nvSpPr>
            <p:spPr bwMode="auto">
              <a:xfrm>
                <a:off x="8478838" y="7175500"/>
                <a:ext cx="176212" cy="176213"/>
              </a:xfrm>
              <a:custGeom>
                <a:avLst/>
                <a:gdLst>
                  <a:gd name="T0" fmla="*/ 6 w 12"/>
                  <a:gd name="T1" fmla="*/ 12 h 12"/>
                  <a:gd name="T2" fmla="*/ 10 w 12"/>
                  <a:gd name="T3" fmla="*/ 10 h 12"/>
                  <a:gd name="T4" fmla="*/ 12 w 12"/>
                  <a:gd name="T5" fmla="*/ 6 h 12"/>
                  <a:gd name="T6" fmla="*/ 10 w 12"/>
                  <a:gd name="T7" fmla="*/ 2 h 12"/>
                  <a:gd name="T8" fmla="*/ 6 w 12"/>
                  <a:gd name="T9" fmla="*/ 0 h 12"/>
                  <a:gd name="T10" fmla="*/ 2 w 12"/>
                  <a:gd name="T11" fmla="*/ 2 h 12"/>
                  <a:gd name="T12" fmla="*/ 0 w 12"/>
                  <a:gd name="T13" fmla="*/ 6 h 12"/>
                  <a:gd name="T14" fmla="*/ 2 w 12"/>
                  <a:gd name="T15" fmla="*/ 10 h 12"/>
                  <a:gd name="T16" fmla="*/ 6 w 1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8" y="12"/>
                      <a:pt x="9" y="12"/>
                      <a:pt x="10" y="10"/>
                    </a:cubicBezTo>
                    <a:cubicBezTo>
                      <a:pt x="11" y="9"/>
                      <a:pt x="12" y="8"/>
                      <a:pt x="12" y="6"/>
                    </a:cubicBezTo>
                    <a:cubicBezTo>
                      <a:pt x="12" y="4"/>
                      <a:pt x="11" y="3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8"/>
                      <a:pt x="0" y="9"/>
                      <a:pt x="2" y="10"/>
                    </a:cubicBezTo>
                    <a:cubicBezTo>
                      <a:pt x="3" y="12"/>
                      <a:pt x="4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088" name="กลุ่ม 3087"/>
            <p:cNvGrpSpPr/>
            <p:nvPr/>
          </p:nvGrpSpPr>
          <p:grpSpPr>
            <a:xfrm>
              <a:off x="7634287" y="8024813"/>
              <a:ext cx="427037" cy="1073150"/>
              <a:chOff x="8345488" y="8732838"/>
              <a:chExt cx="427037" cy="1073150"/>
            </a:xfrm>
            <a:solidFill>
              <a:schemeClr val="accent5"/>
            </a:solidFill>
          </p:grpSpPr>
          <p:sp>
            <p:nvSpPr>
              <p:cNvPr id="3076" name="Freeform 10"/>
              <p:cNvSpPr>
                <a:spLocks/>
              </p:cNvSpPr>
              <p:nvPr/>
            </p:nvSpPr>
            <p:spPr bwMode="auto">
              <a:xfrm>
                <a:off x="8345488" y="8923338"/>
                <a:ext cx="427037" cy="882650"/>
              </a:xfrm>
              <a:custGeom>
                <a:avLst/>
                <a:gdLst>
                  <a:gd name="T0" fmla="*/ 27 w 29"/>
                  <a:gd name="T1" fmla="*/ 3 h 60"/>
                  <a:gd name="T2" fmla="*/ 26 w 29"/>
                  <a:gd name="T3" fmla="*/ 2 h 60"/>
                  <a:gd name="T4" fmla="*/ 22 w 29"/>
                  <a:gd name="T5" fmla="*/ 0 h 60"/>
                  <a:gd name="T6" fmla="*/ 8 w 29"/>
                  <a:gd name="T7" fmla="*/ 0 h 60"/>
                  <a:gd name="T8" fmla="*/ 4 w 29"/>
                  <a:gd name="T9" fmla="*/ 2 h 60"/>
                  <a:gd name="T10" fmla="*/ 3 w 29"/>
                  <a:gd name="T11" fmla="*/ 3 h 60"/>
                  <a:gd name="T12" fmla="*/ 0 w 29"/>
                  <a:gd name="T13" fmla="*/ 8 h 60"/>
                  <a:gd name="T14" fmla="*/ 0 w 29"/>
                  <a:gd name="T15" fmla="*/ 27 h 60"/>
                  <a:gd name="T16" fmla="*/ 1 w 29"/>
                  <a:gd name="T17" fmla="*/ 29 h 60"/>
                  <a:gd name="T18" fmla="*/ 3 w 29"/>
                  <a:gd name="T19" fmla="*/ 30 h 60"/>
                  <a:gd name="T20" fmla="*/ 5 w 29"/>
                  <a:gd name="T21" fmla="*/ 29 h 60"/>
                  <a:gd name="T22" fmla="*/ 6 w 29"/>
                  <a:gd name="T23" fmla="*/ 27 h 60"/>
                  <a:gd name="T24" fmla="*/ 6 w 29"/>
                  <a:gd name="T25" fmla="*/ 10 h 60"/>
                  <a:gd name="T26" fmla="*/ 7 w 29"/>
                  <a:gd name="T27" fmla="*/ 10 h 60"/>
                  <a:gd name="T28" fmla="*/ 7 w 29"/>
                  <a:gd name="T29" fmla="*/ 31 h 60"/>
                  <a:gd name="T30" fmla="*/ 7 w 29"/>
                  <a:gd name="T31" fmla="*/ 53 h 60"/>
                  <a:gd name="T32" fmla="*/ 7 w 29"/>
                  <a:gd name="T33" fmla="*/ 57 h 60"/>
                  <a:gd name="T34" fmla="*/ 8 w 29"/>
                  <a:gd name="T35" fmla="*/ 59 h 60"/>
                  <a:gd name="T36" fmla="*/ 11 w 29"/>
                  <a:gd name="T37" fmla="*/ 60 h 60"/>
                  <a:gd name="T38" fmla="*/ 13 w 29"/>
                  <a:gd name="T39" fmla="*/ 59 h 60"/>
                  <a:gd name="T40" fmla="*/ 14 w 29"/>
                  <a:gd name="T41" fmla="*/ 57 h 60"/>
                  <a:gd name="T42" fmla="*/ 14 w 29"/>
                  <a:gd name="T43" fmla="*/ 53 h 60"/>
                  <a:gd name="T44" fmla="*/ 14 w 29"/>
                  <a:gd name="T45" fmla="*/ 31 h 60"/>
                  <a:gd name="T46" fmla="*/ 14 w 29"/>
                  <a:gd name="T47" fmla="*/ 30 h 60"/>
                  <a:gd name="T48" fmla="*/ 16 w 29"/>
                  <a:gd name="T49" fmla="*/ 30 h 60"/>
                  <a:gd name="T50" fmla="*/ 16 w 29"/>
                  <a:gd name="T51" fmla="*/ 31 h 60"/>
                  <a:gd name="T52" fmla="*/ 16 w 29"/>
                  <a:gd name="T53" fmla="*/ 53 h 60"/>
                  <a:gd name="T54" fmla="*/ 16 w 29"/>
                  <a:gd name="T55" fmla="*/ 57 h 60"/>
                  <a:gd name="T56" fmla="*/ 17 w 29"/>
                  <a:gd name="T57" fmla="*/ 59 h 60"/>
                  <a:gd name="T58" fmla="*/ 19 w 29"/>
                  <a:gd name="T59" fmla="*/ 60 h 60"/>
                  <a:gd name="T60" fmla="*/ 22 w 29"/>
                  <a:gd name="T61" fmla="*/ 59 h 60"/>
                  <a:gd name="T62" fmla="*/ 23 w 29"/>
                  <a:gd name="T63" fmla="*/ 57 h 60"/>
                  <a:gd name="T64" fmla="*/ 23 w 29"/>
                  <a:gd name="T65" fmla="*/ 53 h 60"/>
                  <a:gd name="T66" fmla="*/ 23 w 29"/>
                  <a:gd name="T67" fmla="*/ 31 h 60"/>
                  <a:gd name="T68" fmla="*/ 23 w 29"/>
                  <a:gd name="T69" fmla="*/ 10 h 60"/>
                  <a:gd name="T70" fmla="*/ 24 w 29"/>
                  <a:gd name="T71" fmla="*/ 10 h 60"/>
                  <a:gd name="T72" fmla="*/ 24 w 29"/>
                  <a:gd name="T73" fmla="*/ 27 h 60"/>
                  <a:gd name="T74" fmla="*/ 25 w 29"/>
                  <a:gd name="T75" fmla="*/ 29 h 60"/>
                  <a:gd name="T76" fmla="*/ 27 w 29"/>
                  <a:gd name="T77" fmla="*/ 30 h 60"/>
                  <a:gd name="T78" fmla="*/ 29 w 29"/>
                  <a:gd name="T79" fmla="*/ 29 h 60"/>
                  <a:gd name="T80" fmla="*/ 29 w 29"/>
                  <a:gd name="T81" fmla="*/ 27 h 60"/>
                  <a:gd name="T82" fmla="*/ 29 w 29"/>
                  <a:gd name="T83" fmla="*/ 8 h 60"/>
                  <a:gd name="T84" fmla="*/ 27 w 29"/>
                  <a:gd name="T8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60">
                    <a:moveTo>
                      <a:pt x="27" y="3"/>
                    </a:moveTo>
                    <a:cubicBezTo>
                      <a:pt x="27" y="2"/>
                      <a:pt x="26" y="2"/>
                      <a:pt x="26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1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4" y="30"/>
                      <a:pt x="4" y="30"/>
                      <a:pt x="5" y="29"/>
                    </a:cubicBezTo>
                    <a:cubicBezTo>
                      <a:pt x="5" y="28"/>
                      <a:pt x="6" y="28"/>
                      <a:pt x="6" y="2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7" y="59"/>
                      <a:pt x="8" y="59"/>
                    </a:cubicBezTo>
                    <a:cubicBezTo>
                      <a:pt x="9" y="60"/>
                      <a:pt x="10" y="60"/>
                      <a:pt x="11" y="60"/>
                    </a:cubicBezTo>
                    <a:cubicBezTo>
                      <a:pt x="12" y="60"/>
                      <a:pt x="12" y="60"/>
                      <a:pt x="13" y="59"/>
                    </a:cubicBezTo>
                    <a:cubicBezTo>
                      <a:pt x="14" y="59"/>
                      <a:pt x="14" y="58"/>
                      <a:pt x="14" y="57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7" y="60"/>
                      <a:pt x="18" y="60"/>
                      <a:pt x="19" y="60"/>
                    </a:cubicBezTo>
                    <a:cubicBezTo>
                      <a:pt x="20" y="60"/>
                      <a:pt x="21" y="60"/>
                      <a:pt x="22" y="59"/>
                    </a:cubicBezTo>
                    <a:cubicBezTo>
                      <a:pt x="22" y="59"/>
                      <a:pt x="23" y="58"/>
                      <a:pt x="23" y="57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8"/>
                      <a:pt x="24" y="28"/>
                      <a:pt x="25" y="29"/>
                    </a:cubicBezTo>
                    <a:cubicBezTo>
                      <a:pt x="25" y="30"/>
                      <a:pt x="26" y="30"/>
                      <a:pt x="27" y="30"/>
                    </a:cubicBezTo>
                    <a:cubicBezTo>
                      <a:pt x="28" y="30"/>
                      <a:pt x="28" y="30"/>
                      <a:pt x="29" y="29"/>
                    </a:cubicBezTo>
                    <a:cubicBezTo>
                      <a:pt x="29" y="28"/>
                      <a:pt x="29" y="28"/>
                      <a:pt x="29" y="2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6"/>
                      <a:pt x="29" y="4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7" name="Freeform 11"/>
              <p:cNvSpPr>
                <a:spLocks/>
              </p:cNvSpPr>
              <p:nvPr/>
            </p:nvSpPr>
            <p:spPr bwMode="auto">
              <a:xfrm>
                <a:off x="8478838" y="8732838"/>
                <a:ext cx="176212" cy="176213"/>
              </a:xfrm>
              <a:custGeom>
                <a:avLst/>
                <a:gdLst>
                  <a:gd name="T0" fmla="*/ 6 w 12"/>
                  <a:gd name="T1" fmla="*/ 12 h 12"/>
                  <a:gd name="T2" fmla="*/ 10 w 12"/>
                  <a:gd name="T3" fmla="*/ 10 h 12"/>
                  <a:gd name="T4" fmla="*/ 12 w 12"/>
                  <a:gd name="T5" fmla="*/ 6 h 12"/>
                  <a:gd name="T6" fmla="*/ 10 w 12"/>
                  <a:gd name="T7" fmla="*/ 2 h 12"/>
                  <a:gd name="T8" fmla="*/ 6 w 12"/>
                  <a:gd name="T9" fmla="*/ 0 h 12"/>
                  <a:gd name="T10" fmla="*/ 2 w 12"/>
                  <a:gd name="T11" fmla="*/ 2 h 12"/>
                  <a:gd name="T12" fmla="*/ 0 w 12"/>
                  <a:gd name="T13" fmla="*/ 6 h 12"/>
                  <a:gd name="T14" fmla="*/ 2 w 12"/>
                  <a:gd name="T15" fmla="*/ 10 h 12"/>
                  <a:gd name="T16" fmla="*/ 6 w 1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8" y="12"/>
                      <a:pt x="9" y="11"/>
                      <a:pt x="10" y="10"/>
                    </a:cubicBezTo>
                    <a:cubicBezTo>
                      <a:pt x="11" y="9"/>
                      <a:pt x="12" y="8"/>
                      <a:pt x="12" y="6"/>
                    </a:cubicBezTo>
                    <a:cubicBezTo>
                      <a:pt x="12" y="4"/>
                      <a:pt x="11" y="3"/>
                      <a:pt x="10" y="2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8"/>
                      <a:pt x="0" y="9"/>
                      <a:pt x="2" y="10"/>
                    </a:cubicBezTo>
                    <a:cubicBezTo>
                      <a:pt x="3" y="11"/>
                      <a:pt x="4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089" name="กลุ่ม 3088"/>
            <p:cNvGrpSpPr/>
            <p:nvPr/>
          </p:nvGrpSpPr>
          <p:grpSpPr>
            <a:xfrm>
              <a:off x="7634287" y="9582150"/>
              <a:ext cx="427037" cy="1073150"/>
              <a:chOff x="8345488" y="10290175"/>
              <a:chExt cx="427037" cy="107315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078" name="Freeform 12"/>
              <p:cNvSpPr>
                <a:spLocks/>
              </p:cNvSpPr>
              <p:nvPr/>
            </p:nvSpPr>
            <p:spPr bwMode="auto">
              <a:xfrm>
                <a:off x="8345488" y="10480675"/>
                <a:ext cx="427037" cy="882650"/>
              </a:xfrm>
              <a:custGeom>
                <a:avLst/>
                <a:gdLst>
                  <a:gd name="T0" fmla="*/ 27 w 29"/>
                  <a:gd name="T1" fmla="*/ 2 h 60"/>
                  <a:gd name="T2" fmla="*/ 26 w 29"/>
                  <a:gd name="T3" fmla="*/ 1 h 60"/>
                  <a:gd name="T4" fmla="*/ 22 w 29"/>
                  <a:gd name="T5" fmla="*/ 0 h 60"/>
                  <a:gd name="T6" fmla="*/ 8 w 29"/>
                  <a:gd name="T7" fmla="*/ 0 h 60"/>
                  <a:gd name="T8" fmla="*/ 4 w 29"/>
                  <a:gd name="T9" fmla="*/ 1 h 60"/>
                  <a:gd name="T10" fmla="*/ 3 w 29"/>
                  <a:gd name="T11" fmla="*/ 2 h 60"/>
                  <a:gd name="T12" fmla="*/ 0 w 29"/>
                  <a:gd name="T13" fmla="*/ 8 h 60"/>
                  <a:gd name="T14" fmla="*/ 0 w 29"/>
                  <a:gd name="T15" fmla="*/ 27 h 60"/>
                  <a:gd name="T16" fmla="*/ 1 w 29"/>
                  <a:gd name="T17" fmla="*/ 29 h 60"/>
                  <a:gd name="T18" fmla="*/ 3 w 29"/>
                  <a:gd name="T19" fmla="*/ 29 h 60"/>
                  <a:gd name="T20" fmla="*/ 5 w 29"/>
                  <a:gd name="T21" fmla="*/ 29 h 60"/>
                  <a:gd name="T22" fmla="*/ 6 w 29"/>
                  <a:gd name="T23" fmla="*/ 27 h 60"/>
                  <a:gd name="T24" fmla="*/ 6 w 29"/>
                  <a:gd name="T25" fmla="*/ 10 h 60"/>
                  <a:gd name="T26" fmla="*/ 7 w 29"/>
                  <a:gd name="T27" fmla="*/ 10 h 60"/>
                  <a:gd name="T28" fmla="*/ 7 w 29"/>
                  <a:gd name="T29" fmla="*/ 31 h 60"/>
                  <a:gd name="T30" fmla="*/ 7 w 29"/>
                  <a:gd name="T31" fmla="*/ 53 h 60"/>
                  <a:gd name="T32" fmla="*/ 7 w 29"/>
                  <a:gd name="T33" fmla="*/ 57 h 60"/>
                  <a:gd name="T34" fmla="*/ 8 w 29"/>
                  <a:gd name="T35" fmla="*/ 59 h 60"/>
                  <a:gd name="T36" fmla="*/ 11 w 29"/>
                  <a:gd name="T37" fmla="*/ 60 h 60"/>
                  <a:gd name="T38" fmla="*/ 13 w 29"/>
                  <a:gd name="T39" fmla="*/ 59 h 60"/>
                  <a:gd name="T40" fmla="*/ 14 w 29"/>
                  <a:gd name="T41" fmla="*/ 57 h 60"/>
                  <a:gd name="T42" fmla="*/ 14 w 29"/>
                  <a:gd name="T43" fmla="*/ 53 h 60"/>
                  <a:gd name="T44" fmla="*/ 14 w 29"/>
                  <a:gd name="T45" fmla="*/ 31 h 60"/>
                  <a:gd name="T46" fmla="*/ 14 w 29"/>
                  <a:gd name="T47" fmla="*/ 30 h 60"/>
                  <a:gd name="T48" fmla="*/ 16 w 29"/>
                  <a:gd name="T49" fmla="*/ 30 h 60"/>
                  <a:gd name="T50" fmla="*/ 16 w 29"/>
                  <a:gd name="T51" fmla="*/ 31 h 60"/>
                  <a:gd name="T52" fmla="*/ 16 w 29"/>
                  <a:gd name="T53" fmla="*/ 53 h 60"/>
                  <a:gd name="T54" fmla="*/ 16 w 29"/>
                  <a:gd name="T55" fmla="*/ 57 h 60"/>
                  <a:gd name="T56" fmla="*/ 17 w 29"/>
                  <a:gd name="T57" fmla="*/ 59 h 60"/>
                  <a:gd name="T58" fmla="*/ 19 w 29"/>
                  <a:gd name="T59" fmla="*/ 60 h 60"/>
                  <a:gd name="T60" fmla="*/ 22 w 29"/>
                  <a:gd name="T61" fmla="*/ 59 h 60"/>
                  <a:gd name="T62" fmla="*/ 23 w 29"/>
                  <a:gd name="T63" fmla="*/ 57 h 60"/>
                  <a:gd name="T64" fmla="*/ 23 w 29"/>
                  <a:gd name="T65" fmla="*/ 53 h 60"/>
                  <a:gd name="T66" fmla="*/ 23 w 29"/>
                  <a:gd name="T67" fmla="*/ 31 h 60"/>
                  <a:gd name="T68" fmla="*/ 23 w 29"/>
                  <a:gd name="T69" fmla="*/ 10 h 60"/>
                  <a:gd name="T70" fmla="*/ 24 w 29"/>
                  <a:gd name="T71" fmla="*/ 10 h 60"/>
                  <a:gd name="T72" fmla="*/ 24 w 29"/>
                  <a:gd name="T73" fmla="*/ 27 h 60"/>
                  <a:gd name="T74" fmla="*/ 25 w 29"/>
                  <a:gd name="T75" fmla="*/ 29 h 60"/>
                  <a:gd name="T76" fmla="*/ 27 w 29"/>
                  <a:gd name="T77" fmla="*/ 29 h 60"/>
                  <a:gd name="T78" fmla="*/ 29 w 29"/>
                  <a:gd name="T79" fmla="*/ 29 h 60"/>
                  <a:gd name="T80" fmla="*/ 29 w 29"/>
                  <a:gd name="T81" fmla="*/ 27 h 60"/>
                  <a:gd name="T82" fmla="*/ 29 w 29"/>
                  <a:gd name="T83" fmla="*/ 8 h 60"/>
                  <a:gd name="T84" fmla="*/ 27 w 29"/>
                  <a:gd name="T85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60">
                    <a:moveTo>
                      <a:pt x="27" y="2"/>
                    </a:moveTo>
                    <a:cubicBezTo>
                      <a:pt x="27" y="2"/>
                      <a:pt x="26" y="2"/>
                      <a:pt x="26" y="1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8"/>
                      <a:pt x="1" y="29"/>
                    </a:cubicBezTo>
                    <a:cubicBezTo>
                      <a:pt x="2" y="29"/>
                      <a:pt x="2" y="29"/>
                      <a:pt x="3" y="29"/>
                    </a:cubicBezTo>
                    <a:cubicBezTo>
                      <a:pt x="4" y="29"/>
                      <a:pt x="4" y="29"/>
                      <a:pt x="5" y="29"/>
                    </a:cubicBezTo>
                    <a:cubicBezTo>
                      <a:pt x="5" y="28"/>
                      <a:pt x="6" y="27"/>
                      <a:pt x="6" y="2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7" y="58"/>
                      <a:pt x="8" y="59"/>
                    </a:cubicBezTo>
                    <a:cubicBezTo>
                      <a:pt x="9" y="60"/>
                      <a:pt x="10" y="60"/>
                      <a:pt x="11" y="60"/>
                    </a:cubicBezTo>
                    <a:cubicBezTo>
                      <a:pt x="12" y="60"/>
                      <a:pt x="12" y="60"/>
                      <a:pt x="13" y="59"/>
                    </a:cubicBezTo>
                    <a:cubicBezTo>
                      <a:pt x="14" y="58"/>
                      <a:pt x="14" y="58"/>
                      <a:pt x="14" y="57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6" y="58"/>
                      <a:pt x="17" y="59"/>
                    </a:cubicBezTo>
                    <a:cubicBezTo>
                      <a:pt x="17" y="60"/>
                      <a:pt x="18" y="60"/>
                      <a:pt x="19" y="60"/>
                    </a:cubicBezTo>
                    <a:cubicBezTo>
                      <a:pt x="20" y="60"/>
                      <a:pt x="21" y="60"/>
                      <a:pt x="22" y="59"/>
                    </a:cubicBezTo>
                    <a:cubicBezTo>
                      <a:pt x="22" y="58"/>
                      <a:pt x="23" y="58"/>
                      <a:pt x="23" y="57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8" y="29"/>
                      <a:pt x="28" y="29"/>
                      <a:pt x="29" y="29"/>
                    </a:cubicBezTo>
                    <a:cubicBezTo>
                      <a:pt x="29" y="28"/>
                      <a:pt x="29" y="27"/>
                      <a:pt x="29" y="2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6"/>
                      <a:pt x="29" y="4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9" name="Freeform 13"/>
              <p:cNvSpPr>
                <a:spLocks/>
              </p:cNvSpPr>
              <p:nvPr/>
            </p:nvSpPr>
            <p:spPr bwMode="auto">
              <a:xfrm>
                <a:off x="8478838" y="10290175"/>
                <a:ext cx="176212" cy="176213"/>
              </a:xfrm>
              <a:custGeom>
                <a:avLst/>
                <a:gdLst>
                  <a:gd name="T0" fmla="*/ 6 w 12"/>
                  <a:gd name="T1" fmla="*/ 12 h 12"/>
                  <a:gd name="T2" fmla="*/ 10 w 12"/>
                  <a:gd name="T3" fmla="*/ 10 h 12"/>
                  <a:gd name="T4" fmla="*/ 12 w 12"/>
                  <a:gd name="T5" fmla="*/ 6 h 12"/>
                  <a:gd name="T6" fmla="*/ 10 w 12"/>
                  <a:gd name="T7" fmla="*/ 2 h 12"/>
                  <a:gd name="T8" fmla="*/ 6 w 12"/>
                  <a:gd name="T9" fmla="*/ 0 h 12"/>
                  <a:gd name="T10" fmla="*/ 2 w 12"/>
                  <a:gd name="T11" fmla="*/ 2 h 12"/>
                  <a:gd name="T12" fmla="*/ 0 w 12"/>
                  <a:gd name="T13" fmla="*/ 6 h 12"/>
                  <a:gd name="T14" fmla="*/ 2 w 12"/>
                  <a:gd name="T15" fmla="*/ 10 h 12"/>
                  <a:gd name="T16" fmla="*/ 6 w 1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8" y="12"/>
                      <a:pt x="9" y="12"/>
                      <a:pt x="10" y="10"/>
                    </a:cubicBezTo>
                    <a:cubicBezTo>
                      <a:pt x="11" y="9"/>
                      <a:pt x="12" y="8"/>
                      <a:pt x="12" y="6"/>
                    </a:cubicBezTo>
                    <a:cubicBezTo>
                      <a:pt x="12" y="4"/>
                      <a:pt x="11" y="3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8"/>
                      <a:pt x="0" y="9"/>
                      <a:pt x="2" y="10"/>
                    </a:cubicBezTo>
                    <a:cubicBezTo>
                      <a:pt x="3" y="12"/>
                      <a:pt x="4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080" name="Freeform 14"/>
            <p:cNvSpPr>
              <a:spLocks/>
            </p:cNvSpPr>
            <p:nvPr/>
          </p:nvSpPr>
          <p:spPr bwMode="auto">
            <a:xfrm>
              <a:off x="6370637" y="4438650"/>
              <a:ext cx="1103312" cy="6686550"/>
            </a:xfrm>
            <a:custGeom>
              <a:avLst/>
              <a:gdLst>
                <a:gd name="T0" fmla="*/ 260 w 695"/>
                <a:gd name="T1" fmla="*/ 37 h 4212"/>
                <a:gd name="T2" fmla="*/ 695 w 695"/>
                <a:gd name="T3" fmla="*/ 37 h 4212"/>
                <a:gd name="T4" fmla="*/ 695 w 695"/>
                <a:gd name="T5" fmla="*/ 0 h 4212"/>
                <a:gd name="T6" fmla="*/ 223 w 695"/>
                <a:gd name="T7" fmla="*/ 0 h 4212"/>
                <a:gd name="T8" fmla="*/ 223 w 695"/>
                <a:gd name="T9" fmla="*/ 1898 h 4212"/>
                <a:gd name="T10" fmla="*/ 0 w 695"/>
                <a:gd name="T11" fmla="*/ 2111 h 4212"/>
                <a:gd name="T12" fmla="*/ 223 w 695"/>
                <a:gd name="T13" fmla="*/ 2314 h 4212"/>
                <a:gd name="T14" fmla="*/ 223 w 695"/>
                <a:gd name="T15" fmla="*/ 4212 h 4212"/>
                <a:gd name="T16" fmla="*/ 695 w 695"/>
                <a:gd name="T17" fmla="*/ 4212 h 4212"/>
                <a:gd name="T18" fmla="*/ 695 w 695"/>
                <a:gd name="T19" fmla="*/ 4175 h 4212"/>
                <a:gd name="T20" fmla="*/ 260 w 695"/>
                <a:gd name="T21" fmla="*/ 4175 h 4212"/>
                <a:gd name="T22" fmla="*/ 260 w 695"/>
                <a:gd name="T23" fmla="*/ 2296 h 4212"/>
                <a:gd name="T24" fmla="*/ 56 w 695"/>
                <a:gd name="T25" fmla="*/ 2111 h 4212"/>
                <a:gd name="T26" fmla="*/ 260 w 695"/>
                <a:gd name="T27" fmla="*/ 1916 h 4212"/>
                <a:gd name="T28" fmla="*/ 260 w 695"/>
                <a:gd name="T29" fmla="*/ 37 h 4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5" h="4212">
                  <a:moveTo>
                    <a:pt x="260" y="37"/>
                  </a:moveTo>
                  <a:lnTo>
                    <a:pt x="695" y="37"/>
                  </a:lnTo>
                  <a:lnTo>
                    <a:pt x="695" y="0"/>
                  </a:lnTo>
                  <a:lnTo>
                    <a:pt x="223" y="0"/>
                  </a:lnTo>
                  <a:lnTo>
                    <a:pt x="223" y="1898"/>
                  </a:lnTo>
                  <a:lnTo>
                    <a:pt x="0" y="2111"/>
                  </a:lnTo>
                  <a:lnTo>
                    <a:pt x="223" y="2314"/>
                  </a:lnTo>
                  <a:lnTo>
                    <a:pt x="223" y="4212"/>
                  </a:lnTo>
                  <a:lnTo>
                    <a:pt x="695" y="4212"/>
                  </a:lnTo>
                  <a:lnTo>
                    <a:pt x="695" y="4175"/>
                  </a:lnTo>
                  <a:lnTo>
                    <a:pt x="260" y="4175"/>
                  </a:lnTo>
                  <a:lnTo>
                    <a:pt x="260" y="2296"/>
                  </a:lnTo>
                  <a:lnTo>
                    <a:pt x="56" y="2111"/>
                  </a:lnTo>
                  <a:lnTo>
                    <a:pt x="260" y="1916"/>
                  </a:lnTo>
                  <a:lnTo>
                    <a:pt x="260" y="37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81" name="Freeform 15"/>
            <p:cNvSpPr>
              <a:spLocks/>
            </p:cNvSpPr>
            <p:nvPr/>
          </p:nvSpPr>
          <p:spPr bwMode="auto">
            <a:xfrm>
              <a:off x="3246438" y="6851650"/>
              <a:ext cx="2806700" cy="1866900"/>
            </a:xfrm>
            <a:custGeom>
              <a:avLst/>
              <a:gdLst>
                <a:gd name="T0" fmla="*/ 5 w 191"/>
                <a:gd name="T1" fmla="*/ 12 h 127"/>
                <a:gd name="T2" fmla="*/ 7 w 191"/>
                <a:gd name="T3" fmla="*/ 19 h 127"/>
                <a:gd name="T4" fmla="*/ 7 w 191"/>
                <a:gd name="T5" fmla="*/ 37 h 127"/>
                <a:gd name="T6" fmla="*/ 6 w 191"/>
                <a:gd name="T7" fmla="*/ 42 h 127"/>
                <a:gd name="T8" fmla="*/ 15 w 191"/>
                <a:gd name="T9" fmla="*/ 46 h 127"/>
                <a:gd name="T10" fmla="*/ 17 w 191"/>
                <a:gd name="T11" fmla="*/ 46 h 127"/>
                <a:gd name="T12" fmla="*/ 17 w 191"/>
                <a:gd name="T13" fmla="*/ 51 h 127"/>
                <a:gd name="T14" fmla="*/ 7 w 191"/>
                <a:gd name="T15" fmla="*/ 54 h 127"/>
                <a:gd name="T16" fmla="*/ 1 w 191"/>
                <a:gd name="T17" fmla="*/ 111 h 127"/>
                <a:gd name="T18" fmla="*/ 3 w 191"/>
                <a:gd name="T19" fmla="*/ 112 h 127"/>
                <a:gd name="T20" fmla="*/ 2 w 191"/>
                <a:gd name="T21" fmla="*/ 127 h 127"/>
                <a:gd name="T22" fmla="*/ 34 w 191"/>
                <a:gd name="T23" fmla="*/ 127 h 127"/>
                <a:gd name="T24" fmla="*/ 32 w 191"/>
                <a:gd name="T25" fmla="*/ 73 h 127"/>
                <a:gd name="T26" fmla="*/ 30 w 191"/>
                <a:gd name="T27" fmla="*/ 54 h 127"/>
                <a:gd name="T28" fmla="*/ 25 w 191"/>
                <a:gd name="T29" fmla="*/ 54 h 127"/>
                <a:gd name="T30" fmla="*/ 26 w 191"/>
                <a:gd name="T31" fmla="*/ 47 h 127"/>
                <a:gd name="T32" fmla="*/ 29 w 191"/>
                <a:gd name="T33" fmla="*/ 46 h 127"/>
                <a:gd name="T34" fmla="*/ 32 w 191"/>
                <a:gd name="T35" fmla="*/ 42 h 127"/>
                <a:gd name="T36" fmla="*/ 34 w 191"/>
                <a:gd name="T37" fmla="*/ 39 h 127"/>
                <a:gd name="T38" fmla="*/ 34 w 191"/>
                <a:gd name="T39" fmla="*/ 34 h 127"/>
                <a:gd name="T40" fmla="*/ 34 w 191"/>
                <a:gd name="T41" fmla="*/ 25 h 127"/>
                <a:gd name="T42" fmla="*/ 46 w 191"/>
                <a:gd name="T43" fmla="*/ 32 h 127"/>
                <a:gd name="T44" fmla="*/ 48 w 191"/>
                <a:gd name="T45" fmla="*/ 49 h 127"/>
                <a:gd name="T46" fmla="*/ 65 w 191"/>
                <a:gd name="T47" fmla="*/ 113 h 127"/>
                <a:gd name="T48" fmla="*/ 68 w 191"/>
                <a:gd name="T49" fmla="*/ 127 h 127"/>
                <a:gd name="T50" fmla="*/ 146 w 191"/>
                <a:gd name="T51" fmla="*/ 127 h 127"/>
                <a:gd name="T52" fmla="*/ 146 w 191"/>
                <a:gd name="T53" fmla="*/ 126 h 127"/>
                <a:gd name="T54" fmla="*/ 149 w 191"/>
                <a:gd name="T55" fmla="*/ 105 h 127"/>
                <a:gd name="T56" fmla="*/ 158 w 191"/>
                <a:gd name="T57" fmla="*/ 68 h 127"/>
                <a:gd name="T58" fmla="*/ 161 w 191"/>
                <a:gd name="T59" fmla="*/ 10 h 127"/>
                <a:gd name="T60" fmla="*/ 175 w 191"/>
                <a:gd name="T61" fmla="*/ 22 h 127"/>
                <a:gd name="T62" fmla="*/ 191 w 191"/>
                <a:gd name="T63" fmla="*/ 7 h 127"/>
                <a:gd name="T64" fmla="*/ 189 w 191"/>
                <a:gd name="T65" fmla="*/ 0 h 127"/>
                <a:gd name="T66" fmla="*/ 4 w 191"/>
                <a:gd name="T67" fmla="*/ 0 h 127"/>
                <a:gd name="T68" fmla="*/ 5 w 191"/>
                <a:gd name="T69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27">
                  <a:moveTo>
                    <a:pt x="5" y="12"/>
                  </a:moveTo>
                  <a:cubicBezTo>
                    <a:pt x="4" y="15"/>
                    <a:pt x="7" y="18"/>
                    <a:pt x="7" y="19"/>
                  </a:cubicBezTo>
                  <a:cubicBezTo>
                    <a:pt x="8" y="21"/>
                    <a:pt x="7" y="37"/>
                    <a:pt x="7" y="37"/>
                  </a:cubicBezTo>
                  <a:cubicBezTo>
                    <a:pt x="7" y="37"/>
                    <a:pt x="5" y="39"/>
                    <a:pt x="6" y="42"/>
                  </a:cubicBezTo>
                  <a:cubicBezTo>
                    <a:pt x="7" y="45"/>
                    <a:pt x="11" y="44"/>
                    <a:pt x="15" y="46"/>
                  </a:cubicBezTo>
                  <a:cubicBezTo>
                    <a:pt x="15" y="46"/>
                    <a:pt x="16" y="46"/>
                    <a:pt x="17" y="46"/>
                  </a:cubicBezTo>
                  <a:cubicBezTo>
                    <a:pt x="17" y="48"/>
                    <a:pt x="17" y="50"/>
                    <a:pt x="17" y="51"/>
                  </a:cubicBezTo>
                  <a:cubicBezTo>
                    <a:pt x="14" y="51"/>
                    <a:pt x="8" y="52"/>
                    <a:pt x="7" y="54"/>
                  </a:cubicBezTo>
                  <a:cubicBezTo>
                    <a:pt x="6" y="55"/>
                    <a:pt x="0" y="110"/>
                    <a:pt x="1" y="111"/>
                  </a:cubicBezTo>
                  <a:cubicBezTo>
                    <a:pt x="1" y="112"/>
                    <a:pt x="2" y="112"/>
                    <a:pt x="3" y="112"/>
                  </a:cubicBezTo>
                  <a:cubicBezTo>
                    <a:pt x="3" y="117"/>
                    <a:pt x="2" y="122"/>
                    <a:pt x="2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3" y="102"/>
                    <a:pt x="32" y="73"/>
                    <a:pt x="32" y="7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28" y="54"/>
                    <a:pt x="25" y="54"/>
                  </a:cubicBezTo>
                  <a:cubicBezTo>
                    <a:pt x="25" y="52"/>
                    <a:pt x="25" y="50"/>
                    <a:pt x="26" y="47"/>
                  </a:cubicBezTo>
                  <a:cubicBezTo>
                    <a:pt x="27" y="47"/>
                    <a:pt x="29" y="47"/>
                    <a:pt x="29" y="46"/>
                  </a:cubicBezTo>
                  <a:cubicBezTo>
                    <a:pt x="30" y="45"/>
                    <a:pt x="31" y="42"/>
                    <a:pt x="32" y="42"/>
                  </a:cubicBezTo>
                  <a:cubicBezTo>
                    <a:pt x="33" y="42"/>
                    <a:pt x="34" y="41"/>
                    <a:pt x="34" y="39"/>
                  </a:cubicBezTo>
                  <a:cubicBezTo>
                    <a:pt x="34" y="37"/>
                    <a:pt x="34" y="36"/>
                    <a:pt x="34" y="34"/>
                  </a:cubicBezTo>
                  <a:cubicBezTo>
                    <a:pt x="34" y="31"/>
                    <a:pt x="34" y="25"/>
                    <a:pt x="34" y="2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7" y="38"/>
                    <a:pt x="48" y="49"/>
                  </a:cubicBezTo>
                  <a:cubicBezTo>
                    <a:pt x="49" y="59"/>
                    <a:pt x="62" y="103"/>
                    <a:pt x="65" y="113"/>
                  </a:cubicBezTo>
                  <a:cubicBezTo>
                    <a:pt x="66" y="116"/>
                    <a:pt x="67" y="121"/>
                    <a:pt x="68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6"/>
                    <a:pt x="146" y="126"/>
                  </a:cubicBezTo>
                  <a:cubicBezTo>
                    <a:pt x="146" y="120"/>
                    <a:pt x="149" y="114"/>
                    <a:pt x="149" y="105"/>
                  </a:cubicBezTo>
                  <a:cubicBezTo>
                    <a:pt x="149" y="97"/>
                    <a:pt x="154" y="82"/>
                    <a:pt x="158" y="68"/>
                  </a:cubicBezTo>
                  <a:cubicBezTo>
                    <a:pt x="161" y="54"/>
                    <a:pt x="161" y="10"/>
                    <a:pt x="161" y="10"/>
                  </a:cubicBezTo>
                  <a:cubicBezTo>
                    <a:pt x="161" y="10"/>
                    <a:pt x="171" y="24"/>
                    <a:pt x="175" y="22"/>
                  </a:cubicBezTo>
                  <a:cubicBezTo>
                    <a:pt x="180" y="20"/>
                    <a:pt x="190" y="9"/>
                    <a:pt x="191" y="7"/>
                  </a:cubicBezTo>
                  <a:cubicBezTo>
                    <a:pt x="191" y="7"/>
                    <a:pt x="190" y="4"/>
                    <a:pt x="18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6"/>
                    <a:pt x="5" y="10"/>
                    <a:pt x="5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82" name="Freeform 16"/>
            <p:cNvSpPr>
              <a:spLocks noEditPoints="1"/>
            </p:cNvSpPr>
            <p:nvPr/>
          </p:nvSpPr>
          <p:spPr bwMode="auto">
            <a:xfrm>
              <a:off x="3290888" y="4970463"/>
              <a:ext cx="3248025" cy="1866900"/>
            </a:xfrm>
            <a:custGeom>
              <a:avLst/>
              <a:gdLst>
                <a:gd name="T0" fmla="*/ 166 w 221"/>
                <a:gd name="T1" fmla="*/ 54 h 127"/>
                <a:gd name="T2" fmla="*/ 166 w 221"/>
                <a:gd name="T3" fmla="*/ 8 h 127"/>
                <a:gd name="T4" fmla="*/ 180 w 221"/>
                <a:gd name="T5" fmla="*/ 16 h 127"/>
                <a:gd name="T6" fmla="*/ 196 w 221"/>
                <a:gd name="T7" fmla="*/ 23 h 127"/>
                <a:gd name="T8" fmla="*/ 217 w 221"/>
                <a:gd name="T9" fmla="*/ 20 h 127"/>
                <a:gd name="T10" fmla="*/ 218 w 221"/>
                <a:gd name="T11" fmla="*/ 0 h 127"/>
                <a:gd name="T12" fmla="*/ 10 w 221"/>
                <a:gd name="T13" fmla="*/ 0 h 127"/>
                <a:gd name="T14" fmla="*/ 4 w 221"/>
                <a:gd name="T15" fmla="*/ 24 h 127"/>
                <a:gd name="T16" fmla="*/ 2 w 221"/>
                <a:gd name="T17" fmla="*/ 58 h 127"/>
                <a:gd name="T18" fmla="*/ 1 w 221"/>
                <a:gd name="T19" fmla="*/ 81 h 127"/>
                <a:gd name="T20" fmla="*/ 1 w 221"/>
                <a:gd name="T21" fmla="*/ 127 h 127"/>
                <a:gd name="T22" fmla="*/ 186 w 221"/>
                <a:gd name="T23" fmla="*/ 127 h 127"/>
                <a:gd name="T24" fmla="*/ 170 w 221"/>
                <a:gd name="T25" fmla="*/ 72 h 127"/>
                <a:gd name="T26" fmla="*/ 166 w 221"/>
                <a:gd name="T27" fmla="*/ 54 h 127"/>
                <a:gd name="T28" fmla="*/ 40 w 221"/>
                <a:gd name="T29" fmla="*/ 62 h 127"/>
                <a:gd name="T30" fmla="*/ 38 w 221"/>
                <a:gd name="T31" fmla="*/ 79 h 127"/>
                <a:gd name="T32" fmla="*/ 34 w 221"/>
                <a:gd name="T33" fmla="*/ 96 h 127"/>
                <a:gd name="T34" fmla="*/ 30 w 221"/>
                <a:gd name="T35" fmla="*/ 115 h 127"/>
                <a:gd name="T36" fmla="*/ 32 w 221"/>
                <a:gd name="T37" fmla="*/ 85 h 127"/>
                <a:gd name="T38" fmla="*/ 37 w 221"/>
                <a:gd name="T39" fmla="*/ 58 h 127"/>
                <a:gd name="T40" fmla="*/ 39 w 221"/>
                <a:gd name="T41" fmla="*/ 24 h 127"/>
                <a:gd name="T42" fmla="*/ 41 w 221"/>
                <a:gd name="T43" fmla="*/ 17 h 127"/>
                <a:gd name="T44" fmla="*/ 43 w 221"/>
                <a:gd name="T45" fmla="*/ 25 h 127"/>
                <a:gd name="T46" fmla="*/ 40 w 221"/>
                <a:gd name="T47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127">
                  <a:moveTo>
                    <a:pt x="166" y="54"/>
                  </a:moveTo>
                  <a:cubicBezTo>
                    <a:pt x="165" y="45"/>
                    <a:pt x="166" y="8"/>
                    <a:pt x="166" y="8"/>
                  </a:cubicBezTo>
                  <a:cubicBezTo>
                    <a:pt x="166" y="8"/>
                    <a:pt x="175" y="13"/>
                    <a:pt x="180" y="16"/>
                  </a:cubicBezTo>
                  <a:cubicBezTo>
                    <a:pt x="186" y="19"/>
                    <a:pt x="192" y="22"/>
                    <a:pt x="196" y="23"/>
                  </a:cubicBezTo>
                  <a:cubicBezTo>
                    <a:pt x="200" y="25"/>
                    <a:pt x="216" y="23"/>
                    <a:pt x="217" y="20"/>
                  </a:cubicBezTo>
                  <a:cubicBezTo>
                    <a:pt x="219" y="19"/>
                    <a:pt x="221" y="9"/>
                    <a:pt x="21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2"/>
                    <a:pt x="5" y="22"/>
                    <a:pt x="4" y="24"/>
                  </a:cubicBezTo>
                  <a:cubicBezTo>
                    <a:pt x="4" y="28"/>
                    <a:pt x="2" y="51"/>
                    <a:pt x="2" y="58"/>
                  </a:cubicBezTo>
                  <a:cubicBezTo>
                    <a:pt x="2" y="64"/>
                    <a:pt x="2" y="72"/>
                    <a:pt x="1" y="81"/>
                  </a:cubicBezTo>
                  <a:cubicBezTo>
                    <a:pt x="0" y="88"/>
                    <a:pt x="1" y="112"/>
                    <a:pt x="1" y="127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1" y="111"/>
                    <a:pt x="171" y="75"/>
                    <a:pt x="170" y="72"/>
                  </a:cubicBezTo>
                  <a:cubicBezTo>
                    <a:pt x="169" y="67"/>
                    <a:pt x="167" y="63"/>
                    <a:pt x="166" y="54"/>
                  </a:cubicBezTo>
                  <a:close/>
                  <a:moveTo>
                    <a:pt x="40" y="62"/>
                  </a:moveTo>
                  <a:cubicBezTo>
                    <a:pt x="39" y="66"/>
                    <a:pt x="39" y="72"/>
                    <a:pt x="38" y="79"/>
                  </a:cubicBezTo>
                  <a:cubicBezTo>
                    <a:pt x="37" y="86"/>
                    <a:pt x="36" y="90"/>
                    <a:pt x="34" y="96"/>
                  </a:cubicBezTo>
                  <a:cubicBezTo>
                    <a:pt x="33" y="103"/>
                    <a:pt x="30" y="118"/>
                    <a:pt x="30" y="115"/>
                  </a:cubicBezTo>
                  <a:cubicBezTo>
                    <a:pt x="30" y="112"/>
                    <a:pt x="31" y="92"/>
                    <a:pt x="32" y="85"/>
                  </a:cubicBezTo>
                  <a:cubicBezTo>
                    <a:pt x="33" y="78"/>
                    <a:pt x="37" y="60"/>
                    <a:pt x="37" y="58"/>
                  </a:cubicBezTo>
                  <a:cubicBezTo>
                    <a:pt x="37" y="55"/>
                    <a:pt x="39" y="27"/>
                    <a:pt x="39" y="24"/>
                  </a:cubicBezTo>
                  <a:cubicBezTo>
                    <a:pt x="40" y="21"/>
                    <a:pt x="41" y="17"/>
                    <a:pt x="41" y="17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1"/>
                    <a:pt x="41" y="58"/>
                    <a:pt x="40" y="6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83" name="Freeform 17"/>
            <p:cNvSpPr>
              <a:spLocks noEditPoints="1"/>
            </p:cNvSpPr>
            <p:nvPr/>
          </p:nvSpPr>
          <p:spPr bwMode="auto">
            <a:xfrm>
              <a:off x="3452813" y="2590800"/>
              <a:ext cx="3041650" cy="2379663"/>
            </a:xfrm>
            <a:custGeom>
              <a:avLst/>
              <a:gdLst>
                <a:gd name="T0" fmla="*/ 0 w 207"/>
                <a:gd name="T1" fmla="*/ 162 h 162"/>
                <a:gd name="T2" fmla="*/ 206 w 207"/>
                <a:gd name="T3" fmla="*/ 159 h 162"/>
                <a:gd name="T4" fmla="*/ 159 w 207"/>
                <a:gd name="T5" fmla="*/ 101 h 162"/>
                <a:gd name="T6" fmla="*/ 155 w 207"/>
                <a:gd name="T7" fmla="*/ 98 h 162"/>
                <a:gd name="T8" fmla="*/ 151 w 207"/>
                <a:gd name="T9" fmla="*/ 96 h 162"/>
                <a:gd name="T10" fmla="*/ 148 w 207"/>
                <a:gd name="T11" fmla="*/ 73 h 162"/>
                <a:gd name="T12" fmla="*/ 142 w 207"/>
                <a:gd name="T13" fmla="*/ 60 h 162"/>
                <a:gd name="T14" fmla="*/ 136 w 207"/>
                <a:gd name="T15" fmla="*/ 55 h 162"/>
                <a:gd name="T16" fmla="*/ 125 w 207"/>
                <a:gd name="T17" fmla="*/ 49 h 162"/>
                <a:gd name="T18" fmla="*/ 127 w 207"/>
                <a:gd name="T19" fmla="*/ 54 h 162"/>
                <a:gd name="T20" fmla="*/ 123 w 207"/>
                <a:gd name="T21" fmla="*/ 52 h 162"/>
                <a:gd name="T22" fmla="*/ 123 w 207"/>
                <a:gd name="T23" fmla="*/ 39 h 162"/>
                <a:gd name="T24" fmla="*/ 123 w 207"/>
                <a:gd name="T25" fmla="*/ 17 h 162"/>
                <a:gd name="T26" fmla="*/ 117 w 207"/>
                <a:gd name="T27" fmla="*/ 5 h 162"/>
                <a:gd name="T28" fmla="*/ 80 w 207"/>
                <a:gd name="T29" fmla="*/ 2 h 162"/>
                <a:gd name="T30" fmla="*/ 67 w 207"/>
                <a:gd name="T31" fmla="*/ 17 h 162"/>
                <a:gd name="T32" fmla="*/ 64 w 207"/>
                <a:gd name="T33" fmla="*/ 32 h 162"/>
                <a:gd name="T34" fmla="*/ 65 w 207"/>
                <a:gd name="T35" fmla="*/ 49 h 162"/>
                <a:gd name="T36" fmla="*/ 70 w 207"/>
                <a:gd name="T37" fmla="*/ 68 h 162"/>
                <a:gd name="T38" fmla="*/ 68 w 207"/>
                <a:gd name="T39" fmla="*/ 79 h 162"/>
                <a:gd name="T40" fmla="*/ 64 w 207"/>
                <a:gd name="T41" fmla="*/ 81 h 162"/>
                <a:gd name="T42" fmla="*/ 54 w 207"/>
                <a:gd name="T43" fmla="*/ 90 h 162"/>
                <a:gd name="T44" fmla="*/ 10 w 207"/>
                <a:gd name="T45" fmla="*/ 116 h 162"/>
                <a:gd name="T46" fmla="*/ 136 w 207"/>
                <a:gd name="T47" fmla="*/ 66 h 162"/>
                <a:gd name="T48" fmla="*/ 135 w 207"/>
                <a:gd name="T49" fmla="*/ 72 h 162"/>
                <a:gd name="T50" fmla="*/ 132 w 207"/>
                <a:gd name="T51" fmla="*/ 63 h 162"/>
                <a:gd name="T52" fmla="*/ 130 w 207"/>
                <a:gd name="T53" fmla="*/ 58 h 162"/>
                <a:gd name="T54" fmla="*/ 128 w 207"/>
                <a:gd name="T55" fmla="*/ 60 h 162"/>
                <a:gd name="T56" fmla="*/ 130 w 207"/>
                <a:gd name="T57" fmla="*/ 58 h 162"/>
                <a:gd name="T58" fmla="*/ 126 w 207"/>
                <a:gd name="T59" fmla="*/ 72 h 162"/>
                <a:gd name="T60" fmla="*/ 126 w 207"/>
                <a:gd name="T61" fmla="*/ 80 h 162"/>
                <a:gd name="T62" fmla="*/ 125 w 207"/>
                <a:gd name="T63" fmla="*/ 70 h 162"/>
                <a:gd name="T64" fmla="*/ 116 w 207"/>
                <a:gd name="T65" fmla="*/ 72 h 162"/>
                <a:gd name="T66" fmla="*/ 122 w 207"/>
                <a:gd name="T67" fmla="*/ 85 h 162"/>
                <a:gd name="T68" fmla="*/ 116 w 207"/>
                <a:gd name="T69" fmla="*/ 90 h 162"/>
                <a:gd name="T70" fmla="*/ 109 w 207"/>
                <a:gd name="T71" fmla="*/ 85 h 162"/>
                <a:gd name="T72" fmla="*/ 108 w 207"/>
                <a:gd name="T73" fmla="*/ 8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7" h="162">
                  <a:moveTo>
                    <a:pt x="10" y="116"/>
                  </a:moveTo>
                  <a:cubicBezTo>
                    <a:pt x="9" y="123"/>
                    <a:pt x="4" y="145"/>
                    <a:pt x="0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0"/>
                    <a:pt x="206" y="159"/>
                  </a:cubicBezTo>
                  <a:cubicBezTo>
                    <a:pt x="201" y="150"/>
                    <a:pt x="202" y="152"/>
                    <a:pt x="195" y="145"/>
                  </a:cubicBezTo>
                  <a:cubicBezTo>
                    <a:pt x="188" y="138"/>
                    <a:pt x="160" y="102"/>
                    <a:pt x="159" y="101"/>
                  </a:cubicBezTo>
                  <a:cubicBezTo>
                    <a:pt x="158" y="100"/>
                    <a:pt x="157" y="101"/>
                    <a:pt x="157" y="101"/>
                  </a:cubicBezTo>
                  <a:cubicBezTo>
                    <a:pt x="157" y="101"/>
                    <a:pt x="155" y="99"/>
                    <a:pt x="155" y="98"/>
                  </a:cubicBezTo>
                  <a:cubicBezTo>
                    <a:pt x="154" y="98"/>
                    <a:pt x="153" y="99"/>
                    <a:pt x="153" y="99"/>
                  </a:cubicBezTo>
                  <a:cubicBezTo>
                    <a:pt x="153" y="99"/>
                    <a:pt x="152" y="98"/>
                    <a:pt x="151" y="96"/>
                  </a:cubicBezTo>
                  <a:cubicBezTo>
                    <a:pt x="149" y="94"/>
                    <a:pt x="148" y="92"/>
                    <a:pt x="147" y="87"/>
                  </a:cubicBezTo>
                  <a:cubicBezTo>
                    <a:pt x="147" y="81"/>
                    <a:pt x="148" y="75"/>
                    <a:pt x="148" y="73"/>
                  </a:cubicBezTo>
                  <a:cubicBezTo>
                    <a:pt x="147" y="70"/>
                    <a:pt x="146" y="70"/>
                    <a:pt x="146" y="68"/>
                  </a:cubicBezTo>
                  <a:cubicBezTo>
                    <a:pt x="145" y="67"/>
                    <a:pt x="142" y="60"/>
                    <a:pt x="142" y="60"/>
                  </a:cubicBezTo>
                  <a:cubicBezTo>
                    <a:pt x="142" y="59"/>
                    <a:pt x="141" y="58"/>
                    <a:pt x="140" y="56"/>
                  </a:cubicBezTo>
                  <a:cubicBezTo>
                    <a:pt x="139" y="55"/>
                    <a:pt x="137" y="56"/>
                    <a:pt x="136" y="55"/>
                  </a:cubicBezTo>
                  <a:cubicBezTo>
                    <a:pt x="134" y="54"/>
                    <a:pt x="132" y="52"/>
                    <a:pt x="132" y="52"/>
                  </a:cubicBezTo>
                  <a:cubicBezTo>
                    <a:pt x="132" y="52"/>
                    <a:pt x="126" y="49"/>
                    <a:pt x="125" y="49"/>
                  </a:cubicBezTo>
                  <a:cubicBezTo>
                    <a:pt x="124" y="49"/>
                    <a:pt x="124" y="50"/>
                    <a:pt x="124" y="52"/>
                  </a:cubicBezTo>
                  <a:cubicBezTo>
                    <a:pt x="125" y="53"/>
                    <a:pt x="127" y="54"/>
                    <a:pt x="127" y="54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52"/>
                    <a:pt x="122" y="47"/>
                    <a:pt x="121" y="46"/>
                  </a:cubicBezTo>
                  <a:cubicBezTo>
                    <a:pt x="121" y="45"/>
                    <a:pt x="122" y="41"/>
                    <a:pt x="123" y="39"/>
                  </a:cubicBezTo>
                  <a:cubicBezTo>
                    <a:pt x="124" y="37"/>
                    <a:pt x="125" y="34"/>
                    <a:pt x="125" y="30"/>
                  </a:cubicBezTo>
                  <a:cubicBezTo>
                    <a:pt x="125" y="27"/>
                    <a:pt x="124" y="18"/>
                    <a:pt x="123" y="17"/>
                  </a:cubicBezTo>
                  <a:cubicBezTo>
                    <a:pt x="122" y="16"/>
                    <a:pt x="124" y="13"/>
                    <a:pt x="123" y="11"/>
                  </a:cubicBezTo>
                  <a:cubicBezTo>
                    <a:pt x="122" y="8"/>
                    <a:pt x="122" y="6"/>
                    <a:pt x="117" y="5"/>
                  </a:cubicBezTo>
                  <a:cubicBezTo>
                    <a:pt x="111" y="3"/>
                    <a:pt x="94" y="0"/>
                    <a:pt x="89" y="0"/>
                  </a:cubicBezTo>
                  <a:cubicBezTo>
                    <a:pt x="84" y="0"/>
                    <a:pt x="82" y="3"/>
                    <a:pt x="80" y="2"/>
                  </a:cubicBezTo>
                  <a:cubicBezTo>
                    <a:pt x="79" y="1"/>
                    <a:pt x="74" y="4"/>
                    <a:pt x="73" y="6"/>
                  </a:cubicBezTo>
                  <a:cubicBezTo>
                    <a:pt x="73" y="9"/>
                    <a:pt x="69" y="11"/>
                    <a:pt x="67" y="17"/>
                  </a:cubicBezTo>
                  <a:cubicBezTo>
                    <a:pt x="65" y="23"/>
                    <a:pt x="67" y="29"/>
                    <a:pt x="67" y="29"/>
                  </a:cubicBezTo>
                  <a:cubicBezTo>
                    <a:pt x="67" y="29"/>
                    <a:pt x="65" y="29"/>
                    <a:pt x="64" y="32"/>
                  </a:cubicBezTo>
                  <a:cubicBezTo>
                    <a:pt x="62" y="34"/>
                    <a:pt x="63" y="36"/>
                    <a:pt x="63" y="39"/>
                  </a:cubicBezTo>
                  <a:cubicBezTo>
                    <a:pt x="63" y="41"/>
                    <a:pt x="62" y="45"/>
                    <a:pt x="65" y="49"/>
                  </a:cubicBezTo>
                  <a:cubicBezTo>
                    <a:pt x="68" y="53"/>
                    <a:pt x="70" y="55"/>
                    <a:pt x="70" y="55"/>
                  </a:cubicBezTo>
                  <a:cubicBezTo>
                    <a:pt x="70" y="55"/>
                    <a:pt x="70" y="60"/>
                    <a:pt x="70" y="68"/>
                  </a:cubicBezTo>
                  <a:cubicBezTo>
                    <a:pt x="71" y="76"/>
                    <a:pt x="69" y="78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7" y="78"/>
                    <a:pt x="66" y="77"/>
                    <a:pt x="66" y="78"/>
                  </a:cubicBezTo>
                  <a:cubicBezTo>
                    <a:pt x="65" y="79"/>
                    <a:pt x="64" y="81"/>
                    <a:pt x="64" y="81"/>
                  </a:cubicBezTo>
                  <a:cubicBezTo>
                    <a:pt x="64" y="81"/>
                    <a:pt x="61" y="84"/>
                    <a:pt x="61" y="85"/>
                  </a:cubicBezTo>
                  <a:cubicBezTo>
                    <a:pt x="61" y="86"/>
                    <a:pt x="57" y="89"/>
                    <a:pt x="54" y="90"/>
                  </a:cubicBezTo>
                  <a:cubicBezTo>
                    <a:pt x="50" y="90"/>
                    <a:pt x="12" y="99"/>
                    <a:pt x="11" y="100"/>
                  </a:cubicBezTo>
                  <a:cubicBezTo>
                    <a:pt x="9" y="101"/>
                    <a:pt x="10" y="105"/>
                    <a:pt x="10" y="116"/>
                  </a:cubicBezTo>
                  <a:close/>
                  <a:moveTo>
                    <a:pt x="134" y="64"/>
                  </a:moveTo>
                  <a:cubicBezTo>
                    <a:pt x="134" y="64"/>
                    <a:pt x="136" y="66"/>
                    <a:pt x="136" y="66"/>
                  </a:cubicBezTo>
                  <a:cubicBezTo>
                    <a:pt x="136" y="67"/>
                    <a:pt x="137" y="69"/>
                    <a:pt x="137" y="70"/>
                  </a:cubicBezTo>
                  <a:cubicBezTo>
                    <a:pt x="137" y="71"/>
                    <a:pt x="136" y="72"/>
                    <a:pt x="135" y="72"/>
                  </a:cubicBezTo>
                  <a:cubicBezTo>
                    <a:pt x="135" y="72"/>
                    <a:pt x="130" y="66"/>
                    <a:pt x="130" y="65"/>
                  </a:cubicBezTo>
                  <a:cubicBezTo>
                    <a:pt x="132" y="63"/>
                    <a:pt x="132" y="63"/>
                    <a:pt x="132" y="63"/>
                  </a:cubicBezTo>
                  <a:lnTo>
                    <a:pt x="134" y="64"/>
                  </a:lnTo>
                  <a:close/>
                  <a:moveTo>
                    <a:pt x="130" y="58"/>
                  </a:moveTo>
                  <a:cubicBezTo>
                    <a:pt x="130" y="58"/>
                    <a:pt x="131" y="59"/>
                    <a:pt x="130" y="59"/>
                  </a:cubicBezTo>
                  <a:cubicBezTo>
                    <a:pt x="130" y="59"/>
                    <a:pt x="128" y="60"/>
                    <a:pt x="128" y="60"/>
                  </a:cubicBezTo>
                  <a:cubicBezTo>
                    <a:pt x="128" y="60"/>
                    <a:pt x="127" y="59"/>
                    <a:pt x="127" y="59"/>
                  </a:cubicBezTo>
                  <a:cubicBezTo>
                    <a:pt x="128" y="59"/>
                    <a:pt x="129" y="58"/>
                    <a:pt x="130" y="58"/>
                  </a:cubicBezTo>
                  <a:close/>
                  <a:moveTo>
                    <a:pt x="125" y="70"/>
                  </a:moveTo>
                  <a:cubicBezTo>
                    <a:pt x="125" y="70"/>
                    <a:pt x="125" y="70"/>
                    <a:pt x="126" y="72"/>
                  </a:cubicBezTo>
                  <a:cubicBezTo>
                    <a:pt x="127" y="73"/>
                    <a:pt x="131" y="78"/>
                    <a:pt x="131" y="79"/>
                  </a:cubicBezTo>
                  <a:cubicBezTo>
                    <a:pt x="130" y="80"/>
                    <a:pt x="127" y="80"/>
                    <a:pt x="126" y="80"/>
                  </a:cubicBezTo>
                  <a:cubicBezTo>
                    <a:pt x="125" y="79"/>
                    <a:pt x="124" y="76"/>
                    <a:pt x="123" y="74"/>
                  </a:cubicBezTo>
                  <a:lnTo>
                    <a:pt x="125" y="70"/>
                  </a:lnTo>
                  <a:close/>
                  <a:moveTo>
                    <a:pt x="113" y="75"/>
                  </a:moveTo>
                  <a:cubicBezTo>
                    <a:pt x="114" y="73"/>
                    <a:pt x="116" y="72"/>
                    <a:pt x="116" y="72"/>
                  </a:cubicBezTo>
                  <a:cubicBezTo>
                    <a:pt x="116" y="73"/>
                    <a:pt x="116" y="77"/>
                    <a:pt x="118" y="79"/>
                  </a:cubicBezTo>
                  <a:cubicBezTo>
                    <a:pt x="120" y="81"/>
                    <a:pt x="121" y="82"/>
                    <a:pt x="122" y="85"/>
                  </a:cubicBezTo>
                  <a:cubicBezTo>
                    <a:pt x="123" y="87"/>
                    <a:pt x="125" y="93"/>
                    <a:pt x="124" y="93"/>
                  </a:cubicBezTo>
                  <a:cubicBezTo>
                    <a:pt x="124" y="92"/>
                    <a:pt x="119" y="91"/>
                    <a:pt x="116" y="90"/>
                  </a:cubicBezTo>
                  <a:cubicBezTo>
                    <a:pt x="112" y="89"/>
                    <a:pt x="109" y="86"/>
                    <a:pt x="109" y="85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85"/>
                    <a:pt x="109" y="84"/>
                    <a:pt x="109" y="84"/>
                  </a:cubicBezTo>
                  <a:cubicBezTo>
                    <a:pt x="108" y="84"/>
                    <a:pt x="108" y="83"/>
                    <a:pt x="108" y="83"/>
                  </a:cubicBezTo>
                  <a:cubicBezTo>
                    <a:pt x="108" y="82"/>
                    <a:pt x="112" y="76"/>
                    <a:pt x="113" y="7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3090" name="กลุ่ม 3089"/>
            <p:cNvGrpSpPr/>
            <p:nvPr/>
          </p:nvGrpSpPr>
          <p:grpSpPr>
            <a:xfrm>
              <a:off x="3246438" y="8718550"/>
              <a:ext cx="2146300" cy="3041650"/>
              <a:chOff x="3246438" y="8718550"/>
              <a:chExt cx="2146300" cy="304165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084" name="Freeform 18"/>
              <p:cNvSpPr>
                <a:spLocks/>
              </p:cNvSpPr>
              <p:nvPr/>
            </p:nvSpPr>
            <p:spPr bwMode="auto">
              <a:xfrm>
                <a:off x="4246563" y="8718550"/>
                <a:ext cx="1146175" cy="3041650"/>
              </a:xfrm>
              <a:custGeom>
                <a:avLst/>
                <a:gdLst>
                  <a:gd name="T0" fmla="*/ 0 w 78"/>
                  <a:gd name="T1" fmla="*/ 0 h 207"/>
                  <a:gd name="T2" fmla="*/ 6 w 78"/>
                  <a:gd name="T3" fmla="*/ 41 h 207"/>
                  <a:gd name="T4" fmla="*/ 8 w 78"/>
                  <a:gd name="T5" fmla="*/ 68 h 207"/>
                  <a:gd name="T6" fmla="*/ 11 w 78"/>
                  <a:gd name="T7" fmla="*/ 96 h 207"/>
                  <a:gd name="T8" fmla="*/ 21 w 78"/>
                  <a:gd name="T9" fmla="*/ 127 h 207"/>
                  <a:gd name="T10" fmla="*/ 27 w 78"/>
                  <a:gd name="T11" fmla="*/ 161 h 207"/>
                  <a:gd name="T12" fmla="*/ 23 w 78"/>
                  <a:gd name="T13" fmla="*/ 170 h 207"/>
                  <a:gd name="T14" fmla="*/ 13 w 78"/>
                  <a:gd name="T15" fmla="*/ 180 h 207"/>
                  <a:gd name="T16" fmla="*/ 15 w 78"/>
                  <a:gd name="T17" fmla="*/ 185 h 207"/>
                  <a:gd name="T18" fmla="*/ 21 w 78"/>
                  <a:gd name="T19" fmla="*/ 187 h 207"/>
                  <a:gd name="T20" fmla="*/ 28 w 78"/>
                  <a:gd name="T21" fmla="*/ 184 h 207"/>
                  <a:gd name="T22" fmla="*/ 27 w 78"/>
                  <a:gd name="T23" fmla="*/ 193 h 207"/>
                  <a:gd name="T24" fmla="*/ 28 w 78"/>
                  <a:gd name="T25" fmla="*/ 197 h 207"/>
                  <a:gd name="T26" fmla="*/ 28 w 78"/>
                  <a:gd name="T27" fmla="*/ 204 h 207"/>
                  <a:gd name="T28" fmla="*/ 48 w 78"/>
                  <a:gd name="T29" fmla="*/ 207 h 207"/>
                  <a:gd name="T30" fmla="*/ 54 w 78"/>
                  <a:gd name="T31" fmla="*/ 203 h 207"/>
                  <a:gd name="T32" fmla="*/ 55 w 78"/>
                  <a:gd name="T33" fmla="*/ 198 h 207"/>
                  <a:gd name="T34" fmla="*/ 66 w 78"/>
                  <a:gd name="T35" fmla="*/ 191 h 207"/>
                  <a:gd name="T36" fmla="*/ 62 w 78"/>
                  <a:gd name="T37" fmla="*/ 176 h 207"/>
                  <a:gd name="T38" fmla="*/ 62 w 78"/>
                  <a:gd name="T39" fmla="*/ 168 h 207"/>
                  <a:gd name="T40" fmla="*/ 64 w 78"/>
                  <a:gd name="T41" fmla="*/ 153 h 207"/>
                  <a:gd name="T42" fmla="*/ 69 w 78"/>
                  <a:gd name="T43" fmla="*/ 131 h 207"/>
                  <a:gd name="T44" fmla="*/ 77 w 78"/>
                  <a:gd name="T45" fmla="*/ 50 h 207"/>
                  <a:gd name="T46" fmla="*/ 78 w 78"/>
                  <a:gd name="T47" fmla="*/ 0 h 207"/>
                  <a:gd name="T48" fmla="*/ 0 w 78"/>
                  <a:gd name="T4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207">
                    <a:moveTo>
                      <a:pt x="0" y="0"/>
                    </a:moveTo>
                    <a:cubicBezTo>
                      <a:pt x="3" y="16"/>
                      <a:pt x="6" y="37"/>
                      <a:pt x="6" y="41"/>
                    </a:cubicBezTo>
                    <a:cubicBezTo>
                      <a:pt x="7" y="47"/>
                      <a:pt x="8" y="56"/>
                      <a:pt x="8" y="68"/>
                    </a:cubicBezTo>
                    <a:cubicBezTo>
                      <a:pt x="8" y="79"/>
                      <a:pt x="9" y="88"/>
                      <a:pt x="11" y="96"/>
                    </a:cubicBezTo>
                    <a:cubicBezTo>
                      <a:pt x="14" y="105"/>
                      <a:pt x="19" y="114"/>
                      <a:pt x="21" y="127"/>
                    </a:cubicBezTo>
                    <a:cubicBezTo>
                      <a:pt x="22" y="140"/>
                      <a:pt x="27" y="160"/>
                      <a:pt x="27" y="161"/>
                    </a:cubicBezTo>
                    <a:cubicBezTo>
                      <a:pt x="27" y="162"/>
                      <a:pt x="25" y="166"/>
                      <a:pt x="23" y="170"/>
                    </a:cubicBezTo>
                    <a:cubicBezTo>
                      <a:pt x="20" y="173"/>
                      <a:pt x="14" y="178"/>
                      <a:pt x="13" y="180"/>
                    </a:cubicBezTo>
                    <a:cubicBezTo>
                      <a:pt x="12" y="182"/>
                      <a:pt x="12" y="184"/>
                      <a:pt x="15" y="185"/>
                    </a:cubicBezTo>
                    <a:cubicBezTo>
                      <a:pt x="17" y="186"/>
                      <a:pt x="16" y="186"/>
                      <a:pt x="21" y="187"/>
                    </a:cubicBezTo>
                    <a:cubicBezTo>
                      <a:pt x="26" y="187"/>
                      <a:pt x="28" y="184"/>
                      <a:pt x="28" y="184"/>
                    </a:cubicBezTo>
                    <a:cubicBezTo>
                      <a:pt x="28" y="184"/>
                      <a:pt x="26" y="191"/>
                      <a:pt x="27" y="193"/>
                    </a:cubicBezTo>
                    <a:cubicBezTo>
                      <a:pt x="27" y="195"/>
                      <a:pt x="28" y="197"/>
                      <a:pt x="28" y="197"/>
                    </a:cubicBezTo>
                    <a:cubicBezTo>
                      <a:pt x="28" y="197"/>
                      <a:pt x="27" y="203"/>
                      <a:pt x="28" y="204"/>
                    </a:cubicBezTo>
                    <a:cubicBezTo>
                      <a:pt x="30" y="206"/>
                      <a:pt x="48" y="207"/>
                      <a:pt x="48" y="207"/>
                    </a:cubicBezTo>
                    <a:cubicBezTo>
                      <a:pt x="54" y="203"/>
                      <a:pt x="54" y="203"/>
                      <a:pt x="54" y="203"/>
                    </a:cubicBezTo>
                    <a:cubicBezTo>
                      <a:pt x="54" y="203"/>
                      <a:pt x="55" y="199"/>
                      <a:pt x="55" y="198"/>
                    </a:cubicBezTo>
                    <a:cubicBezTo>
                      <a:pt x="55" y="197"/>
                      <a:pt x="65" y="196"/>
                      <a:pt x="66" y="191"/>
                    </a:cubicBezTo>
                    <a:cubicBezTo>
                      <a:pt x="67" y="187"/>
                      <a:pt x="63" y="178"/>
                      <a:pt x="62" y="176"/>
                    </a:cubicBezTo>
                    <a:cubicBezTo>
                      <a:pt x="62" y="174"/>
                      <a:pt x="62" y="168"/>
                      <a:pt x="62" y="168"/>
                    </a:cubicBezTo>
                    <a:cubicBezTo>
                      <a:pt x="62" y="168"/>
                      <a:pt x="61" y="160"/>
                      <a:pt x="64" y="153"/>
                    </a:cubicBezTo>
                    <a:cubicBezTo>
                      <a:pt x="66" y="146"/>
                      <a:pt x="68" y="144"/>
                      <a:pt x="69" y="131"/>
                    </a:cubicBezTo>
                    <a:cubicBezTo>
                      <a:pt x="70" y="119"/>
                      <a:pt x="77" y="59"/>
                      <a:pt x="77" y="50"/>
                    </a:cubicBezTo>
                    <a:cubicBezTo>
                      <a:pt x="78" y="41"/>
                      <a:pt x="78" y="9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5" name="Freeform 19"/>
              <p:cNvSpPr>
                <a:spLocks/>
              </p:cNvSpPr>
              <p:nvPr/>
            </p:nvSpPr>
            <p:spPr bwMode="auto">
              <a:xfrm>
                <a:off x="3246438" y="8718550"/>
                <a:ext cx="500062" cy="498475"/>
              </a:xfrm>
              <a:custGeom>
                <a:avLst/>
                <a:gdLst>
                  <a:gd name="T0" fmla="*/ 2 w 34"/>
                  <a:gd name="T1" fmla="*/ 0 h 34"/>
                  <a:gd name="T2" fmla="*/ 0 w 34"/>
                  <a:gd name="T3" fmla="*/ 34 h 34"/>
                  <a:gd name="T4" fmla="*/ 13 w 34"/>
                  <a:gd name="T5" fmla="*/ 31 h 34"/>
                  <a:gd name="T6" fmla="*/ 23 w 34"/>
                  <a:gd name="T7" fmla="*/ 32 h 34"/>
                  <a:gd name="T8" fmla="*/ 33 w 34"/>
                  <a:gd name="T9" fmla="*/ 33 h 34"/>
                  <a:gd name="T10" fmla="*/ 34 w 34"/>
                  <a:gd name="T11" fmla="*/ 0 h 34"/>
                  <a:gd name="T12" fmla="*/ 2 w 34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4">
                    <a:moveTo>
                      <a:pt x="2" y="0"/>
                    </a:moveTo>
                    <a:cubicBezTo>
                      <a:pt x="1" y="19"/>
                      <a:pt x="0" y="34"/>
                      <a:pt x="0" y="34"/>
                    </a:cubicBezTo>
                    <a:cubicBezTo>
                      <a:pt x="0" y="34"/>
                      <a:pt x="9" y="31"/>
                      <a:pt x="13" y="31"/>
                    </a:cubicBezTo>
                    <a:cubicBezTo>
                      <a:pt x="17" y="32"/>
                      <a:pt x="21" y="32"/>
                      <a:pt x="23" y="32"/>
                    </a:cubicBezTo>
                    <a:cubicBezTo>
                      <a:pt x="25" y="32"/>
                      <a:pt x="32" y="32"/>
                      <a:pt x="33" y="33"/>
                    </a:cubicBezTo>
                    <a:cubicBezTo>
                      <a:pt x="34" y="34"/>
                      <a:pt x="34" y="18"/>
                      <a:pt x="3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76" name="กลุ่ม 75"/>
          <p:cNvGrpSpPr/>
          <p:nvPr/>
        </p:nvGrpSpPr>
        <p:grpSpPr>
          <a:xfrm>
            <a:off x="9309099" y="3352800"/>
            <a:ext cx="5726112" cy="3938588"/>
            <a:chOff x="888609" y="3434255"/>
            <a:chExt cx="5726112" cy="3938588"/>
          </a:xfrm>
        </p:grpSpPr>
        <p:grpSp>
          <p:nvGrpSpPr>
            <p:cNvPr id="77" name="กลุ่ม 76"/>
            <p:cNvGrpSpPr/>
            <p:nvPr/>
          </p:nvGrpSpPr>
          <p:grpSpPr>
            <a:xfrm>
              <a:off x="888609" y="3434255"/>
              <a:ext cx="5726112" cy="3938588"/>
              <a:chOff x="888609" y="3619938"/>
              <a:chExt cx="5726112" cy="3938588"/>
            </a:xfrm>
          </p:grpSpPr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393858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2000929" y="510533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2019078" y="38100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2" name="กลุ่ม 81"/>
          <p:cNvGrpSpPr/>
          <p:nvPr/>
        </p:nvGrpSpPr>
        <p:grpSpPr>
          <a:xfrm>
            <a:off x="9266237" y="7461250"/>
            <a:ext cx="5757862" cy="3968750"/>
            <a:chOff x="3673462" y="8223249"/>
            <a:chExt cx="5757862" cy="3968750"/>
          </a:xfrm>
        </p:grpSpPr>
        <p:grpSp>
          <p:nvGrpSpPr>
            <p:cNvPr id="83" name="กลุ่ม 82"/>
            <p:cNvGrpSpPr/>
            <p:nvPr/>
          </p:nvGrpSpPr>
          <p:grpSpPr>
            <a:xfrm rot="10800000">
              <a:off x="3673462" y="8223249"/>
              <a:ext cx="5757862" cy="3968750"/>
              <a:chOff x="6624352" y="3619938"/>
              <a:chExt cx="5757862" cy="3968750"/>
            </a:xfrm>
          </p:grpSpPr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3968750"/>
              </a:xfrm>
              <a:custGeom>
                <a:avLst/>
                <a:gdLst>
                  <a:gd name="T0" fmla="*/ 3627 w 3627"/>
                  <a:gd name="T1" fmla="*/ 344 h 2500"/>
                  <a:gd name="T2" fmla="*/ 3627 w 3627"/>
                  <a:gd name="T3" fmla="*/ 2500 h 2500"/>
                  <a:gd name="T4" fmla="*/ 0 w 3627"/>
                  <a:gd name="T5" fmla="*/ 2500 h 2500"/>
                  <a:gd name="T6" fmla="*/ 0 w 3627"/>
                  <a:gd name="T7" fmla="*/ 344 h 2500"/>
                  <a:gd name="T8" fmla="*/ 1813 w 3627"/>
                  <a:gd name="T9" fmla="*/ 0 h 2500"/>
                  <a:gd name="T10" fmla="*/ 3627 w 3627"/>
                  <a:gd name="T11" fmla="*/ 344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2500">
                    <a:moveTo>
                      <a:pt x="3627" y="344"/>
                    </a:moveTo>
                    <a:lnTo>
                      <a:pt x="3627" y="2500"/>
                    </a:lnTo>
                    <a:lnTo>
                      <a:pt x="0" y="2500"/>
                    </a:lnTo>
                    <a:lnTo>
                      <a:pt x="0" y="344"/>
                    </a:lnTo>
                    <a:lnTo>
                      <a:pt x="1813" y="0"/>
                    </a:lnTo>
                    <a:lnTo>
                      <a:pt x="3627" y="3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1333500"/>
              </a:xfrm>
              <a:custGeom>
                <a:avLst/>
                <a:gdLst>
                  <a:gd name="T0" fmla="*/ 3627 w 3627"/>
                  <a:gd name="T1" fmla="*/ 840 h 840"/>
                  <a:gd name="T2" fmla="*/ 3627 w 3627"/>
                  <a:gd name="T3" fmla="*/ 344 h 840"/>
                  <a:gd name="T4" fmla="*/ 1813 w 3627"/>
                  <a:gd name="T5" fmla="*/ 0 h 840"/>
                  <a:gd name="T6" fmla="*/ 0 w 3627"/>
                  <a:gd name="T7" fmla="*/ 344 h 840"/>
                  <a:gd name="T8" fmla="*/ 0 w 3627"/>
                  <a:gd name="T9" fmla="*/ 840 h 840"/>
                  <a:gd name="T10" fmla="*/ 3627 w 3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840">
                    <a:moveTo>
                      <a:pt x="3627" y="840"/>
                    </a:moveTo>
                    <a:lnTo>
                      <a:pt x="3627" y="344"/>
                    </a:lnTo>
                    <a:lnTo>
                      <a:pt x="1813" y="0"/>
                    </a:lnTo>
                    <a:lnTo>
                      <a:pt x="0" y="344"/>
                    </a:lnTo>
                    <a:lnTo>
                      <a:pt x="0" y="840"/>
                    </a:lnTo>
                    <a:lnTo>
                      <a:pt x="3627" y="8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4785782" y="87405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4838478" y="108966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8" name="กลุ่ม 87"/>
          <p:cNvGrpSpPr/>
          <p:nvPr/>
        </p:nvGrpSpPr>
        <p:grpSpPr>
          <a:xfrm>
            <a:off x="15308263" y="3352800"/>
            <a:ext cx="5726112" cy="3938588"/>
            <a:chOff x="888609" y="3434255"/>
            <a:chExt cx="5726112" cy="3938588"/>
          </a:xfrm>
        </p:grpSpPr>
        <p:grpSp>
          <p:nvGrpSpPr>
            <p:cNvPr id="89" name="กลุ่ม 88"/>
            <p:cNvGrpSpPr/>
            <p:nvPr/>
          </p:nvGrpSpPr>
          <p:grpSpPr>
            <a:xfrm>
              <a:off x="888609" y="3434255"/>
              <a:ext cx="5726112" cy="3938588"/>
              <a:chOff x="888609" y="3619938"/>
              <a:chExt cx="5726112" cy="3938588"/>
            </a:xfrm>
          </p:grpSpPr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393858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000929" y="510533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2019078" y="38100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4" name="กลุ่ม 93"/>
          <p:cNvGrpSpPr/>
          <p:nvPr/>
        </p:nvGrpSpPr>
        <p:grpSpPr>
          <a:xfrm>
            <a:off x="15319375" y="7461250"/>
            <a:ext cx="5757862" cy="3968750"/>
            <a:chOff x="3673462" y="8223249"/>
            <a:chExt cx="5757862" cy="3968750"/>
          </a:xfrm>
        </p:grpSpPr>
        <p:grpSp>
          <p:nvGrpSpPr>
            <p:cNvPr id="95" name="กลุ่ม 94"/>
            <p:cNvGrpSpPr/>
            <p:nvPr/>
          </p:nvGrpSpPr>
          <p:grpSpPr>
            <a:xfrm rot="10800000">
              <a:off x="3673462" y="8223249"/>
              <a:ext cx="5757862" cy="3968750"/>
              <a:chOff x="6624352" y="3619938"/>
              <a:chExt cx="5757862" cy="3968750"/>
            </a:xfrm>
          </p:grpSpPr>
          <p:sp>
            <p:nvSpPr>
              <p:cNvPr id="98" name="Freeform 10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3968750"/>
              </a:xfrm>
              <a:custGeom>
                <a:avLst/>
                <a:gdLst>
                  <a:gd name="T0" fmla="*/ 3627 w 3627"/>
                  <a:gd name="T1" fmla="*/ 344 h 2500"/>
                  <a:gd name="T2" fmla="*/ 3627 w 3627"/>
                  <a:gd name="T3" fmla="*/ 2500 h 2500"/>
                  <a:gd name="T4" fmla="*/ 0 w 3627"/>
                  <a:gd name="T5" fmla="*/ 2500 h 2500"/>
                  <a:gd name="T6" fmla="*/ 0 w 3627"/>
                  <a:gd name="T7" fmla="*/ 344 h 2500"/>
                  <a:gd name="T8" fmla="*/ 1813 w 3627"/>
                  <a:gd name="T9" fmla="*/ 0 h 2500"/>
                  <a:gd name="T10" fmla="*/ 3627 w 3627"/>
                  <a:gd name="T11" fmla="*/ 344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2500">
                    <a:moveTo>
                      <a:pt x="3627" y="344"/>
                    </a:moveTo>
                    <a:lnTo>
                      <a:pt x="3627" y="2500"/>
                    </a:lnTo>
                    <a:lnTo>
                      <a:pt x="0" y="2500"/>
                    </a:lnTo>
                    <a:lnTo>
                      <a:pt x="0" y="344"/>
                    </a:lnTo>
                    <a:lnTo>
                      <a:pt x="1813" y="0"/>
                    </a:lnTo>
                    <a:lnTo>
                      <a:pt x="3627" y="3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1333500"/>
              </a:xfrm>
              <a:custGeom>
                <a:avLst/>
                <a:gdLst>
                  <a:gd name="T0" fmla="*/ 3627 w 3627"/>
                  <a:gd name="T1" fmla="*/ 840 h 840"/>
                  <a:gd name="T2" fmla="*/ 3627 w 3627"/>
                  <a:gd name="T3" fmla="*/ 344 h 840"/>
                  <a:gd name="T4" fmla="*/ 1813 w 3627"/>
                  <a:gd name="T5" fmla="*/ 0 h 840"/>
                  <a:gd name="T6" fmla="*/ 0 w 3627"/>
                  <a:gd name="T7" fmla="*/ 344 h 840"/>
                  <a:gd name="T8" fmla="*/ 0 w 3627"/>
                  <a:gd name="T9" fmla="*/ 840 h 840"/>
                  <a:gd name="T10" fmla="*/ 3627 w 3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840">
                    <a:moveTo>
                      <a:pt x="3627" y="840"/>
                    </a:moveTo>
                    <a:lnTo>
                      <a:pt x="3627" y="344"/>
                    </a:lnTo>
                    <a:lnTo>
                      <a:pt x="1813" y="0"/>
                    </a:lnTo>
                    <a:lnTo>
                      <a:pt x="0" y="344"/>
                    </a:lnTo>
                    <a:lnTo>
                      <a:pt x="0" y="840"/>
                    </a:lnTo>
                    <a:lnTo>
                      <a:pt x="3627" y="8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4785782" y="87405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4838478" y="108966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Header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31"/>
          <p:cNvSpPr>
            <a:spLocks noChangeArrowheads="1"/>
          </p:cNvSpPr>
          <p:nvPr/>
        </p:nvSpPr>
        <p:spPr bwMode="auto">
          <a:xfrm>
            <a:off x="-30162" y="10840470"/>
            <a:ext cx="24353838" cy="2894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614734" y="114300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10179049" y="4343400"/>
            <a:ext cx="4278312" cy="4278313"/>
          </a:xfrm>
          <a:custGeom>
            <a:avLst/>
            <a:gdLst>
              <a:gd name="T0" fmla="*/ 108 w 211"/>
              <a:gd name="T1" fmla="*/ 211 h 211"/>
              <a:gd name="T2" fmla="*/ 103 w 211"/>
              <a:gd name="T3" fmla="*/ 211 h 211"/>
              <a:gd name="T4" fmla="*/ 0 w 211"/>
              <a:gd name="T5" fmla="*/ 108 h 211"/>
              <a:gd name="T6" fmla="*/ 0 w 211"/>
              <a:gd name="T7" fmla="*/ 103 h 211"/>
              <a:gd name="T8" fmla="*/ 103 w 211"/>
              <a:gd name="T9" fmla="*/ 0 h 211"/>
              <a:gd name="T10" fmla="*/ 108 w 211"/>
              <a:gd name="T11" fmla="*/ 0 h 211"/>
              <a:gd name="T12" fmla="*/ 211 w 211"/>
              <a:gd name="T13" fmla="*/ 103 h 211"/>
              <a:gd name="T14" fmla="*/ 211 w 211"/>
              <a:gd name="T15" fmla="*/ 108 h 211"/>
              <a:gd name="T16" fmla="*/ 108 w 211"/>
              <a:gd name="T17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211">
                <a:moveTo>
                  <a:pt x="108" y="211"/>
                </a:moveTo>
                <a:cubicBezTo>
                  <a:pt x="103" y="211"/>
                  <a:pt x="103" y="211"/>
                  <a:pt x="103" y="211"/>
                </a:cubicBezTo>
                <a:cubicBezTo>
                  <a:pt x="46" y="211"/>
                  <a:pt x="0" y="165"/>
                  <a:pt x="0" y="10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46"/>
                  <a:pt x="46" y="0"/>
                  <a:pt x="103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65" y="0"/>
                  <a:pt x="211" y="46"/>
                  <a:pt x="211" y="103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65"/>
                  <a:pt x="165" y="211"/>
                  <a:pt x="108" y="2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4237037" y="4343400"/>
            <a:ext cx="4278312" cy="4278313"/>
          </a:xfrm>
          <a:custGeom>
            <a:avLst/>
            <a:gdLst>
              <a:gd name="T0" fmla="*/ 211 w 211"/>
              <a:gd name="T1" fmla="*/ 211 h 211"/>
              <a:gd name="T2" fmla="*/ 81 w 211"/>
              <a:gd name="T3" fmla="*/ 211 h 211"/>
              <a:gd name="T4" fmla="*/ 0 w 211"/>
              <a:gd name="T5" fmla="*/ 130 h 211"/>
              <a:gd name="T6" fmla="*/ 0 w 211"/>
              <a:gd name="T7" fmla="*/ 0 h 211"/>
              <a:gd name="T8" fmla="*/ 130 w 211"/>
              <a:gd name="T9" fmla="*/ 0 h 211"/>
              <a:gd name="T10" fmla="*/ 211 w 211"/>
              <a:gd name="T11" fmla="*/ 81 h 211"/>
              <a:gd name="T12" fmla="*/ 211 w 211"/>
              <a:gd name="T13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" h="211">
                <a:moveTo>
                  <a:pt x="211" y="211"/>
                </a:moveTo>
                <a:cubicBezTo>
                  <a:pt x="81" y="211"/>
                  <a:pt x="81" y="211"/>
                  <a:pt x="81" y="211"/>
                </a:cubicBezTo>
                <a:cubicBezTo>
                  <a:pt x="36" y="211"/>
                  <a:pt x="0" y="175"/>
                  <a:pt x="0" y="130"/>
                </a:cubicBezTo>
                <a:cubicBezTo>
                  <a:pt x="0" y="0"/>
                  <a:pt x="0" y="0"/>
                  <a:pt x="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75" y="0"/>
                  <a:pt x="211" y="37"/>
                  <a:pt x="211" y="81"/>
                </a:cubicBezTo>
                <a:lnTo>
                  <a:pt x="211" y="21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16100424" y="4343400"/>
            <a:ext cx="4298950" cy="4278313"/>
          </a:xfrm>
          <a:custGeom>
            <a:avLst/>
            <a:gdLst>
              <a:gd name="T0" fmla="*/ 130 w 212"/>
              <a:gd name="T1" fmla="*/ 211 h 211"/>
              <a:gd name="T2" fmla="*/ 0 w 212"/>
              <a:gd name="T3" fmla="*/ 211 h 211"/>
              <a:gd name="T4" fmla="*/ 0 w 212"/>
              <a:gd name="T5" fmla="*/ 81 h 211"/>
              <a:gd name="T6" fmla="*/ 82 w 212"/>
              <a:gd name="T7" fmla="*/ 0 h 211"/>
              <a:gd name="T8" fmla="*/ 212 w 212"/>
              <a:gd name="T9" fmla="*/ 0 h 211"/>
              <a:gd name="T10" fmla="*/ 212 w 212"/>
              <a:gd name="T11" fmla="*/ 130 h 211"/>
              <a:gd name="T12" fmla="*/ 130 w 212"/>
              <a:gd name="T13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211">
                <a:moveTo>
                  <a:pt x="130" y="211"/>
                </a:moveTo>
                <a:cubicBezTo>
                  <a:pt x="0" y="211"/>
                  <a:pt x="0" y="211"/>
                  <a:pt x="0" y="21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37"/>
                  <a:pt x="37" y="0"/>
                  <a:pt x="8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30"/>
                  <a:pt x="212" y="130"/>
                  <a:pt x="212" y="130"/>
                </a:cubicBezTo>
                <a:cubicBezTo>
                  <a:pt x="212" y="175"/>
                  <a:pt x="175" y="211"/>
                  <a:pt x="130" y="2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9143999" y="6330950"/>
            <a:ext cx="325437" cy="323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15166974" y="6330950"/>
            <a:ext cx="304800" cy="323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10180637" y="5638008"/>
            <a:ext cx="4114801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HEADER</a:t>
            </a:r>
            <a:endParaRPr lang="id-ID" sz="3600" b="1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82867" y="6376635"/>
            <a:ext cx="3812570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39267" y="6471503"/>
            <a:ext cx="3812570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74067" y="6670650"/>
            <a:ext cx="3812570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</a:t>
            </a:r>
          </a:p>
        </p:txBody>
      </p:sp>
      <p:sp>
        <p:nvSpPr>
          <p:cNvPr id="40" name="Freeform 203"/>
          <p:cNvSpPr>
            <a:spLocks noChangeArrowheads="1"/>
          </p:cNvSpPr>
          <p:nvPr/>
        </p:nvSpPr>
        <p:spPr bwMode="auto">
          <a:xfrm>
            <a:off x="5711031" y="4972845"/>
            <a:ext cx="1330323" cy="1330326"/>
          </a:xfrm>
          <a:custGeom>
            <a:avLst/>
            <a:gdLst>
              <a:gd name="T0" fmla="*/ 295 w 634"/>
              <a:gd name="T1" fmla="*/ 0 h 634"/>
              <a:gd name="T2" fmla="*/ 295 w 634"/>
              <a:gd name="T3" fmla="*/ 0 h 634"/>
              <a:gd name="T4" fmla="*/ 266 w 634"/>
              <a:gd name="T5" fmla="*/ 0 h 634"/>
              <a:gd name="T6" fmla="*/ 266 w 634"/>
              <a:gd name="T7" fmla="*/ 59 h 634"/>
              <a:gd name="T8" fmla="*/ 0 w 634"/>
              <a:gd name="T9" fmla="*/ 339 h 634"/>
              <a:gd name="T10" fmla="*/ 295 w 634"/>
              <a:gd name="T11" fmla="*/ 633 h 634"/>
              <a:gd name="T12" fmla="*/ 545 w 634"/>
              <a:gd name="T13" fmla="*/ 456 h 634"/>
              <a:gd name="T14" fmla="*/ 589 w 634"/>
              <a:gd name="T15" fmla="*/ 471 h 634"/>
              <a:gd name="T16" fmla="*/ 633 w 634"/>
              <a:gd name="T17" fmla="*/ 324 h 634"/>
              <a:gd name="T18" fmla="*/ 295 w 634"/>
              <a:gd name="T19" fmla="*/ 0 h 634"/>
              <a:gd name="T20" fmla="*/ 295 w 634"/>
              <a:gd name="T21" fmla="*/ 589 h 634"/>
              <a:gd name="T22" fmla="*/ 295 w 634"/>
              <a:gd name="T23" fmla="*/ 589 h 634"/>
              <a:gd name="T24" fmla="*/ 45 w 634"/>
              <a:gd name="T25" fmla="*/ 339 h 634"/>
              <a:gd name="T26" fmla="*/ 266 w 634"/>
              <a:gd name="T27" fmla="*/ 103 h 634"/>
              <a:gd name="T28" fmla="*/ 266 w 634"/>
              <a:gd name="T29" fmla="*/ 368 h 634"/>
              <a:gd name="T30" fmla="*/ 516 w 634"/>
              <a:gd name="T31" fmla="*/ 442 h 634"/>
              <a:gd name="T32" fmla="*/ 295 w 634"/>
              <a:gd name="T33" fmla="*/ 589 h 634"/>
              <a:gd name="T34" fmla="*/ 560 w 634"/>
              <a:gd name="T35" fmla="*/ 427 h 634"/>
              <a:gd name="T36" fmla="*/ 560 w 634"/>
              <a:gd name="T37" fmla="*/ 427 h 634"/>
              <a:gd name="T38" fmla="*/ 295 w 634"/>
              <a:gd name="T39" fmla="*/ 339 h 634"/>
              <a:gd name="T40" fmla="*/ 295 w 634"/>
              <a:gd name="T41" fmla="*/ 44 h 634"/>
              <a:gd name="T42" fmla="*/ 589 w 634"/>
              <a:gd name="T43" fmla="*/ 324 h 634"/>
              <a:gd name="T44" fmla="*/ 560 w 634"/>
              <a:gd name="T45" fmla="*/ 42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1" name="Freeform 204"/>
          <p:cNvSpPr>
            <a:spLocks noChangeArrowheads="1"/>
          </p:cNvSpPr>
          <p:nvPr/>
        </p:nvSpPr>
        <p:spPr bwMode="auto">
          <a:xfrm>
            <a:off x="17689511" y="5104608"/>
            <a:ext cx="1330326" cy="1330326"/>
          </a:xfrm>
          <a:custGeom>
            <a:avLst/>
            <a:gdLst>
              <a:gd name="T0" fmla="*/ 309 w 634"/>
              <a:gd name="T1" fmla="*/ 398 h 634"/>
              <a:gd name="T2" fmla="*/ 309 w 634"/>
              <a:gd name="T3" fmla="*/ 398 h 634"/>
              <a:gd name="T4" fmla="*/ 338 w 634"/>
              <a:gd name="T5" fmla="*/ 368 h 634"/>
              <a:gd name="T6" fmla="*/ 338 w 634"/>
              <a:gd name="T7" fmla="*/ 132 h 634"/>
              <a:gd name="T8" fmla="*/ 309 w 634"/>
              <a:gd name="T9" fmla="*/ 118 h 634"/>
              <a:gd name="T10" fmla="*/ 294 w 634"/>
              <a:gd name="T11" fmla="*/ 132 h 634"/>
              <a:gd name="T12" fmla="*/ 294 w 634"/>
              <a:gd name="T13" fmla="*/ 368 h 634"/>
              <a:gd name="T14" fmla="*/ 309 w 634"/>
              <a:gd name="T15" fmla="*/ 398 h 634"/>
              <a:gd name="T16" fmla="*/ 426 w 634"/>
              <a:gd name="T17" fmla="*/ 398 h 634"/>
              <a:gd name="T18" fmla="*/ 426 w 634"/>
              <a:gd name="T19" fmla="*/ 398 h 634"/>
              <a:gd name="T20" fmla="*/ 456 w 634"/>
              <a:gd name="T21" fmla="*/ 368 h 634"/>
              <a:gd name="T22" fmla="*/ 456 w 634"/>
              <a:gd name="T23" fmla="*/ 191 h 634"/>
              <a:gd name="T24" fmla="*/ 426 w 634"/>
              <a:gd name="T25" fmla="*/ 177 h 634"/>
              <a:gd name="T26" fmla="*/ 412 w 634"/>
              <a:gd name="T27" fmla="*/ 191 h 634"/>
              <a:gd name="T28" fmla="*/ 412 w 634"/>
              <a:gd name="T29" fmla="*/ 368 h 634"/>
              <a:gd name="T30" fmla="*/ 426 w 634"/>
              <a:gd name="T31" fmla="*/ 398 h 634"/>
              <a:gd name="T32" fmla="*/ 191 w 634"/>
              <a:gd name="T33" fmla="*/ 398 h 634"/>
              <a:gd name="T34" fmla="*/ 191 w 634"/>
              <a:gd name="T35" fmla="*/ 398 h 634"/>
              <a:gd name="T36" fmla="*/ 221 w 634"/>
              <a:gd name="T37" fmla="*/ 368 h 634"/>
              <a:gd name="T38" fmla="*/ 221 w 634"/>
              <a:gd name="T39" fmla="*/ 294 h 634"/>
              <a:gd name="T40" fmla="*/ 191 w 634"/>
              <a:gd name="T41" fmla="*/ 280 h 634"/>
              <a:gd name="T42" fmla="*/ 176 w 634"/>
              <a:gd name="T43" fmla="*/ 294 h 634"/>
              <a:gd name="T44" fmla="*/ 176 w 634"/>
              <a:gd name="T45" fmla="*/ 368 h 634"/>
              <a:gd name="T46" fmla="*/ 191 w 634"/>
              <a:gd name="T47" fmla="*/ 398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44 h 634"/>
              <a:gd name="T54" fmla="*/ 44 w 634"/>
              <a:gd name="T55" fmla="*/ 44 h 634"/>
              <a:gd name="T56" fmla="*/ 44 w 634"/>
              <a:gd name="T57" fmla="*/ 412 h 634"/>
              <a:gd name="T58" fmla="*/ 117 w 634"/>
              <a:gd name="T59" fmla="*/ 486 h 634"/>
              <a:gd name="T60" fmla="*/ 235 w 634"/>
              <a:gd name="T61" fmla="*/ 486 h 634"/>
              <a:gd name="T62" fmla="*/ 162 w 634"/>
              <a:gd name="T63" fmla="*/ 633 h 634"/>
              <a:gd name="T64" fmla="*/ 221 w 634"/>
              <a:gd name="T65" fmla="*/ 633 h 634"/>
              <a:gd name="T66" fmla="*/ 294 w 634"/>
              <a:gd name="T67" fmla="*/ 486 h 634"/>
              <a:gd name="T68" fmla="*/ 338 w 634"/>
              <a:gd name="T69" fmla="*/ 486 h 634"/>
              <a:gd name="T70" fmla="*/ 412 w 634"/>
              <a:gd name="T71" fmla="*/ 633 h 634"/>
              <a:gd name="T72" fmla="*/ 471 w 634"/>
              <a:gd name="T73" fmla="*/ 633 h 634"/>
              <a:gd name="T74" fmla="*/ 397 w 634"/>
              <a:gd name="T75" fmla="*/ 486 h 634"/>
              <a:gd name="T76" fmla="*/ 515 w 634"/>
              <a:gd name="T77" fmla="*/ 486 h 634"/>
              <a:gd name="T78" fmla="*/ 588 w 634"/>
              <a:gd name="T79" fmla="*/ 412 h 634"/>
              <a:gd name="T80" fmla="*/ 588 w 634"/>
              <a:gd name="T81" fmla="*/ 44 h 634"/>
              <a:gd name="T82" fmla="*/ 633 w 634"/>
              <a:gd name="T83" fmla="*/ 44 h 634"/>
              <a:gd name="T84" fmla="*/ 633 w 634"/>
              <a:gd name="T85" fmla="*/ 0 h 634"/>
              <a:gd name="T86" fmla="*/ 0 w 634"/>
              <a:gd name="T87" fmla="*/ 0 h 634"/>
              <a:gd name="T88" fmla="*/ 544 w 634"/>
              <a:gd name="T89" fmla="*/ 412 h 634"/>
              <a:gd name="T90" fmla="*/ 544 w 634"/>
              <a:gd name="T91" fmla="*/ 412 h 634"/>
              <a:gd name="T92" fmla="*/ 515 w 634"/>
              <a:gd name="T93" fmla="*/ 456 h 634"/>
              <a:gd name="T94" fmla="*/ 117 w 634"/>
              <a:gd name="T95" fmla="*/ 456 h 634"/>
              <a:gd name="T96" fmla="*/ 73 w 634"/>
              <a:gd name="T97" fmla="*/ 412 h 634"/>
              <a:gd name="T98" fmla="*/ 73 w 634"/>
              <a:gd name="T99" fmla="*/ 44 h 634"/>
              <a:gd name="T100" fmla="*/ 544 w 634"/>
              <a:gd name="T101" fmla="*/ 44 h 634"/>
              <a:gd name="T102" fmla="*/ 544 w 634"/>
              <a:gd name="T103" fmla="*/ 41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982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Compare Data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5096905" y="5988600"/>
            <a:ext cx="8247822" cy="4253420"/>
            <a:chOff x="5525930" y="6566980"/>
            <a:chExt cx="8247822" cy="4253420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5525930" y="6566980"/>
              <a:ext cx="8247822" cy="4253420"/>
              <a:chOff x="5853113" y="6453188"/>
              <a:chExt cx="7077075" cy="3649663"/>
            </a:xfrm>
            <a:solidFill>
              <a:schemeClr val="accent5"/>
            </a:solidFill>
          </p:grpSpPr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9136063" y="6883400"/>
                <a:ext cx="2789238" cy="2789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5853113" y="6453188"/>
                <a:ext cx="7077075" cy="3649663"/>
              </a:xfrm>
              <a:custGeom>
                <a:avLst/>
                <a:gdLst>
                  <a:gd name="T0" fmla="*/ 420 w 444"/>
                  <a:gd name="T1" fmla="*/ 99 h 229"/>
                  <a:gd name="T2" fmla="*/ 400 w 444"/>
                  <a:gd name="T3" fmla="*/ 74 h 229"/>
                  <a:gd name="T4" fmla="*/ 291 w 444"/>
                  <a:gd name="T5" fmla="*/ 0 h 229"/>
                  <a:gd name="T6" fmla="*/ 114 w 444"/>
                  <a:gd name="T7" fmla="*/ 1 h 229"/>
                  <a:gd name="T8" fmla="*/ 0 w 444"/>
                  <a:gd name="T9" fmla="*/ 115 h 229"/>
                  <a:gd name="T10" fmla="*/ 114 w 444"/>
                  <a:gd name="T11" fmla="*/ 229 h 229"/>
                  <a:gd name="T12" fmla="*/ 293 w 444"/>
                  <a:gd name="T13" fmla="*/ 229 h 229"/>
                  <a:gd name="T14" fmla="*/ 400 w 444"/>
                  <a:gd name="T15" fmla="*/ 155 h 229"/>
                  <a:gd name="T16" fmla="*/ 420 w 444"/>
                  <a:gd name="T17" fmla="*/ 131 h 229"/>
                  <a:gd name="T18" fmla="*/ 444 w 444"/>
                  <a:gd name="T19" fmla="*/ 115 h 229"/>
                  <a:gd name="T20" fmla="*/ 420 w 444"/>
                  <a:gd name="T21" fmla="*/ 99 h 229"/>
                  <a:gd name="T22" fmla="*/ 294 w 444"/>
                  <a:gd name="T23" fmla="*/ 212 h 229"/>
                  <a:gd name="T24" fmla="*/ 196 w 444"/>
                  <a:gd name="T25" fmla="*/ 115 h 229"/>
                  <a:gd name="T26" fmla="*/ 294 w 444"/>
                  <a:gd name="T27" fmla="*/ 17 h 229"/>
                  <a:gd name="T28" fmla="*/ 391 w 444"/>
                  <a:gd name="T29" fmla="*/ 115 h 229"/>
                  <a:gd name="T30" fmla="*/ 294 w 444"/>
                  <a:gd name="T31" fmla="*/ 21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4" h="229">
                    <a:moveTo>
                      <a:pt x="420" y="99"/>
                    </a:moveTo>
                    <a:cubicBezTo>
                      <a:pt x="410" y="93"/>
                      <a:pt x="404" y="84"/>
                      <a:pt x="400" y="74"/>
                    </a:cubicBezTo>
                    <a:cubicBezTo>
                      <a:pt x="383" y="30"/>
                      <a:pt x="340" y="0"/>
                      <a:pt x="291" y="0"/>
                    </a:cubicBezTo>
                    <a:cubicBezTo>
                      <a:pt x="255" y="1"/>
                      <a:pt x="150" y="1"/>
                      <a:pt x="114" y="1"/>
                    </a:cubicBezTo>
                    <a:cubicBezTo>
                      <a:pt x="51" y="1"/>
                      <a:pt x="0" y="52"/>
                      <a:pt x="0" y="115"/>
                    </a:cubicBezTo>
                    <a:cubicBezTo>
                      <a:pt x="0" y="178"/>
                      <a:pt x="51" y="229"/>
                      <a:pt x="114" y="229"/>
                    </a:cubicBezTo>
                    <a:cubicBezTo>
                      <a:pt x="150" y="229"/>
                      <a:pt x="257" y="229"/>
                      <a:pt x="293" y="229"/>
                    </a:cubicBezTo>
                    <a:cubicBezTo>
                      <a:pt x="342" y="229"/>
                      <a:pt x="383" y="198"/>
                      <a:pt x="400" y="155"/>
                    </a:cubicBezTo>
                    <a:cubicBezTo>
                      <a:pt x="404" y="145"/>
                      <a:pt x="410" y="136"/>
                      <a:pt x="420" y="131"/>
                    </a:cubicBezTo>
                    <a:cubicBezTo>
                      <a:pt x="444" y="115"/>
                      <a:pt x="444" y="115"/>
                      <a:pt x="444" y="115"/>
                    </a:cubicBezTo>
                    <a:lnTo>
                      <a:pt x="420" y="99"/>
                    </a:lnTo>
                    <a:close/>
                    <a:moveTo>
                      <a:pt x="294" y="212"/>
                    </a:moveTo>
                    <a:cubicBezTo>
                      <a:pt x="240" y="212"/>
                      <a:pt x="196" y="169"/>
                      <a:pt x="196" y="115"/>
                    </a:cubicBezTo>
                    <a:cubicBezTo>
                      <a:pt x="196" y="61"/>
                      <a:pt x="240" y="17"/>
                      <a:pt x="294" y="17"/>
                    </a:cubicBezTo>
                    <a:cubicBezTo>
                      <a:pt x="347" y="17"/>
                      <a:pt x="391" y="61"/>
                      <a:pt x="391" y="115"/>
                    </a:cubicBezTo>
                    <a:cubicBezTo>
                      <a:pt x="391" y="169"/>
                      <a:pt x="347" y="212"/>
                      <a:pt x="294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6132960" y="7875582"/>
              <a:ext cx="289817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84" name="Freeform 116"/>
            <p:cNvSpPr>
              <a:spLocks noChangeArrowheads="1"/>
            </p:cNvSpPr>
            <p:nvPr/>
          </p:nvSpPr>
          <p:spPr bwMode="auto">
            <a:xfrm>
              <a:off x="10032617" y="7696200"/>
              <a:ext cx="1824420" cy="1882338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94436" y="7262373"/>
              <a:ext cx="2667001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r"/>
              <a:r>
                <a:rPr lang="en-US" sz="36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11790790" y="3738292"/>
            <a:ext cx="8247822" cy="4253420"/>
            <a:chOff x="12219815" y="4316672"/>
            <a:chExt cx="8247822" cy="4253420"/>
          </a:xfrm>
        </p:grpSpPr>
        <p:grpSp>
          <p:nvGrpSpPr>
            <p:cNvPr id="26" name="กลุ่ม 25"/>
            <p:cNvGrpSpPr/>
            <p:nvPr/>
          </p:nvGrpSpPr>
          <p:grpSpPr>
            <a:xfrm>
              <a:off x="12219815" y="4316672"/>
              <a:ext cx="8247822" cy="4253420"/>
              <a:chOff x="11495088" y="4556125"/>
              <a:chExt cx="7077075" cy="3649663"/>
            </a:xfrm>
            <a:solidFill>
              <a:schemeClr val="accent6"/>
            </a:solidFill>
          </p:grpSpPr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11495088" y="4556125"/>
                <a:ext cx="7077075" cy="3649663"/>
              </a:xfrm>
              <a:custGeom>
                <a:avLst/>
                <a:gdLst>
                  <a:gd name="T0" fmla="*/ 330 w 444"/>
                  <a:gd name="T1" fmla="*/ 1 h 229"/>
                  <a:gd name="T2" fmla="*/ 153 w 444"/>
                  <a:gd name="T3" fmla="*/ 1 h 229"/>
                  <a:gd name="T4" fmla="*/ 44 w 444"/>
                  <a:gd name="T5" fmla="*/ 74 h 229"/>
                  <a:gd name="T6" fmla="*/ 24 w 444"/>
                  <a:gd name="T7" fmla="*/ 99 h 229"/>
                  <a:gd name="T8" fmla="*/ 0 w 444"/>
                  <a:gd name="T9" fmla="*/ 115 h 229"/>
                  <a:gd name="T10" fmla="*/ 24 w 444"/>
                  <a:gd name="T11" fmla="*/ 131 h 229"/>
                  <a:gd name="T12" fmla="*/ 44 w 444"/>
                  <a:gd name="T13" fmla="*/ 155 h 229"/>
                  <a:gd name="T14" fmla="*/ 151 w 444"/>
                  <a:gd name="T15" fmla="*/ 229 h 229"/>
                  <a:gd name="T16" fmla="*/ 330 w 444"/>
                  <a:gd name="T17" fmla="*/ 229 h 229"/>
                  <a:gd name="T18" fmla="*/ 444 w 444"/>
                  <a:gd name="T19" fmla="*/ 115 h 229"/>
                  <a:gd name="T20" fmla="*/ 330 w 444"/>
                  <a:gd name="T21" fmla="*/ 1 h 229"/>
                  <a:gd name="T22" fmla="*/ 150 w 444"/>
                  <a:gd name="T23" fmla="*/ 212 h 229"/>
                  <a:gd name="T24" fmla="*/ 53 w 444"/>
                  <a:gd name="T25" fmla="*/ 115 h 229"/>
                  <a:gd name="T26" fmla="*/ 150 w 444"/>
                  <a:gd name="T27" fmla="*/ 17 h 229"/>
                  <a:gd name="T28" fmla="*/ 248 w 444"/>
                  <a:gd name="T29" fmla="*/ 115 h 229"/>
                  <a:gd name="T30" fmla="*/ 150 w 444"/>
                  <a:gd name="T31" fmla="*/ 21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4" h="229">
                    <a:moveTo>
                      <a:pt x="330" y="1"/>
                    </a:moveTo>
                    <a:cubicBezTo>
                      <a:pt x="294" y="1"/>
                      <a:pt x="188" y="1"/>
                      <a:pt x="153" y="1"/>
                    </a:cubicBezTo>
                    <a:cubicBezTo>
                      <a:pt x="103" y="0"/>
                      <a:pt x="61" y="30"/>
                      <a:pt x="44" y="74"/>
                    </a:cubicBezTo>
                    <a:cubicBezTo>
                      <a:pt x="40" y="84"/>
                      <a:pt x="33" y="93"/>
                      <a:pt x="24" y="9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33" y="137"/>
                      <a:pt x="40" y="145"/>
                      <a:pt x="44" y="155"/>
                    </a:cubicBezTo>
                    <a:cubicBezTo>
                      <a:pt x="60" y="198"/>
                      <a:pt x="102" y="229"/>
                      <a:pt x="151" y="229"/>
                    </a:cubicBezTo>
                    <a:cubicBezTo>
                      <a:pt x="187" y="229"/>
                      <a:pt x="294" y="229"/>
                      <a:pt x="330" y="229"/>
                    </a:cubicBezTo>
                    <a:cubicBezTo>
                      <a:pt x="393" y="229"/>
                      <a:pt x="444" y="178"/>
                      <a:pt x="444" y="115"/>
                    </a:cubicBezTo>
                    <a:cubicBezTo>
                      <a:pt x="444" y="52"/>
                      <a:pt x="393" y="1"/>
                      <a:pt x="330" y="1"/>
                    </a:cubicBezTo>
                    <a:close/>
                    <a:moveTo>
                      <a:pt x="150" y="212"/>
                    </a:moveTo>
                    <a:cubicBezTo>
                      <a:pt x="97" y="212"/>
                      <a:pt x="53" y="169"/>
                      <a:pt x="53" y="115"/>
                    </a:cubicBezTo>
                    <a:cubicBezTo>
                      <a:pt x="53" y="61"/>
                      <a:pt x="97" y="17"/>
                      <a:pt x="150" y="17"/>
                    </a:cubicBezTo>
                    <a:cubicBezTo>
                      <a:pt x="204" y="17"/>
                      <a:pt x="248" y="61"/>
                      <a:pt x="248" y="115"/>
                    </a:cubicBezTo>
                    <a:cubicBezTo>
                      <a:pt x="248" y="169"/>
                      <a:pt x="204" y="212"/>
                      <a:pt x="150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499976" y="4986338"/>
                <a:ext cx="2789238" cy="2805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6955930" y="5741982"/>
              <a:ext cx="2898170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85" name="Freeform 123"/>
            <p:cNvSpPr>
              <a:spLocks noChangeArrowheads="1"/>
            </p:cNvSpPr>
            <p:nvPr/>
          </p:nvSpPr>
          <p:spPr bwMode="auto">
            <a:xfrm>
              <a:off x="14050448" y="5562600"/>
              <a:ext cx="1845189" cy="1888431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962437" y="5204973"/>
              <a:ext cx="2667001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Data here</a:t>
              </a:r>
              <a:endParaRPr lang="id-ID" sz="36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cxnSp>
        <p:nvCxnSpPr>
          <p:cNvPr id="88" name="ตัวเชื่อมต่อตรง 237"/>
          <p:cNvCxnSpPr/>
          <p:nvPr/>
        </p:nvCxnSpPr>
        <p:spPr>
          <a:xfrm flipH="1" flipV="1">
            <a:off x="12825456" y="8969109"/>
            <a:ext cx="4006061" cy="1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88"/>
          <p:cNvGrpSpPr/>
          <p:nvPr/>
        </p:nvGrpSpPr>
        <p:grpSpPr>
          <a:xfrm>
            <a:off x="17304062" y="8413220"/>
            <a:ext cx="3293181" cy="753065"/>
            <a:chOff x="9762826" y="5958899"/>
            <a:chExt cx="3293181" cy="753065"/>
          </a:xfrm>
        </p:grpSpPr>
        <p:sp>
          <p:nvSpPr>
            <p:cNvPr id="9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7304062" y="9273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cxnSp>
        <p:nvCxnSpPr>
          <p:cNvPr id="102" name="ตัวเชื่อมต่อตรง 237"/>
          <p:cNvCxnSpPr/>
          <p:nvPr/>
        </p:nvCxnSpPr>
        <p:spPr>
          <a:xfrm flipV="1">
            <a:off x="8278130" y="4052429"/>
            <a:ext cx="5026707" cy="12928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กลุ่ม 102"/>
          <p:cNvGrpSpPr/>
          <p:nvPr/>
        </p:nvGrpSpPr>
        <p:grpSpPr>
          <a:xfrm>
            <a:off x="4313237" y="3688820"/>
            <a:ext cx="3293181" cy="753065"/>
            <a:chOff x="9762826" y="5958899"/>
            <a:chExt cx="3293181" cy="753065"/>
          </a:xfrm>
        </p:grpSpPr>
        <p:sp>
          <p:nvSpPr>
            <p:cNvPr id="10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313237" y="445082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1270726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Graph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6003541" y="2438400"/>
            <a:ext cx="13397296" cy="6464340"/>
            <a:chOff x="6570078" y="2789959"/>
            <a:chExt cx="12221159" cy="5896841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6570078" y="2789959"/>
              <a:ext cx="12221159" cy="5896841"/>
              <a:chOff x="7398650" y="4131004"/>
              <a:chExt cx="9628187" cy="5907087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7398650" y="4131004"/>
                <a:ext cx="3487737" cy="2952750"/>
              </a:xfrm>
              <a:custGeom>
                <a:avLst/>
                <a:gdLst>
                  <a:gd name="T0" fmla="*/ 0 w 163"/>
                  <a:gd name="T1" fmla="*/ 137 h 138"/>
                  <a:gd name="T2" fmla="*/ 42 w 163"/>
                  <a:gd name="T3" fmla="*/ 41 h 138"/>
                  <a:gd name="T4" fmla="*/ 73 w 163"/>
                  <a:gd name="T5" fmla="*/ 1 h 138"/>
                  <a:gd name="T6" fmla="*/ 106 w 163"/>
                  <a:gd name="T7" fmla="*/ 29 h 138"/>
                  <a:gd name="T8" fmla="*/ 163 w 163"/>
                  <a:gd name="T9" fmla="*/ 138 h 138"/>
                  <a:gd name="T10" fmla="*/ 0 w 163"/>
                  <a:gd name="T11" fmla="*/ 13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38">
                    <a:moveTo>
                      <a:pt x="0" y="137"/>
                    </a:moveTo>
                    <a:cubicBezTo>
                      <a:pt x="0" y="137"/>
                      <a:pt x="27" y="87"/>
                      <a:pt x="42" y="41"/>
                    </a:cubicBezTo>
                    <a:cubicBezTo>
                      <a:pt x="49" y="18"/>
                      <a:pt x="59" y="3"/>
                      <a:pt x="73" y="1"/>
                    </a:cubicBezTo>
                    <a:cubicBezTo>
                      <a:pt x="87" y="0"/>
                      <a:pt x="99" y="11"/>
                      <a:pt x="106" y="29"/>
                    </a:cubicBezTo>
                    <a:cubicBezTo>
                      <a:pt x="119" y="65"/>
                      <a:pt x="130" y="123"/>
                      <a:pt x="163" y="138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8895662" y="4966029"/>
                <a:ext cx="3724275" cy="2117725"/>
              </a:xfrm>
              <a:custGeom>
                <a:avLst/>
                <a:gdLst>
                  <a:gd name="T0" fmla="*/ 87 w 174"/>
                  <a:gd name="T1" fmla="*/ 0 h 99"/>
                  <a:gd name="T2" fmla="*/ 174 w 174"/>
                  <a:gd name="T3" fmla="*/ 99 h 99"/>
                  <a:gd name="T4" fmla="*/ 0 w 174"/>
                  <a:gd name="T5" fmla="*/ 99 h 99"/>
                  <a:gd name="T6" fmla="*/ 87 w 17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99">
                    <a:moveTo>
                      <a:pt x="87" y="0"/>
                    </a:moveTo>
                    <a:cubicBezTo>
                      <a:pt x="109" y="0"/>
                      <a:pt x="152" y="99"/>
                      <a:pt x="174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2" y="99"/>
                      <a:pt x="65" y="0"/>
                      <a:pt x="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13688325" y="4794579"/>
                <a:ext cx="3103562" cy="2289175"/>
              </a:xfrm>
              <a:custGeom>
                <a:avLst/>
                <a:gdLst>
                  <a:gd name="T0" fmla="*/ 73 w 145"/>
                  <a:gd name="T1" fmla="*/ 0 h 107"/>
                  <a:gd name="T2" fmla="*/ 145 w 145"/>
                  <a:gd name="T3" fmla="*/ 107 h 107"/>
                  <a:gd name="T4" fmla="*/ 0 w 145"/>
                  <a:gd name="T5" fmla="*/ 107 h 107"/>
                  <a:gd name="T6" fmla="*/ 73 w 145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07">
                    <a:moveTo>
                      <a:pt x="73" y="0"/>
                    </a:moveTo>
                    <a:cubicBezTo>
                      <a:pt x="91" y="0"/>
                      <a:pt x="127" y="107"/>
                      <a:pt x="14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07"/>
                      <a:pt x="55" y="0"/>
                      <a:pt x="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11421375" y="4153229"/>
                <a:ext cx="3765550" cy="2930525"/>
              </a:xfrm>
              <a:custGeom>
                <a:avLst/>
                <a:gdLst>
                  <a:gd name="T0" fmla="*/ 88 w 176"/>
                  <a:gd name="T1" fmla="*/ 0 h 137"/>
                  <a:gd name="T2" fmla="*/ 176 w 176"/>
                  <a:gd name="T3" fmla="*/ 137 h 137"/>
                  <a:gd name="T4" fmla="*/ 0 w 176"/>
                  <a:gd name="T5" fmla="*/ 137 h 137"/>
                  <a:gd name="T6" fmla="*/ 88 w 176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37">
                    <a:moveTo>
                      <a:pt x="88" y="0"/>
                    </a:moveTo>
                    <a:cubicBezTo>
                      <a:pt x="110" y="0"/>
                      <a:pt x="154" y="137"/>
                      <a:pt x="176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2" y="137"/>
                      <a:pt x="66" y="0"/>
                      <a:pt x="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3539100" y="7083754"/>
                <a:ext cx="3487737" cy="2954337"/>
              </a:xfrm>
              <a:custGeom>
                <a:avLst/>
                <a:gdLst>
                  <a:gd name="T0" fmla="*/ 163 w 163"/>
                  <a:gd name="T1" fmla="*/ 0 h 138"/>
                  <a:gd name="T2" fmla="*/ 121 w 163"/>
                  <a:gd name="T3" fmla="*/ 97 h 138"/>
                  <a:gd name="T4" fmla="*/ 89 w 163"/>
                  <a:gd name="T5" fmla="*/ 137 h 138"/>
                  <a:gd name="T6" fmla="*/ 57 w 163"/>
                  <a:gd name="T7" fmla="*/ 109 h 138"/>
                  <a:gd name="T8" fmla="*/ 0 w 163"/>
                  <a:gd name="T9" fmla="*/ 0 h 138"/>
                  <a:gd name="T10" fmla="*/ 163 w 163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38">
                    <a:moveTo>
                      <a:pt x="163" y="0"/>
                    </a:moveTo>
                    <a:cubicBezTo>
                      <a:pt x="163" y="0"/>
                      <a:pt x="136" y="51"/>
                      <a:pt x="121" y="97"/>
                    </a:cubicBezTo>
                    <a:cubicBezTo>
                      <a:pt x="114" y="120"/>
                      <a:pt x="103" y="135"/>
                      <a:pt x="89" y="137"/>
                    </a:cubicBezTo>
                    <a:cubicBezTo>
                      <a:pt x="75" y="138"/>
                      <a:pt x="64" y="127"/>
                      <a:pt x="57" y="109"/>
                    </a:cubicBezTo>
                    <a:cubicBezTo>
                      <a:pt x="44" y="73"/>
                      <a:pt x="33" y="14"/>
                      <a:pt x="0" y="0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11805550" y="7083754"/>
                <a:ext cx="3724275" cy="2119312"/>
              </a:xfrm>
              <a:custGeom>
                <a:avLst/>
                <a:gdLst>
                  <a:gd name="T0" fmla="*/ 87 w 174"/>
                  <a:gd name="T1" fmla="*/ 99 h 99"/>
                  <a:gd name="T2" fmla="*/ 0 w 174"/>
                  <a:gd name="T3" fmla="*/ 0 h 99"/>
                  <a:gd name="T4" fmla="*/ 174 w 174"/>
                  <a:gd name="T5" fmla="*/ 0 h 99"/>
                  <a:gd name="T6" fmla="*/ 87 w 174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99">
                    <a:moveTo>
                      <a:pt x="87" y="99"/>
                    </a:moveTo>
                    <a:cubicBezTo>
                      <a:pt x="65" y="99"/>
                      <a:pt x="21" y="0"/>
                      <a:pt x="0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52" y="0"/>
                      <a:pt x="108" y="99"/>
                      <a:pt x="87" y="9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7612962" y="7083754"/>
                <a:ext cx="3122612" cy="2290762"/>
              </a:xfrm>
              <a:custGeom>
                <a:avLst/>
                <a:gdLst>
                  <a:gd name="T0" fmla="*/ 73 w 146"/>
                  <a:gd name="T1" fmla="*/ 107 h 107"/>
                  <a:gd name="T2" fmla="*/ 0 w 146"/>
                  <a:gd name="T3" fmla="*/ 0 h 107"/>
                  <a:gd name="T4" fmla="*/ 146 w 146"/>
                  <a:gd name="T5" fmla="*/ 0 h 107"/>
                  <a:gd name="T6" fmla="*/ 73 w 146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07">
                    <a:moveTo>
                      <a:pt x="73" y="107"/>
                    </a:moveTo>
                    <a:cubicBezTo>
                      <a:pt x="55" y="107"/>
                      <a:pt x="18" y="0"/>
                      <a:pt x="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8" y="0"/>
                      <a:pt x="91" y="107"/>
                      <a:pt x="73" y="10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9259200" y="7083754"/>
                <a:ext cx="3767137" cy="2932112"/>
              </a:xfrm>
              <a:custGeom>
                <a:avLst/>
                <a:gdLst>
                  <a:gd name="T0" fmla="*/ 88 w 176"/>
                  <a:gd name="T1" fmla="*/ 137 h 137"/>
                  <a:gd name="T2" fmla="*/ 0 w 176"/>
                  <a:gd name="T3" fmla="*/ 0 h 137"/>
                  <a:gd name="T4" fmla="*/ 176 w 176"/>
                  <a:gd name="T5" fmla="*/ 0 h 137"/>
                  <a:gd name="T6" fmla="*/ 88 w 176"/>
                  <a:gd name="T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37">
                    <a:moveTo>
                      <a:pt x="88" y="137"/>
                    </a:moveTo>
                    <a:cubicBezTo>
                      <a:pt x="66" y="137"/>
                      <a:pt x="22" y="0"/>
                      <a:pt x="0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54" y="0"/>
                      <a:pt x="110" y="137"/>
                      <a:pt x="88" y="13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6" name="Freeform 29"/>
            <p:cNvSpPr>
              <a:spLocks noChangeArrowheads="1"/>
            </p:cNvSpPr>
            <p:nvPr/>
          </p:nvSpPr>
          <p:spPr bwMode="auto">
            <a:xfrm>
              <a:off x="13811641" y="4876800"/>
              <a:ext cx="712396" cy="735012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7" name="Freeform 65"/>
            <p:cNvSpPr>
              <a:spLocks noChangeArrowheads="1"/>
            </p:cNvSpPr>
            <p:nvPr/>
          </p:nvSpPr>
          <p:spPr bwMode="auto">
            <a:xfrm>
              <a:off x="7983816" y="4895435"/>
              <a:ext cx="672821" cy="667165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8" name="Freeform 67"/>
            <p:cNvSpPr>
              <a:spLocks noChangeArrowheads="1"/>
            </p:cNvSpPr>
            <p:nvPr/>
          </p:nvSpPr>
          <p:spPr bwMode="auto">
            <a:xfrm>
              <a:off x="16577726" y="4724400"/>
              <a:ext cx="729356" cy="848091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Freeform 102"/>
            <p:cNvSpPr>
              <a:spLocks noChangeArrowheads="1"/>
            </p:cNvSpPr>
            <p:nvPr/>
          </p:nvSpPr>
          <p:spPr bwMode="auto">
            <a:xfrm>
              <a:off x="10608286" y="4791778"/>
              <a:ext cx="791551" cy="712396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71031" y="6096000"/>
              <a:ext cx="127140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35%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738031" y="6172200"/>
              <a:ext cx="127140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45%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862231" y="6172200"/>
              <a:ext cx="127140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49%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352837" y="6248400"/>
              <a:ext cx="127140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68%</a:t>
              </a:r>
            </a:p>
          </p:txBody>
        </p:sp>
      </p:grpSp>
      <p:sp>
        <p:nvSpPr>
          <p:cNvPr id="54" name="Rectangle 231"/>
          <p:cNvSpPr>
            <a:spLocks noChangeArrowheads="1"/>
          </p:cNvSpPr>
          <p:nvPr/>
        </p:nvSpPr>
        <p:spPr bwMode="auto">
          <a:xfrm>
            <a:off x="7937" y="9220202"/>
            <a:ext cx="24315739" cy="457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55" name="กลุ่ม 54"/>
          <p:cNvGrpSpPr/>
          <p:nvPr/>
        </p:nvGrpSpPr>
        <p:grpSpPr>
          <a:xfrm>
            <a:off x="4778908" y="9617057"/>
            <a:ext cx="6287951" cy="1698890"/>
            <a:chOff x="1084743" y="20942"/>
            <a:chExt cx="6287951" cy="1698890"/>
          </a:xfrm>
        </p:grpSpPr>
        <p:sp>
          <p:nvSpPr>
            <p:cNvPr id="56" name="TextBox 55"/>
            <p:cNvSpPr txBox="1"/>
            <p:nvPr/>
          </p:nvSpPr>
          <p:spPr>
            <a:xfrm>
              <a:off x="2012047" y="20942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57" name="กลุ่ม 56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58" name="วงรี 57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9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กลุ่ม 59"/>
          <p:cNvGrpSpPr/>
          <p:nvPr/>
        </p:nvGrpSpPr>
        <p:grpSpPr>
          <a:xfrm>
            <a:off x="4770437" y="11636112"/>
            <a:ext cx="6287951" cy="1698890"/>
            <a:chOff x="1084743" y="20942"/>
            <a:chExt cx="6287951" cy="1698890"/>
          </a:xfrm>
        </p:grpSpPr>
        <p:sp>
          <p:nvSpPr>
            <p:cNvPr id="61" name="TextBox 60"/>
            <p:cNvSpPr txBox="1"/>
            <p:nvPr/>
          </p:nvSpPr>
          <p:spPr>
            <a:xfrm>
              <a:off x="2012047" y="20942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62" name="กลุ่ม 61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63" name="วงรี 62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4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กลุ่ม 64"/>
          <p:cNvGrpSpPr/>
          <p:nvPr/>
        </p:nvGrpSpPr>
        <p:grpSpPr>
          <a:xfrm>
            <a:off x="13112886" y="9617057"/>
            <a:ext cx="6287951" cy="1698890"/>
            <a:chOff x="1084743" y="20942"/>
            <a:chExt cx="6287951" cy="1698890"/>
          </a:xfrm>
        </p:grpSpPr>
        <p:sp>
          <p:nvSpPr>
            <p:cNvPr id="66" name="TextBox 65"/>
            <p:cNvSpPr txBox="1"/>
            <p:nvPr/>
          </p:nvSpPr>
          <p:spPr>
            <a:xfrm>
              <a:off x="2012047" y="20942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67" name="กลุ่ม 66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68" name="วงรี 67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9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0" name="กลุ่ม 69"/>
          <p:cNvGrpSpPr/>
          <p:nvPr/>
        </p:nvGrpSpPr>
        <p:grpSpPr>
          <a:xfrm>
            <a:off x="13104415" y="11636112"/>
            <a:ext cx="6287951" cy="1698890"/>
            <a:chOff x="1084743" y="20942"/>
            <a:chExt cx="6287951" cy="1698890"/>
          </a:xfrm>
        </p:grpSpPr>
        <p:sp>
          <p:nvSpPr>
            <p:cNvPr id="71" name="TextBox 70"/>
            <p:cNvSpPr txBox="1"/>
            <p:nvPr/>
          </p:nvSpPr>
          <p:spPr>
            <a:xfrm>
              <a:off x="2012047" y="20942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72" name="กลุ่ม 71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73" name="วงรี 72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4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98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83" name="กลุ่ม 3082"/>
          <p:cNvGrpSpPr/>
          <p:nvPr/>
        </p:nvGrpSpPr>
        <p:grpSpPr>
          <a:xfrm>
            <a:off x="7888286" y="2819400"/>
            <a:ext cx="9074151" cy="9074151"/>
            <a:chOff x="8247063" y="3124200"/>
            <a:chExt cx="7931151" cy="7931151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0942637" y="5794375"/>
              <a:ext cx="2647950" cy="2663825"/>
            </a:xfrm>
            <a:prstGeom prst="ellipse">
              <a:avLst/>
            </a:pr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0369551" y="5246688"/>
              <a:ext cx="3686175" cy="3686175"/>
            </a:xfrm>
            <a:custGeom>
              <a:avLst/>
              <a:gdLst>
                <a:gd name="T0" fmla="*/ 115 w 231"/>
                <a:gd name="T1" fmla="*/ 231 h 231"/>
                <a:gd name="T2" fmla="*/ 0 w 231"/>
                <a:gd name="T3" fmla="*/ 115 h 231"/>
                <a:gd name="T4" fmla="*/ 115 w 231"/>
                <a:gd name="T5" fmla="*/ 0 h 231"/>
                <a:gd name="T6" fmla="*/ 231 w 231"/>
                <a:gd name="T7" fmla="*/ 115 h 231"/>
                <a:gd name="T8" fmla="*/ 224 w 231"/>
                <a:gd name="T9" fmla="*/ 115 h 231"/>
                <a:gd name="T10" fmla="*/ 115 w 231"/>
                <a:gd name="T11" fmla="*/ 6 h 231"/>
                <a:gd name="T12" fmla="*/ 6 w 231"/>
                <a:gd name="T13" fmla="*/ 115 h 231"/>
                <a:gd name="T14" fmla="*/ 115 w 231"/>
                <a:gd name="T15" fmla="*/ 225 h 231"/>
                <a:gd name="T16" fmla="*/ 115 w 231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231">
                  <a:moveTo>
                    <a:pt x="115" y="231"/>
                  </a:moveTo>
                  <a:cubicBezTo>
                    <a:pt x="52" y="231"/>
                    <a:pt x="0" y="179"/>
                    <a:pt x="0" y="115"/>
                  </a:cubicBezTo>
                  <a:cubicBezTo>
                    <a:pt x="0" y="52"/>
                    <a:pt x="52" y="0"/>
                    <a:pt x="115" y="0"/>
                  </a:cubicBezTo>
                  <a:cubicBezTo>
                    <a:pt x="179" y="0"/>
                    <a:pt x="231" y="52"/>
                    <a:pt x="231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55"/>
                    <a:pt x="175" y="6"/>
                    <a:pt x="115" y="6"/>
                  </a:cubicBezTo>
                  <a:cubicBezTo>
                    <a:pt x="55" y="6"/>
                    <a:pt x="6" y="55"/>
                    <a:pt x="6" y="115"/>
                  </a:cubicBezTo>
                  <a:cubicBezTo>
                    <a:pt x="6" y="176"/>
                    <a:pt x="55" y="225"/>
                    <a:pt x="115" y="225"/>
                  </a:cubicBezTo>
                  <a:lnTo>
                    <a:pt x="115" y="2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0577513" y="5470525"/>
              <a:ext cx="2681288" cy="3238500"/>
            </a:xfrm>
            <a:custGeom>
              <a:avLst/>
              <a:gdLst>
                <a:gd name="T0" fmla="*/ 102 w 168"/>
                <a:gd name="T1" fmla="*/ 203 h 203"/>
                <a:gd name="T2" fmla="*/ 0 w 168"/>
                <a:gd name="T3" fmla="*/ 101 h 203"/>
                <a:gd name="T4" fmla="*/ 102 w 168"/>
                <a:gd name="T5" fmla="*/ 0 h 203"/>
                <a:gd name="T6" fmla="*/ 168 w 168"/>
                <a:gd name="T7" fmla="*/ 23 h 203"/>
                <a:gd name="T8" fmla="*/ 164 w 168"/>
                <a:gd name="T9" fmla="*/ 28 h 203"/>
                <a:gd name="T10" fmla="*/ 102 w 168"/>
                <a:gd name="T11" fmla="*/ 6 h 203"/>
                <a:gd name="T12" fmla="*/ 7 w 168"/>
                <a:gd name="T13" fmla="*/ 101 h 203"/>
                <a:gd name="T14" fmla="*/ 102 w 168"/>
                <a:gd name="T15" fmla="*/ 197 h 203"/>
                <a:gd name="T16" fmla="*/ 102 w 168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203">
                  <a:moveTo>
                    <a:pt x="102" y="203"/>
                  </a:moveTo>
                  <a:cubicBezTo>
                    <a:pt x="46" y="203"/>
                    <a:pt x="0" y="158"/>
                    <a:pt x="0" y="101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126" y="0"/>
                    <a:pt x="149" y="8"/>
                    <a:pt x="168" y="23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46" y="14"/>
                    <a:pt x="125" y="6"/>
                    <a:pt x="102" y="6"/>
                  </a:cubicBezTo>
                  <a:cubicBezTo>
                    <a:pt x="50" y="6"/>
                    <a:pt x="7" y="49"/>
                    <a:pt x="7" y="101"/>
                  </a:cubicBezTo>
                  <a:cubicBezTo>
                    <a:pt x="7" y="154"/>
                    <a:pt x="50" y="197"/>
                    <a:pt x="102" y="197"/>
                  </a:cubicBezTo>
                  <a:lnTo>
                    <a:pt x="102" y="2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10768013" y="3124200"/>
              <a:ext cx="3016250" cy="2633663"/>
            </a:xfrm>
            <a:custGeom>
              <a:avLst/>
              <a:gdLst>
                <a:gd name="T0" fmla="*/ 185 w 189"/>
                <a:gd name="T1" fmla="*/ 158 h 165"/>
                <a:gd name="T2" fmla="*/ 173 w 189"/>
                <a:gd name="T3" fmla="*/ 146 h 165"/>
                <a:gd name="T4" fmla="*/ 170 w 189"/>
                <a:gd name="T5" fmla="*/ 130 h 165"/>
                <a:gd name="T6" fmla="*/ 180 w 189"/>
                <a:gd name="T7" fmla="*/ 89 h 165"/>
                <a:gd name="T8" fmla="*/ 90 w 189"/>
                <a:gd name="T9" fmla="*/ 0 h 165"/>
                <a:gd name="T10" fmla="*/ 0 w 189"/>
                <a:gd name="T11" fmla="*/ 90 h 165"/>
                <a:gd name="T12" fmla="*/ 16 w 189"/>
                <a:gd name="T13" fmla="*/ 140 h 165"/>
                <a:gd name="T14" fmla="*/ 16 w 189"/>
                <a:gd name="T15" fmla="*/ 140 h 165"/>
                <a:gd name="T16" fmla="*/ 16 w 189"/>
                <a:gd name="T17" fmla="*/ 140 h 165"/>
                <a:gd name="T18" fmla="*/ 19 w 189"/>
                <a:gd name="T19" fmla="*/ 145 h 165"/>
                <a:gd name="T20" fmla="*/ 90 w 189"/>
                <a:gd name="T21" fmla="*/ 123 h 165"/>
                <a:gd name="T22" fmla="*/ 181 w 189"/>
                <a:gd name="T23" fmla="*/ 162 h 165"/>
                <a:gd name="T24" fmla="*/ 178 w 189"/>
                <a:gd name="T25" fmla="*/ 165 h 165"/>
                <a:gd name="T26" fmla="*/ 188 w 189"/>
                <a:gd name="T27" fmla="*/ 165 h 165"/>
                <a:gd name="T28" fmla="*/ 189 w 189"/>
                <a:gd name="T29" fmla="*/ 155 h 165"/>
                <a:gd name="T30" fmla="*/ 185 w 189"/>
                <a:gd name="T31" fmla="*/ 15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165">
                  <a:moveTo>
                    <a:pt x="185" y="158"/>
                  </a:moveTo>
                  <a:cubicBezTo>
                    <a:pt x="182" y="154"/>
                    <a:pt x="178" y="150"/>
                    <a:pt x="173" y="146"/>
                  </a:cubicBezTo>
                  <a:cubicBezTo>
                    <a:pt x="169" y="142"/>
                    <a:pt x="168" y="136"/>
                    <a:pt x="170" y="130"/>
                  </a:cubicBezTo>
                  <a:cubicBezTo>
                    <a:pt x="177" y="118"/>
                    <a:pt x="180" y="104"/>
                    <a:pt x="180" y="89"/>
                  </a:cubicBezTo>
                  <a:cubicBezTo>
                    <a:pt x="179" y="40"/>
                    <a:pt x="139" y="0"/>
                    <a:pt x="90" y="0"/>
                  </a:cubicBezTo>
                  <a:cubicBezTo>
                    <a:pt x="40" y="0"/>
                    <a:pt x="0" y="41"/>
                    <a:pt x="0" y="90"/>
                  </a:cubicBezTo>
                  <a:cubicBezTo>
                    <a:pt x="0" y="109"/>
                    <a:pt x="6" y="126"/>
                    <a:pt x="16" y="140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40" y="131"/>
                    <a:pt x="64" y="123"/>
                    <a:pt x="90" y="123"/>
                  </a:cubicBezTo>
                  <a:cubicBezTo>
                    <a:pt x="126" y="123"/>
                    <a:pt x="159" y="138"/>
                    <a:pt x="181" y="162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9" y="155"/>
                    <a:pt x="189" y="155"/>
                    <a:pt x="189" y="155"/>
                  </a:cubicBezTo>
                  <a:lnTo>
                    <a:pt x="185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8247063" y="5518150"/>
              <a:ext cx="2633663" cy="3000375"/>
            </a:xfrm>
            <a:custGeom>
              <a:avLst/>
              <a:gdLst>
                <a:gd name="T0" fmla="*/ 158 w 165"/>
                <a:gd name="T1" fmla="*/ 3 h 188"/>
                <a:gd name="T2" fmla="*/ 146 w 165"/>
                <a:gd name="T3" fmla="*/ 15 h 188"/>
                <a:gd name="T4" fmla="*/ 130 w 165"/>
                <a:gd name="T5" fmla="*/ 18 h 188"/>
                <a:gd name="T6" fmla="*/ 88 w 165"/>
                <a:gd name="T7" fmla="*/ 9 h 188"/>
                <a:gd name="T8" fmla="*/ 0 w 165"/>
                <a:gd name="T9" fmla="*/ 99 h 188"/>
                <a:gd name="T10" fmla="*/ 90 w 165"/>
                <a:gd name="T11" fmla="*/ 188 h 188"/>
                <a:gd name="T12" fmla="*/ 140 w 165"/>
                <a:gd name="T13" fmla="*/ 173 h 188"/>
                <a:gd name="T14" fmla="*/ 140 w 165"/>
                <a:gd name="T15" fmla="*/ 173 h 188"/>
                <a:gd name="T16" fmla="*/ 140 w 165"/>
                <a:gd name="T17" fmla="*/ 173 h 188"/>
                <a:gd name="T18" fmla="*/ 145 w 165"/>
                <a:gd name="T19" fmla="*/ 169 h 188"/>
                <a:gd name="T20" fmla="*/ 123 w 165"/>
                <a:gd name="T21" fmla="*/ 98 h 188"/>
                <a:gd name="T22" fmla="*/ 162 w 165"/>
                <a:gd name="T23" fmla="*/ 7 h 188"/>
                <a:gd name="T24" fmla="*/ 165 w 165"/>
                <a:gd name="T25" fmla="*/ 10 h 188"/>
                <a:gd name="T26" fmla="*/ 165 w 165"/>
                <a:gd name="T27" fmla="*/ 1 h 188"/>
                <a:gd name="T28" fmla="*/ 155 w 165"/>
                <a:gd name="T29" fmla="*/ 0 h 188"/>
                <a:gd name="T30" fmla="*/ 158 w 165"/>
                <a:gd name="T31" fmla="*/ 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88">
                  <a:moveTo>
                    <a:pt x="158" y="3"/>
                  </a:moveTo>
                  <a:cubicBezTo>
                    <a:pt x="154" y="7"/>
                    <a:pt x="150" y="11"/>
                    <a:pt x="146" y="15"/>
                  </a:cubicBezTo>
                  <a:cubicBezTo>
                    <a:pt x="142" y="20"/>
                    <a:pt x="135" y="21"/>
                    <a:pt x="130" y="18"/>
                  </a:cubicBezTo>
                  <a:cubicBezTo>
                    <a:pt x="118" y="12"/>
                    <a:pt x="103" y="8"/>
                    <a:pt x="88" y="9"/>
                  </a:cubicBezTo>
                  <a:cubicBezTo>
                    <a:pt x="39" y="9"/>
                    <a:pt x="0" y="50"/>
                    <a:pt x="0" y="99"/>
                  </a:cubicBezTo>
                  <a:cubicBezTo>
                    <a:pt x="0" y="148"/>
                    <a:pt x="40" y="188"/>
                    <a:pt x="90" y="188"/>
                  </a:cubicBezTo>
                  <a:cubicBezTo>
                    <a:pt x="108" y="188"/>
                    <a:pt x="126" y="183"/>
                    <a:pt x="140" y="173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42" y="172"/>
                    <a:pt x="143" y="171"/>
                    <a:pt x="145" y="169"/>
                  </a:cubicBezTo>
                  <a:cubicBezTo>
                    <a:pt x="131" y="149"/>
                    <a:pt x="123" y="125"/>
                    <a:pt x="123" y="98"/>
                  </a:cubicBezTo>
                  <a:cubicBezTo>
                    <a:pt x="123" y="63"/>
                    <a:pt x="138" y="30"/>
                    <a:pt x="162" y="7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158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0641013" y="8421688"/>
              <a:ext cx="3000375" cy="2633663"/>
            </a:xfrm>
            <a:custGeom>
              <a:avLst/>
              <a:gdLst>
                <a:gd name="T0" fmla="*/ 3 w 188"/>
                <a:gd name="T1" fmla="*/ 7 h 165"/>
                <a:gd name="T2" fmla="*/ 15 w 188"/>
                <a:gd name="T3" fmla="*/ 19 h 165"/>
                <a:gd name="T4" fmla="*/ 18 w 188"/>
                <a:gd name="T5" fmla="*/ 35 h 165"/>
                <a:gd name="T6" fmla="*/ 8 w 188"/>
                <a:gd name="T7" fmla="*/ 76 h 165"/>
                <a:gd name="T8" fmla="*/ 99 w 188"/>
                <a:gd name="T9" fmla="*/ 165 h 165"/>
                <a:gd name="T10" fmla="*/ 188 w 188"/>
                <a:gd name="T11" fmla="*/ 75 h 165"/>
                <a:gd name="T12" fmla="*/ 173 w 188"/>
                <a:gd name="T13" fmla="*/ 25 h 165"/>
                <a:gd name="T14" fmla="*/ 173 w 188"/>
                <a:gd name="T15" fmla="*/ 25 h 165"/>
                <a:gd name="T16" fmla="*/ 173 w 188"/>
                <a:gd name="T17" fmla="*/ 25 h 165"/>
                <a:gd name="T18" fmla="*/ 169 w 188"/>
                <a:gd name="T19" fmla="*/ 20 h 165"/>
                <a:gd name="T20" fmla="*/ 98 w 188"/>
                <a:gd name="T21" fmla="*/ 42 h 165"/>
                <a:gd name="T22" fmla="*/ 7 w 188"/>
                <a:gd name="T23" fmla="*/ 3 h 165"/>
                <a:gd name="T24" fmla="*/ 10 w 188"/>
                <a:gd name="T25" fmla="*/ 0 h 165"/>
                <a:gd name="T26" fmla="*/ 1 w 188"/>
                <a:gd name="T27" fmla="*/ 0 h 165"/>
                <a:gd name="T28" fmla="*/ 0 w 188"/>
                <a:gd name="T29" fmla="*/ 10 h 165"/>
                <a:gd name="T30" fmla="*/ 3 w 188"/>
                <a:gd name="T31" fmla="*/ 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65">
                  <a:moveTo>
                    <a:pt x="3" y="7"/>
                  </a:moveTo>
                  <a:cubicBezTo>
                    <a:pt x="7" y="11"/>
                    <a:pt x="11" y="15"/>
                    <a:pt x="15" y="19"/>
                  </a:cubicBezTo>
                  <a:cubicBezTo>
                    <a:pt x="20" y="23"/>
                    <a:pt x="21" y="29"/>
                    <a:pt x="18" y="35"/>
                  </a:cubicBezTo>
                  <a:cubicBezTo>
                    <a:pt x="12" y="47"/>
                    <a:pt x="8" y="61"/>
                    <a:pt x="8" y="76"/>
                  </a:cubicBezTo>
                  <a:cubicBezTo>
                    <a:pt x="9" y="125"/>
                    <a:pt x="50" y="165"/>
                    <a:pt x="99" y="165"/>
                  </a:cubicBezTo>
                  <a:cubicBezTo>
                    <a:pt x="148" y="165"/>
                    <a:pt x="188" y="124"/>
                    <a:pt x="188" y="75"/>
                  </a:cubicBezTo>
                  <a:cubicBezTo>
                    <a:pt x="188" y="56"/>
                    <a:pt x="182" y="39"/>
                    <a:pt x="173" y="25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3"/>
                    <a:pt x="170" y="22"/>
                    <a:pt x="169" y="20"/>
                  </a:cubicBezTo>
                  <a:cubicBezTo>
                    <a:pt x="149" y="34"/>
                    <a:pt x="125" y="42"/>
                    <a:pt x="98" y="42"/>
                  </a:cubicBezTo>
                  <a:cubicBezTo>
                    <a:pt x="62" y="42"/>
                    <a:pt x="30" y="27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3528676" y="5661025"/>
              <a:ext cx="2649538" cy="3000375"/>
            </a:xfrm>
            <a:custGeom>
              <a:avLst/>
              <a:gdLst>
                <a:gd name="T0" fmla="*/ 7 w 166"/>
                <a:gd name="T1" fmla="*/ 185 h 188"/>
                <a:gd name="T2" fmla="*/ 20 w 166"/>
                <a:gd name="T3" fmla="*/ 173 h 188"/>
                <a:gd name="T4" fmla="*/ 35 w 166"/>
                <a:gd name="T5" fmla="*/ 170 h 188"/>
                <a:gd name="T6" fmla="*/ 77 w 166"/>
                <a:gd name="T7" fmla="*/ 179 h 188"/>
                <a:gd name="T8" fmla="*/ 166 w 166"/>
                <a:gd name="T9" fmla="*/ 89 h 188"/>
                <a:gd name="T10" fmla="*/ 76 w 166"/>
                <a:gd name="T11" fmla="*/ 0 h 188"/>
                <a:gd name="T12" fmla="*/ 25 w 166"/>
                <a:gd name="T13" fmla="*/ 15 h 188"/>
                <a:gd name="T14" fmla="*/ 25 w 166"/>
                <a:gd name="T15" fmla="*/ 15 h 188"/>
                <a:gd name="T16" fmla="*/ 25 w 166"/>
                <a:gd name="T17" fmla="*/ 15 h 188"/>
                <a:gd name="T18" fmla="*/ 21 w 166"/>
                <a:gd name="T19" fmla="*/ 19 h 188"/>
                <a:gd name="T20" fmla="*/ 43 w 166"/>
                <a:gd name="T21" fmla="*/ 89 h 188"/>
                <a:gd name="T22" fmla="*/ 3 w 166"/>
                <a:gd name="T23" fmla="*/ 181 h 188"/>
                <a:gd name="T24" fmla="*/ 0 w 166"/>
                <a:gd name="T25" fmla="*/ 178 h 188"/>
                <a:gd name="T26" fmla="*/ 0 w 166"/>
                <a:gd name="T27" fmla="*/ 187 h 188"/>
                <a:gd name="T28" fmla="*/ 11 w 166"/>
                <a:gd name="T29" fmla="*/ 188 h 188"/>
                <a:gd name="T30" fmla="*/ 7 w 166"/>
                <a:gd name="T31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88">
                  <a:moveTo>
                    <a:pt x="7" y="185"/>
                  </a:moveTo>
                  <a:cubicBezTo>
                    <a:pt x="12" y="181"/>
                    <a:pt x="16" y="177"/>
                    <a:pt x="20" y="173"/>
                  </a:cubicBezTo>
                  <a:cubicBezTo>
                    <a:pt x="24" y="168"/>
                    <a:pt x="30" y="167"/>
                    <a:pt x="35" y="170"/>
                  </a:cubicBezTo>
                  <a:cubicBezTo>
                    <a:pt x="48" y="176"/>
                    <a:pt x="62" y="180"/>
                    <a:pt x="77" y="179"/>
                  </a:cubicBezTo>
                  <a:cubicBezTo>
                    <a:pt x="126" y="179"/>
                    <a:pt x="166" y="138"/>
                    <a:pt x="166" y="89"/>
                  </a:cubicBezTo>
                  <a:cubicBezTo>
                    <a:pt x="165" y="40"/>
                    <a:pt x="125" y="0"/>
                    <a:pt x="76" y="0"/>
                  </a:cubicBezTo>
                  <a:cubicBezTo>
                    <a:pt x="57" y="0"/>
                    <a:pt x="40" y="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6"/>
                    <a:pt x="22" y="17"/>
                    <a:pt x="21" y="19"/>
                  </a:cubicBezTo>
                  <a:cubicBezTo>
                    <a:pt x="35" y="39"/>
                    <a:pt x="43" y="63"/>
                    <a:pt x="43" y="89"/>
                  </a:cubicBezTo>
                  <a:cubicBezTo>
                    <a:pt x="43" y="125"/>
                    <a:pt x="28" y="158"/>
                    <a:pt x="3" y="18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1" y="188"/>
                    <a:pt x="11" y="188"/>
                    <a:pt x="11" y="188"/>
                  </a:cubicBezTo>
                  <a:lnTo>
                    <a:pt x="7" y="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11582401" y="3267075"/>
              <a:ext cx="1244600" cy="1262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8391526" y="6459538"/>
              <a:ext cx="1244600" cy="1260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72" name="Oval 19"/>
            <p:cNvSpPr>
              <a:spLocks noChangeArrowheads="1"/>
            </p:cNvSpPr>
            <p:nvPr/>
          </p:nvSpPr>
          <p:spPr bwMode="auto">
            <a:xfrm>
              <a:off x="11582401" y="9650413"/>
              <a:ext cx="1244600" cy="1262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73" name="Oval 20"/>
            <p:cNvSpPr>
              <a:spLocks noChangeArrowheads="1"/>
            </p:cNvSpPr>
            <p:nvPr/>
          </p:nvSpPr>
          <p:spPr bwMode="auto">
            <a:xfrm>
              <a:off x="14774863" y="6459538"/>
              <a:ext cx="1260475" cy="1260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79" name="Oval 21"/>
            <p:cNvSpPr>
              <a:spLocks noChangeArrowheads="1"/>
            </p:cNvSpPr>
            <p:nvPr/>
          </p:nvSpPr>
          <p:spPr bwMode="auto">
            <a:xfrm>
              <a:off x="13800138" y="4464050"/>
              <a:ext cx="1038225" cy="10382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80" name="Oval 22"/>
            <p:cNvSpPr>
              <a:spLocks noChangeArrowheads="1"/>
            </p:cNvSpPr>
            <p:nvPr/>
          </p:nvSpPr>
          <p:spPr bwMode="auto">
            <a:xfrm>
              <a:off x="9586913" y="4464050"/>
              <a:ext cx="1022350" cy="10382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81" name="Oval 23"/>
            <p:cNvSpPr>
              <a:spLocks noChangeArrowheads="1"/>
            </p:cNvSpPr>
            <p:nvPr/>
          </p:nvSpPr>
          <p:spPr bwMode="auto">
            <a:xfrm>
              <a:off x="9586913" y="8677275"/>
              <a:ext cx="1022350" cy="10382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82" name="Oval 24"/>
            <p:cNvSpPr>
              <a:spLocks noChangeArrowheads="1"/>
            </p:cNvSpPr>
            <p:nvPr/>
          </p:nvSpPr>
          <p:spPr bwMode="auto">
            <a:xfrm>
              <a:off x="13800138" y="8677275"/>
              <a:ext cx="1038225" cy="10382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790237" y="7086600"/>
            <a:ext cx="3220686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654297" y="6400800"/>
            <a:ext cx="15946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Lato Regular"/>
                <a:cs typeface="Lato Regular"/>
              </a:rPr>
              <a:t>100%</a:t>
            </a:r>
          </a:p>
        </p:txBody>
      </p:sp>
      <p:sp>
        <p:nvSpPr>
          <p:cNvPr id="33" name="Freeform 29"/>
          <p:cNvSpPr>
            <a:spLocks noChangeArrowheads="1"/>
          </p:cNvSpPr>
          <p:nvPr/>
        </p:nvSpPr>
        <p:spPr bwMode="auto">
          <a:xfrm>
            <a:off x="12017550" y="3251960"/>
            <a:ext cx="877887" cy="905756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4" name="Freeform 65"/>
          <p:cNvSpPr>
            <a:spLocks noChangeArrowheads="1"/>
          </p:cNvSpPr>
          <p:nvPr/>
        </p:nvSpPr>
        <p:spPr bwMode="auto">
          <a:xfrm>
            <a:off x="15669702" y="6863668"/>
            <a:ext cx="829118" cy="822148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5" name="Freeform 67"/>
          <p:cNvSpPr>
            <a:spLocks noChangeArrowheads="1"/>
          </p:cNvSpPr>
          <p:nvPr/>
        </p:nvSpPr>
        <p:spPr bwMode="auto">
          <a:xfrm>
            <a:off x="12111347" y="10360607"/>
            <a:ext cx="898787" cy="1045104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6" name="Freeform 102"/>
          <p:cNvSpPr>
            <a:spLocks noChangeArrowheads="1"/>
          </p:cNvSpPr>
          <p:nvPr/>
        </p:nvSpPr>
        <p:spPr bwMode="auto">
          <a:xfrm>
            <a:off x="8263260" y="6934200"/>
            <a:ext cx="975430" cy="877887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grpSp>
        <p:nvGrpSpPr>
          <p:cNvPr id="53" name="กลุ่ม 52"/>
          <p:cNvGrpSpPr/>
          <p:nvPr/>
        </p:nvGrpSpPr>
        <p:grpSpPr>
          <a:xfrm>
            <a:off x="3529153" y="4724400"/>
            <a:ext cx="3293181" cy="753065"/>
            <a:chOff x="9762826" y="5958899"/>
            <a:chExt cx="3293181" cy="753065"/>
          </a:xfrm>
        </p:grpSpPr>
        <p:sp>
          <p:nvSpPr>
            <p:cNvPr id="5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529153" y="56163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7" name="กลุ่ม 56"/>
          <p:cNvGrpSpPr/>
          <p:nvPr/>
        </p:nvGrpSpPr>
        <p:grpSpPr>
          <a:xfrm>
            <a:off x="18007153" y="4746065"/>
            <a:ext cx="3293181" cy="753065"/>
            <a:chOff x="9762826" y="5958899"/>
            <a:chExt cx="3293181" cy="753065"/>
          </a:xfrm>
        </p:grpSpPr>
        <p:sp>
          <p:nvSpPr>
            <p:cNvPr id="58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8007153" y="563797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1" name="กลุ่ม 60"/>
          <p:cNvGrpSpPr/>
          <p:nvPr/>
        </p:nvGrpSpPr>
        <p:grpSpPr>
          <a:xfrm>
            <a:off x="3574721" y="7641665"/>
            <a:ext cx="3293181" cy="753065"/>
            <a:chOff x="9762826" y="5958899"/>
            <a:chExt cx="3293181" cy="753065"/>
          </a:xfrm>
        </p:grpSpPr>
        <p:sp>
          <p:nvSpPr>
            <p:cNvPr id="6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574721" y="853357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5" name="กลุ่ม 64"/>
          <p:cNvGrpSpPr/>
          <p:nvPr/>
        </p:nvGrpSpPr>
        <p:grpSpPr>
          <a:xfrm>
            <a:off x="18052721" y="7663330"/>
            <a:ext cx="3293181" cy="753065"/>
            <a:chOff x="9762826" y="5958899"/>
            <a:chExt cx="3293181" cy="753065"/>
          </a:xfrm>
        </p:grpSpPr>
        <p:sp>
          <p:nvSpPr>
            <p:cNvPr id="6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052721" y="855524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64768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 animBg="1"/>
      <p:bldP spid="34" grpId="0" animBg="1"/>
      <p:bldP spid="35" grpId="0" animBg="1"/>
      <p:bldP spid="36" grpId="0" animBg="1"/>
      <p:bldP spid="56" grpId="0"/>
      <p:bldP spid="60" grpId="0"/>
      <p:bldP spid="64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Pencil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582025" y="3683000"/>
            <a:ext cx="7923212" cy="7750176"/>
            <a:chOff x="8582025" y="3683000"/>
            <a:chExt cx="7923212" cy="7750176"/>
          </a:xfrm>
        </p:grpSpPr>
        <p:grpSp>
          <p:nvGrpSpPr>
            <p:cNvPr id="3089" name="กลุ่ม 3088"/>
            <p:cNvGrpSpPr/>
            <p:nvPr/>
          </p:nvGrpSpPr>
          <p:grpSpPr>
            <a:xfrm>
              <a:off x="8582025" y="3683000"/>
              <a:ext cx="7923212" cy="7750176"/>
              <a:chOff x="8151813" y="4038600"/>
              <a:chExt cx="7923212" cy="7750176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9123363" y="4281488"/>
                <a:ext cx="3051175" cy="3086100"/>
              </a:xfrm>
              <a:custGeom>
                <a:avLst/>
                <a:gdLst>
                  <a:gd name="T0" fmla="*/ 1922 w 1922"/>
                  <a:gd name="T1" fmla="*/ 491 h 1944"/>
                  <a:gd name="T2" fmla="*/ 502 w 1922"/>
                  <a:gd name="T3" fmla="*/ 1944 h 1944"/>
                  <a:gd name="T4" fmla="*/ 0 w 1922"/>
                  <a:gd name="T5" fmla="*/ 1442 h 1944"/>
                  <a:gd name="T6" fmla="*/ 1430 w 1922"/>
                  <a:gd name="T7" fmla="*/ 0 h 1944"/>
                  <a:gd name="T8" fmla="*/ 1867 w 1922"/>
                  <a:gd name="T9" fmla="*/ 65 h 1944"/>
                  <a:gd name="T10" fmla="*/ 1922 w 1922"/>
                  <a:gd name="T11" fmla="*/ 491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2" h="1944">
                    <a:moveTo>
                      <a:pt x="1922" y="491"/>
                    </a:moveTo>
                    <a:lnTo>
                      <a:pt x="502" y="1944"/>
                    </a:lnTo>
                    <a:lnTo>
                      <a:pt x="0" y="1442"/>
                    </a:lnTo>
                    <a:lnTo>
                      <a:pt x="1430" y="0"/>
                    </a:lnTo>
                    <a:lnTo>
                      <a:pt x="1867" y="65"/>
                    </a:lnTo>
                    <a:lnTo>
                      <a:pt x="1922" y="4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0526713" y="4038600"/>
                <a:ext cx="4195762" cy="4195763"/>
              </a:xfrm>
              <a:custGeom>
                <a:avLst/>
                <a:gdLst>
                  <a:gd name="T0" fmla="*/ 2643 w 2643"/>
                  <a:gd name="T1" fmla="*/ 502 h 2643"/>
                  <a:gd name="T2" fmla="*/ 503 w 2643"/>
                  <a:gd name="T3" fmla="*/ 2643 h 2643"/>
                  <a:gd name="T4" fmla="*/ 0 w 2643"/>
                  <a:gd name="T5" fmla="*/ 2141 h 2643"/>
                  <a:gd name="T6" fmla="*/ 2141 w 2643"/>
                  <a:gd name="T7" fmla="*/ 0 h 2643"/>
                  <a:gd name="T8" fmla="*/ 2578 w 2643"/>
                  <a:gd name="T9" fmla="*/ 65 h 2643"/>
                  <a:gd name="T10" fmla="*/ 2643 w 2643"/>
                  <a:gd name="T11" fmla="*/ 502 h 2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43" h="2643">
                    <a:moveTo>
                      <a:pt x="2643" y="502"/>
                    </a:moveTo>
                    <a:lnTo>
                      <a:pt x="503" y="2643"/>
                    </a:lnTo>
                    <a:lnTo>
                      <a:pt x="0" y="2141"/>
                    </a:lnTo>
                    <a:lnTo>
                      <a:pt x="2141" y="0"/>
                    </a:lnTo>
                    <a:lnTo>
                      <a:pt x="2578" y="65"/>
                    </a:lnTo>
                    <a:lnTo>
                      <a:pt x="2643" y="50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13023850" y="7280275"/>
                <a:ext cx="3051175" cy="3086100"/>
              </a:xfrm>
              <a:custGeom>
                <a:avLst/>
                <a:gdLst>
                  <a:gd name="T0" fmla="*/ 1922 w 1922"/>
                  <a:gd name="T1" fmla="*/ 492 h 1944"/>
                  <a:gd name="T2" fmla="*/ 502 w 1922"/>
                  <a:gd name="T3" fmla="*/ 1944 h 1944"/>
                  <a:gd name="T4" fmla="*/ 0 w 1922"/>
                  <a:gd name="T5" fmla="*/ 1442 h 1944"/>
                  <a:gd name="T6" fmla="*/ 1431 w 1922"/>
                  <a:gd name="T7" fmla="*/ 0 h 1944"/>
                  <a:gd name="T8" fmla="*/ 1867 w 1922"/>
                  <a:gd name="T9" fmla="*/ 66 h 1944"/>
                  <a:gd name="T10" fmla="*/ 1922 w 1922"/>
                  <a:gd name="T11" fmla="*/ 492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2" h="1944">
                    <a:moveTo>
                      <a:pt x="1922" y="492"/>
                    </a:moveTo>
                    <a:lnTo>
                      <a:pt x="502" y="1944"/>
                    </a:lnTo>
                    <a:lnTo>
                      <a:pt x="0" y="1442"/>
                    </a:lnTo>
                    <a:lnTo>
                      <a:pt x="1431" y="0"/>
                    </a:lnTo>
                    <a:lnTo>
                      <a:pt x="1867" y="66"/>
                    </a:lnTo>
                    <a:lnTo>
                      <a:pt x="1922" y="4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11272838" y="5581650"/>
                <a:ext cx="4195762" cy="4195763"/>
              </a:xfrm>
              <a:custGeom>
                <a:avLst/>
                <a:gdLst>
                  <a:gd name="T0" fmla="*/ 2643 w 2643"/>
                  <a:gd name="T1" fmla="*/ 502 h 2643"/>
                  <a:gd name="T2" fmla="*/ 502 w 2643"/>
                  <a:gd name="T3" fmla="*/ 2643 h 2643"/>
                  <a:gd name="T4" fmla="*/ 0 w 2643"/>
                  <a:gd name="T5" fmla="*/ 2152 h 2643"/>
                  <a:gd name="T6" fmla="*/ 2140 w 2643"/>
                  <a:gd name="T7" fmla="*/ 0 h 2643"/>
                  <a:gd name="T8" fmla="*/ 2577 w 2643"/>
                  <a:gd name="T9" fmla="*/ 65 h 2643"/>
                  <a:gd name="T10" fmla="*/ 2643 w 2643"/>
                  <a:gd name="T11" fmla="*/ 502 h 2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43" h="2643">
                    <a:moveTo>
                      <a:pt x="2643" y="502"/>
                    </a:moveTo>
                    <a:lnTo>
                      <a:pt x="502" y="2643"/>
                    </a:lnTo>
                    <a:lnTo>
                      <a:pt x="0" y="2152"/>
                    </a:lnTo>
                    <a:lnTo>
                      <a:pt x="2140" y="0"/>
                    </a:lnTo>
                    <a:lnTo>
                      <a:pt x="2577" y="65"/>
                    </a:lnTo>
                    <a:lnTo>
                      <a:pt x="2643" y="5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1064875" y="4575175"/>
                <a:ext cx="814387" cy="815975"/>
              </a:xfrm>
              <a:custGeom>
                <a:avLst/>
                <a:gdLst>
                  <a:gd name="T0" fmla="*/ 39 w 47"/>
                  <a:gd name="T1" fmla="*/ 8 h 47"/>
                  <a:gd name="T2" fmla="*/ 39 w 47"/>
                  <a:gd name="T3" fmla="*/ 38 h 47"/>
                  <a:gd name="T4" fmla="*/ 9 w 47"/>
                  <a:gd name="T5" fmla="*/ 38 h 47"/>
                  <a:gd name="T6" fmla="*/ 9 w 47"/>
                  <a:gd name="T7" fmla="*/ 8 h 47"/>
                  <a:gd name="T8" fmla="*/ 39 w 47"/>
                  <a:gd name="T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9" y="8"/>
                    </a:moveTo>
                    <a:cubicBezTo>
                      <a:pt x="47" y="16"/>
                      <a:pt x="47" y="30"/>
                      <a:pt x="39" y="38"/>
                    </a:cubicBezTo>
                    <a:cubicBezTo>
                      <a:pt x="31" y="47"/>
                      <a:pt x="17" y="47"/>
                      <a:pt x="9" y="38"/>
                    </a:cubicBezTo>
                    <a:cubicBezTo>
                      <a:pt x="0" y="30"/>
                      <a:pt x="0" y="16"/>
                      <a:pt x="9" y="8"/>
                    </a:cubicBezTo>
                    <a:cubicBezTo>
                      <a:pt x="17" y="0"/>
                      <a:pt x="31" y="0"/>
                      <a:pt x="3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13595350" y="4349750"/>
                <a:ext cx="815975" cy="798513"/>
              </a:xfrm>
              <a:custGeom>
                <a:avLst/>
                <a:gdLst>
                  <a:gd name="T0" fmla="*/ 39 w 47"/>
                  <a:gd name="T1" fmla="*/ 8 h 46"/>
                  <a:gd name="T2" fmla="*/ 39 w 47"/>
                  <a:gd name="T3" fmla="*/ 38 h 46"/>
                  <a:gd name="T4" fmla="*/ 9 w 47"/>
                  <a:gd name="T5" fmla="*/ 38 h 46"/>
                  <a:gd name="T6" fmla="*/ 9 w 47"/>
                  <a:gd name="T7" fmla="*/ 8 h 46"/>
                  <a:gd name="T8" fmla="*/ 39 w 47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6">
                    <a:moveTo>
                      <a:pt x="39" y="8"/>
                    </a:moveTo>
                    <a:cubicBezTo>
                      <a:pt x="47" y="16"/>
                      <a:pt x="47" y="30"/>
                      <a:pt x="39" y="38"/>
                    </a:cubicBezTo>
                    <a:cubicBezTo>
                      <a:pt x="31" y="46"/>
                      <a:pt x="17" y="46"/>
                      <a:pt x="9" y="38"/>
                    </a:cubicBezTo>
                    <a:cubicBezTo>
                      <a:pt x="0" y="30"/>
                      <a:pt x="0" y="16"/>
                      <a:pt x="9" y="8"/>
                    </a:cubicBezTo>
                    <a:cubicBezTo>
                      <a:pt x="17" y="0"/>
                      <a:pt x="31" y="0"/>
                      <a:pt x="3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14358938" y="5876925"/>
                <a:ext cx="814387" cy="814388"/>
              </a:xfrm>
              <a:custGeom>
                <a:avLst/>
                <a:gdLst>
                  <a:gd name="T0" fmla="*/ 39 w 47"/>
                  <a:gd name="T1" fmla="*/ 9 h 47"/>
                  <a:gd name="T2" fmla="*/ 39 w 47"/>
                  <a:gd name="T3" fmla="*/ 39 h 47"/>
                  <a:gd name="T4" fmla="*/ 9 w 47"/>
                  <a:gd name="T5" fmla="*/ 39 h 47"/>
                  <a:gd name="T6" fmla="*/ 9 w 47"/>
                  <a:gd name="T7" fmla="*/ 9 h 47"/>
                  <a:gd name="T8" fmla="*/ 39 w 47"/>
                  <a:gd name="T9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9" y="9"/>
                    </a:moveTo>
                    <a:cubicBezTo>
                      <a:pt x="47" y="17"/>
                      <a:pt x="47" y="31"/>
                      <a:pt x="39" y="39"/>
                    </a:cubicBezTo>
                    <a:cubicBezTo>
                      <a:pt x="30" y="47"/>
                      <a:pt x="17" y="47"/>
                      <a:pt x="9" y="39"/>
                    </a:cubicBezTo>
                    <a:cubicBezTo>
                      <a:pt x="0" y="31"/>
                      <a:pt x="0" y="17"/>
                      <a:pt x="9" y="9"/>
                    </a:cubicBezTo>
                    <a:cubicBezTo>
                      <a:pt x="17" y="0"/>
                      <a:pt x="30" y="0"/>
                      <a:pt x="3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4982825" y="7558088"/>
                <a:ext cx="814387" cy="814388"/>
              </a:xfrm>
              <a:custGeom>
                <a:avLst/>
                <a:gdLst>
                  <a:gd name="T0" fmla="*/ 39 w 47"/>
                  <a:gd name="T1" fmla="*/ 8 h 47"/>
                  <a:gd name="T2" fmla="*/ 39 w 47"/>
                  <a:gd name="T3" fmla="*/ 38 h 47"/>
                  <a:gd name="T4" fmla="*/ 9 w 47"/>
                  <a:gd name="T5" fmla="*/ 38 h 47"/>
                  <a:gd name="T6" fmla="*/ 9 w 47"/>
                  <a:gd name="T7" fmla="*/ 8 h 47"/>
                  <a:gd name="T8" fmla="*/ 39 w 47"/>
                  <a:gd name="T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9" y="8"/>
                    </a:moveTo>
                    <a:cubicBezTo>
                      <a:pt x="47" y="17"/>
                      <a:pt x="47" y="30"/>
                      <a:pt x="39" y="38"/>
                    </a:cubicBezTo>
                    <a:cubicBezTo>
                      <a:pt x="31" y="47"/>
                      <a:pt x="17" y="47"/>
                      <a:pt x="9" y="38"/>
                    </a:cubicBezTo>
                    <a:cubicBezTo>
                      <a:pt x="0" y="30"/>
                      <a:pt x="0" y="17"/>
                      <a:pt x="9" y="8"/>
                    </a:cubicBezTo>
                    <a:cubicBezTo>
                      <a:pt x="17" y="0"/>
                      <a:pt x="31" y="0"/>
                      <a:pt x="3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13422313" y="10488613"/>
                <a:ext cx="1300162" cy="1300163"/>
              </a:xfrm>
              <a:custGeom>
                <a:avLst/>
                <a:gdLst>
                  <a:gd name="T0" fmla="*/ 71 w 75"/>
                  <a:gd name="T1" fmla="*/ 31 h 75"/>
                  <a:gd name="T2" fmla="*/ 71 w 75"/>
                  <a:gd name="T3" fmla="*/ 43 h 75"/>
                  <a:gd name="T4" fmla="*/ 43 w 75"/>
                  <a:gd name="T5" fmla="*/ 71 h 75"/>
                  <a:gd name="T6" fmla="*/ 31 w 75"/>
                  <a:gd name="T7" fmla="*/ 71 h 75"/>
                  <a:gd name="T8" fmla="*/ 4 w 75"/>
                  <a:gd name="T9" fmla="*/ 44 h 75"/>
                  <a:gd name="T10" fmla="*/ 4 w 75"/>
                  <a:gd name="T11" fmla="*/ 32 h 75"/>
                  <a:gd name="T12" fmla="*/ 32 w 75"/>
                  <a:gd name="T13" fmla="*/ 4 h 75"/>
                  <a:gd name="T14" fmla="*/ 44 w 75"/>
                  <a:gd name="T15" fmla="*/ 4 h 75"/>
                  <a:gd name="T16" fmla="*/ 71 w 75"/>
                  <a:gd name="T17" fmla="*/ 3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75">
                    <a:moveTo>
                      <a:pt x="71" y="31"/>
                    </a:moveTo>
                    <a:cubicBezTo>
                      <a:pt x="75" y="34"/>
                      <a:pt x="75" y="39"/>
                      <a:pt x="71" y="43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39" y="75"/>
                      <a:pt x="34" y="75"/>
                      <a:pt x="31" y="71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0" y="41"/>
                      <a:pt x="0" y="35"/>
                      <a:pt x="4" y="32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0"/>
                      <a:pt x="41" y="0"/>
                      <a:pt x="44" y="4"/>
                    </a:cubicBezTo>
                    <a:lnTo>
                      <a:pt x="71" y="3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4" name="Freeform 15"/>
              <p:cNvSpPr>
                <a:spLocks/>
              </p:cNvSpPr>
              <p:nvPr/>
            </p:nvSpPr>
            <p:spPr bwMode="auto">
              <a:xfrm>
                <a:off x="8151813" y="5218113"/>
                <a:ext cx="1317625" cy="1335088"/>
              </a:xfrm>
              <a:custGeom>
                <a:avLst/>
                <a:gdLst>
                  <a:gd name="T0" fmla="*/ 382 w 830"/>
                  <a:gd name="T1" fmla="*/ 819 h 841"/>
                  <a:gd name="T2" fmla="*/ 0 w 830"/>
                  <a:gd name="T3" fmla="*/ 0 h 841"/>
                  <a:gd name="T4" fmla="*/ 830 w 830"/>
                  <a:gd name="T5" fmla="*/ 382 h 841"/>
                  <a:gd name="T6" fmla="*/ 819 w 830"/>
                  <a:gd name="T7" fmla="*/ 535 h 841"/>
                  <a:gd name="T8" fmla="*/ 393 w 830"/>
                  <a:gd name="T9" fmla="*/ 841 h 841"/>
                  <a:gd name="T10" fmla="*/ 382 w 830"/>
                  <a:gd name="T11" fmla="*/ 81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0" h="841">
                    <a:moveTo>
                      <a:pt x="382" y="819"/>
                    </a:moveTo>
                    <a:lnTo>
                      <a:pt x="0" y="0"/>
                    </a:lnTo>
                    <a:lnTo>
                      <a:pt x="830" y="382"/>
                    </a:lnTo>
                    <a:lnTo>
                      <a:pt x="819" y="535"/>
                    </a:lnTo>
                    <a:lnTo>
                      <a:pt x="393" y="841"/>
                    </a:lnTo>
                    <a:lnTo>
                      <a:pt x="382" y="819"/>
                    </a:lnTo>
                    <a:close/>
                  </a:path>
                </a:pathLst>
              </a:custGeom>
              <a:solidFill>
                <a:srgbClr val="FEC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5" name="Freeform 16"/>
              <p:cNvSpPr>
                <a:spLocks/>
              </p:cNvSpPr>
              <p:nvPr/>
            </p:nvSpPr>
            <p:spPr bwMode="auto">
              <a:xfrm>
                <a:off x="8151813" y="5218113"/>
                <a:ext cx="1317625" cy="1335088"/>
              </a:xfrm>
              <a:custGeom>
                <a:avLst/>
                <a:gdLst>
                  <a:gd name="T0" fmla="*/ 382 w 830"/>
                  <a:gd name="T1" fmla="*/ 819 h 841"/>
                  <a:gd name="T2" fmla="*/ 0 w 830"/>
                  <a:gd name="T3" fmla="*/ 0 h 841"/>
                  <a:gd name="T4" fmla="*/ 830 w 830"/>
                  <a:gd name="T5" fmla="*/ 382 h 841"/>
                  <a:gd name="T6" fmla="*/ 819 w 830"/>
                  <a:gd name="T7" fmla="*/ 535 h 841"/>
                  <a:gd name="T8" fmla="*/ 393 w 830"/>
                  <a:gd name="T9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841">
                    <a:moveTo>
                      <a:pt x="382" y="819"/>
                    </a:moveTo>
                    <a:lnTo>
                      <a:pt x="0" y="0"/>
                    </a:lnTo>
                    <a:lnTo>
                      <a:pt x="830" y="382"/>
                    </a:lnTo>
                    <a:lnTo>
                      <a:pt x="819" y="535"/>
                    </a:lnTo>
                    <a:lnTo>
                      <a:pt x="393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6" name="Freeform 17"/>
              <p:cNvSpPr>
                <a:spLocks/>
              </p:cNvSpPr>
              <p:nvPr/>
            </p:nvSpPr>
            <p:spPr bwMode="auto">
              <a:xfrm>
                <a:off x="8967788" y="6015038"/>
                <a:ext cx="4784725" cy="4802188"/>
              </a:xfrm>
              <a:custGeom>
                <a:avLst/>
                <a:gdLst>
                  <a:gd name="T0" fmla="*/ 272 w 276"/>
                  <a:gd name="T1" fmla="*/ 260 h 277"/>
                  <a:gd name="T2" fmla="*/ 272 w 276"/>
                  <a:gd name="T3" fmla="*/ 272 h 277"/>
                  <a:gd name="T4" fmla="*/ 271 w 276"/>
                  <a:gd name="T5" fmla="*/ 273 h 277"/>
                  <a:gd name="T6" fmla="*/ 259 w 276"/>
                  <a:gd name="T7" fmla="*/ 273 h 277"/>
                  <a:gd name="T8" fmla="*/ 3 w 276"/>
                  <a:gd name="T9" fmla="*/ 17 h 277"/>
                  <a:gd name="T10" fmla="*/ 3 w 276"/>
                  <a:gd name="T11" fmla="*/ 5 h 277"/>
                  <a:gd name="T12" fmla="*/ 4 w 276"/>
                  <a:gd name="T13" fmla="*/ 4 h 277"/>
                  <a:gd name="T14" fmla="*/ 17 w 276"/>
                  <a:gd name="T15" fmla="*/ 4 h 277"/>
                  <a:gd name="T16" fmla="*/ 272 w 276"/>
                  <a:gd name="T17" fmla="*/ 26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6" h="277">
                    <a:moveTo>
                      <a:pt x="272" y="260"/>
                    </a:moveTo>
                    <a:cubicBezTo>
                      <a:pt x="276" y="263"/>
                      <a:pt x="276" y="269"/>
                      <a:pt x="272" y="272"/>
                    </a:cubicBezTo>
                    <a:cubicBezTo>
                      <a:pt x="271" y="273"/>
                      <a:pt x="271" y="273"/>
                      <a:pt x="271" y="273"/>
                    </a:cubicBezTo>
                    <a:cubicBezTo>
                      <a:pt x="268" y="277"/>
                      <a:pt x="262" y="277"/>
                      <a:pt x="259" y="27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4"/>
                      <a:pt x="0" y="9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0"/>
                      <a:pt x="13" y="0"/>
                      <a:pt x="17" y="4"/>
                    </a:cubicBezTo>
                    <a:lnTo>
                      <a:pt x="272" y="26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7" name="Freeform 18"/>
              <p:cNvSpPr>
                <a:spLocks/>
              </p:cNvSpPr>
              <p:nvPr/>
            </p:nvSpPr>
            <p:spPr bwMode="auto">
              <a:xfrm>
                <a:off x="9191625" y="5789613"/>
                <a:ext cx="4786312" cy="4784725"/>
              </a:xfrm>
              <a:custGeom>
                <a:avLst/>
                <a:gdLst>
                  <a:gd name="T0" fmla="*/ 273 w 276"/>
                  <a:gd name="T1" fmla="*/ 259 h 276"/>
                  <a:gd name="T2" fmla="*/ 273 w 276"/>
                  <a:gd name="T3" fmla="*/ 271 h 276"/>
                  <a:gd name="T4" fmla="*/ 272 w 276"/>
                  <a:gd name="T5" fmla="*/ 273 h 276"/>
                  <a:gd name="T6" fmla="*/ 259 w 276"/>
                  <a:gd name="T7" fmla="*/ 273 h 276"/>
                  <a:gd name="T8" fmla="*/ 4 w 276"/>
                  <a:gd name="T9" fmla="*/ 17 h 276"/>
                  <a:gd name="T10" fmla="*/ 4 w 276"/>
                  <a:gd name="T11" fmla="*/ 5 h 276"/>
                  <a:gd name="T12" fmla="*/ 5 w 276"/>
                  <a:gd name="T13" fmla="*/ 3 h 276"/>
                  <a:gd name="T14" fmla="*/ 17 w 276"/>
                  <a:gd name="T15" fmla="*/ 3 h 276"/>
                  <a:gd name="T16" fmla="*/ 273 w 276"/>
                  <a:gd name="T17" fmla="*/ 259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6" h="276">
                    <a:moveTo>
                      <a:pt x="273" y="259"/>
                    </a:moveTo>
                    <a:cubicBezTo>
                      <a:pt x="276" y="263"/>
                      <a:pt x="276" y="268"/>
                      <a:pt x="273" y="271"/>
                    </a:cubicBezTo>
                    <a:cubicBezTo>
                      <a:pt x="272" y="273"/>
                      <a:pt x="272" y="273"/>
                      <a:pt x="272" y="273"/>
                    </a:cubicBezTo>
                    <a:cubicBezTo>
                      <a:pt x="268" y="276"/>
                      <a:pt x="263" y="276"/>
                      <a:pt x="259" y="27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0" y="13"/>
                      <a:pt x="0" y="8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0"/>
                      <a:pt x="14" y="0"/>
                      <a:pt x="17" y="3"/>
                    </a:cubicBezTo>
                    <a:lnTo>
                      <a:pt x="273" y="25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8" name="Freeform 19"/>
              <p:cNvSpPr>
                <a:spLocks/>
              </p:cNvSpPr>
              <p:nvPr/>
            </p:nvSpPr>
            <p:spPr bwMode="auto">
              <a:xfrm>
                <a:off x="8724900" y="6257925"/>
                <a:ext cx="4784725" cy="4784725"/>
              </a:xfrm>
              <a:custGeom>
                <a:avLst/>
                <a:gdLst>
                  <a:gd name="T0" fmla="*/ 273 w 276"/>
                  <a:gd name="T1" fmla="*/ 259 h 276"/>
                  <a:gd name="T2" fmla="*/ 273 w 276"/>
                  <a:gd name="T3" fmla="*/ 271 h 276"/>
                  <a:gd name="T4" fmla="*/ 271 w 276"/>
                  <a:gd name="T5" fmla="*/ 273 h 276"/>
                  <a:gd name="T6" fmla="*/ 259 w 276"/>
                  <a:gd name="T7" fmla="*/ 273 h 276"/>
                  <a:gd name="T8" fmla="*/ 3 w 276"/>
                  <a:gd name="T9" fmla="*/ 17 h 276"/>
                  <a:gd name="T10" fmla="*/ 3 w 276"/>
                  <a:gd name="T11" fmla="*/ 5 h 276"/>
                  <a:gd name="T12" fmla="*/ 5 w 276"/>
                  <a:gd name="T13" fmla="*/ 3 h 276"/>
                  <a:gd name="T14" fmla="*/ 17 w 276"/>
                  <a:gd name="T15" fmla="*/ 3 h 276"/>
                  <a:gd name="T16" fmla="*/ 273 w 276"/>
                  <a:gd name="T17" fmla="*/ 259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6" h="276">
                    <a:moveTo>
                      <a:pt x="273" y="259"/>
                    </a:moveTo>
                    <a:cubicBezTo>
                      <a:pt x="276" y="263"/>
                      <a:pt x="276" y="268"/>
                      <a:pt x="273" y="271"/>
                    </a:cubicBezTo>
                    <a:cubicBezTo>
                      <a:pt x="271" y="273"/>
                      <a:pt x="271" y="273"/>
                      <a:pt x="271" y="273"/>
                    </a:cubicBezTo>
                    <a:cubicBezTo>
                      <a:pt x="268" y="276"/>
                      <a:pt x="263" y="276"/>
                      <a:pt x="259" y="27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4"/>
                      <a:pt x="0" y="8"/>
                      <a:pt x="3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0"/>
                      <a:pt x="14" y="0"/>
                      <a:pt x="17" y="3"/>
                    </a:cubicBezTo>
                    <a:lnTo>
                      <a:pt x="273" y="25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4" name="Freeform 20"/>
              <p:cNvSpPr>
                <a:spLocks/>
              </p:cNvSpPr>
              <p:nvPr/>
            </p:nvSpPr>
            <p:spPr bwMode="auto">
              <a:xfrm>
                <a:off x="8151813" y="5218113"/>
                <a:ext cx="347662" cy="346075"/>
              </a:xfrm>
              <a:custGeom>
                <a:avLst/>
                <a:gdLst>
                  <a:gd name="T0" fmla="*/ 0 w 20"/>
                  <a:gd name="T1" fmla="*/ 0 h 20"/>
                  <a:gd name="T2" fmla="*/ 9 w 20"/>
                  <a:gd name="T3" fmla="*/ 19 h 20"/>
                  <a:gd name="T4" fmla="*/ 16 w 20"/>
                  <a:gd name="T5" fmla="*/ 16 h 20"/>
                  <a:gd name="T6" fmla="*/ 20 w 20"/>
                  <a:gd name="T7" fmla="*/ 9 h 20"/>
                  <a:gd name="T8" fmla="*/ 0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13" y="20"/>
                      <a:pt x="16" y="16"/>
                    </a:cubicBezTo>
                    <a:cubicBezTo>
                      <a:pt x="20" y="13"/>
                      <a:pt x="20" y="9"/>
                      <a:pt x="20" y="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5" name="Freeform 21"/>
              <p:cNvSpPr>
                <a:spLocks/>
              </p:cNvSpPr>
              <p:nvPr/>
            </p:nvSpPr>
            <p:spPr bwMode="auto">
              <a:xfrm>
                <a:off x="13214350" y="10280650"/>
                <a:ext cx="1022350" cy="1022350"/>
              </a:xfrm>
              <a:custGeom>
                <a:avLst/>
                <a:gdLst>
                  <a:gd name="T0" fmla="*/ 644 w 644"/>
                  <a:gd name="T1" fmla="*/ 207 h 644"/>
                  <a:gd name="T2" fmla="*/ 208 w 644"/>
                  <a:gd name="T3" fmla="*/ 644 h 644"/>
                  <a:gd name="T4" fmla="*/ 0 w 644"/>
                  <a:gd name="T5" fmla="*/ 448 h 644"/>
                  <a:gd name="T6" fmla="*/ 448 w 644"/>
                  <a:gd name="T7" fmla="*/ 0 h 644"/>
                  <a:gd name="T8" fmla="*/ 644 w 644"/>
                  <a:gd name="T9" fmla="*/ 20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644">
                    <a:moveTo>
                      <a:pt x="644" y="207"/>
                    </a:moveTo>
                    <a:lnTo>
                      <a:pt x="208" y="644"/>
                    </a:lnTo>
                    <a:lnTo>
                      <a:pt x="0" y="448"/>
                    </a:lnTo>
                    <a:lnTo>
                      <a:pt x="448" y="0"/>
                    </a:lnTo>
                    <a:lnTo>
                      <a:pt x="644" y="20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6" name="Freeform 22"/>
              <p:cNvSpPr>
                <a:spLocks/>
              </p:cNvSpPr>
              <p:nvPr/>
            </p:nvSpPr>
            <p:spPr bwMode="auto">
              <a:xfrm>
                <a:off x="13457238" y="10506075"/>
                <a:ext cx="831850" cy="814388"/>
              </a:xfrm>
              <a:custGeom>
                <a:avLst/>
                <a:gdLst>
                  <a:gd name="T0" fmla="*/ 43 w 48"/>
                  <a:gd name="T1" fmla="*/ 2 h 47"/>
                  <a:gd name="T2" fmla="*/ 2 w 48"/>
                  <a:gd name="T3" fmla="*/ 42 h 47"/>
                  <a:gd name="T4" fmla="*/ 6 w 48"/>
                  <a:gd name="T5" fmla="*/ 46 h 47"/>
                  <a:gd name="T6" fmla="*/ 46 w 48"/>
                  <a:gd name="T7" fmla="*/ 5 h 47"/>
                  <a:gd name="T8" fmla="*/ 43 w 48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43" y="2"/>
                    </a:moveTo>
                    <a:cubicBezTo>
                      <a:pt x="29" y="15"/>
                      <a:pt x="16" y="29"/>
                      <a:pt x="2" y="42"/>
                    </a:cubicBezTo>
                    <a:cubicBezTo>
                      <a:pt x="0" y="44"/>
                      <a:pt x="4" y="47"/>
                      <a:pt x="6" y="46"/>
                    </a:cubicBezTo>
                    <a:cubicBezTo>
                      <a:pt x="19" y="32"/>
                      <a:pt x="33" y="18"/>
                      <a:pt x="46" y="5"/>
                    </a:cubicBezTo>
                    <a:cubicBezTo>
                      <a:pt x="48" y="3"/>
                      <a:pt x="45" y="0"/>
                      <a:pt x="43" y="2"/>
                    </a:cubicBezTo>
                    <a:close/>
                  </a:path>
                </a:pathLst>
              </a:custGeom>
              <a:solidFill>
                <a:srgbClr val="3F3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7" name="Freeform 23"/>
              <p:cNvSpPr>
                <a:spLocks/>
              </p:cNvSpPr>
              <p:nvPr/>
            </p:nvSpPr>
            <p:spPr bwMode="auto">
              <a:xfrm>
                <a:off x="13336588" y="10366375"/>
                <a:ext cx="814387" cy="833438"/>
              </a:xfrm>
              <a:custGeom>
                <a:avLst/>
                <a:gdLst>
                  <a:gd name="T0" fmla="*/ 42 w 47"/>
                  <a:gd name="T1" fmla="*/ 2 h 48"/>
                  <a:gd name="T2" fmla="*/ 2 w 47"/>
                  <a:gd name="T3" fmla="*/ 43 h 48"/>
                  <a:gd name="T4" fmla="*/ 5 w 47"/>
                  <a:gd name="T5" fmla="*/ 46 h 48"/>
                  <a:gd name="T6" fmla="*/ 45 w 47"/>
                  <a:gd name="T7" fmla="*/ 5 h 48"/>
                  <a:gd name="T8" fmla="*/ 42 w 47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42" y="2"/>
                    </a:moveTo>
                    <a:cubicBezTo>
                      <a:pt x="29" y="16"/>
                      <a:pt x="15" y="29"/>
                      <a:pt x="2" y="43"/>
                    </a:cubicBezTo>
                    <a:cubicBezTo>
                      <a:pt x="0" y="45"/>
                      <a:pt x="3" y="48"/>
                      <a:pt x="5" y="46"/>
                    </a:cubicBezTo>
                    <a:cubicBezTo>
                      <a:pt x="18" y="32"/>
                      <a:pt x="32" y="19"/>
                      <a:pt x="45" y="5"/>
                    </a:cubicBezTo>
                    <a:cubicBezTo>
                      <a:pt x="47" y="3"/>
                      <a:pt x="44" y="0"/>
                      <a:pt x="42" y="2"/>
                    </a:cubicBezTo>
                    <a:close/>
                  </a:path>
                </a:pathLst>
              </a:custGeom>
              <a:solidFill>
                <a:srgbClr val="3F3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8" name="Freeform 24"/>
              <p:cNvSpPr>
                <a:spLocks/>
              </p:cNvSpPr>
              <p:nvPr/>
            </p:nvSpPr>
            <p:spPr bwMode="auto">
              <a:xfrm>
                <a:off x="13196888" y="10245725"/>
                <a:ext cx="831850" cy="814388"/>
              </a:xfrm>
              <a:custGeom>
                <a:avLst/>
                <a:gdLst>
                  <a:gd name="T0" fmla="*/ 43 w 48"/>
                  <a:gd name="T1" fmla="*/ 2 h 47"/>
                  <a:gd name="T2" fmla="*/ 2 w 48"/>
                  <a:gd name="T3" fmla="*/ 42 h 47"/>
                  <a:gd name="T4" fmla="*/ 5 w 48"/>
                  <a:gd name="T5" fmla="*/ 45 h 47"/>
                  <a:gd name="T6" fmla="*/ 46 w 48"/>
                  <a:gd name="T7" fmla="*/ 5 h 47"/>
                  <a:gd name="T8" fmla="*/ 43 w 48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43" y="2"/>
                    </a:moveTo>
                    <a:cubicBezTo>
                      <a:pt x="29" y="15"/>
                      <a:pt x="16" y="29"/>
                      <a:pt x="2" y="42"/>
                    </a:cubicBezTo>
                    <a:cubicBezTo>
                      <a:pt x="0" y="44"/>
                      <a:pt x="3" y="47"/>
                      <a:pt x="5" y="45"/>
                    </a:cubicBezTo>
                    <a:cubicBezTo>
                      <a:pt x="19" y="32"/>
                      <a:pt x="32" y="18"/>
                      <a:pt x="46" y="5"/>
                    </a:cubicBezTo>
                    <a:cubicBezTo>
                      <a:pt x="48" y="3"/>
                      <a:pt x="45" y="0"/>
                      <a:pt x="43" y="2"/>
                    </a:cubicBezTo>
                    <a:close/>
                  </a:path>
                </a:pathLst>
              </a:custGeom>
              <a:solidFill>
                <a:srgbClr val="3F3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8" name="Freeform 29"/>
            <p:cNvSpPr>
              <a:spLocks noChangeArrowheads="1"/>
            </p:cNvSpPr>
            <p:nvPr/>
          </p:nvSpPr>
          <p:spPr bwMode="auto">
            <a:xfrm>
              <a:off x="15603537" y="7351659"/>
              <a:ext cx="460110" cy="474716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Freeform 65"/>
            <p:cNvSpPr>
              <a:spLocks noChangeArrowheads="1"/>
            </p:cNvSpPr>
            <p:nvPr/>
          </p:nvSpPr>
          <p:spPr bwMode="auto">
            <a:xfrm>
              <a:off x="14216274" y="4202697"/>
              <a:ext cx="434549" cy="430896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0" name="Freeform 67"/>
            <p:cNvSpPr>
              <a:spLocks noChangeArrowheads="1"/>
            </p:cNvSpPr>
            <p:nvPr/>
          </p:nvSpPr>
          <p:spPr bwMode="auto">
            <a:xfrm>
              <a:off x="14985891" y="5654644"/>
              <a:ext cx="471064" cy="547750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1" name="Freeform 102"/>
            <p:cNvSpPr>
              <a:spLocks noChangeArrowheads="1"/>
            </p:cNvSpPr>
            <p:nvPr/>
          </p:nvSpPr>
          <p:spPr bwMode="auto">
            <a:xfrm>
              <a:off x="11642565" y="4418145"/>
              <a:ext cx="511233" cy="460110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981262">
              <a:off x="10042190" y="5184367"/>
              <a:ext cx="19876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45%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8981262">
              <a:off x="11413790" y="6174967"/>
              <a:ext cx="19876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32%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8981262">
              <a:off x="12655763" y="7241767"/>
              <a:ext cx="19876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76%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8981262">
              <a:off x="13657313" y="8373280"/>
              <a:ext cx="19876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87%</a:t>
              </a:r>
            </a:p>
          </p:txBody>
        </p:sp>
      </p:grpSp>
      <p:grpSp>
        <p:nvGrpSpPr>
          <p:cNvPr id="57" name="กลุ่ม 56"/>
          <p:cNvGrpSpPr/>
          <p:nvPr/>
        </p:nvGrpSpPr>
        <p:grpSpPr>
          <a:xfrm>
            <a:off x="3529153" y="4724400"/>
            <a:ext cx="3293181" cy="753065"/>
            <a:chOff x="9762826" y="5958899"/>
            <a:chExt cx="3293181" cy="753065"/>
          </a:xfrm>
        </p:grpSpPr>
        <p:sp>
          <p:nvSpPr>
            <p:cNvPr id="58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529153" y="56163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1" name="กลุ่ม 60"/>
          <p:cNvGrpSpPr/>
          <p:nvPr/>
        </p:nvGrpSpPr>
        <p:grpSpPr>
          <a:xfrm>
            <a:off x="18007153" y="4746065"/>
            <a:ext cx="3293181" cy="753065"/>
            <a:chOff x="9762826" y="5958899"/>
            <a:chExt cx="3293181" cy="753065"/>
          </a:xfrm>
        </p:grpSpPr>
        <p:sp>
          <p:nvSpPr>
            <p:cNvPr id="6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007153" y="563797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5" name="กลุ่ม 64"/>
          <p:cNvGrpSpPr/>
          <p:nvPr/>
        </p:nvGrpSpPr>
        <p:grpSpPr>
          <a:xfrm>
            <a:off x="3574721" y="7641665"/>
            <a:ext cx="3293181" cy="753065"/>
            <a:chOff x="9762826" y="5958899"/>
            <a:chExt cx="3293181" cy="753065"/>
          </a:xfrm>
        </p:grpSpPr>
        <p:sp>
          <p:nvSpPr>
            <p:cNvPr id="6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574721" y="853357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9" name="กลุ่ม 68"/>
          <p:cNvGrpSpPr/>
          <p:nvPr/>
        </p:nvGrpSpPr>
        <p:grpSpPr>
          <a:xfrm>
            <a:off x="18052721" y="7663330"/>
            <a:ext cx="3293181" cy="753065"/>
            <a:chOff x="9762826" y="5958899"/>
            <a:chExt cx="3293181" cy="753065"/>
          </a:xfrm>
        </p:grpSpPr>
        <p:sp>
          <p:nvSpPr>
            <p:cNvPr id="7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8052721" y="855524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108533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  <p:bldP spid="68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Head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4806689" y="2904782"/>
            <a:ext cx="14537869" cy="9439618"/>
            <a:chOff x="4806689" y="2904782"/>
            <a:chExt cx="14537869" cy="9439618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4806689" y="2904782"/>
              <a:ext cx="14537869" cy="9439618"/>
              <a:chOff x="6584020" y="3581400"/>
              <a:chExt cx="11312526" cy="734536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255907" y="3581400"/>
                <a:ext cx="10625138" cy="1841500"/>
              </a:xfrm>
              <a:custGeom>
                <a:avLst/>
                <a:gdLst>
                  <a:gd name="T0" fmla="*/ 463 w 525"/>
                  <a:gd name="T1" fmla="*/ 0 h 91"/>
                  <a:gd name="T2" fmla="*/ 133 w 525"/>
                  <a:gd name="T3" fmla="*/ 0 h 91"/>
                  <a:gd name="T4" fmla="*/ 129 w 525"/>
                  <a:gd name="T5" fmla="*/ 0 h 91"/>
                  <a:gd name="T6" fmla="*/ 14 w 525"/>
                  <a:gd name="T7" fmla="*/ 55 h 91"/>
                  <a:gd name="T8" fmla="*/ 0 w 525"/>
                  <a:gd name="T9" fmla="*/ 91 h 91"/>
                  <a:gd name="T10" fmla="*/ 463 w 525"/>
                  <a:gd name="T11" fmla="*/ 91 h 91"/>
                  <a:gd name="T12" fmla="*/ 525 w 525"/>
                  <a:gd name="T13" fmla="*/ 45 h 91"/>
                  <a:gd name="T14" fmla="*/ 463 w 525"/>
                  <a:gd name="T1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5" h="91">
                    <a:moveTo>
                      <a:pt x="46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0"/>
                      <a:pt x="130" y="0"/>
                      <a:pt x="129" y="0"/>
                    </a:cubicBezTo>
                    <a:cubicBezTo>
                      <a:pt x="103" y="1"/>
                      <a:pt x="40" y="8"/>
                      <a:pt x="14" y="55"/>
                    </a:cubicBezTo>
                    <a:cubicBezTo>
                      <a:pt x="5" y="71"/>
                      <a:pt x="1" y="82"/>
                      <a:pt x="0" y="91"/>
                    </a:cubicBezTo>
                    <a:cubicBezTo>
                      <a:pt x="463" y="91"/>
                      <a:pt x="463" y="91"/>
                      <a:pt x="463" y="91"/>
                    </a:cubicBezTo>
                    <a:cubicBezTo>
                      <a:pt x="488" y="91"/>
                      <a:pt x="525" y="45"/>
                      <a:pt x="525" y="45"/>
                    </a:cubicBezTo>
                    <a:cubicBezTo>
                      <a:pt x="525" y="45"/>
                      <a:pt x="488" y="0"/>
                      <a:pt x="4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6664983" y="5422900"/>
                <a:ext cx="11231563" cy="1820863"/>
              </a:xfrm>
              <a:custGeom>
                <a:avLst/>
                <a:gdLst>
                  <a:gd name="T0" fmla="*/ 493 w 555"/>
                  <a:gd name="T1" fmla="*/ 0 h 90"/>
                  <a:gd name="T2" fmla="*/ 30 w 555"/>
                  <a:gd name="T3" fmla="*/ 0 h 90"/>
                  <a:gd name="T4" fmla="*/ 29 w 555"/>
                  <a:gd name="T5" fmla="*/ 0 h 90"/>
                  <a:gd name="T6" fmla="*/ 27 w 555"/>
                  <a:gd name="T7" fmla="*/ 53 h 90"/>
                  <a:gd name="T8" fmla="*/ 0 w 555"/>
                  <a:gd name="T9" fmla="*/ 90 h 90"/>
                  <a:gd name="T10" fmla="*/ 493 w 555"/>
                  <a:gd name="T11" fmla="*/ 90 h 90"/>
                  <a:gd name="T12" fmla="*/ 555 w 555"/>
                  <a:gd name="T13" fmla="*/ 45 h 90"/>
                  <a:gd name="T14" fmla="*/ 493 w 555"/>
                  <a:gd name="T1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5" h="90">
                    <a:moveTo>
                      <a:pt x="49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7" y="19"/>
                      <a:pt x="35" y="27"/>
                      <a:pt x="27" y="53"/>
                    </a:cubicBezTo>
                    <a:cubicBezTo>
                      <a:pt x="19" y="81"/>
                      <a:pt x="6" y="85"/>
                      <a:pt x="0" y="90"/>
                    </a:cubicBezTo>
                    <a:cubicBezTo>
                      <a:pt x="493" y="90"/>
                      <a:pt x="493" y="90"/>
                      <a:pt x="493" y="90"/>
                    </a:cubicBezTo>
                    <a:cubicBezTo>
                      <a:pt x="518" y="90"/>
                      <a:pt x="555" y="45"/>
                      <a:pt x="555" y="45"/>
                    </a:cubicBezTo>
                    <a:cubicBezTo>
                      <a:pt x="555" y="45"/>
                      <a:pt x="518" y="0"/>
                      <a:pt x="4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6584020" y="7243763"/>
                <a:ext cx="11312525" cy="1841500"/>
              </a:xfrm>
              <a:custGeom>
                <a:avLst/>
                <a:gdLst>
                  <a:gd name="T0" fmla="*/ 497 w 559"/>
                  <a:gd name="T1" fmla="*/ 0 h 91"/>
                  <a:gd name="T2" fmla="*/ 4 w 559"/>
                  <a:gd name="T3" fmla="*/ 0 h 91"/>
                  <a:gd name="T4" fmla="*/ 4 w 559"/>
                  <a:gd name="T5" fmla="*/ 0 h 91"/>
                  <a:gd name="T6" fmla="*/ 0 w 559"/>
                  <a:gd name="T7" fmla="*/ 7 h 91"/>
                  <a:gd name="T8" fmla="*/ 21 w 559"/>
                  <a:gd name="T9" fmla="*/ 30 h 91"/>
                  <a:gd name="T10" fmla="*/ 19 w 559"/>
                  <a:gd name="T11" fmla="*/ 51 h 91"/>
                  <a:gd name="T12" fmla="*/ 31 w 559"/>
                  <a:gd name="T13" fmla="*/ 58 h 91"/>
                  <a:gd name="T14" fmla="*/ 24 w 559"/>
                  <a:gd name="T15" fmla="*/ 69 h 91"/>
                  <a:gd name="T16" fmla="*/ 38 w 559"/>
                  <a:gd name="T17" fmla="*/ 83 h 91"/>
                  <a:gd name="T18" fmla="*/ 34 w 559"/>
                  <a:gd name="T19" fmla="*/ 91 h 91"/>
                  <a:gd name="T20" fmla="*/ 497 w 559"/>
                  <a:gd name="T21" fmla="*/ 91 h 91"/>
                  <a:gd name="T22" fmla="*/ 559 w 559"/>
                  <a:gd name="T23" fmla="*/ 45 h 91"/>
                  <a:gd name="T24" fmla="*/ 497 w 559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91">
                    <a:moveTo>
                      <a:pt x="49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2"/>
                      <a:pt x="0" y="4"/>
                      <a:pt x="0" y="7"/>
                    </a:cubicBezTo>
                    <a:cubicBezTo>
                      <a:pt x="0" y="20"/>
                      <a:pt x="15" y="23"/>
                      <a:pt x="21" y="30"/>
                    </a:cubicBezTo>
                    <a:cubicBezTo>
                      <a:pt x="28" y="37"/>
                      <a:pt x="19" y="45"/>
                      <a:pt x="19" y="51"/>
                    </a:cubicBezTo>
                    <a:cubicBezTo>
                      <a:pt x="20" y="57"/>
                      <a:pt x="34" y="54"/>
                      <a:pt x="31" y="58"/>
                    </a:cubicBezTo>
                    <a:cubicBezTo>
                      <a:pt x="28" y="62"/>
                      <a:pt x="20" y="65"/>
                      <a:pt x="24" y="69"/>
                    </a:cubicBezTo>
                    <a:cubicBezTo>
                      <a:pt x="28" y="72"/>
                      <a:pt x="40" y="76"/>
                      <a:pt x="38" y="83"/>
                    </a:cubicBezTo>
                    <a:cubicBezTo>
                      <a:pt x="37" y="85"/>
                      <a:pt x="36" y="88"/>
                      <a:pt x="34" y="91"/>
                    </a:cubicBezTo>
                    <a:cubicBezTo>
                      <a:pt x="497" y="91"/>
                      <a:pt x="497" y="91"/>
                      <a:pt x="497" y="91"/>
                    </a:cubicBezTo>
                    <a:cubicBezTo>
                      <a:pt x="522" y="91"/>
                      <a:pt x="559" y="45"/>
                      <a:pt x="559" y="45"/>
                    </a:cubicBezTo>
                    <a:cubicBezTo>
                      <a:pt x="559" y="45"/>
                      <a:pt x="522" y="0"/>
                      <a:pt x="4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7171395" y="9085263"/>
                <a:ext cx="10725150" cy="1841500"/>
              </a:xfrm>
              <a:custGeom>
                <a:avLst/>
                <a:gdLst>
                  <a:gd name="T0" fmla="*/ 468 w 530"/>
                  <a:gd name="T1" fmla="*/ 0 h 91"/>
                  <a:gd name="T2" fmla="*/ 5 w 530"/>
                  <a:gd name="T3" fmla="*/ 0 h 91"/>
                  <a:gd name="T4" fmla="*/ 5 w 530"/>
                  <a:gd name="T5" fmla="*/ 0 h 91"/>
                  <a:gd name="T6" fmla="*/ 3 w 530"/>
                  <a:gd name="T7" fmla="*/ 16 h 91"/>
                  <a:gd name="T8" fmla="*/ 69 w 530"/>
                  <a:gd name="T9" fmla="*/ 32 h 91"/>
                  <a:gd name="T10" fmla="*/ 87 w 530"/>
                  <a:gd name="T11" fmla="*/ 90 h 91"/>
                  <a:gd name="T12" fmla="*/ 468 w 530"/>
                  <a:gd name="T13" fmla="*/ 91 h 91"/>
                  <a:gd name="T14" fmla="*/ 530 w 530"/>
                  <a:gd name="T15" fmla="*/ 45 h 91"/>
                  <a:gd name="T16" fmla="*/ 468 w 530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91">
                    <a:moveTo>
                      <a:pt x="46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5"/>
                      <a:pt x="0" y="11"/>
                      <a:pt x="3" y="16"/>
                    </a:cubicBezTo>
                    <a:cubicBezTo>
                      <a:pt x="9" y="25"/>
                      <a:pt x="56" y="22"/>
                      <a:pt x="69" y="32"/>
                    </a:cubicBezTo>
                    <a:cubicBezTo>
                      <a:pt x="81" y="41"/>
                      <a:pt x="89" y="77"/>
                      <a:pt x="87" y="90"/>
                    </a:cubicBezTo>
                    <a:cubicBezTo>
                      <a:pt x="87" y="91"/>
                      <a:pt x="468" y="91"/>
                      <a:pt x="468" y="91"/>
                    </a:cubicBezTo>
                    <a:cubicBezTo>
                      <a:pt x="493" y="91"/>
                      <a:pt x="530" y="45"/>
                      <a:pt x="530" y="45"/>
                    </a:cubicBezTo>
                    <a:cubicBezTo>
                      <a:pt x="530" y="45"/>
                      <a:pt x="493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228282" y="3330310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80637" y="5591879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152082" y="8002941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04437" y="10264510"/>
              <a:ext cx="5360647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8324631" y="6156192"/>
              <a:ext cx="1017806" cy="570264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6" name="Freeform 29"/>
            <p:cNvSpPr>
              <a:spLocks noChangeArrowheads="1"/>
            </p:cNvSpPr>
            <p:nvPr/>
          </p:nvSpPr>
          <p:spPr bwMode="auto">
            <a:xfrm>
              <a:off x="8432906" y="3710552"/>
              <a:ext cx="909531" cy="938405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27" name="Group 1"/>
            <p:cNvGrpSpPr>
              <a:grpSpLocks/>
            </p:cNvGrpSpPr>
            <p:nvPr/>
          </p:nvGrpSpPr>
          <p:grpSpPr bwMode="auto">
            <a:xfrm>
              <a:off x="8275637" y="10727416"/>
              <a:ext cx="945621" cy="931184"/>
              <a:chOff x="7197121" y="8332916"/>
              <a:chExt cx="553830" cy="543285"/>
            </a:xfrm>
          </p:grpSpPr>
          <p:sp>
            <p:nvSpPr>
              <p:cNvPr id="28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29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0" name="Freeform 116"/>
            <p:cNvSpPr>
              <a:spLocks noChangeArrowheads="1"/>
            </p:cNvSpPr>
            <p:nvPr/>
          </p:nvSpPr>
          <p:spPr bwMode="auto">
            <a:xfrm>
              <a:off x="8356706" y="8325395"/>
              <a:ext cx="909531" cy="938405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346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8396306" y="483017"/>
            <a:ext cx="768795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Education Animate</a:t>
            </a:r>
            <a:endParaRPr lang="id-ID" sz="6000" b="1" dirty="0">
              <a:solidFill>
                <a:srgbClr val="FFC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134" name="Group 1"/>
          <p:cNvGrpSpPr/>
          <p:nvPr/>
        </p:nvGrpSpPr>
        <p:grpSpPr>
          <a:xfrm>
            <a:off x="9807917" y="1524000"/>
            <a:ext cx="5020920" cy="120485"/>
            <a:chOff x="10866255" y="8448874"/>
            <a:chExt cx="2738812" cy="73150"/>
          </a:xfrm>
        </p:grpSpPr>
        <p:sp>
          <p:nvSpPr>
            <p:cNvPr id="135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6" name="กลุ่ม 275"/>
          <p:cNvGrpSpPr/>
          <p:nvPr/>
        </p:nvGrpSpPr>
        <p:grpSpPr>
          <a:xfrm>
            <a:off x="10204097" y="2616656"/>
            <a:ext cx="2026341" cy="3786198"/>
            <a:chOff x="12814301" y="7720013"/>
            <a:chExt cx="1219200" cy="2278063"/>
          </a:xfrm>
        </p:grpSpPr>
        <p:sp>
          <p:nvSpPr>
            <p:cNvPr id="277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8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79" name="กลุ่ม 278"/>
          <p:cNvGrpSpPr/>
          <p:nvPr/>
        </p:nvGrpSpPr>
        <p:grpSpPr>
          <a:xfrm>
            <a:off x="8428037" y="1967724"/>
            <a:ext cx="1839012" cy="4482754"/>
            <a:chOff x="11403013" y="7348538"/>
            <a:chExt cx="1106488" cy="2697163"/>
          </a:xfrm>
        </p:grpSpPr>
        <p:sp>
          <p:nvSpPr>
            <p:cNvPr id="280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1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82" name="กลุ่ม 281"/>
          <p:cNvGrpSpPr/>
          <p:nvPr/>
        </p:nvGrpSpPr>
        <p:grpSpPr>
          <a:xfrm>
            <a:off x="274637" y="3125710"/>
            <a:ext cx="1776968" cy="3320247"/>
            <a:chOff x="12814301" y="7720013"/>
            <a:chExt cx="1219200" cy="2278063"/>
          </a:xfrm>
        </p:grpSpPr>
        <p:sp>
          <p:nvSpPr>
            <p:cNvPr id="283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4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85" name="กลุ่ม 284"/>
          <p:cNvGrpSpPr/>
          <p:nvPr/>
        </p:nvGrpSpPr>
        <p:grpSpPr>
          <a:xfrm>
            <a:off x="1538326" y="1201606"/>
            <a:ext cx="2154207" cy="5251071"/>
            <a:chOff x="11403013" y="7348538"/>
            <a:chExt cx="1106488" cy="2697163"/>
          </a:xfrm>
        </p:grpSpPr>
        <p:sp>
          <p:nvSpPr>
            <p:cNvPr id="286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7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66" name="กลุ่ม 365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367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8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9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08" name="กลุ่ม 507"/>
          <p:cNvGrpSpPr/>
          <p:nvPr/>
        </p:nvGrpSpPr>
        <p:grpSpPr>
          <a:xfrm>
            <a:off x="5684837" y="2861599"/>
            <a:ext cx="1470795" cy="3585194"/>
            <a:chOff x="11403013" y="7348538"/>
            <a:chExt cx="1106488" cy="2697163"/>
          </a:xfrm>
        </p:grpSpPr>
        <p:sp>
          <p:nvSpPr>
            <p:cNvPr id="509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0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1" name="กลุ่ม 510"/>
          <p:cNvGrpSpPr/>
          <p:nvPr/>
        </p:nvGrpSpPr>
        <p:grpSpPr>
          <a:xfrm>
            <a:off x="6910003" y="4133885"/>
            <a:ext cx="1213234" cy="2266915"/>
            <a:chOff x="12814301" y="7720013"/>
            <a:chExt cx="1219200" cy="2278063"/>
          </a:xfrm>
        </p:grpSpPr>
        <p:sp>
          <p:nvSpPr>
            <p:cNvPr id="512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3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7" name="กลุ่ม 516"/>
          <p:cNvGrpSpPr/>
          <p:nvPr/>
        </p:nvGrpSpPr>
        <p:grpSpPr>
          <a:xfrm>
            <a:off x="4174790" y="4718324"/>
            <a:ext cx="900447" cy="1682476"/>
            <a:chOff x="12814301" y="7720013"/>
            <a:chExt cx="1219200" cy="2278063"/>
          </a:xfrm>
        </p:grpSpPr>
        <p:sp>
          <p:nvSpPr>
            <p:cNvPr id="518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9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600" name="Freeform 1110"/>
          <p:cNvSpPr>
            <a:spLocks/>
          </p:cNvSpPr>
          <p:nvPr/>
        </p:nvSpPr>
        <p:spPr bwMode="auto">
          <a:xfrm>
            <a:off x="18431096" y="2000250"/>
            <a:ext cx="1487488" cy="666750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01" name="Freeform 1111"/>
          <p:cNvSpPr>
            <a:spLocks/>
          </p:cNvSpPr>
          <p:nvPr/>
        </p:nvSpPr>
        <p:spPr bwMode="auto">
          <a:xfrm>
            <a:off x="20423409" y="962025"/>
            <a:ext cx="1744663" cy="1123950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11" name="กลุ่ม 210"/>
          <p:cNvGrpSpPr/>
          <p:nvPr/>
        </p:nvGrpSpPr>
        <p:grpSpPr>
          <a:xfrm>
            <a:off x="20467637" y="2590800"/>
            <a:ext cx="2402381" cy="4075080"/>
            <a:chOff x="20742489" y="8230394"/>
            <a:chExt cx="1573212" cy="2668588"/>
          </a:xfrm>
        </p:grpSpPr>
        <p:sp>
          <p:nvSpPr>
            <p:cNvPr id="212" name="Freeform 1195"/>
            <p:cNvSpPr>
              <a:spLocks/>
            </p:cNvSpPr>
            <p:nvPr/>
          </p:nvSpPr>
          <p:spPr bwMode="auto">
            <a:xfrm>
              <a:off x="20991726" y="9154319"/>
              <a:ext cx="1171575" cy="1257300"/>
            </a:xfrm>
            <a:custGeom>
              <a:avLst/>
              <a:gdLst>
                <a:gd name="T0" fmla="*/ 3 w 123"/>
                <a:gd name="T1" fmla="*/ 76 h 132"/>
                <a:gd name="T2" fmla="*/ 4 w 123"/>
                <a:gd name="T3" fmla="*/ 93 h 132"/>
                <a:gd name="T4" fmla="*/ 21 w 123"/>
                <a:gd name="T5" fmla="*/ 123 h 132"/>
                <a:gd name="T6" fmla="*/ 48 w 123"/>
                <a:gd name="T7" fmla="*/ 130 h 132"/>
                <a:gd name="T8" fmla="*/ 106 w 123"/>
                <a:gd name="T9" fmla="*/ 122 h 132"/>
                <a:gd name="T10" fmla="*/ 120 w 123"/>
                <a:gd name="T11" fmla="*/ 66 h 132"/>
                <a:gd name="T12" fmla="*/ 117 w 123"/>
                <a:gd name="T13" fmla="*/ 27 h 132"/>
                <a:gd name="T14" fmla="*/ 91 w 123"/>
                <a:gd name="T15" fmla="*/ 4 h 132"/>
                <a:gd name="T16" fmla="*/ 32 w 123"/>
                <a:gd name="T17" fmla="*/ 10 h 132"/>
                <a:gd name="T18" fmla="*/ 4 w 123"/>
                <a:gd name="T19" fmla="*/ 27 h 132"/>
                <a:gd name="T20" fmla="*/ 2 w 123"/>
                <a:gd name="T21" fmla="*/ 57 h 132"/>
                <a:gd name="T22" fmla="*/ 3 w 123"/>
                <a:gd name="T23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132">
                  <a:moveTo>
                    <a:pt x="3" y="76"/>
                  </a:moveTo>
                  <a:cubicBezTo>
                    <a:pt x="3" y="81"/>
                    <a:pt x="3" y="87"/>
                    <a:pt x="4" y="93"/>
                  </a:cubicBezTo>
                  <a:cubicBezTo>
                    <a:pt x="6" y="104"/>
                    <a:pt x="11" y="116"/>
                    <a:pt x="21" y="123"/>
                  </a:cubicBezTo>
                  <a:cubicBezTo>
                    <a:pt x="29" y="128"/>
                    <a:pt x="39" y="129"/>
                    <a:pt x="48" y="130"/>
                  </a:cubicBezTo>
                  <a:cubicBezTo>
                    <a:pt x="67" y="132"/>
                    <a:pt x="88" y="131"/>
                    <a:pt x="106" y="122"/>
                  </a:cubicBezTo>
                  <a:cubicBezTo>
                    <a:pt x="123" y="112"/>
                    <a:pt x="120" y="84"/>
                    <a:pt x="120" y="66"/>
                  </a:cubicBezTo>
                  <a:cubicBezTo>
                    <a:pt x="120" y="53"/>
                    <a:pt x="120" y="39"/>
                    <a:pt x="117" y="27"/>
                  </a:cubicBezTo>
                  <a:cubicBezTo>
                    <a:pt x="111" y="11"/>
                    <a:pt x="101" y="6"/>
                    <a:pt x="91" y="4"/>
                  </a:cubicBezTo>
                  <a:cubicBezTo>
                    <a:pt x="72" y="0"/>
                    <a:pt x="51" y="2"/>
                    <a:pt x="32" y="10"/>
                  </a:cubicBezTo>
                  <a:cubicBezTo>
                    <a:pt x="23" y="13"/>
                    <a:pt x="10" y="12"/>
                    <a:pt x="4" y="27"/>
                  </a:cubicBezTo>
                  <a:cubicBezTo>
                    <a:pt x="0" y="36"/>
                    <a:pt x="1" y="47"/>
                    <a:pt x="2" y="57"/>
                  </a:cubicBezTo>
                  <a:cubicBezTo>
                    <a:pt x="3" y="63"/>
                    <a:pt x="3" y="69"/>
                    <a:pt x="3" y="76"/>
                  </a:cubicBezTo>
                  <a:close/>
                </a:path>
              </a:pathLst>
            </a:custGeom>
            <a:solidFill>
              <a:srgbClr val="E6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3" name="Freeform 1196"/>
            <p:cNvSpPr>
              <a:spLocks/>
            </p:cNvSpPr>
            <p:nvPr/>
          </p:nvSpPr>
          <p:spPr bwMode="auto">
            <a:xfrm>
              <a:off x="20886951" y="9344819"/>
              <a:ext cx="371475" cy="533400"/>
            </a:xfrm>
            <a:custGeom>
              <a:avLst/>
              <a:gdLst>
                <a:gd name="T0" fmla="*/ 1 w 39"/>
                <a:gd name="T1" fmla="*/ 49 h 56"/>
                <a:gd name="T2" fmla="*/ 7 w 39"/>
                <a:gd name="T3" fmla="*/ 55 h 56"/>
                <a:gd name="T4" fmla="*/ 9 w 39"/>
                <a:gd name="T5" fmla="*/ 56 h 56"/>
                <a:gd name="T6" fmla="*/ 11 w 39"/>
                <a:gd name="T7" fmla="*/ 56 h 56"/>
                <a:gd name="T8" fmla="*/ 16 w 39"/>
                <a:gd name="T9" fmla="*/ 55 h 56"/>
                <a:gd name="T10" fmla="*/ 17 w 39"/>
                <a:gd name="T11" fmla="*/ 54 h 56"/>
                <a:gd name="T12" fmla="*/ 30 w 39"/>
                <a:gd name="T13" fmla="*/ 41 h 56"/>
                <a:gd name="T14" fmla="*/ 33 w 39"/>
                <a:gd name="T15" fmla="*/ 34 h 56"/>
                <a:gd name="T16" fmla="*/ 35 w 39"/>
                <a:gd name="T17" fmla="*/ 27 h 56"/>
                <a:gd name="T18" fmla="*/ 36 w 39"/>
                <a:gd name="T19" fmla="*/ 22 h 56"/>
                <a:gd name="T20" fmla="*/ 37 w 39"/>
                <a:gd name="T21" fmla="*/ 8 h 56"/>
                <a:gd name="T22" fmla="*/ 15 w 39"/>
                <a:gd name="T23" fmla="*/ 12 h 56"/>
                <a:gd name="T24" fmla="*/ 11 w 39"/>
                <a:gd name="T25" fmla="*/ 16 h 56"/>
                <a:gd name="T26" fmla="*/ 9 w 39"/>
                <a:gd name="T27" fmla="*/ 18 h 56"/>
                <a:gd name="T28" fmla="*/ 2 w 39"/>
                <a:gd name="T29" fmla="*/ 32 h 56"/>
                <a:gd name="T30" fmla="*/ 0 w 39"/>
                <a:gd name="T31" fmla="*/ 39 h 56"/>
                <a:gd name="T32" fmla="*/ 1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1" y="49"/>
                  </a:moveTo>
                  <a:cubicBezTo>
                    <a:pt x="2" y="52"/>
                    <a:pt x="4" y="54"/>
                    <a:pt x="7" y="55"/>
                  </a:cubicBezTo>
                  <a:cubicBezTo>
                    <a:pt x="8" y="56"/>
                    <a:pt x="9" y="56"/>
                    <a:pt x="9" y="56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6"/>
                    <a:pt x="14" y="56"/>
                    <a:pt x="16" y="55"/>
                  </a:cubicBezTo>
                  <a:cubicBezTo>
                    <a:pt x="16" y="55"/>
                    <a:pt x="17" y="54"/>
                    <a:pt x="17" y="54"/>
                  </a:cubicBezTo>
                  <a:cubicBezTo>
                    <a:pt x="22" y="51"/>
                    <a:pt x="27" y="46"/>
                    <a:pt x="30" y="41"/>
                  </a:cubicBezTo>
                  <a:cubicBezTo>
                    <a:pt x="31" y="39"/>
                    <a:pt x="32" y="36"/>
                    <a:pt x="33" y="34"/>
                  </a:cubicBezTo>
                  <a:cubicBezTo>
                    <a:pt x="34" y="31"/>
                    <a:pt x="35" y="29"/>
                    <a:pt x="35" y="27"/>
                  </a:cubicBezTo>
                  <a:cubicBezTo>
                    <a:pt x="35" y="25"/>
                    <a:pt x="36" y="24"/>
                    <a:pt x="36" y="22"/>
                  </a:cubicBezTo>
                  <a:cubicBezTo>
                    <a:pt x="37" y="18"/>
                    <a:pt x="39" y="12"/>
                    <a:pt x="37" y="8"/>
                  </a:cubicBezTo>
                  <a:cubicBezTo>
                    <a:pt x="34" y="0"/>
                    <a:pt x="22" y="7"/>
                    <a:pt x="15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6" y="22"/>
                    <a:pt x="3" y="27"/>
                    <a:pt x="2" y="32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0" y="45"/>
                    <a:pt x="1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4" name="Freeform 1197"/>
            <p:cNvSpPr>
              <a:spLocks/>
            </p:cNvSpPr>
            <p:nvPr/>
          </p:nvSpPr>
          <p:spPr bwMode="auto">
            <a:xfrm>
              <a:off x="20972676" y="9459119"/>
              <a:ext cx="247650" cy="209550"/>
            </a:xfrm>
            <a:custGeom>
              <a:avLst/>
              <a:gdLst>
                <a:gd name="T0" fmla="*/ 0 w 26"/>
                <a:gd name="T1" fmla="*/ 6 h 22"/>
                <a:gd name="T2" fmla="*/ 1 w 26"/>
                <a:gd name="T3" fmla="*/ 6 h 22"/>
                <a:gd name="T4" fmla="*/ 10 w 26"/>
                <a:gd name="T5" fmla="*/ 12 h 22"/>
                <a:gd name="T6" fmla="*/ 24 w 26"/>
                <a:gd name="T7" fmla="*/ 22 h 22"/>
                <a:gd name="T8" fmla="*/ 26 w 26"/>
                <a:gd name="T9" fmla="*/ 15 h 22"/>
                <a:gd name="T10" fmla="*/ 15 w 26"/>
                <a:gd name="T11" fmla="*/ 6 h 22"/>
                <a:gd name="T12" fmla="*/ 6 w 26"/>
                <a:gd name="T13" fmla="*/ 0 h 22"/>
                <a:gd name="T14" fmla="*/ 2 w 26"/>
                <a:gd name="T15" fmla="*/ 4 h 22"/>
                <a:gd name="T16" fmla="*/ 0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8"/>
                    <a:pt x="7" y="10"/>
                    <a:pt x="10" y="12"/>
                  </a:cubicBezTo>
                  <a:cubicBezTo>
                    <a:pt x="15" y="15"/>
                    <a:pt x="19" y="19"/>
                    <a:pt x="24" y="22"/>
                  </a:cubicBezTo>
                  <a:cubicBezTo>
                    <a:pt x="25" y="19"/>
                    <a:pt x="26" y="17"/>
                    <a:pt x="26" y="15"/>
                  </a:cubicBezTo>
                  <a:cubicBezTo>
                    <a:pt x="23" y="11"/>
                    <a:pt x="18" y="9"/>
                    <a:pt x="15" y="6"/>
                  </a:cubicBezTo>
                  <a:cubicBezTo>
                    <a:pt x="12" y="4"/>
                    <a:pt x="9" y="2"/>
                    <a:pt x="6" y="0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5" name="Freeform 1198"/>
            <p:cNvSpPr>
              <a:spLocks/>
            </p:cNvSpPr>
            <p:nvPr/>
          </p:nvSpPr>
          <p:spPr bwMode="auto">
            <a:xfrm>
              <a:off x="20886951" y="9640094"/>
              <a:ext cx="180975" cy="238125"/>
            </a:xfrm>
            <a:custGeom>
              <a:avLst/>
              <a:gdLst>
                <a:gd name="T0" fmla="*/ 0 w 19"/>
                <a:gd name="T1" fmla="*/ 8 h 25"/>
                <a:gd name="T2" fmla="*/ 3 w 19"/>
                <a:gd name="T3" fmla="*/ 7 h 25"/>
                <a:gd name="T4" fmla="*/ 11 w 19"/>
                <a:gd name="T5" fmla="*/ 7 h 25"/>
                <a:gd name="T6" fmla="*/ 9 w 19"/>
                <a:gd name="T7" fmla="*/ 16 h 25"/>
                <a:gd name="T8" fmla="*/ 11 w 19"/>
                <a:gd name="T9" fmla="*/ 25 h 25"/>
                <a:gd name="T10" fmla="*/ 16 w 19"/>
                <a:gd name="T11" fmla="*/ 24 h 25"/>
                <a:gd name="T12" fmla="*/ 17 w 19"/>
                <a:gd name="T13" fmla="*/ 23 h 25"/>
                <a:gd name="T14" fmla="*/ 16 w 19"/>
                <a:gd name="T15" fmla="*/ 13 h 25"/>
                <a:gd name="T16" fmla="*/ 18 w 19"/>
                <a:gd name="T17" fmla="*/ 7 h 25"/>
                <a:gd name="T18" fmla="*/ 18 w 19"/>
                <a:gd name="T19" fmla="*/ 4 h 25"/>
                <a:gd name="T20" fmla="*/ 18 w 19"/>
                <a:gd name="T21" fmla="*/ 4 h 25"/>
                <a:gd name="T22" fmla="*/ 17 w 19"/>
                <a:gd name="T23" fmla="*/ 3 h 25"/>
                <a:gd name="T24" fmla="*/ 16 w 19"/>
                <a:gd name="T25" fmla="*/ 2 h 25"/>
                <a:gd name="T26" fmla="*/ 2 w 19"/>
                <a:gd name="T27" fmla="*/ 1 h 25"/>
                <a:gd name="T28" fmla="*/ 0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0" y="8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6" y="7"/>
                    <a:pt x="8" y="7"/>
                    <a:pt x="11" y="7"/>
                  </a:cubicBezTo>
                  <a:cubicBezTo>
                    <a:pt x="10" y="10"/>
                    <a:pt x="10" y="14"/>
                    <a:pt x="9" y="16"/>
                  </a:cubicBezTo>
                  <a:cubicBezTo>
                    <a:pt x="9" y="19"/>
                    <a:pt x="10" y="22"/>
                    <a:pt x="11" y="25"/>
                  </a:cubicBezTo>
                  <a:cubicBezTo>
                    <a:pt x="13" y="25"/>
                    <a:pt x="14" y="25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6" y="20"/>
                    <a:pt x="16" y="17"/>
                    <a:pt x="16" y="13"/>
                  </a:cubicBezTo>
                  <a:cubicBezTo>
                    <a:pt x="17" y="11"/>
                    <a:pt x="18" y="9"/>
                    <a:pt x="18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0"/>
                    <a:pt x="6" y="0"/>
                    <a:pt x="2" y="1"/>
                  </a:cubicBezTo>
                  <a:cubicBezTo>
                    <a:pt x="1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6" name="Freeform 1199"/>
            <p:cNvSpPr>
              <a:spLocks/>
            </p:cNvSpPr>
            <p:nvPr/>
          </p:nvSpPr>
          <p:spPr bwMode="auto">
            <a:xfrm>
              <a:off x="20934576" y="9640094"/>
              <a:ext cx="142875" cy="123825"/>
            </a:xfrm>
            <a:custGeom>
              <a:avLst/>
              <a:gdLst>
                <a:gd name="T0" fmla="*/ 0 w 15"/>
                <a:gd name="T1" fmla="*/ 8 h 13"/>
                <a:gd name="T2" fmla="*/ 4 w 15"/>
                <a:gd name="T3" fmla="*/ 5 h 13"/>
                <a:gd name="T4" fmla="*/ 14 w 15"/>
                <a:gd name="T5" fmla="*/ 1 h 13"/>
                <a:gd name="T6" fmla="*/ 14 w 15"/>
                <a:gd name="T7" fmla="*/ 3 h 13"/>
                <a:gd name="T8" fmla="*/ 4 w 15"/>
                <a:gd name="T9" fmla="*/ 12 h 13"/>
                <a:gd name="T10" fmla="*/ 3 w 15"/>
                <a:gd name="T11" fmla="*/ 13 h 13"/>
                <a:gd name="T12" fmla="*/ 2 w 15"/>
                <a:gd name="T13" fmla="*/ 13 h 13"/>
                <a:gd name="T14" fmla="*/ 1 w 15"/>
                <a:gd name="T15" fmla="*/ 11 h 13"/>
                <a:gd name="T16" fmla="*/ 2 w 15"/>
                <a:gd name="T17" fmla="*/ 8 h 13"/>
                <a:gd name="T18" fmla="*/ 1 w 15"/>
                <a:gd name="T19" fmla="*/ 9 h 13"/>
                <a:gd name="T20" fmla="*/ 0 w 15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0" y="7"/>
                    <a:pt x="3" y="6"/>
                    <a:pt x="4" y="5"/>
                  </a:cubicBezTo>
                  <a:cubicBezTo>
                    <a:pt x="7" y="2"/>
                    <a:pt x="10" y="0"/>
                    <a:pt x="14" y="1"/>
                  </a:cubicBezTo>
                  <a:cubicBezTo>
                    <a:pt x="15" y="1"/>
                    <a:pt x="15" y="3"/>
                    <a:pt x="14" y="3"/>
                  </a:cubicBezTo>
                  <a:cubicBezTo>
                    <a:pt x="9" y="4"/>
                    <a:pt x="6" y="7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7" name="Freeform 1200"/>
            <p:cNvSpPr>
              <a:spLocks/>
            </p:cNvSpPr>
            <p:nvPr/>
          </p:nvSpPr>
          <p:spPr bwMode="auto">
            <a:xfrm>
              <a:off x="21896601" y="9344819"/>
              <a:ext cx="371475" cy="533400"/>
            </a:xfrm>
            <a:custGeom>
              <a:avLst/>
              <a:gdLst>
                <a:gd name="T0" fmla="*/ 37 w 39"/>
                <a:gd name="T1" fmla="*/ 49 h 56"/>
                <a:gd name="T2" fmla="*/ 32 w 39"/>
                <a:gd name="T3" fmla="*/ 55 h 56"/>
                <a:gd name="T4" fmla="*/ 29 w 39"/>
                <a:gd name="T5" fmla="*/ 56 h 56"/>
                <a:gd name="T6" fmla="*/ 28 w 39"/>
                <a:gd name="T7" fmla="*/ 56 h 56"/>
                <a:gd name="T8" fmla="*/ 23 w 39"/>
                <a:gd name="T9" fmla="*/ 55 h 56"/>
                <a:gd name="T10" fmla="*/ 21 w 39"/>
                <a:gd name="T11" fmla="*/ 54 h 56"/>
                <a:gd name="T12" fmla="*/ 9 w 39"/>
                <a:gd name="T13" fmla="*/ 41 h 56"/>
                <a:gd name="T14" fmla="*/ 5 w 39"/>
                <a:gd name="T15" fmla="*/ 34 h 56"/>
                <a:gd name="T16" fmla="*/ 3 w 39"/>
                <a:gd name="T17" fmla="*/ 27 h 56"/>
                <a:gd name="T18" fmla="*/ 3 w 39"/>
                <a:gd name="T19" fmla="*/ 22 h 56"/>
                <a:gd name="T20" fmla="*/ 1 w 39"/>
                <a:gd name="T21" fmla="*/ 8 h 56"/>
                <a:gd name="T22" fmla="*/ 23 w 39"/>
                <a:gd name="T23" fmla="*/ 12 h 56"/>
                <a:gd name="T24" fmla="*/ 28 w 39"/>
                <a:gd name="T25" fmla="*/ 16 h 56"/>
                <a:gd name="T26" fmla="*/ 29 w 39"/>
                <a:gd name="T27" fmla="*/ 18 h 56"/>
                <a:gd name="T28" fmla="*/ 37 w 39"/>
                <a:gd name="T29" fmla="*/ 32 h 56"/>
                <a:gd name="T30" fmla="*/ 38 w 39"/>
                <a:gd name="T31" fmla="*/ 39 h 56"/>
                <a:gd name="T32" fmla="*/ 37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37" y="49"/>
                  </a:moveTo>
                  <a:cubicBezTo>
                    <a:pt x="36" y="52"/>
                    <a:pt x="35" y="54"/>
                    <a:pt x="32" y="55"/>
                  </a:cubicBezTo>
                  <a:cubicBezTo>
                    <a:pt x="31" y="56"/>
                    <a:pt x="30" y="56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ubicBezTo>
                    <a:pt x="26" y="56"/>
                    <a:pt x="24" y="56"/>
                    <a:pt x="23" y="55"/>
                  </a:cubicBezTo>
                  <a:cubicBezTo>
                    <a:pt x="22" y="55"/>
                    <a:pt x="22" y="54"/>
                    <a:pt x="21" y="54"/>
                  </a:cubicBezTo>
                  <a:cubicBezTo>
                    <a:pt x="17" y="51"/>
                    <a:pt x="12" y="46"/>
                    <a:pt x="9" y="41"/>
                  </a:cubicBezTo>
                  <a:cubicBezTo>
                    <a:pt x="8" y="39"/>
                    <a:pt x="6" y="36"/>
                    <a:pt x="5" y="34"/>
                  </a:cubicBezTo>
                  <a:cubicBezTo>
                    <a:pt x="5" y="31"/>
                    <a:pt x="4" y="29"/>
                    <a:pt x="3" y="27"/>
                  </a:cubicBezTo>
                  <a:cubicBezTo>
                    <a:pt x="3" y="25"/>
                    <a:pt x="3" y="24"/>
                    <a:pt x="3" y="22"/>
                  </a:cubicBezTo>
                  <a:cubicBezTo>
                    <a:pt x="2" y="18"/>
                    <a:pt x="0" y="12"/>
                    <a:pt x="1" y="8"/>
                  </a:cubicBezTo>
                  <a:cubicBezTo>
                    <a:pt x="4" y="0"/>
                    <a:pt x="16" y="7"/>
                    <a:pt x="23" y="12"/>
                  </a:cubicBezTo>
                  <a:cubicBezTo>
                    <a:pt x="25" y="14"/>
                    <a:pt x="27" y="15"/>
                    <a:pt x="28" y="16"/>
                  </a:cubicBezTo>
                  <a:cubicBezTo>
                    <a:pt x="28" y="17"/>
                    <a:pt x="29" y="17"/>
                    <a:pt x="29" y="18"/>
                  </a:cubicBezTo>
                  <a:cubicBezTo>
                    <a:pt x="33" y="22"/>
                    <a:pt x="35" y="27"/>
                    <a:pt x="37" y="32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42"/>
                    <a:pt x="38" y="45"/>
                    <a:pt x="37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8" name="Freeform 1201"/>
            <p:cNvSpPr>
              <a:spLocks/>
            </p:cNvSpPr>
            <p:nvPr/>
          </p:nvSpPr>
          <p:spPr bwMode="auto">
            <a:xfrm>
              <a:off x="21925176" y="9459119"/>
              <a:ext cx="247650" cy="209550"/>
            </a:xfrm>
            <a:custGeom>
              <a:avLst/>
              <a:gdLst>
                <a:gd name="T0" fmla="*/ 26 w 26"/>
                <a:gd name="T1" fmla="*/ 6 h 22"/>
                <a:gd name="T2" fmla="*/ 26 w 26"/>
                <a:gd name="T3" fmla="*/ 6 h 22"/>
                <a:gd name="T4" fmla="*/ 16 w 26"/>
                <a:gd name="T5" fmla="*/ 12 h 22"/>
                <a:gd name="T6" fmla="*/ 2 w 26"/>
                <a:gd name="T7" fmla="*/ 22 h 22"/>
                <a:gd name="T8" fmla="*/ 0 w 26"/>
                <a:gd name="T9" fmla="*/ 15 h 22"/>
                <a:gd name="T10" fmla="*/ 12 w 26"/>
                <a:gd name="T11" fmla="*/ 6 h 22"/>
                <a:gd name="T12" fmla="*/ 20 w 26"/>
                <a:gd name="T13" fmla="*/ 0 h 22"/>
                <a:gd name="T14" fmla="*/ 25 w 26"/>
                <a:gd name="T15" fmla="*/ 4 h 22"/>
                <a:gd name="T16" fmla="*/ 26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3" y="8"/>
                    <a:pt x="19" y="10"/>
                    <a:pt x="16" y="12"/>
                  </a:cubicBezTo>
                  <a:cubicBezTo>
                    <a:pt x="11" y="15"/>
                    <a:pt x="7" y="19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4" y="11"/>
                    <a:pt x="8" y="9"/>
                    <a:pt x="12" y="6"/>
                  </a:cubicBezTo>
                  <a:cubicBezTo>
                    <a:pt x="14" y="4"/>
                    <a:pt x="17" y="2"/>
                    <a:pt x="20" y="0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5"/>
                    <a:pt x="26" y="5"/>
                    <a:pt x="26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9" name="Freeform 1202"/>
            <p:cNvSpPr>
              <a:spLocks/>
            </p:cNvSpPr>
            <p:nvPr/>
          </p:nvSpPr>
          <p:spPr bwMode="auto">
            <a:xfrm>
              <a:off x="22077576" y="9640094"/>
              <a:ext cx="180975" cy="238125"/>
            </a:xfrm>
            <a:custGeom>
              <a:avLst/>
              <a:gdLst>
                <a:gd name="T0" fmla="*/ 19 w 19"/>
                <a:gd name="T1" fmla="*/ 8 h 25"/>
                <a:gd name="T2" fmla="*/ 16 w 19"/>
                <a:gd name="T3" fmla="*/ 7 h 25"/>
                <a:gd name="T4" fmla="*/ 9 w 19"/>
                <a:gd name="T5" fmla="*/ 7 h 25"/>
                <a:gd name="T6" fmla="*/ 10 w 19"/>
                <a:gd name="T7" fmla="*/ 16 h 25"/>
                <a:gd name="T8" fmla="*/ 9 w 19"/>
                <a:gd name="T9" fmla="*/ 25 h 25"/>
                <a:gd name="T10" fmla="*/ 4 w 19"/>
                <a:gd name="T11" fmla="*/ 24 h 25"/>
                <a:gd name="T12" fmla="*/ 2 w 19"/>
                <a:gd name="T13" fmla="*/ 23 h 25"/>
                <a:gd name="T14" fmla="*/ 3 w 19"/>
                <a:gd name="T15" fmla="*/ 13 h 25"/>
                <a:gd name="T16" fmla="*/ 2 w 19"/>
                <a:gd name="T17" fmla="*/ 7 h 25"/>
                <a:gd name="T18" fmla="*/ 2 w 19"/>
                <a:gd name="T19" fmla="*/ 4 h 25"/>
                <a:gd name="T20" fmla="*/ 2 w 19"/>
                <a:gd name="T21" fmla="*/ 4 h 25"/>
                <a:gd name="T22" fmla="*/ 2 w 19"/>
                <a:gd name="T23" fmla="*/ 3 h 25"/>
                <a:gd name="T24" fmla="*/ 4 w 19"/>
                <a:gd name="T25" fmla="*/ 2 h 25"/>
                <a:gd name="T26" fmla="*/ 18 w 19"/>
                <a:gd name="T27" fmla="*/ 1 h 25"/>
                <a:gd name="T28" fmla="*/ 19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19" y="8"/>
                  </a:moveTo>
                  <a:cubicBezTo>
                    <a:pt x="18" y="7"/>
                    <a:pt x="17" y="7"/>
                    <a:pt x="16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10" y="10"/>
                    <a:pt x="10" y="14"/>
                    <a:pt x="10" y="16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7" y="25"/>
                    <a:pt x="5" y="25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3" y="20"/>
                    <a:pt x="4" y="17"/>
                    <a:pt x="3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6"/>
                    <a:pt x="0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0"/>
                    <a:pt x="14" y="0"/>
                    <a:pt x="18" y="1"/>
                  </a:cubicBezTo>
                  <a:cubicBezTo>
                    <a:pt x="19" y="3"/>
                    <a:pt x="19" y="5"/>
                    <a:pt x="19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0" name="Freeform 1203"/>
            <p:cNvSpPr>
              <a:spLocks/>
            </p:cNvSpPr>
            <p:nvPr/>
          </p:nvSpPr>
          <p:spPr bwMode="auto">
            <a:xfrm>
              <a:off x="22049001" y="9621044"/>
              <a:ext cx="152400" cy="123825"/>
            </a:xfrm>
            <a:custGeom>
              <a:avLst/>
              <a:gdLst>
                <a:gd name="T0" fmla="*/ 16 w 16"/>
                <a:gd name="T1" fmla="*/ 8 h 13"/>
                <a:gd name="T2" fmla="*/ 11 w 16"/>
                <a:gd name="T3" fmla="*/ 5 h 13"/>
                <a:gd name="T4" fmla="*/ 2 w 16"/>
                <a:gd name="T5" fmla="*/ 1 h 13"/>
                <a:gd name="T6" fmla="*/ 2 w 16"/>
                <a:gd name="T7" fmla="*/ 3 h 13"/>
                <a:gd name="T8" fmla="*/ 12 w 16"/>
                <a:gd name="T9" fmla="*/ 12 h 13"/>
                <a:gd name="T10" fmla="*/ 13 w 16"/>
                <a:gd name="T11" fmla="*/ 13 h 13"/>
                <a:gd name="T12" fmla="*/ 14 w 16"/>
                <a:gd name="T13" fmla="*/ 12 h 13"/>
                <a:gd name="T14" fmla="*/ 14 w 16"/>
                <a:gd name="T15" fmla="*/ 11 h 13"/>
                <a:gd name="T16" fmla="*/ 13 w 16"/>
                <a:gd name="T17" fmla="*/ 8 h 13"/>
                <a:gd name="T18" fmla="*/ 15 w 16"/>
                <a:gd name="T19" fmla="*/ 9 h 13"/>
                <a:gd name="T20" fmla="*/ 16 w 16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cubicBezTo>
                    <a:pt x="15" y="6"/>
                    <a:pt x="13" y="5"/>
                    <a:pt x="11" y="5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7" y="4"/>
                    <a:pt x="10" y="7"/>
                    <a:pt x="12" y="12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1" name="Freeform 1204"/>
            <p:cNvSpPr>
              <a:spLocks/>
            </p:cNvSpPr>
            <p:nvPr/>
          </p:nvSpPr>
          <p:spPr bwMode="auto">
            <a:xfrm>
              <a:off x="21963276" y="10649744"/>
              <a:ext cx="66675" cy="11588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12 h 12"/>
                <a:gd name="T4" fmla="*/ 7 w 7"/>
                <a:gd name="T5" fmla="*/ 11 h 12"/>
                <a:gd name="T6" fmla="*/ 6 w 7"/>
                <a:gd name="T7" fmla="*/ 0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4"/>
                    <a:pt x="1" y="8"/>
                    <a:pt x="0" y="12"/>
                  </a:cubicBezTo>
                  <a:cubicBezTo>
                    <a:pt x="2" y="12"/>
                    <a:pt x="5" y="12"/>
                    <a:pt x="7" y="11"/>
                  </a:cubicBezTo>
                  <a:cubicBezTo>
                    <a:pt x="7" y="8"/>
                    <a:pt x="6" y="4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2" name="Freeform 1205"/>
            <p:cNvSpPr>
              <a:spLocks/>
            </p:cNvSpPr>
            <p:nvPr/>
          </p:nvSpPr>
          <p:spPr bwMode="auto">
            <a:xfrm>
              <a:off x="21953751" y="10737057"/>
              <a:ext cx="228600" cy="114300"/>
            </a:xfrm>
            <a:custGeom>
              <a:avLst/>
              <a:gdLst>
                <a:gd name="T0" fmla="*/ 1 w 24"/>
                <a:gd name="T1" fmla="*/ 10 h 12"/>
                <a:gd name="T2" fmla="*/ 3 w 24"/>
                <a:gd name="T3" fmla="*/ 11 h 12"/>
                <a:gd name="T4" fmla="*/ 16 w 24"/>
                <a:gd name="T5" fmla="*/ 11 h 12"/>
                <a:gd name="T6" fmla="*/ 19 w 24"/>
                <a:gd name="T7" fmla="*/ 10 h 12"/>
                <a:gd name="T8" fmla="*/ 23 w 24"/>
                <a:gd name="T9" fmla="*/ 7 h 12"/>
                <a:gd name="T10" fmla="*/ 21 w 24"/>
                <a:gd name="T11" fmla="*/ 2 h 12"/>
                <a:gd name="T12" fmla="*/ 17 w 24"/>
                <a:gd name="T13" fmla="*/ 2 h 12"/>
                <a:gd name="T14" fmla="*/ 15 w 24"/>
                <a:gd name="T15" fmla="*/ 2 h 12"/>
                <a:gd name="T16" fmla="*/ 11 w 24"/>
                <a:gd name="T17" fmla="*/ 5 h 12"/>
                <a:gd name="T18" fmla="*/ 8 w 24"/>
                <a:gd name="T19" fmla="*/ 1 h 12"/>
                <a:gd name="T20" fmla="*/ 1 w 24"/>
                <a:gd name="T21" fmla="*/ 2 h 12"/>
                <a:gd name="T22" fmla="*/ 0 w 24"/>
                <a:gd name="T23" fmla="*/ 6 h 12"/>
                <a:gd name="T24" fmla="*/ 1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1" y="10"/>
                  </a:moveTo>
                  <a:cubicBezTo>
                    <a:pt x="1" y="11"/>
                    <a:pt x="2" y="11"/>
                    <a:pt x="3" y="11"/>
                  </a:cubicBezTo>
                  <a:cubicBezTo>
                    <a:pt x="7" y="12"/>
                    <a:pt x="12" y="12"/>
                    <a:pt x="16" y="11"/>
                  </a:cubicBezTo>
                  <a:cubicBezTo>
                    <a:pt x="17" y="11"/>
                    <a:pt x="18" y="11"/>
                    <a:pt x="19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20" y="2"/>
                    <a:pt x="18" y="1"/>
                    <a:pt x="17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9" y="4"/>
                    <a:pt x="8" y="3"/>
                    <a:pt x="8" y="1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3" name="Freeform 1206"/>
            <p:cNvSpPr>
              <a:spLocks/>
            </p:cNvSpPr>
            <p:nvPr/>
          </p:nvSpPr>
          <p:spPr bwMode="auto">
            <a:xfrm>
              <a:off x="22087101" y="10746582"/>
              <a:ext cx="95250" cy="95250"/>
            </a:xfrm>
            <a:custGeom>
              <a:avLst/>
              <a:gdLst>
                <a:gd name="T0" fmla="*/ 0 w 10"/>
                <a:gd name="T1" fmla="*/ 7 h 10"/>
                <a:gd name="T2" fmla="*/ 2 w 10"/>
                <a:gd name="T3" fmla="*/ 10 h 10"/>
                <a:gd name="T4" fmla="*/ 5 w 10"/>
                <a:gd name="T5" fmla="*/ 9 h 10"/>
                <a:gd name="T6" fmla="*/ 9 w 10"/>
                <a:gd name="T7" fmla="*/ 6 h 10"/>
                <a:gd name="T8" fmla="*/ 7 w 10"/>
                <a:gd name="T9" fmla="*/ 1 h 10"/>
                <a:gd name="T10" fmla="*/ 3 w 10"/>
                <a:gd name="T11" fmla="*/ 1 h 10"/>
                <a:gd name="T12" fmla="*/ 2 w 10"/>
                <a:gd name="T13" fmla="*/ 3 h 10"/>
                <a:gd name="T14" fmla="*/ 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cubicBezTo>
                    <a:pt x="1" y="8"/>
                    <a:pt x="1" y="9"/>
                    <a:pt x="2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4"/>
                    <a:pt x="9" y="2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4" name="Freeform 1207"/>
            <p:cNvSpPr>
              <a:spLocks/>
            </p:cNvSpPr>
            <p:nvPr/>
          </p:nvSpPr>
          <p:spPr bwMode="auto">
            <a:xfrm>
              <a:off x="21934701" y="10794207"/>
              <a:ext cx="257175" cy="76200"/>
            </a:xfrm>
            <a:custGeom>
              <a:avLst/>
              <a:gdLst>
                <a:gd name="T0" fmla="*/ 26 w 27"/>
                <a:gd name="T1" fmla="*/ 3 h 8"/>
                <a:gd name="T2" fmla="*/ 24 w 27"/>
                <a:gd name="T3" fmla="*/ 5 h 8"/>
                <a:gd name="T4" fmla="*/ 3 w 27"/>
                <a:gd name="T5" fmla="*/ 6 h 8"/>
                <a:gd name="T6" fmla="*/ 0 w 27"/>
                <a:gd name="T7" fmla="*/ 3 h 8"/>
                <a:gd name="T8" fmla="*/ 2 w 27"/>
                <a:gd name="T9" fmla="*/ 2 h 8"/>
                <a:gd name="T10" fmla="*/ 4 w 27"/>
                <a:gd name="T11" fmla="*/ 2 h 8"/>
                <a:gd name="T12" fmla="*/ 17 w 27"/>
                <a:gd name="T13" fmla="*/ 3 h 8"/>
                <a:gd name="T14" fmla="*/ 24 w 27"/>
                <a:gd name="T15" fmla="*/ 1 h 8"/>
                <a:gd name="T16" fmla="*/ 26 w 27"/>
                <a:gd name="T17" fmla="*/ 0 h 8"/>
                <a:gd name="T18" fmla="*/ 26 w 27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26" y="3"/>
                  </a:moveTo>
                  <a:cubicBezTo>
                    <a:pt x="26" y="4"/>
                    <a:pt x="25" y="4"/>
                    <a:pt x="24" y="5"/>
                  </a:cubicBezTo>
                  <a:cubicBezTo>
                    <a:pt x="17" y="7"/>
                    <a:pt x="10" y="8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8" y="4"/>
                    <a:pt x="13" y="4"/>
                    <a:pt x="17" y="3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7" y="1"/>
                    <a:pt x="27" y="2"/>
                    <a:pt x="26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5" name="Freeform 1208"/>
            <p:cNvSpPr>
              <a:spLocks/>
            </p:cNvSpPr>
            <p:nvPr/>
          </p:nvSpPr>
          <p:spPr bwMode="auto">
            <a:xfrm>
              <a:off x="22010901" y="10756107"/>
              <a:ext cx="38100" cy="1905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0 h 2"/>
                <a:gd name="T4" fmla="*/ 3 w 4"/>
                <a:gd name="T5" fmla="*/ 1 h 2"/>
                <a:gd name="T6" fmla="*/ 2 w 4"/>
                <a:gd name="T7" fmla="*/ 1 h 2"/>
                <a:gd name="T8" fmla="*/ 1 w 4"/>
                <a:gd name="T9" fmla="*/ 2 h 2"/>
                <a:gd name="T10" fmla="*/ 1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6" name="Freeform 1209"/>
            <p:cNvSpPr>
              <a:spLocks/>
            </p:cNvSpPr>
            <p:nvPr/>
          </p:nvSpPr>
          <p:spPr bwMode="auto">
            <a:xfrm>
              <a:off x="22020426" y="10765632"/>
              <a:ext cx="28575" cy="19050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7" name="Freeform 1210"/>
            <p:cNvSpPr>
              <a:spLocks/>
            </p:cNvSpPr>
            <p:nvPr/>
          </p:nvSpPr>
          <p:spPr bwMode="auto">
            <a:xfrm>
              <a:off x="22039476" y="10775157"/>
              <a:ext cx="19050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8" name="Freeform 1212"/>
            <p:cNvSpPr>
              <a:spLocks/>
            </p:cNvSpPr>
            <p:nvPr/>
          </p:nvSpPr>
          <p:spPr bwMode="auto">
            <a:xfrm>
              <a:off x="21210801" y="10668794"/>
              <a:ext cx="76200" cy="115888"/>
            </a:xfrm>
            <a:custGeom>
              <a:avLst/>
              <a:gdLst>
                <a:gd name="T0" fmla="*/ 7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1 h 12"/>
                <a:gd name="T8" fmla="*/ 7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6" y="12"/>
                    <a:pt x="3" y="12"/>
                    <a:pt x="2" y="12"/>
                  </a:cubicBezTo>
                  <a:cubicBezTo>
                    <a:pt x="1" y="9"/>
                    <a:pt x="1" y="4"/>
                    <a:pt x="0" y="1"/>
                  </a:cubicBezTo>
                  <a:cubicBezTo>
                    <a:pt x="3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9" name="Freeform 1213"/>
            <p:cNvSpPr>
              <a:spLocks/>
            </p:cNvSpPr>
            <p:nvPr/>
          </p:nvSpPr>
          <p:spPr bwMode="auto">
            <a:xfrm>
              <a:off x="20809164" y="8944769"/>
              <a:ext cx="268288" cy="314325"/>
            </a:xfrm>
            <a:custGeom>
              <a:avLst/>
              <a:gdLst>
                <a:gd name="T0" fmla="*/ 3 w 28"/>
                <a:gd name="T1" fmla="*/ 12 h 33"/>
                <a:gd name="T2" fmla="*/ 7 w 28"/>
                <a:gd name="T3" fmla="*/ 30 h 33"/>
                <a:gd name="T4" fmla="*/ 25 w 28"/>
                <a:gd name="T5" fmla="*/ 27 h 33"/>
                <a:gd name="T6" fmla="*/ 28 w 28"/>
                <a:gd name="T7" fmla="*/ 15 h 33"/>
                <a:gd name="T8" fmla="*/ 3 w 2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3" y="12"/>
                  </a:moveTo>
                  <a:cubicBezTo>
                    <a:pt x="0" y="18"/>
                    <a:pt x="2" y="26"/>
                    <a:pt x="7" y="30"/>
                  </a:cubicBezTo>
                  <a:cubicBezTo>
                    <a:pt x="13" y="33"/>
                    <a:pt x="21" y="32"/>
                    <a:pt x="25" y="27"/>
                  </a:cubicBezTo>
                  <a:cubicBezTo>
                    <a:pt x="28" y="23"/>
                    <a:pt x="28" y="19"/>
                    <a:pt x="28" y="15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0" name="Freeform 1214"/>
            <p:cNvSpPr>
              <a:spLocks/>
            </p:cNvSpPr>
            <p:nvPr/>
          </p:nvSpPr>
          <p:spPr bwMode="auto">
            <a:xfrm>
              <a:off x="20896476" y="9068594"/>
              <a:ext cx="66675" cy="114300"/>
            </a:xfrm>
            <a:custGeom>
              <a:avLst/>
              <a:gdLst>
                <a:gd name="T0" fmla="*/ 5 w 7"/>
                <a:gd name="T1" fmla="*/ 2 h 12"/>
                <a:gd name="T2" fmla="*/ 1 w 7"/>
                <a:gd name="T3" fmla="*/ 5 h 12"/>
                <a:gd name="T4" fmla="*/ 2 w 7"/>
                <a:gd name="T5" fmla="*/ 9 h 12"/>
                <a:gd name="T6" fmla="*/ 7 w 7"/>
                <a:gd name="T7" fmla="*/ 9 h 12"/>
                <a:gd name="T8" fmla="*/ 5 w 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2" y="12"/>
                    <a:pt x="6" y="12"/>
                    <a:pt x="7" y="9"/>
                  </a:cubicBezTo>
                  <a:cubicBezTo>
                    <a:pt x="7" y="7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1" name="Freeform 1215"/>
            <p:cNvSpPr>
              <a:spLocks/>
            </p:cNvSpPr>
            <p:nvPr/>
          </p:nvSpPr>
          <p:spPr bwMode="auto">
            <a:xfrm>
              <a:off x="21172701" y="10154444"/>
              <a:ext cx="866775" cy="504825"/>
            </a:xfrm>
            <a:custGeom>
              <a:avLst/>
              <a:gdLst>
                <a:gd name="T0" fmla="*/ 85 w 91"/>
                <a:gd name="T1" fmla="*/ 0 h 53"/>
                <a:gd name="T2" fmla="*/ 90 w 91"/>
                <a:gd name="T3" fmla="*/ 45 h 53"/>
                <a:gd name="T4" fmla="*/ 81 w 91"/>
                <a:gd name="T5" fmla="*/ 47 h 53"/>
                <a:gd name="T6" fmla="*/ 79 w 91"/>
                <a:gd name="T7" fmla="*/ 27 h 53"/>
                <a:gd name="T8" fmla="*/ 13 w 91"/>
                <a:gd name="T9" fmla="*/ 30 h 53"/>
                <a:gd name="T10" fmla="*/ 12 w 91"/>
                <a:gd name="T11" fmla="*/ 52 h 53"/>
                <a:gd name="T12" fmla="*/ 3 w 91"/>
                <a:gd name="T13" fmla="*/ 52 h 53"/>
                <a:gd name="T14" fmla="*/ 2 w 91"/>
                <a:gd name="T15" fmla="*/ 11 h 53"/>
                <a:gd name="T16" fmla="*/ 85 w 9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3">
                  <a:moveTo>
                    <a:pt x="85" y="0"/>
                  </a:moveTo>
                  <a:cubicBezTo>
                    <a:pt x="89" y="15"/>
                    <a:pt x="91" y="30"/>
                    <a:pt x="90" y="45"/>
                  </a:cubicBezTo>
                  <a:cubicBezTo>
                    <a:pt x="87" y="47"/>
                    <a:pt x="84" y="48"/>
                    <a:pt x="81" y="47"/>
                  </a:cubicBezTo>
                  <a:cubicBezTo>
                    <a:pt x="80" y="41"/>
                    <a:pt x="80" y="34"/>
                    <a:pt x="79" y="27"/>
                  </a:cubicBezTo>
                  <a:cubicBezTo>
                    <a:pt x="57" y="32"/>
                    <a:pt x="35" y="33"/>
                    <a:pt x="13" y="30"/>
                  </a:cubicBezTo>
                  <a:cubicBezTo>
                    <a:pt x="12" y="37"/>
                    <a:pt x="12" y="44"/>
                    <a:pt x="12" y="52"/>
                  </a:cubicBezTo>
                  <a:cubicBezTo>
                    <a:pt x="9" y="53"/>
                    <a:pt x="6" y="52"/>
                    <a:pt x="3" y="52"/>
                  </a:cubicBezTo>
                  <a:cubicBezTo>
                    <a:pt x="0" y="38"/>
                    <a:pt x="0" y="25"/>
                    <a:pt x="2" y="11"/>
                  </a:cubicBezTo>
                  <a:cubicBezTo>
                    <a:pt x="29" y="16"/>
                    <a:pt x="60" y="10"/>
                    <a:pt x="85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2" name="Freeform 1216"/>
            <p:cNvSpPr>
              <a:spLocks/>
            </p:cNvSpPr>
            <p:nvPr/>
          </p:nvSpPr>
          <p:spPr bwMode="auto">
            <a:xfrm>
              <a:off x="21582276" y="10249694"/>
              <a:ext cx="38100" cy="2286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1 h 24"/>
                <a:gd name="T4" fmla="*/ 1 w 4"/>
                <a:gd name="T5" fmla="*/ 22 h 24"/>
                <a:gd name="T6" fmla="*/ 4 w 4"/>
                <a:gd name="T7" fmla="*/ 2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1" y="15"/>
                    <a:pt x="1" y="22"/>
                  </a:cubicBezTo>
                  <a:cubicBezTo>
                    <a:pt x="2" y="24"/>
                    <a:pt x="4" y="24"/>
                    <a:pt x="4" y="22"/>
                  </a:cubicBezTo>
                  <a:cubicBezTo>
                    <a:pt x="4" y="15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3" name="Freeform 1217"/>
            <p:cNvSpPr>
              <a:spLocks/>
            </p:cNvSpPr>
            <p:nvPr/>
          </p:nvSpPr>
          <p:spPr bwMode="auto">
            <a:xfrm>
              <a:off x="21144126" y="9363869"/>
              <a:ext cx="914400" cy="962025"/>
            </a:xfrm>
            <a:custGeom>
              <a:avLst/>
              <a:gdLst>
                <a:gd name="T0" fmla="*/ 96 w 96"/>
                <a:gd name="T1" fmla="*/ 90 h 101"/>
                <a:gd name="T2" fmla="*/ 0 w 96"/>
                <a:gd name="T3" fmla="*/ 98 h 101"/>
                <a:gd name="T4" fmla="*/ 0 w 96"/>
                <a:gd name="T5" fmla="*/ 79 h 101"/>
                <a:gd name="T6" fmla="*/ 0 w 96"/>
                <a:gd name="T7" fmla="*/ 70 h 101"/>
                <a:gd name="T8" fmla="*/ 2 w 96"/>
                <a:gd name="T9" fmla="*/ 45 h 101"/>
                <a:gd name="T10" fmla="*/ 2 w 96"/>
                <a:gd name="T11" fmla="*/ 36 h 101"/>
                <a:gd name="T12" fmla="*/ 6 w 96"/>
                <a:gd name="T13" fmla="*/ 6 h 101"/>
                <a:gd name="T14" fmla="*/ 15 w 96"/>
                <a:gd name="T15" fmla="*/ 6 h 101"/>
                <a:gd name="T16" fmla="*/ 78 w 96"/>
                <a:gd name="T17" fmla="*/ 0 h 101"/>
                <a:gd name="T18" fmla="*/ 81 w 96"/>
                <a:gd name="T19" fmla="*/ 0 h 101"/>
                <a:gd name="T20" fmla="*/ 89 w 96"/>
                <a:gd name="T21" fmla="*/ 27 h 101"/>
                <a:gd name="T22" fmla="*/ 91 w 96"/>
                <a:gd name="T23" fmla="*/ 38 h 101"/>
                <a:gd name="T24" fmla="*/ 95 w 96"/>
                <a:gd name="T25" fmla="*/ 62 h 101"/>
                <a:gd name="T26" fmla="*/ 95 w 96"/>
                <a:gd name="T27" fmla="*/ 73 h 101"/>
                <a:gd name="T28" fmla="*/ 96 w 96"/>
                <a:gd name="T2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1">
                  <a:moveTo>
                    <a:pt x="96" y="90"/>
                  </a:moveTo>
                  <a:cubicBezTo>
                    <a:pt x="65" y="99"/>
                    <a:pt x="32" y="101"/>
                    <a:pt x="0" y="98"/>
                  </a:cubicBezTo>
                  <a:cubicBezTo>
                    <a:pt x="0" y="92"/>
                    <a:pt x="0" y="86"/>
                    <a:pt x="0" y="79"/>
                  </a:cubicBezTo>
                  <a:cubicBezTo>
                    <a:pt x="0" y="76"/>
                    <a:pt x="0" y="73"/>
                    <a:pt x="0" y="70"/>
                  </a:cubicBezTo>
                  <a:cubicBezTo>
                    <a:pt x="0" y="62"/>
                    <a:pt x="1" y="54"/>
                    <a:pt x="2" y="45"/>
                  </a:cubicBezTo>
                  <a:cubicBezTo>
                    <a:pt x="2" y="42"/>
                    <a:pt x="2" y="39"/>
                    <a:pt x="2" y="36"/>
                  </a:cubicBezTo>
                  <a:cubicBezTo>
                    <a:pt x="3" y="26"/>
                    <a:pt x="4" y="16"/>
                    <a:pt x="6" y="6"/>
                  </a:cubicBezTo>
                  <a:cubicBezTo>
                    <a:pt x="9" y="6"/>
                    <a:pt x="12" y="6"/>
                    <a:pt x="15" y="6"/>
                  </a:cubicBezTo>
                  <a:cubicBezTo>
                    <a:pt x="35" y="5"/>
                    <a:pt x="58" y="3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5" y="9"/>
                    <a:pt x="87" y="18"/>
                    <a:pt x="89" y="27"/>
                  </a:cubicBezTo>
                  <a:cubicBezTo>
                    <a:pt x="90" y="31"/>
                    <a:pt x="91" y="34"/>
                    <a:pt x="91" y="38"/>
                  </a:cubicBezTo>
                  <a:cubicBezTo>
                    <a:pt x="93" y="46"/>
                    <a:pt x="94" y="54"/>
                    <a:pt x="95" y="62"/>
                  </a:cubicBezTo>
                  <a:cubicBezTo>
                    <a:pt x="95" y="66"/>
                    <a:pt x="95" y="69"/>
                    <a:pt x="95" y="73"/>
                  </a:cubicBezTo>
                  <a:cubicBezTo>
                    <a:pt x="96" y="79"/>
                    <a:pt x="96" y="84"/>
                    <a:pt x="96" y="90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4" name="Freeform 1218"/>
            <p:cNvSpPr>
              <a:spLocks/>
            </p:cNvSpPr>
            <p:nvPr/>
          </p:nvSpPr>
          <p:spPr bwMode="auto">
            <a:xfrm>
              <a:off x="21277476" y="9363869"/>
              <a:ext cx="619125" cy="361950"/>
            </a:xfrm>
            <a:custGeom>
              <a:avLst/>
              <a:gdLst>
                <a:gd name="T0" fmla="*/ 54 w 65"/>
                <a:gd name="T1" fmla="*/ 26 h 38"/>
                <a:gd name="T2" fmla="*/ 19 w 65"/>
                <a:gd name="T3" fmla="*/ 34 h 38"/>
                <a:gd name="T4" fmla="*/ 1 w 65"/>
                <a:gd name="T5" fmla="*/ 6 h 38"/>
                <a:gd name="T6" fmla="*/ 64 w 65"/>
                <a:gd name="T7" fmla="*/ 0 h 38"/>
                <a:gd name="T8" fmla="*/ 54 w 65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8">
                  <a:moveTo>
                    <a:pt x="54" y="26"/>
                  </a:moveTo>
                  <a:cubicBezTo>
                    <a:pt x="46" y="35"/>
                    <a:pt x="31" y="38"/>
                    <a:pt x="19" y="34"/>
                  </a:cubicBezTo>
                  <a:cubicBezTo>
                    <a:pt x="8" y="29"/>
                    <a:pt x="0" y="17"/>
                    <a:pt x="1" y="6"/>
                  </a:cubicBezTo>
                  <a:cubicBezTo>
                    <a:pt x="21" y="5"/>
                    <a:pt x="44" y="3"/>
                    <a:pt x="64" y="0"/>
                  </a:cubicBezTo>
                  <a:cubicBezTo>
                    <a:pt x="65" y="10"/>
                    <a:pt x="61" y="19"/>
                    <a:pt x="54" y="26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5" name="Freeform 1219"/>
            <p:cNvSpPr>
              <a:spLocks/>
            </p:cNvSpPr>
            <p:nvPr/>
          </p:nvSpPr>
          <p:spPr bwMode="auto">
            <a:xfrm>
              <a:off x="21163176" y="9621044"/>
              <a:ext cx="847725" cy="190500"/>
            </a:xfrm>
            <a:custGeom>
              <a:avLst/>
              <a:gdLst>
                <a:gd name="T0" fmla="*/ 89 w 89"/>
                <a:gd name="T1" fmla="*/ 11 h 20"/>
                <a:gd name="T2" fmla="*/ 80 w 89"/>
                <a:gd name="T3" fmla="*/ 13 h 20"/>
                <a:gd name="T4" fmla="*/ 50 w 89"/>
                <a:gd name="T5" fmla="*/ 19 h 20"/>
                <a:gd name="T6" fmla="*/ 19 w 89"/>
                <a:gd name="T7" fmla="*/ 20 h 20"/>
                <a:gd name="T8" fmla="*/ 0 w 89"/>
                <a:gd name="T9" fmla="*/ 18 h 20"/>
                <a:gd name="T10" fmla="*/ 0 w 89"/>
                <a:gd name="T11" fmla="*/ 9 h 20"/>
                <a:gd name="T12" fmla="*/ 21 w 89"/>
                <a:gd name="T13" fmla="*/ 10 h 20"/>
                <a:gd name="T14" fmla="*/ 49 w 89"/>
                <a:gd name="T15" fmla="*/ 8 h 20"/>
                <a:gd name="T16" fmla="*/ 78 w 89"/>
                <a:gd name="T17" fmla="*/ 3 h 20"/>
                <a:gd name="T18" fmla="*/ 87 w 89"/>
                <a:gd name="T19" fmla="*/ 0 h 20"/>
                <a:gd name="T20" fmla="*/ 89 w 89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0">
                  <a:moveTo>
                    <a:pt x="89" y="11"/>
                  </a:moveTo>
                  <a:cubicBezTo>
                    <a:pt x="86" y="12"/>
                    <a:pt x="83" y="12"/>
                    <a:pt x="80" y="13"/>
                  </a:cubicBezTo>
                  <a:cubicBezTo>
                    <a:pt x="70" y="16"/>
                    <a:pt x="60" y="17"/>
                    <a:pt x="50" y="19"/>
                  </a:cubicBezTo>
                  <a:cubicBezTo>
                    <a:pt x="40" y="20"/>
                    <a:pt x="29" y="20"/>
                    <a:pt x="19" y="20"/>
                  </a:cubicBezTo>
                  <a:cubicBezTo>
                    <a:pt x="13" y="20"/>
                    <a:pt x="6" y="20"/>
                    <a:pt x="0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7" y="9"/>
                    <a:pt x="14" y="10"/>
                    <a:pt x="21" y="10"/>
                  </a:cubicBezTo>
                  <a:cubicBezTo>
                    <a:pt x="30" y="10"/>
                    <a:pt x="40" y="9"/>
                    <a:pt x="49" y="8"/>
                  </a:cubicBezTo>
                  <a:cubicBezTo>
                    <a:pt x="59" y="7"/>
                    <a:pt x="69" y="5"/>
                    <a:pt x="78" y="3"/>
                  </a:cubicBezTo>
                  <a:cubicBezTo>
                    <a:pt x="81" y="2"/>
                    <a:pt x="84" y="1"/>
                    <a:pt x="87" y="0"/>
                  </a:cubicBezTo>
                  <a:cubicBezTo>
                    <a:pt x="88" y="4"/>
                    <a:pt x="89" y="7"/>
                    <a:pt x="89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6" name="Freeform 1220"/>
            <p:cNvSpPr>
              <a:spLocks/>
            </p:cNvSpPr>
            <p:nvPr/>
          </p:nvSpPr>
          <p:spPr bwMode="auto">
            <a:xfrm>
              <a:off x="21096501" y="9373394"/>
              <a:ext cx="161925" cy="590550"/>
            </a:xfrm>
            <a:custGeom>
              <a:avLst/>
              <a:gdLst>
                <a:gd name="T0" fmla="*/ 7 w 17"/>
                <a:gd name="T1" fmla="*/ 4 h 62"/>
                <a:gd name="T2" fmla="*/ 1 w 17"/>
                <a:gd name="T3" fmla="*/ 34 h 62"/>
                <a:gd name="T4" fmla="*/ 0 w 17"/>
                <a:gd name="T5" fmla="*/ 50 h 62"/>
                <a:gd name="T6" fmla="*/ 3 w 17"/>
                <a:gd name="T7" fmla="*/ 61 h 62"/>
                <a:gd name="T8" fmla="*/ 5 w 17"/>
                <a:gd name="T9" fmla="*/ 61 h 62"/>
                <a:gd name="T10" fmla="*/ 8 w 17"/>
                <a:gd name="T11" fmla="*/ 50 h 62"/>
                <a:gd name="T12" fmla="*/ 10 w 17"/>
                <a:gd name="T13" fmla="*/ 35 h 62"/>
                <a:gd name="T14" fmla="*/ 16 w 17"/>
                <a:gd name="T15" fmla="*/ 6 h 62"/>
                <a:gd name="T16" fmla="*/ 7 w 17"/>
                <a:gd name="T1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2">
                  <a:moveTo>
                    <a:pt x="7" y="4"/>
                  </a:moveTo>
                  <a:cubicBezTo>
                    <a:pt x="3" y="13"/>
                    <a:pt x="2" y="24"/>
                    <a:pt x="1" y="34"/>
                  </a:cubicBezTo>
                  <a:cubicBezTo>
                    <a:pt x="0" y="39"/>
                    <a:pt x="0" y="44"/>
                    <a:pt x="0" y="50"/>
                  </a:cubicBezTo>
                  <a:cubicBezTo>
                    <a:pt x="0" y="54"/>
                    <a:pt x="0" y="58"/>
                    <a:pt x="3" y="61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8" y="58"/>
                    <a:pt x="8" y="54"/>
                    <a:pt x="8" y="50"/>
                  </a:cubicBezTo>
                  <a:cubicBezTo>
                    <a:pt x="9" y="45"/>
                    <a:pt x="9" y="40"/>
                    <a:pt x="10" y="35"/>
                  </a:cubicBezTo>
                  <a:cubicBezTo>
                    <a:pt x="11" y="25"/>
                    <a:pt x="15" y="16"/>
                    <a:pt x="16" y="6"/>
                  </a:cubicBezTo>
                  <a:cubicBezTo>
                    <a:pt x="17" y="2"/>
                    <a:pt x="9" y="0"/>
                    <a:pt x="7" y="4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7" name="Freeform 1221"/>
            <p:cNvSpPr>
              <a:spLocks/>
            </p:cNvSpPr>
            <p:nvPr/>
          </p:nvSpPr>
          <p:spPr bwMode="auto">
            <a:xfrm>
              <a:off x="21858501" y="9354344"/>
              <a:ext cx="200025" cy="590550"/>
            </a:xfrm>
            <a:custGeom>
              <a:avLst/>
              <a:gdLst>
                <a:gd name="T0" fmla="*/ 20 w 21"/>
                <a:gd name="T1" fmla="*/ 45 h 62"/>
                <a:gd name="T2" fmla="*/ 18 w 21"/>
                <a:gd name="T3" fmla="*/ 28 h 62"/>
                <a:gd name="T4" fmla="*/ 6 w 21"/>
                <a:gd name="T5" fmla="*/ 3 h 62"/>
                <a:gd name="T6" fmla="*/ 2 w 21"/>
                <a:gd name="T7" fmla="*/ 8 h 62"/>
                <a:gd name="T8" fmla="*/ 8 w 21"/>
                <a:gd name="T9" fmla="*/ 20 h 62"/>
                <a:gd name="T10" fmla="*/ 11 w 21"/>
                <a:gd name="T11" fmla="*/ 33 h 62"/>
                <a:gd name="T12" fmla="*/ 12 w 21"/>
                <a:gd name="T13" fmla="*/ 47 h 62"/>
                <a:gd name="T14" fmla="*/ 14 w 21"/>
                <a:gd name="T15" fmla="*/ 60 h 62"/>
                <a:gd name="T16" fmla="*/ 19 w 21"/>
                <a:gd name="T17" fmla="*/ 60 h 62"/>
                <a:gd name="T18" fmla="*/ 20 w 21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2">
                  <a:moveTo>
                    <a:pt x="20" y="45"/>
                  </a:moveTo>
                  <a:cubicBezTo>
                    <a:pt x="20" y="40"/>
                    <a:pt x="19" y="34"/>
                    <a:pt x="18" y="28"/>
                  </a:cubicBezTo>
                  <a:cubicBezTo>
                    <a:pt x="17" y="19"/>
                    <a:pt x="14" y="9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4" y="12"/>
                    <a:pt x="7" y="16"/>
                    <a:pt x="8" y="20"/>
                  </a:cubicBezTo>
                  <a:cubicBezTo>
                    <a:pt x="9" y="25"/>
                    <a:pt x="10" y="29"/>
                    <a:pt x="11" y="33"/>
                  </a:cubicBezTo>
                  <a:cubicBezTo>
                    <a:pt x="11" y="38"/>
                    <a:pt x="12" y="43"/>
                    <a:pt x="12" y="47"/>
                  </a:cubicBezTo>
                  <a:cubicBezTo>
                    <a:pt x="12" y="52"/>
                    <a:pt x="12" y="57"/>
                    <a:pt x="14" y="60"/>
                  </a:cubicBezTo>
                  <a:cubicBezTo>
                    <a:pt x="15" y="62"/>
                    <a:pt x="18" y="62"/>
                    <a:pt x="19" y="60"/>
                  </a:cubicBezTo>
                  <a:cubicBezTo>
                    <a:pt x="21" y="56"/>
                    <a:pt x="20" y="50"/>
                    <a:pt x="20" y="45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8" name="Freeform 1222"/>
            <p:cNvSpPr>
              <a:spLocks/>
            </p:cNvSpPr>
            <p:nvPr/>
          </p:nvSpPr>
          <p:spPr bwMode="auto">
            <a:xfrm>
              <a:off x="21144126" y="9954419"/>
              <a:ext cx="904875" cy="190500"/>
            </a:xfrm>
            <a:custGeom>
              <a:avLst/>
              <a:gdLst>
                <a:gd name="T0" fmla="*/ 95 w 95"/>
                <a:gd name="T1" fmla="*/ 11 h 20"/>
                <a:gd name="T2" fmla="*/ 85 w 95"/>
                <a:gd name="T3" fmla="*/ 14 h 20"/>
                <a:gd name="T4" fmla="*/ 52 w 95"/>
                <a:gd name="T5" fmla="*/ 19 h 20"/>
                <a:gd name="T6" fmla="*/ 17 w 95"/>
                <a:gd name="T7" fmla="*/ 19 h 20"/>
                <a:gd name="T8" fmla="*/ 0 w 95"/>
                <a:gd name="T9" fmla="*/ 17 h 20"/>
                <a:gd name="T10" fmla="*/ 0 w 95"/>
                <a:gd name="T11" fmla="*/ 8 h 20"/>
                <a:gd name="T12" fmla="*/ 3 w 95"/>
                <a:gd name="T13" fmla="*/ 8 h 20"/>
                <a:gd name="T14" fmla="*/ 19 w 95"/>
                <a:gd name="T15" fmla="*/ 10 h 20"/>
                <a:gd name="T16" fmla="*/ 51 w 95"/>
                <a:gd name="T17" fmla="*/ 9 h 20"/>
                <a:gd name="T18" fmla="*/ 84 w 95"/>
                <a:gd name="T19" fmla="*/ 3 h 20"/>
                <a:gd name="T20" fmla="*/ 95 w 95"/>
                <a:gd name="T21" fmla="*/ 0 h 20"/>
                <a:gd name="T22" fmla="*/ 95 w 95"/>
                <a:gd name="T2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0">
                  <a:moveTo>
                    <a:pt x="95" y="11"/>
                  </a:moveTo>
                  <a:cubicBezTo>
                    <a:pt x="92" y="12"/>
                    <a:pt x="89" y="13"/>
                    <a:pt x="85" y="14"/>
                  </a:cubicBezTo>
                  <a:cubicBezTo>
                    <a:pt x="74" y="16"/>
                    <a:pt x="63" y="18"/>
                    <a:pt x="52" y="19"/>
                  </a:cubicBezTo>
                  <a:cubicBezTo>
                    <a:pt x="40" y="20"/>
                    <a:pt x="29" y="20"/>
                    <a:pt x="17" y="19"/>
                  </a:cubicBezTo>
                  <a:cubicBezTo>
                    <a:pt x="12" y="19"/>
                    <a:pt x="6" y="19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30" y="10"/>
                    <a:pt x="40" y="10"/>
                    <a:pt x="51" y="9"/>
                  </a:cubicBezTo>
                  <a:cubicBezTo>
                    <a:pt x="62" y="8"/>
                    <a:pt x="73" y="6"/>
                    <a:pt x="84" y="3"/>
                  </a:cubicBezTo>
                  <a:cubicBezTo>
                    <a:pt x="88" y="2"/>
                    <a:pt x="91" y="1"/>
                    <a:pt x="95" y="0"/>
                  </a:cubicBezTo>
                  <a:cubicBezTo>
                    <a:pt x="95" y="4"/>
                    <a:pt x="95" y="7"/>
                    <a:pt x="95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9" name="Freeform 1223"/>
            <p:cNvSpPr>
              <a:spLocks/>
            </p:cNvSpPr>
            <p:nvPr/>
          </p:nvSpPr>
          <p:spPr bwMode="auto">
            <a:xfrm>
              <a:off x="21353676" y="9459119"/>
              <a:ext cx="466725" cy="209550"/>
            </a:xfrm>
            <a:custGeom>
              <a:avLst/>
              <a:gdLst>
                <a:gd name="T0" fmla="*/ 49 w 49"/>
                <a:gd name="T1" fmla="*/ 0 h 22"/>
                <a:gd name="T2" fmla="*/ 27 w 49"/>
                <a:gd name="T3" fmla="*/ 20 h 22"/>
                <a:gd name="T4" fmla="*/ 0 w 49"/>
                <a:gd name="T5" fmla="*/ 7 h 22"/>
                <a:gd name="T6" fmla="*/ 49 w 4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2">
                  <a:moveTo>
                    <a:pt x="49" y="0"/>
                  </a:moveTo>
                  <a:cubicBezTo>
                    <a:pt x="47" y="11"/>
                    <a:pt x="38" y="19"/>
                    <a:pt x="27" y="20"/>
                  </a:cubicBezTo>
                  <a:cubicBezTo>
                    <a:pt x="17" y="22"/>
                    <a:pt x="6" y="16"/>
                    <a:pt x="0" y="7"/>
                  </a:cubicBezTo>
                  <a:cubicBezTo>
                    <a:pt x="16" y="5"/>
                    <a:pt x="33" y="1"/>
                    <a:pt x="4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0" name="Freeform 1224"/>
            <p:cNvSpPr>
              <a:spLocks/>
            </p:cNvSpPr>
            <p:nvPr/>
          </p:nvSpPr>
          <p:spPr bwMode="auto">
            <a:xfrm>
              <a:off x="20953626" y="8449469"/>
              <a:ext cx="1200150" cy="1181100"/>
            </a:xfrm>
            <a:custGeom>
              <a:avLst/>
              <a:gdLst>
                <a:gd name="T0" fmla="*/ 122 w 126"/>
                <a:gd name="T1" fmla="*/ 35 h 124"/>
                <a:gd name="T2" fmla="*/ 121 w 126"/>
                <a:gd name="T3" fmla="*/ 74 h 124"/>
                <a:gd name="T4" fmla="*/ 96 w 126"/>
                <a:gd name="T5" fmla="*/ 112 h 124"/>
                <a:gd name="T6" fmla="*/ 45 w 126"/>
                <a:gd name="T7" fmla="*/ 118 h 124"/>
                <a:gd name="T8" fmla="*/ 6 w 126"/>
                <a:gd name="T9" fmla="*/ 76 h 124"/>
                <a:gd name="T10" fmla="*/ 7 w 126"/>
                <a:gd name="T11" fmla="*/ 34 h 124"/>
                <a:gd name="T12" fmla="*/ 97 w 126"/>
                <a:gd name="T13" fmla="*/ 11 h 124"/>
                <a:gd name="T14" fmla="*/ 122 w 126"/>
                <a:gd name="T15" fmla="*/ 3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4">
                  <a:moveTo>
                    <a:pt x="122" y="35"/>
                  </a:moveTo>
                  <a:cubicBezTo>
                    <a:pt x="126" y="47"/>
                    <a:pt x="124" y="60"/>
                    <a:pt x="121" y="74"/>
                  </a:cubicBezTo>
                  <a:cubicBezTo>
                    <a:pt x="118" y="90"/>
                    <a:pt x="112" y="103"/>
                    <a:pt x="96" y="112"/>
                  </a:cubicBezTo>
                  <a:cubicBezTo>
                    <a:pt x="81" y="120"/>
                    <a:pt x="62" y="124"/>
                    <a:pt x="45" y="118"/>
                  </a:cubicBezTo>
                  <a:cubicBezTo>
                    <a:pt x="26" y="111"/>
                    <a:pt x="12" y="94"/>
                    <a:pt x="6" y="76"/>
                  </a:cubicBezTo>
                  <a:cubicBezTo>
                    <a:pt x="0" y="62"/>
                    <a:pt x="0" y="47"/>
                    <a:pt x="7" y="34"/>
                  </a:cubicBezTo>
                  <a:cubicBezTo>
                    <a:pt x="22" y="6"/>
                    <a:pt x="69" y="0"/>
                    <a:pt x="97" y="11"/>
                  </a:cubicBezTo>
                  <a:cubicBezTo>
                    <a:pt x="112" y="17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1" name="Freeform 1225"/>
            <p:cNvSpPr>
              <a:spLocks/>
            </p:cNvSpPr>
            <p:nvPr/>
          </p:nvSpPr>
          <p:spPr bwMode="auto">
            <a:xfrm>
              <a:off x="20915526" y="8859044"/>
              <a:ext cx="190500" cy="400050"/>
            </a:xfrm>
            <a:custGeom>
              <a:avLst/>
              <a:gdLst>
                <a:gd name="T0" fmla="*/ 7 w 20"/>
                <a:gd name="T1" fmla="*/ 25 h 42"/>
                <a:gd name="T2" fmla="*/ 18 w 20"/>
                <a:gd name="T3" fmla="*/ 14 h 42"/>
                <a:gd name="T4" fmla="*/ 12 w 20"/>
                <a:gd name="T5" fmla="*/ 6 h 42"/>
                <a:gd name="T6" fmla="*/ 7 w 20"/>
                <a:gd name="T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2">
                  <a:moveTo>
                    <a:pt x="7" y="25"/>
                  </a:moveTo>
                  <a:cubicBezTo>
                    <a:pt x="15" y="42"/>
                    <a:pt x="20" y="24"/>
                    <a:pt x="18" y="14"/>
                  </a:cubicBezTo>
                  <a:cubicBezTo>
                    <a:pt x="17" y="10"/>
                    <a:pt x="15" y="7"/>
                    <a:pt x="12" y="6"/>
                  </a:cubicBezTo>
                  <a:cubicBezTo>
                    <a:pt x="0" y="0"/>
                    <a:pt x="4" y="20"/>
                    <a:pt x="7" y="25"/>
                  </a:cubicBezTo>
                  <a:close/>
                </a:path>
              </a:pathLst>
            </a:custGeom>
            <a:solidFill>
              <a:srgbClr val="45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2" name="Freeform 1226"/>
            <p:cNvSpPr>
              <a:spLocks/>
            </p:cNvSpPr>
            <p:nvPr/>
          </p:nvSpPr>
          <p:spPr bwMode="auto">
            <a:xfrm>
              <a:off x="22020426" y="8935244"/>
              <a:ext cx="295275" cy="314325"/>
            </a:xfrm>
            <a:custGeom>
              <a:avLst/>
              <a:gdLst>
                <a:gd name="T0" fmla="*/ 28 w 31"/>
                <a:gd name="T1" fmla="*/ 21 h 33"/>
                <a:gd name="T2" fmla="*/ 23 w 31"/>
                <a:gd name="T3" fmla="*/ 3 h 33"/>
                <a:gd name="T4" fmla="*/ 3 w 31"/>
                <a:gd name="T5" fmla="*/ 7 h 33"/>
                <a:gd name="T6" fmla="*/ 0 w 31"/>
                <a:gd name="T7" fmla="*/ 19 h 33"/>
                <a:gd name="T8" fmla="*/ 28 w 31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28" y="21"/>
                  </a:moveTo>
                  <a:cubicBezTo>
                    <a:pt x="31" y="15"/>
                    <a:pt x="29" y="7"/>
                    <a:pt x="23" y="3"/>
                  </a:cubicBezTo>
                  <a:cubicBezTo>
                    <a:pt x="17" y="0"/>
                    <a:pt x="8" y="1"/>
                    <a:pt x="3" y="7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1" y="33"/>
                    <a:pt x="21" y="32"/>
                    <a:pt x="2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3" name="Freeform 1227"/>
            <p:cNvSpPr>
              <a:spLocks/>
            </p:cNvSpPr>
            <p:nvPr/>
          </p:nvSpPr>
          <p:spPr bwMode="auto">
            <a:xfrm>
              <a:off x="20742489" y="8230394"/>
              <a:ext cx="1439863" cy="866775"/>
            </a:xfrm>
            <a:custGeom>
              <a:avLst/>
              <a:gdLst>
                <a:gd name="T0" fmla="*/ 148 w 151"/>
                <a:gd name="T1" fmla="*/ 40 h 91"/>
                <a:gd name="T2" fmla="*/ 142 w 151"/>
                <a:gd name="T3" fmla="*/ 91 h 91"/>
                <a:gd name="T4" fmla="*/ 133 w 151"/>
                <a:gd name="T5" fmla="*/ 53 h 91"/>
                <a:gd name="T6" fmla="*/ 83 w 151"/>
                <a:gd name="T7" fmla="*/ 72 h 91"/>
                <a:gd name="T8" fmla="*/ 33 w 151"/>
                <a:gd name="T9" fmla="*/ 79 h 91"/>
                <a:gd name="T10" fmla="*/ 9 w 151"/>
                <a:gd name="T11" fmla="*/ 74 h 91"/>
                <a:gd name="T12" fmla="*/ 11 w 151"/>
                <a:gd name="T13" fmla="*/ 66 h 91"/>
                <a:gd name="T14" fmla="*/ 17 w 151"/>
                <a:gd name="T15" fmla="*/ 61 h 91"/>
                <a:gd name="T16" fmla="*/ 2 w 151"/>
                <a:gd name="T17" fmla="*/ 58 h 91"/>
                <a:gd name="T18" fmla="*/ 5 w 151"/>
                <a:gd name="T19" fmla="*/ 45 h 91"/>
                <a:gd name="T20" fmla="*/ 58 w 151"/>
                <a:gd name="T21" fmla="*/ 10 h 91"/>
                <a:gd name="T22" fmla="*/ 96 w 151"/>
                <a:gd name="T23" fmla="*/ 1 h 91"/>
                <a:gd name="T24" fmla="*/ 113 w 151"/>
                <a:gd name="T25" fmla="*/ 2 h 91"/>
                <a:gd name="T26" fmla="*/ 125 w 151"/>
                <a:gd name="T27" fmla="*/ 14 h 91"/>
                <a:gd name="T28" fmla="*/ 132 w 151"/>
                <a:gd name="T29" fmla="*/ 12 h 91"/>
                <a:gd name="T30" fmla="*/ 139 w 151"/>
                <a:gd name="T31" fmla="*/ 17 h 91"/>
                <a:gd name="T32" fmla="*/ 148 w 151"/>
                <a:gd name="T33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1">
                  <a:moveTo>
                    <a:pt x="148" y="40"/>
                  </a:moveTo>
                  <a:cubicBezTo>
                    <a:pt x="151" y="57"/>
                    <a:pt x="149" y="75"/>
                    <a:pt x="142" y="91"/>
                  </a:cubicBezTo>
                  <a:cubicBezTo>
                    <a:pt x="139" y="79"/>
                    <a:pt x="136" y="66"/>
                    <a:pt x="133" y="53"/>
                  </a:cubicBezTo>
                  <a:cubicBezTo>
                    <a:pt x="117" y="61"/>
                    <a:pt x="101" y="68"/>
                    <a:pt x="83" y="72"/>
                  </a:cubicBezTo>
                  <a:cubicBezTo>
                    <a:pt x="67" y="76"/>
                    <a:pt x="49" y="80"/>
                    <a:pt x="33" y="79"/>
                  </a:cubicBezTo>
                  <a:cubicBezTo>
                    <a:pt x="27" y="79"/>
                    <a:pt x="11" y="80"/>
                    <a:pt x="9" y="74"/>
                  </a:cubicBezTo>
                  <a:cubicBezTo>
                    <a:pt x="8" y="71"/>
                    <a:pt x="9" y="68"/>
                    <a:pt x="11" y="66"/>
                  </a:cubicBezTo>
                  <a:cubicBezTo>
                    <a:pt x="12" y="64"/>
                    <a:pt x="15" y="62"/>
                    <a:pt x="17" y="61"/>
                  </a:cubicBezTo>
                  <a:cubicBezTo>
                    <a:pt x="12" y="62"/>
                    <a:pt x="4" y="63"/>
                    <a:pt x="2" y="58"/>
                  </a:cubicBezTo>
                  <a:cubicBezTo>
                    <a:pt x="0" y="54"/>
                    <a:pt x="2" y="49"/>
                    <a:pt x="5" y="45"/>
                  </a:cubicBezTo>
                  <a:cubicBezTo>
                    <a:pt x="19" y="29"/>
                    <a:pt x="38" y="18"/>
                    <a:pt x="58" y="10"/>
                  </a:cubicBezTo>
                  <a:cubicBezTo>
                    <a:pt x="72" y="5"/>
                    <a:pt x="82" y="2"/>
                    <a:pt x="96" y="1"/>
                  </a:cubicBezTo>
                  <a:cubicBezTo>
                    <a:pt x="102" y="0"/>
                    <a:pt x="108" y="0"/>
                    <a:pt x="113" y="2"/>
                  </a:cubicBezTo>
                  <a:cubicBezTo>
                    <a:pt x="119" y="4"/>
                    <a:pt x="124" y="9"/>
                    <a:pt x="125" y="14"/>
                  </a:cubicBezTo>
                  <a:cubicBezTo>
                    <a:pt x="126" y="12"/>
                    <a:pt x="130" y="11"/>
                    <a:pt x="132" y="12"/>
                  </a:cubicBezTo>
                  <a:cubicBezTo>
                    <a:pt x="135" y="12"/>
                    <a:pt x="137" y="15"/>
                    <a:pt x="139" y="17"/>
                  </a:cubicBezTo>
                  <a:cubicBezTo>
                    <a:pt x="144" y="24"/>
                    <a:pt x="146" y="32"/>
                    <a:pt x="148" y="40"/>
                  </a:cubicBezTo>
                  <a:close/>
                </a:path>
              </a:pathLst>
            </a:custGeom>
            <a:solidFill>
              <a:srgbClr val="43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4" name="Freeform 1228"/>
            <p:cNvSpPr>
              <a:spLocks/>
            </p:cNvSpPr>
            <p:nvPr/>
          </p:nvSpPr>
          <p:spPr bwMode="auto">
            <a:xfrm>
              <a:off x="21344151" y="9097169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3 w 7"/>
                <a:gd name="T5" fmla="*/ 0 h 10"/>
                <a:gd name="T6" fmla="*/ 1 w 7"/>
                <a:gd name="T7" fmla="*/ 0 h 10"/>
                <a:gd name="T8" fmla="*/ 0 w 7"/>
                <a:gd name="T9" fmla="*/ 4 h 10"/>
                <a:gd name="T10" fmla="*/ 0 w 7"/>
                <a:gd name="T11" fmla="*/ 5 h 10"/>
                <a:gd name="T12" fmla="*/ 0 w 7"/>
                <a:gd name="T13" fmla="*/ 8 h 10"/>
                <a:gd name="T14" fmla="*/ 3 w 7"/>
                <a:gd name="T15" fmla="*/ 10 h 10"/>
                <a:gd name="T16" fmla="*/ 5 w 7"/>
                <a:gd name="T17" fmla="*/ 9 h 10"/>
                <a:gd name="T18" fmla="*/ 5 w 7"/>
                <a:gd name="T19" fmla="*/ 9 h 10"/>
                <a:gd name="T20" fmla="*/ 5 w 7"/>
                <a:gd name="T21" fmla="*/ 9 h 10"/>
                <a:gd name="T22" fmla="*/ 6 w 7"/>
                <a:gd name="T23" fmla="*/ 9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5" name="Freeform 1229"/>
            <p:cNvSpPr>
              <a:spLocks/>
            </p:cNvSpPr>
            <p:nvPr/>
          </p:nvSpPr>
          <p:spPr bwMode="auto">
            <a:xfrm>
              <a:off x="21734676" y="9068594"/>
              <a:ext cx="57150" cy="95250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2 h 10"/>
                <a:gd name="T4" fmla="*/ 3 w 6"/>
                <a:gd name="T5" fmla="*/ 0 h 10"/>
                <a:gd name="T6" fmla="*/ 1 w 6"/>
                <a:gd name="T7" fmla="*/ 1 h 10"/>
                <a:gd name="T8" fmla="*/ 0 w 6"/>
                <a:gd name="T9" fmla="*/ 4 h 10"/>
                <a:gd name="T10" fmla="*/ 0 w 6"/>
                <a:gd name="T11" fmla="*/ 5 h 10"/>
                <a:gd name="T12" fmla="*/ 0 w 6"/>
                <a:gd name="T13" fmla="*/ 7 h 10"/>
                <a:gd name="T14" fmla="*/ 3 w 6"/>
                <a:gd name="T15" fmla="*/ 10 h 10"/>
                <a:gd name="T16" fmla="*/ 5 w 6"/>
                <a:gd name="T17" fmla="*/ 9 h 10"/>
                <a:gd name="T18" fmla="*/ 5 w 6"/>
                <a:gd name="T19" fmla="*/ 8 h 10"/>
                <a:gd name="T20" fmla="*/ 5 w 6"/>
                <a:gd name="T21" fmla="*/ 8 h 10"/>
                <a:gd name="T22" fmla="*/ 5 w 6"/>
                <a:gd name="T23" fmla="*/ 8 h 10"/>
                <a:gd name="T24" fmla="*/ 6 w 6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6" name="Freeform 1230"/>
            <p:cNvSpPr>
              <a:spLocks/>
            </p:cNvSpPr>
            <p:nvPr/>
          </p:nvSpPr>
          <p:spPr bwMode="auto">
            <a:xfrm>
              <a:off x="22125201" y="9011444"/>
              <a:ext cx="76200" cy="142875"/>
            </a:xfrm>
            <a:custGeom>
              <a:avLst/>
              <a:gdLst>
                <a:gd name="T0" fmla="*/ 6 w 8"/>
                <a:gd name="T1" fmla="*/ 10 h 15"/>
                <a:gd name="T2" fmla="*/ 6 w 8"/>
                <a:gd name="T3" fmla="*/ 4 h 15"/>
                <a:gd name="T4" fmla="*/ 2 w 8"/>
                <a:gd name="T5" fmla="*/ 2 h 15"/>
                <a:gd name="T6" fmla="*/ 2 w 8"/>
                <a:gd name="T7" fmla="*/ 13 h 15"/>
                <a:gd name="T8" fmla="*/ 6 w 8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0"/>
                  </a:moveTo>
                  <a:cubicBezTo>
                    <a:pt x="5" y="9"/>
                    <a:pt x="5" y="6"/>
                    <a:pt x="6" y="4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6"/>
                    <a:pt x="0" y="9"/>
                    <a:pt x="2" y="13"/>
                  </a:cubicBezTo>
                  <a:cubicBezTo>
                    <a:pt x="4" y="15"/>
                    <a:pt x="8" y="13"/>
                    <a:pt x="6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7" name="Freeform 1231"/>
            <p:cNvSpPr>
              <a:spLocks/>
            </p:cNvSpPr>
            <p:nvPr/>
          </p:nvSpPr>
          <p:spPr bwMode="auto">
            <a:xfrm>
              <a:off x="21229851" y="9278144"/>
              <a:ext cx="200025" cy="95250"/>
            </a:xfrm>
            <a:custGeom>
              <a:avLst/>
              <a:gdLst>
                <a:gd name="T0" fmla="*/ 16 w 21"/>
                <a:gd name="T1" fmla="*/ 1 h 10"/>
                <a:gd name="T2" fmla="*/ 19 w 21"/>
                <a:gd name="T3" fmla="*/ 6 h 10"/>
                <a:gd name="T4" fmla="*/ 12 w 21"/>
                <a:gd name="T5" fmla="*/ 8 h 10"/>
                <a:gd name="T6" fmla="*/ 1 w 21"/>
                <a:gd name="T7" fmla="*/ 5 h 10"/>
                <a:gd name="T8" fmla="*/ 14 w 21"/>
                <a:gd name="T9" fmla="*/ 0 h 10"/>
                <a:gd name="T10" fmla="*/ 16 w 2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6" y="1"/>
                  </a:moveTo>
                  <a:cubicBezTo>
                    <a:pt x="18" y="1"/>
                    <a:pt x="21" y="3"/>
                    <a:pt x="19" y="6"/>
                  </a:cubicBezTo>
                  <a:cubicBezTo>
                    <a:pt x="18" y="8"/>
                    <a:pt x="14" y="8"/>
                    <a:pt x="12" y="8"/>
                  </a:cubicBezTo>
                  <a:cubicBezTo>
                    <a:pt x="9" y="9"/>
                    <a:pt x="0" y="10"/>
                    <a:pt x="1" y="5"/>
                  </a:cubicBezTo>
                  <a:cubicBezTo>
                    <a:pt x="2" y="1"/>
                    <a:pt x="11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8" name="Freeform 1232"/>
            <p:cNvSpPr>
              <a:spLocks/>
            </p:cNvSpPr>
            <p:nvPr/>
          </p:nvSpPr>
          <p:spPr bwMode="auto">
            <a:xfrm>
              <a:off x="21782301" y="9240044"/>
              <a:ext cx="200025" cy="85725"/>
            </a:xfrm>
            <a:custGeom>
              <a:avLst/>
              <a:gdLst>
                <a:gd name="T0" fmla="*/ 4 w 21"/>
                <a:gd name="T1" fmla="*/ 7 h 9"/>
                <a:gd name="T2" fmla="*/ 3 w 21"/>
                <a:gd name="T3" fmla="*/ 1 h 9"/>
                <a:gd name="T4" fmla="*/ 11 w 21"/>
                <a:gd name="T5" fmla="*/ 0 h 9"/>
                <a:gd name="T6" fmla="*/ 19 w 21"/>
                <a:gd name="T7" fmla="*/ 5 h 9"/>
                <a:gd name="T8" fmla="*/ 6 w 21"/>
                <a:gd name="T9" fmla="*/ 8 h 9"/>
                <a:gd name="T10" fmla="*/ 4 w 21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4" y="7"/>
                  </a:moveTo>
                  <a:cubicBezTo>
                    <a:pt x="2" y="7"/>
                    <a:pt x="0" y="3"/>
                    <a:pt x="3" y="1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4" y="0"/>
                    <a:pt x="21" y="1"/>
                    <a:pt x="19" y="5"/>
                  </a:cubicBezTo>
                  <a:cubicBezTo>
                    <a:pt x="18" y="9"/>
                    <a:pt x="9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9" name="Freeform 1233"/>
            <p:cNvSpPr>
              <a:spLocks/>
            </p:cNvSpPr>
            <p:nvPr/>
          </p:nvSpPr>
          <p:spPr bwMode="auto">
            <a:xfrm>
              <a:off x="21696576" y="8935244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7 w 14"/>
                <a:gd name="T3" fmla="*/ 0 h 5"/>
                <a:gd name="T4" fmla="*/ 2 w 14"/>
                <a:gd name="T5" fmla="*/ 1 h 5"/>
                <a:gd name="T6" fmla="*/ 2 w 14"/>
                <a:gd name="T7" fmla="*/ 5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4" y="5"/>
                    <a:pt x="5" y="5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0" name="Freeform 1234"/>
            <p:cNvSpPr>
              <a:spLocks/>
            </p:cNvSpPr>
            <p:nvPr/>
          </p:nvSpPr>
          <p:spPr bwMode="auto">
            <a:xfrm>
              <a:off x="21277476" y="9001919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1 w 11"/>
                <a:gd name="T5" fmla="*/ 1 h 5"/>
                <a:gd name="T6" fmla="*/ 2 w 11"/>
                <a:gd name="T7" fmla="*/ 4 h 5"/>
                <a:gd name="T8" fmla="*/ 6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1"/>
                    <a:pt x="7" y="1"/>
                    <a:pt x="6" y="1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8" y="5"/>
                    <a:pt x="10" y="4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1" name="Freeform 1235"/>
            <p:cNvSpPr>
              <a:spLocks/>
            </p:cNvSpPr>
            <p:nvPr/>
          </p:nvSpPr>
          <p:spPr bwMode="auto">
            <a:xfrm>
              <a:off x="21525126" y="9440069"/>
              <a:ext cx="161925" cy="38100"/>
            </a:xfrm>
            <a:custGeom>
              <a:avLst/>
              <a:gdLst>
                <a:gd name="T0" fmla="*/ 16 w 17"/>
                <a:gd name="T1" fmla="*/ 0 h 4"/>
                <a:gd name="T2" fmla="*/ 9 w 17"/>
                <a:gd name="T3" fmla="*/ 1 h 4"/>
                <a:gd name="T4" fmla="*/ 1 w 17"/>
                <a:gd name="T5" fmla="*/ 2 h 4"/>
                <a:gd name="T6" fmla="*/ 1 w 17"/>
                <a:gd name="T7" fmla="*/ 4 h 4"/>
                <a:gd name="T8" fmla="*/ 9 w 17"/>
                <a:gd name="T9" fmla="*/ 3 h 4"/>
                <a:gd name="T10" fmla="*/ 16 w 17"/>
                <a:gd name="T11" fmla="*/ 2 h 4"/>
                <a:gd name="T12" fmla="*/ 16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11" y="3"/>
                    <a:pt x="14" y="3"/>
                    <a:pt x="16" y="2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2" name="Freeform 1236"/>
            <p:cNvSpPr>
              <a:spLocks/>
            </p:cNvSpPr>
            <p:nvPr/>
          </p:nvSpPr>
          <p:spPr bwMode="auto">
            <a:xfrm>
              <a:off x="21163176" y="10602119"/>
              <a:ext cx="142875" cy="106363"/>
            </a:xfrm>
            <a:custGeom>
              <a:avLst/>
              <a:gdLst>
                <a:gd name="T0" fmla="*/ 13 w 15"/>
                <a:gd name="T1" fmla="*/ 1 h 11"/>
                <a:gd name="T2" fmla="*/ 15 w 15"/>
                <a:gd name="T3" fmla="*/ 2 h 11"/>
                <a:gd name="T4" fmla="*/ 15 w 15"/>
                <a:gd name="T5" fmla="*/ 3 h 11"/>
                <a:gd name="T6" fmla="*/ 15 w 15"/>
                <a:gd name="T7" fmla="*/ 6 h 11"/>
                <a:gd name="T8" fmla="*/ 14 w 15"/>
                <a:gd name="T9" fmla="*/ 9 h 11"/>
                <a:gd name="T10" fmla="*/ 9 w 15"/>
                <a:gd name="T11" fmla="*/ 11 h 11"/>
                <a:gd name="T12" fmla="*/ 4 w 15"/>
                <a:gd name="T13" fmla="*/ 10 h 11"/>
                <a:gd name="T14" fmla="*/ 2 w 15"/>
                <a:gd name="T15" fmla="*/ 7 h 11"/>
                <a:gd name="T16" fmla="*/ 3 w 15"/>
                <a:gd name="T17" fmla="*/ 1 h 11"/>
                <a:gd name="T18" fmla="*/ 13 w 15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13" y="1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9"/>
                    <a:pt x="14" y="9"/>
                  </a:cubicBezTo>
                  <a:cubicBezTo>
                    <a:pt x="13" y="11"/>
                    <a:pt x="11" y="11"/>
                    <a:pt x="9" y="11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5"/>
                    <a:pt x="0" y="0"/>
                    <a:pt x="3" y="1"/>
                  </a:cubicBezTo>
                  <a:cubicBezTo>
                    <a:pt x="7" y="2"/>
                    <a:pt x="10" y="2"/>
                    <a:pt x="13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3" name="Freeform 1237"/>
            <p:cNvSpPr>
              <a:spLocks/>
            </p:cNvSpPr>
            <p:nvPr/>
          </p:nvSpPr>
          <p:spPr bwMode="auto">
            <a:xfrm>
              <a:off x="21925176" y="10564019"/>
              <a:ext cx="133350" cy="125413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2 w 14"/>
                <a:gd name="T5" fmla="*/ 10 h 13"/>
                <a:gd name="T6" fmla="*/ 1 w 14"/>
                <a:gd name="T7" fmla="*/ 10 h 13"/>
                <a:gd name="T8" fmla="*/ 0 w 14"/>
                <a:gd name="T9" fmla="*/ 4 h 13"/>
                <a:gd name="T10" fmla="*/ 6 w 14"/>
                <a:gd name="T11" fmla="*/ 1 h 13"/>
                <a:gd name="T12" fmla="*/ 10 w 14"/>
                <a:gd name="T13" fmla="*/ 1 h 13"/>
                <a:gd name="T14" fmla="*/ 12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4" y="1"/>
                    <a:pt x="13" y="5"/>
                    <a:pt x="13" y="7"/>
                  </a:cubicBezTo>
                  <a:cubicBezTo>
                    <a:pt x="13" y="8"/>
                    <a:pt x="13" y="10"/>
                    <a:pt x="12" y="10"/>
                  </a:cubicBezTo>
                  <a:cubicBezTo>
                    <a:pt x="10" y="13"/>
                    <a:pt x="3" y="13"/>
                    <a:pt x="1" y="10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4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0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4" name="Freeform 1238"/>
            <p:cNvSpPr>
              <a:spLocks/>
            </p:cNvSpPr>
            <p:nvPr/>
          </p:nvSpPr>
          <p:spPr bwMode="auto">
            <a:xfrm>
              <a:off x="21544176" y="9259094"/>
              <a:ext cx="57150" cy="85725"/>
            </a:xfrm>
            <a:custGeom>
              <a:avLst/>
              <a:gdLst>
                <a:gd name="T0" fmla="*/ 5 w 6"/>
                <a:gd name="T1" fmla="*/ 7 h 9"/>
                <a:gd name="T2" fmla="*/ 3 w 6"/>
                <a:gd name="T3" fmla="*/ 6 h 9"/>
                <a:gd name="T4" fmla="*/ 3 w 6"/>
                <a:gd name="T5" fmla="*/ 2 h 9"/>
                <a:gd name="T6" fmla="*/ 2 w 6"/>
                <a:gd name="T7" fmla="*/ 1 h 9"/>
                <a:gd name="T8" fmla="*/ 0 w 6"/>
                <a:gd name="T9" fmla="*/ 8 h 9"/>
                <a:gd name="T10" fmla="*/ 1 w 6"/>
                <a:gd name="T11" fmla="*/ 8 h 9"/>
                <a:gd name="T12" fmla="*/ 5 w 6"/>
                <a:gd name="T13" fmla="*/ 9 h 9"/>
                <a:gd name="T14" fmla="*/ 5 w 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5" name="Freeform 1239"/>
            <p:cNvSpPr>
              <a:spLocks/>
            </p:cNvSpPr>
            <p:nvPr/>
          </p:nvSpPr>
          <p:spPr bwMode="auto">
            <a:xfrm>
              <a:off x="21077451" y="10765632"/>
              <a:ext cx="238125" cy="114300"/>
            </a:xfrm>
            <a:custGeom>
              <a:avLst/>
              <a:gdLst>
                <a:gd name="T0" fmla="*/ 24 w 25"/>
                <a:gd name="T1" fmla="*/ 9 h 12"/>
                <a:gd name="T2" fmla="*/ 22 w 25"/>
                <a:gd name="T3" fmla="*/ 10 h 12"/>
                <a:gd name="T4" fmla="*/ 9 w 25"/>
                <a:gd name="T5" fmla="*/ 12 h 12"/>
                <a:gd name="T6" fmla="*/ 6 w 25"/>
                <a:gd name="T7" fmla="*/ 11 h 12"/>
                <a:gd name="T8" fmla="*/ 1 w 25"/>
                <a:gd name="T9" fmla="*/ 9 h 12"/>
                <a:gd name="T10" fmla="*/ 3 w 25"/>
                <a:gd name="T11" fmla="*/ 4 h 12"/>
                <a:gd name="T12" fmla="*/ 6 w 25"/>
                <a:gd name="T13" fmla="*/ 2 h 12"/>
                <a:gd name="T14" fmla="*/ 8 w 25"/>
                <a:gd name="T15" fmla="*/ 3 h 12"/>
                <a:gd name="T16" fmla="*/ 13 w 25"/>
                <a:gd name="T17" fmla="*/ 5 h 12"/>
                <a:gd name="T18" fmla="*/ 15 w 25"/>
                <a:gd name="T19" fmla="*/ 1 h 12"/>
                <a:gd name="T20" fmla="*/ 22 w 25"/>
                <a:gd name="T21" fmla="*/ 0 h 12"/>
                <a:gd name="T22" fmla="*/ 24 w 25"/>
                <a:gd name="T23" fmla="*/ 5 h 12"/>
                <a:gd name="T24" fmla="*/ 24 w 25"/>
                <a:gd name="T2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4" y="9"/>
                  </a:moveTo>
                  <a:cubicBezTo>
                    <a:pt x="23" y="9"/>
                    <a:pt x="23" y="10"/>
                    <a:pt x="22" y="10"/>
                  </a:cubicBezTo>
                  <a:cubicBezTo>
                    <a:pt x="18" y="11"/>
                    <a:pt x="13" y="12"/>
                    <a:pt x="9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5" y="4"/>
                    <a:pt x="15" y="2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2" y="2"/>
                    <a:pt x="23" y="3"/>
                    <a:pt x="24" y="5"/>
                  </a:cubicBezTo>
                  <a:cubicBezTo>
                    <a:pt x="24" y="6"/>
                    <a:pt x="25" y="8"/>
                    <a:pt x="24" y="9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6" name="Freeform 1240"/>
            <p:cNvSpPr>
              <a:spLocks/>
            </p:cNvSpPr>
            <p:nvPr/>
          </p:nvSpPr>
          <p:spPr bwMode="auto">
            <a:xfrm>
              <a:off x="21077451" y="10784682"/>
              <a:ext cx="95250" cy="95250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10 h 10"/>
                <a:gd name="T4" fmla="*/ 6 w 10"/>
                <a:gd name="T5" fmla="*/ 9 h 10"/>
                <a:gd name="T6" fmla="*/ 1 w 10"/>
                <a:gd name="T7" fmla="*/ 7 h 10"/>
                <a:gd name="T8" fmla="*/ 3 w 10"/>
                <a:gd name="T9" fmla="*/ 2 h 10"/>
                <a:gd name="T10" fmla="*/ 6 w 10"/>
                <a:gd name="T11" fmla="*/ 0 h 10"/>
                <a:gd name="T12" fmla="*/ 8 w 10"/>
                <a:gd name="T13" fmla="*/ 2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8"/>
                    <a:pt x="9" y="9"/>
                    <a:pt x="9" y="10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4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7" name="Freeform 1241"/>
            <p:cNvSpPr>
              <a:spLocks/>
            </p:cNvSpPr>
            <p:nvPr/>
          </p:nvSpPr>
          <p:spPr bwMode="auto">
            <a:xfrm>
              <a:off x="21067926" y="10822782"/>
              <a:ext cx="257175" cy="76200"/>
            </a:xfrm>
            <a:custGeom>
              <a:avLst/>
              <a:gdLst>
                <a:gd name="T0" fmla="*/ 1 w 27"/>
                <a:gd name="T1" fmla="*/ 5 h 8"/>
                <a:gd name="T2" fmla="*/ 4 w 27"/>
                <a:gd name="T3" fmla="*/ 6 h 8"/>
                <a:gd name="T4" fmla="*/ 25 w 27"/>
                <a:gd name="T5" fmla="*/ 5 h 8"/>
                <a:gd name="T6" fmla="*/ 27 w 27"/>
                <a:gd name="T7" fmla="*/ 2 h 8"/>
                <a:gd name="T8" fmla="*/ 25 w 27"/>
                <a:gd name="T9" fmla="*/ 0 h 8"/>
                <a:gd name="T10" fmla="*/ 23 w 27"/>
                <a:gd name="T11" fmla="*/ 1 h 8"/>
                <a:gd name="T12" fmla="*/ 10 w 27"/>
                <a:gd name="T13" fmla="*/ 3 h 8"/>
                <a:gd name="T14" fmla="*/ 4 w 27"/>
                <a:gd name="T15" fmla="*/ 2 h 8"/>
                <a:gd name="T16" fmla="*/ 1 w 27"/>
                <a:gd name="T17" fmla="*/ 2 h 8"/>
                <a:gd name="T18" fmla="*/ 1 w 27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1" y="5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11" y="8"/>
                    <a:pt x="18" y="7"/>
                    <a:pt x="25" y="5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19" y="3"/>
                    <a:pt x="15" y="4"/>
                    <a:pt x="10" y="3"/>
                  </a:cubicBezTo>
                  <a:cubicBezTo>
                    <a:pt x="8" y="3"/>
                    <a:pt x="6" y="3"/>
                    <a:pt x="4" y="2"/>
                  </a:cubicBezTo>
                  <a:cubicBezTo>
                    <a:pt x="3" y="2"/>
                    <a:pt x="2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8" name="Freeform 1242"/>
            <p:cNvSpPr>
              <a:spLocks/>
            </p:cNvSpPr>
            <p:nvPr/>
          </p:nvSpPr>
          <p:spPr bwMode="auto">
            <a:xfrm>
              <a:off x="21210801" y="1077515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0 w 3"/>
                <a:gd name="T5" fmla="*/ 2 h 2"/>
                <a:gd name="T6" fmla="*/ 1 w 3"/>
                <a:gd name="T7" fmla="*/ 2 h 2"/>
                <a:gd name="T8" fmla="*/ 3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9" name="Freeform 1243"/>
            <p:cNvSpPr>
              <a:spLocks/>
            </p:cNvSpPr>
            <p:nvPr/>
          </p:nvSpPr>
          <p:spPr bwMode="auto">
            <a:xfrm>
              <a:off x="21201276" y="1079420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2 w 3"/>
                <a:gd name="T7" fmla="*/ 2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0" name="Freeform 1244"/>
            <p:cNvSpPr>
              <a:spLocks/>
            </p:cNvSpPr>
            <p:nvPr/>
          </p:nvSpPr>
          <p:spPr bwMode="auto">
            <a:xfrm>
              <a:off x="21201276" y="10803732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1" name="Freeform 1245"/>
            <p:cNvSpPr>
              <a:spLocks/>
            </p:cNvSpPr>
            <p:nvPr/>
          </p:nvSpPr>
          <p:spPr bwMode="auto">
            <a:xfrm>
              <a:off x="21925176" y="9601994"/>
              <a:ext cx="209550" cy="209550"/>
            </a:xfrm>
            <a:custGeom>
              <a:avLst/>
              <a:gdLst>
                <a:gd name="T0" fmla="*/ 15 w 22"/>
                <a:gd name="T1" fmla="*/ 21 h 22"/>
                <a:gd name="T2" fmla="*/ 1 w 22"/>
                <a:gd name="T3" fmla="*/ 15 h 22"/>
                <a:gd name="T4" fmla="*/ 2 w 22"/>
                <a:gd name="T5" fmla="*/ 11 h 22"/>
                <a:gd name="T6" fmla="*/ 3 w 22"/>
                <a:gd name="T7" fmla="*/ 4 h 22"/>
                <a:gd name="T8" fmla="*/ 11 w 22"/>
                <a:gd name="T9" fmla="*/ 7 h 22"/>
                <a:gd name="T10" fmla="*/ 11 w 22"/>
                <a:gd name="T11" fmla="*/ 0 h 22"/>
                <a:gd name="T12" fmla="*/ 15 w 22"/>
                <a:gd name="T13" fmla="*/ 1 h 22"/>
                <a:gd name="T14" fmla="*/ 19 w 22"/>
                <a:gd name="T15" fmla="*/ 5 h 22"/>
                <a:gd name="T16" fmla="*/ 21 w 22"/>
                <a:gd name="T17" fmla="*/ 11 h 22"/>
                <a:gd name="T18" fmla="*/ 21 w 22"/>
                <a:gd name="T19" fmla="*/ 17 h 22"/>
                <a:gd name="T20" fmla="*/ 15 w 22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5" y="21"/>
                  </a:moveTo>
                  <a:cubicBezTo>
                    <a:pt x="11" y="22"/>
                    <a:pt x="0" y="22"/>
                    <a:pt x="1" y="15"/>
                  </a:cubicBezTo>
                  <a:cubicBezTo>
                    <a:pt x="0" y="14"/>
                    <a:pt x="0" y="11"/>
                    <a:pt x="2" y="11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4" y="8"/>
                    <a:pt x="8" y="9"/>
                    <a:pt x="11" y="7"/>
                  </a:cubicBezTo>
                  <a:cubicBezTo>
                    <a:pt x="11" y="5"/>
                    <a:pt x="11" y="3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2"/>
                    <a:pt x="18" y="3"/>
                    <a:pt x="19" y="5"/>
                  </a:cubicBezTo>
                  <a:cubicBezTo>
                    <a:pt x="20" y="6"/>
                    <a:pt x="21" y="9"/>
                    <a:pt x="21" y="11"/>
                  </a:cubicBezTo>
                  <a:cubicBezTo>
                    <a:pt x="22" y="13"/>
                    <a:pt x="22" y="15"/>
                    <a:pt x="21" y="17"/>
                  </a:cubicBezTo>
                  <a:cubicBezTo>
                    <a:pt x="19" y="19"/>
                    <a:pt x="17" y="20"/>
                    <a:pt x="1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2" name="Freeform 1246"/>
            <p:cNvSpPr>
              <a:spLocks/>
            </p:cNvSpPr>
            <p:nvPr/>
          </p:nvSpPr>
          <p:spPr bwMode="auto">
            <a:xfrm>
              <a:off x="20982201" y="9601994"/>
              <a:ext cx="257175" cy="209550"/>
            </a:xfrm>
            <a:custGeom>
              <a:avLst/>
              <a:gdLst>
                <a:gd name="T0" fmla="*/ 9 w 27"/>
                <a:gd name="T1" fmla="*/ 21 h 22"/>
                <a:gd name="T2" fmla="*/ 25 w 27"/>
                <a:gd name="T3" fmla="*/ 15 h 22"/>
                <a:gd name="T4" fmla="*/ 24 w 27"/>
                <a:gd name="T5" fmla="*/ 11 h 22"/>
                <a:gd name="T6" fmla="*/ 23 w 27"/>
                <a:gd name="T7" fmla="*/ 4 h 22"/>
                <a:gd name="T8" fmla="*/ 14 w 27"/>
                <a:gd name="T9" fmla="*/ 7 h 22"/>
                <a:gd name="T10" fmla="*/ 14 w 27"/>
                <a:gd name="T11" fmla="*/ 0 h 22"/>
                <a:gd name="T12" fmla="*/ 9 w 27"/>
                <a:gd name="T13" fmla="*/ 1 h 22"/>
                <a:gd name="T14" fmla="*/ 5 w 27"/>
                <a:gd name="T15" fmla="*/ 5 h 22"/>
                <a:gd name="T16" fmla="*/ 2 w 27"/>
                <a:gd name="T17" fmla="*/ 11 h 22"/>
                <a:gd name="T18" fmla="*/ 2 w 27"/>
                <a:gd name="T19" fmla="*/ 17 h 22"/>
                <a:gd name="T20" fmla="*/ 9 w 2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2">
                  <a:moveTo>
                    <a:pt x="9" y="21"/>
                  </a:moveTo>
                  <a:cubicBezTo>
                    <a:pt x="14" y="22"/>
                    <a:pt x="27" y="22"/>
                    <a:pt x="25" y="15"/>
                  </a:cubicBezTo>
                  <a:cubicBezTo>
                    <a:pt x="27" y="14"/>
                    <a:pt x="26" y="11"/>
                    <a:pt x="24" y="11"/>
                  </a:cubicBezTo>
                  <a:cubicBezTo>
                    <a:pt x="26" y="9"/>
                    <a:pt x="25" y="5"/>
                    <a:pt x="23" y="4"/>
                  </a:cubicBezTo>
                  <a:cubicBezTo>
                    <a:pt x="22" y="8"/>
                    <a:pt x="17" y="9"/>
                    <a:pt x="14" y="7"/>
                  </a:cubicBezTo>
                  <a:cubicBezTo>
                    <a:pt x="13" y="5"/>
                    <a:pt x="13" y="3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3" y="6"/>
                    <a:pt x="2" y="9"/>
                    <a:pt x="2" y="11"/>
                  </a:cubicBezTo>
                  <a:cubicBezTo>
                    <a:pt x="1" y="13"/>
                    <a:pt x="0" y="15"/>
                    <a:pt x="2" y="17"/>
                  </a:cubicBezTo>
                  <a:cubicBezTo>
                    <a:pt x="4" y="19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3" name="Freeform 1247"/>
            <p:cNvSpPr>
              <a:spLocks/>
            </p:cNvSpPr>
            <p:nvPr/>
          </p:nvSpPr>
          <p:spPr bwMode="auto">
            <a:xfrm>
              <a:off x="20982201" y="8620919"/>
              <a:ext cx="847725" cy="276225"/>
            </a:xfrm>
            <a:custGeom>
              <a:avLst/>
              <a:gdLst>
                <a:gd name="T0" fmla="*/ 87 w 89"/>
                <a:gd name="T1" fmla="*/ 1 h 29"/>
                <a:gd name="T2" fmla="*/ 48 w 89"/>
                <a:gd name="T3" fmla="*/ 19 h 29"/>
                <a:gd name="T4" fmla="*/ 2 w 89"/>
                <a:gd name="T5" fmla="*/ 25 h 29"/>
                <a:gd name="T6" fmla="*/ 2 w 89"/>
                <a:gd name="T7" fmla="*/ 28 h 29"/>
                <a:gd name="T8" fmla="*/ 52 w 89"/>
                <a:gd name="T9" fmla="*/ 21 h 29"/>
                <a:gd name="T10" fmla="*/ 75 w 89"/>
                <a:gd name="T11" fmla="*/ 13 h 29"/>
                <a:gd name="T12" fmla="*/ 88 w 89"/>
                <a:gd name="T13" fmla="*/ 2 h 29"/>
                <a:gd name="T14" fmla="*/ 87 w 89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9">
                  <a:moveTo>
                    <a:pt x="87" y="1"/>
                  </a:moveTo>
                  <a:cubicBezTo>
                    <a:pt x="76" y="10"/>
                    <a:pt x="62" y="15"/>
                    <a:pt x="48" y="19"/>
                  </a:cubicBezTo>
                  <a:cubicBezTo>
                    <a:pt x="33" y="23"/>
                    <a:pt x="18" y="24"/>
                    <a:pt x="2" y="25"/>
                  </a:cubicBezTo>
                  <a:cubicBezTo>
                    <a:pt x="0" y="26"/>
                    <a:pt x="0" y="28"/>
                    <a:pt x="2" y="28"/>
                  </a:cubicBezTo>
                  <a:cubicBezTo>
                    <a:pt x="19" y="29"/>
                    <a:pt x="36" y="26"/>
                    <a:pt x="52" y="21"/>
                  </a:cubicBezTo>
                  <a:cubicBezTo>
                    <a:pt x="60" y="19"/>
                    <a:pt x="67" y="16"/>
                    <a:pt x="75" y="13"/>
                  </a:cubicBezTo>
                  <a:cubicBezTo>
                    <a:pt x="80" y="11"/>
                    <a:pt x="86" y="7"/>
                    <a:pt x="88" y="2"/>
                  </a:cubicBezTo>
                  <a:cubicBezTo>
                    <a:pt x="89" y="1"/>
                    <a:pt x="87" y="0"/>
                    <a:pt x="87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4" name="Freeform 1248"/>
            <p:cNvSpPr>
              <a:spLocks/>
            </p:cNvSpPr>
            <p:nvPr/>
          </p:nvSpPr>
          <p:spPr bwMode="auto">
            <a:xfrm>
              <a:off x="21058401" y="8497094"/>
              <a:ext cx="647700" cy="219075"/>
            </a:xfrm>
            <a:custGeom>
              <a:avLst/>
              <a:gdLst>
                <a:gd name="T0" fmla="*/ 68 w 68"/>
                <a:gd name="T1" fmla="*/ 0 h 23"/>
                <a:gd name="T2" fmla="*/ 35 w 68"/>
                <a:gd name="T3" fmla="*/ 10 h 23"/>
                <a:gd name="T4" fmla="*/ 1 w 68"/>
                <a:gd name="T5" fmla="*/ 21 h 23"/>
                <a:gd name="T6" fmla="*/ 1 w 68"/>
                <a:gd name="T7" fmla="*/ 23 h 23"/>
                <a:gd name="T8" fmla="*/ 36 w 68"/>
                <a:gd name="T9" fmla="*/ 12 h 23"/>
                <a:gd name="T10" fmla="*/ 68 w 68"/>
                <a:gd name="T11" fmla="*/ 1 h 23"/>
                <a:gd name="T12" fmla="*/ 68 w 6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cubicBezTo>
                    <a:pt x="57" y="2"/>
                    <a:pt x="46" y="6"/>
                    <a:pt x="35" y="10"/>
                  </a:cubicBezTo>
                  <a:cubicBezTo>
                    <a:pt x="24" y="13"/>
                    <a:pt x="12" y="17"/>
                    <a:pt x="1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3" y="20"/>
                    <a:pt x="24" y="16"/>
                    <a:pt x="36" y="12"/>
                  </a:cubicBezTo>
                  <a:cubicBezTo>
                    <a:pt x="46" y="9"/>
                    <a:pt x="58" y="6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5" name="Freeform 1249"/>
            <p:cNvSpPr>
              <a:spLocks/>
            </p:cNvSpPr>
            <p:nvPr/>
          </p:nvSpPr>
          <p:spPr bwMode="auto">
            <a:xfrm>
              <a:off x="21067926" y="8373269"/>
              <a:ext cx="685800" cy="200025"/>
            </a:xfrm>
            <a:custGeom>
              <a:avLst/>
              <a:gdLst>
                <a:gd name="T0" fmla="*/ 72 w 72"/>
                <a:gd name="T1" fmla="*/ 3 h 21"/>
                <a:gd name="T2" fmla="*/ 30 w 72"/>
                <a:gd name="T3" fmla="*/ 5 h 21"/>
                <a:gd name="T4" fmla="*/ 9 w 72"/>
                <a:gd name="T5" fmla="*/ 13 h 21"/>
                <a:gd name="T6" fmla="*/ 0 w 72"/>
                <a:gd name="T7" fmla="*/ 20 h 21"/>
                <a:gd name="T8" fmla="*/ 1 w 72"/>
                <a:gd name="T9" fmla="*/ 20 h 21"/>
                <a:gd name="T10" fmla="*/ 18 w 72"/>
                <a:gd name="T11" fmla="*/ 12 h 21"/>
                <a:gd name="T12" fmla="*/ 35 w 72"/>
                <a:gd name="T13" fmla="*/ 7 h 21"/>
                <a:gd name="T14" fmla="*/ 72 w 72"/>
                <a:gd name="T15" fmla="*/ 4 h 21"/>
                <a:gd name="T16" fmla="*/ 72 w 7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1">
                  <a:moveTo>
                    <a:pt x="72" y="3"/>
                  </a:moveTo>
                  <a:cubicBezTo>
                    <a:pt x="58" y="0"/>
                    <a:pt x="43" y="2"/>
                    <a:pt x="30" y="5"/>
                  </a:cubicBezTo>
                  <a:cubicBezTo>
                    <a:pt x="23" y="7"/>
                    <a:pt x="16" y="10"/>
                    <a:pt x="9" y="13"/>
                  </a:cubicBezTo>
                  <a:cubicBezTo>
                    <a:pt x="5" y="14"/>
                    <a:pt x="0" y="16"/>
                    <a:pt x="0" y="20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3" y="15"/>
                    <a:pt x="14" y="13"/>
                    <a:pt x="18" y="12"/>
                  </a:cubicBezTo>
                  <a:cubicBezTo>
                    <a:pt x="24" y="10"/>
                    <a:pt x="30" y="8"/>
                    <a:pt x="35" y="7"/>
                  </a:cubicBezTo>
                  <a:cubicBezTo>
                    <a:pt x="48" y="5"/>
                    <a:pt x="59" y="5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6" name="Freeform 1250"/>
            <p:cNvSpPr>
              <a:spLocks/>
            </p:cNvSpPr>
            <p:nvPr/>
          </p:nvSpPr>
          <p:spPr bwMode="auto">
            <a:xfrm>
              <a:off x="21991851" y="8525669"/>
              <a:ext cx="104775" cy="180975"/>
            </a:xfrm>
            <a:custGeom>
              <a:avLst/>
              <a:gdLst>
                <a:gd name="T0" fmla="*/ 8 w 11"/>
                <a:gd name="T1" fmla="*/ 9 h 19"/>
                <a:gd name="T2" fmla="*/ 2 w 11"/>
                <a:gd name="T3" fmla="*/ 0 h 19"/>
                <a:gd name="T4" fmla="*/ 0 w 11"/>
                <a:gd name="T5" fmla="*/ 1 h 19"/>
                <a:gd name="T6" fmla="*/ 6 w 11"/>
                <a:gd name="T7" fmla="*/ 10 h 19"/>
                <a:gd name="T8" fmla="*/ 10 w 11"/>
                <a:gd name="T9" fmla="*/ 18 h 19"/>
                <a:gd name="T10" fmla="*/ 11 w 11"/>
                <a:gd name="T11" fmla="*/ 18 h 19"/>
                <a:gd name="T12" fmla="*/ 8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8" y="9"/>
                  </a:moveTo>
                  <a:cubicBezTo>
                    <a:pt x="6" y="6"/>
                    <a:pt x="4" y="3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4"/>
                    <a:pt x="4" y="7"/>
                    <a:pt x="6" y="10"/>
                  </a:cubicBezTo>
                  <a:cubicBezTo>
                    <a:pt x="7" y="13"/>
                    <a:pt x="8" y="16"/>
                    <a:pt x="10" y="18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5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7" name="Freeform 1251"/>
            <p:cNvSpPr>
              <a:spLocks/>
            </p:cNvSpPr>
            <p:nvPr/>
          </p:nvSpPr>
          <p:spPr bwMode="auto">
            <a:xfrm>
              <a:off x="22029951" y="8468519"/>
              <a:ext cx="85725" cy="8572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3 h 9"/>
                <a:gd name="T4" fmla="*/ 6 w 9"/>
                <a:gd name="T5" fmla="*/ 8 h 9"/>
                <a:gd name="T6" fmla="*/ 9 w 9"/>
                <a:gd name="T7" fmla="*/ 8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6" y="9"/>
                    <a:pt x="8" y="9"/>
                    <a:pt x="9" y="8"/>
                  </a:cubicBezTo>
                  <a:cubicBezTo>
                    <a:pt x="9" y="4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25" name="กลุ่ม 624"/>
          <p:cNvGrpSpPr/>
          <p:nvPr/>
        </p:nvGrpSpPr>
        <p:grpSpPr>
          <a:xfrm>
            <a:off x="12761363" y="3165336"/>
            <a:ext cx="7362187" cy="3540264"/>
            <a:chOff x="6229350" y="4205480"/>
            <a:chExt cx="2697163" cy="1296988"/>
          </a:xfrm>
        </p:grpSpPr>
        <p:sp>
          <p:nvSpPr>
            <p:cNvPr id="626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7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8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9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0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1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2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3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4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5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6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7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8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0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1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2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3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4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5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6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7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8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9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0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1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2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3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4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5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6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7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8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9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0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1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2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3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4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5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6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7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8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9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0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1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2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3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4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5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6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7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8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9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0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1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2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3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4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5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6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7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8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9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0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1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2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3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4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5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6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7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8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9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0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1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2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03" name="กลุ่ม 702"/>
          <p:cNvGrpSpPr/>
          <p:nvPr/>
        </p:nvGrpSpPr>
        <p:grpSpPr>
          <a:xfrm>
            <a:off x="4685403" y="8617178"/>
            <a:ext cx="16191923" cy="1277902"/>
            <a:chOff x="14295437" y="11337174"/>
            <a:chExt cx="16191923" cy="1277902"/>
          </a:xfrm>
        </p:grpSpPr>
        <p:sp>
          <p:nvSpPr>
            <p:cNvPr id="704" name="TextBox 703"/>
            <p:cNvSpPr txBox="1"/>
            <p:nvPr/>
          </p:nvSpPr>
          <p:spPr>
            <a:xfrm>
              <a:off x="14295437" y="12024181"/>
              <a:ext cx="16191923" cy="59089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14295437" y="11337174"/>
              <a:ext cx="4195296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Back to school</a:t>
              </a:r>
              <a:endParaRPr lang="id-ID" sz="36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06" name="กลุ่ม 705"/>
          <p:cNvGrpSpPr/>
          <p:nvPr/>
        </p:nvGrpSpPr>
        <p:grpSpPr>
          <a:xfrm>
            <a:off x="4627259" y="10476234"/>
            <a:ext cx="8049094" cy="1217199"/>
            <a:chOff x="1954911" y="5638800"/>
            <a:chExt cx="8049094" cy="1217199"/>
          </a:xfrm>
        </p:grpSpPr>
        <p:grpSp>
          <p:nvGrpSpPr>
            <p:cNvPr id="707" name="กลุ่ม 706"/>
            <p:cNvGrpSpPr/>
            <p:nvPr/>
          </p:nvGrpSpPr>
          <p:grpSpPr>
            <a:xfrm>
              <a:off x="1954911" y="5638800"/>
              <a:ext cx="8049094" cy="839346"/>
              <a:chOff x="1954911" y="5638800"/>
              <a:chExt cx="8049094" cy="839346"/>
            </a:xfrm>
          </p:grpSpPr>
          <p:sp>
            <p:nvSpPr>
              <p:cNvPr id="710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1" name="Rectangle 127"/>
              <p:cNvSpPr/>
              <p:nvPr/>
            </p:nvSpPr>
            <p:spPr bwMode="auto">
              <a:xfrm>
                <a:off x="2922141" y="5734778"/>
                <a:ext cx="1848296" cy="65401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2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29%</a:t>
                </a:r>
              </a:p>
            </p:txBody>
          </p:sp>
          <p:sp>
            <p:nvSpPr>
              <p:cNvPr id="713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8" name="สี่เหลี่ยมผืนผ้า 707"/>
            <p:cNvSpPr/>
            <p:nvPr/>
          </p:nvSpPr>
          <p:spPr>
            <a:xfrm>
              <a:off x="2865437" y="6455889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sp>
          <p:nvSpPr>
            <p:cNvPr id="709" name="Freeform 576"/>
            <p:cNvSpPr>
              <a:spLocks noChangeArrowheads="1"/>
            </p:cNvSpPr>
            <p:nvPr/>
          </p:nvSpPr>
          <p:spPr bwMode="auto">
            <a:xfrm>
              <a:off x="2060764" y="5755003"/>
              <a:ext cx="574272" cy="574420"/>
            </a:xfrm>
            <a:custGeom>
              <a:avLst/>
              <a:gdLst>
                <a:gd name="T0" fmla="*/ 1664 w 1690"/>
                <a:gd name="T1" fmla="*/ 1037 h 1690"/>
                <a:gd name="T2" fmla="*/ 1689 w 1690"/>
                <a:gd name="T3" fmla="*/ 1037 h 1690"/>
                <a:gd name="T4" fmla="*/ 1689 w 1690"/>
                <a:gd name="T5" fmla="*/ 669 h 1690"/>
                <a:gd name="T6" fmla="*/ 1446 w 1690"/>
                <a:gd name="T7" fmla="*/ 669 h 1690"/>
                <a:gd name="T8" fmla="*/ 1396 w 1690"/>
                <a:gd name="T9" fmla="*/ 543 h 1690"/>
                <a:gd name="T10" fmla="*/ 1547 w 1690"/>
                <a:gd name="T11" fmla="*/ 393 h 1690"/>
                <a:gd name="T12" fmla="*/ 1572 w 1690"/>
                <a:gd name="T13" fmla="*/ 376 h 1690"/>
                <a:gd name="T14" fmla="*/ 1547 w 1690"/>
                <a:gd name="T15" fmla="*/ 359 h 1690"/>
                <a:gd name="T16" fmla="*/ 1329 w 1690"/>
                <a:gd name="T17" fmla="*/ 134 h 1690"/>
                <a:gd name="T18" fmla="*/ 1312 w 1690"/>
                <a:gd name="T19" fmla="*/ 117 h 1690"/>
                <a:gd name="T20" fmla="*/ 1288 w 1690"/>
                <a:gd name="T21" fmla="*/ 134 h 1690"/>
                <a:gd name="T22" fmla="*/ 1137 w 1690"/>
                <a:gd name="T23" fmla="*/ 284 h 1690"/>
                <a:gd name="T24" fmla="*/ 1020 w 1690"/>
                <a:gd name="T25" fmla="*/ 234 h 1690"/>
                <a:gd name="T26" fmla="*/ 1020 w 1690"/>
                <a:gd name="T27" fmla="*/ 0 h 1690"/>
                <a:gd name="T28" fmla="*/ 660 w 1690"/>
                <a:gd name="T29" fmla="*/ 0 h 1690"/>
                <a:gd name="T30" fmla="*/ 660 w 1690"/>
                <a:gd name="T31" fmla="*/ 234 h 1690"/>
                <a:gd name="T32" fmla="*/ 552 w 1690"/>
                <a:gd name="T33" fmla="*/ 284 h 1690"/>
                <a:gd name="T34" fmla="*/ 401 w 1690"/>
                <a:gd name="T35" fmla="*/ 134 h 1690"/>
                <a:gd name="T36" fmla="*/ 385 w 1690"/>
                <a:gd name="T37" fmla="*/ 117 h 1690"/>
                <a:gd name="T38" fmla="*/ 125 w 1690"/>
                <a:gd name="T39" fmla="*/ 376 h 1690"/>
                <a:gd name="T40" fmla="*/ 142 w 1690"/>
                <a:gd name="T41" fmla="*/ 393 h 1690"/>
                <a:gd name="T42" fmla="*/ 284 w 1690"/>
                <a:gd name="T43" fmla="*/ 535 h 1690"/>
                <a:gd name="T44" fmla="*/ 234 w 1690"/>
                <a:gd name="T45" fmla="*/ 660 h 1690"/>
                <a:gd name="T46" fmla="*/ 0 w 1690"/>
                <a:gd name="T47" fmla="*/ 660 h 1690"/>
                <a:gd name="T48" fmla="*/ 0 w 1690"/>
                <a:gd name="T49" fmla="*/ 1028 h 1690"/>
                <a:gd name="T50" fmla="*/ 234 w 1690"/>
                <a:gd name="T51" fmla="*/ 1028 h 1690"/>
                <a:gd name="T52" fmla="*/ 284 w 1690"/>
                <a:gd name="T53" fmla="*/ 1154 h 1690"/>
                <a:gd name="T54" fmla="*/ 142 w 1690"/>
                <a:gd name="T55" fmla="*/ 1296 h 1690"/>
                <a:gd name="T56" fmla="*/ 125 w 1690"/>
                <a:gd name="T57" fmla="*/ 1312 h 1690"/>
                <a:gd name="T58" fmla="*/ 142 w 1690"/>
                <a:gd name="T59" fmla="*/ 1338 h 1690"/>
                <a:gd name="T60" fmla="*/ 359 w 1690"/>
                <a:gd name="T61" fmla="*/ 1555 h 1690"/>
                <a:gd name="T62" fmla="*/ 385 w 1690"/>
                <a:gd name="T63" fmla="*/ 1572 h 1690"/>
                <a:gd name="T64" fmla="*/ 401 w 1690"/>
                <a:gd name="T65" fmla="*/ 1555 h 1690"/>
                <a:gd name="T66" fmla="*/ 552 w 1690"/>
                <a:gd name="T67" fmla="*/ 1413 h 1690"/>
                <a:gd name="T68" fmla="*/ 669 w 1690"/>
                <a:gd name="T69" fmla="*/ 1455 h 1690"/>
                <a:gd name="T70" fmla="*/ 669 w 1690"/>
                <a:gd name="T71" fmla="*/ 1689 h 1690"/>
                <a:gd name="T72" fmla="*/ 1037 w 1690"/>
                <a:gd name="T73" fmla="*/ 1689 h 1690"/>
                <a:gd name="T74" fmla="*/ 1037 w 1690"/>
                <a:gd name="T75" fmla="*/ 1455 h 1690"/>
                <a:gd name="T76" fmla="*/ 1137 w 1690"/>
                <a:gd name="T77" fmla="*/ 1404 h 1690"/>
                <a:gd name="T78" fmla="*/ 1312 w 1690"/>
                <a:gd name="T79" fmla="*/ 1572 h 1690"/>
                <a:gd name="T80" fmla="*/ 1329 w 1690"/>
                <a:gd name="T81" fmla="*/ 1555 h 1690"/>
                <a:gd name="T82" fmla="*/ 1547 w 1690"/>
                <a:gd name="T83" fmla="*/ 1338 h 1690"/>
                <a:gd name="T84" fmla="*/ 1572 w 1690"/>
                <a:gd name="T85" fmla="*/ 1312 h 1690"/>
                <a:gd name="T86" fmla="*/ 1396 w 1690"/>
                <a:gd name="T87" fmla="*/ 1145 h 1690"/>
                <a:gd name="T88" fmla="*/ 1446 w 1690"/>
                <a:gd name="T89" fmla="*/ 1037 h 1690"/>
                <a:gd name="T90" fmla="*/ 1664 w 1690"/>
                <a:gd name="T91" fmla="*/ 1037 h 1690"/>
                <a:gd name="T92" fmla="*/ 1221 w 1690"/>
                <a:gd name="T93" fmla="*/ 844 h 1690"/>
                <a:gd name="T94" fmla="*/ 844 w 1690"/>
                <a:gd name="T95" fmla="*/ 1229 h 1690"/>
                <a:gd name="T96" fmla="*/ 460 w 1690"/>
                <a:gd name="T97" fmla="*/ 844 h 1690"/>
                <a:gd name="T98" fmla="*/ 844 w 1690"/>
                <a:gd name="T99" fmla="*/ 468 h 1690"/>
                <a:gd name="T100" fmla="*/ 1221 w 1690"/>
                <a:gd name="T101" fmla="*/ 844 h 1690"/>
                <a:gd name="T102" fmla="*/ 1221 w 1690"/>
                <a:gd name="T103" fmla="*/ 844 h 1690"/>
                <a:gd name="T104" fmla="*/ 1221 w 1690"/>
                <a:gd name="T105" fmla="*/ 844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0" h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grpSp>
        <p:nvGrpSpPr>
          <p:cNvPr id="714" name="กลุ่ม 713"/>
          <p:cNvGrpSpPr/>
          <p:nvPr/>
        </p:nvGrpSpPr>
        <p:grpSpPr>
          <a:xfrm>
            <a:off x="12951943" y="10445978"/>
            <a:ext cx="8049094" cy="1249456"/>
            <a:chOff x="1954911" y="8751854"/>
            <a:chExt cx="8049094" cy="1249456"/>
          </a:xfrm>
        </p:grpSpPr>
        <p:grpSp>
          <p:nvGrpSpPr>
            <p:cNvPr id="715" name="กลุ่ม 714"/>
            <p:cNvGrpSpPr/>
            <p:nvPr/>
          </p:nvGrpSpPr>
          <p:grpSpPr>
            <a:xfrm>
              <a:off x="1954911" y="8751854"/>
              <a:ext cx="8049094" cy="839346"/>
              <a:chOff x="1954911" y="5638800"/>
              <a:chExt cx="8049094" cy="839346"/>
            </a:xfrm>
          </p:grpSpPr>
          <p:sp>
            <p:nvSpPr>
              <p:cNvPr id="718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9" name="Rectangle 127"/>
              <p:cNvSpPr/>
              <p:nvPr/>
            </p:nvSpPr>
            <p:spPr bwMode="auto">
              <a:xfrm>
                <a:off x="2922141" y="5734778"/>
                <a:ext cx="5277296" cy="6540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20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72%</a:t>
                </a:r>
              </a:p>
            </p:txBody>
          </p:sp>
          <p:sp>
            <p:nvSpPr>
              <p:cNvPr id="721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6" name="สี่เหลี่ยมผืนผ้า 715"/>
            <p:cNvSpPr/>
            <p:nvPr/>
          </p:nvSpPr>
          <p:spPr>
            <a:xfrm>
              <a:off x="2930078" y="9601200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sp>
          <p:nvSpPr>
            <p:cNvPr id="717" name="Freeform 298"/>
            <p:cNvSpPr>
              <a:spLocks noChangeArrowheads="1"/>
            </p:cNvSpPr>
            <p:nvPr/>
          </p:nvSpPr>
          <p:spPr bwMode="auto">
            <a:xfrm>
              <a:off x="2065211" y="8862185"/>
              <a:ext cx="618525" cy="618684"/>
            </a:xfrm>
            <a:custGeom>
              <a:avLst/>
              <a:gdLst>
                <a:gd name="T0" fmla="*/ 852 w 1606"/>
                <a:gd name="T1" fmla="*/ 0 h 1607"/>
                <a:gd name="T2" fmla="*/ 0 w 1606"/>
                <a:gd name="T3" fmla="*/ 753 h 1607"/>
                <a:gd name="T4" fmla="*/ 752 w 1606"/>
                <a:gd name="T5" fmla="*/ 1606 h 1607"/>
                <a:gd name="T6" fmla="*/ 1605 w 1606"/>
                <a:gd name="T7" fmla="*/ 853 h 1607"/>
                <a:gd name="T8" fmla="*/ 501 w 1606"/>
                <a:gd name="T9" fmla="*/ 176 h 1607"/>
                <a:gd name="T10" fmla="*/ 217 w 1606"/>
                <a:gd name="T11" fmla="*/ 427 h 1607"/>
                <a:gd name="T12" fmla="*/ 158 w 1606"/>
                <a:gd name="T13" fmla="*/ 535 h 1607"/>
                <a:gd name="T14" fmla="*/ 317 w 1606"/>
                <a:gd name="T15" fmla="*/ 753 h 1607"/>
                <a:gd name="T16" fmla="*/ 158 w 1606"/>
                <a:gd name="T17" fmla="*/ 535 h 1607"/>
                <a:gd name="T18" fmla="*/ 317 w 1606"/>
                <a:gd name="T19" fmla="*/ 853 h 1607"/>
                <a:gd name="T20" fmla="*/ 158 w 1606"/>
                <a:gd name="T21" fmla="*/ 1071 h 1607"/>
                <a:gd name="T22" fmla="*/ 217 w 1606"/>
                <a:gd name="T23" fmla="*/ 1179 h 1607"/>
                <a:gd name="T24" fmla="*/ 501 w 1606"/>
                <a:gd name="T25" fmla="*/ 1430 h 1607"/>
                <a:gd name="T26" fmla="*/ 752 w 1606"/>
                <a:gd name="T27" fmla="*/ 1497 h 1607"/>
                <a:gd name="T28" fmla="*/ 752 w 1606"/>
                <a:gd name="T29" fmla="*/ 1179 h 1607"/>
                <a:gd name="T30" fmla="*/ 752 w 1606"/>
                <a:gd name="T31" fmla="*/ 1071 h 1607"/>
                <a:gd name="T32" fmla="*/ 426 w 1606"/>
                <a:gd name="T33" fmla="*/ 853 h 1607"/>
                <a:gd name="T34" fmla="*/ 752 w 1606"/>
                <a:gd name="T35" fmla="*/ 1071 h 1607"/>
                <a:gd name="T36" fmla="*/ 426 w 1606"/>
                <a:gd name="T37" fmla="*/ 753 h 1607"/>
                <a:gd name="T38" fmla="*/ 752 w 1606"/>
                <a:gd name="T39" fmla="*/ 535 h 1607"/>
                <a:gd name="T40" fmla="*/ 752 w 1606"/>
                <a:gd name="T41" fmla="*/ 427 h 1607"/>
                <a:gd name="T42" fmla="*/ 752 w 1606"/>
                <a:gd name="T43" fmla="*/ 109 h 1607"/>
                <a:gd name="T44" fmla="*/ 1387 w 1606"/>
                <a:gd name="T45" fmla="*/ 427 h 1607"/>
                <a:gd name="T46" fmla="*/ 1103 w 1606"/>
                <a:gd name="T47" fmla="*/ 176 h 1607"/>
                <a:gd name="T48" fmla="*/ 852 w 1606"/>
                <a:gd name="T49" fmla="*/ 109 h 1607"/>
                <a:gd name="T50" fmla="*/ 852 w 1606"/>
                <a:gd name="T51" fmla="*/ 427 h 1607"/>
                <a:gd name="T52" fmla="*/ 852 w 1606"/>
                <a:gd name="T53" fmla="*/ 535 h 1607"/>
                <a:gd name="T54" fmla="*/ 1178 w 1606"/>
                <a:gd name="T55" fmla="*/ 753 h 1607"/>
                <a:gd name="T56" fmla="*/ 852 w 1606"/>
                <a:gd name="T57" fmla="*/ 535 h 1607"/>
                <a:gd name="T58" fmla="*/ 1178 w 1606"/>
                <a:gd name="T59" fmla="*/ 853 h 1607"/>
                <a:gd name="T60" fmla="*/ 852 w 1606"/>
                <a:gd name="T61" fmla="*/ 1071 h 1607"/>
                <a:gd name="T62" fmla="*/ 852 w 1606"/>
                <a:gd name="T63" fmla="*/ 1497 h 1607"/>
                <a:gd name="T64" fmla="*/ 1120 w 1606"/>
                <a:gd name="T65" fmla="*/ 1179 h 1607"/>
                <a:gd name="T66" fmla="*/ 1103 w 1606"/>
                <a:gd name="T67" fmla="*/ 1430 h 1607"/>
                <a:gd name="T68" fmla="*/ 1387 w 1606"/>
                <a:gd name="T69" fmla="*/ 1179 h 1607"/>
                <a:gd name="T70" fmla="*/ 1446 w 1606"/>
                <a:gd name="T71" fmla="*/ 1071 h 1607"/>
                <a:gd name="T72" fmla="*/ 1287 w 1606"/>
                <a:gd name="T73" fmla="*/ 853 h 1607"/>
                <a:gd name="T74" fmla="*/ 1446 w 1606"/>
                <a:gd name="T75" fmla="*/ 1071 h 1607"/>
                <a:gd name="T76" fmla="*/ 1254 w 1606"/>
                <a:gd name="T77" fmla="*/ 535 h 1607"/>
                <a:gd name="T78" fmla="*/ 1496 w 1606"/>
                <a:gd name="T79" fmla="*/ 753 h 1607"/>
                <a:gd name="T80" fmla="*/ 1287 w 1606"/>
                <a:gd name="T81" fmla="*/ 75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grpSp>
        <p:nvGrpSpPr>
          <p:cNvPr id="722" name="กลุ่ม 721"/>
          <p:cNvGrpSpPr/>
          <p:nvPr/>
        </p:nvGrpSpPr>
        <p:grpSpPr>
          <a:xfrm>
            <a:off x="4627259" y="11790744"/>
            <a:ext cx="8049094" cy="1239456"/>
            <a:chOff x="1954911" y="7237854"/>
            <a:chExt cx="8049094" cy="1239456"/>
          </a:xfrm>
        </p:grpSpPr>
        <p:grpSp>
          <p:nvGrpSpPr>
            <p:cNvPr id="723" name="กลุ่ม 722"/>
            <p:cNvGrpSpPr/>
            <p:nvPr/>
          </p:nvGrpSpPr>
          <p:grpSpPr>
            <a:xfrm>
              <a:off x="1954911" y="7237854"/>
              <a:ext cx="8049094" cy="839346"/>
              <a:chOff x="1954911" y="5638800"/>
              <a:chExt cx="8049094" cy="839346"/>
            </a:xfrm>
          </p:grpSpPr>
          <p:sp>
            <p:nvSpPr>
              <p:cNvPr id="730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31" name="Rectangle 127"/>
              <p:cNvSpPr/>
              <p:nvPr/>
            </p:nvSpPr>
            <p:spPr bwMode="auto">
              <a:xfrm>
                <a:off x="2922141" y="5734778"/>
                <a:ext cx="3540932" cy="65401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32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58%</a:t>
                </a:r>
              </a:p>
            </p:txBody>
          </p:sp>
          <p:sp>
            <p:nvSpPr>
              <p:cNvPr id="733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4" name="สี่เหลี่ยมผืนผ้า 723"/>
            <p:cNvSpPr/>
            <p:nvPr/>
          </p:nvSpPr>
          <p:spPr>
            <a:xfrm>
              <a:off x="2922141" y="8077200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grpSp>
          <p:nvGrpSpPr>
            <p:cNvPr id="725" name="Group 43"/>
            <p:cNvGrpSpPr/>
            <p:nvPr/>
          </p:nvGrpSpPr>
          <p:grpSpPr>
            <a:xfrm>
              <a:off x="2074880" y="7342254"/>
              <a:ext cx="530852" cy="630546"/>
              <a:chOff x="2060819" y="1388284"/>
              <a:chExt cx="271040" cy="321860"/>
            </a:xfrm>
            <a:solidFill>
              <a:schemeClr val="bg1"/>
            </a:solidFill>
          </p:grpSpPr>
          <p:sp>
            <p:nvSpPr>
              <p:cNvPr id="726" name="Freeform 201"/>
              <p:cNvSpPr>
                <a:spLocks noChangeArrowheads="1"/>
              </p:cNvSpPr>
              <p:nvPr/>
            </p:nvSpPr>
            <p:spPr bwMode="auto">
              <a:xfrm>
                <a:off x="2060819" y="1388284"/>
                <a:ext cx="271040" cy="307527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27" name="Freeform 202"/>
              <p:cNvSpPr>
                <a:spLocks noChangeArrowheads="1"/>
              </p:cNvSpPr>
              <p:nvPr/>
            </p:nvSpPr>
            <p:spPr bwMode="auto">
              <a:xfrm>
                <a:off x="2131185" y="1637172"/>
                <a:ext cx="58639" cy="6776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28" name="Freeform 203"/>
              <p:cNvSpPr>
                <a:spLocks noChangeArrowheads="1"/>
              </p:cNvSpPr>
              <p:nvPr/>
            </p:nvSpPr>
            <p:spPr bwMode="auto">
              <a:xfrm>
                <a:off x="2084274" y="1615019"/>
                <a:ext cx="76882" cy="95125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29" name="Freeform 204"/>
              <p:cNvSpPr>
                <a:spLocks noChangeArrowheads="1"/>
              </p:cNvSpPr>
              <p:nvPr/>
            </p:nvSpPr>
            <p:spPr bwMode="auto">
              <a:xfrm>
                <a:off x="2075153" y="1591564"/>
                <a:ext cx="58638" cy="70366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</p:grpSp>
      </p:grpSp>
      <p:grpSp>
        <p:nvGrpSpPr>
          <p:cNvPr id="734" name="กลุ่ม 733"/>
          <p:cNvGrpSpPr/>
          <p:nvPr/>
        </p:nvGrpSpPr>
        <p:grpSpPr>
          <a:xfrm>
            <a:off x="12951943" y="11771634"/>
            <a:ext cx="8049094" cy="1239456"/>
            <a:chOff x="1954911" y="10362054"/>
            <a:chExt cx="8049094" cy="1239456"/>
          </a:xfrm>
        </p:grpSpPr>
        <p:grpSp>
          <p:nvGrpSpPr>
            <p:cNvPr id="735" name="กลุ่ม 734"/>
            <p:cNvGrpSpPr/>
            <p:nvPr/>
          </p:nvGrpSpPr>
          <p:grpSpPr>
            <a:xfrm>
              <a:off x="1954911" y="10362054"/>
              <a:ext cx="8049094" cy="839346"/>
              <a:chOff x="1954911" y="5638800"/>
              <a:chExt cx="8049094" cy="839346"/>
            </a:xfrm>
          </p:grpSpPr>
          <p:sp>
            <p:nvSpPr>
              <p:cNvPr id="738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39" name="Rectangle 127"/>
              <p:cNvSpPr/>
              <p:nvPr/>
            </p:nvSpPr>
            <p:spPr bwMode="auto">
              <a:xfrm>
                <a:off x="2922141" y="5734778"/>
                <a:ext cx="6420296" cy="65401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40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91%</a:t>
                </a:r>
              </a:p>
            </p:txBody>
          </p:sp>
          <p:sp>
            <p:nvSpPr>
              <p:cNvPr id="741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6" name="สี่เหลี่ยมผืนผ้า 735"/>
            <p:cNvSpPr/>
            <p:nvPr/>
          </p:nvSpPr>
          <p:spPr>
            <a:xfrm>
              <a:off x="2922141" y="11201400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sp>
          <p:nvSpPr>
            <p:cNvPr id="737" name="Freeform 168"/>
            <p:cNvSpPr>
              <a:spLocks noChangeArrowheads="1"/>
            </p:cNvSpPr>
            <p:nvPr/>
          </p:nvSpPr>
          <p:spPr bwMode="auto">
            <a:xfrm>
              <a:off x="2103437" y="10559950"/>
              <a:ext cx="488927" cy="489050"/>
            </a:xfrm>
            <a:custGeom>
              <a:avLst/>
              <a:gdLst>
                <a:gd name="T0" fmla="*/ 521 w 1043"/>
                <a:gd name="T1" fmla="*/ 0 h 1043"/>
                <a:gd name="T2" fmla="*/ 0 w 1043"/>
                <a:gd name="T3" fmla="*/ 521 h 1043"/>
                <a:gd name="T4" fmla="*/ 521 w 1043"/>
                <a:gd name="T5" fmla="*/ 1042 h 1043"/>
                <a:gd name="T6" fmla="*/ 1042 w 1043"/>
                <a:gd name="T7" fmla="*/ 521 h 1043"/>
                <a:gd name="T8" fmla="*/ 521 w 1043"/>
                <a:gd name="T9" fmla="*/ 0 h 1043"/>
                <a:gd name="T10" fmla="*/ 323 w 1043"/>
                <a:gd name="T11" fmla="*/ 781 h 1043"/>
                <a:gd name="T12" fmla="*/ 323 w 1043"/>
                <a:gd name="T13" fmla="*/ 260 h 1043"/>
                <a:gd name="T14" fmla="*/ 844 w 1043"/>
                <a:gd name="T15" fmla="*/ 521 h 1043"/>
                <a:gd name="T16" fmla="*/ 323 w 1043"/>
                <a:gd name="T17" fmla="*/ 781 h 1043"/>
                <a:gd name="T18" fmla="*/ 323 w 1043"/>
                <a:gd name="T19" fmla="*/ 781 h 1043"/>
                <a:gd name="T20" fmla="*/ 323 w 1043"/>
                <a:gd name="T21" fmla="*/ 78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3" h="1043">
                  <a:moveTo>
                    <a:pt x="521" y="0"/>
                  </a:moveTo>
                  <a:cubicBezTo>
                    <a:pt x="229" y="0"/>
                    <a:pt x="0" y="240"/>
                    <a:pt x="0" y="521"/>
                  </a:cubicBezTo>
                  <a:cubicBezTo>
                    <a:pt x="0" y="812"/>
                    <a:pt x="229" y="1042"/>
                    <a:pt x="521" y="1042"/>
                  </a:cubicBezTo>
                  <a:cubicBezTo>
                    <a:pt x="802" y="1042"/>
                    <a:pt x="1042" y="812"/>
                    <a:pt x="1042" y="521"/>
                  </a:cubicBezTo>
                  <a:cubicBezTo>
                    <a:pt x="1042" y="240"/>
                    <a:pt x="802" y="0"/>
                    <a:pt x="521" y="0"/>
                  </a:cubicBezTo>
                  <a:close/>
                  <a:moveTo>
                    <a:pt x="323" y="781"/>
                  </a:moveTo>
                  <a:cubicBezTo>
                    <a:pt x="323" y="260"/>
                    <a:pt x="323" y="260"/>
                    <a:pt x="323" y="260"/>
                  </a:cubicBezTo>
                  <a:cubicBezTo>
                    <a:pt x="844" y="521"/>
                    <a:pt x="844" y="521"/>
                    <a:pt x="844" y="521"/>
                  </a:cubicBezTo>
                  <a:lnTo>
                    <a:pt x="323" y="781"/>
                  </a:lnTo>
                  <a:close/>
                  <a:moveTo>
                    <a:pt x="323" y="781"/>
                  </a:moveTo>
                  <a:lnTo>
                    <a:pt x="323" y="7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600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600" grpId="0" animBg="1"/>
      <p:bldP spid="6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6827837" y="3581400"/>
            <a:ext cx="11010901" cy="7988301"/>
            <a:chOff x="6827837" y="3517899"/>
            <a:chExt cx="11010901" cy="7988301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6827837" y="3517899"/>
              <a:ext cx="11010901" cy="7988301"/>
              <a:chOff x="7947025" y="2895600"/>
              <a:chExt cx="11010901" cy="7988301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7947025" y="5637213"/>
                <a:ext cx="9704388" cy="5246688"/>
              </a:xfrm>
              <a:custGeom>
                <a:avLst/>
                <a:gdLst>
                  <a:gd name="T0" fmla="*/ 266 w 453"/>
                  <a:gd name="T1" fmla="*/ 245 h 245"/>
                  <a:gd name="T2" fmla="*/ 453 w 453"/>
                  <a:gd name="T3" fmla="*/ 57 h 245"/>
                  <a:gd name="T4" fmla="*/ 444 w 453"/>
                  <a:gd name="T5" fmla="*/ 0 h 245"/>
                  <a:gd name="T6" fmla="*/ 374 w 453"/>
                  <a:gd name="T7" fmla="*/ 0 h 245"/>
                  <a:gd name="T8" fmla="*/ 388 w 453"/>
                  <a:gd name="T9" fmla="*/ 57 h 245"/>
                  <a:gd name="T10" fmla="*/ 266 w 453"/>
                  <a:gd name="T11" fmla="*/ 180 h 245"/>
                  <a:gd name="T12" fmla="*/ 124 w 453"/>
                  <a:gd name="T13" fmla="*/ 180 h 245"/>
                  <a:gd name="T14" fmla="*/ 0 w 453"/>
                  <a:gd name="T15" fmla="*/ 180 h 245"/>
                  <a:gd name="T16" fmla="*/ 0 w 453"/>
                  <a:gd name="T17" fmla="*/ 245 h 245"/>
                  <a:gd name="T18" fmla="*/ 266 w 453"/>
                  <a:gd name="T1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3" h="245">
                    <a:moveTo>
                      <a:pt x="266" y="245"/>
                    </a:moveTo>
                    <a:cubicBezTo>
                      <a:pt x="369" y="245"/>
                      <a:pt x="453" y="161"/>
                      <a:pt x="453" y="57"/>
                    </a:cubicBezTo>
                    <a:cubicBezTo>
                      <a:pt x="453" y="37"/>
                      <a:pt x="450" y="18"/>
                      <a:pt x="444" y="0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383" y="17"/>
                      <a:pt x="388" y="37"/>
                      <a:pt x="388" y="57"/>
                    </a:cubicBezTo>
                    <a:cubicBezTo>
                      <a:pt x="388" y="125"/>
                      <a:pt x="333" y="180"/>
                      <a:pt x="266" y="180"/>
                    </a:cubicBezTo>
                    <a:cubicBezTo>
                      <a:pt x="124" y="180"/>
                      <a:pt x="124" y="180"/>
                      <a:pt x="124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245"/>
                      <a:pt x="0" y="245"/>
                      <a:pt x="0" y="245"/>
                    </a:cubicBezTo>
                    <a:lnTo>
                      <a:pt x="266" y="24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3644563" y="8099425"/>
                <a:ext cx="85725" cy="0"/>
              </a:xfrm>
              <a:custGeom>
                <a:avLst/>
                <a:gdLst>
                  <a:gd name="T0" fmla="*/ 0 w 4"/>
                  <a:gd name="T1" fmla="*/ 4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A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11117263" y="4287838"/>
                <a:ext cx="7840663" cy="3811588"/>
              </a:xfrm>
              <a:custGeom>
                <a:avLst/>
                <a:gdLst>
                  <a:gd name="T0" fmla="*/ 13 w 366"/>
                  <a:gd name="T1" fmla="*/ 178 h 178"/>
                  <a:gd name="T2" fmla="*/ 118 w 366"/>
                  <a:gd name="T3" fmla="*/ 178 h 178"/>
                  <a:gd name="T4" fmla="*/ 66 w 366"/>
                  <a:gd name="T5" fmla="*/ 122 h 178"/>
                  <a:gd name="T6" fmla="*/ 119 w 366"/>
                  <a:gd name="T7" fmla="*/ 66 h 178"/>
                  <a:gd name="T8" fmla="*/ 124 w 366"/>
                  <a:gd name="T9" fmla="*/ 66 h 178"/>
                  <a:gd name="T10" fmla="*/ 230 w 366"/>
                  <a:gd name="T11" fmla="*/ 66 h 178"/>
                  <a:gd name="T12" fmla="*/ 366 w 366"/>
                  <a:gd name="T13" fmla="*/ 66 h 178"/>
                  <a:gd name="T14" fmla="*/ 366 w 366"/>
                  <a:gd name="T15" fmla="*/ 0 h 178"/>
                  <a:gd name="T16" fmla="*/ 122 w 366"/>
                  <a:gd name="T17" fmla="*/ 0 h 178"/>
                  <a:gd name="T18" fmla="*/ 118 w 366"/>
                  <a:gd name="T19" fmla="*/ 0 h 178"/>
                  <a:gd name="T20" fmla="*/ 118 w 366"/>
                  <a:gd name="T21" fmla="*/ 0 h 178"/>
                  <a:gd name="T22" fmla="*/ 0 w 366"/>
                  <a:gd name="T23" fmla="*/ 122 h 178"/>
                  <a:gd name="T24" fmla="*/ 13 w 366"/>
                  <a:gd name="T2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6" h="178">
                    <a:moveTo>
                      <a:pt x="13" y="178"/>
                    </a:moveTo>
                    <a:cubicBezTo>
                      <a:pt x="118" y="178"/>
                      <a:pt x="118" y="178"/>
                      <a:pt x="118" y="178"/>
                    </a:cubicBezTo>
                    <a:cubicBezTo>
                      <a:pt x="89" y="176"/>
                      <a:pt x="66" y="152"/>
                      <a:pt x="66" y="122"/>
                    </a:cubicBezTo>
                    <a:cubicBezTo>
                      <a:pt x="66" y="92"/>
                      <a:pt x="89" y="67"/>
                      <a:pt x="11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230" y="66"/>
                      <a:pt x="230" y="66"/>
                      <a:pt x="230" y="66"/>
                    </a:cubicBezTo>
                    <a:cubicBezTo>
                      <a:pt x="366" y="66"/>
                      <a:pt x="366" y="66"/>
                      <a:pt x="366" y="66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52" y="2"/>
                      <a:pt x="0" y="56"/>
                      <a:pt x="0" y="122"/>
                    </a:cubicBezTo>
                    <a:cubicBezTo>
                      <a:pt x="0" y="142"/>
                      <a:pt x="5" y="161"/>
                      <a:pt x="13" y="1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9725025" y="2895600"/>
                <a:ext cx="9232900" cy="5226050"/>
              </a:xfrm>
              <a:custGeom>
                <a:avLst/>
                <a:gdLst>
                  <a:gd name="T0" fmla="*/ 187 w 431"/>
                  <a:gd name="T1" fmla="*/ 0 h 244"/>
                  <a:gd name="T2" fmla="*/ 0 w 431"/>
                  <a:gd name="T3" fmla="*/ 187 h 244"/>
                  <a:gd name="T4" fmla="*/ 9 w 431"/>
                  <a:gd name="T5" fmla="*/ 244 h 244"/>
                  <a:gd name="T6" fmla="*/ 79 w 431"/>
                  <a:gd name="T7" fmla="*/ 244 h 244"/>
                  <a:gd name="T8" fmla="*/ 65 w 431"/>
                  <a:gd name="T9" fmla="*/ 187 h 244"/>
                  <a:gd name="T10" fmla="*/ 187 w 431"/>
                  <a:gd name="T11" fmla="*/ 65 h 244"/>
                  <a:gd name="T12" fmla="*/ 329 w 431"/>
                  <a:gd name="T13" fmla="*/ 65 h 244"/>
                  <a:gd name="T14" fmla="*/ 431 w 431"/>
                  <a:gd name="T15" fmla="*/ 65 h 244"/>
                  <a:gd name="T16" fmla="*/ 431 w 431"/>
                  <a:gd name="T17" fmla="*/ 0 h 244"/>
                  <a:gd name="T18" fmla="*/ 187 w 431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" h="244">
                    <a:moveTo>
                      <a:pt x="187" y="0"/>
                    </a:moveTo>
                    <a:cubicBezTo>
                      <a:pt x="84" y="0"/>
                      <a:pt x="0" y="84"/>
                      <a:pt x="0" y="187"/>
                    </a:cubicBezTo>
                    <a:cubicBezTo>
                      <a:pt x="0" y="207"/>
                      <a:pt x="3" y="226"/>
                      <a:pt x="9" y="244"/>
                    </a:cubicBezTo>
                    <a:cubicBezTo>
                      <a:pt x="79" y="244"/>
                      <a:pt x="79" y="244"/>
                      <a:pt x="79" y="244"/>
                    </a:cubicBezTo>
                    <a:cubicBezTo>
                      <a:pt x="70" y="227"/>
                      <a:pt x="65" y="208"/>
                      <a:pt x="65" y="187"/>
                    </a:cubicBezTo>
                    <a:cubicBezTo>
                      <a:pt x="65" y="120"/>
                      <a:pt x="120" y="65"/>
                      <a:pt x="187" y="65"/>
                    </a:cubicBezTo>
                    <a:cubicBezTo>
                      <a:pt x="329" y="65"/>
                      <a:pt x="329" y="65"/>
                      <a:pt x="329" y="65"/>
                    </a:cubicBezTo>
                    <a:cubicBezTo>
                      <a:pt x="431" y="65"/>
                      <a:pt x="431" y="65"/>
                      <a:pt x="431" y="65"/>
                    </a:cubicBezTo>
                    <a:cubicBezTo>
                      <a:pt x="431" y="0"/>
                      <a:pt x="431" y="0"/>
                      <a:pt x="431" y="0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3644563" y="5680075"/>
                <a:ext cx="85725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BA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7947025" y="5680075"/>
                <a:ext cx="8312150" cy="3811588"/>
              </a:xfrm>
              <a:custGeom>
                <a:avLst/>
                <a:gdLst>
                  <a:gd name="T0" fmla="*/ 375 w 388"/>
                  <a:gd name="T1" fmla="*/ 0 h 178"/>
                  <a:gd name="T2" fmla="*/ 270 w 388"/>
                  <a:gd name="T3" fmla="*/ 0 h 178"/>
                  <a:gd name="T4" fmla="*/ 322 w 388"/>
                  <a:gd name="T5" fmla="*/ 56 h 178"/>
                  <a:gd name="T6" fmla="*/ 269 w 388"/>
                  <a:gd name="T7" fmla="*/ 112 h 178"/>
                  <a:gd name="T8" fmla="*/ 263 w 388"/>
                  <a:gd name="T9" fmla="*/ 112 h 178"/>
                  <a:gd name="T10" fmla="*/ 157 w 388"/>
                  <a:gd name="T11" fmla="*/ 112 h 178"/>
                  <a:gd name="T12" fmla="*/ 0 w 388"/>
                  <a:gd name="T13" fmla="*/ 112 h 178"/>
                  <a:gd name="T14" fmla="*/ 0 w 388"/>
                  <a:gd name="T15" fmla="*/ 178 h 178"/>
                  <a:gd name="T16" fmla="*/ 266 w 388"/>
                  <a:gd name="T17" fmla="*/ 178 h 178"/>
                  <a:gd name="T18" fmla="*/ 270 w 388"/>
                  <a:gd name="T19" fmla="*/ 178 h 178"/>
                  <a:gd name="T20" fmla="*/ 270 w 388"/>
                  <a:gd name="T21" fmla="*/ 178 h 178"/>
                  <a:gd name="T22" fmla="*/ 388 w 388"/>
                  <a:gd name="T23" fmla="*/ 56 h 178"/>
                  <a:gd name="T24" fmla="*/ 375 w 388"/>
                  <a:gd name="T2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8" h="178">
                    <a:moveTo>
                      <a:pt x="375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299" y="2"/>
                      <a:pt x="322" y="26"/>
                      <a:pt x="322" y="56"/>
                    </a:cubicBezTo>
                    <a:cubicBezTo>
                      <a:pt x="322" y="86"/>
                      <a:pt x="298" y="111"/>
                      <a:pt x="269" y="112"/>
                    </a:cubicBezTo>
                    <a:cubicBezTo>
                      <a:pt x="263" y="112"/>
                      <a:pt x="263" y="112"/>
                      <a:pt x="263" y="112"/>
                    </a:cubicBezTo>
                    <a:cubicBezTo>
                      <a:pt x="157" y="112"/>
                      <a:pt x="157" y="112"/>
                      <a:pt x="157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266" y="178"/>
                      <a:pt x="266" y="178"/>
                      <a:pt x="266" y="178"/>
                    </a:cubicBezTo>
                    <a:cubicBezTo>
                      <a:pt x="270" y="178"/>
                      <a:pt x="270" y="178"/>
                      <a:pt x="270" y="178"/>
                    </a:cubicBezTo>
                    <a:cubicBezTo>
                      <a:pt x="270" y="178"/>
                      <a:pt x="270" y="178"/>
                      <a:pt x="270" y="178"/>
                    </a:cubicBezTo>
                    <a:cubicBezTo>
                      <a:pt x="336" y="176"/>
                      <a:pt x="388" y="122"/>
                      <a:pt x="388" y="56"/>
                    </a:cubicBezTo>
                    <a:cubicBezTo>
                      <a:pt x="388" y="36"/>
                      <a:pt x="383" y="17"/>
                      <a:pt x="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780837" y="3751754"/>
              <a:ext cx="472420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33034" y="8751331"/>
              <a:ext cx="472420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56637" y="10241173"/>
              <a:ext cx="472420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57234" y="5059573"/>
              <a:ext cx="4724203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</a:t>
              </a:r>
            </a:p>
          </p:txBody>
        </p:sp>
        <p:sp>
          <p:nvSpPr>
            <p:cNvPr id="50" name="Freeform 21"/>
            <p:cNvSpPr>
              <a:spLocks noChangeArrowheads="1"/>
            </p:cNvSpPr>
            <p:nvPr/>
          </p:nvSpPr>
          <p:spPr bwMode="auto">
            <a:xfrm>
              <a:off x="16658833" y="3980109"/>
              <a:ext cx="882201" cy="494286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1" name="Freeform 29"/>
            <p:cNvSpPr>
              <a:spLocks noChangeArrowheads="1"/>
            </p:cNvSpPr>
            <p:nvPr/>
          </p:nvSpPr>
          <p:spPr bwMode="auto">
            <a:xfrm>
              <a:off x="16631285" y="5134889"/>
              <a:ext cx="788352" cy="813379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116"/>
            <p:cNvSpPr>
              <a:spLocks noChangeArrowheads="1"/>
            </p:cNvSpPr>
            <p:nvPr/>
          </p:nvSpPr>
          <p:spPr bwMode="auto">
            <a:xfrm>
              <a:off x="7470175" y="8944889"/>
              <a:ext cx="788352" cy="813379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2" name="กลุ่ม 1"/>
            <p:cNvGrpSpPr/>
            <p:nvPr/>
          </p:nvGrpSpPr>
          <p:grpSpPr>
            <a:xfrm>
              <a:off x="7468040" y="10439400"/>
              <a:ext cx="740368" cy="729065"/>
              <a:chOff x="8275637" y="10727416"/>
              <a:chExt cx="945621" cy="931184"/>
            </a:xfrm>
          </p:grpSpPr>
          <p:sp>
            <p:nvSpPr>
              <p:cNvPr id="54" name="Freeform 31"/>
              <p:cNvSpPr>
                <a:spLocks noChangeArrowheads="1"/>
              </p:cNvSpPr>
              <p:nvPr/>
            </p:nvSpPr>
            <p:spPr bwMode="auto">
              <a:xfrm>
                <a:off x="8275637" y="10727416"/>
                <a:ext cx="945621" cy="931184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5" name="Freeform 32"/>
              <p:cNvSpPr>
                <a:spLocks noChangeArrowheads="1"/>
              </p:cNvSpPr>
              <p:nvPr/>
            </p:nvSpPr>
            <p:spPr bwMode="auto">
              <a:xfrm>
                <a:off x="8708747" y="10929535"/>
                <a:ext cx="216556" cy="447546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6" name="กลุ่ม 55"/>
          <p:cNvGrpSpPr/>
          <p:nvPr/>
        </p:nvGrpSpPr>
        <p:grpSpPr>
          <a:xfrm>
            <a:off x="808037" y="2819400"/>
            <a:ext cx="5726112" cy="3938588"/>
            <a:chOff x="888609" y="3434255"/>
            <a:chExt cx="5726112" cy="3938588"/>
          </a:xfrm>
        </p:grpSpPr>
        <p:grpSp>
          <p:nvGrpSpPr>
            <p:cNvPr id="57" name="กลุ่ม 56"/>
            <p:cNvGrpSpPr/>
            <p:nvPr/>
          </p:nvGrpSpPr>
          <p:grpSpPr>
            <a:xfrm>
              <a:off x="888609" y="3434255"/>
              <a:ext cx="5726112" cy="3938588"/>
              <a:chOff x="888609" y="3619938"/>
              <a:chExt cx="5726112" cy="3938588"/>
            </a:xfrm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393858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00929" y="510533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2019078" y="38100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808037" y="8147050"/>
            <a:ext cx="5757862" cy="3968750"/>
            <a:chOff x="3673462" y="8223249"/>
            <a:chExt cx="5757862" cy="3968750"/>
          </a:xfrm>
        </p:grpSpPr>
        <p:grpSp>
          <p:nvGrpSpPr>
            <p:cNvPr id="63" name="กลุ่ม 62"/>
            <p:cNvGrpSpPr/>
            <p:nvPr/>
          </p:nvGrpSpPr>
          <p:grpSpPr>
            <a:xfrm rot="10800000">
              <a:off x="3673462" y="8223249"/>
              <a:ext cx="5757862" cy="3968750"/>
              <a:chOff x="6624352" y="3619938"/>
              <a:chExt cx="5757862" cy="3968750"/>
            </a:xfrm>
          </p:grpSpPr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3968750"/>
              </a:xfrm>
              <a:custGeom>
                <a:avLst/>
                <a:gdLst>
                  <a:gd name="T0" fmla="*/ 3627 w 3627"/>
                  <a:gd name="T1" fmla="*/ 344 h 2500"/>
                  <a:gd name="T2" fmla="*/ 3627 w 3627"/>
                  <a:gd name="T3" fmla="*/ 2500 h 2500"/>
                  <a:gd name="T4" fmla="*/ 0 w 3627"/>
                  <a:gd name="T5" fmla="*/ 2500 h 2500"/>
                  <a:gd name="T6" fmla="*/ 0 w 3627"/>
                  <a:gd name="T7" fmla="*/ 344 h 2500"/>
                  <a:gd name="T8" fmla="*/ 1813 w 3627"/>
                  <a:gd name="T9" fmla="*/ 0 h 2500"/>
                  <a:gd name="T10" fmla="*/ 3627 w 3627"/>
                  <a:gd name="T11" fmla="*/ 344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2500">
                    <a:moveTo>
                      <a:pt x="3627" y="344"/>
                    </a:moveTo>
                    <a:lnTo>
                      <a:pt x="3627" y="2500"/>
                    </a:lnTo>
                    <a:lnTo>
                      <a:pt x="0" y="2500"/>
                    </a:lnTo>
                    <a:lnTo>
                      <a:pt x="0" y="344"/>
                    </a:lnTo>
                    <a:lnTo>
                      <a:pt x="1813" y="0"/>
                    </a:lnTo>
                    <a:lnTo>
                      <a:pt x="3627" y="3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1333500"/>
              </a:xfrm>
              <a:custGeom>
                <a:avLst/>
                <a:gdLst>
                  <a:gd name="T0" fmla="*/ 3627 w 3627"/>
                  <a:gd name="T1" fmla="*/ 840 h 840"/>
                  <a:gd name="T2" fmla="*/ 3627 w 3627"/>
                  <a:gd name="T3" fmla="*/ 344 h 840"/>
                  <a:gd name="T4" fmla="*/ 1813 w 3627"/>
                  <a:gd name="T5" fmla="*/ 0 h 840"/>
                  <a:gd name="T6" fmla="*/ 0 w 3627"/>
                  <a:gd name="T7" fmla="*/ 344 h 840"/>
                  <a:gd name="T8" fmla="*/ 0 w 3627"/>
                  <a:gd name="T9" fmla="*/ 840 h 840"/>
                  <a:gd name="T10" fmla="*/ 3627 w 3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840">
                    <a:moveTo>
                      <a:pt x="3627" y="840"/>
                    </a:moveTo>
                    <a:lnTo>
                      <a:pt x="3627" y="344"/>
                    </a:lnTo>
                    <a:lnTo>
                      <a:pt x="1813" y="0"/>
                    </a:lnTo>
                    <a:lnTo>
                      <a:pt x="0" y="344"/>
                    </a:lnTo>
                    <a:lnTo>
                      <a:pt x="0" y="840"/>
                    </a:lnTo>
                    <a:lnTo>
                      <a:pt x="3627" y="8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4785782" y="87405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4838478" y="108966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68" name="กลุ่ม 67"/>
          <p:cNvGrpSpPr/>
          <p:nvPr/>
        </p:nvGrpSpPr>
        <p:grpSpPr>
          <a:xfrm>
            <a:off x="18029237" y="2819400"/>
            <a:ext cx="5726112" cy="3938588"/>
            <a:chOff x="888609" y="3434255"/>
            <a:chExt cx="5726112" cy="3938588"/>
          </a:xfrm>
        </p:grpSpPr>
        <p:grpSp>
          <p:nvGrpSpPr>
            <p:cNvPr id="69" name="กลุ่ม 68"/>
            <p:cNvGrpSpPr/>
            <p:nvPr/>
          </p:nvGrpSpPr>
          <p:grpSpPr>
            <a:xfrm>
              <a:off x="888609" y="3434255"/>
              <a:ext cx="5726112" cy="3938588"/>
              <a:chOff x="888609" y="3619938"/>
              <a:chExt cx="5726112" cy="3938588"/>
            </a:xfrm>
          </p:grpSpPr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3938588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000929" y="510533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2019078" y="38100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4" name="กลุ่ม 73"/>
          <p:cNvGrpSpPr/>
          <p:nvPr/>
        </p:nvGrpSpPr>
        <p:grpSpPr>
          <a:xfrm>
            <a:off x="18029237" y="8147050"/>
            <a:ext cx="5757862" cy="3968750"/>
            <a:chOff x="3673462" y="8223249"/>
            <a:chExt cx="5757862" cy="3968750"/>
          </a:xfrm>
        </p:grpSpPr>
        <p:grpSp>
          <p:nvGrpSpPr>
            <p:cNvPr id="75" name="กลุ่ม 74"/>
            <p:cNvGrpSpPr/>
            <p:nvPr/>
          </p:nvGrpSpPr>
          <p:grpSpPr>
            <a:xfrm rot="10800000">
              <a:off x="3673462" y="8223249"/>
              <a:ext cx="5757862" cy="3968750"/>
              <a:chOff x="6624352" y="3619938"/>
              <a:chExt cx="5757862" cy="3968750"/>
            </a:xfrm>
          </p:grpSpPr>
          <p:sp>
            <p:nvSpPr>
              <p:cNvPr id="78" name="Freeform 10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3968750"/>
              </a:xfrm>
              <a:custGeom>
                <a:avLst/>
                <a:gdLst>
                  <a:gd name="T0" fmla="*/ 3627 w 3627"/>
                  <a:gd name="T1" fmla="*/ 344 h 2500"/>
                  <a:gd name="T2" fmla="*/ 3627 w 3627"/>
                  <a:gd name="T3" fmla="*/ 2500 h 2500"/>
                  <a:gd name="T4" fmla="*/ 0 w 3627"/>
                  <a:gd name="T5" fmla="*/ 2500 h 2500"/>
                  <a:gd name="T6" fmla="*/ 0 w 3627"/>
                  <a:gd name="T7" fmla="*/ 344 h 2500"/>
                  <a:gd name="T8" fmla="*/ 1813 w 3627"/>
                  <a:gd name="T9" fmla="*/ 0 h 2500"/>
                  <a:gd name="T10" fmla="*/ 3627 w 3627"/>
                  <a:gd name="T11" fmla="*/ 344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2500">
                    <a:moveTo>
                      <a:pt x="3627" y="344"/>
                    </a:moveTo>
                    <a:lnTo>
                      <a:pt x="3627" y="2500"/>
                    </a:lnTo>
                    <a:lnTo>
                      <a:pt x="0" y="2500"/>
                    </a:lnTo>
                    <a:lnTo>
                      <a:pt x="0" y="344"/>
                    </a:lnTo>
                    <a:lnTo>
                      <a:pt x="1813" y="0"/>
                    </a:lnTo>
                    <a:lnTo>
                      <a:pt x="3627" y="3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11"/>
              <p:cNvSpPr>
                <a:spLocks/>
              </p:cNvSpPr>
              <p:nvPr/>
            </p:nvSpPr>
            <p:spPr bwMode="auto">
              <a:xfrm>
                <a:off x="6624352" y="3619938"/>
                <a:ext cx="5757862" cy="1333500"/>
              </a:xfrm>
              <a:custGeom>
                <a:avLst/>
                <a:gdLst>
                  <a:gd name="T0" fmla="*/ 3627 w 3627"/>
                  <a:gd name="T1" fmla="*/ 840 h 840"/>
                  <a:gd name="T2" fmla="*/ 3627 w 3627"/>
                  <a:gd name="T3" fmla="*/ 344 h 840"/>
                  <a:gd name="T4" fmla="*/ 1813 w 3627"/>
                  <a:gd name="T5" fmla="*/ 0 h 840"/>
                  <a:gd name="T6" fmla="*/ 0 w 3627"/>
                  <a:gd name="T7" fmla="*/ 344 h 840"/>
                  <a:gd name="T8" fmla="*/ 0 w 3627"/>
                  <a:gd name="T9" fmla="*/ 840 h 840"/>
                  <a:gd name="T10" fmla="*/ 3627 w 3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840">
                    <a:moveTo>
                      <a:pt x="3627" y="840"/>
                    </a:moveTo>
                    <a:lnTo>
                      <a:pt x="3627" y="344"/>
                    </a:lnTo>
                    <a:lnTo>
                      <a:pt x="1813" y="0"/>
                    </a:lnTo>
                    <a:lnTo>
                      <a:pt x="0" y="344"/>
                    </a:lnTo>
                    <a:lnTo>
                      <a:pt x="0" y="840"/>
                    </a:lnTo>
                    <a:lnTo>
                      <a:pt x="3627" y="8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785782" y="87405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4838478" y="10896600"/>
              <a:ext cx="343715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Feature Name</a:t>
              </a:r>
              <a:endParaRPr lang="id-ID" sz="40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615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The Circle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967662" y="3346449"/>
            <a:ext cx="8461375" cy="8464551"/>
            <a:chOff x="7967662" y="3346449"/>
            <a:chExt cx="8461375" cy="8464551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7967662" y="3346449"/>
              <a:ext cx="8461375" cy="8464551"/>
              <a:chOff x="7818437" y="3194050"/>
              <a:chExt cx="8461375" cy="8464551"/>
            </a:xfrm>
          </p:grpSpPr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698287" y="8742363"/>
                <a:ext cx="3332163" cy="2916238"/>
              </a:xfrm>
              <a:custGeom>
                <a:avLst/>
                <a:gdLst>
                  <a:gd name="T0" fmla="*/ 152 w 152"/>
                  <a:gd name="T1" fmla="*/ 76 h 133"/>
                  <a:gd name="T2" fmla="*/ 76 w 152"/>
                  <a:gd name="T3" fmla="*/ 0 h 133"/>
                  <a:gd name="T4" fmla="*/ 16 w 152"/>
                  <a:gd name="T5" fmla="*/ 25 h 133"/>
                  <a:gd name="T6" fmla="*/ 16 w 152"/>
                  <a:gd name="T7" fmla="*/ 67 h 133"/>
                  <a:gd name="T8" fmla="*/ 0 w 152"/>
                  <a:gd name="T9" fmla="*/ 83 h 133"/>
                  <a:gd name="T10" fmla="*/ 16 w 152"/>
                  <a:gd name="T11" fmla="*/ 99 h 133"/>
                  <a:gd name="T12" fmla="*/ 16 w 152"/>
                  <a:gd name="T13" fmla="*/ 133 h 133"/>
                  <a:gd name="T14" fmla="*/ 152 w 152"/>
                  <a:gd name="T15" fmla="*/ 7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33">
                    <a:moveTo>
                      <a:pt x="152" y="76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1" y="16"/>
                      <a:pt x="40" y="25"/>
                      <a:pt x="16" y="25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69" y="133"/>
                      <a:pt x="117" y="111"/>
                      <a:pt x="152" y="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3365162" y="7426325"/>
                <a:ext cx="2914650" cy="2981325"/>
              </a:xfrm>
              <a:custGeom>
                <a:avLst/>
                <a:gdLst>
                  <a:gd name="T0" fmla="*/ 53 w 133"/>
                  <a:gd name="T1" fmla="*/ 113 h 136"/>
                  <a:gd name="T2" fmla="*/ 76 w 133"/>
                  <a:gd name="T3" fmla="*/ 136 h 136"/>
                  <a:gd name="T4" fmla="*/ 76 w 133"/>
                  <a:gd name="T5" fmla="*/ 136 h 136"/>
                  <a:gd name="T6" fmla="*/ 133 w 133"/>
                  <a:gd name="T7" fmla="*/ 0 h 136"/>
                  <a:gd name="T8" fmla="*/ 26 w 133"/>
                  <a:gd name="T9" fmla="*/ 0 h 136"/>
                  <a:gd name="T10" fmla="*/ 0 w 133"/>
                  <a:gd name="T11" fmla="*/ 60 h 136"/>
                  <a:gd name="T12" fmla="*/ 0 w 133"/>
                  <a:gd name="T13" fmla="*/ 60 h 136"/>
                  <a:gd name="T14" fmla="*/ 30 w 133"/>
                  <a:gd name="T15" fmla="*/ 89 h 136"/>
                  <a:gd name="T16" fmla="*/ 30 w 133"/>
                  <a:gd name="T17" fmla="*/ 112 h 136"/>
                  <a:gd name="T18" fmla="*/ 53 w 133"/>
                  <a:gd name="T19" fmla="*/ 1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6">
                    <a:moveTo>
                      <a:pt x="53" y="113"/>
                    </a:moveTo>
                    <a:cubicBezTo>
                      <a:pt x="76" y="136"/>
                      <a:pt x="76" y="136"/>
                      <a:pt x="76" y="136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114" y="99"/>
                      <a:pt x="133" y="49"/>
                      <a:pt x="13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2"/>
                      <a:pt x="17" y="44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0" y="112"/>
                      <a:pt x="30" y="112"/>
                      <a:pt x="30" y="112"/>
                    </a:cubicBezTo>
                    <a:lnTo>
                      <a:pt x="53" y="11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13365162" y="4422775"/>
                <a:ext cx="2914650" cy="3332163"/>
              </a:xfrm>
              <a:custGeom>
                <a:avLst/>
                <a:gdLst>
                  <a:gd name="T0" fmla="*/ 100 w 133"/>
                  <a:gd name="T1" fmla="*/ 137 h 152"/>
                  <a:gd name="T2" fmla="*/ 133 w 133"/>
                  <a:gd name="T3" fmla="*/ 137 h 152"/>
                  <a:gd name="T4" fmla="*/ 133 w 133"/>
                  <a:gd name="T5" fmla="*/ 137 h 152"/>
                  <a:gd name="T6" fmla="*/ 76 w 133"/>
                  <a:gd name="T7" fmla="*/ 0 h 152"/>
                  <a:gd name="T8" fmla="*/ 0 w 133"/>
                  <a:gd name="T9" fmla="*/ 76 h 152"/>
                  <a:gd name="T10" fmla="*/ 26 w 133"/>
                  <a:gd name="T11" fmla="*/ 137 h 152"/>
                  <a:gd name="T12" fmla="*/ 26 w 133"/>
                  <a:gd name="T13" fmla="*/ 137 h 152"/>
                  <a:gd name="T14" fmla="*/ 67 w 133"/>
                  <a:gd name="T15" fmla="*/ 137 h 152"/>
                  <a:gd name="T16" fmla="*/ 83 w 133"/>
                  <a:gd name="T17" fmla="*/ 152 h 152"/>
                  <a:gd name="T18" fmla="*/ 100 w 133"/>
                  <a:gd name="T19" fmla="*/ 13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52">
                    <a:moveTo>
                      <a:pt x="100" y="137"/>
                    </a:moveTo>
                    <a:cubicBezTo>
                      <a:pt x="133" y="137"/>
                      <a:pt x="133" y="137"/>
                      <a:pt x="133" y="137"/>
                    </a:cubicBezTo>
                    <a:cubicBezTo>
                      <a:pt x="133" y="137"/>
                      <a:pt x="133" y="137"/>
                      <a:pt x="133" y="137"/>
                    </a:cubicBezTo>
                    <a:cubicBezTo>
                      <a:pt x="133" y="84"/>
                      <a:pt x="111" y="35"/>
                      <a:pt x="76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6" y="92"/>
                      <a:pt x="26" y="113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83" y="152"/>
                      <a:pt x="83" y="152"/>
                      <a:pt x="83" y="152"/>
                    </a:cubicBezTo>
                    <a:lnTo>
                      <a:pt x="10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2049125" y="3194050"/>
                <a:ext cx="2981325" cy="2894013"/>
              </a:xfrm>
              <a:custGeom>
                <a:avLst/>
                <a:gdLst>
                  <a:gd name="T0" fmla="*/ 113 w 136"/>
                  <a:gd name="T1" fmla="*/ 80 h 132"/>
                  <a:gd name="T2" fmla="*/ 136 w 136"/>
                  <a:gd name="T3" fmla="*/ 56 h 132"/>
                  <a:gd name="T4" fmla="*/ 136 w 136"/>
                  <a:gd name="T5" fmla="*/ 56 h 132"/>
                  <a:gd name="T6" fmla="*/ 0 w 136"/>
                  <a:gd name="T7" fmla="*/ 0 h 132"/>
                  <a:gd name="T8" fmla="*/ 0 w 136"/>
                  <a:gd name="T9" fmla="*/ 107 h 132"/>
                  <a:gd name="T10" fmla="*/ 60 w 136"/>
                  <a:gd name="T11" fmla="*/ 132 h 132"/>
                  <a:gd name="T12" fmla="*/ 60 w 136"/>
                  <a:gd name="T13" fmla="*/ 132 h 132"/>
                  <a:gd name="T14" fmla="*/ 90 w 136"/>
                  <a:gd name="T15" fmla="*/ 103 h 132"/>
                  <a:gd name="T16" fmla="*/ 112 w 136"/>
                  <a:gd name="T17" fmla="*/ 103 h 132"/>
                  <a:gd name="T18" fmla="*/ 113 w 136"/>
                  <a:gd name="T19" fmla="*/ 8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32">
                    <a:moveTo>
                      <a:pt x="113" y="80"/>
                    </a:move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99" y="19"/>
                      <a:pt x="49" y="0"/>
                      <a:pt x="0" y="0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2" y="107"/>
                      <a:pt x="44" y="116"/>
                      <a:pt x="60" y="132"/>
                    </a:cubicBezTo>
                    <a:cubicBezTo>
                      <a:pt x="60" y="132"/>
                      <a:pt x="60" y="132"/>
                      <a:pt x="60" y="132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lnTo>
                      <a:pt x="113" y="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9067800" y="3194050"/>
                <a:ext cx="3332163" cy="2894013"/>
              </a:xfrm>
              <a:custGeom>
                <a:avLst/>
                <a:gdLst>
                  <a:gd name="T0" fmla="*/ 136 w 152"/>
                  <a:gd name="T1" fmla="*/ 33 h 132"/>
                  <a:gd name="T2" fmla="*/ 136 w 152"/>
                  <a:gd name="T3" fmla="*/ 0 h 132"/>
                  <a:gd name="T4" fmla="*/ 136 w 152"/>
                  <a:gd name="T5" fmla="*/ 0 h 132"/>
                  <a:gd name="T6" fmla="*/ 0 w 152"/>
                  <a:gd name="T7" fmla="*/ 56 h 132"/>
                  <a:gd name="T8" fmla="*/ 75 w 152"/>
                  <a:gd name="T9" fmla="*/ 132 h 132"/>
                  <a:gd name="T10" fmla="*/ 136 w 152"/>
                  <a:gd name="T11" fmla="*/ 107 h 132"/>
                  <a:gd name="T12" fmla="*/ 136 w 152"/>
                  <a:gd name="T13" fmla="*/ 107 h 132"/>
                  <a:gd name="T14" fmla="*/ 136 w 152"/>
                  <a:gd name="T15" fmla="*/ 66 h 132"/>
                  <a:gd name="T16" fmla="*/ 152 w 152"/>
                  <a:gd name="T17" fmla="*/ 50 h 132"/>
                  <a:gd name="T18" fmla="*/ 136 w 152"/>
                  <a:gd name="T19" fmla="*/ 3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32">
                    <a:moveTo>
                      <a:pt x="136" y="33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83" y="0"/>
                      <a:pt x="34" y="22"/>
                      <a:pt x="0" y="56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91" y="117"/>
                      <a:pt x="112" y="107"/>
                      <a:pt x="136" y="107"/>
                    </a:cubicBez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52" y="50"/>
                      <a:pt x="152" y="50"/>
                      <a:pt x="152" y="50"/>
                    </a:cubicBezTo>
                    <a:lnTo>
                      <a:pt x="136" y="3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7818437" y="4422775"/>
                <a:ext cx="2894013" cy="3003550"/>
              </a:xfrm>
              <a:custGeom>
                <a:avLst/>
                <a:gdLst>
                  <a:gd name="T0" fmla="*/ 0 w 132"/>
                  <a:gd name="T1" fmla="*/ 137 h 137"/>
                  <a:gd name="T2" fmla="*/ 107 w 132"/>
                  <a:gd name="T3" fmla="*/ 137 h 137"/>
                  <a:gd name="T4" fmla="*/ 132 w 132"/>
                  <a:gd name="T5" fmla="*/ 76 h 137"/>
                  <a:gd name="T6" fmla="*/ 103 w 132"/>
                  <a:gd name="T7" fmla="*/ 47 h 137"/>
                  <a:gd name="T8" fmla="*/ 102 w 132"/>
                  <a:gd name="T9" fmla="*/ 24 h 137"/>
                  <a:gd name="T10" fmla="*/ 80 w 132"/>
                  <a:gd name="T11" fmla="*/ 24 h 137"/>
                  <a:gd name="T12" fmla="*/ 57 w 132"/>
                  <a:gd name="T13" fmla="*/ 0 h 137"/>
                  <a:gd name="T14" fmla="*/ 0 w 132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37">
                    <a:moveTo>
                      <a:pt x="0" y="137"/>
                    </a:move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15"/>
                      <a:pt x="116" y="93"/>
                      <a:pt x="132" y="7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19" y="38"/>
                      <a:pt x="0" y="87"/>
                      <a:pt x="0" y="1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7818437" y="7075488"/>
                <a:ext cx="2894013" cy="3332163"/>
              </a:xfrm>
              <a:custGeom>
                <a:avLst/>
                <a:gdLst>
                  <a:gd name="T0" fmla="*/ 57 w 132"/>
                  <a:gd name="T1" fmla="*/ 152 h 152"/>
                  <a:gd name="T2" fmla="*/ 132 w 132"/>
                  <a:gd name="T3" fmla="*/ 76 h 152"/>
                  <a:gd name="T4" fmla="*/ 107 w 132"/>
                  <a:gd name="T5" fmla="*/ 16 h 152"/>
                  <a:gd name="T6" fmla="*/ 66 w 132"/>
                  <a:gd name="T7" fmla="*/ 16 h 152"/>
                  <a:gd name="T8" fmla="*/ 49 w 132"/>
                  <a:gd name="T9" fmla="*/ 0 h 152"/>
                  <a:gd name="T10" fmla="*/ 33 w 132"/>
                  <a:gd name="T11" fmla="*/ 16 h 152"/>
                  <a:gd name="T12" fmla="*/ 0 w 132"/>
                  <a:gd name="T13" fmla="*/ 16 h 152"/>
                  <a:gd name="T14" fmla="*/ 57 w 132"/>
                  <a:gd name="T1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52">
                    <a:moveTo>
                      <a:pt x="57" y="152"/>
                    </a:moveTo>
                    <a:cubicBezTo>
                      <a:pt x="132" y="76"/>
                      <a:pt x="132" y="76"/>
                      <a:pt x="132" y="76"/>
                    </a:cubicBezTo>
                    <a:cubicBezTo>
                      <a:pt x="117" y="61"/>
                      <a:pt x="107" y="39"/>
                      <a:pt x="10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69"/>
                      <a:pt x="22" y="117"/>
                      <a:pt x="57" y="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9045575" y="8742363"/>
                <a:ext cx="3003550" cy="2916238"/>
              </a:xfrm>
              <a:custGeom>
                <a:avLst/>
                <a:gdLst>
                  <a:gd name="T0" fmla="*/ 137 w 137"/>
                  <a:gd name="T1" fmla="*/ 133 h 133"/>
                  <a:gd name="T2" fmla="*/ 137 w 137"/>
                  <a:gd name="T3" fmla="*/ 25 h 133"/>
                  <a:gd name="T4" fmla="*/ 76 w 137"/>
                  <a:gd name="T5" fmla="*/ 0 h 133"/>
                  <a:gd name="T6" fmla="*/ 47 w 137"/>
                  <a:gd name="T7" fmla="*/ 29 h 133"/>
                  <a:gd name="T8" fmla="*/ 24 w 137"/>
                  <a:gd name="T9" fmla="*/ 30 h 133"/>
                  <a:gd name="T10" fmla="*/ 24 w 137"/>
                  <a:gd name="T11" fmla="*/ 53 h 133"/>
                  <a:gd name="T12" fmla="*/ 0 w 137"/>
                  <a:gd name="T13" fmla="*/ 76 h 133"/>
                  <a:gd name="T14" fmla="*/ 137 w 137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133">
                    <a:moveTo>
                      <a:pt x="137" y="133"/>
                    </a:moveTo>
                    <a:cubicBezTo>
                      <a:pt x="137" y="25"/>
                      <a:pt x="137" y="25"/>
                      <a:pt x="137" y="25"/>
                    </a:cubicBezTo>
                    <a:cubicBezTo>
                      <a:pt x="115" y="25"/>
                      <a:pt x="93" y="17"/>
                      <a:pt x="76" y="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8" y="114"/>
                      <a:pt x="87" y="133"/>
                      <a:pt x="137" y="1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0561637" y="7391400"/>
              <a:ext cx="3220686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425697" y="6705600"/>
              <a:ext cx="1594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/>
                  </a:solidFill>
                  <a:latin typeface="Lato Regular"/>
                  <a:cs typeface="Lato Regular"/>
                </a:rPr>
                <a:t>100%</a:t>
              </a:r>
            </a:p>
          </p:txBody>
        </p:sp>
        <p:sp>
          <p:nvSpPr>
            <p:cNvPr id="73" name="Freeform 21"/>
            <p:cNvSpPr>
              <a:spLocks noChangeArrowheads="1"/>
            </p:cNvSpPr>
            <p:nvPr/>
          </p:nvSpPr>
          <p:spPr bwMode="auto">
            <a:xfrm>
              <a:off x="10709799" y="4372519"/>
              <a:ext cx="776323" cy="434964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Freeform 29"/>
            <p:cNvSpPr>
              <a:spLocks noChangeArrowheads="1"/>
            </p:cNvSpPr>
            <p:nvPr/>
          </p:nvSpPr>
          <p:spPr bwMode="auto">
            <a:xfrm>
              <a:off x="12908606" y="10088036"/>
              <a:ext cx="693737" cy="715760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75" name="Group 1"/>
            <p:cNvGrpSpPr>
              <a:grpSpLocks/>
            </p:cNvGrpSpPr>
            <p:nvPr/>
          </p:nvGrpSpPr>
          <p:grpSpPr bwMode="auto">
            <a:xfrm>
              <a:off x="8961437" y="8281347"/>
              <a:ext cx="721265" cy="710253"/>
              <a:chOff x="7197121" y="8332916"/>
              <a:chExt cx="553830" cy="543285"/>
            </a:xfrm>
          </p:grpSpPr>
          <p:sp>
            <p:nvSpPr>
              <p:cNvPr id="76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77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78" name="Freeform 39"/>
            <p:cNvSpPr>
              <a:spLocks noChangeArrowheads="1"/>
            </p:cNvSpPr>
            <p:nvPr/>
          </p:nvSpPr>
          <p:spPr bwMode="auto">
            <a:xfrm>
              <a:off x="14777822" y="6011863"/>
              <a:ext cx="693737" cy="693737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0" name="Freeform 67"/>
            <p:cNvSpPr>
              <a:spLocks noChangeArrowheads="1"/>
            </p:cNvSpPr>
            <p:nvPr/>
          </p:nvSpPr>
          <p:spPr bwMode="auto">
            <a:xfrm>
              <a:off x="14676437" y="8470522"/>
              <a:ext cx="710253" cy="825878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1" name="Freeform 102"/>
            <p:cNvSpPr>
              <a:spLocks noChangeArrowheads="1"/>
            </p:cNvSpPr>
            <p:nvPr/>
          </p:nvSpPr>
          <p:spPr bwMode="auto">
            <a:xfrm>
              <a:off x="10561637" y="10126663"/>
              <a:ext cx="770819" cy="693737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2" name="Freeform 116"/>
            <p:cNvSpPr>
              <a:spLocks noChangeArrowheads="1"/>
            </p:cNvSpPr>
            <p:nvPr/>
          </p:nvSpPr>
          <p:spPr bwMode="auto">
            <a:xfrm>
              <a:off x="8961437" y="5929359"/>
              <a:ext cx="693737" cy="715760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3" name="Freeform 123"/>
            <p:cNvSpPr>
              <a:spLocks noChangeArrowheads="1"/>
            </p:cNvSpPr>
            <p:nvPr/>
          </p:nvSpPr>
          <p:spPr bwMode="auto">
            <a:xfrm>
              <a:off x="13100463" y="4285339"/>
              <a:ext cx="704749" cy="721265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84" name="กลุ่ม 83"/>
          <p:cNvGrpSpPr/>
          <p:nvPr/>
        </p:nvGrpSpPr>
        <p:grpSpPr>
          <a:xfrm>
            <a:off x="1570038" y="2667000"/>
            <a:ext cx="5254625" cy="2317750"/>
            <a:chOff x="15670212" y="2895600"/>
            <a:chExt cx="5254625" cy="2317750"/>
          </a:xfrm>
        </p:grpSpPr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89" name="กลุ่ม 88"/>
          <p:cNvGrpSpPr/>
          <p:nvPr/>
        </p:nvGrpSpPr>
        <p:grpSpPr>
          <a:xfrm>
            <a:off x="1570037" y="5197640"/>
            <a:ext cx="5254625" cy="2317750"/>
            <a:chOff x="15670212" y="2895600"/>
            <a:chExt cx="5254625" cy="2317750"/>
          </a:xfrm>
        </p:grpSpPr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94" name="กลุ่ม 93"/>
          <p:cNvGrpSpPr/>
          <p:nvPr/>
        </p:nvGrpSpPr>
        <p:grpSpPr>
          <a:xfrm>
            <a:off x="1643062" y="7727950"/>
            <a:ext cx="5254625" cy="2317750"/>
            <a:chOff x="15670212" y="2895600"/>
            <a:chExt cx="5254625" cy="2317750"/>
          </a:xfrm>
        </p:grpSpPr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99" name="กลุ่ม 98"/>
          <p:cNvGrpSpPr/>
          <p:nvPr/>
        </p:nvGrpSpPr>
        <p:grpSpPr>
          <a:xfrm>
            <a:off x="1646237" y="10233026"/>
            <a:ext cx="5254625" cy="2317750"/>
            <a:chOff x="15670212" y="2895600"/>
            <a:chExt cx="5254625" cy="2317750"/>
          </a:xfrm>
        </p:grpSpPr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104" name="กลุ่ม 103"/>
          <p:cNvGrpSpPr/>
          <p:nvPr/>
        </p:nvGrpSpPr>
        <p:grpSpPr>
          <a:xfrm>
            <a:off x="17343438" y="2879890"/>
            <a:ext cx="5254625" cy="2317750"/>
            <a:chOff x="15670212" y="2895600"/>
            <a:chExt cx="5254625" cy="2317750"/>
          </a:xfrm>
        </p:grpSpPr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7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5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109" name="กลุ่ม 108"/>
          <p:cNvGrpSpPr/>
          <p:nvPr/>
        </p:nvGrpSpPr>
        <p:grpSpPr>
          <a:xfrm>
            <a:off x="17343437" y="5410530"/>
            <a:ext cx="5254625" cy="2317750"/>
            <a:chOff x="15670212" y="2895600"/>
            <a:chExt cx="5254625" cy="2317750"/>
          </a:xfrm>
        </p:grpSpPr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2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6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114" name="กลุ่ม 113"/>
          <p:cNvGrpSpPr/>
          <p:nvPr/>
        </p:nvGrpSpPr>
        <p:grpSpPr>
          <a:xfrm>
            <a:off x="17416462" y="7940840"/>
            <a:ext cx="5254625" cy="2317750"/>
            <a:chOff x="15670212" y="2895600"/>
            <a:chExt cx="5254625" cy="2317750"/>
          </a:xfrm>
        </p:grpSpPr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7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17419637" y="10445916"/>
            <a:ext cx="5254625" cy="2317750"/>
            <a:chOff x="15670212" y="2895600"/>
            <a:chExt cx="5254625" cy="2317750"/>
          </a:xfrm>
        </p:grpSpPr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52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231"/>
          <p:cNvSpPr>
            <a:spLocks noChangeArrowheads="1"/>
          </p:cNvSpPr>
          <p:nvPr/>
        </p:nvSpPr>
        <p:spPr bwMode="auto">
          <a:xfrm>
            <a:off x="-30162" y="10840470"/>
            <a:ext cx="24353838" cy="2894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614734" y="114300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  <p:grpSp>
        <p:nvGrpSpPr>
          <p:cNvPr id="68" name="กลุ่ม 67"/>
          <p:cNvGrpSpPr/>
          <p:nvPr/>
        </p:nvGrpSpPr>
        <p:grpSpPr>
          <a:xfrm>
            <a:off x="6051550" y="3044825"/>
            <a:ext cx="12322176" cy="6175375"/>
            <a:chOff x="6051550" y="3044825"/>
            <a:chExt cx="12322176" cy="6175375"/>
          </a:xfrm>
        </p:grpSpPr>
        <p:grpSp>
          <p:nvGrpSpPr>
            <p:cNvPr id="69" name="กลุ่ม 68"/>
            <p:cNvGrpSpPr/>
            <p:nvPr/>
          </p:nvGrpSpPr>
          <p:grpSpPr>
            <a:xfrm>
              <a:off x="6051550" y="3044825"/>
              <a:ext cx="12322176" cy="6175375"/>
              <a:chOff x="6051550" y="2968625"/>
              <a:chExt cx="12322176" cy="6175375"/>
            </a:xfrm>
          </p:grpSpPr>
          <p:sp>
            <p:nvSpPr>
              <p:cNvPr id="76" name="Freeform 6"/>
              <p:cNvSpPr>
                <a:spLocks/>
              </p:cNvSpPr>
              <p:nvPr/>
            </p:nvSpPr>
            <p:spPr bwMode="auto">
              <a:xfrm>
                <a:off x="14136688" y="4787900"/>
                <a:ext cx="4237038" cy="4356100"/>
              </a:xfrm>
              <a:custGeom>
                <a:avLst/>
                <a:gdLst>
                  <a:gd name="T0" fmla="*/ 142 w 142"/>
                  <a:gd name="T1" fmla="*/ 146 h 146"/>
                  <a:gd name="T2" fmla="*/ 142 w 142"/>
                  <a:gd name="T3" fmla="*/ 146 h 146"/>
                  <a:gd name="T4" fmla="*/ 82 w 142"/>
                  <a:gd name="T5" fmla="*/ 0 h 146"/>
                  <a:gd name="T6" fmla="*/ 0 w 142"/>
                  <a:gd name="T7" fmla="*/ 81 h 146"/>
                  <a:gd name="T8" fmla="*/ 27 w 142"/>
                  <a:gd name="T9" fmla="*/ 146 h 146"/>
                  <a:gd name="T10" fmla="*/ 27 w 142"/>
                  <a:gd name="T11" fmla="*/ 146 h 146"/>
                  <a:gd name="T12" fmla="*/ 142 w 142"/>
                  <a:gd name="T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46">
                    <a:moveTo>
                      <a:pt x="142" y="146"/>
                    </a:moveTo>
                    <a:cubicBezTo>
                      <a:pt x="142" y="146"/>
                      <a:pt x="142" y="146"/>
                      <a:pt x="142" y="146"/>
                    </a:cubicBezTo>
                    <a:cubicBezTo>
                      <a:pt x="142" y="89"/>
                      <a:pt x="119" y="37"/>
                      <a:pt x="82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" y="98"/>
                      <a:pt x="27" y="121"/>
                      <a:pt x="27" y="146"/>
                    </a:cubicBezTo>
                    <a:cubicBezTo>
                      <a:pt x="27" y="146"/>
                      <a:pt x="27" y="146"/>
                      <a:pt x="27" y="146"/>
                    </a:cubicBezTo>
                    <a:lnTo>
                      <a:pt x="142" y="1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Freeform 7"/>
              <p:cNvSpPr>
                <a:spLocks/>
              </p:cNvSpPr>
              <p:nvPr/>
            </p:nvSpPr>
            <p:spPr bwMode="auto">
              <a:xfrm>
                <a:off x="12198350" y="2968625"/>
                <a:ext cx="4384675" cy="4237038"/>
              </a:xfrm>
              <a:custGeom>
                <a:avLst/>
                <a:gdLst>
                  <a:gd name="T0" fmla="*/ 121 w 147"/>
                  <a:gd name="T1" fmla="*/ 86 h 142"/>
                  <a:gd name="T2" fmla="*/ 147 w 147"/>
                  <a:gd name="T3" fmla="*/ 61 h 142"/>
                  <a:gd name="T4" fmla="*/ 147 w 147"/>
                  <a:gd name="T5" fmla="*/ 61 h 142"/>
                  <a:gd name="T6" fmla="*/ 0 w 147"/>
                  <a:gd name="T7" fmla="*/ 0 h 142"/>
                  <a:gd name="T8" fmla="*/ 0 w 147"/>
                  <a:gd name="T9" fmla="*/ 115 h 142"/>
                  <a:gd name="T10" fmla="*/ 65 w 147"/>
                  <a:gd name="T11" fmla="*/ 142 h 142"/>
                  <a:gd name="T12" fmla="*/ 65 w 147"/>
                  <a:gd name="T13" fmla="*/ 142 h 142"/>
                  <a:gd name="T14" fmla="*/ 97 w 147"/>
                  <a:gd name="T15" fmla="*/ 111 h 142"/>
                  <a:gd name="T16" fmla="*/ 120 w 147"/>
                  <a:gd name="T17" fmla="*/ 111 h 142"/>
                  <a:gd name="T18" fmla="*/ 121 w 147"/>
                  <a:gd name="T19" fmla="*/ 8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42">
                    <a:moveTo>
                      <a:pt x="121" y="86"/>
                    </a:move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06" y="21"/>
                      <a:pt x="53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4" y="115"/>
                      <a:pt x="47" y="124"/>
                      <a:pt x="65" y="142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lnTo>
                      <a:pt x="121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8" name="Freeform 8"/>
              <p:cNvSpPr>
                <a:spLocks/>
              </p:cNvSpPr>
              <p:nvPr/>
            </p:nvSpPr>
            <p:spPr bwMode="auto">
              <a:xfrm>
                <a:off x="7842250" y="2968625"/>
                <a:ext cx="4862513" cy="4237038"/>
              </a:xfrm>
              <a:custGeom>
                <a:avLst/>
                <a:gdLst>
                  <a:gd name="T0" fmla="*/ 146 w 163"/>
                  <a:gd name="T1" fmla="*/ 36 h 142"/>
                  <a:gd name="T2" fmla="*/ 146 w 163"/>
                  <a:gd name="T3" fmla="*/ 0 h 142"/>
                  <a:gd name="T4" fmla="*/ 146 w 163"/>
                  <a:gd name="T5" fmla="*/ 0 h 142"/>
                  <a:gd name="T6" fmla="*/ 0 w 163"/>
                  <a:gd name="T7" fmla="*/ 61 h 142"/>
                  <a:gd name="T8" fmla="*/ 82 w 163"/>
                  <a:gd name="T9" fmla="*/ 142 h 142"/>
                  <a:gd name="T10" fmla="*/ 146 w 163"/>
                  <a:gd name="T11" fmla="*/ 115 h 142"/>
                  <a:gd name="T12" fmla="*/ 146 w 163"/>
                  <a:gd name="T13" fmla="*/ 115 h 142"/>
                  <a:gd name="T14" fmla="*/ 146 w 163"/>
                  <a:gd name="T15" fmla="*/ 71 h 142"/>
                  <a:gd name="T16" fmla="*/ 163 w 163"/>
                  <a:gd name="T17" fmla="*/ 54 h 142"/>
                  <a:gd name="T18" fmla="*/ 146 w 163"/>
                  <a:gd name="T19" fmla="*/ 3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42">
                    <a:moveTo>
                      <a:pt x="146" y="36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89" y="0"/>
                      <a:pt x="38" y="24"/>
                      <a:pt x="0" y="6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98" y="126"/>
                      <a:pt x="121" y="115"/>
                      <a:pt x="146" y="115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6" y="71"/>
                      <a:pt x="146" y="71"/>
                      <a:pt x="146" y="71"/>
                    </a:cubicBezTo>
                    <a:cubicBezTo>
                      <a:pt x="163" y="54"/>
                      <a:pt x="163" y="54"/>
                      <a:pt x="163" y="54"/>
                    </a:cubicBezTo>
                    <a:lnTo>
                      <a:pt x="146" y="3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9"/>
              <p:cNvSpPr>
                <a:spLocks/>
              </p:cNvSpPr>
              <p:nvPr/>
            </p:nvSpPr>
            <p:spPr bwMode="auto">
              <a:xfrm>
                <a:off x="6051550" y="4787900"/>
                <a:ext cx="4237038" cy="4356100"/>
              </a:xfrm>
              <a:custGeom>
                <a:avLst/>
                <a:gdLst>
                  <a:gd name="T0" fmla="*/ 0 w 142"/>
                  <a:gd name="T1" fmla="*/ 146 h 146"/>
                  <a:gd name="T2" fmla="*/ 115 w 142"/>
                  <a:gd name="T3" fmla="*/ 146 h 146"/>
                  <a:gd name="T4" fmla="*/ 142 w 142"/>
                  <a:gd name="T5" fmla="*/ 81 h 146"/>
                  <a:gd name="T6" fmla="*/ 110 w 142"/>
                  <a:gd name="T7" fmla="*/ 50 h 146"/>
                  <a:gd name="T8" fmla="*/ 109 w 142"/>
                  <a:gd name="T9" fmla="*/ 25 h 146"/>
                  <a:gd name="T10" fmla="*/ 86 w 142"/>
                  <a:gd name="T11" fmla="*/ 25 h 146"/>
                  <a:gd name="T12" fmla="*/ 60 w 142"/>
                  <a:gd name="T13" fmla="*/ 0 h 146"/>
                  <a:gd name="T14" fmla="*/ 0 w 142"/>
                  <a:gd name="T1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146">
                    <a:moveTo>
                      <a:pt x="0" y="146"/>
                    </a:moveTo>
                    <a:cubicBezTo>
                      <a:pt x="115" y="146"/>
                      <a:pt x="115" y="146"/>
                      <a:pt x="115" y="146"/>
                    </a:cubicBezTo>
                    <a:cubicBezTo>
                      <a:pt x="115" y="123"/>
                      <a:pt x="124" y="99"/>
                      <a:pt x="142" y="81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9" y="25"/>
                      <a:pt x="109" y="25"/>
                      <a:pt x="109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0" y="40"/>
                      <a:pt x="0" y="93"/>
                      <a:pt x="0" y="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0561637" y="7814442"/>
              <a:ext cx="3220686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25697" y="7128642"/>
              <a:ext cx="1594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/>
                  </a:solidFill>
                  <a:latin typeface="Lato Regular"/>
                  <a:cs typeface="Lato Regular"/>
                </a:rPr>
                <a:t>100%</a:t>
              </a:r>
            </a:p>
          </p:txBody>
        </p:sp>
        <p:sp>
          <p:nvSpPr>
            <p:cNvPr id="72" name="Freeform 21"/>
            <p:cNvSpPr>
              <a:spLocks noChangeArrowheads="1"/>
            </p:cNvSpPr>
            <p:nvPr/>
          </p:nvSpPr>
          <p:spPr bwMode="auto">
            <a:xfrm>
              <a:off x="10002933" y="4432419"/>
              <a:ext cx="1117408" cy="626070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3" name="Freeform 67"/>
            <p:cNvSpPr>
              <a:spLocks noChangeArrowheads="1"/>
            </p:cNvSpPr>
            <p:nvPr/>
          </p:nvSpPr>
          <p:spPr bwMode="auto">
            <a:xfrm>
              <a:off x="16071870" y="6990040"/>
              <a:ext cx="1022309" cy="1188735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Freeform 116"/>
            <p:cNvSpPr>
              <a:spLocks noChangeArrowheads="1"/>
            </p:cNvSpPr>
            <p:nvPr/>
          </p:nvSpPr>
          <p:spPr bwMode="auto">
            <a:xfrm>
              <a:off x="7589837" y="7275564"/>
              <a:ext cx="998537" cy="1030236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5" name="Freeform 123"/>
            <p:cNvSpPr>
              <a:spLocks noChangeArrowheads="1"/>
            </p:cNvSpPr>
            <p:nvPr/>
          </p:nvSpPr>
          <p:spPr bwMode="auto">
            <a:xfrm>
              <a:off x="13559644" y="4475946"/>
              <a:ext cx="1014387" cy="1038159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80" name="กลุ่ม 79"/>
          <p:cNvGrpSpPr/>
          <p:nvPr/>
        </p:nvGrpSpPr>
        <p:grpSpPr>
          <a:xfrm>
            <a:off x="579438" y="4267200"/>
            <a:ext cx="5254625" cy="2317750"/>
            <a:chOff x="15670212" y="2895600"/>
            <a:chExt cx="5254625" cy="2317750"/>
          </a:xfrm>
        </p:grpSpPr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85" name="กลุ่ม 84"/>
          <p:cNvGrpSpPr/>
          <p:nvPr/>
        </p:nvGrpSpPr>
        <p:grpSpPr>
          <a:xfrm>
            <a:off x="579437" y="6797840"/>
            <a:ext cx="5254625" cy="2317750"/>
            <a:chOff x="15670212" y="2895600"/>
            <a:chExt cx="5254625" cy="2317750"/>
          </a:xfrm>
        </p:grpSpPr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90" name="กลุ่ม 89"/>
          <p:cNvGrpSpPr/>
          <p:nvPr/>
        </p:nvGrpSpPr>
        <p:grpSpPr>
          <a:xfrm>
            <a:off x="18642012" y="4038600"/>
            <a:ext cx="5254625" cy="2317750"/>
            <a:chOff x="15670212" y="2895600"/>
            <a:chExt cx="5254625" cy="2317750"/>
          </a:xfrm>
        </p:grpSpPr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3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95" name="กลุ่ม 94"/>
          <p:cNvGrpSpPr/>
          <p:nvPr/>
        </p:nvGrpSpPr>
        <p:grpSpPr>
          <a:xfrm>
            <a:off x="18642011" y="6569240"/>
            <a:ext cx="5254625" cy="2317750"/>
            <a:chOff x="15670212" y="2895600"/>
            <a:chExt cx="5254625" cy="2317750"/>
          </a:xfrm>
        </p:grpSpPr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4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32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001000" y="3176588"/>
            <a:ext cx="8732837" cy="8732837"/>
            <a:chOff x="8001000" y="3176588"/>
            <a:chExt cx="8732837" cy="8732837"/>
          </a:xfrm>
        </p:grpSpPr>
        <p:grpSp>
          <p:nvGrpSpPr>
            <p:cNvPr id="26" name="กลุ่ม 25"/>
            <p:cNvGrpSpPr/>
            <p:nvPr/>
          </p:nvGrpSpPr>
          <p:grpSpPr>
            <a:xfrm>
              <a:off x="8001000" y="3176588"/>
              <a:ext cx="8732837" cy="8732837"/>
              <a:chOff x="7742238" y="3176588"/>
              <a:chExt cx="8732837" cy="8732837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2282488" y="3176588"/>
                <a:ext cx="3475037" cy="2989263"/>
              </a:xfrm>
              <a:custGeom>
                <a:avLst/>
                <a:gdLst>
                  <a:gd name="T0" fmla="*/ 87 w 150"/>
                  <a:gd name="T1" fmla="*/ 125 h 129"/>
                  <a:gd name="T2" fmla="*/ 146 w 150"/>
                  <a:gd name="T3" fmla="*/ 91 h 129"/>
                  <a:gd name="T4" fmla="*/ 148 w 150"/>
                  <a:gd name="T5" fmla="*/ 82 h 129"/>
                  <a:gd name="T6" fmla="*/ 6 w 150"/>
                  <a:gd name="T7" fmla="*/ 1 h 129"/>
                  <a:gd name="T8" fmla="*/ 0 w 150"/>
                  <a:gd name="T9" fmla="*/ 7 h 129"/>
                  <a:gd name="T10" fmla="*/ 0 w 150"/>
                  <a:gd name="T11" fmla="*/ 75 h 129"/>
                  <a:gd name="T12" fmla="*/ 14 w 150"/>
                  <a:gd name="T13" fmla="*/ 92 h 129"/>
                  <a:gd name="T14" fmla="*/ 65 w 150"/>
                  <a:gd name="T15" fmla="*/ 122 h 129"/>
                  <a:gd name="T16" fmla="*/ 87 w 150"/>
                  <a:gd name="T17" fmla="*/ 1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29">
                    <a:moveTo>
                      <a:pt x="87" y="125"/>
                    </a:moveTo>
                    <a:cubicBezTo>
                      <a:pt x="146" y="91"/>
                      <a:pt x="146" y="91"/>
                      <a:pt x="146" y="91"/>
                    </a:cubicBezTo>
                    <a:cubicBezTo>
                      <a:pt x="149" y="89"/>
                      <a:pt x="150" y="85"/>
                      <a:pt x="148" y="82"/>
                    </a:cubicBezTo>
                    <a:cubicBezTo>
                      <a:pt x="116" y="36"/>
                      <a:pt x="65" y="5"/>
                      <a:pt x="6" y="1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3"/>
                      <a:pt x="5" y="90"/>
                      <a:pt x="14" y="92"/>
                    </a:cubicBezTo>
                    <a:cubicBezTo>
                      <a:pt x="34" y="97"/>
                      <a:pt x="51" y="107"/>
                      <a:pt x="65" y="122"/>
                    </a:cubicBezTo>
                    <a:cubicBezTo>
                      <a:pt x="70" y="128"/>
                      <a:pt x="80" y="129"/>
                      <a:pt x="87" y="1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12282488" y="8921750"/>
                <a:ext cx="3475037" cy="2987675"/>
              </a:xfrm>
              <a:custGeom>
                <a:avLst/>
                <a:gdLst>
                  <a:gd name="T0" fmla="*/ 0 w 150"/>
                  <a:gd name="T1" fmla="*/ 54 h 129"/>
                  <a:gd name="T2" fmla="*/ 0 w 150"/>
                  <a:gd name="T3" fmla="*/ 122 h 129"/>
                  <a:gd name="T4" fmla="*/ 6 w 150"/>
                  <a:gd name="T5" fmla="*/ 128 h 129"/>
                  <a:gd name="T6" fmla="*/ 148 w 150"/>
                  <a:gd name="T7" fmla="*/ 47 h 129"/>
                  <a:gd name="T8" fmla="*/ 146 w 150"/>
                  <a:gd name="T9" fmla="*/ 38 h 129"/>
                  <a:gd name="T10" fmla="*/ 87 w 150"/>
                  <a:gd name="T11" fmla="*/ 4 h 129"/>
                  <a:gd name="T12" fmla="*/ 65 w 150"/>
                  <a:gd name="T13" fmla="*/ 7 h 129"/>
                  <a:gd name="T14" fmla="*/ 14 w 150"/>
                  <a:gd name="T15" fmla="*/ 37 h 129"/>
                  <a:gd name="T16" fmla="*/ 0 w 150"/>
                  <a:gd name="T17" fmla="*/ 5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29">
                    <a:moveTo>
                      <a:pt x="0" y="54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6"/>
                      <a:pt x="3" y="129"/>
                      <a:pt x="6" y="128"/>
                    </a:cubicBezTo>
                    <a:cubicBezTo>
                      <a:pt x="65" y="124"/>
                      <a:pt x="116" y="93"/>
                      <a:pt x="148" y="47"/>
                    </a:cubicBezTo>
                    <a:cubicBezTo>
                      <a:pt x="150" y="44"/>
                      <a:pt x="149" y="40"/>
                      <a:pt x="146" y="38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0" y="0"/>
                      <a:pt x="70" y="1"/>
                      <a:pt x="65" y="7"/>
                    </a:cubicBezTo>
                    <a:cubicBezTo>
                      <a:pt x="51" y="22"/>
                      <a:pt x="34" y="33"/>
                      <a:pt x="14" y="37"/>
                    </a:cubicBezTo>
                    <a:cubicBezTo>
                      <a:pt x="5" y="39"/>
                      <a:pt x="0" y="46"/>
                      <a:pt x="0" y="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7742238" y="5540375"/>
                <a:ext cx="2224087" cy="4006850"/>
              </a:xfrm>
              <a:custGeom>
                <a:avLst/>
                <a:gdLst>
                  <a:gd name="T0" fmla="*/ 89 w 96"/>
                  <a:gd name="T1" fmla="*/ 87 h 173"/>
                  <a:gd name="T2" fmla="*/ 94 w 96"/>
                  <a:gd name="T3" fmla="*/ 57 h 173"/>
                  <a:gd name="T4" fmla="*/ 86 w 96"/>
                  <a:gd name="T5" fmla="*/ 36 h 173"/>
                  <a:gd name="T6" fmla="*/ 27 w 96"/>
                  <a:gd name="T7" fmla="*/ 2 h 173"/>
                  <a:gd name="T8" fmla="*/ 18 w 96"/>
                  <a:gd name="T9" fmla="*/ 5 h 173"/>
                  <a:gd name="T10" fmla="*/ 0 w 96"/>
                  <a:gd name="T11" fmla="*/ 87 h 173"/>
                  <a:gd name="T12" fmla="*/ 18 w 96"/>
                  <a:gd name="T13" fmla="*/ 168 h 173"/>
                  <a:gd name="T14" fmla="*/ 27 w 96"/>
                  <a:gd name="T15" fmla="*/ 171 h 173"/>
                  <a:gd name="T16" fmla="*/ 86 w 96"/>
                  <a:gd name="T17" fmla="*/ 137 h 173"/>
                  <a:gd name="T18" fmla="*/ 94 w 96"/>
                  <a:gd name="T19" fmla="*/ 116 h 173"/>
                  <a:gd name="T20" fmla="*/ 89 w 96"/>
                  <a:gd name="T21" fmla="*/ 8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73">
                    <a:moveTo>
                      <a:pt x="89" y="87"/>
                    </a:moveTo>
                    <a:cubicBezTo>
                      <a:pt x="89" y="76"/>
                      <a:pt x="91" y="66"/>
                      <a:pt x="94" y="57"/>
                    </a:cubicBezTo>
                    <a:cubicBezTo>
                      <a:pt x="96" y="49"/>
                      <a:pt x="93" y="40"/>
                      <a:pt x="86" y="36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0"/>
                      <a:pt x="20" y="2"/>
                      <a:pt x="18" y="5"/>
                    </a:cubicBezTo>
                    <a:cubicBezTo>
                      <a:pt x="6" y="30"/>
                      <a:pt x="0" y="57"/>
                      <a:pt x="0" y="87"/>
                    </a:cubicBezTo>
                    <a:cubicBezTo>
                      <a:pt x="0" y="116"/>
                      <a:pt x="6" y="143"/>
                      <a:pt x="18" y="168"/>
                    </a:cubicBezTo>
                    <a:cubicBezTo>
                      <a:pt x="20" y="171"/>
                      <a:pt x="24" y="173"/>
                      <a:pt x="27" y="171"/>
                    </a:cubicBezTo>
                    <a:cubicBezTo>
                      <a:pt x="86" y="137"/>
                      <a:pt x="86" y="137"/>
                      <a:pt x="86" y="137"/>
                    </a:cubicBezTo>
                    <a:cubicBezTo>
                      <a:pt x="93" y="133"/>
                      <a:pt x="96" y="124"/>
                      <a:pt x="94" y="116"/>
                    </a:cubicBezTo>
                    <a:cubicBezTo>
                      <a:pt x="91" y="107"/>
                      <a:pt x="89" y="97"/>
                      <a:pt x="89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8437563" y="8921750"/>
                <a:ext cx="3497262" cy="2987675"/>
              </a:xfrm>
              <a:custGeom>
                <a:avLst/>
                <a:gdLst>
                  <a:gd name="T0" fmla="*/ 63 w 151"/>
                  <a:gd name="T1" fmla="*/ 4 h 129"/>
                  <a:gd name="T2" fmla="*/ 5 w 151"/>
                  <a:gd name="T3" fmla="*/ 38 h 129"/>
                  <a:gd name="T4" fmla="*/ 3 w 151"/>
                  <a:gd name="T5" fmla="*/ 47 h 129"/>
                  <a:gd name="T6" fmla="*/ 144 w 151"/>
                  <a:gd name="T7" fmla="*/ 128 h 129"/>
                  <a:gd name="T8" fmla="*/ 151 w 151"/>
                  <a:gd name="T9" fmla="*/ 122 h 129"/>
                  <a:gd name="T10" fmla="*/ 151 w 151"/>
                  <a:gd name="T11" fmla="*/ 54 h 129"/>
                  <a:gd name="T12" fmla="*/ 137 w 151"/>
                  <a:gd name="T13" fmla="*/ 37 h 129"/>
                  <a:gd name="T14" fmla="*/ 85 w 151"/>
                  <a:gd name="T15" fmla="*/ 7 h 129"/>
                  <a:gd name="T16" fmla="*/ 63 w 151"/>
                  <a:gd name="T17" fmla="*/ 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29">
                    <a:moveTo>
                      <a:pt x="63" y="4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1" y="40"/>
                      <a:pt x="0" y="44"/>
                      <a:pt x="3" y="47"/>
                    </a:cubicBezTo>
                    <a:cubicBezTo>
                      <a:pt x="34" y="93"/>
                      <a:pt x="85" y="124"/>
                      <a:pt x="144" y="128"/>
                    </a:cubicBezTo>
                    <a:cubicBezTo>
                      <a:pt x="147" y="129"/>
                      <a:pt x="151" y="126"/>
                      <a:pt x="151" y="122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51" y="46"/>
                      <a:pt x="145" y="39"/>
                      <a:pt x="137" y="37"/>
                    </a:cubicBezTo>
                    <a:cubicBezTo>
                      <a:pt x="117" y="33"/>
                      <a:pt x="99" y="22"/>
                      <a:pt x="85" y="7"/>
                    </a:cubicBezTo>
                    <a:cubicBezTo>
                      <a:pt x="80" y="1"/>
                      <a:pt x="71" y="0"/>
                      <a:pt x="63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4228763" y="5540375"/>
                <a:ext cx="2246312" cy="4006850"/>
              </a:xfrm>
              <a:custGeom>
                <a:avLst/>
                <a:gdLst>
                  <a:gd name="T0" fmla="*/ 7 w 97"/>
                  <a:gd name="T1" fmla="*/ 87 h 173"/>
                  <a:gd name="T2" fmla="*/ 2 w 97"/>
                  <a:gd name="T3" fmla="*/ 116 h 173"/>
                  <a:gd name="T4" fmla="*/ 10 w 97"/>
                  <a:gd name="T5" fmla="*/ 137 h 173"/>
                  <a:gd name="T6" fmla="*/ 69 w 97"/>
                  <a:gd name="T7" fmla="*/ 171 h 173"/>
                  <a:gd name="T8" fmla="*/ 78 w 97"/>
                  <a:gd name="T9" fmla="*/ 168 h 173"/>
                  <a:gd name="T10" fmla="*/ 97 w 97"/>
                  <a:gd name="T11" fmla="*/ 87 h 173"/>
                  <a:gd name="T12" fmla="*/ 78 w 97"/>
                  <a:gd name="T13" fmla="*/ 5 h 173"/>
                  <a:gd name="T14" fmla="*/ 69 w 97"/>
                  <a:gd name="T15" fmla="*/ 2 h 173"/>
                  <a:gd name="T16" fmla="*/ 10 w 97"/>
                  <a:gd name="T17" fmla="*/ 36 h 173"/>
                  <a:gd name="T18" fmla="*/ 2 w 97"/>
                  <a:gd name="T19" fmla="*/ 57 h 173"/>
                  <a:gd name="T20" fmla="*/ 7 w 97"/>
                  <a:gd name="T21" fmla="*/ 8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73">
                    <a:moveTo>
                      <a:pt x="7" y="87"/>
                    </a:moveTo>
                    <a:cubicBezTo>
                      <a:pt x="7" y="97"/>
                      <a:pt x="5" y="107"/>
                      <a:pt x="2" y="116"/>
                    </a:cubicBezTo>
                    <a:cubicBezTo>
                      <a:pt x="0" y="124"/>
                      <a:pt x="3" y="133"/>
                      <a:pt x="10" y="137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72" y="173"/>
                      <a:pt x="76" y="171"/>
                      <a:pt x="78" y="168"/>
                    </a:cubicBezTo>
                    <a:cubicBezTo>
                      <a:pt x="90" y="143"/>
                      <a:pt x="97" y="116"/>
                      <a:pt x="97" y="87"/>
                    </a:cubicBezTo>
                    <a:cubicBezTo>
                      <a:pt x="97" y="57"/>
                      <a:pt x="90" y="30"/>
                      <a:pt x="78" y="5"/>
                    </a:cubicBezTo>
                    <a:cubicBezTo>
                      <a:pt x="76" y="2"/>
                      <a:pt x="72" y="0"/>
                      <a:pt x="69" y="2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3" y="40"/>
                      <a:pt x="0" y="49"/>
                      <a:pt x="2" y="57"/>
                    </a:cubicBezTo>
                    <a:cubicBezTo>
                      <a:pt x="5" y="66"/>
                      <a:pt x="7" y="76"/>
                      <a:pt x="7" y="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8437563" y="3176588"/>
                <a:ext cx="3497262" cy="2989263"/>
              </a:xfrm>
              <a:custGeom>
                <a:avLst/>
                <a:gdLst>
                  <a:gd name="T0" fmla="*/ 151 w 151"/>
                  <a:gd name="T1" fmla="*/ 75 h 129"/>
                  <a:gd name="T2" fmla="*/ 151 w 151"/>
                  <a:gd name="T3" fmla="*/ 7 h 129"/>
                  <a:gd name="T4" fmla="*/ 144 w 151"/>
                  <a:gd name="T5" fmla="*/ 1 h 129"/>
                  <a:gd name="T6" fmla="*/ 3 w 151"/>
                  <a:gd name="T7" fmla="*/ 82 h 129"/>
                  <a:gd name="T8" fmla="*/ 5 w 151"/>
                  <a:gd name="T9" fmla="*/ 91 h 129"/>
                  <a:gd name="T10" fmla="*/ 63 w 151"/>
                  <a:gd name="T11" fmla="*/ 125 h 129"/>
                  <a:gd name="T12" fmla="*/ 85 w 151"/>
                  <a:gd name="T13" fmla="*/ 122 h 129"/>
                  <a:gd name="T14" fmla="*/ 137 w 151"/>
                  <a:gd name="T15" fmla="*/ 92 h 129"/>
                  <a:gd name="T16" fmla="*/ 151 w 151"/>
                  <a:gd name="T17" fmla="*/ 7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29">
                    <a:moveTo>
                      <a:pt x="151" y="75"/>
                    </a:moveTo>
                    <a:cubicBezTo>
                      <a:pt x="151" y="7"/>
                      <a:pt x="151" y="7"/>
                      <a:pt x="151" y="7"/>
                    </a:cubicBezTo>
                    <a:cubicBezTo>
                      <a:pt x="151" y="3"/>
                      <a:pt x="147" y="0"/>
                      <a:pt x="144" y="1"/>
                    </a:cubicBezTo>
                    <a:cubicBezTo>
                      <a:pt x="85" y="5"/>
                      <a:pt x="34" y="36"/>
                      <a:pt x="3" y="82"/>
                    </a:cubicBezTo>
                    <a:cubicBezTo>
                      <a:pt x="0" y="85"/>
                      <a:pt x="1" y="89"/>
                      <a:pt x="5" y="91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29"/>
                      <a:pt x="80" y="128"/>
                      <a:pt x="85" y="122"/>
                    </a:cubicBezTo>
                    <a:cubicBezTo>
                      <a:pt x="99" y="107"/>
                      <a:pt x="117" y="97"/>
                      <a:pt x="137" y="92"/>
                    </a:cubicBezTo>
                    <a:cubicBezTo>
                      <a:pt x="145" y="90"/>
                      <a:pt x="151" y="83"/>
                      <a:pt x="151" y="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Oval 12"/>
              <p:cNvSpPr>
                <a:spLocks noChangeArrowheads="1"/>
              </p:cNvSpPr>
              <p:nvPr/>
            </p:nvSpPr>
            <p:spPr bwMode="auto">
              <a:xfrm>
                <a:off x="10591800" y="6119813"/>
                <a:ext cx="2917825" cy="2895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0693751" y="7239000"/>
              <a:ext cx="3220686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557811" y="6553200"/>
              <a:ext cx="1594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100%</a:t>
              </a:r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13768387" y="10078219"/>
              <a:ext cx="634453" cy="654594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31" name="Group 1"/>
            <p:cNvGrpSpPr>
              <a:grpSpLocks/>
            </p:cNvGrpSpPr>
            <p:nvPr/>
          </p:nvGrpSpPr>
          <p:grpSpPr bwMode="auto">
            <a:xfrm>
              <a:off x="8589827" y="7351443"/>
              <a:ext cx="659628" cy="649557"/>
              <a:chOff x="7197121" y="8332916"/>
              <a:chExt cx="553830" cy="543285"/>
            </a:xfrm>
          </p:grpSpPr>
          <p:sp>
            <p:nvSpPr>
              <p:cNvPr id="32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3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4" name="Freeform 39"/>
            <p:cNvSpPr>
              <a:spLocks noChangeArrowheads="1"/>
            </p:cNvSpPr>
            <p:nvPr/>
          </p:nvSpPr>
          <p:spPr bwMode="auto">
            <a:xfrm>
              <a:off x="15449808" y="7168753"/>
              <a:ext cx="634453" cy="634453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102"/>
            <p:cNvSpPr>
              <a:spLocks noChangeArrowheads="1"/>
            </p:cNvSpPr>
            <p:nvPr/>
          </p:nvSpPr>
          <p:spPr bwMode="auto">
            <a:xfrm>
              <a:off x="10359123" y="10098360"/>
              <a:ext cx="704948" cy="634453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8" name="Freeform 116"/>
            <p:cNvSpPr>
              <a:spLocks noChangeArrowheads="1"/>
            </p:cNvSpPr>
            <p:nvPr/>
          </p:nvSpPr>
          <p:spPr bwMode="auto">
            <a:xfrm>
              <a:off x="13581940" y="4177815"/>
              <a:ext cx="634453" cy="654594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9" name="Freeform 123"/>
            <p:cNvSpPr>
              <a:spLocks noChangeArrowheads="1"/>
            </p:cNvSpPr>
            <p:nvPr/>
          </p:nvSpPr>
          <p:spPr bwMode="auto">
            <a:xfrm>
              <a:off x="10250810" y="4162784"/>
              <a:ext cx="644524" cy="659628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64" name="กลุ่ม 63"/>
          <p:cNvGrpSpPr/>
          <p:nvPr/>
        </p:nvGrpSpPr>
        <p:grpSpPr>
          <a:xfrm>
            <a:off x="3529153" y="3233270"/>
            <a:ext cx="3293181" cy="753065"/>
            <a:chOff x="9762826" y="5958899"/>
            <a:chExt cx="3293181" cy="753065"/>
          </a:xfrm>
        </p:grpSpPr>
        <p:sp>
          <p:nvSpPr>
            <p:cNvPr id="6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529153" y="412518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8" name="กลุ่ม 67"/>
          <p:cNvGrpSpPr/>
          <p:nvPr/>
        </p:nvGrpSpPr>
        <p:grpSpPr>
          <a:xfrm>
            <a:off x="18007153" y="3254935"/>
            <a:ext cx="3293181" cy="753065"/>
            <a:chOff x="9762826" y="5958899"/>
            <a:chExt cx="3293181" cy="753065"/>
          </a:xfrm>
        </p:grpSpPr>
        <p:sp>
          <p:nvSpPr>
            <p:cNvPr id="6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8007153" y="41468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2" name="กลุ่ม 71"/>
          <p:cNvGrpSpPr/>
          <p:nvPr/>
        </p:nvGrpSpPr>
        <p:grpSpPr>
          <a:xfrm>
            <a:off x="3574721" y="6150535"/>
            <a:ext cx="3293181" cy="753065"/>
            <a:chOff x="9762826" y="5958899"/>
            <a:chExt cx="3293181" cy="753065"/>
          </a:xfrm>
        </p:grpSpPr>
        <p:sp>
          <p:nvSpPr>
            <p:cNvPr id="7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574721" y="70424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6" name="กลุ่ม 75"/>
          <p:cNvGrpSpPr/>
          <p:nvPr/>
        </p:nvGrpSpPr>
        <p:grpSpPr>
          <a:xfrm>
            <a:off x="18052721" y="6172200"/>
            <a:ext cx="3293181" cy="753065"/>
            <a:chOff x="9762826" y="5958899"/>
            <a:chExt cx="3293181" cy="753065"/>
          </a:xfrm>
        </p:grpSpPr>
        <p:sp>
          <p:nvSpPr>
            <p:cNvPr id="77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8052721" y="7064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80" name="กลุ่ม 79"/>
          <p:cNvGrpSpPr/>
          <p:nvPr/>
        </p:nvGrpSpPr>
        <p:grpSpPr>
          <a:xfrm>
            <a:off x="3551237" y="8991600"/>
            <a:ext cx="3293181" cy="753065"/>
            <a:chOff x="9762826" y="5958899"/>
            <a:chExt cx="3293181" cy="753065"/>
          </a:xfrm>
        </p:grpSpPr>
        <p:sp>
          <p:nvSpPr>
            <p:cNvPr id="81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551237" y="98835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84" name="กลุ่ม 83"/>
          <p:cNvGrpSpPr/>
          <p:nvPr/>
        </p:nvGrpSpPr>
        <p:grpSpPr>
          <a:xfrm>
            <a:off x="18029237" y="9013265"/>
            <a:ext cx="3293181" cy="753065"/>
            <a:chOff x="9762826" y="5958899"/>
            <a:chExt cx="3293181" cy="753065"/>
          </a:xfrm>
        </p:grpSpPr>
        <p:sp>
          <p:nvSpPr>
            <p:cNvPr id="8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8029237" y="990517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704857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/>
      <p:bldP spid="75" grpId="0"/>
      <p:bldP spid="79" grpId="0"/>
      <p:bldP spid="83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1"/>
          <p:cNvSpPr>
            <a:spLocks noChangeArrowheads="1"/>
          </p:cNvSpPr>
          <p:nvPr/>
        </p:nvSpPr>
        <p:spPr bwMode="auto">
          <a:xfrm>
            <a:off x="-30162" y="10840470"/>
            <a:ext cx="24353838" cy="2894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14734" y="114300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13017500" y="3263166"/>
            <a:ext cx="3863807" cy="6543676"/>
          </a:xfrm>
          <a:custGeom>
            <a:avLst/>
            <a:gdLst>
              <a:gd name="T0" fmla="*/ 23 w 196"/>
              <a:gd name="T1" fmla="*/ 270 h 332"/>
              <a:gd name="T2" fmla="*/ 71 w 196"/>
              <a:gd name="T3" fmla="*/ 270 h 332"/>
              <a:gd name="T4" fmla="*/ 55 w 196"/>
              <a:gd name="T5" fmla="*/ 324 h 332"/>
              <a:gd name="T6" fmla="*/ 60 w 196"/>
              <a:gd name="T7" fmla="*/ 332 h 332"/>
              <a:gd name="T8" fmla="*/ 174 w 196"/>
              <a:gd name="T9" fmla="*/ 332 h 332"/>
              <a:gd name="T10" fmla="*/ 187 w 196"/>
              <a:gd name="T11" fmla="*/ 320 h 332"/>
              <a:gd name="T12" fmla="*/ 168 w 196"/>
              <a:gd name="T13" fmla="*/ 266 h 332"/>
              <a:gd name="T14" fmla="*/ 192 w 196"/>
              <a:gd name="T15" fmla="*/ 248 h 332"/>
              <a:gd name="T16" fmla="*/ 188 w 196"/>
              <a:gd name="T17" fmla="*/ 225 h 332"/>
              <a:gd name="T18" fmla="*/ 180 w 196"/>
              <a:gd name="T19" fmla="*/ 199 h 332"/>
              <a:gd name="T20" fmla="*/ 168 w 196"/>
              <a:gd name="T21" fmla="*/ 177 h 332"/>
              <a:gd name="T22" fmla="*/ 150 w 196"/>
              <a:gd name="T23" fmla="*/ 123 h 332"/>
              <a:gd name="T24" fmla="*/ 126 w 196"/>
              <a:gd name="T25" fmla="*/ 112 h 332"/>
              <a:gd name="T26" fmla="*/ 123 w 196"/>
              <a:gd name="T27" fmla="*/ 101 h 332"/>
              <a:gd name="T28" fmla="*/ 101 w 196"/>
              <a:gd name="T29" fmla="*/ 93 h 332"/>
              <a:gd name="T30" fmla="*/ 108 w 196"/>
              <a:gd name="T31" fmla="*/ 80 h 332"/>
              <a:gd name="T32" fmla="*/ 115 w 196"/>
              <a:gd name="T33" fmla="*/ 63 h 332"/>
              <a:gd name="T34" fmla="*/ 114 w 196"/>
              <a:gd name="T35" fmla="*/ 48 h 332"/>
              <a:gd name="T36" fmla="*/ 115 w 196"/>
              <a:gd name="T37" fmla="*/ 27 h 332"/>
              <a:gd name="T38" fmla="*/ 67 w 196"/>
              <a:gd name="T39" fmla="*/ 4 h 332"/>
              <a:gd name="T40" fmla="*/ 51 w 196"/>
              <a:gd name="T41" fmla="*/ 50 h 332"/>
              <a:gd name="T42" fmla="*/ 47 w 196"/>
              <a:gd name="T43" fmla="*/ 58 h 332"/>
              <a:gd name="T44" fmla="*/ 43 w 196"/>
              <a:gd name="T45" fmla="*/ 68 h 332"/>
              <a:gd name="T46" fmla="*/ 53 w 196"/>
              <a:gd name="T47" fmla="*/ 89 h 332"/>
              <a:gd name="T48" fmla="*/ 60 w 196"/>
              <a:gd name="T49" fmla="*/ 86 h 332"/>
              <a:gd name="T50" fmla="*/ 60 w 196"/>
              <a:gd name="T51" fmla="*/ 90 h 332"/>
              <a:gd name="T52" fmla="*/ 59 w 196"/>
              <a:gd name="T53" fmla="*/ 96 h 332"/>
              <a:gd name="T54" fmla="*/ 52 w 196"/>
              <a:gd name="T55" fmla="*/ 101 h 332"/>
              <a:gd name="T56" fmla="*/ 31 w 196"/>
              <a:gd name="T57" fmla="*/ 115 h 332"/>
              <a:gd name="T58" fmla="*/ 14 w 196"/>
              <a:gd name="T59" fmla="*/ 139 h 332"/>
              <a:gd name="T60" fmla="*/ 8 w 196"/>
              <a:gd name="T61" fmla="*/ 174 h 332"/>
              <a:gd name="T62" fmla="*/ 6 w 196"/>
              <a:gd name="T63" fmla="*/ 197 h 332"/>
              <a:gd name="T64" fmla="*/ 9 w 196"/>
              <a:gd name="T65" fmla="*/ 268 h 332"/>
              <a:gd name="T66" fmla="*/ 50 w 196"/>
              <a:gd name="T67" fmla="*/ 204 h 332"/>
              <a:gd name="T68" fmla="*/ 66 w 196"/>
              <a:gd name="T69" fmla="*/ 232 h 332"/>
              <a:gd name="T70" fmla="*/ 56 w 196"/>
              <a:gd name="T71" fmla="*/ 240 h 332"/>
              <a:gd name="T72" fmla="*/ 39 w 196"/>
              <a:gd name="T73" fmla="*/ 237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332">
                <a:moveTo>
                  <a:pt x="9" y="268"/>
                </a:moveTo>
                <a:cubicBezTo>
                  <a:pt x="14" y="271"/>
                  <a:pt x="15" y="270"/>
                  <a:pt x="23" y="270"/>
                </a:cubicBezTo>
                <a:cubicBezTo>
                  <a:pt x="31" y="270"/>
                  <a:pt x="30" y="271"/>
                  <a:pt x="37" y="271"/>
                </a:cubicBezTo>
                <a:cubicBezTo>
                  <a:pt x="45" y="270"/>
                  <a:pt x="71" y="270"/>
                  <a:pt x="71" y="270"/>
                </a:cubicBezTo>
                <a:cubicBezTo>
                  <a:pt x="71" y="270"/>
                  <a:pt x="71" y="279"/>
                  <a:pt x="68" y="288"/>
                </a:cubicBezTo>
                <a:cubicBezTo>
                  <a:pt x="65" y="296"/>
                  <a:pt x="55" y="324"/>
                  <a:pt x="55" y="324"/>
                </a:cubicBezTo>
                <a:cubicBezTo>
                  <a:pt x="61" y="325"/>
                  <a:pt x="61" y="325"/>
                  <a:pt x="61" y="325"/>
                </a:cubicBezTo>
                <a:cubicBezTo>
                  <a:pt x="61" y="325"/>
                  <a:pt x="61" y="325"/>
                  <a:pt x="60" y="332"/>
                </a:cubicBezTo>
                <a:cubicBezTo>
                  <a:pt x="60" y="332"/>
                  <a:pt x="60" y="332"/>
                  <a:pt x="60" y="332"/>
                </a:cubicBezTo>
                <a:cubicBezTo>
                  <a:pt x="174" y="332"/>
                  <a:pt x="174" y="332"/>
                  <a:pt x="174" y="332"/>
                </a:cubicBezTo>
                <a:cubicBezTo>
                  <a:pt x="174" y="327"/>
                  <a:pt x="174" y="322"/>
                  <a:pt x="174" y="322"/>
                </a:cubicBezTo>
                <a:cubicBezTo>
                  <a:pt x="174" y="322"/>
                  <a:pt x="184" y="321"/>
                  <a:pt x="187" y="320"/>
                </a:cubicBezTo>
                <a:cubicBezTo>
                  <a:pt x="190" y="318"/>
                  <a:pt x="185" y="313"/>
                  <a:pt x="183" y="308"/>
                </a:cubicBezTo>
                <a:cubicBezTo>
                  <a:pt x="181" y="303"/>
                  <a:pt x="168" y="266"/>
                  <a:pt x="168" y="266"/>
                </a:cubicBezTo>
                <a:cubicBezTo>
                  <a:pt x="168" y="266"/>
                  <a:pt x="171" y="267"/>
                  <a:pt x="173" y="266"/>
                </a:cubicBezTo>
                <a:cubicBezTo>
                  <a:pt x="175" y="265"/>
                  <a:pt x="188" y="255"/>
                  <a:pt x="192" y="248"/>
                </a:cubicBezTo>
                <a:cubicBezTo>
                  <a:pt x="196" y="241"/>
                  <a:pt x="193" y="241"/>
                  <a:pt x="192" y="234"/>
                </a:cubicBezTo>
                <a:cubicBezTo>
                  <a:pt x="191" y="226"/>
                  <a:pt x="190" y="228"/>
                  <a:pt x="188" y="225"/>
                </a:cubicBezTo>
                <a:cubicBezTo>
                  <a:pt x="187" y="222"/>
                  <a:pt x="186" y="219"/>
                  <a:pt x="182" y="212"/>
                </a:cubicBezTo>
                <a:cubicBezTo>
                  <a:pt x="179" y="205"/>
                  <a:pt x="181" y="209"/>
                  <a:pt x="180" y="199"/>
                </a:cubicBezTo>
                <a:cubicBezTo>
                  <a:pt x="178" y="189"/>
                  <a:pt x="177" y="193"/>
                  <a:pt x="175" y="188"/>
                </a:cubicBezTo>
                <a:cubicBezTo>
                  <a:pt x="172" y="183"/>
                  <a:pt x="171" y="184"/>
                  <a:pt x="168" y="177"/>
                </a:cubicBezTo>
                <a:cubicBezTo>
                  <a:pt x="166" y="170"/>
                  <a:pt x="153" y="130"/>
                  <a:pt x="153" y="128"/>
                </a:cubicBezTo>
                <a:cubicBezTo>
                  <a:pt x="152" y="126"/>
                  <a:pt x="152" y="127"/>
                  <a:pt x="150" y="123"/>
                </a:cubicBezTo>
                <a:cubicBezTo>
                  <a:pt x="148" y="120"/>
                  <a:pt x="147" y="122"/>
                  <a:pt x="144" y="120"/>
                </a:cubicBezTo>
                <a:cubicBezTo>
                  <a:pt x="141" y="118"/>
                  <a:pt x="129" y="114"/>
                  <a:pt x="126" y="112"/>
                </a:cubicBezTo>
                <a:cubicBezTo>
                  <a:pt x="126" y="111"/>
                  <a:pt x="126" y="111"/>
                  <a:pt x="125" y="111"/>
                </a:cubicBezTo>
                <a:cubicBezTo>
                  <a:pt x="125" y="110"/>
                  <a:pt x="123" y="103"/>
                  <a:pt x="123" y="101"/>
                </a:cubicBezTo>
                <a:cubicBezTo>
                  <a:pt x="122" y="98"/>
                  <a:pt x="119" y="98"/>
                  <a:pt x="116" y="97"/>
                </a:cubicBezTo>
                <a:cubicBezTo>
                  <a:pt x="112" y="95"/>
                  <a:pt x="102" y="93"/>
                  <a:pt x="101" y="93"/>
                </a:cubicBezTo>
                <a:cubicBezTo>
                  <a:pt x="101" y="93"/>
                  <a:pt x="101" y="92"/>
                  <a:pt x="101" y="90"/>
                </a:cubicBezTo>
                <a:cubicBezTo>
                  <a:pt x="101" y="89"/>
                  <a:pt x="105" y="86"/>
                  <a:pt x="108" y="80"/>
                </a:cubicBezTo>
                <a:cubicBezTo>
                  <a:pt x="111" y="74"/>
                  <a:pt x="112" y="66"/>
                  <a:pt x="112" y="66"/>
                </a:cubicBezTo>
                <a:cubicBezTo>
                  <a:pt x="112" y="66"/>
                  <a:pt x="113" y="66"/>
                  <a:pt x="115" y="63"/>
                </a:cubicBezTo>
                <a:cubicBezTo>
                  <a:pt x="116" y="60"/>
                  <a:pt x="116" y="52"/>
                  <a:pt x="116" y="50"/>
                </a:cubicBezTo>
                <a:cubicBezTo>
                  <a:pt x="115" y="48"/>
                  <a:pt x="114" y="48"/>
                  <a:pt x="114" y="48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2"/>
                  <a:pt x="117" y="36"/>
                  <a:pt x="115" y="27"/>
                </a:cubicBezTo>
                <a:cubicBezTo>
                  <a:pt x="110" y="8"/>
                  <a:pt x="108" y="6"/>
                  <a:pt x="92" y="1"/>
                </a:cubicBezTo>
                <a:cubicBezTo>
                  <a:pt x="91" y="1"/>
                  <a:pt x="75" y="0"/>
                  <a:pt x="67" y="4"/>
                </a:cubicBezTo>
                <a:cubicBezTo>
                  <a:pt x="59" y="8"/>
                  <a:pt x="53" y="17"/>
                  <a:pt x="51" y="27"/>
                </a:cubicBezTo>
                <a:cubicBezTo>
                  <a:pt x="49" y="36"/>
                  <a:pt x="51" y="50"/>
                  <a:pt x="51" y="50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6" y="55"/>
                  <a:pt x="47" y="58"/>
                </a:cubicBezTo>
                <a:cubicBezTo>
                  <a:pt x="47" y="60"/>
                  <a:pt x="47" y="62"/>
                  <a:pt x="48" y="63"/>
                </a:cubicBezTo>
                <a:cubicBezTo>
                  <a:pt x="44" y="64"/>
                  <a:pt x="43" y="67"/>
                  <a:pt x="43" y="68"/>
                </a:cubicBezTo>
                <a:cubicBezTo>
                  <a:pt x="42" y="68"/>
                  <a:pt x="38" y="69"/>
                  <a:pt x="41" y="77"/>
                </a:cubicBezTo>
                <a:cubicBezTo>
                  <a:pt x="44" y="85"/>
                  <a:pt x="48" y="90"/>
                  <a:pt x="53" y="89"/>
                </a:cubicBezTo>
                <a:cubicBezTo>
                  <a:pt x="59" y="89"/>
                  <a:pt x="60" y="86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7"/>
                  <a:pt x="60" y="89"/>
                  <a:pt x="60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90"/>
                  <a:pt x="59" y="93"/>
                  <a:pt x="59" y="93"/>
                </a:cubicBezTo>
                <a:cubicBezTo>
                  <a:pt x="59" y="96"/>
                  <a:pt x="59" y="96"/>
                  <a:pt x="59" y="96"/>
                </a:cubicBezTo>
                <a:cubicBezTo>
                  <a:pt x="58" y="97"/>
                  <a:pt x="58" y="97"/>
                  <a:pt x="58" y="97"/>
                </a:cubicBezTo>
                <a:cubicBezTo>
                  <a:pt x="58" y="97"/>
                  <a:pt x="54" y="99"/>
                  <a:pt x="52" y="101"/>
                </a:cubicBezTo>
                <a:cubicBezTo>
                  <a:pt x="51" y="102"/>
                  <a:pt x="51" y="108"/>
                  <a:pt x="51" y="108"/>
                </a:cubicBezTo>
                <a:cubicBezTo>
                  <a:pt x="51" y="108"/>
                  <a:pt x="38" y="111"/>
                  <a:pt x="31" y="115"/>
                </a:cubicBezTo>
                <a:cubicBezTo>
                  <a:pt x="31" y="115"/>
                  <a:pt x="24" y="119"/>
                  <a:pt x="20" y="122"/>
                </a:cubicBezTo>
                <a:cubicBezTo>
                  <a:pt x="16" y="126"/>
                  <a:pt x="14" y="132"/>
                  <a:pt x="14" y="139"/>
                </a:cubicBezTo>
                <a:cubicBezTo>
                  <a:pt x="13" y="147"/>
                  <a:pt x="10" y="158"/>
                  <a:pt x="10" y="161"/>
                </a:cubicBezTo>
                <a:cubicBezTo>
                  <a:pt x="10" y="164"/>
                  <a:pt x="9" y="169"/>
                  <a:pt x="8" y="174"/>
                </a:cubicBezTo>
                <a:cubicBezTo>
                  <a:pt x="7" y="179"/>
                  <a:pt x="8" y="180"/>
                  <a:pt x="8" y="185"/>
                </a:cubicBezTo>
                <a:cubicBezTo>
                  <a:pt x="8" y="190"/>
                  <a:pt x="7" y="189"/>
                  <a:pt x="6" y="197"/>
                </a:cubicBezTo>
                <a:cubicBezTo>
                  <a:pt x="4" y="205"/>
                  <a:pt x="0" y="256"/>
                  <a:pt x="1" y="257"/>
                </a:cubicBezTo>
                <a:cubicBezTo>
                  <a:pt x="1" y="259"/>
                  <a:pt x="4" y="266"/>
                  <a:pt x="9" y="268"/>
                </a:cubicBezTo>
                <a:close/>
                <a:moveTo>
                  <a:pt x="42" y="221"/>
                </a:moveTo>
                <a:cubicBezTo>
                  <a:pt x="43" y="216"/>
                  <a:pt x="50" y="204"/>
                  <a:pt x="50" y="204"/>
                </a:cubicBezTo>
                <a:cubicBezTo>
                  <a:pt x="52" y="208"/>
                  <a:pt x="56" y="216"/>
                  <a:pt x="60" y="221"/>
                </a:cubicBezTo>
                <a:cubicBezTo>
                  <a:pt x="63" y="225"/>
                  <a:pt x="65" y="227"/>
                  <a:pt x="66" y="232"/>
                </a:cubicBezTo>
                <a:cubicBezTo>
                  <a:pt x="67" y="237"/>
                  <a:pt x="68" y="238"/>
                  <a:pt x="68" y="238"/>
                </a:cubicBezTo>
                <a:cubicBezTo>
                  <a:pt x="68" y="238"/>
                  <a:pt x="64" y="238"/>
                  <a:pt x="56" y="240"/>
                </a:cubicBezTo>
                <a:cubicBezTo>
                  <a:pt x="49" y="242"/>
                  <a:pt x="45" y="239"/>
                  <a:pt x="42" y="238"/>
                </a:cubicBezTo>
                <a:cubicBezTo>
                  <a:pt x="39" y="238"/>
                  <a:pt x="40" y="239"/>
                  <a:pt x="39" y="237"/>
                </a:cubicBezTo>
                <a:cubicBezTo>
                  <a:pt x="39" y="235"/>
                  <a:pt x="41" y="225"/>
                  <a:pt x="42" y="2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7666037" y="3124200"/>
            <a:ext cx="3843371" cy="6682642"/>
          </a:xfrm>
          <a:custGeom>
            <a:avLst/>
            <a:gdLst>
              <a:gd name="T0" fmla="*/ 28 w 195"/>
              <a:gd name="T1" fmla="*/ 266 h 339"/>
              <a:gd name="T2" fmla="*/ 16 w 195"/>
              <a:gd name="T3" fmla="*/ 304 h 339"/>
              <a:gd name="T4" fmla="*/ 15 w 195"/>
              <a:gd name="T5" fmla="*/ 339 h 339"/>
              <a:gd name="T6" fmla="*/ 175 w 195"/>
              <a:gd name="T7" fmla="*/ 318 h 339"/>
              <a:gd name="T8" fmla="*/ 173 w 195"/>
              <a:gd name="T9" fmla="*/ 294 h 339"/>
              <a:gd name="T10" fmla="*/ 177 w 195"/>
              <a:gd name="T11" fmla="*/ 259 h 339"/>
              <a:gd name="T12" fmla="*/ 191 w 195"/>
              <a:gd name="T13" fmla="*/ 188 h 339"/>
              <a:gd name="T14" fmla="*/ 190 w 195"/>
              <a:gd name="T15" fmla="*/ 148 h 339"/>
              <a:gd name="T16" fmla="*/ 167 w 195"/>
              <a:gd name="T17" fmla="*/ 119 h 339"/>
              <a:gd name="T18" fmla="*/ 140 w 195"/>
              <a:gd name="T19" fmla="*/ 108 h 339"/>
              <a:gd name="T20" fmla="*/ 130 w 195"/>
              <a:gd name="T21" fmla="*/ 96 h 339"/>
              <a:gd name="T22" fmla="*/ 129 w 195"/>
              <a:gd name="T23" fmla="*/ 95 h 339"/>
              <a:gd name="T24" fmla="*/ 128 w 195"/>
              <a:gd name="T25" fmla="*/ 95 h 339"/>
              <a:gd name="T26" fmla="*/ 128 w 195"/>
              <a:gd name="T27" fmla="*/ 94 h 339"/>
              <a:gd name="T28" fmla="*/ 132 w 195"/>
              <a:gd name="T29" fmla="*/ 81 h 339"/>
              <a:gd name="T30" fmla="*/ 137 w 195"/>
              <a:gd name="T31" fmla="*/ 74 h 339"/>
              <a:gd name="T32" fmla="*/ 141 w 195"/>
              <a:gd name="T33" fmla="*/ 53 h 339"/>
              <a:gd name="T34" fmla="*/ 139 w 195"/>
              <a:gd name="T35" fmla="*/ 23 h 339"/>
              <a:gd name="T36" fmla="*/ 127 w 195"/>
              <a:gd name="T37" fmla="*/ 8 h 339"/>
              <a:gd name="T38" fmla="*/ 77 w 195"/>
              <a:gd name="T39" fmla="*/ 11 h 339"/>
              <a:gd name="T40" fmla="*/ 74 w 195"/>
              <a:gd name="T41" fmla="*/ 50 h 339"/>
              <a:gd name="T42" fmla="*/ 72 w 195"/>
              <a:gd name="T43" fmla="*/ 65 h 339"/>
              <a:gd name="T44" fmla="*/ 78 w 195"/>
              <a:gd name="T45" fmla="*/ 74 h 339"/>
              <a:gd name="T46" fmla="*/ 82 w 195"/>
              <a:gd name="T47" fmla="*/ 92 h 339"/>
              <a:gd name="T48" fmla="*/ 81 w 195"/>
              <a:gd name="T49" fmla="*/ 99 h 339"/>
              <a:gd name="T50" fmla="*/ 81 w 195"/>
              <a:gd name="T51" fmla="*/ 100 h 339"/>
              <a:gd name="T52" fmla="*/ 80 w 195"/>
              <a:gd name="T53" fmla="*/ 101 h 339"/>
              <a:gd name="T54" fmla="*/ 78 w 195"/>
              <a:gd name="T55" fmla="*/ 103 h 339"/>
              <a:gd name="T56" fmla="*/ 67 w 195"/>
              <a:gd name="T57" fmla="*/ 113 h 339"/>
              <a:gd name="T58" fmla="*/ 27 w 195"/>
              <a:gd name="T59" fmla="*/ 128 h 339"/>
              <a:gd name="T60" fmla="*/ 15 w 195"/>
              <a:gd name="T61" fmla="*/ 153 h 339"/>
              <a:gd name="T62" fmla="*/ 11 w 195"/>
              <a:gd name="T63" fmla="*/ 170 h 339"/>
              <a:gd name="T64" fmla="*/ 2 w 195"/>
              <a:gd name="T65" fmla="*/ 233 h 339"/>
              <a:gd name="T66" fmla="*/ 7 w 195"/>
              <a:gd name="T67" fmla="*/ 25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" h="339">
                <a:moveTo>
                  <a:pt x="7" y="259"/>
                </a:moveTo>
                <a:cubicBezTo>
                  <a:pt x="12" y="262"/>
                  <a:pt x="28" y="266"/>
                  <a:pt x="28" y="266"/>
                </a:cubicBezTo>
                <a:cubicBezTo>
                  <a:pt x="28" y="266"/>
                  <a:pt x="20" y="290"/>
                  <a:pt x="19" y="294"/>
                </a:cubicBezTo>
                <a:cubicBezTo>
                  <a:pt x="19" y="298"/>
                  <a:pt x="15" y="303"/>
                  <a:pt x="16" y="304"/>
                </a:cubicBezTo>
                <a:cubicBezTo>
                  <a:pt x="17" y="305"/>
                  <a:pt x="18" y="308"/>
                  <a:pt x="18" y="308"/>
                </a:cubicBezTo>
                <a:cubicBezTo>
                  <a:pt x="18" y="308"/>
                  <a:pt x="17" y="326"/>
                  <a:pt x="15" y="339"/>
                </a:cubicBezTo>
                <a:cubicBezTo>
                  <a:pt x="181" y="339"/>
                  <a:pt x="181" y="339"/>
                  <a:pt x="181" y="339"/>
                </a:cubicBezTo>
                <a:cubicBezTo>
                  <a:pt x="178" y="329"/>
                  <a:pt x="176" y="320"/>
                  <a:pt x="175" y="318"/>
                </a:cubicBezTo>
                <a:cubicBezTo>
                  <a:pt x="175" y="313"/>
                  <a:pt x="169" y="297"/>
                  <a:pt x="169" y="297"/>
                </a:cubicBezTo>
                <a:cubicBezTo>
                  <a:pt x="169" y="297"/>
                  <a:pt x="173" y="296"/>
                  <a:pt x="173" y="294"/>
                </a:cubicBezTo>
                <a:cubicBezTo>
                  <a:pt x="172" y="292"/>
                  <a:pt x="171" y="270"/>
                  <a:pt x="171" y="270"/>
                </a:cubicBezTo>
                <a:cubicBezTo>
                  <a:pt x="177" y="259"/>
                  <a:pt x="177" y="259"/>
                  <a:pt x="177" y="259"/>
                </a:cubicBezTo>
                <a:cubicBezTo>
                  <a:pt x="177" y="259"/>
                  <a:pt x="185" y="224"/>
                  <a:pt x="186" y="212"/>
                </a:cubicBezTo>
                <a:cubicBezTo>
                  <a:pt x="187" y="200"/>
                  <a:pt x="189" y="196"/>
                  <a:pt x="191" y="188"/>
                </a:cubicBezTo>
                <a:cubicBezTo>
                  <a:pt x="193" y="180"/>
                  <a:pt x="193" y="165"/>
                  <a:pt x="192" y="160"/>
                </a:cubicBezTo>
                <a:cubicBezTo>
                  <a:pt x="190" y="155"/>
                  <a:pt x="189" y="153"/>
                  <a:pt x="190" y="148"/>
                </a:cubicBezTo>
                <a:cubicBezTo>
                  <a:pt x="191" y="142"/>
                  <a:pt x="195" y="133"/>
                  <a:pt x="192" y="129"/>
                </a:cubicBezTo>
                <a:cubicBezTo>
                  <a:pt x="188" y="126"/>
                  <a:pt x="171" y="120"/>
                  <a:pt x="167" y="119"/>
                </a:cubicBezTo>
                <a:cubicBezTo>
                  <a:pt x="164" y="117"/>
                  <a:pt x="148" y="112"/>
                  <a:pt x="145" y="111"/>
                </a:cubicBezTo>
                <a:cubicBezTo>
                  <a:pt x="141" y="109"/>
                  <a:pt x="141" y="111"/>
                  <a:pt x="140" y="108"/>
                </a:cubicBezTo>
                <a:cubicBezTo>
                  <a:pt x="140" y="105"/>
                  <a:pt x="139" y="103"/>
                  <a:pt x="137" y="102"/>
                </a:cubicBezTo>
                <a:cubicBezTo>
                  <a:pt x="135" y="101"/>
                  <a:pt x="131" y="98"/>
                  <a:pt x="130" y="96"/>
                </a:cubicBezTo>
                <a:cubicBezTo>
                  <a:pt x="129" y="96"/>
                  <a:pt x="129" y="95"/>
                  <a:pt x="129" y="95"/>
                </a:cubicBezTo>
                <a:cubicBezTo>
                  <a:pt x="129" y="95"/>
                  <a:pt x="129" y="95"/>
                  <a:pt x="129" y="95"/>
                </a:cubicBezTo>
                <a:cubicBezTo>
                  <a:pt x="129" y="95"/>
                  <a:pt x="128" y="95"/>
                  <a:pt x="128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28" y="91"/>
                  <a:pt x="132" y="86"/>
                  <a:pt x="132" y="81"/>
                </a:cubicBezTo>
                <a:cubicBezTo>
                  <a:pt x="132" y="76"/>
                  <a:pt x="133" y="76"/>
                  <a:pt x="133" y="76"/>
                </a:cubicBezTo>
                <a:cubicBezTo>
                  <a:pt x="133" y="76"/>
                  <a:pt x="135" y="76"/>
                  <a:pt x="137" y="74"/>
                </a:cubicBezTo>
                <a:cubicBezTo>
                  <a:pt x="140" y="72"/>
                  <a:pt x="141" y="65"/>
                  <a:pt x="142" y="60"/>
                </a:cubicBezTo>
                <a:cubicBezTo>
                  <a:pt x="142" y="55"/>
                  <a:pt x="142" y="54"/>
                  <a:pt x="141" y="53"/>
                </a:cubicBezTo>
                <a:cubicBezTo>
                  <a:pt x="140" y="52"/>
                  <a:pt x="140" y="53"/>
                  <a:pt x="140" y="53"/>
                </a:cubicBezTo>
                <a:cubicBezTo>
                  <a:pt x="140" y="52"/>
                  <a:pt x="141" y="28"/>
                  <a:pt x="139" y="23"/>
                </a:cubicBezTo>
                <a:cubicBezTo>
                  <a:pt x="137" y="19"/>
                  <a:pt x="133" y="16"/>
                  <a:pt x="133" y="16"/>
                </a:cubicBezTo>
                <a:cubicBezTo>
                  <a:pt x="133" y="16"/>
                  <a:pt x="130" y="10"/>
                  <a:pt x="127" y="8"/>
                </a:cubicBezTo>
                <a:cubicBezTo>
                  <a:pt x="124" y="6"/>
                  <a:pt x="115" y="0"/>
                  <a:pt x="104" y="1"/>
                </a:cubicBezTo>
                <a:cubicBezTo>
                  <a:pt x="94" y="2"/>
                  <a:pt x="78" y="8"/>
                  <a:pt x="77" y="11"/>
                </a:cubicBezTo>
                <a:cubicBezTo>
                  <a:pt x="76" y="15"/>
                  <a:pt x="71" y="29"/>
                  <a:pt x="72" y="33"/>
                </a:cubicBezTo>
                <a:cubicBezTo>
                  <a:pt x="72" y="37"/>
                  <a:pt x="74" y="50"/>
                  <a:pt x="74" y="50"/>
                </a:cubicBezTo>
                <a:cubicBezTo>
                  <a:pt x="74" y="50"/>
                  <a:pt x="73" y="48"/>
                  <a:pt x="71" y="52"/>
                </a:cubicBezTo>
                <a:cubicBezTo>
                  <a:pt x="70" y="56"/>
                  <a:pt x="72" y="63"/>
                  <a:pt x="72" y="65"/>
                </a:cubicBezTo>
                <a:cubicBezTo>
                  <a:pt x="73" y="67"/>
                  <a:pt x="73" y="69"/>
                  <a:pt x="74" y="72"/>
                </a:cubicBezTo>
                <a:cubicBezTo>
                  <a:pt x="76" y="74"/>
                  <a:pt x="78" y="74"/>
                  <a:pt x="78" y="74"/>
                </a:cubicBezTo>
                <a:cubicBezTo>
                  <a:pt x="78" y="74"/>
                  <a:pt x="79" y="84"/>
                  <a:pt x="80" y="88"/>
                </a:cubicBezTo>
                <a:cubicBezTo>
                  <a:pt x="81" y="91"/>
                  <a:pt x="82" y="92"/>
                  <a:pt x="82" y="92"/>
                </a:cubicBezTo>
                <a:cubicBezTo>
                  <a:pt x="81" y="98"/>
                  <a:pt x="81" y="98"/>
                  <a:pt x="81" y="98"/>
                </a:cubicBezTo>
                <a:cubicBezTo>
                  <a:pt x="81" y="98"/>
                  <a:pt x="81" y="99"/>
                  <a:pt x="81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1" y="99"/>
                  <a:pt x="81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0" y="101"/>
                  <a:pt x="79" y="101"/>
                  <a:pt x="79" y="102"/>
                </a:cubicBezTo>
                <a:cubicBezTo>
                  <a:pt x="79" y="102"/>
                  <a:pt x="79" y="102"/>
                  <a:pt x="78" y="103"/>
                </a:cubicBezTo>
                <a:cubicBezTo>
                  <a:pt x="77" y="105"/>
                  <a:pt x="75" y="107"/>
                  <a:pt x="73" y="108"/>
                </a:cubicBezTo>
                <a:cubicBezTo>
                  <a:pt x="70" y="110"/>
                  <a:pt x="67" y="112"/>
                  <a:pt x="67" y="113"/>
                </a:cubicBezTo>
                <a:cubicBezTo>
                  <a:pt x="66" y="114"/>
                  <a:pt x="64" y="116"/>
                  <a:pt x="64" y="116"/>
                </a:cubicBezTo>
                <a:cubicBezTo>
                  <a:pt x="64" y="116"/>
                  <a:pt x="34" y="126"/>
                  <a:pt x="27" y="128"/>
                </a:cubicBezTo>
                <a:cubicBezTo>
                  <a:pt x="21" y="129"/>
                  <a:pt x="19" y="132"/>
                  <a:pt x="19" y="132"/>
                </a:cubicBezTo>
                <a:cubicBezTo>
                  <a:pt x="19" y="132"/>
                  <a:pt x="15" y="147"/>
                  <a:pt x="15" y="153"/>
                </a:cubicBezTo>
                <a:cubicBezTo>
                  <a:pt x="15" y="158"/>
                  <a:pt x="15" y="158"/>
                  <a:pt x="14" y="162"/>
                </a:cubicBezTo>
                <a:cubicBezTo>
                  <a:pt x="12" y="166"/>
                  <a:pt x="12" y="168"/>
                  <a:pt x="11" y="170"/>
                </a:cubicBezTo>
                <a:cubicBezTo>
                  <a:pt x="11" y="172"/>
                  <a:pt x="11" y="175"/>
                  <a:pt x="10" y="180"/>
                </a:cubicBezTo>
                <a:cubicBezTo>
                  <a:pt x="10" y="185"/>
                  <a:pt x="4" y="226"/>
                  <a:pt x="2" y="233"/>
                </a:cubicBezTo>
                <a:cubicBezTo>
                  <a:pt x="0" y="239"/>
                  <a:pt x="1" y="245"/>
                  <a:pt x="1" y="248"/>
                </a:cubicBezTo>
                <a:cubicBezTo>
                  <a:pt x="1" y="250"/>
                  <a:pt x="3" y="255"/>
                  <a:pt x="7" y="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28" name="ตัวเชื่อมต่อตรง 237"/>
          <p:cNvCxnSpPr/>
          <p:nvPr/>
        </p:nvCxnSpPr>
        <p:spPr>
          <a:xfrm flipV="1">
            <a:off x="5467868" y="4796490"/>
            <a:ext cx="3569769" cy="986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 bwMode="auto">
          <a:xfrm>
            <a:off x="1874837" y="4116167"/>
            <a:ext cx="33505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Analysis</a:t>
            </a: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1894493" y="4665713"/>
            <a:ext cx="3284459" cy="18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2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</a:t>
            </a:r>
            <a:r>
              <a:rPr lang="id-ID" sz="112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30020" y="6422410"/>
            <a:ext cx="58736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Aliquam tincidunt ante nec sem congue conva ornare ante Lorem ipsum dolor sit amet, consectetur adipiscing elit.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cxnSp>
        <p:nvCxnSpPr>
          <p:cNvPr id="32" name="ตัวเชื่อมต่อตรง 237"/>
          <p:cNvCxnSpPr/>
          <p:nvPr/>
        </p:nvCxnSpPr>
        <p:spPr>
          <a:xfrm flipH="1">
            <a:off x="15438437" y="4807091"/>
            <a:ext cx="3313512" cy="16962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19281307" y="4344767"/>
            <a:ext cx="33505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Analysis</a:t>
            </a: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19300963" y="4894313"/>
            <a:ext cx="3284459" cy="18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2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50</a:t>
            </a:r>
            <a:r>
              <a:rPr lang="id-ID" sz="112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6840704" y="6651010"/>
            <a:ext cx="58736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Aliquam tincidunt ante nec sem congue conva ornare ante Lorem ipsum dolor sit amet, consectetur adipiscing elit.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0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 animBg="1"/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6936625" y="2743200"/>
            <a:ext cx="11549812" cy="9525000"/>
            <a:chOff x="6936625" y="2743200"/>
            <a:chExt cx="11549812" cy="9525000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6936625" y="2743200"/>
              <a:ext cx="11549812" cy="9525000"/>
              <a:chOff x="6902450" y="3025775"/>
              <a:chExt cx="10712451" cy="8834438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1456988" y="4787900"/>
                <a:ext cx="1900238" cy="2928938"/>
              </a:xfrm>
              <a:custGeom>
                <a:avLst/>
                <a:gdLst>
                  <a:gd name="T0" fmla="*/ 56 w 83"/>
                  <a:gd name="T1" fmla="*/ 4 h 128"/>
                  <a:gd name="T2" fmla="*/ 5 w 83"/>
                  <a:gd name="T3" fmla="*/ 33 h 128"/>
                  <a:gd name="T4" fmla="*/ 12 w 83"/>
                  <a:gd name="T5" fmla="*/ 57 h 128"/>
                  <a:gd name="T6" fmla="*/ 0 w 83"/>
                  <a:gd name="T7" fmla="*/ 64 h 128"/>
                  <a:gd name="T8" fmla="*/ 12 w 83"/>
                  <a:gd name="T9" fmla="*/ 71 h 128"/>
                  <a:gd name="T10" fmla="*/ 5 w 83"/>
                  <a:gd name="T11" fmla="*/ 95 h 128"/>
                  <a:gd name="T12" fmla="*/ 56 w 83"/>
                  <a:gd name="T13" fmla="*/ 124 h 128"/>
                  <a:gd name="T14" fmla="*/ 73 w 83"/>
                  <a:gd name="T15" fmla="*/ 118 h 128"/>
                  <a:gd name="T16" fmla="*/ 83 w 83"/>
                  <a:gd name="T17" fmla="*/ 64 h 128"/>
                  <a:gd name="T18" fmla="*/ 73 w 83"/>
                  <a:gd name="T19" fmla="*/ 9 h 128"/>
                  <a:gd name="T20" fmla="*/ 56 w 83"/>
                  <a:gd name="T21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28">
                    <a:moveTo>
                      <a:pt x="56" y="4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9" y="40"/>
                      <a:pt x="11" y="48"/>
                      <a:pt x="12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9"/>
                      <a:pt x="9" y="87"/>
                      <a:pt x="5" y="95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62" y="128"/>
                      <a:pt x="70" y="125"/>
                      <a:pt x="73" y="118"/>
                    </a:cubicBezTo>
                    <a:cubicBezTo>
                      <a:pt x="80" y="102"/>
                      <a:pt x="83" y="83"/>
                      <a:pt x="83" y="64"/>
                    </a:cubicBezTo>
                    <a:cubicBezTo>
                      <a:pt x="83" y="45"/>
                      <a:pt x="80" y="26"/>
                      <a:pt x="73" y="9"/>
                    </a:cubicBezTo>
                    <a:cubicBezTo>
                      <a:pt x="70" y="3"/>
                      <a:pt x="62" y="0"/>
                      <a:pt x="56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10244138" y="3025775"/>
                <a:ext cx="2563813" cy="2333625"/>
              </a:xfrm>
              <a:custGeom>
                <a:avLst/>
                <a:gdLst>
                  <a:gd name="T0" fmla="*/ 0 w 112"/>
                  <a:gd name="T1" fmla="*/ 12 h 102"/>
                  <a:gd name="T2" fmla="*/ 0 w 112"/>
                  <a:gd name="T3" fmla="*/ 71 h 102"/>
                  <a:gd name="T4" fmla="*/ 24 w 112"/>
                  <a:gd name="T5" fmla="*/ 77 h 102"/>
                  <a:gd name="T6" fmla="*/ 24 w 112"/>
                  <a:gd name="T7" fmla="*/ 91 h 102"/>
                  <a:gd name="T8" fmla="*/ 36 w 112"/>
                  <a:gd name="T9" fmla="*/ 84 h 102"/>
                  <a:gd name="T10" fmla="*/ 54 w 112"/>
                  <a:gd name="T11" fmla="*/ 102 h 102"/>
                  <a:gd name="T12" fmla="*/ 104 w 112"/>
                  <a:gd name="T13" fmla="*/ 73 h 102"/>
                  <a:gd name="T14" fmla="*/ 108 w 112"/>
                  <a:gd name="T15" fmla="*/ 55 h 102"/>
                  <a:gd name="T16" fmla="*/ 13 w 112"/>
                  <a:gd name="T17" fmla="*/ 1 h 102"/>
                  <a:gd name="T18" fmla="*/ 0 w 112"/>
                  <a:gd name="T19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02">
                    <a:moveTo>
                      <a:pt x="0" y="12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9" y="71"/>
                      <a:pt x="17" y="74"/>
                      <a:pt x="24" y="77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43" y="89"/>
                      <a:pt x="49" y="95"/>
                      <a:pt x="54" y="102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10" y="69"/>
                      <a:pt x="112" y="61"/>
                      <a:pt x="108" y="55"/>
                    </a:cubicBezTo>
                    <a:cubicBezTo>
                      <a:pt x="85" y="26"/>
                      <a:pt x="52" y="6"/>
                      <a:pt x="13" y="1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7451725" y="3025775"/>
                <a:ext cx="2563813" cy="2333625"/>
              </a:xfrm>
              <a:custGeom>
                <a:avLst/>
                <a:gdLst>
                  <a:gd name="T0" fmla="*/ 8 w 112"/>
                  <a:gd name="T1" fmla="*/ 73 h 102"/>
                  <a:gd name="T2" fmla="*/ 59 w 112"/>
                  <a:gd name="T3" fmla="*/ 102 h 102"/>
                  <a:gd name="T4" fmla="*/ 76 w 112"/>
                  <a:gd name="T5" fmla="*/ 84 h 102"/>
                  <a:gd name="T6" fmla="*/ 89 w 112"/>
                  <a:gd name="T7" fmla="*/ 91 h 102"/>
                  <a:gd name="T8" fmla="*/ 89 w 112"/>
                  <a:gd name="T9" fmla="*/ 77 h 102"/>
                  <a:gd name="T10" fmla="*/ 112 w 112"/>
                  <a:gd name="T11" fmla="*/ 71 h 102"/>
                  <a:gd name="T12" fmla="*/ 112 w 112"/>
                  <a:gd name="T13" fmla="*/ 12 h 102"/>
                  <a:gd name="T14" fmla="*/ 99 w 112"/>
                  <a:gd name="T15" fmla="*/ 1 h 102"/>
                  <a:gd name="T16" fmla="*/ 5 w 112"/>
                  <a:gd name="T17" fmla="*/ 55 h 102"/>
                  <a:gd name="T18" fmla="*/ 8 w 112"/>
                  <a:gd name="T19" fmla="*/ 7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02">
                    <a:moveTo>
                      <a:pt x="8" y="73"/>
                    </a:moveTo>
                    <a:cubicBezTo>
                      <a:pt x="59" y="102"/>
                      <a:pt x="59" y="102"/>
                      <a:pt x="59" y="102"/>
                    </a:cubicBezTo>
                    <a:cubicBezTo>
                      <a:pt x="63" y="95"/>
                      <a:pt x="69" y="89"/>
                      <a:pt x="76" y="84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96" y="73"/>
                      <a:pt x="104" y="71"/>
                      <a:pt x="112" y="71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5"/>
                      <a:pt x="106" y="0"/>
                      <a:pt x="99" y="1"/>
                    </a:cubicBezTo>
                    <a:cubicBezTo>
                      <a:pt x="61" y="6"/>
                      <a:pt x="27" y="26"/>
                      <a:pt x="5" y="55"/>
                    </a:cubicBezTo>
                    <a:cubicBezTo>
                      <a:pt x="0" y="61"/>
                      <a:pt x="2" y="69"/>
                      <a:pt x="8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6902450" y="4787900"/>
                <a:ext cx="1922463" cy="2928938"/>
              </a:xfrm>
              <a:custGeom>
                <a:avLst/>
                <a:gdLst>
                  <a:gd name="T0" fmla="*/ 84 w 84"/>
                  <a:gd name="T1" fmla="*/ 64 h 128"/>
                  <a:gd name="T2" fmla="*/ 71 w 84"/>
                  <a:gd name="T3" fmla="*/ 56 h 128"/>
                  <a:gd name="T4" fmla="*/ 78 w 84"/>
                  <a:gd name="T5" fmla="*/ 33 h 128"/>
                  <a:gd name="T6" fmla="*/ 27 w 84"/>
                  <a:gd name="T7" fmla="*/ 4 h 128"/>
                  <a:gd name="T8" fmla="*/ 11 w 84"/>
                  <a:gd name="T9" fmla="*/ 9 h 128"/>
                  <a:gd name="T10" fmla="*/ 0 w 84"/>
                  <a:gd name="T11" fmla="*/ 64 h 128"/>
                  <a:gd name="T12" fmla="*/ 11 w 84"/>
                  <a:gd name="T13" fmla="*/ 118 h 128"/>
                  <a:gd name="T14" fmla="*/ 27 w 84"/>
                  <a:gd name="T15" fmla="*/ 124 h 128"/>
                  <a:gd name="T16" fmla="*/ 78 w 84"/>
                  <a:gd name="T17" fmla="*/ 95 h 128"/>
                  <a:gd name="T18" fmla="*/ 71 w 84"/>
                  <a:gd name="T19" fmla="*/ 71 h 128"/>
                  <a:gd name="T20" fmla="*/ 84 w 84"/>
                  <a:gd name="T21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128">
                    <a:moveTo>
                      <a:pt x="84" y="64"/>
                    </a:moveTo>
                    <a:cubicBezTo>
                      <a:pt x="71" y="56"/>
                      <a:pt x="71" y="56"/>
                      <a:pt x="71" y="56"/>
                    </a:cubicBezTo>
                    <a:cubicBezTo>
                      <a:pt x="72" y="48"/>
                      <a:pt x="75" y="40"/>
                      <a:pt x="78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1" y="0"/>
                      <a:pt x="14" y="3"/>
                      <a:pt x="11" y="9"/>
                    </a:cubicBezTo>
                    <a:cubicBezTo>
                      <a:pt x="4" y="26"/>
                      <a:pt x="0" y="45"/>
                      <a:pt x="0" y="64"/>
                    </a:cubicBezTo>
                    <a:cubicBezTo>
                      <a:pt x="0" y="83"/>
                      <a:pt x="4" y="102"/>
                      <a:pt x="11" y="118"/>
                    </a:cubicBezTo>
                    <a:cubicBezTo>
                      <a:pt x="14" y="125"/>
                      <a:pt x="21" y="128"/>
                      <a:pt x="27" y="124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5" y="88"/>
                      <a:pt x="72" y="80"/>
                      <a:pt x="71" y="71"/>
                    </a:cubicBezTo>
                    <a:lnTo>
                      <a:pt x="84" y="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11617325" y="9525000"/>
                <a:ext cx="2587625" cy="2335213"/>
              </a:xfrm>
              <a:custGeom>
                <a:avLst/>
                <a:gdLst>
                  <a:gd name="T0" fmla="*/ 7 w 113"/>
                  <a:gd name="T1" fmla="*/ 30 h 102"/>
                  <a:gd name="T2" fmla="*/ 57 w 113"/>
                  <a:gd name="T3" fmla="*/ 0 h 102"/>
                  <a:gd name="T4" fmla="*/ 75 w 113"/>
                  <a:gd name="T5" fmla="*/ 18 h 102"/>
                  <a:gd name="T6" fmla="*/ 87 w 113"/>
                  <a:gd name="T7" fmla="*/ 11 h 102"/>
                  <a:gd name="T8" fmla="*/ 87 w 113"/>
                  <a:gd name="T9" fmla="*/ 25 h 102"/>
                  <a:gd name="T10" fmla="*/ 112 w 113"/>
                  <a:gd name="T11" fmla="*/ 30 h 102"/>
                  <a:gd name="T12" fmla="*/ 113 w 113"/>
                  <a:gd name="T13" fmla="*/ 89 h 102"/>
                  <a:gd name="T14" fmla="*/ 100 w 113"/>
                  <a:gd name="T15" fmla="*/ 101 h 102"/>
                  <a:gd name="T16" fmla="*/ 47 w 113"/>
                  <a:gd name="T17" fmla="*/ 84 h 102"/>
                  <a:gd name="T18" fmla="*/ 4 w 113"/>
                  <a:gd name="T19" fmla="*/ 48 h 102"/>
                  <a:gd name="T20" fmla="*/ 7 w 113"/>
                  <a:gd name="T21" fmla="*/ 3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02">
                    <a:moveTo>
                      <a:pt x="7" y="3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2" y="7"/>
                      <a:pt x="68" y="13"/>
                      <a:pt x="75" y="1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95" y="28"/>
                      <a:pt x="103" y="30"/>
                      <a:pt x="112" y="30"/>
                    </a:cubicBezTo>
                    <a:cubicBezTo>
                      <a:pt x="113" y="89"/>
                      <a:pt x="113" y="89"/>
                      <a:pt x="113" y="89"/>
                    </a:cubicBezTo>
                    <a:cubicBezTo>
                      <a:pt x="113" y="96"/>
                      <a:pt x="107" y="102"/>
                      <a:pt x="100" y="101"/>
                    </a:cubicBezTo>
                    <a:cubicBezTo>
                      <a:pt x="81" y="99"/>
                      <a:pt x="63" y="93"/>
                      <a:pt x="47" y="84"/>
                    </a:cubicBezTo>
                    <a:cubicBezTo>
                      <a:pt x="30" y="74"/>
                      <a:pt x="15" y="62"/>
                      <a:pt x="4" y="48"/>
                    </a:cubicBezTo>
                    <a:cubicBezTo>
                      <a:pt x="0" y="42"/>
                      <a:pt x="1" y="34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10931525" y="7191375"/>
                <a:ext cx="2014538" cy="2928938"/>
              </a:xfrm>
              <a:custGeom>
                <a:avLst/>
                <a:gdLst>
                  <a:gd name="T0" fmla="*/ 31 w 88"/>
                  <a:gd name="T1" fmla="*/ 4 h 128"/>
                  <a:gd name="T2" fmla="*/ 82 w 88"/>
                  <a:gd name="T3" fmla="*/ 32 h 128"/>
                  <a:gd name="T4" fmla="*/ 75 w 88"/>
                  <a:gd name="T5" fmla="*/ 57 h 128"/>
                  <a:gd name="T6" fmla="*/ 88 w 88"/>
                  <a:gd name="T7" fmla="*/ 64 h 128"/>
                  <a:gd name="T8" fmla="*/ 75 w 88"/>
                  <a:gd name="T9" fmla="*/ 71 h 128"/>
                  <a:gd name="T10" fmla="*/ 83 w 88"/>
                  <a:gd name="T11" fmla="*/ 94 h 128"/>
                  <a:gd name="T12" fmla="*/ 33 w 88"/>
                  <a:gd name="T13" fmla="*/ 124 h 128"/>
                  <a:gd name="T14" fmla="*/ 16 w 88"/>
                  <a:gd name="T15" fmla="*/ 119 h 128"/>
                  <a:gd name="T16" fmla="*/ 14 w 88"/>
                  <a:gd name="T17" fmla="*/ 10 h 128"/>
                  <a:gd name="T18" fmla="*/ 31 w 88"/>
                  <a:gd name="T19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8">
                    <a:moveTo>
                      <a:pt x="31" y="4"/>
                    </a:moveTo>
                    <a:cubicBezTo>
                      <a:pt x="82" y="32"/>
                      <a:pt x="82" y="32"/>
                      <a:pt x="82" y="32"/>
                    </a:cubicBezTo>
                    <a:cubicBezTo>
                      <a:pt x="78" y="40"/>
                      <a:pt x="76" y="48"/>
                      <a:pt x="75" y="57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9"/>
                      <a:pt x="79" y="87"/>
                      <a:pt x="83" y="9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26" y="128"/>
                      <a:pt x="19" y="125"/>
                      <a:pt x="16" y="119"/>
                    </a:cubicBezTo>
                    <a:cubicBezTo>
                      <a:pt x="1" y="85"/>
                      <a:pt x="0" y="46"/>
                      <a:pt x="14" y="10"/>
                    </a:cubicBezTo>
                    <a:cubicBezTo>
                      <a:pt x="17" y="3"/>
                      <a:pt x="24" y="0"/>
                      <a:pt x="3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4387513" y="5405438"/>
                <a:ext cx="2586038" cy="2335213"/>
              </a:xfrm>
              <a:custGeom>
                <a:avLst/>
                <a:gdLst>
                  <a:gd name="T0" fmla="*/ 105 w 113"/>
                  <a:gd name="T1" fmla="*/ 73 h 102"/>
                  <a:gd name="T2" fmla="*/ 54 w 113"/>
                  <a:gd name="T3" fmla="*/ 102 h 102"/>
                  <a:gd name="T4" fmla="*/ 37 w 113"/>
                  <a:gd name="T5" fmla="*/ 84 h 102"/>
                  <a:gd name="T6" fmla="*/ 25 w 113"/>
                  <a:gd name="T7" fmla="*/ 91 h 102"/>
                  <a:gd name="T8" fmla="*/ 25 w 113"/>
                  <a:gd name="T9" fmla="*/ 77 h 102"/>
                  <a:gd name="T10" fmla="*/ 1 w 113"/>
                  <a:gd name="T11" fmla="*/ 71 h 102"/>
                  <a:gd name="T12" fmla="*/ 0 w 113"/>
                  <a:gd name="T13" fmla="*/ 13 h 102"/>
                  <a:gd name="T14" fmla="*/ 14 w 113"/>
                  <a:gd name="T15" fmla="*/ 1 h 102"/>
                  <a:gd name="T16" fmla="*/ 66 w 113"/>
                  <a:gd name="T17" fmla="*/ 19 h 102"/>
                  <a:gd name="T18" fmla="*/ 108 w 113"/>
                  <a:gd name="T19" fmla="*/ 56 h 102"/>
                  <a:gd name="T20" fmla="*/ 105 w 113"/>
                  <a:gd name="T21" fmla="*/ 7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02">
                    <a:moveTo>
                      <a:pt x="105" y="73"/>
                    </a:moveTo>
                    <a:cubicBezTo>
                      <a:pt x="54" y="102"/>
                      <a:pt x="54" y="102"/>
                      <a:pt x="54" y="102"/>
                    </a:cubicBezTo>
                    <a:cubicBezTo>
                      <a:pt x="50" y="95"/>
                      <a:pt x="44" y="89"/>
                      <a:pt x="37" y="84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17" y="74"/>
                      <a:pt x="9" y="72"/>
                      <a:pt x="1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4" y="1"/>
                    </a:cubicBezTo>
                    <a:cubicBezTo>
                      <a:pt x="32" y="3"/>
                      <a:pt x="50" y="9"/>
                      <a:pt x="66" y="19"/>
                    </a:cubicBezTo>
                    <a:cubicBezTo>
                      <a:pt x="83" y="29"/>
                      <a:pt x="97" y="41"/>
                      <a:pt x="108" y="56"/>
                    </a:cubicBezTo>
                    <a:cubicBezTo>
                      <a:pt x="113" y="61"/>
                      <a:pt x="111" y="69"/>
                      <a:pt x="105" y="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5622588" y="7167563"/>
                <a:ext cx="1992313" cy="2930525"/>
              </a:xfrm>
              <a:custGeom>
                <a:avLst/>
                <a:gdLst>
                  <a:gd name="T0" fmla="*/ 56 w 87"/>
                  <a:gd name="T1" fmla="*/ 124 h 128"/>
                  <a:gd name="T2" fmla="*/ 5 w 87"/>
                  <a:gd name="T3" fmla="*/ 95 h 128"/>
                  <a:gd name="T4" fmla="*/ 12 w 87"/>
                  <a:gd name="T5" fmla="*/ 71 h 128"/>
                  <a:gd name="T6" fmla="*/ 0 w 87"/>
                  <a:gd name="T7" fmla="*/ 64 h 128"/>
                  <a:gd name="T8" fmla="*/ 12 w 87"/>
                  <a:gd name="T9" fmla="*/ 57 h 128"/>
                  <a:gd name="T10" fmla="*/ 5 w 87"/>
                  <a:gd name="T11" fmla="*/ 33 h 128"/>
                  <a:gd name="T12" fmla="*/ 56 w 87"/>
                  <a:gd name="T13" fmla="*/ 4 h 128"/>
                  <a:gd name="T14" fmla="*/ 72 w 87"/>
                  <a:gd name="T15" fmla="*/ 10 h 128"/>
                  <a:gd name="T16" fmla="*/ 72 w 87"/>
                  <a:gd name="T17" fmla="*/ 119 h 128"/>
                  <a:gd name="T18" fmla="*/ 56 w 87"/>
                  <a:gd name="T19" fmla="*/ 1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8">
                    <a:moveTo>
                      <a:pt x="56" y="124"/>
                    </a:moveTo>
                    <a:cubicBezTo>
                      <a:pt x="5" y="95"/>
                      <a:pt x="5" y="95"/>
                      <a:pt x="5" y="95"/>
                    </a:cubicBezTo>
                    <a:cubicBezTo>
                      <a:pt x="9" y="87"/>
                      <a:pt x="11" y="79"/>
                      <a:pt x="12" y="7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1" y="49"/>
                      <a:pt x="9" y="41"/>
                      <a:pt x="5" y="3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62" y="0"/>
                      <a:pt x="70" y="3"/>
                      <a:pt x="72" y="10"/>
                    </a:cubicBezTo>
                    <a:cubicBezTo>
                      <a:pt x="87" y="44"/>
                      <a:pt x="87" y="83"/>
                      <a:pt x="72" y="119"/>
                    </a:cubicBezTo>
                    <a:cubicBezTo>
                      <a:pt x="70" y="125"/>
                      <a:pt x="62" y="128"/>
                      <a:pt x="56" y="1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4409738" y="9525000"/>
                <a:ext cx="2563813" cy="2335213"/>
              </a:xfrm>
              <a:custGeom>
                <a:avLst/>
                <a:gdLst>
                  <a:gd name="T0" fmla="*/ 0 w 112"/>
                  <a:gd name="T1" fmla="*/ 90 h 102"/>
                  <a:gd name="T2" fmla="*/ 0 w 112"/>
                  <a:gd name="T3" fmla="*/ 31 h 102"/>
                  <a:gd name="T4" fmla="*/ 24 w 112"/>
                  <a:gd name="T5" fmla="*/ 25 h 102"/>
                  <a:gd name="T6" fmla="*/ 24 w 112"/>
                  <a:gd name="T7" fmla="*/ 11 h 102"/>
                  <a:gd name="T8" fmla="*/ 37 w 112"/>
                  <a:gd name="T9" fmla="*/ 18 h 102"/>
                  <a:gd name="T10" fmla="*/ 53 w 112"/>
                  <a:gd name="T11" fmla="*/ 0 h 102"/>
                  <a:gd name="T12" fmla="*/ 104 w 112"/>
                  <a:gd name="T13" fmla="*/ 30 h 102"/>
                  <a:gd name="T14" fmla="*/ 108 w 112"/>
                  <a:gd name="T15" fmla="*/ 47 h 102"/>
                  <a:gd name="T16" fmla="*/ 13 w 112"/>
                  <a:gd name="T17" fmla="*/ 102 h 102"/>
                  <a:gd name="T18" fmla="*/ 0 w 112"/>
                  <a:gd name="T19" fmla="*/ 9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02">
                    <a:moveTo>
                      <a:pt x="0" y="9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8" y="31"/>
                      <a:pt x="16" y="29"/>
                      <a:pt x="24" y="25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43" y="13"/>
                      <a:pt x="49" y="7"/>
                      <a:pt x="53" y="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10" y="33"/>
                      <a:pt x="112" y="41"/>
                      <a:pt x="108" y="47"/>
                    </a:cubicBezTo>
                    <a:cubicBezTo>
                      <a:pt x="84" y="78"/>
                      <a:pt x="50" y="97"/>
                      <a:pt x="13" y="102"/>
                    </a:cubicBezTo>
                    <a:cubicBezTo>
                      <a:pt x="6" y="102"/>
                      <a:pt x="0" y="97"/>
                      <a:pt x="0" y="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7519988" y="7123113"/>
                <a:ext cx="2587625" cy="2311400"/>
              </a:xfrm>
              <a:custGeom>
                <a:avLst/>
                <a:gdLst>
                  <a:gd name="T0" fmla="*/ 8 w 113"/>
                  <a:gd name="T1" fmla="*/ 30 h 101"/>
                  <a:gd name="T2" fmla="*/ 58 w 113"/>
                  <a:gd name="T3" fmla="*/ 0 h 101"/>
                  <a:gd name="T4" fmla="*/ 76 w 113"/>
                  <a:gd name="T5" fmla="*/ 17 h 101"/>
                  <a:gd name="T6" fmla="*/ 88 w 113"/>
                  <a:gd name="T7" fmla="*/ 10 h 101"/>
                  <a:gd name="T8" fmla="*/ 88 w 113"/>
                  <a:gd name="T9" fmla="*/ 24 h 101"/>
                  <a:gd name="T10" fmla="*/ 112 w 113"/>
                  <a:gd name="T11" fmla="*/ 30 h 101"/>
                  <a:gd name="T12" fmla="*/ 113 w 113"/>
                  <a:gd name="T13" fmla="*/ 88 h 101"/>
                  <a:gd name="T14" fmla="*/ 100 w 113"/>
                  <a:gd name="T15" fmla="*/ 100 h 101"/>
                  <a:gd name="T16" fmla="*/ 47 w 113"/>
                  <a:gd name="T17" fmla="*/ 83 h 101"/>
                  <a:gd name="T18" fmla="*/ 5 w 113"/>
                  <a:gd name="T19" fmla="*/ 47 h 101"/>
                  <a:gd name="T20" fmla="*/ 8 w 113"/>
                  <a:gd name="T21" fmla="*/ 3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01">
                    <a:moveTo>
                      <a:pt x="8" y="3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7"/>
                      <a:pt x="69" y="13"/>
                      <a:pt x="76" y="17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96" y="28"/>
                      <a:pt x="104" y="30"/>
                      <a:pt x="112" y="30"/>
                    </a:cubicBezTo>
                    <a:cubicBezTo>
                      <a:pt x="113" y="88"/>
                      <a:pt x="113" y="88"/>
                      <a:pt x="113" y="88"/>
                    </a:cubicBezTo>
                    <a:cubicBezTo>
                      <a:pt x="113" y="95"/>
                      <a:pt x="107" y="101"/>
                      <a:pt x="100" y="100"/>
                    </a:cubicBezTo>
                    <a:cubicBezTo>
                      <a:pt x="82" y="98"/>
                      <a:pt x="64" y="93"/>
                      <a:pt x="47" y="83"/>
                    </a:cubicBezTo>
                    <a:cubicBezTo>
                      <a:pt x="30" y="74"/>
                      <a:pt x="16" y="62"/>
                      <a:pt x="5" y="47"/>
                    </a:cubicBezTo>
                    <a:cubicBezTo>
                      <a:pt x="0" y="42"/>
                      <a:pt x="2" y="34"/>
                      <a:pt x="8" y="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9580563" y="5726113"/>
                <a:ext cx="1098550" cy="1076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13700125" y="8083550"/>
                <a:ext cx="1098550" cy="10985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9" name="Freeform 5"/>
            <p:cNvSpPr>
              <a:spLocks noChangeArrowheads="1"/>
            </p:cNvSpPr>
            <p:nvPr/>
          </p:nvSpPr>
          <p:spPr bwMode="auto">
            <a:xfrm>
              <a:off x="12590933" y="5715768"/>
              <a:ext cx="839131" cy="839131"/>
            </a:xfrm>
            <a:custGeom>
              <a:avLst/>
              <a:gdLst>
                <a:gd name="T0" fmla="*/ 239 w 480"/>
                <a:gd name="T1" fmla="*/ 0 h 480"/>
                <a:gd name="T2" fmla="*/ 239 w 480"/>
                <a:gd name="T3" fmla="*/ 0 h 480"/>
                <a:gd name="T4" fmla="*/ 0 w 480"/>
                <a:gd name="T5" fmla="*/ 248 h 480"/>
                <a:gd name="T6" fmla="*/ 239 w 480"/>
                <a:gd name="T7" fmla="*/ 479 h 480"/>
                <a:gd name="T8" fmla="*/ 479 w 480"/>
                <a:gd name="T9" fmla="*/ 240 h 480"/>
                <a:gd name="T10" fmla="*/ 239 w 480"/>
                <a:gd name="T11" fmla="*/ 0 h 480"/>
                <a:gd name="T12" fmla="*/ 239 w 480"/>
                <a:gd name="T13" fmla="*/ 426 h 480"/>
                <a:gd name="T14" fmla="*/ 239 w 480"/>
                <a:gd name="T15" fmla="*/ 426 h 480"/>
                <a:gd name="T16" fmla="*/ 53 w 480"/>
                <a:gd name="T17" fmla="*/ 248 h 480"/>
                <a:gd name="T18" fmla="*/ 239 w 480"/>
                <a:gd name="T19" fmla="*/ 53 h 480"/>
                <a:gd name="T20" fmla="*/ 426 w 480"/>
                <a:gd name="T21" fmla="*/ 240 h 480"/>
                <a:gd name="T22" fmla="*/ 239 w 480"/>
                <a:gd name="T23" fmla="*/ 426 h 480"/>
                <a:gd name="T24" fmla="*/ 123 w 480"/>
                <a:gd name="T25" fmla="*/ 354 h 480"/>
                <a:gd name="T26" fmla="*/ 123 w 480"/>
                <a:gd name="T27" fmla="*/ 354 h 480"/>
                <a:gd name="T28" fmla="*/ 283 w 480"/>
                <a:gd name="T29" fmla="*/ 293 h 480"/>
                <a:gd name="T30" fmla="*/ 354 w 480"/>
                <a:gd name="T31" fmla="*/ 124 h 480"/>
                <a:gd name="T32" fmla="*/ 186 w 480"/>
                <a:gd name="T33" fmla="*/ 195 h 480"/>
                <a:gd name="T34" fmla="*/ 123 w 480"/>
                <a:gd name="T35" fmla="*/ 354 h 480"/>
                <a:gd name="T36" fmla="*/ 213 w 480"/>
                <a:gd name="T37" fmla="*/ 213 h 480"/>
                <a:gd name="T38" fmla="*/ 213 w 480"/>
                <a:gd name="T39" fmla="*/ 213 h 480"/>
                <a:gd name="T40" fmla="*/ 310 w 480"/>
                <a:gd name="T41" fmla="*/ 169 h 480"/>
                <a:gd name="T42" fmla="*/ 266 w 480"/>
                <a:gd name="T43" fmla="*/ 266 h 480"/>
                <a:gd name="T44" fmla="*/ 213 w 480"/>
                <a:gd name="T45" fmla="*/ 266 h 480"/>
                <a:gd name="T46" fmla="*/ 213 w 480"/>
                <a:gd name="T47" fmla="*/ 21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0" h="480">
                  <a:moveTo>
                    <a:pt x="239" y="0"/>
                  </a:moveTo>
                  <a:lnTo>
                    <a:pt x="239" y="0"/>
                  </a:lnTo>
                  <a:cubicBezTo>
                    <a:pt x="107" y="9"/>
                    <a:pt x="0" y="115"/>
                    <a:pt x="0" y="248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7"/>
                    <a:pt x="363" y="0"/>
                    <a:pt x="239" y="0"/>
                  </a:cubicBezTo>
                  <a:close/>
                  <a:moveTo>
                    <a:pt x="239" y="426"/>
                  </a:moveTo>
                  <a:lnTo>
                    <a:pt x="239" y="426"/>
                  </a:lnTo>
                  <a:cubicBezTo>
                    <a:pt x="142" y="434"/>
                    <a:pt x="53" y="346"/>
                    <a:pt x="53" y="248"/>
                  </a:cubicBezTo>
                  <a:cubicBezTo>
                    <a:pt x="53" y="142"/>
                    <a:pt x="133" y="53"/>
                    <a:pt x="239" y="53"/>
                  </a:cubicBezTo>
                  <a:cubicBezTo>
                    <a:pt x="336" y="53"/>
                    <a:pt x="426" y="133"/>
                    <a:pt x="426" y="240"/>
                  </a:cubicBezTo>
                  <a:cubicBezTo>
                    <a:pt x="426" y="346"/>
                    <a:pt x="345" y="426"/>
                    <a:pt x="239" y="426"/>
                  </a:cubicBezTo>
                  <a:close/>
                  <a:moveTo>
                    <a:pt x="123" y="354"/>
                  </a:moveTo>
                  <a:lnTo>
                    <a:pt x="123" y="354"/>
                  </a:lnTo>
                  <a:cubicBezTo>
                    <a:pt x="123" y="354"/>
                    <a:pt x="239" y="337"/>
                    <a:pt x="283" y="293"/>
                  </a:cubicBezTo>
                  <a:cubicBezTo>
                    <a:pt x="336" y="240"/>
                    <a:pt x="354" y="124"/>
                    <a:pt x="354" y="124"/>
                  </a:cubicBezTo>
                  <a:cubicBezTo>
                    <a:pt x="354" y="124"/>
                    <a:pt x="239" y="142"/>
                    <a:pt x="186" y="195"/>
                  </a:cubicBezTo>
                  <a:cubicBezTo>
                    <a:pt x="142" y="240"/>
                    <a:pt x="123" y="354"/>
                    <a:pt x="123" y="354"/>
                  </a:cubicBezTo>
                  <a:close/>
                  <a:moveTo>
                    <a:pt x="213" y="213"/>
                  </a:moveTo>
                  <a:lnTo>
                    <a:pt x="213" y="213"/>
                  </a:lnTo>
                  <a:cubicBezTo>
                    <a:pt x="239" y="195"/>
                    <a:pt x="274" y="178"/>
                    <a:pt x="310" y="169"/>
                  </a:cubicBezTo>
                  <a:cubicBezTo>
                    <a:pt x="301" y="204"/>
                    <a:pt x="283" y="248"/>
                    <a:pt x="266" y="266"/>
                  </a:cubicBezTo>
                  <a:cubicBezTo>
                    <a:pt x="248" y="275"/>
                    <a:pt x="230" y="275"/>
                    <a:pt x="213" y="266"/>
                  </a:cubicBezTo>
                  <a:cubicBezTo>
                    <a:pt x="204" y="248"/>
                    <a:pt x="204" y="231"/>
                    <a:pt x="213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8732837" y="8163133"/>
              <a:ext cx="869979" cy="487438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29"/>
            <p:cNvSpPr>
              <a:spLocks noChangeArrowheads="1"/>
            </p:cNvSpPr>
            <p:nvPr/>
          </p:nvSpPr>
          <p:spPr bwMode="auto">
            <a:xfrm>
              <a:off x="13228637" y="10748683"/>
              <a:ext cx="777430" cy="802111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Freeform 30"/>
            <p:cNvSpPr>
              <a:spLocks noChangeArrowheads="1"/>
            </p:cNvSpPr>
            <p:nvPr/>
          </p:nvSpPr>
          <p:spPr bwMode="auto">
            <a:xfrm>
              <a:off x="15847195" y="10685581"/>
              <a:ext cx="863811" cy="820619"/>
            </a:xfrm>
            <a:custGeom>
              <a:avLst/>
              <a:gdLst>
                <a:gd name="T0" fmla="*/ 133 w 498"/>
                <a:gd name="T1" fmla="*/ 469 h 470"/>
                <a:gd name="T2" fmla="*/ 133 w 498"/>
                <a:gd name="T3" fmla="*/ 469 h 470"/>
                <a:gd name="T4" fmla="*/ 186 w 498"/>
                <a:gd name="T5" fmla="*/ 469 h 470"/>
                <a:gd name="T6" fmla="*/ 293 w 498"/>
                <a:gd name="T7" fmla="*/ 265 h 470"/>
                <a:gd name="T8" fmla="*/ 426 w 498"/>
                <a:gd name="T9" fmla="*/ 265 h 470"/>
                <a:gd name="T10" fmla="*/ 497 w 498"/>
                <a:gd name="T11" fmla="*/ 230 h 470"/>
                <a:gd name="T12" fmla="*/ 426 w 498"/>
                <a:gd name="T13" fmla="*/ 195 h 470"/>
                <a:gd name="T14" fmla="*/ 293 w 498"/>
                <a:gd name="T15" fmla="*/ 195 h 470"/>
                <a:gd name="T16" fmla="*/ 186 w 498"/>
                <a:gd name="T17" fmla="*/ 0 h 470"/>
                <a:gd name="T18" fmla="*/ 133 w 498"/>
                <a:gd name="T19" fmla="*/ 0 h 470"/>
                <a:gd name="T20" fmla="*/ 195 w 498"/>
                <a:gd name="T21" fmla="*/ 195 h 470"/>
                <a:gd name="T22" fmla="*/ 107 w 498"/>
                <a:gd name="T23" fmla="*/ 195 h 470"/>
                <a:gd name="T24" fmla="*/ 53 w 498"/>
                <a:gd name="T25" fmla="*/ 150 h 470"/>
                <a:gd name="T26" fmla="*/ 0 w 498"/>
                <a:gd name="T27" fmla="*/ 150 h 470"/>
                <a:gd name="T28" fmla="*/ 36 w 498"/>
                <a:gd name="T29" fmla="*/ 230 h 470"/>
                <a:gd name="T30" fmla="*/ 0 w 498"/>
                <a:gd name="T31" fmla="*/ 319 h 470"/>
                <a:gd name="T32" fmla="*/ 53 w 498"/>
                <a:gd name="T33" fmla="*/ 319 h 470"/>
                <a:gd name="T34" fmla="*/ 107 w 498"/>
                <a:gd name="T35" fmla="*/ 265 h 470"/>
                <a:gd name="T36" fmla="*/ 195 w 498"/>
                <a:gd name="T37" fmla="*/ 265 h 470"/>
                <a:gd name="T38" fmla="*/ 133 w 498"/>
                <a:gd name="T3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8" h="470">
                  <a:moveTo>
                    <a:pt x="133" y="469"/>
                  </a:moveTo>
                  <a:lnTo>
                    <a:pt x="133" y="469"/>
                  </a:lnTo>
                  <a:cubicBezTo>
                    <a:pt x="186" y="469"/>
                    <a:pt x="186" y="469"/>
                    <a:pt x="186" y="46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426" y="265"/>
                    <a:pt x="426" y="265"/>
                    <a:pt x="426" y="265"/>
                  </a:cubicBezTo>
                  <a:cubicBezTo>
                    <a:pt x="426" y="265"/>
                    <a:pt x="497" y="265"/>
                    <a:pt x="497" y="230"/>
                  </a:cubicBezTo>
                  <a:cubicBezTo>
                    <a:pt x="497" y="195"/>
                    <a:pt x="426" y="195"/>
                    <a:pt x="426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95" y="265"/>
                    <a:pt x="195" y="265"/>
                    <a:pt x="195" y="265"/>
                  </a:cubicBezTo>
                  <a:lnTo>
                    <a:pt x="133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Freeform 39"/>
            <p:cNvSpPr>
              <a:spLocks noChangeArrowheads="1"/>
            </p:cNvSpPr>
            <p:nvPr/>
          </p:nvSpPr>
          <p:spPr bwMode="auto">
            <a:xfrm>
              <a:off x="11184734" y="3495976"/>
              <a:ext cx="777431" cy="777431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7" name="Freeform 63"/>
            <p:cNvSpPr>
              <a:spLocks noChangeArrowheads="1"/>
            </p:cNvSpPr>
            <p:nvPr/>
          </p:nvSpPr>
          <p:spPr bwMode="auto">
            <a:xfrm>
              <a:off x="7364554" y="5878500"/>
              <a:ext cx="672537" cy="598500"/>
            </a:xfrm>
            <a:custGeom>
              <a:avLst/>
              <a:gdLst>
                <a:gd name="T0" fmla="*/ 345 w 390"/>
                <a:gd name="T1" fmla="*/ 0 h 346"/>
                <a:gd name="T2" fmla="*/ 345 w 390"/>
                <a:gd name="T3" fmla="*/ 0 h 346"/>
                <a:gd name="T4" fmla="*/ 44 w 390"/>
                <a:gd name="T5" fmla="*/ 0 h 346"/>
                <a:gd name="T6" fmla="*/ 0 w 390"/>
                <a:gd name="T7" fmla="*/ 44 h 346"/>
                <a:gd name="T8" fmla="*/ 0 w 390"/>
                <a:gd name="T9" fmla="*/ 221 h 346"/>
                <a:gd name="T10" fmla="*/ 44 w 390"/>
                <a:gd name="T11" fmla="*/ 265 h 346"/>
                <a:gd name="T12" fmla="*/ 142 w 390"/>
                <a:gd name="T13" fmla="*/ 265 h 346"/>
                <a:gd name="T14" fmla="*/ 248 w 390"/>
                <a:gd name="T15" fmla="*/ 345 h 346"/>
                <a:gd name="T16" fmla="*/ 248 w 390"/>
                <a:gd name="T17" fmla="*/ 265 h 346"/>
                <a:gd name="T18" fmla="*/ 345 w 390"/>
                <a:gd name="T19" fmla="*/ 265 h 346"/>
                <a:gd name="T20" fmla="*/ 389 w 390"/>
                <a:gd name="T21" fmla="*/ 221 h 346"/>
                <a:gd name="T22" fmla="*/ 389 w 390"/>
                <a:gd name="T23" fmla="*/ 44 h 346"/>
                <a:gd name="T24" fmla="*/ 345 w 390"/>
                <a:gd name="T25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346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7"/>
                    <a:pt x="0" y="4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47"/>
                    <a:pt x="17" y="265"/>
                    <a:pt x="44" y="265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345" y="265"/>
                    <a:pt x="345" y="265"/>
                    <a:pt x="345" y="265"/>
                  </a:cubicBezTo>
                  <a:cubicBezTo>
                    <a:pt x="372" y="265"/>
                    <a:pt x="389" y="247"/>
                    <a:pt x="389" y="221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17"/>
                    <a:pt x="372" y="0"/>
                    <a:pt x="3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8" name="Freeform 65"/>
            <p:cNvSpPr>
              <a:spLocks noChangeArrowheads="1"/>
            </p:cNvSpPr>
            <p:nvPr/>
          </p:nvSpPr>
          <p:spPr bwMode="auto">
            <a:xfrm>
              <a:off x="15847195" y="6204763"/>
              <a:ext cx="734242" cy="72807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Freeform 67"/>
            <p:cNvSpPr>
              <a:spLocks noChangeArrowheads="1"/>
            </p:cNvSpPr>
            <p:nvPr/>
          </p:nvSpPr>
          <p:spPr bwMode="auto">
            <a:xfrm>
              <a:off x="11934387" y="8229600"/>
              <a:ext cx="795939" cy="925512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0" name="Freeform 102"/>
            <p:cNvSpPr>
              <a:spLocks noChangeArrowheads="1"/>
            </p:cNvSpPr>
            <p:nvPr/>
          </p:nvSpPr>
          <p:spPr bwMode="auto">
            <a:xfrm>
              <a:off x="17032392" y="8458200"/>
              <a:ext cx="863812" cy="777431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>
              <a:spLocks noChangeArrowheads="1"/>
            </p:cNvSpPr>
            <p:nvPr/>
          </p:nvSpPr>
          <p:spPr bwMode="auto">
            <a:xfrm>
              <a:off x="8781267" y="3457575"/>
              <a:ext cx="789770" cy="808278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018861" y="5861447"/>
              <a:ext cx="77137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475338" y="8480759"/>
              <a:ext cx="77137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B</a:t>
              </a:r>
            </a:p>
          </p:txBody>
        </p:sp>
      </p:grpSp>
      <p:cxnSp>
        <p:nvCxnSpPr>
          <p:cNvPr id="73" name="ตัวเชื่อมต่อตรง 237"/>
          <p:cNvCxnSpPr/>
          <p:nvPr/>
        </p:nvCxnSpPr>
        <p:spPr>
          <a:xfrm>
            <a:off x="7528835" y="10134600"/>
            <a:ext cx="5031906" cy="1371600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 bwMode="auto">
          <a:xfrm>
            <a:off x="1308524" y="7516003"/>
            <a:ext cx="33505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Analysis</a:t>
            </a:r>
          </a:p>
        </p:txBody>
      </p:sp>
      <p:sp>
        <p:nvSpPr>
          <p:cNvPr id="75" name="TextBox 31"/>
          <p:cNvSpPr txBox="1">
            <a:spLocks noChangeArrowheads="1"/>
          </p:cNvSpPr>
          <p:nvPr/>
        </p:nvSpPr>
        <p:spPr bwMode="auto">
          <a:xfrm>
            <a:off x="1328180" y="8065549"/>
            <a:ext cx="3284459" cy="18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2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75</a:t>
            </a:r>
            <a:r>
              <a:rPr lang="id-ID" sz="112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363707" y="9822246"/>
            <a:ext cx="58736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Aliquam tincidunt ante nec sem congue conva ornare ante Lorem ipsum dolor sit amet, consectetur adipiscing elit.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cxnSp>
        <p:nvCxnSpPr>
          <p:cNvPr id="77" name="ตัวเชื่อมต่อตรง 237"/>
          <p:cNvCxnSpPr/>
          <p:nvPr/>
        </p:nvCxnSpPr>
        <p:spPr>
          <a:xfrm rot="10800000" flipV="1">
            <a:off x="13303743" y="2595923"/>
            <a:ext cx="5639895" cy="1843919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 bwMode="auto">
          <a:xfrm>
            <a:off x="19472995" y="2133600"/>
            <a:ext cx="33505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Data Analysis</a:t>
            </a:r>
          </a:p>
        </p:txBody>
      </p:sp>
      <p:sp>
        <p:nvSpPr>
          <p:cNvPr id="79" name="TextBox 31"/>
          <p:cNvSpPr txBox="1">
            <a:spLocks noChangeArrowheads="1"/>
          </p:cNvSpPr>
          <p:nvPr/>
        </p:nvSpPr>
        <p:spPr bwMode="auto">
          <a:xfrm>
            <a:off x="19492651" y="2683146"/>
            <a:ext cx="3284459" cy="18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2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50</a:t>
            </a:r>
            <a:r>
              <a:rPr lang="id-ID" sz="112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%</a:t>
            </a:r>
          </a:p>
        </p:txBody>
      </p:sp>
      <p:sp>
        <p:nvSpPr>
          <p:cNvPr id="80" name="TextBox 30"/>
          <p:cNvSpPr txBox="1">
            <a:spLocks noChangeArrowheads="1"/>
          </p:cNvSpPr>
          <p:nvPr/>
        </p:nvSpPr>
        <p:spPr bwMode="auto">
          <a:xfrm>
            <a:off x="17032392" y="4439843"/>
            <a:ext cx="587364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Aliquam tincidunt ante nec sem congue conva ornare ante Lorem ipsum dolor sit amet, consectetur adipiscing elit.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8" grpId="0"/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2559349" y="4487863"/>
            <a:ext cx="19813288" cy="1989137"/>
            <a:chOff x="2636837" y="4584700"/>
            <a:chExt cx="19813288" cy="1989137"/>
          </a:xfrm>
        </p:grpSpPr>
        <p:grpSp>
          <p:nvGrpSpPr>
            <p:cNvPr id="13324" name="กลุ่ม 13323"/>
            <p:cNvGrpSpPr/>
            <p:nvPr/>
          </p:nvGrpSpPr>
          <p:grpSpPr>
            <a:xfrm>
              <a:off x="2636837" y="4584700"/>
              <a:ext cx="19813288" cy="1989137"/>
              <a:chOff x="4999038" y="6011863"/>
              <a:chExt cx="14500226" cy="1455737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4999038" y="6011863"/>
                <a:ext cx="3032125" cy="469900"/>
              </a:xfrm>
              <a:custGeom>
                <a:avLst/>
                <a:gdLst>
                  <a:gd name="T0" fmla="*/ 129 w 129"/>
                  <a:gd name="T1" fmla="*/ 0 h 20"/>
                  <a:gd name="T2" fmla="*/ 16 w 129"/>
                  <a:gd name="T3" fmla="*/ 0 h 20"/>
                  <a:gd name="T4" fmla="*/ 0 w 129"/>
                  <a:gd name="T5" fmla="*/ 17 h 20"/>
                  <a:gd name="T6" fmla="*/ 0 w 129"/>
                  <a:gd name="T7" fmla="*/ 20 h 20"/>
                  <a:gd name="T8" fmla="*/ 129 w 129"/>
                  <a:gd name="T9" fmla="*/ 20 h 20"/>
                  <a:gd name="T10" fmla="*/ 129 w 12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20">
                    <a:moveTo>
                      <a:pt x="12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031163" y="6011863"/>
                <a:ext cx="1951038" cy="4699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8031163" y="6011863"/>
                <a:ext cx="1951038" cy="46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9982201" y="6011863"/>
                <a:ext cx="1644650" cy="469900"/>
              </a:xfrm>
              <a:prstGeom prst="rect">
                <a:avLst/>
              </a:prstGeom>
              <a:solidFill>
                <a:srgbClr val="9BD9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9982201" y="6011863"/>
                <a:ext cx="1644650" cy="4699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12" name="Rectangle 11"/>
              <p:cNvSpPr>
                <a:spLocks noChangeArrowheads="1"/>
              </p:cNvSpPr>
              <p:nvPr/>
            </p:nvSpPr>
            <p:spPr bwMode="auto">
              <a:xfrm>
                <a:off x="11626851" y="6011863"/>
                <a:ext cx="2936875" cy="469900"/>
              </a:xfrm>
              <a:prstGeom prst="rect">
                <a:avLst/>
              </a:prstGeom>
              <a:solidFill>
                <a:srgbClr val="F58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13" name="Rectangle 12"/>
              <p:cNvSpPr>
                <a:spLocks noChangeArrowheads="1"/>
              </p:cNvSpPr>
              <p:nvPr/>
            </p:nvSpPr>
            <p:spPr bwMode="auto">
              <a:xfrm>
                <a:off x="11626851" y="6011863"/>
                <a:ext cx="2936875" cy="469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15" name="Rectangle 13"/>
              <p:cNvSpPr>
                <a:spLocks noChangeArrowheads="1"/>
              </p:cNvSpPr>
              <p:nvPr/>
            </p:nvSpPr>
            <p:spPr bwMode="auto">
              <a:xfrm>
                <a:off x="14563726" y="6011863"/>
                <a:ext cx="3432175" cy="469900"/>
              </a:xfrm>
              <a:prstGeom prst="rect">
                <a:avLst/>
              </a:prstGeom>
              <a:solidFill>
                <a:srgbClr val="7E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16" name="Rectangle 14"/>
              <p:cNvSpPr>
                <a:spLocks noChangeArrowheads="1"/>
              </p:cNvSpPr>
              <p:nvPr/>
            </p:nvSpPr>
            <p:spPr bwMode="auto">
              <a:xfrm>
                <a:off x="14563726" y="6011863"/>
                <a:ext cx="3432175" cy="4699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17" name="Freeform 15"/>
              <p:cNvSpPr>
                <a:spLocks/>
              </p:cNvSpPr>
              <p:nvPr/>
            </p:nvSpPr>
            <p:spPr bwMode="auto">
              <a:xfrm>
                <a:off x="17995901" y="6011863"/>
                <a:ext cx="1503363" cy="469900"/>
              </a:xfrm>
              <a:custGeom>
                <a:avLst/>
                <a:gdLst>
                  <a:gd name="T0" fmla="*/ 47 w 64"/>
                  <a:gd name="T1" fmla="*/ 0 h 20"/>
                  <a:gd name="T2" fmla="*/ 0 w 64"/>
                  <a:gd name="T3" fmla="*/ 0 h 20"/>
                  <a:gd name="T4" fmla="*/ 0 w 64"/>
                  <a:gd name="T5" fmla="*/ 20 h 20"/>
                  <a:gd name="T6" fmla="*/ 64 w 64"/>
                  <a:gd name="T7" fmla="*/ 20 h 20"/>
                  <a:gd name="T8" fmla="*/ 64 w 64"/>
                  <a:gd name="T9" fmla="*/ 17 h 20"/>
                  <a:gd name="T10" fmla="*/ 47 w 64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0">
                    <a:moveTo>
                      <a:pt x="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8"/>
                      <a:pt x="56" y="0"/>
                      <a:pt x="47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18" name="Freeform 16"/>
              <p:cNvSpPr>
                <a:spLocks/>
              </p:cNvSpPr>
              <p:nvPr/>
            </p:nvSpPr>
            <p:spPr bwMode="auto">
              <a:xfrm>
                <a:off x="17995901" y="6481763"/>
                <a:ext cx="1503363" cy="985837"/>
              </a:xfrm>
              <a:custGeom>
                <a:avLst/>
                <a:gdLst>
                  <a:gd name="T0" fmla="*/ 0 w 64"/>
                  <a:gd name="T1" fmla="*/ 20 h 42"/>
                  <a:gd name="T2" fmla="*/ 12 w 64"/>
                  <a:gd name="T3" fmla="*/ 20 h 42"/>
                  <a:gd name="T4" fmla="*/ 25 w 64"/>
                  <a:gd name="T5" fmla="*/ 42 h 42"/>
                  <a:gd name="T6" fmla="*/ 38 w 64"/>
                  <a:gd name="T7" fmla="*/ 20 h 42"/>
                  <a:gd name="T8" fmla="*/ 47 w 64"/>
                  <a:gd name="T9" fmla="*/ 20 h 42"/>
                  <a:gd name="T10" fmla="*/ 64 w 64"/>
                  <a:gd name="T11" fmla="*/ 3 h 42"/>
                  <a:gd name="T12" fmla="*/ 64 w 64"/>
                  <a:gd name="T13" fmla="*/ 0 h 42"/>
                  <a:gd name="T14" fmla="*/ 0 w 64"/>
                  <a:gd name="T15" fmla="*/ 0 h 42"/>
                  <a:gd name="T16" fmla="*/ 0 w 64"/>
                  <a:gd name="T1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42">
                    <a:moveTo>
                      <a:pt x="0" y="20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6" y="20"/>
                      <a:pt x="64" y="12"/>
                      <a:pt x="64" y="3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19" name="Freeform 17"/>
              <p:cNvSpPr>
                <a:spLocks/>
              </p:cNvSpPr>
              <p:nvPr/>
            </p:nvSpPr>
            <p:spPr bwMode="auto">
              <a:xfrm>
                <a:off x="14563726" y="6481763"/>
                <a:ext cx="3432175" cy="985837"/>
              </a:xfrm>
              <a:custGeom>
                <a:avLst/>
                <a:gdLst>
                  <a:gd name="T0" fmla="*/ 0 w 2162"/>
                  <a:gd name="T1" fmla="*/ 0 h 621"/>
                  <a:gd name="T2" fmla="*/ 0 w 2162"/>
                  <a:gd name="T3" fmla="*/ 296 h 621"/>
                  <a:gd name="T4" fmla="*/ 814 w 2162"/>
                  <a:gd name="T5" fmla="*/ 296 h 621"/>
                  <a:gd name="T6" fmla="*/ 1007 w 2162"/>
                  <a:gd name="T7" fmla="*/ 621 h 621"/>
                  <a:gd name="T8" fmla="*/ 1199 w 2162"/>
                  <a:gd name="T9" fmla="*/ 296 h 621"/>
                  <a:gd name="T10" fmla="*/ 2162 w 2162"/>
                  <a:gd name="T11" fmla="*/ 296 h 621"/>
                  <a:gd name="T12" fmla="*/ 2162 w 2162"/>
                  <a:gd name="T13" fmla="*/ 0 h 621"/>
                  <a:gd name="T14" fmla="*/ 0 w 2162"/>
                  <a:gd name="T15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2" h="621">
                    <a:moveTo>
                      <a:pt x="0" y="0"/>
                    </a:moveTo>
                    <a:lnTo>
                      <a:pt x="0" y="296"/>
                    </a:lnTo>
                    <a:lnTo>
                      <a:pt x="814" y="296"/>
                    </a:lnTo>
                    <a:lnTo>
                      <a:pt x="1007" y="621"/>
                    </a:lnTo>
                    <a:lnTo>
                      <a:pt x="1199" y="296"/>
                    </a:lnTo>
                    <a:lnTo>
                      <a:pt x="2162" y="296"/>
                    </a:lnTo>
                    <a:lnTo>
                      <a:pt x="21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20" name="Freeform 18"/>
              <p:cNvSpPr>
                <a:spLocks/>
              </p:cNvSpPr>
              <p:nvPr/>
            </p:nvSpPr>
            <p:spPr bwMode="auto">
              <a:xfrm>
                <a:off x="11626851" y="6481763"/>
                <a:ext cx="2936875" cy="985837"/>
              </a:xfrm>
              <a:custGeom>
                <a:avLst/>
                <a:gdLst>
                  <a:gd name="T0" fmla="*/ 0 w 1850"/>
                  <a:gd name="T1" fmla="*/ 0 h 621"/>
                  <a:gd name="T2" fmla="*/ 0 w 1850"/>
                  <a:gd name="T3" fmla="*/ 296 h 621"/>
                  <a:gd name="T4" fmla="*/ 755 w 1850"/>
                  <a:gd name="T5" fmla="*/ 296 h 621"/>
                  <a:gd name="T6" fmla="*/ 947 w 1850"/>
                  <a:gd name="T7" fmla="*/ 621 h 621"/>
                  <a:gd name="T8" fmla="*/ 1140 w 1850"/>
                  <a:gd name="T9" fmla="*/ 296 h 621"/>
                  <a:gd name="T10" fmla="*/ 1850 w 1850"/>
                  <a:gd name="T11" fmla="*/ 296 h 621"/>
                  <a:gd name="T12" fmla="*/ 1850 w 1850"/>
                  <a:gd name="T13" fmla="*/ 0 h 621"/>
                  <a:gd name="T14" fmla="*/ 0 w 1850"/>
                  <a:gd name="T15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0" h="621">
                    <a:moveTo>
                      <a:pt x="0" y="0"/>
                    </a:moveTo>
                    <a:lnTo>
                      <a:pt x="0" y="296"/>
                    </a:lnTo>
                    <a:lnTo>
                      <a:pt x="755" y="296"/>
                    </a:lnTo>
                    <a:lnTo>
                      <a:pt x="947" y="621"/>
                    </a:lnTo>
                    <a:lnTo>
                      <a:pt x="1140" y="296"/>
                    </a:lnTo>
                    <a:lnTo>
                      <a:pt x="1850" y="296"/>
                    </a:lnTo>
                    <a:lnTo>
                      <a:pt x="1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21" name="Freeform 19"/>
              <p:cNvSpPr>
                <a:spLocks/>
              </p:cNvSpPr>
              <p:nvPr/>
            </p:nvSpPr>
            <p:spPr bwMode="auto">
              <a:xfrm>
                <a:off x="9982201" y="6481763"/>
                <a:ext cx="1644650" cy="985837"/>
              </a:xfrm>
              <a:custGeom>
                <a:avLst/>
                <a:gdLst>
                  <a:gd name="T0" fmla="*/ 0 w 1036"/>
                  <a:gd name="T1" fmla="*/ 0 h 621"/>
                  <a:gd name="T2" fmla="*/ 0 w 1036"/>
                  <a:gd name="T3" fmla="*/ 296 h 621"/>
                  <a:gd name="T4" fmla="*/ 325 w 1036"/>
                  <a:gd name="T5" fmla="*/ 296 h 621"/>
                  <a:gd name="T6" fmla="*/ 518 w 1036"/>
                  <a:gd name="T7" fmla="*/ 621 h 621"/>
                  <a:gd name="T8" fmla="*/ 710 w 1036"/>
                  <a:gd name="T9" fmla="*/ 296 h 621"/>
                  <a:gd name="T10" fmla="*/ 1036 w 1036"/>
                  <a:gd name="T11" fmla="*/ 296 h 621"/>
                  <a:gd name="T12" fmla="*/ 1036 w 1036"/>
                  <a:gd name="T13" fmla="*/ 0 h 621"/>
                  <a:gd name="T14" fmla="*/ 0 w 1036"/>
                  <a:gd name="T15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6" h="621">
                    <a:moveTo>
                      <a:pt x="0" y="0"/>
                    </a:moveTo>
                    <a:lnTo>
                      <a:pt x="0" y="296"/>
                    </a:lnTo>
                    <a:lnTo>
                      <a:pt x="325" y="296"/>
                    </a:lnTo>
                    <a:lnTo>
                      <a:pt x="518" y="621"/>
                    </a:lnTo>
                    <a:lnTo>
                      <a:pt x="710" y="296"/>
                    </a:lnTo>
                    <a:lnTo>
                      <a:pt x="1036" y="296"/>
                    </a:lnTo>
                    <a:lnTo>
                      <a:pt x="10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22" name="Freeform 20"/>
              <p:cNvSpPr>
                <a:spLocks/>
              </p:cNvSpPr>
              <p:nvPr/>
            </p:nvSpPr>
            <p:spPr bwMode="auto">
              <a:xfrm>
                <a:off x="8031163" y="6481763"/>
                <a:ext cx="1951038" cy="985837"/>
              </a:xfrm>
              <a:custGeom>
                <a:avLst/>
                <a:gdLst>
                  <a:gd name="T0" fmla="*/ 0 w 1229"/>
                  <a:gd name="T1" fmla="*/ 0 h 621"/>
                  <a:gd name="T2" fmla="*/ 0 w 1229"/>
                  <a:gd name="T3" fmla="*/ 296 h 621"/>
                  <a:gd name="T4" fmla="*/ 414 w 1229"/>
                  <a:gd name="T5" fmla="*/ 296 h 621"/>
                  <a:gd name="T6" fmla="*/ 607 w 1229"/>
                  <a:gd name="T7" fmla="*/ 621 h 621"/>
                  <a:gd name="T8" fmla="*/ 799 w 1229"/>
                  <a:gd name="T9" fmla="*/ 296 h 621"/>
                  <a:gd name="T10" fmla="*/ 1229 w 1229"/>
                  <a:gd name="T11" fmla="*/ 296 h 621"/>
                  <a:gd name="T12" fmla="*/ 1229 w 1229"/>
                  <a:gd name="T13" fmla="*/ 0 h 621"/>
                  <a:gd name="T14" fmla="*/ 0 w 1229"/>
                  <a:gd name="T15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621">
                    <a:moveTo>
                      <a:pt x="0" y="0"/>
                    </a:moveTo>
                    <a:lnTo>
                      <a:pt x="0" y="296"/>
                    </a:lnTo>
                    <a:lnTo>
                      <a:pt x="414" y="296"/>
                    </a:lnTo>
                    <a:lnTo>
                      <a:pt x="607" y="621"/>
                    </a:lnTo>
                    <a:lnTo>
                      <a:pt x="799" y="296"/>
                    </a:lnTo>
                    <a:lnTo>
                      <a:pt x="1229" y="296"/>
                    </a:lnTo>
                    <a:lnTo>
                      <a:pt x="12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23" name="Freeform 21"/>
              <p:cNvSpPr>
                <a:spLocks/>
              </p:cNvSpPr>
              <p:nvPr/>
            </p:nvSpPr>
            <p:spPr bwMode="auto">
              <a:xfrm>
                <a:off x="4999038" y="6481763"/>
                <a:ext cx="3032125" cy="985837"/>
              </a:xfrm>
              <a:custGeom>
                <a:avLst/>
                <a:gdLst>
                  <a:gd name="T0" fmla="*/ 0 w 129"/>
                  <a:gd name="T1" fmla="*/ 0 h 42"/>
                  <a:gd name="T2" fmla="*/ 0 w 129"/>
                  <a:gd name="T3" fmla="*/ 3 h 42"/>
                  <a:gd name="T4" fmla="*/ 16 w 129"/>
                  <a:gd name="T5" fmla="*/ 20 h 42"/>
                  <a:gd name="T6" fmla="*/ 53 w 129"/>
                  <a:gd name="T7" fmla="*/ 20 h 42"/>
                  <a:gd name="T8" fmla="*/ 66 w 129"/>
                  <a:gd name="T9" fmla="*/ 42 h 42"/>
                  <a:gd name="T10" fmla="*/ 79 w 129"/>
                  <a:gd name="T11" fmla="*/ 20 h 42"/>
                  <a:gd name="T12" fmla="*/ 129 w 129"/>
                  <a:gd name="T13" fmla="*/ 20 h 42"/>
                  <a:gd name="T14" fmla="*/ 129 w 129"/>
                  <a:gd name="T15" fmla="*/ 0 h 42"/>
                  <a:gd name="T16" fmla="*/ 0 w 129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42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2"/>
                      <a:pt x="7" y="20"/>
                      <a:pt x="16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9" y="0"/>
                      <a:pt x="129" y="0"/>
                      <a:pt x="1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52" name="Freeform 21"/>
            <p:cNvSpPr>
              <a:spLocks noChangeArrowheads="1"/>
            </p:cNvSpPr>
            <p:nvPr/>
          </p:nvSpPr>
          <p:spPr bwMode="auto">
            <a:xfrm>
              <a:off x="17497180" y="5045907"/>
              <a:ext cx="765664" cy="428992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29"/>
            <p:cNvSpPr>
              <a:spLocks noChangeArrowheads="1"/>
            </p:cNvSpPr>
            <p:nvPr/>
          </p:nvSpPr>
          <p:spPr bwMode="auto">
            <a:xfrm>
              <a:off x="10309366" y="4953000"/>
              <a:ext cx="684212" cy="70593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54" name="Group 1"/>
            <p:cNvGrpSpPr>
              <a:grpSpLocks/>
            </p:cNvGrpSpPr>
            <p:nvPr/>
          </p:nvGrpSpPr>
          <p:grpSpPr bwMode="auto">
            <a:xfrm>
              <a:off x="13381037" y="4882232"/>
              <a:ext cx="711362" cy="700501"/>
              <a:chOff x="7197121" y="8332916"/>
              <a:chExt cx="553830" cy="543285"/>
            </a:xfrm>
          </p:grpSpPr>
          <p:sp>
            <p:nvSpPr>
              <p:cNvPr id="55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6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7" name="Freeform 65"/>
            <p:cNvSpPr>
              <a:spLocks noChangeArrowheads="1"/>
            </p:cNvSpPr>
            <p:nvPr/>
          </p:nvSpPr>
          <p:spPr bwMode="auto">
            <a:xfrm>
              <a:off x="7724034" y="4906392"/>
              <a:ext cx="646202" cy="64077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8" name="Freeform 67"/>
            <p:cNvSpPr>
              <a:spLocks noChangeArrowheads="1"/>
            </p:cNvSpPr>
            <p:nvPr/>
          </p:nvSpPr>
          <p:spPr bwMode="auto">
            <a:xfrm>
              <a:off x="4502149" y="4819508"/>
              <a:ext cx="700501" cy="814538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9" name="Freeform 116"/>
            <p:cNvSpPr>
              <a:spLocks noChangeArrowheads="1"/>
            </p:cNvSpPr>
            <p:nvPr/>
          </p:nvSpPr>
          <p:spPr bwMode="auto">
            <a:xfrm>
              <a:off x="20738806" y="4876800"/>
              <a:ext cx="684212" cy="705933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60" name="กลุ่ม 59"/>
          <p:cNvGrpSpPr/>
          <p:nvPr/>
        </p:nvGrpSpPr>
        <p:grpSpPr>
          <a:xfrm>
            <a:off x="1874837" y="7175500"/>
            <a:ext cx="5254625" cy="2317750"/>
            <a:chOff x="15670212" y="2895600"/>
            <a:chExt cx="5254625" cy="2317750"/>
          </a:xfrm>
        </p:grpSpPr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65" name="กลุ่ม 64"/>
          <p:cNvGrpSpPr/>
          <p:nvPr/>
        </p:nvGrpSpPr>
        <p:grpSpPr>
          <a:xfrm>
            <a:off x="7212012" y="7207250"/>
            <a:ext cx="5254625" cy="2317750"/>
            <a:chOff x="15670212" y="2895600"/>
            <a:chExt cx="5254625" cy="2317750"/>
          </a:xfrm>
        </p:grpSpPr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12546012" y="7207250"/>
            <a:ext cx="5254625" cy="2317750"/>
            <a:chOff x="15670212" y="2895600"/>
            <a:chExt cx="5254625" cy="2317750"/>
          </a:xfrm>
        </p:grpSpPr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  <p:grpSp>
        <p:nvGrpSpPr>
          <p:cNvPr id="75" name="กลุ่ม 74"/>
          <p:cNvGrpSpPr/>
          <p:nvPr/>
        </p:nvGrpSpPr>
        <p:grpSpPr>
          <a:xfrm>
            <a:off x="17880012" y="7175500"/>
            <a:ext cx="5254625" cy="2317750"/>
            <a:chOff x="15670212" y="2895600"/>
            <a:chExt cx="5254625" cy="2317750"/>
          </a:xfrm>
        </p:grpSpPr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15670212" y="2895600"/>
              <a:ext cx="5254625" cy="2317750"/>
            </a:xfrm>
            <a:custGeom>
              <a:avLst/>
              <a:gdLst>
                <a:gd name="T0" fmla="*/ 238 w 238"/>
                <a:gd name="T1" fmla="*/ 93 h 105"/>
                <a:gd name="T2" fmla="*/ 227 w 238"/>
                <a:gd name="T3" fmla="*/ 105 h 105"/>
                <a:gd name="T4" fmla="*/ 11 w 238"/>
                <a:gd name="T5" fmla="*/ 105 h 105"/>
                <a:gd name="T6" fmla="*/ 0 w 238"/>
                <a:gd name="T7" fmla="*/ 93 h 105"/>
                <a:gd name="T8" fmla="*/ 0 w 238"/>
                <a:gd name="T9" fmla="*/ 11 h 105"/>
                <a:gd name="T10" fmla="*/ 11 w 238"/>
                <a:gd name="T11" fmla="*/ 0 h 105"/>
                <a:gd name="T12" fmla="*/ 227 w 238"/>
                <a:gd name="T13" fmla="*/ 0 h 105"/>
                <a:gd name="T14" fmla="*/ 238 w 238"/>
                <a:gd name="T15" fmla="*/ 11 h 105"/>
                <a:gd name="T16" fmla="*/ 238 w 238"/>
                <a:gd name="T17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05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15670212" y="2895600"/>
              <a:ext cx="5254625" cy="971550"/>
            </a:xfrm>
            <a:custGeom>
              <a:avLst/>
              <a:gdLst>
                <a:gd name="T0" fmla="*/ 238 w 238"/>
                <a:gd name="T1" fmla="*/ 44 h 44"/>
                <a:gd name="T2" fmla="*/ 238 w 238"/>
                <a:gd name="T3" fmla="*/ 11 h 44"/>
                <a:gd name="T4" fmla="*/ 227 w 238"/>
                <a:gd name="T5" fmla="*/ 0 h 44"/>
                <a:gd name="T6" fmla="*/ 11 w 238"/>
                <a:gd name="T7" fmla="*/ 0 h 44"/>
                <a:gd name="T8" fmla="*/ 0 w 238"/>
                <a:gd name="T9" fmla="*/ 11 h 44"/>
                <a:gd name="T10" fmla="*/ 0 w 238"/>
                <a:gd name="T11" fmla="*/ 44 h 44"/>
                <a:gd name="T12" fmla="*/ 238 w 23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4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TextBox 31"/>
            <p:cNvSpPr txBox="1">
              <a:spLocks noChangeArrowheads="1"/>
            </p:cNvSpPr>
            <p:nvPr/>
          </p:nvSpPr>
          <p:spPr bwMode="auto">
            <a:xfrm>
              <a:off x="15743237" y="2979003"/>
              <a:ext cx="518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b="1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Option 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743237" y="3862966"/>
              <a:ext cx="5181600" cy="96022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2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6700500" y="2786062"/>
            <a:ext cx="2166937" cy="6435725"/>
          </a:xfrm>
          <a:custGeom>
            <a:avLst/>
            <a:gdLst>
              <a:gd name="T0" fmla="*/ 1 w 102"/>
              <a:gd name="T1" fmla="*/ 231 h 303"/>
              <a:gd name="T2" fmla="*/ 21 w 102"/>
              <a:gd name="T3" fmla="*/ 236 h 303"/>
              <a:gd name="T4" fmla="*/ 20 w 102"/>
              <a:gd name="T5" fmla="*/ 260 h 303"/>
              <a:gd name="T6" fmla="*/ 18 w 102"/>
              <a:gd name="T7" fmla="*/ 285 h 303"/>
              <a:gd name="T8" fmla="*/ 19 w 102"/>
              <a:gd name="T9" fmla="*/ 302 h 303"/>
              <a:gd name="T10" fmla="*/ 30 w 102"/>
              <a:gd name="T11" fmla="*/ 294 h 303"/>
              <a:gd name="T12" fmla="*/ 32 w 102"/>
              <a:gd name="T13" fmla="*/ 285 h 303"/>
              <a:gd name="T14" fmla="*/ 38 w 102"/>
              <a:gd name="T15" fmla="*/ 257 h 303"/>
              <a:gd name="T16" fmla="*/ 52 w 102"/>
              <a:gd name="T17" fmla="*/ 176 h 303"/>
              <a:gd name="T18" fmla="*/ 69 w 102"/>
              <a:gd name="T19" fmla="*/ 239 h 303"/>
              <a:gd name="T20" fmla="*/ 81 w 102"/>
              <a:gd name="T21" fmla="*/ 291 h 303"/>
              <a:gd name="T22" fmla="*/ 84 w 102"/>
              <a:gd name="T23" fmla="*/ 303 h 303"/>
              <a:gd name="T24" fmla="*/ 96 w 102"/>
              <a:gd name="T25" fmla="*/ 296 h 303"/>
              <a:gd name="T26" fmla="*/ 93 w 102"/>
              <a:gd name="T27" fmla="*/ 283 h 303"/>
              <a:gd name="T28" fmla="*/ 92 w 102"/>
              <a:gd name="T29" fmla="*/ 265 h 303"/>
              <a:gd name="T30" fmla="*/ 88 w 102"/>
              <a:gd name="T31" fmla="*/ 216 h 303"/>
              <a:gd name="T32" fmla="*/ 88 w 102"/>
              <a:gd name="T33" fmla="*/ 162 h 303"/>
              <a:gd name="T34" fmla="*/ 93 w 102"/>
              <a:gd name="T35" fmla="*/ 154 h 303"/>
              <a:gd name="T36" fmla="*/ 99 w 102"/>
              <a:gd name="T37" fmla="*/ 147 h 303"/>
              <a:gd name="T38" fmla="*/ 101 w 102"/>
              <a:gd name="T39" fmla="*/ 104 h 303"/>
              <a:gd name="T40" fmla="*/ 92 w 102"/>
              <a:gd name="T41" fmla="*/ 53 h 303"/>
              <a:gd name="T42" fmla="*/ 66 w 102"/>
              <a:gd name="T43" fmla="*/ 44 h 303"/>
              <a:gd name="T44" fmla="*/ 65 w 102"/>
              <a:gd name="T45" fmla="*/ 39 h 303"/>
              <a:gd name="T46" fmla="*/ 67 w 102"/>
              <a:gd name="T47" fmla="*/ 33 h 303"/>
              <a:gd name="T48" fmla="*/ 70 w 102"/>
              <a:gd name="T49" fmla="*/ 23 h 303"/>
              <a:gd name="T50" fmla="*/ 65 w 102"/>
              <a:gd name="T51" fmla="*/ 4 h 303"/>
              <a:gd name="T52" fmla="*/ 45 w 102"/>
              <a:gd name="T53" fmla="*/ 6 h 303"/>
              <a:gd name="T54" fmla="*/ 42 w 102"/>
              <a:gd name="T55" fmla="*/ 25 h 303"/>
              <a:gd name="T56" fmla="*/ 46 w 102"/>
              <a:gd name="T57" fmla="*/ 35 h 303"/>
              <a:gd name="T58" fmla="*/ 46 w 102"/>
              <a:gd name="T59" fmla="*/ 40 h 303"/>
              <a:gd name="T60" fmla="*/ 39 w 102"/>
              <a:gd name="T61" fmla="*/ 50 h 303"/>
              <a:gd name="T62" fmla="*/ 14 w 102"/>
              <a:gd name="T63" fmla="*/ 91 h 303"/>
              <a:gd name="T64" fmla="*/ 8 w 102"/>
              <a:gd name="T65" fmla="*/ 152 h 303"/>
              <a:gd name="T66" fmla="*/ 9 w 102"/>
              <a:gd name="T67" fmla="*/ 167 h 303"/>
              <a:gd name="T68" fmla="*/ 3 w 102"/>
              <a:gd name="T69" fmla="*/ 182 h 303"/>
              <a:gd name="T70" fmla="*/ 89 w 102"/>
              <a:gd name="T71" fmla="*/ 103 h 303"/>
              <a:gd name="T72" fmla="*/ 89 w 102"/>
              <a:gd name="T73" fmla="*/ 125 h 303"/>
              <a:gd name="T74" fmla="*/ 65 w 102"/>
              <a:gd name="T75" fmla="*/ 39 h 303"/>
              <a:gd name="T76" fmla="*/ 25 w 102"/>
              <a:gd name="T77" fmla="*/ 142 h 303"/>
              <a:gd name="T78" fmla="*/ 21 w 102"/>
              <a:gd name="T79" fmla="*/ 156 h 303"/>
              <a:gd name="T80" fmla="*/ 26 w 102"/>
              <a:gd name="T81" fmla="*/ 113 h 303"/>
              <a:gd name="T82" fmla="*/ 27 w 102"/>
              <a:gd name="T83" fmla="*/ 127 h 303"/>
              <a:gd name="T84" fmla="*/ 21 w 102"/>
              <a:gd name="T85" fmla="*/ 171 h 303"/>
              <a:gd name="T86" fmla="*/ 22 w 102"/>
              <a:gd name="T87" fmla="*/ 181 h 303"/>
              <a:gd name="T88" fmla="*/ 15 w 102"/>
              <a:gd name="T89" fmla="*/ 171 h 303"/>
              <a:gd name="T90" fmla="*/ 18 w 102"/>
              <a:gd name="T91" fmla="*/ 18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303">
                <a:moveTo>
                  <a:pt x="3" y="182"/>
                </a:moveTo>
                <a:cubicBezTo>
                  <a:pt x="3" y="184"/>
                  <a:pt x="0" y="222"/>
                  <a:pt x="0" y="225"/>
                </a:cubicBezTo>
                <a:cubicBezTo>
                  <a:pt x="0" y="227"/>
                  <a:pt x="0" y="231"/>
                  <a:pt x="1" y="231"/>
                </a:cubicBezTo>
                <a:cubicBezTo>
                  <a:pt x="3" y="232"/>
                  <a:pt x="13" y="236"/>
                  <a:pt x="14" y="236"/>
                </a:cubicBezTo>
                <a:cubicBezTo>
                  <a:pt x="15" y="235"/>
                  <a:pt x="18" y="234"/>
                  <a:pt x="18" y="234"/>
                </a:cubicBezTo>
                <a:cubicBezTo>
                  <a:pt x="18" y="234"/>
                  <a:pt x="20" y="235"/>
                  <a:pt x="21" y="236"/>
                </a:cubicBezTo>
                <a:cubicBezTo>
                  <a:pt x="21" y="241"/>
                  <a:pt x="20" y="245"/>
                  <a:pt x="20" y="245"/>
                </a:cubicBezTo>
                <a:cubicBezTo>
                  <a:pt x="20" y="247"/>
                  <a:pt x="20" y="256"/>
                  <a:pt x="20" y="257"/>
                </a:cubicBezTo>
                <a:cubicBezTo>
                  <a:pt x="20" y="259"/>
                  <a:pt x="21" y="257"/>
                  <a:pt x="20" y="260"/>
                </a:cubicBezTo>
                <a:cubicBezTo>
                  <a:pt x="19" y="262"/>
                  <a:pt x="17" y="277"/>
                  <a:pt x="17" y="279"/>
                </a:cubicBezTo>
                <a:cubicBezTo>
                  <a:pt x="17" y="280"/>
                  <a:pt x="16" y="282"/>
                  <a:pt x="17" y="283"/>
                </a:cubicBezTo>
                <a:cubicBezTo>
                  <a:pt x="17" y="284"/>
                  <a:pt x="18" y="284"/>
                  <a:pt x="18" y="285"/>
                </a:cubicBezTo>
                <a:cubicBezTo>
                  <a:pt x="18" y="285"/>
                  <a:pt x="16" y="289"/>
                  <a:pt x="14" y="292"/>
                </a:cubicBezTo>
                <a:cubicBezTo>
                  <a:pt x="12" y="295"/>
                  <a:pt x="13" y="299"/>
                  <a:pt x="13" y="300"/>
                </a:cubicBezTo>
                <a:cubicBezTo>
                  <a:pt x="13" y="301"/>
                  <a:pt x="15" y="301"/>
                  <a:pt x="19" y="302"/>
                </a:cubicBezTo>
                <a:cubicBezTo>
                  <a:pt x="23" y="303"/>
                  <a:pt x="27" y="301"/>
                  <a:pt x="28" y="300"/>
                </a:cubicBezTo>
                <a:cubicBezTo>
                  <a:pt x="29" y="299"/>
                  <a:pt x="28" y="296"/>
                  <a:pt x="28" y="295"/>
                </a:cubicBezTo>
                <a:cubicBezTo>
                  <a:pt x="29" y="295"/>
                  <a:pt x="30" y="295"/>
                  <a:pt x="30" y="294"/>
                </a:cubicBezTo>
                <a:cubicBezTo>
                  <a:pt x="30" y="294"/>
                  <a:pt x="30" y="289"/>
                  <a:pt x="30" y="289"/>
                </a:cubicBezTo>
                <a:cubicBezTo>
                  <a:pt x="32" y="288"/>
                  <a:pt x="32" y="288"/>
                  <a:pt x="32" y="288"/>
                </a:cubicBezTo>
                <a:cubicBezTo>
                  <a:pt x="32" y="288"/>
                  <a:pt x="32" y="287"/>
                  <a:pt x="32" y="285"/>
                </a:cubicBezTo>
                <a:cubicBezTo>
                  <a:pt x="32" y="283"/>
                  <a:pt x="33" y="282"/>
                  <a:pt x="33" y="278"/>
                </a:cubicBezTo>
                <a:cubicBezTo>
                  <a:pt x="33" y="275"/>
                  <a:pt x="33" y="273"/>
                  <a:pt x="35" y="267"/>
                </a:cubicBezTo>
                <a:cubicBezTo>
                  <a:pt x="37" y="260"/>
                  <a:pt x="37" y="261"/>
                  <a:pt x="38" y="257"/>
                </a:cubicBezTo>
                <a:cubicBezTo>
                  <a:pt x="39" y="253"/>
                  <a:pt x="39" y="251"/>
                  <a:pt x="41" y="244"/>
                </a:cubicBezTo>
                <a:cubicBezTo>
                  <a:pt x="43" y="238"/>
                  <a:pt x="43" y="239"/>
                  <a:pt x="44" y="232"/>
                </a:cubicBezTo>
                <a:cubicBezTo>
                  <a:pt x="45" y="224"/>
                  <a:pt x="51" y="179"/>
                  <a:pt x="52" y="176"/>
                </a:cubicBezTo>
                <a:cubicBezTo>
                  <a:pt x="53" y="173"/>
                  <a:pt x="56" y="168"/>
                  <a:pt x="57" y="168"/>
                </a:cubicBezTo>
                <a:cubicBezTo>
                  <a:pt x="57" y="168"/>
                  <a:pt x="58" y="172"/>
                  <a:pt x="59" y="176"/>
                </a:cubicBezTo>
                <a:cubicBezTo>
                  <a:pt x="61" y="187"/>
                  <a:pt x="65" y="219"/>
                  <a:pt x="69" y="239"/>
                </a:cubicBezTo>
                <a:cubicBezTo>
                  <a:pt x="71" y="250"/>
                  <a:pt x="73" y="256"/>
                  <a:pt x="73" y="261"/>
                </a:cubicBezTo>
                <a:cubicBezTo>
                  <a:pt x="74" y="269"/>
                  <a:pt x="77" y="275"/>
                  <a:pt x="77" y="278"/>
                </a:cubicBezTo>
                <a:cubicBezTo>
                  <a:pt x="77" y="282"/>
                  <a:pt x="80" y="290"/>
                  <a:pt x="81" y="291"/>
                </a:cubicBezTo>
                <a:cubicBezTo>
                  <a:pt x="81" y="292"/>
                  <a:pt x="81" y="298"/>
                  <a:pt x="81" y="299"/>
                </a:cubicBezTo>
                <a:cubicBezTo>
                  <a:pt x="81" y="299"/>
                  <a:pt x="80" y="300"/>
                  <a:pt x="80" y="300"/>
                </a:cubicBezTo>
                <a:cubicBezTo>
                  <a:pt x="81" y="301"/>
                  <a:pt x="81" y="303"/>
                  <a:pt x="84" y="303"/>
                </a:cubicBezTo>
                <a:cubicBezTo>
                  <a:pt x="86" y="303"/>
                  <a:pt x="94" y="302"/>
                  <a:pt x="95" y="302"/>
                </a:cubicBezTo>
                <a:cubicBezTo>
                  <a:pt x="96" y="302"/>
                  <a:pt x="96" y="301"/>
                  <a:pt x="96" y="301"/>
                </a:cubicBezTo>
                <a:cubicBezTo>
                  <a:pt x="96" y="300"/>
                  <a:pt x="97" y="299"/>
                  <a:pt x="96" y="296"/>
                </a:cubicBezTo>
                <a:cubicBezTo>
                  <a:pt x="95" y="293"/>
                  <a:pt x="93" y="289"/>
                  <a:pt x="93" y="288"/>
                </a:cubicBezTo>
                <a:cubicBezTo>
                  <a:pt x="93" y="287"/>
                  <a:pt x="92" y="287"/>
                  <a:pt x="92" y="286"/>
                </a:cubicBezTo>
                <a:cubicBezTo>
                  <a:pt x="93" y="286"/>
                  <a:pt x="93" y="285"/>
                  <a:pt x="93" y="283"/>
                </a:cubicBezTo>
                <a:cubicBezTo>
                  <a:pt x="92" y="281"/>
                  <a:pt x="91" y="275"/>
                  <a:pt x="91" y="275"/>
                </a:cubicBezTo>
                <a:cubicBezTo>
                  <a:pt x="91" y="275"/>
                  <a:pt x="92" y="272"/>
                  <a:pt x="91" y="271"/>
                </a:cubicBezTo>
                <a:cubicBezTo>
                  <a:pt x="91" y="269"/>
                  <a:pt x="91" y="268"/>
                  <a:pt x="92" y="265"/>
                </a:cubicBezTo>
                <a:cubicBezTo>
                  <a:pt x="92" y="263"/>
                  <a:pt x="91" y="262"/>
                  <a:pt x="91" y="254"/>
                </a:cubicBezTo>
                <a:cubicBezTo>
                  <a:pt x="91" y="250"/>
                  <a:pt x="91" y="243"/>
                  <a:pt x="90" y="236"/>
                </a:cubicBezTo>
                <a:cubicBezTo>
                  <a:pt x="90" y="228"/>
                  <a:pt x="89" y="219"/>
                  <a:pt x="88" y="216"/>
                </a:cubicBezTo>
                <a:cubicBezTo>
                  <a:pt x="88" y="211"/>
                  <a:pt x="87" y="211"/>
                  <a:pt x="87" y="206"/>
                </a:cubicBezTo>
                <a:cubicBezTo>
                  <a:pt x="87" y="202"/>
                  <a:pt x="87" y="198"/>
                  <a:pt x="87" y="190"/>
                </a:cubicBezTo>
                <a:cubicBezTo>
                  <a:pt x="88" y="185"/>
                  <a:pt x="88" y="170"/>
                  <a:pt x="88" y="162"/>
                </a:cubicBezTo>
                <a:cubicBezTo>
                  <a:pt x="89" y="161"/>
                  <a:pt x="91" y="159"/>
                  <a:pt x="91" y="158"/>
                </a:cubicBezTo>
                <a:cubicBezTo>
                  <a:pt x="91" y="158"/>
                  <a:pt x="92" y="156"/>
                  <a:pt x="93" y="154"/>
                </a:cubicBezTo>
                <a:cubicBezTo>
                  <a:pt x="93" y="154"/>
                  <a:pt x="93" y="154"/>
                  <a:pt x="93" y="154"/>
                </a:cubicBezTo>
                <a:cubicBezTo>
                  <a:pt x="94" y="153"/>
                  <a:pt x="94" y="153"/>
                  <a:pt x="94" y="153"/>
                </a:cubicBezTo>
                <a:cubicBezTo>
                  <a:pt x="98" y="154"/>
                  <a:pt x="98" y="154"/>
                  <a:pt x="98" y="154"/>
                </a:cubicBezTo>
                <a:cubicBezTo>
                  <a:pt x="98" y="154"/>
                  <a:pt x="99" y="148"/>
                  <a:pt x="99" y="147"/>
                </a:cubicBezTo>
                <a:cubicBezTo>
                  <a:pt x="99" y="146"/>
                  <a:pt x="100" y="138"/>
                  <a:pt x="101" y="133"/>
                </a:cubicBezTo>
                <a:cubicBezTo>
                  <a:pt x="102" y="128"/>
                  <a:pt x="102" y="111"/>
                  <a:pt x="102" y="111"/>
                </a:cubicBezTo>
                <a:cubicBezTo>
                  <a:pt x="102" y="110"/>
                  <a:pt x="102" y="106"/>
                  <a:pt x="101" y="104"/>
                </a:cubicBezTo>
                <a:cubicBezTo>
                  <a:pt x="101" y="102"/>
                  <a:pt x="97" y="83"/>
                  <a:pt x="96" y="79"/>
                </a:cubicBezTo>
                <a:cubicBezTo>
                  <a:pt x="95" y="76"/>
                  <a:pt x="95" y="72"/>
                  <a:pt x="95" y="67"/>
                </a:cubicBezTo>
                <a:cubicBezTo>
                  <a:pt x="95" y="63"/>
                  <a:pt x="92" y="53"/>
                  <a:pt x="92" y="53"/>
                </a:cubicBezTo>
                <a:cubicBezTo>
                  <a:pt x="91" y="52"/>
                  <a:pt x="91" y="53"/>
                  <a:pt x="91" y="52"/>
                </a:cubicBezTo>
                <a:cubicBezTo>
                  <a:pt x="90" y="52"/>
                  <a:pt x="79" y="51"/>
                  <a:pt x="76" y="49"/>
                </a:cubicBezTo>
                <a:cubicBezTo>
                  <a:pt x="73" y="47"/>
                  <a:pt x="67" y="44"/>
                  <a:pt x="66" y="44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3"/>
                  <a:pt x="66" y="42"/>
                </a:cubicBezTo>
                <a:cubicBezTo>
                  <a:pt x="66" y="42"/>
                  <a:pt x="65" y="39"/>
                  <a:pt x="65" y="39"/>
                </a:cubicBezTo>
                <a:cubicBezTo>
                  <a:pt x="65" y="39"/>
                  <a:pt x="66" y="38"/>
                  <a:pt x="66" y="37"/>
                </a:cubicBezTo>
                <a:cubicBezTo>
                  <a:pt x="67" y="36"/>
                  <a:pt x="67" y="34"/>
                  <a:pt x="67" y="34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68" y="33"/>
                  <a:pt x="69" y="32"/>
                </a:cubicBezTo>
                <a:cubicBezTo>
                  <a:pt x="70" y="31"/>
                  <a:pt x="70" y="30"/>
                  <a:pt x="70" y="28"/>
                </a:cubicBezTo>
                <a:cubicBezTo>
                  <a:pt x="70" y="27"/>
                  <a:pt x="70" y="25"/>
                  <a:pt x="70" y="23"/>
                </a:cubicBezTo>
                <a:cubicBezTo>
                  <a:pt x="70" y="22"/>
                  <a:pt x="69" y="22"/>
                  <a:pt x="69" y="22"/>
                </a:cubicBezTo>
                <a:cubicBezTo>
                  <a:pt x="69" y="22"/>
                  <a:pt x="69" y="14"/>
                  <a:pt x="69" y="11"/>
                </a:cubicBezTo>
                <a:cubicBezTo>
                  <a:pt x="69" y="9"/>
                  <a:pt x="68" y="6"/>
                  <a:pt x="65" y="4"/>
                </a:cubicBezTo>
                <a:cubicBezTo>
                  <a:pt x="63" y="2"/>
                  <a:pt x="58" y="0"/>
                  <a:pt x="55" y="2"/>
                </a:cubicBezTo>
                <a:cubicBezTo>
                  <a:pt x="51" y="3"/>
                  <a:pt x="50" y="4"/>
                  <a:pt x="49" y="4"/>
                </a:cubicBezTo>
                <a:cubicBezTo>
                  <a:pt x="49" y="4"/>
                  <a:pt x="47" y="4"/>
                  <a:pt x="45" y="6"/>
                </a:cubicBezTo>
                <a:cubicBezTo>
                  <a:pt x="44" y="7"/>
                  <a:pt x="43" y="13"/>
                  <a:pt x="43" y="17"/>
                </a:cubicBezTo>
                <a:cubicBezTo>
                  <a:pt x="43" y="21"/>
                  <a:pt x="43" y="23"/>
                  <a:pt x="43" y="23"/>
                </a:cubicBezTo>
                <a:cubicBezTo>
                  <a:pt x="43" y="23"/>
                  <a:pt x="43" y="23"/>
                  <a:pt x="42" y="25"/>
                </a:cubicBezTo>
                <a:cubicBezTo>
                  <a:pt x="42" y="26"/>
                  <a:pt x="43" y="30"/>
                  <a:pt x="43" y="32"/>
                </a:cubicBezTo>
                <a:cubicBezTo>
                  <a:pt x="44" y="33"/>
                  <a:pt x="45" y="33"/>
                  <a:pt x="45" y="33"/>
                </a:cubicBezTo>
                <a:cubicBezTo>
                  <a:pt x="45" y="33"/>
                  <a:pt x="45" y="34"/>
                  <a:pt x="46" y="35"/>
                </a:cubicBezTo>
                <a:cubicBezTo>
                  <a:pt x="46" y="36"/>
                  <a:pt x="47" y="38"/>
                  <a:pt x="47" y="39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6" y="40"/>
                  <a:pt x="46" y="40"/>
                </a:cubicBezTo>
                <a:cubicBezTo>
                  <a:pt x="46" y="41"/>
                  <a:pt x="46" y="43"/>
                  <a:pt x="46" y="44"/>
                </a:cubicBezTo>
                <a:cubicBezTo>
                  <a:pt x="45" y="45"/>
                  <a:pt x="45" y="45"/>
                  <a:pt x="45" y="45"/>
                </a:cubicBezTo>
                <a:cubicBezTo>
                  <a:pt x="44" y="46"/>
                  <a:pt x="43" y="48"/>
                  <a:pt x="39" y="50"/>
                </a:cubicBezTo>
                <a:cubicBezTo>
                  <a:pt x="35" y="51"/>
                  <a:pt x="23" y="55"/>
                  <a:pt x="22" y="55"/>
                </a:cubicBezTo>
                <a:cubicBezTo>
                  <a:pt x="22" y="55"/>
                  <a:pt x="22" y="55"/>
                  <a:pt x="21" y="58"/>
                </a:cubicBezTo>
                <a:cubicBezTo>
                  <a:pt x="21" y="60"/>
                  <a:pt x="15" y="90"/>
                  <a:pt x="14" y="91"/>
                </a:cubicBezTo>
                <a:cubicBezTo>
                  <a:pt x="14" y="93"/>
                  <a:pt x="13" y="95"/>
                  <a:pt x="14" y="100"/>
                </a:cubicBezTo>
                <a:cubicBezTo>
                  <a:pt x="14" y="104"/>
                  <a:pt x="13" y="105"/>
                  <a:pt x="13" y="108"/>
                </a:cubicBezTo>
                <a:cubicBezTo>
                  <a:pt x="12" y="112"/>
                  <a:pt x="8" y="152"/>
                  <a:pt x="8" y="152"/>
                </a:cubicBezTo>
                <a:cubicBezTo>
                  <a:pt x="8" y="152"/>
                  <a:pt x="8" y="154"/>
                  <a:pt x="8" y="154"/>
                </a:cubicBezTo>
                <a:cubicBezTo>
                  <a:pt x="9" y="154"/>
                  <a:pt x="11" y="156"/>
                  <a:pt x="11" y="157"/>
                </a:cubicBezTo>
                <a:cubicBezTo>
                  <a:pt x="11" y="157"/>
                  <a:pt x="10" y="166"/>
                  <a:pt x="9" y="167"/>
                </a:cubicBezTo>
                <a:cubicBezTo>
                  <a:pt x="9" y="168"/>
                  <a:pt x="11" y="169"/>
                  <a:pt x="12" y="169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9" y="181"/>
                  <a:pt x="4" y="180"/>
                  <a:pt x="3" y="182"/>
                </a:cubicBezTo>
                <a:close/>
                <a:moveTo>
                  <a:pt x="87" y="98"/>
                </a:moveTo>
                <a:cubicBezTo>
                  <a:pt x="87" y="97"/>
                  <a:pt x="87" y="94"/>
                  <a:pt x="87" y="94"/>
                </a:cubicBezTo>
                <a:cubicBezTo>
                  <a:pt x="88" y="96"/>
                  <a:pt x="89" y="100"/>
                  <a:pt x="89" y="103"/>
                </a:cubicBezTo>
                <a:cubicBezTo>
                  <a:pt x="89" y="106"/>
                  <a:pt x="89" y="107"/>
                  <a:pt x="89" y="109"/>
                </a:cubicBezTo>
                <a:cubicBezTo>
                  <a:pt x="90" y="111"/>
                  <a:pt x="90" y="111"/>
                  <a:pt x="90" y="113"/>
                </a:cubicBezTo>
                <a:cubicBezTo>
                  <a:pt x="90" y="116"/>
                  <a:pt x="89" y="125"/>
                  <a:pt x="89" y="125"/>
                </a:cubicBezTo>
                <a:cubicBezTo>
                  <a:pt x="89" y="124"/>
                  <a:pt x="88" y="106"/>
                  <a:pt x="87" y="104"/>
                </a:cubicBezTo>
                <a:cubicBezTo>
                  <a:pt x="87" y="102"/>
                  <a:pt x="87" y="100"/>
                  <a:pt x="87" y="98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5" y="39"/>
                  <a:pt x="65" y="39"/>
                  <a:pt x="65" y="39"/>
                </a:cubicBezTo>
                <a:close/>
                <a:moveTo>
                  <a:pt x="25" y="142"/>
                </a:moveTo>
                <a:cubicBezTo>
                  <a:pt x="25" y="147"/>
                  <a:pt x="25" y="146"/>
                  <a:pt x="24" y="150"/>
                </a:cubicBezTo>
                <a:cubicBezTo>
                  <a:pt x="24" y="155"/>
                  <a:pt x="24" y="159"/>
                  <a:pt x="24" y="159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3" y="154"/>
                  <a:pt x="22" y="153"/>
                </a:cubicBezTo>
                <a:cubicBezTo>
                  <a:pt x="22" y="152"/>
                  <a:pt x="22" y="150"/>
                  <a:pt x="22" y="149"/>
                </a:cubicBezTo>
                <a:cubicBezTo>
                  <a:pt x="22" y="148"/>
                  <a:pt x="25" y="117"/>
                  <a:pt x="26" y="113"/>
                </a:cubicBezTo>
                <a:cubicBezTo>
                  <a:pt x="27" y="109"/>
                  <a:pt x="28" y="99"/>
                  <a:pt x="28" y="99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5"/>
                  <a:pt x="28" y="124"/>
                  <a:pt x="27" y="127"/>
                </a:cubicBezTo>
                <a:cubicBezTo>
                  <a:pt x="26" y="131"/>
                  <a:pt x="25" y="136"/>
                  <a:pt x="25" y="142"/>
                </a:cubicBezTo>
                <a:close/>
                <a:moveTo>
                  <a:pt x="20" y="171"/>
                </a:moveTo>
                <a:cubicBezTo>
                  <a:pt x="20" y="171"/>
                  <a:pt x="21" y="171"/>
                  <a:pt x="21" y="171"/>
                </a:cubicBezTo>
                <a:cubicBezTo>
                  <a:pt x="22" y="171"/>
                  <a:pt x="24" y="165"/>
                  <a:pt x="24" y="165"/>
                </a:cubicBezTo>
                <a:cubicBezTo>
                  <a:pt x="24" y="165"/>
                  <a:pt x="25" y="175"/>
                  <a:pt x="25" y="182"/>
                </a:cubicBezTo>
                <a:cubicBezTo>
                  <a:pt x="24" y="181"/>
                  <a:pt x="23" y="181"/>
                  <a:pt x="22" y="181"/>
                </a:cubicBezTo>
                <a:lnTo>
                  <a:pt x="20" y="171"/>
                </a:lnTo>
                <a:close/>
                <a:moveTo>
                  <a:pt x="15" y="181"/>
                </a:moveTo>
                <a:cubicBezTo>
                  <a:pt x="15" y="171"/>
                  <a:pt x="15" y="171"/>
                  <a:pt x="15" y="171"/>
                </a:cubicBezTo>
                <a:cubicBezTo>
                  <a:pt x="15" y="171"/>
                  <a:pt x="15" y="171"/>
                  <a:pt x="16" y="171"/>
                </a:cubicBezTo>
                <a:cubicBezTo>
                  <a:pt x="16" y="171"/>
                  <a:pt x="17" y="171"/>
                  <a:pt x="17" y="171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7" y="181"/>
                  <a:pt x="16" y="181"/>
                  <a:pt x="15" y="1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5713413" y="2827337"/>
            <a:ext cx="2230437" cy="6500812"/>
          </a:xfrm>
          <a:custGeom>
            <a:avLst/>
            <a:gdLst>
              <a:gd name="T0" fmla="*/ 10 w 105"/>
              <a:gd name="T1" fmla="*/ 291 h 306"/>
              <a:gd name="T2" fmla="*/ 19 w 105"/>
              <a:gd name="T3" fmla="*/ 275 h 306"/>
              <a:gd name="T4" fmla="*/ 23 w 105"/>
              <a:gd name="T5" fmla="*/ 254 h 306"/>
              <a:gd name="T6" fmla="*/ 30 w 105"/>
              <a:gd name="T7" fmla="*/ 183 h 306"/>
              <a:gd name="T8" fmla="*/ 30 w 105"/>
              <a:gd name="T9" fmla="*/ 147 h 306"/>
              <a:gd name="T10" fmla="*/ 34 w 105"/>
              <a:gd name="T11" fmla="*/ 124 h 306"/>
              <a:gd name="T12" fmla="*/ 35 w 105"/>
              <a:gd name="T13" fmla="*/ 118 h 306"/>
              <a:gd name="T14" fmla="*/ 30 w 105"/>
              <a:gd name="T15" fmla="*/ 104 h 306"/>
              <a:gd name="T16" fmla="*/ 27 w 105"/>
              <a:gd name="T17" fmla="*/ 94 h 306"/>
              <a:gd name="T18" fmla="*/ 31 w 105"/>
              <a:gd name="T19" fmla="*/ 68 h 306"/>
              <a:gd name="T20" fmla="*/ 33 w 105"/>
              <a:gd name="T21" fmla="*/ 61 h 306"/>
              <a:gd name="T22" fmla="*/ 38 w 105"/>
              <a:gd name="T23" fmla="*/ 51 h 306"/>
              <a:gd name="T24" fmla="*/ 54 w 105"/>
              <a:gd name="T25" fmla="*/ 45 h 306"/>
              <a:gd name="T26" fmla="*/ 58 w 105"/>
              <a:gd name="T27" fmla="*/ 41 h 306"/>
              <a:gd name="T28" fmla="*/ 59 w 105"/>
              <a:gd name="T29" fmla="*/ 41 h 306"/>
              <a:gd name="T30" fmla="*/ 59 w 105"/>
              <a:gd name="T31" fmla="*/ 40 h 306"/>
              <a:gd name="T32" fmla="*/ 60 w 105"/>
              <a:gd name="T33" fmla="*/ 40 h 306"/>
              <a:gd name="T34" fmla="*/ 60 w 105"/>
              <a:gd name="T35" fmla="*/ 37 h 306"/>
              <a:gd name="T36" fmla="*/ 58 w 105"/>
              <a:gd name="T37" fmla="*/ 30 h 306"/>
              <a:gd name="T38" fmla="*/ 56 w 105"/>
              <a:gd name="T39" fmla="*/ 26 h 306"/>
              <a:gd name="T40" fmla="*/ 57 w 105"/>
              <a:gd name="T41" fmla="*/ 20 h 306"/>
              <a:gd name="T42" fmla="*/ 58 w 105"/>
              <a:gd name="T43" fmla="*/ 4 h 306"/>
              <a:gd name="T44" fmla="*/ 78 w 105"/>
              <a:gd name="T45" fmla="*/ 3 h 306"/>
              <a:gd name="T46" fmla="*/ 83 w 105"/>
              <a:gd name="T47" fmla="*/ 9 h 306"/>
              <a:gd name="T48" fmla="*/ 84 w 105"/>
              <a:gd name="T49" fmla="*/ 21 h 306"/>
              <a:gd name="T50" fmla="*/ 82 w 105"/>
              <a:gd name="T51" fmla="*/ 30 h 306"/>
              <a:gd name="T52" fmla="*/ 80 w 105"/>
              <a:gd name="T53" fmla="*/ 33 h 306"/>
              <a:gd name="T54" fmla="*/ 78 w 105"/>
              <a:gd name="T55" fmla="*/ 38 h 306"/>
              <a:gd name="T56" fmla="*/ 79 w 105"/>
              <a:gd name="T57" fmla="*/ 38 h 306"/>
              <a:gd name="T58" fmla="*/ 79 w 105"/>
              <a:gd name="T59" fmla="*/ 38 h 306"/>
              <a:gd name="T60" fmla="*/ 79 w 105"/>
              <a:gd name="T61" fmla="*/ 38 h 306"/>
              <a:gd name="T62" fmla="*/ 82 w 105"/>
              <a:gd name="T63" fmla="*/ 41 h 306"/>
              <a:gd name="T64" fmla="*/ 85 w 105"/>
              <a:gd name="T65" fmla="*/ 44 h 306"/>
              <a:gd name="T66" fmla="*/ 104 w 105"/>
              <a:gd name="T67" fmla="*/ 52 h 306"/>
              <a:gd name="T68" fmla="*/ 104 w 105"/>
              <a:gd name="T69" fmla="*/ 64 h 306"/>
              <a:gd name="T70" fmla="*/ 102 w 105"/>
              <a:gd name="T71" fmla="*/ 85 h 306"/>
              <a:gd name="T72" fmla="*/ 96 w 105"/>
              <a:gd name="T73" fmla="*/ 109 h 306"/>
              <a:gd name="T74" fmla="*/ 95 w 105"/>
              <a:gd name="T75" fmla="*/ 120 h 306"/>
              <a:gd name="T76" fmla="*/ 105 w 105"/>
              <a:gd name="T77" fmla="*/ 151 h 306"/>
              <a:gd name="T78" fmla="*/ 97 w 105"/>
              <a:gd name="T79" fmla="*/ 153 h 306"/>
              <a:gd name="T80" fmla="*/ 98 w 105"/>
              <a:gd name="T81" fmla="*/ 184 h 306"/>
              <a:gd name="T82" fmla="*/ 94 w 105"/>
              <a:gd name="T83" fmla="*/ 220 h 306"/>
              <a:gd name="T84" fmla="*/ 94 w 105"/>
              <a:gd name="T85" fmla="*/ 233 h 306"/>
              <a:gd name="T86" fmla="*/ 93 w 105"/>
              <a:gd name="T87" fmla="*/ 264 h 306"/>
              <a:gd name="T88" fmla="*/ 89 w 105"/>
              <a:gd name="T89" fmla="*/ 290 h 306"/>
              <a:gd name="T90" fmla="*/ 89 w 105"/>
              <a:gd name="T91" fmla="*/ 302 h 306"/>
              <a:gd name="T92" fmla="*/ 78 w 105"/>
              <a:gd name="T93" fmla="*/ 305 h 306"/>
              <a:gd name="T94" fmla="*/ 72 w 105"/>
              <a:gd name="T95" fmla="*/ 302 h 306"/>
              <a:gd name="T96" fmla="*/ 73 w 105"/>
              <a:gd name="T97" fmla="*/ 294 h 306"/>
              <a:gd name="T98" fmla="*/ 72 w 105"/>
              <a:gd name="T99" fmla="*/ 283 h 306"/>
              <a:gd name="T100" fmla="*/ 71 w 105"/>
              <a:gd name="T101" fmla="*/ 267 h 306"/>
              <a:gd name="T102" fmla="*/ 76 w 105"/>
              <a:gd name="T103" fmla="*/ 236 h 306"/>
              <a:gd name="T104" fmla="*/ 74 w 105"/>
              <a:gd name="T105" fmla="*/ 215 h 306"/>
              <a:gd name="T106" fmla="*/ 63 w 105"/>
              <a:gd name="T107" fmla="*/ 179 h 306"/>
              <a:gd name="T108" fmla="*/ 53 w 105"/>
              <a:gd name="T109" fmla="*/ 217 h 306"/>
              <a:gd name="T110" fmla="*/ 46 w 105"/>
              <a:gd name="T111" fmla="*/ 237 h 306"/>
              <a:gd name="T112" fmla="*/ 44 w 105"/>
              <a:gd name="T113" fmla="*/ 265 h 306"/>
              <a:gd name="T114" fmla="*/ 43 w 105"/>
              <a:gd name="T115" fmla="*/ 281 h 306"/>
              <a:gd name="T116" fmla="*/ 42 w 105"/>
              <a:gd name="T117" fmla="*/ 290 h 306"/>
              <a:gd name="T118" fmla="*/ 41 w 105"/>
              <a:gd name="T119" fmla="*/ 295 h 306"/>
              <a:gd name="T120" fmla="*/ 29 w 105"/>
              <a:gd name="T121" fmla="*/ 295 h 306"/>
              <a:gd name="T122" fmla="*/ 5 w 105"/>
              <a:gd name="T123" fmla="*/ 298 h 306"/>
              <a:gd name="T124" fmla="*/ 1 w 105"/>
              <a:gd name="T125" fmla="*/ 295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306">
                <a:moveTo>
                  <a:pt x="2" y="293"/>
                </a:moveTo>
                <a:cubicBezTo>
                  <a:pt x="2" y="293"/>
                  <a:pt x="8" y="292"/>
                  <a:pt x="10" y="291"/>
                </a:cubicBezTo>
                <a:cubicBezTo>
                  <a:pt x="13" y="289"/>
                  <a:pt x="21" y="281"/>
                  <a:pt x="21" y="281"/>
                </a:cubicBezTo>
                <a:cubicBezTo>
                  <a:pt x="21" y="281"/>
                  <a:pt x="20" y="276"/>
                  <a:pt x="19" y="275"/>
                </a:cubicBezTo>
                <a:cubicBezTo>
                  <a:pt x="19" y="274"/>
                  <a:pt x="20" y="271"/>
                  <a:pt x="21" y="267"/>
                </a:cubicBezTo>
                <a:cubicBezTo>
                  <a:pt x="22" y="263"/>
                  <a:pt x="24" y="260"/>
                  <a:pt x="23" y="254"/>
                </a:cubicBezTo>
                <a:cubicBezTo>
                  <a:pt x="22" y="248"/>
                  <a:pt x="25" y="216"/>
                  <a:pt x="25" y="215"/>
                </a:cubicBezTo>
                <a:cubicBezTo>
                  <a:pt x="25" y="214"/>
                  <a:pt x="29" y="185"/>
                  <a:pt x="30" y="183"/>
                </a:cubicBezTo>
                <a:cubicBezTo>
                  <a:pt x="30" y="180"/>
                  <a:pt x="38" y="152"/>
                  <a:pt x="38" y="152"/>
                </a:cubicBezTo>
                <a:cubicBezTo>
                  <a:pt x="38" y="152"/>
                  <a:pt x="30" y="147"/>
                  <a:pt x="30" y="147"/>
                </a:cubicBezTo>
                <a:cubicBezTo>
                  <a:pt x="29" y="146"/>
                  <a:pt x="31" y="144"/>
                  <a:pt x="32" y="139"/>
                </a:cubicBezTo>
                <a:cubicBezTo>
                  <a:pt x="34" y="135"/>
                  <a:pt x="34" y="124"/>
                  <a:pt x="34" y="124"/>
                </a:cubicBezTo>
                <a:cubicBezTo>
                  <a:pt x="34" y="124"/>
                  <a:pt x="33" y="123"/>
                  <a:pt x="33" y="123"/>
                </a:cubicBezTo>
                <a:cubicBezTo>
                  <a:pt x="33" y="122"/>
                  <a:pt x="34" y="120"/>
                  <a:pt x="35" y="118"/>
                </a:cubicBezTo>
                <a:cubicBezTo>
                  <a:pt x="35" y="117"/>
                  <a:pt x="38" y="107"/>
                  <a:pt x="38" y="107"/>
                </a:cubicBezTo>
                <a:cubicBezTo>
                  <a:pt x="38" y="107"/>
                  <a:pt x="32" y="106"/>
                  <a:pt x="30" y="104"/>
                </a:cubicBezTo>
                <a:cubicBezTo>
                  <a:pt x="28" y="103"/>
                  <a:pt x="27" y="101"/>
                  <a:pt x="27" y="100"/>
                </a:cubicBezTo>
                <a:cubicBezTo>
                  <a:pt x="27" y="99"/>
                  <a:pt x="27" y="96"/>
                  <a:pt x="27" y="94"/>
                </a:cubicBezTo>
                <a:cubicBezTo>
                  <a:pt x="28" y="91"/>
                  <a:pt x="31" y="74"/>
                  <a:pt x="31" y="72"/>
                </a:cubicBezTo>
                <a:cubicBezTo>
                  <a:pt x="31" y="71"/>
                  <a:pt x="31" y="69"/>
                  <a:pt x="31" y="68"/>
                </a:cubicBezTo>
                <a:cubicBezTo>
                  <a:pt x="31" y="68"/>
                  <a:pt x="32" y="67"/>
                  <a:pt x="32" y="65"/>
                </a:cubicBezTo>
                <a:cubicBezTo>
                  <a:pt x="33" y="64"/>
                  <a:pt x="33" y="63"/>
                  <a:pt x="33" y="61"/>
                </a:cubicBezTo>
                <a:cubicBezTo>
                  <a:pt x="33" y="59"/>
                  <a:pt x="34" y="53"/>
                  <a:pt x="34" y="53"/>
                </a:cubicBezTo>
                <a:cubicBezTo>
                  <a:pt x="34" y="53"/>
                  <a:pt x="35" y="52"/>
                  <a:pt x="38" y="51"/>
                </a:cubicBezTo>
                <a:cubicBezTo>
                  <a:pt x="40" y="51"/>
                  <a:pt x="52" y="47"/>
                  <a:pt x="52" y="47"/>
                </a:cubicBezTo>
                <a:cubicBezTo>
                  <a:pt x="52" y="47"/>
                  <a:pt x="54" y="46"/>
                  <a:pt x="54" y="45"/>
                </a:cubicBezTo>
                <a:cubicBezTo>
                  <a:pt x="54" y="45"/>
                  <a:pt x="55" y="44"/>
                  <a:pt x="56" y="43"/>
                </a:cubicBezTo>
                <a:cubicBezTo>
                  <a:pt x="57" y="43"/>
                  <a:pt x="58" y="42"/>
                  <a:pt x="58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6"/>
                  <a:pt x="59" y="35"/>
                </a:cubicBezTo>
                <a:cubicBezTo>
                  <a:pt x="58" y="34"/>
                  <a:pt x="58" y="30"/>
                  <a:pt x="58" y="30"/>
                </a:cubicBezTo>
                <a:cubicBezTo>
                  <a:pt x="58" y="30"/>
                  <a:pt x="57" y="30"/>
                  <a:pt x="57" y="29"/>
                </a:cubicBezTo>
                <a:cubicBezTo>
                  <a:pt x="56" y="28"/>
                  <a:pt x="56" y="27"/>
                  <a:pt x="56" y="26"/>
                </a:cubicBezTo>
                <a:cubicBezTo>
                  <a:pt x="56" y="25"/>
                  <a:pt x="55" y="22"/>
                  <a:pt x="56" y="21"/>
                </a:cubicBezTo>
                <a:cubicBezTo>
                  <a:pt x="56" y="19"/>
                  <a:pt x="57" y="20"/>
                  <a:pt x="57" y="20"/>
                </a:cubicBezTo>
                <a:cubicBezTo>
                  <a:pt x="57" y="20"/>
                  <a:pt x="56" y="15"/>
                  <a:pt x="56" y="13"/>
                </a:cubicBezTo>
                <a:cubicBezTo>
                  <a:pt x="55" y="11"/>
                  <a:pt x="57" y="6"/>
                  <a:pt x="58" y="4"/>
                </a:cubicBezTo>
                <a:cubicBezTo>
                  <a:pt x="58" y="3"/>
                  <a:pt x="65" y="0"/>
                  <a:pt x="69" y="0"/>
                </a:cubicBezTo>
                <a:cubicBezTo>
                  <a:pt x="73" y="0"/>
                  <a:pt x="77" y="2"/>
                  <a:pt x="78" y="3"/>
                </a:cubicBezTo>
                <a:cubicBezTo>
                  <a:pt x="79" y="4"/>
                  <a:pt x="80" y="6"/>
                  <a:pt x="80" y="6"/>
                </a:cubicBezTo>
                <a:cubicBezTo>
                  <a:pt x="80" y="6"/>
                  <a:pt x="82" y="7"/>
                  <a:pt x="83" y="9"/>
                </a:cubicBezTo>
                <a:cubicBezTo>
                  <a:pt x="84" y="11"/>
                  <a:pt x="83" y="21"/>
                  <a:pt x="83" y="21"/>
                </a:cubicBezTo>
                <a:cubicBezTo>
                  <a:pt x="83" y="21"/>
                  <a:pt x="83" y="21"/>
                  <a:pt x="84" y="21"/>
                </a:cubicBezTo>
                <a:cubicBezTo>
                  <a:pt x="84" y="21"/>
                  <a:pt x="84" y="22"/>
                  <a:pt x="84" y="24"/>
                </a:cubicBezTo>
                <a:cubicBezTo>
                  <a:pt x="84" y="26"/>
                  <a:pt x="83" y="29"/>
                  <a:pt x="82" y="30"/>
                </a:cubicBezTo>
                <a:cubicBezTo>
                  <a:pt x="81" y="31"/>
                  <a:pt x="80" y="30"/>
                  <a:pt x="80" y="30"/>
                </a:cubicBezTo>
                <a:cubicBezTo>
                  <a:pt x="80" y="30"/>
                  <a:pt x="80" y="31"/>
                  <a:pt x="80" y="33"/>
                </a:cubicBezTo>
                <a:cubicBezTo>
                  <a:pt x="80" y="35"/>
                  <a:pt x="78" y="37"/>
                  <a:pt x="78" y="37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38"/>
                  <a:pt x="78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9"/>
                </a:cubicBezTo>
                <a:cubicBezTo>
                  <a:pt x="80" y="39"/>
                  <a:pt x="81" y="40"/>
                  <a:pt x="82" y="41"/>
                </a:cubicBezTo>
                <a:cubicBezTo>
                  <a:pt x="83" y="41"/>
                  <a:pt x="83" y="42"/>
                  <a:pt x="83" y="43"/>
                </a:cubicBezTo>
                <a:cubicBezTo>
                  <a:pt x="84" y="44"/>
                  <a:pt x="84" y="44"/>
                  <a:pt x="85" y="44"/>
                </a:cubicBezTo>
                <a:cubicBezTo>
                  <a:pt x="86" y="45"/>
                  <a:pt x="93" y="47"/>
                  <a:pt x="94" y="48"/>
                </a:cubicBezTo>
                <a:cubicBezTo>
                  <a:pt x="96" y="48"/>
                  <a:pt x="103" y="50"/>
                  <a:pt x="104" y="52"/>
                </a:cubicBezTo>
                <a:cubicBezTo>
                  <a:pt x="105" y="53"/>
                  <a:pt x="104" y="57"/>
                  <a:pt x="103" y="59"/>
                </a:cubicBezTo>
                <a:cubicBezTo>
                  <a:pt x="103" y="61"/>
                  <a:pt x="104" y="62"/>
                  <a:pt x="104" y="64"/>
                </a:cubicBezTo>
                <a:cubicBezTo>
                  <a:pt x="105" y="66"/>
                  <a:pt x="105" y="72"/>
                  <a:pt x="104" y="76"/>
                </a:cubicBezTo>
                <a:cubicBezTo>
                  <a:pt x="103" y="79"/>
                  <a:pt x="102" y="81"/>
                  <a:pt x="102" y="85"/>
                </a:cubicBezTo>
                <a:cubicBezTo>
                  <a:pt x="101" y="90"/>
                  <a:pt x="98" y="104"/>
                  <a:pt x="98" y="104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6" y="109"/>
                  <a:pt x="96" y="118"/>
                  <a:pt x="96" y="119"/>
                </a:cubicBezTo>
                <a:cubicBezTo>
                  <a:pt x="97" y="119"/>
                  <a:pt x="95" y="120"/>
                  <a:pt x="95" y="120"/>
                </a:cubicBezTo>
                <a:cubicBezTo>
                  <a:pt x="95" y="120"/>
                  <a:pt x="97" y="126"/>
                  <a:pt x="97" y="128"/>
                </a:cubicBezTo>
                <a:cubicBezTo>
                  <a:pt x="98" y="130"/>
                  <a:pt x="105" y="151"/>
                  <a:pt x="105" y="151"/>
                </a:cubicBezTo>
                <a:cubicBezTo>
                  <a:pt x="105" y="151"/>
                  <a:pt x="104" y="151"/>
                  <a:pt x="102" y="153"/>
                </a:cubicBezTo>
                <a:cubicBezTo>
                  <a:pt x="99" y="154"/>
                  <a:pt x="97" y="153"/>
                  <a:pt x="97" y="153"/>
                </a:cubicBezTo>
                <a:cubicBezTo>
                  <a:pt x="97" y="153"/>
                  <a:pt x="97" y="159"/>
                  <a:pt x="97" y="164"/>
                </a:cubicBezTo>
                <a:cubicBezTo>
                  <a:pt x="97" y="168"/>
                  <a:pt x="97" y="178"/>
                  <a:pt x="98" y="184"/>
                </a:cubicBezTo>
                <a:cubicBezTo>
                  <a:pt x="99" y="190"/>
                  <a:pt x="98" y="189"/>
                  <a:pt x="97" y="193"/>
                </a:cubicBezTo>
                <a:cubicBezTo>
                  <a:pt x="97" y="197"/>
                  <a:pt x="94" y="220"/>
                  <a:pt x="94" y="220"/>
                </a:cubicBezTo>
                <a:cubicBezTo>
                  <a:pt x="94" y="228"/>
                  <a:pt x="94" y="228"/>
                  <a:pt x="94" y="228"/>
                </a:cubicBezTo>
                <a:cubicBezTo>
                  <a:pt x="94" y="228"/>
                  <a:pt x="94" y="231"/>
                  <a:pt x="94" y="233"/>
                </a:cubicBezTo>
                <a:cubicBezTo>
                  <a:pt x="95" y="235"/>
                  <a:pt x="95" y="236"/>
                  <a:pt x="95" y="242"/>
                </a:cubicBezTo>
                <a:cubicBezTo>
                  <a:pt x="95" y="249"/>
                  <a:pt x="92" y="262"/>
                  <a:pt x="93" y="264"/>
                </a:cubicBezTo>
                <a:cubicBezTo>
                  <a:pt x="93" y="266"/>
                  <a:pt x="93" y="272"/>
                  <a:pt x="93" y="277"/>
                </a:cubicBezTo>
                <a:cubicBezTo>
                  <a:pt x="92" y="281"/>
                  <a:pt x="89" y="290"/>
                  <a:pt x="89" y="290"/>
                </a:cubicBezTo>
                <a:cubicBezTo>
                  <a:pt x="89" y="290"/>
                  <a:pt x="89" y="297"/>
                  <a:pt x="89" y="298"/>
                </a:cubicBezTo>
                <a:cubicBezTo>
                  <a:pt x="89" y="300"/>
                  <a:pt x="89" y="301"/>
                  <a:pt x="89" y="302"/>
                </a:cubicBezTo>
                <a:cubicBezTo>
                  <a:pt x="89" y="302"/>
                  <a:pt x="88" y="302"/>
                  <a:pt x="87" y="304"/>
                </a:cubicBezTo>
                <a:cubicBezTo>
                  <a:pt x="85" y="305"/>
                  <a:pt x="81" y="306"/>
                  <a:pt x="78" y="305"/>
                </a:cubicBezTo>
                <a:cubicBezTo>
                  <a:pt x="75" y="305"/>
                  <a:pt x="72" y="304"/>
                  <a:pt x="72" y="303"/>
                </a:cubicBezTo>
                <a:cubicBezTo>
                  <a:pt x="72" y="303"/>
                  <a:pt x="72" y="302"/>
                  <a:pt x="72" y="302"/>
                </a:cubicBezTo>
                <a:cubicBezTo>
                  <a:pt x="72" y="301"/>
                  <a:pt x="71" y="301"/>
                  <a:pt x="71" y="300"/>
                </a:cubicBezTo>
                <a:cubicBezTo>
                  <a:pt x="71" y="298"/>
                  <a:pt x="72" y="295"/>
                  <a:pt x="73" y="294"/>
                </a:cubicBezTo>
                <a:cubicBezTo>
                  <a:pt x="73" y="292"/>
                  <a:pt x="74" y="289"/>
                  <a:pt x="74" y="289"/>
                </a:cubicBezTo>
                <a:cubicBezTo>
                  <a:pt x="74" y="289"/>
                  <a:pt x="72" y="285"/>
                  <a:pt x="72" y="283"/>
                </a:cubicBezTo>
                <a:cubicBezTo>
                  <a:pt x="72" y="280"/>
                  <a:pt x="73" y="277"/>
                  <a:pt x="74" y="275"/>
                </a:cubicBezTo>
                <a:cubicBezTo>
                  <a:pt x="74" y="273"/>
                  <a:pt x="73" y="271"/>
                  <a:pt x="71" y="267"/>
                </a:cubicBezTo>
                <a:cubicBezTo>
                  <a:pt x="70" y="264"/>
                  <a:pt x="71" y="262"/>
                  <a:pt x="72" y="259"/>
                </a:cubicBezTo>
                <a:cubicBezTo>
                  <a:pt x="73" y="256"/>
                  <a:pt x="76" y="236"/>
                  <a:pt x="76" y="236"/>
                </a:cubicBezTo>
                <a:cubicBezTo>
                  <a:pt x="76" y="236"/>
                  <a:pt x="75" y="228"/>
                  <a:pt x="74" y="225"/>
                </a:cubicBezTo>
                <a:cubicBezTo>
                  <a:pt x="73" y="221"/>
                  <a:pt x="74" y="217"/>
                  <a:pt x="74" y="215"/>
                </a:cubicBezTo>
                <a:cubicBezTo>
                  <a:pt x="73" y="212"/>
                  <a:pt x="70" y="209"/>
                  <a:pt x="70" y="204"/>
                </a:cubicBezTo>
                <a:cubicBezTo>
                  <a:pt x="69" y="199"/>
                  <a:pt x="63" y="179"/>
                  <a:pt x="63" y="179"/>
                </a:cubicBezTo>
                <a:cubicBezTo>
                  <a:pt x="63" y="179"/>
                  <a:pt x="62" y="180"/>
                  <a:pt x="60" y="188"/>
                </a:cubicBezTo>
                <a:cubicBezTo>
                  <a:pt x="58" y="195"/>
                  <a:pt x="54" y="213"/>
                  <a:pt x="53" y="217"/>
                </a:cubicBezTo>
                <a:cubicBezTo>
                  <a:pt x="52" y="222"/>
                  <a:pt x="51" y="224"/>
                  <a:pt x="49" y="227"/>
                </a:cubicBezTo>
                <a:cubicBezTo>
                  <a:pt x="47" y="229"/>
                  <a:pt x="47" y="233"/>
                  <a:pt x="46" y="237"/>
                </a:cubicBezTo>
                <a:cubicBezTo>
                  <a:pt x="46" y="241"/>
                  <a:pt x="45" y="256"/>
                  <a:pt x="45" y="256"/>
                </a:cubicBezTo>
                <a:cubicBezTo>
                  <a:pt x="44" y="265"/>
                  <a:pt x="44" y="265"/>
                  <a:pt x="44" y="265"/>
                </a:cubicBezTo>
                <a:cubicBezTo>
                  <a:pt x="44" y="265"/>
                  <a:pt x="45" y="270"/>
                  <a:pt x="46" y="271"/>
                </a:cubicBezTo>
                <a:cubicBezTo>
                  <a:pt x="46" y="273"/>
                  <a:pt x="43" y="281"/>
                  <a:pt x="43" y="281"/>
                </a:cubicBezTo>
                <a:cubicBezTo>
                  <a:pt x="43" y="281"/>
                  <a:pt x="43" y="284"/>
                  <a:pt x="44" y="285"/>
                </a:cubicBezTo>
                <a:cubicBezTo>
                  <a:pt x="44" y="286"/>
                  <a:pt x="42" y="290"/>
                  <a:pt x="42" y="290"/>
                </a:cubicBezTo>
                <a:cubicBezTo>
                  <a:pt x="42" y="290"/>
                  <a:pt x="42" y="293"/>
                  <a:pt x="42" y="294"/>
                </a:cubicBezTo>
                <a:cubicBezTo>
                  <a:pt x="42" y="295"/>
                  <a:pt x="42" y="295"/>
                  <a:pt x="41" y="295"/>
                </a:cubicBezTo>
                <a:cubicBezTo>
                  <a:pt x="40" y="295"/>
                  <a:pt x="33" y="296"/>
                  <a:pt x="32" y="296"/>
                </a:cubicBezTo>
                <a:cubicBezTo>
                  <a:pt x="32" y="296"/>
                  <a:pt x="29" y="295"/>
                  <a:pt x="29" y="295"/>
                </a:cubicBezTo>
                <a:cubicBezTo>
                  <a:pt x="28" y="295"/>
                  <a:pt x="27" y="296"/>
                  <a:pt x="19" y="298"/>
                </a:cubicBezTo>
                <a:cubicBezTo>
                  <a:pt x="12" y="300"/>
                  <a:pt x="6" y="299"/>
                  <a:pt x="5" y="298"/>
                </a:cubicBezTo>
                <a:cubicBezTo>
                  <a:pt x="3" y="298"/>
                  <a:pt x="1" y="297"/>
                  <a:pt x="1" y="296"/>
                </a:cubicBezTo>
                <a:cubicBezTo>
                  <a:pt x="0" y="296"/>
                  <a:pt x="1" y="295"/>
                  <a:pt x="1" y="295"/>
                </a:cubicBezTo>
                <a:cubicBezTo>
                  <a:pt x="1" y="294"/>
                  <a:pt x="1" y="294"/>
                  <a:pt x="2" y="2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13538200" y="2806700"/>
            <a:ext cx="1443037" cy="6457950"/>
          </a:xfrm>
          <a:custGeom>
            <a:avLst/>
            <a:gdLst>
              <a:gd name="T0" fmla="*/ 65 w 68"/>
              <a:gd name="T1" fmla="*/ 70 h 304"/>
              <a:gd name="T2" fmla="*/ 62 w 68"/>
              <a:gd name="T3" fmla="*/ 56 h 304"/>
              <a:gd name="T4" fmla="*/ 51 w 68"/>
              <a:gd name="T5" fmla="*/ 45 h 304"/>
              <a:gd name="T6" fmla="*/ 49 w 68"/>
              <a:gd name="T7" fmla="*/ 44 h 304"/>
              <a:gd name="T8" fmla="*/ 49 w 68"/>
              <a:gd name="T9" fmla="*/ 40 h 304"/>
              <a:gd name="T10" fmla="*/ 54 w 68"/>
              <a:gd name="T11" fmla="*/ 25 h 304"/>
              <a:gd name="T12" fmla="*/ 54 w 68"/>
              <a:gd name="T13" fmla="*/ 17 h 304"/>
              <a:gd name="T14" fmla="*/ 42 w 68"/>
              <a:gd name="T15" fmla="*/ 1 h 304"/>
              <a:gd name="T16" fmla="*/ 26 w 68"/>
              <a:gd name="T17" fmla="*/ 9 h 304"/>
              <a:gd name="T18" fmla="*/ 25 w 68"/>
              <a:gd name="T19" fmla="*/ 23 h 304"/>
              <a:gd name="T20" fmla="*/ 27 w 68"/>
              <a:gd name="T21" fmla="*/ 28 h 304"/>
              <a:gd name="T22" fmla="*/ 26 w 68"/>
              <a:gd name="T23" fmla="*/ 35 h 304"/>
              <a:gd name="T24" fmla="*/ 32 w 68"/>
              <a:gd name="T25" fmla="*/ 38 h 304"/>
              <a:gd name="T26" fmla="*/ 30 w 68"/>
              <a:gd name="T27" fmla="*/ 41 h 304"/>
              <a:gd name="T28" fmla="*/ 24 w 68"/>
              <a:gd name="T29" fmla="*/ 48 h 304"/>
              <a:gd name="T30" fmla="*/ 22 w 68"/>
              <a:gd name="T31" fmla="*/ 50 h 304"/>
              <a:gd name="T32" fmla="*/ 4 w 68"/>
              <a:gd name="T33" fmla="*/ 80 h 304"/>
              <a:gd name="T34" fmla="*/ 0 w 68"/>
              <a:gd name="T35" fmla="*/ 110 h 304"/>
              <a:gd name="T36" fmla="*/ 11 w 68"/>
              <a:gd name="T37" fmla="*/ 141 h 304"/>
              <a:gd name="T38" fmla="*/ 12 w 68"/>
              <a:gd name="T39" fmla="*/ 165 h 304"/>
              <a:gd name="T40" fmla="*/ 15 w 68"/>
              <a:gd name="T41" fmla="*/ 196 h 304"/>
              <a:gd name="T42" fmla="*/ 21 w 68"/>
              <a:gd name="T43" fmla="*/ 211 h 304"/>
              <a:gd name="T44" fmla="*/ 22 w 68"/>
              <a:gd name="T45" fmla="*/ 269 h 304"/>
              <a:gd name="T46" fmla="*/ 21 w 68"/>
              <a:gd name="T47" fmla="*/ 274 h 304"/>
              <a:gd name="T48" fmla="*/ 21 w 68"/>
              <a:gd name="T49" fmla="*/ 287 h 304"/>
              <a:gd name="T50" fmla="*/ 23 w 68"/>
              <a:gd name="T51" fmla="*/ 300 h 304"/>
              <a:gd name="T52" fmla="*/ 26 w 68"/>
              <a:gd name="T53" fmla="*/ 303 h 304"/>
              <a:gd name="T54" fmla="*/ 43 w 68"/>
              <a:gd name="T55" fmla="*/ 303 h 304"/>
              <a:gd name="T56" fmla="*/ 51 w 68"/>
              <a:gd name="T57" fmla="*/ 300 h 304"/>
              <a:gd name="T58" fmla="*/ 57 w 68"/>
              <a:gd name="T59" fmla="*/ 293 h 304"/>
              <a:gd name="T60" fmla="*/ 49 w 68"/>
              <a:gd name="T61" fmla="*/ 289 h 304"/>
              <a:gd name="T62" fmla="*/ 45 w 68"/>
              <a:gd name="T63" fmla="*/ 261 h 304"/>
              <a:gd name="T64" fmla="*/ 53 w 68"/>
              <a:gd name="T65" fmla="*/ 213 h 304"/>
              <a:gd name="T66" fmla="*/ 54 w 68"/>
              <a:gd name="T67" fmla="*/ 198 h 304"/>
              <a:gd name="T68" fmla="*/ 61 w 68"/>
              <a:gd name="T69" fmla="*/ 167 h 304"/>
              <a:gd name="T70" fmla="*/ 66 w 68"/>
              <a:gd name="T71" fmla="*/ 140 h 304"/>
              <a:gd name="T72" fmla="*/ 62 w 68"/>
              <a:gd name="T73" fmla="*/ 113 h 304"/>
              <a:gd name="T74" fmla="*/ 67 w 68"/>
              <a:gd name="T75" fmla="*/ 85 h 304"/>
              <a:gd name="T76" fmla="*/ 16 w 68"/>
              <a:gd name="T77" fmla="*/ 103 h 304"/>
              <a:gd name="T78" fmla="*/ 18 w 68"/>
              <a:gd name="T79" fmla="*/ 88 h 304"/>
              <a:gd name="T80" fmla="*/ 19 w 68"/>
              <a:gd name="T81" fmla="*/ 90 h 304"/>
              <a:gd name="T82" fmla="*/ 20 w 68"/>
              <a:gd name="T83" fmla="*/ 106 h 304"/>
              <a:gd name="T84" fmla="*/ 33 w 68"/>
              <a:gd name="T85" fmla="*/ 255 h 304"/>
              <a:gd name="T86" fmla="*/ 32 w 68"/>
              <a:gd name="T87" fmla="*/ 262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304">
                <a:moveTo>
                  <a:pt x="67" y="85"/>
                </a:moveTo>
                <a:cubicBezTo>
                  <a:pt x="68" y="81"/>
                  <a:pt x="65" y="70"/>
                  <a:pt x="65" y="70"/>
                </a:cubicBezTo>
                <a:cubicBezTo>
                  <a:pt x="65" y="70"/>
                  <a:pt x="65" y="61"/>
                  <a:pt x="65" y="60"/>
                </a:cubicBezTo>
                <a:cubicBezTo>
                  <a:pt x="64" y="58"/>
                  <a:pt x="64" y="56"/>
                  <a:pt x="62" y="56"/>
                </a:cubicBezTo>
                <a:cubicBezTo>
                  <a:pt x="61" y="55"/>
                  <a:pt x="58" y="53"/>
                  <a:pt x="58" y="53"/>
                </a:cubicBezTo>
                <a:cubicBezTo>
                  <a:pt x="58" y="53"/>
                  <a:pt x="52" y="46"/>
                  <a:pt x="51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1"/>
                  <a:pt x="49" y="40"/>
                </a:cubicBezTo>
                <a:cubicBezTo>
                  <a:pt x="49" y="40"/>
                  <a:pt x="51" y="36"/>
                  <a:pt x="52" y="35"/>
                </a:cubicBezTo>
                <a:cubicBezTo>
                  <a:pt x="53" y="33"/>
                  <a:pt x="54" y="27"/>
                  <a:pt x="54" y="25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4" y="19"/>
                  <a:pt x="54" y="17"/>
                </a:cubicBezTo>
                <a:cubicBezTo>
                  <a:pt x="55" y="16"/>
                  <a:pt x="53" y="8"/>
                  <a:pt x="50" y="5"/>
                </a:cubicBezTo>
                <a:cubicBezTo>
                  <a:pt x="47" y="2"/>
                  <a:pt x="42" y="1"/>
                  <a:pt x="42" y="1"/>
                </a:cubicBezTo>
                <a:cubicBezTo>
                  <a:pt x="42" y="1"/>
                  <a:pt x="37" y="0"/>
                  <a:pt x="34" y="1"/>
                </a:cubicBezTo>
                <a:cubicBezTo>
                  <a:pt x="31" y="1"/>
                  <a:pt x="28" y="4"/>
                  <a:pt x="26" y="9"/>
                </a:cubicBezTo>
                <a:cubicBezTo>
                  <a:pt x="24" y="14"/>
                  <a:pt x="26" y="21"/>
                  <a:pt x="26" y="22"/>
                </a:cubicBezTo>
                <a:cubicBezTo>
                  <a:pt x="26" y="22"/>
                  <a:pt x="26" y="22"/>
                  <a:pt x="25" y="23"/>
                </a:cubicBezTo>
                <a:cubicBezTo>
                  <a:pt x="25" y="24"/>
                  <a:pt x="26" y="26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9"/>
                  <a:pt x="26" y="29"/>
                  <a:pt x="26" y="30"/>
                </a:cubicBezTo>
                <a:cubicBezTo>
                  <a:pt x="25" y="31"/>
                  <a:pt x="25" y="33"/>
                  <a:pt x="26" y="35"/>
                </a:cubicBezTo>
                <a:cubicBezTo>
                  <a:pt x="26" y="37"/>
                  <a:pt x="30" y="38"/>
                  <a:pt x="30" y="38"/>
                </a:cubicBezTo>
                <a:cubicBezTo>
                  <a:pt x="30" y="38"/>
                  <a:pt x="32" y="38"/>
                  <a:pt x="32" y="38"/>
                </a:cubicBezTo>
                <a:cubicBezTo>
                  <a:pt x="32" y="39"/>
                  <a:pt x="32" y="40"/>
                  <a:pt x="32" y="40"/>
                </a:cubicBezTo>
                <a:cubicBezTo>
                  <a:pt x="32" y="40"/>
                  <a:pt x="31" y="40"/>
                  <a:pt x="30" y="41"/>
                </a:cubicBezTo>
                <a:cubicBezTo>
                  <a:pt x="30" y="41"/>
                  <a:pt x="29" y="43"/>
                  <a:pt x="27" y="45"/>
                </a:cubicBezTo>
                <a:cubicBezTo>
                  <a:pt x="25" y="47"/>
                  <a:pt x="24" y="48"/>
                  <a:pt x="24" y="48"/>
                </a:cubicBezTo>
                <a:cubicBezTo>
                  <a:pt x="24" y="48"/>
                  <a:pt x="24" y="48"/>
                  <a:pt x="24" y="49"/>
                </a:cubicBezTo>
                <a:cubicBezTo>
                  <a:pt x="23" y="49"/>
                  <a:pt x="22" y="50"/>
                  <a:pt x="22" y="50"/>
                </a:cubicBezTo>
                <a:cubicBezTo>
                  <a:pt x="21" y="50"/>
                  <a:pt x="10" y="55"/>
                  <a:pt x="9" y="56"/>
                </a:cubicBezTo>
                <a:cubicBezTo>
                  <a:pt x="9" y="57"/>
                  <a:pt x="4" y="74"/>
                  <a:pt x="4" y="80"/>
                </a:cubicBezTo>
                <a:cubicBezTo>
                  <a:pt x="4" y="85"/>
                  <a:pt x="4" y="95"/>
                  <a:pt x="2" y="99"/>
                </a:cubicBezTo>
                <a:cubicBezTo>
                  <a:pt x="1" y="103"/>
                  <a:pt x="0" y="109"/>
                  <a:pt x="0" y="110"/>
                </a:cubicBezTo>
                <a:cubicBezTo>
                  <a:pt x="0" y="111"/>
                  <a:pt x="14" y="130"/>
                  <a:pt x="14" y="130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2" y="143"/>
                  <a:pt x="12" y="162"/>
                  <a:pt x="12" y="165"/>
                </a:cubicBezTo>
                <a:cubicBezTo>
                  <a:pt x="13" y="169"/>
                  <a:pt x="14" y="186"/>
                  <a:pt x="14" y="190"/>
                </a:cubicBezTo>
                <a:cubicBezTo>
                  <a:pt x="15" y="194"/>
                  <a:pt x="15" y="196"/>
                  <a:pt x="15" y="196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197"/>
                  <a:pt x="23" y="204"/>
                  <a:pt x="21" y="211"/>
                </a:cubicBezTo>
                <a:cubicBezTo>
                  <a:pt x="20" y="218"/>
                  <a:pt x="17" y="226"/>
                  <a:pt x="17" y="238"/>
                </a:cubicBezTo>
                <a:cubicBezTo>
                  <a:pt x="18" y="249"/>
                  <a:pt x="22" y="267"/>
                  <a:pt x="22" y="269"/>
                </a:cubicBezTo>
                <a:cubicBezTo>
                  <a:pt x="23" y="271"/>
                  <a:pt x="22" y="272"/>
                  <a:pt x="22" y="272"/>
                </a:cubicBezTo>
                <a:cubicBezTo>
                  <a:pt x="22" y="272"/>
                  <a:pt x="21" y="273"/>
                  <a:pt x="21" y="274"/>
                </a:cubicBezTo>
                <a:cubicBezTo>
                  <a:pt x="21" y="274"/>
                  <a:pt x="18" y="278"/>
                  <a:pt x="18" y="281"/>
                </a:cubicBezTo>
                <a:cubicBezTo>
                  <a:pt x="19" y="284"/>
                  <a:pt x="21" y="287"/>
                  <a:pt x="21" y="287"/>
                </a:cubicBezTo>
                <a:cubicBezTo>
                  <a:pt x="21" y="288"/>
                  <a:pt x="22" y="299"/>
                  <a:pt x="22" y="300"/>
                </a:cubicBezTo>
                <a:cubicBezTo>
                  <a:pt x="22" y="300"/>
                  <a:pt x="23" y="300"/>
                  <a:pt x="23" y="300"/>
                </a:cubicBezTo>
                <a:cubicBezTo>
                  <a:pt x="24" y="300"/>
                  <a:pt x="24" y="300"/>
                  <a:pt x="24" y="300"/>
                </a:cubicBezTo>
                <a:cubicBezTo>
                  <a:pt x="24" y="300"/>
                  <a:pt x="24" y="302"/>
                  <a:pt x="26" y="303"/>
                </a:cubicBezTo>
                <a:cubicBezTo>
                  <a:pt x="28" y="304"/>
                  <a:pt x="37" y="304"/>
                  <a:pt x="40" y="304"/>
                </a:cubicBezTo>
                <a:cubicBezTo>
                  <a:pt x="42" y="304"/>
                  <a:pt x="42" y="303"/>
                  <a:pt x="43" y="303"/>
                </a:cubicBezTo>
                <a:cubicBezTo>
                  <a:pt x="43" y="302"/>
                  <a:pt x="43" y="300"/>
                  <a:pt x="43" y="300"/>
                </a:cubicBezTo>
                <a:cubicBezTo>
                  <a:pt x="43" y="300"/>
                  <a:pt x="47" y="300"/>
                  <a:pt x="51" y="300"/>
                </a:cubicBezTo>
                <a:cubicBezTo>
                  <a:pt x="55" y="299"/>
                  <a:pt x="57" y="298"/>
                  <a:pt x="57" y="297"/>
                </a:cubicBezTo>
                <a:cubicBezTo>
                  <a:pt x="57" y="296"/>
                  <a:pt x="58" y="294"/>
                  <a:pt x="57" y="293"/>
                </a:cubicBezTo>
                <a:cubicBezTo>
                  <a:pt x="56" y="293"/>
                  <a:pt x="52" y="293"/>
                  <a:pt x="51" y="291"/>
                </a:cubicBezTo>
                <a:cubicBezTo>
                  <a:pt x="49" y="290"/>
                  <a:pt x="49" y="289"/>
                  <a:pt x="49" y="289"/>
                </a:cubicBezTo>
                <a:cubicBezTo>
                  <a:pt x="49" y="289"/>
                  <a:pt x="46" y="279"/>
                  <a:pt x="45" y="277"/>
                </a:cubicBezTo>
                <a:cubicBezTo>
                  <a:pt x="45" y="275"/>
                  <a:pt x="45" y="263"/>
                  <a:pt x="45" y="261"/>
                </a:cubicBezTo>
                <a:cubicBezTo>
                  <a:pt x="45" y="259"/>
                  <a:pt x="50" y="237"/>
                  <a:pt x="49" y="230"/>
                </a:cubicBezTo>
                <a:cubicBezTo>
                  <a:pt x="49" y="223"/>
                  <a:pt x="52" y="215"/>
                  <a:pt x="53" y="213"/>
                </a:cubicBezTo>
                <a:cubicBezTo>
                  <a:pt x="53" y="211"/>
                  <a:pt x="53" y="208"/>
                  <a:pt x="53" y="208"/>
                </a:cubicBezTo>
                <a:cubicBezTo>
                  <a:pt x="54" y="198"/>
                  <a:pt x="54" y="198"/>
                  <a:pt x="54" y="198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8" y="198"/>
                  <a:pt x="60" y="175"/>
                  <a:pt x="61" y="167"/>
                </a:cubicBezTo>
                <a:cubicBezTo>
                  <a:pt x="63" y="159"/>
                  <a:pt x="62" y="143"/>
                  <a:pt x="62" y="143"/>
                </a:cubicBezTo>
                <a:cubicBezTo>
                  <a:pt x="62" y="143"/>
                  <a:pt x="66" y="141"/>
                  <a:pt x="66" y="140"/>
                </a:cubicBezTo>
                <a:cubicBezTo>
                  <a:pt x="66" y="140"/>
                  <a:pt x="65" y="131"/>
                  <a:pt x="65" y="131"/>
                </a:cubicBezTo>
                <a:cubicBezTo>
                  <a:pt x="65" y="131"/>
                  <a:pt x="62" y="115"/>
                  <a:pt x="62" y="113"/>
                </a:cubicBezTo>
                <a:cubicBezTo>
                  <a:pt x="62" y="110"/>
                  <a:pt x="62" y="99"/>
                  <a:pt x="62" y="98"/>
                </a:cubicBezTo>
                <a:cubicBezTo>
                  <a:pt x="63" y="97"/>
                  <a:pt x="66" y="88"/>
                  <a:pt x="67" y="85"/>
                </a:cubicBezTo>
                <a:close/>
                <a:moveTo>
                  <a:pt x="19" y="112"/>
                </a:moveTo>
                <a:cubicBezTo>
                  <a:pt x="18" y="113"/>
                  <a:pt x="16" y="103"/>
                  <a:pt x="16" y="103"/>
                </a:cubicBezTo>
                <a:cubicBezTo>
                  <a:pt x="16" y="103"/>
                  <a:pt x="16" y="100"/>
                  <a:pt x="16" y="98"/>
                </a:cubicBezTo>
                <a:cubicBezTo>
                  <a:pt x="16" y="97"/>
                  <a:pt x="18" y="89"/>
                  <a:pt x="18" y="88"/>
                </a:cubicBezTo>
                <a:cubicBezTo>
                  <a:pt x="19" y="85"/>
                  <a:pt x="19" y="85"/>
                  <a:pt x="19" y="85"/>
                </a:cubicBezTo>
                <a:cubicBezTo>
                  <a:pt x="19" y="85"/>
                  <a:pt x="20" y="89"/>
                  <a:pt x="19" y="90"/>
                </a:cubicBezTo>
                <a:cubicBezTo>
                  <a:pt x="19" y="92"/>
                  <a:pt x="19" y="98"/>
                  <a:pt x="19" y="100"/>
                </a:cubicBezTo>
                <a:cubicBezTo>
                  <a:pt x="19" y="102"/>
                  <a:pt x="20" y="104"/>
                  <a:pt x="20" y="106"/>
                </a:cubicBezTo>
                <a:cubicBezTo>
                  <a:pt x="21" y="108"/>
                  <a:pt x="19" y="112"/>
                  <a:pt x="19" y="112"/>
                </a:cubicBezTo>
                <a:close/>
                <a:moveTo>
                  <a:pt x="33" y="255"/>
                </a:moveTo>
                <a:cubicBezTo>
                  <a:pt x="33" y="255"/>
                  <a:pt x="33" y="267"/>
                  <a:pt x="33" y="267"/>
                </a:cubicBezTo>
                <a:cubicBezTo>
                  <a:pt x="33" y="267"/>
                  <a:pt x="33" y="265"/>
                  <a:pt x="32" y="262"/>
                </a:cubicBezTo>
                <a:cubicBezTo>
                  <a:pt x="32" y="258"/>
                  <a:pt x="33" y="256"/>
                  <a:pt x="33" y="2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9631362" y="2743200"/>
            <a:ext cx="2378075" cy="6605587"/>
          </a:xfrm>
          <a:custGeom>
            <a:avLst/>
            <a:gdLst>
              <a:gd name="T0" fmla="*/ 80 w 112"/>
              <a:gd name="T1" fmla="*/ 150 h 311"/>
              <a:gd name="T2" fmla="*/ 86 w 112"/>
              <a:gd name="T3" fmla="*/ 116 h 311"/>
              <a:gd name="T4" fmla="*/ 92 w 112"/>
              <a:gd name="T5" fmla="*/ 88 h 311"/>
              <a:gd name="T6" fmla="*/ 110 w 112"/>
              <a:gd name="T7" fmla="*/ 79 h 311"/>
              <a:gd name="T8" fmla="*/ 86 w 112"/>
              <a:gd name="T9" fmla="*/ 50 h 311"/>
              <a:gd name="T10" fmla="*/ 82 w 112"/>
              <a:gd name="T11" fmla="*/ 48 h 311"/>
              <a:gd name="T12" fmla="*/ 80 w 112"/>
              <a:gd name="T13" fmla="*/ 34 h 311"/>
              <a:gd name="T14" fmla="*/ 75 w 112"/>
              <a:gd name="T15" fmla="*/ 27 h 311"/>
              <a:gd name="T16" fmla="*/ 69 w 112"/>
              <a:gd name="T17" fmla="*/ 26 h 311"/>
              <a:gd name="T18" fmla="*/ 68 w 112"/>
              <a:gd name="T19" fmla="*/ 26 h 311"/>
              <a:gd name="T20" fmla="*/ 70 w 112"/>
              <a:gd name="T21" fmla="*/ 15 h 311"/>
              <a:gd name="T22" fmla="*/ 65 w 112"/>
              <a:gd name="T23" fmla="*/ 2 h 311"/>
              <a:gd name="T24" fmla="*/ 44 w 112"/>
              <a:gd name="T25" fmla="*/ 3 h 311"/>
              <a:gd name="T26" fmla="*/ 39 w 112"/>
              <a:gd name="T27" fmla="*/ 16 h 311"/>
              <a:gd name="T28" fmla="*/ 42 w 112"/>
              <a:gd name="T29" fmla="*/ 27 h 311"/>
              <a:gd name="T30" fmla="*/ 41 w 112"/>
              <a:gd name="T31" fmla="*/ 39 h 311"/>
              <a:gd name="T32" fmla="*/ 38 w 112"/>
              <a:gd name="T33" fmla="*/ 42 h 311"/>
              <a:gd name="T34" fmla="*/ 12 w 112"/>
              <a:gd name="T35" fmla="*/ 58 h 311"/>
              <a:gd name="T36" fmla="*/ 2 w 112"/>
              <a:gd name="T37" fmla="*/ 121 h 311"/>
              <a:gd name="T38" fmla="*/ 3 w 112"/>
              <a:gd name="T39" fmla="*/ 163 h 311"/>
              <a:gd name="T40" fmla="*/ 9 w 112"/>
              <a:gd name="T41" fmla="*/ 168 h 311"/>
              <a:gd name="T42" fmla="*/ 1 w 112"/>
              <a:gd name="T43" fmla="*/ 200 h 311"/>
              <a:gd name="T44" fmla="*/ 7 w 112"/>
              <a:gd name="T45" fmla="*/ 223 h 311"/>
              <a:gd name="T46" fmla="*/ 16 w 112"/>
              <a:gd name="T47" fmla="*/ 181 h 311"/>
              <a:gd name="T48" fmla="*/ 13 w 112"/>
              <a:gd name="T49" fmla="*/ 168 h 311"/>
              <a:gd name="T50" fmla="*/ 17 w 112"/>
              <a:gd name="T51" fmla="*/ 164 h 311"/>
              <a:gd name="T52" fmla="*/ 23 w 112"/>
              <a:gd name="T53" fmla="*/ 161 h 311"/>
              <a:gd name="T54" fmla="*/ 37 w 112"/>
              <a:gd name="T55" fmla="*/ 228 h 311"/>
              <a:gd name="T56" fmla="*/ 44 w 112"/>
              <a:gd name="T57" fmla="*/ 271 h 311"/>
              <a:gd name="T58" fmla="*/ 41 w 112"/>
              <a:gd name="T59" fmla="*/ 298 h 311"/>
              <a:gd name="T60" fmla="*/ 48 w 112"/>
              <a:gd name="T61" fmla="*/ 300 h 311"/>
              <a:gd name="T62" fmla="*/ 48 w 112"/>
              <a:gd name="T63" fmla="*/ 310 h 311"/>
              <a:gd name="T64" fmla="*/ 62 w 112"/>
              <a:gd name="T65" fmla="*/ 307 h 311"/>
              <a:gd name="T66" fmla="*/ 65 w 112"/>
              <a:gd name="T67" fmla="*/ 292 h 311"/>
              <a:gd name="T68" fmla="*/ 73 w 112"/>
              <a:gd name="T69" fmla="*/ 233 h 311"/>
              <a:gd name="T70" fmla="*/ 21 w 112"/>
              <a:gd name="T71" fmla="*/ 112 h 311"/>
              <a:gd name="T72" fmla="*/ 17 w 112"/>
              <a:gd name="T73" fmla="*/ 138 h 311"/>
              <a:gd name="T74" fmla="*/ 21 w 112"/>
              <a:gd name="T75" fmla="*/ 93 h 311"/>
              <a:gd name="T76" fmla="*/ 21 w 112"/>
              <a:gd name="T77" fmla="*/ 112 h 311"/>
              <a:gd name="T78" fmla="*/ 61 w 112"/>
              <a:gd name="T79" fmla="*/ 42 h 311"/>
              <a:gd name="T80" fmla="*/ 61 w 112"/>
              <a:gd name="T81" fmla="*/ 41 h 311"/>
              <a:gd name="T82" fmla="*/ 66 w 112"/>
              <a:gd name="T83" fmla="*/ 39 h 311"/>
              <a:gd name="T84" fmla="*/ 72 w 112"/>
              <a:gd name="T85" fmla="*/ 39 h 311"/>
              <a:gd name="T86" fmla="*/ 69 w 112"/>
              <a:gd name="T87" fmla="*/ 35 h 311"/>
              <a:gd name="T88" fmla="*/ 72 w 112"/>
              <a:gd name="T89" fmla="*/ 29 h 311"/>
              <a:gd name="T90" fmla="*/ 72 w 112"/>
              <a:gd name="T91" fmla="*/ 29 h 311"/>
              <a:gd name="T92" fmla="*/ 73 w 112"/>
              <a:gd name="T93" fmla="*/ 31 h 311"/>
              <a:gd name="T94" fmla="*/ 75 w 112"/>
              <a:gd name="T95" fmla="*/ 3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" h="311">
                <a:moveTo>
                  <a:pt x="74" y="197"/>
                </a:moveTo>
                <a:cubicBezTo>
                  <a:pt x="74" y="193"/>
                  <a:pt x="77" y="185"/>
                  <a:pt x="79" y="178"/>
                </a:cubicBezTo>
                <a:cubicBezTo>
                  <a:pt x="81" y="171"/>
                  <a:pt x="80" y="150"/>
                  <a:pt x="80" y="150"/>
                </a:cubicBezTo>
                <a:cubicBezTo>
                  <a:pt x="80" y="150"/>
                  <a:pt x="85" y="156"/>
                  <a:pt x="88" y="155"/>
                </a:cubicBezTo>
                <a:cubicBezTo>
                  <a:pt x="90" y="154"/>
                  <a:pt x="95" y="149"/>
                  <a:pt x="95" y="148"/>
                </a:cubicBezTo>
                <a:cubicBezTo>
                  <a:pt x="95" y="147"/>
                  <a:pt x="87" y="118"/>
                  <a:pt x="86" y="116"/>
                </a:cubicBezTo>
                <a:cubicBezTo>
                  <a:pt x="86" y="114"/>
                  <a:pt x="85" y="112"/>
                  <a:pt x="85" y="107"/>
                </a:cubicBezTo>
                <a:cubicBezTo>
                  <a:pt x="84" y="103"/>
                  <a:pt x="84" y="85"/>
                  <a:pt x="84" y="85"/>
                </a:cubicBezTo>
                <a:cubicBezTo>
                  <a:pt x="84" y="85"/>
                  <a:pt x="89" y="87"/>
                  <a:pt x="92" y="88"/>
                </a:cubicBezTo>
                <a:cubicBezTo>
                  <a:pt x="94" y="90"/>
                  <a:pt x="97" y="91"/>
                  <a:pt x="99" y="92"/>
                </a:cubicBezTo>
                <a:cubicBezTo>
                  <a:pt x="101" y="93"/>
                  <a:pt x="109" y="92"/>
                  <a:pt x="110" y="91"/>
                </a:cubicBezTo>
                <a:cubicBezTo>
                  <a:pt x="111" y="90"/>
                  <a:pt x="112" y="84"/>
                  <a:pt x="110" y="79"/>
                </a:cubicBezTo>
                <a:cubicBezTo>
                  <a:pt x="108" y="75"/>
                  <a:pt x="108" y="75"/>
                  <a:pt x="105" y="72"/>
                </a:cubicBezTo>
                <a:cubicBezTo>
                  <a:pt x="101" y="69"/>
                  <a:pt x="87" y="51"/>
                  <a:pt x="87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6" y="50"/>
                  <a:pt x="85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3" y="49"/>
                  <a:pt x="82" y="48"/>
                </a:cubicBezTo>
                <a:cubicBezTo>
                  <a:pt x="81" y="47"/>
                  <a:pt x="81" y="46"/>
                  <a:pt x="81" y="43"/>
                </a:cubicBezTo>
                <a:cubicBezTo>
                  <a:pt x="81" y="40"/>
                  <a:pt x="81" y="38"/>
                  <a:pt x="81" y="36"/>
                </a:cubicBezTo>
                <a:cubicBezTo>
                  <a:pt x="81" y="35"/>
                  <a:pt x="80" y="35"/>
                  <a:pt x="80" y="34"/>
                </a:cubicBezTo>
                <a:cubicBezTo>
                  <a:pt x="79" y="33"/>
                  <a:pt x="78" y="30"/>
                  <a:pt x="78" y="30"/>
                </a:cubicBezTo>
                <a:cubicBezTo>
                  <a:pt x="78" y="29"/>
                  <a:pt x="77" y="29"/>
                  <a:pt x="77" y="28"/>
                </a:cubicBezTo>
                <a:cubicBezTo>
                  <a:pt x="76" y="27"/>
                  <a:pt x="76" y="28"/>
                  <a:pt x="75" y="27"/>
                </a:cubicBezTo>
                <a:cubicBezTo>
                  <a:pt x="74" y="27"/>
                  <a:pt x="73" y="26"/>
                  <a:pt x="73" y="26"/>
                </a:cubicBezTo>
                <a:cubicBezTo>
                  <a:pt x="73" y="26"/>
                  <a:pt x="70" y="24"/>
                  <a:pt x="69" y="24"/>
                </a:cubicBezTo>
                <a:cubicBezTo>
                  <a:pt x="69" y="24"/>
                  <a:pt x="69" y="25"/>
                  <a:pt x="69" y="26"/>
                </a:cubicBezTo>
                <a:cubicBezTo>
                  <a:pt x="69" y="26"/>
                  <a:pt x="71" y="27"/>
                  <a:pt x="71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6"/>
                  <a:pt x="68" y="23"/>
                  <a:pt x="68" y="23"/>
                </a:cubicBezTo>
                <a:cubicBezTo>
                  <a:pt x="67" y="22"/>
                  <a:pt x="68" y="20"/>
                  <a:pt x="68" y="19"/>
                </a:cubicBezTo>
                <a:cubicBezTo>
                  <a:pt x="69" y="18"/>
                  <a:pt x="70" y="17"/>
                  <a:pt x="70" y="15"/>
                </a:cubicBezTo>
                <a:cubicBezTo>
                  <a:pt x="70" y="13"/>
                  <a:pt x="69" y="9"/>
                  <a:pt x="69" y="8"/>
                </a:cubicBezTo>
                <a:cubicBezTo>
                  <a:pt x="68" y="8"/>
                  <a:pt x="69" y="6"/>
                  <a:pt x="69" y="5"/>
                </a:cubicBezTo>
                <a:cubicBezTo>
                  <a:pt x="68" y="4"/>
                  <a:pt x="68" y="3"/>
                  <a:pt x="65" y="2"/>
                </a:cubicBezTo>
                <a:cubicBezTo>
                  <a:pt x="63" y="2"/>
                  <a:pt x="54" y="0"/>
                  <a:pt x="51" y="0"/>
                </a:cubicBezTo>
                <a:cubicBezTo>
                  <a:pt x="49" y="0"/>
                  <a:pt x="48" y="1"/>
                  <a:pt x="47" y="1"/>
                </a:cubicBezTo>
                <a:cubicBezTo>
                  <a:pt x="46" y="0"/>
                  <a:pt x="44" y="2"/>
                  <a:pt x="44" y="3"/>
                </a:cubicBezTo>
                <a:cubicBezTo>
                  <a:pt x="43" y="4"/>
                  <a:pt x="42" y="5"/>
                  <a:pt x="41" y="8"/>
                </a:cubicBezTo>
                <a:cubicBezTo>
                  <a:pt x="39" y="11"/>
                  <a:pt x="40" y="14"/>
                  <a:pt x="40" y="14"/>
                </a:cubicBezTo>
                <a:cubicBezTo>
                  <a:pt x="40" y="14"/>
                  <a:pt x="40" y="14"/>
                  <a:pt x="39" y="16"/>
                </a:cubicBezTo>
                <a:cubicBezTo>
                  <a:pt x="38" y="17"/>
                  <a:pt x="39" y="18"/>
                  <a:pt x="39" y="19"/>
                </a:cubicBezTo>
                <a:cubicBezTo>
                  <a:pt x="39" y="21"/>
                  <a:pt x="38" y="22"/>
                  <a:pt x="40" y="24"/>
                </a:cubicBezTo>
                <a:cubicBezTo>
                  <a:pt x="41" y="26"/>
                  <a:pt x="42" y="27"/>
                  <a:pt x="42" y="27"/>
                </a:cubicBezTo>
                <a:cubicBezTo>
                  <a:pt x="42" y="27"/>
                  <a:pt x="42" y="30"/>
                  <a:pt x="42" y="34"/>
                </a:cubicBezTo>
                <a:cubicBezTo>
                  <a:pt x="42" y="38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0" y="38"/>
                  <a:pt x="40" y="39"/>
                </a:cubicBezTo>
                <a:cubicBezTo>
                  <a:pt x="40" y="39"/>
                  <a:pt x="39" y="40"/>
                  <a:pt x="39" y="40"/>
                </a:cubicBezTo>
                <a:cubicBezTo>
                  <a:pt x="39" y="40"/>
                  <a:pt x="38" y="42"/>
                  <a:pt x="38" y="42"/>
                </a:cubicBezTo>
                <a:cubicBezTo>
                  <a:pt x="38" y="43"/>
                  <a:pt x="36" y="44"/>
                  <a:pt x="34" y="45"/>
                </a:cubicBezTo>
                <a:cubicBezTo>
                  <a:pt x="32" y="45"/>
                  <a:pt x="13" y="49"/>
                  <a:pt x="12" y="50"/>
                </a:cubicBezTo>
                <a:cubicBezTo>
                  <a:pt x="12" y="50"/>
                  <a:pt x="12" y="52"/>
                  <a:pt x="12" y="58"/>
                </a:cubicBezTo>
                <a:cubicBezTo>
                  <a:pt x="12" y="63"/>
                  <a:pt x="4" y="91"/>
                  <a:pt x="4" y="93"/>
                </a:cubicBezTo>
                <a:cubicBezTo>
                  <a:pt x="4" y="95"/>
                  <a:pt x="3" y="106"/>
                  <a:pt x="3" y="109"/>
                </a:cubicBezTo>
                <a:cubicBezTo>
                  <a:pt x="3" y="112"/>
                  <a:pt x="3" y="116"/>
                  <a:pt x="2" y="121"/>
                </a:cubicBezTo>
                <a:cubicBezTo>
                  <a:pt x="1" y="126"/>
                  <a:pt x="3" y="148"/>
                  <a:pt x="3" y="150"/>
                </a:cubicBezTo>
                <a:cubicBezTo>
                  <a:pt x="2" y="152"/>
                  <a:pt x="4" y="154"/>
                  <a:pt x="4" y="154"/>
                </a:cubicBezTo>
                <a:cubicBezTo>
                  <a:pt x="4" y="155"/>
                  <a:pt x="3" y="163"/>
                  <a:pt x="3" y="163"/>
                </a:cubicBezTo>
                <a:cubicBezTo>
                  <a:pt x="3" y="163"/>
                  <a:pt x="3" y="164"/>
                  <a:pt x="3" y="165"/>
                </a:cubicBezTo>
                <a:cubicBezTo>
                  <a:pt x="4" y="167"/>
                  <a:pt x="6" y="166"/>
                  <a:pt x="7" y="167"/>
                </a:cubicBezTo>
                <a:cubicBezTo>
                  <a:pt x="8" y="167"/>
                  <a:pt x="8" y="167"/>
                  <a:pt x="9" y="168"/>
                </a:cubicBezTo>
                <a:cubicBezTo>
                  <a:pt x="9" y="168"/>
                  <a:pt x="9" y="169"/>
                  <a:pt x="9" y="170"/>
                </a:cubicBezTo>
                <a:cubicBezTo>
                  <a:pt x="7" y="170"/>
                  <a:pt x="4" y="171"/>
                  <a:pt x="4" y="171"/>
                </a:cubicBezTo>
                <a:cubicBezTo>
                  <a:pt x="3" y="172"/>
                  <a:pt x="0" y="200"/>
                  <a:pt x="1" y="200"/>
                </a:cubicBezTo>
                <a:cubicBezTo>
                  <a:pt x="1" y="200"/>
                  <a:pt x="1" y="200"/>
                  <a:pt x="2" y="200"/>
                </a:cubicBezTo>
                <a:cubicBezTo>
                  <a:pt x="1" y="213"/>
                  <a:pt x="0" y="225"/>
                  <a:pt x="0" y="225"/>
                </a:cubicBezTo>
                <a:cubicBezTo>
                  <a:pt x="0" y="225"/>
                  <a:pt x="5" y="223"/>
                  <a:pt x="7" y="223"/>
                </a:cubicBezTo>
                <a:cubicBezTo>
                  <a:pt x="9" y="224"/>
                  <a:pt x="10" y="224"/>
                  <a:pt x="12" y="224"/>
                </a:cubicBezTo>
                <a:cubicBezTo>
                  <a:pt x="13" y="224"/>
                  <a:pt x="16" y="224"/>
                  <a:pt x="17" y="224"/>
                </a:cubicBezTo>
                <a:cubicBezTo>
                  <a:pt x="18" y="225"/>
                  <a:pt x="16" y="181"/>
                  <a:pt x="16" y="181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5" y="172"/>
                  <a:pt x="14" y="172"/>
                  <a:pt x="13" y="171"/>
                </a:cubicBezTo>
                <a:cubicBezTo>
                  <a:pt x="13" y="170"/>
                  <a:pt x="13" y="169"/>
                  <a:pt x="13" y="168"/>
                </a:cubicBezTo>
                <a:cubicBezTo>
                  <a:pt x="14" y="168"/>
                  <a:pt x="14" y="168"/>
                  <a:pt x="15" y="168"/>
                </a:cubicBezTo>
                <a:cubicBezTo>
                  <a:pt x="15" y="167"/>
                  <a:pt x="15" y="165"/>
                  <a:pt x="16" y="165"/>
                </a:cubicBezTo>
                <a:cubicBezTo>
                  <a:pt x="16" y="166"/>
                  <a:pt x="17" y="165"/>
                  <a:pt x="17" y="164"/>
                </a:cubicBezTo>
                <a:cubicBezTo>
                  <a:pt x="17" y="163"/>
                  <a:pt x="17" y="163"/>
                  <a:pt x="17" y="161"/>
                </a:cubicBezTo>
                <a:cubicBezTo>
                  <a:pt x="17" y="160"/>
                  <a:pt x="17" y="157"/>
                  <a:pt x="17" y="157"/>
                </a:cubicBezTo>
                <a:cubicBezTo>
                  <a:pt x="23" y="161"/>
                  <a:pt x="23" y="161"/>
                  <a:pt x="23" y="161"/>
                </a:cubicBezTo>
                <a:cubicBezTo>
                  <a:pt x="23" y="161"/>
                  <a:pt x="24" y="164"/>
                  <a:pt x="24" y="169"/>
                </a:cubicBezTo>
                <a:cubicBezTo>
                  <a:pt x="25" y="174"/>
                  <a:pt x="31" y="196"/>
                  <a:pt x="33" y="201"/>
                </a:cubicBezTo>
                <a:cubicBezTo>
                  <a:pt x="34" y="206"/>
                  <a:pt x="37" y="226"/>
                  <a:pt x="37" y="228"/>
                </a:cubicBezTo>
                <a:cubicBezTo>
                  <a:pt x="37" y="231"/>
                  <a:pt x="38" y="236"/>
                  <a:pt x="38" y="242"/>
                </a:cubicBezTo>
                <a:cubicBezTo>
                  <a:pt x="38" y="247"/>
                  <a:pt x="39" y="252"/>
                  <a:pt x="40" y="256"/>
                </a:cubicBezTo>
                <a:cubicBezTo>
                  <a:pt x="41" y="260"/>
                  <a:pt x="44" y="265"/>
                  <a:pt x="44" y="271"/>
                </a:cubicBezTo>
                <a:cubicBezTo>
                  <a:pt x="45" y="278"/>
                  <a:pt x="48" y="288"/>
                  <a:pt x="48" y="288"/>
                </a:cubicBezTo>
                <a:cubicBezTo>
                  <a:pt x="48" y="289"/>
                  <a:pt x="47" y="291"/>
                  <a:pt x="45" y="292"/>
                </a:cubicBezTo>
                <a:cubicBezTo>
                  <a:pt x="44" y="294"/>
                  <a:pt x="41" y="297"/>
                  <a:pt x="41" y="298"/>
                </a:cubicBezTo>
                <a:cubicBezTo>
                  <a:pt x="40" y="298"/>
                  <a:pt x="40" y="299"/>
                  <a:pt x="41" y="300"/>
                </a:cubicBezTo>
                <a:cubicBezTo>
                  <a:pt x="43" y="301"/>
                  <a:pt x="42" y="301"/>
                  <a:pt x="45" y="301"/>
                </a:cubicBezTo>
                <a:cubicBezTo>
                  <a:pt x="47" y="301"/>
                  <a:pt x="48" y="300"/>
                  <a:pt x="48" y="300"/>
                </a:cubicBezTo>
                <a:cubicBezTo>
                  <a:pt x="48" y="300"/>
                  <a:pt x="47" y="303"/>
                  <a:pt x="47" y="304"/>
                </a:cubicBezTo>
                <a:cubicBezTo>
                  <a:pt x="48" y="305"/>
                  <a:pt x="48" y="306"/>
                  <a:pt x="48" y="306"/>
                </a:cubicBezTo>
                <a:cubicBezTo>
                  <a:pt x="48" y="306"/>
                  <a:pt x="47" y="309"/>
                  <a:pt x="48" y="310"/>
                </a:cubicBezTo>
                <a:cubicBezTo>
                  <a:pt x="49" y="311"/>
                  <a:pt x="58" y="311"/>
                  <a:pt x="58" y="311"/>
                </a:cubicBezTo>
                <a:cubicBezTo>
                  <a:pt x="61" y="309"/>
                  <a:pt x="61" y="309"/>
                  <a:pt x="61" y="309"/>
                </a:cubicBezTo>
                <a:cubicBezTo>
                  <a:pt x="61" y="309"/>
                  <a:pt x="62" y="307"/>
                  <a:pt x="62" y="307"/>
                </a:cubicBezTo>
                <a:cubicBezTo>
                  <a:pt x="62" y="306"/>
                  <a:pt x="66" y="305"/>
                  <a:pt x="67" y="303"/>
                </a:cubicBezTo>
                <a:cubicBezTo>
                  <a:pt x="67" y="301"/>
                  <a:pt x="65" y="297"/>
                  <a:pt x="65" y="295"/>
                </a:cubicBezTo>
                <a:cubicBezTo>
                  <a:pt x="65" y="294"/>
                  <a:pt x="65" y="292"/>
                  <a:pt x="65" y="292"/>
                </a:cubicBezTo>
                <a:cubicBezTo>
                  <a:pt x="65" y="292"/>
                  <a:pt x="65" y="288"/>
                  <a:pt x="66" y="284"/>
                </a:cubicBezTo>
                <a:cubicBezTo>
                  <a:pt x="67" y="281"/>
                  <a:pt x="68" y="279"/>
                  <a:pt x="68" y="273"/>
                </a:cubicBezTo>
                <a:cubicBezTo>
                  <a:pt x="69" y="267"/>
                  <a:pt x="72" y="237"/>
                  <a:pt x="73" y="233"/>
                </a:cubicBezTo>
                <a:cubicBezTo>
                  <a:pt x="73" y="228"/>
                  <a:pt x="73" y="210"/>
                  <a:pt x="73" y="207"/>
                </a:cubicBezTo>
                <a:cubicBezTo>
                  <a:pt x="73" y="205"/>
                  <a:pt x="74" y="201"/>
                  <a:pt x="74" y="197"/>
                </a:cubicBezTo>
                <a:close/>
                <a:moveTo>
                  <a:pt x="21" y="112"/>
                </a:moveTo>
                <a:cubicBezTo>
                  <a:pt x="21" y="114"/>
                  <a:pt x="21" y="117"/>
                  <a:pt x="21" y="120"/>
                </a:cubicBezTo>
                <a:cubicBezTo>
                  <a:pt x="20" y="123"/>
                  <a:pt x="19" y="125"/>
                  <a:pt x="19" y="129"/>
                </a:cubicBezTo>
                <a:cubicBezTo>
                  <a:pt x="18" y="132"/>
                  <a:pt x="17" y="139"/>
                  <a:pt x="17" y="138"/>
                </a:cubicBezTo>
                <a:cubicBezTo>
                  <a:pt x="17" y="137"/>
                  <a:pt x="17" y="126"/>
                  <a:pt x="18" y="123"/>
                </a:cubicBezTo>
                <a:cubicBezTo>
                  <a:pt x="18" y="120"/>
                  <a:pt x="20" y="111"/>
                  <a:pt x="20" y="109"/>
                </a:cubicBezTo>
                <a:cubicBezTo>
                  <a:pt x="20" y="108"/>
                  <a:pt x="21" y="94"/>
                  <a:pt x="21" y="93"/>
                </a:cubicBezTo>
                <a:cubicBezTo>
                  <a:pt x="21" y="91"/>
                  <a:pt x="22" y="89"/>
                  <a:pt x="22" y="89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96"/>
                  <a:pt x="22" y="110"/>
                  <a:pt x="21" y="112"/>
                </a:cubicBezTo>
                <a:close/>
                <a:moveTo>
                  <a:pt x="69" y="46"/>
                </a:moveTo>
                <a:cubicBezTo>
                  <a:pt x="69" y="46"/>
                  <a:pt x="67" y="45"/>
                  <a:pt x="65" y="45"/>
                </a:cubicBezTo>
                <a:cubicBezTo>
                  <a:pt x="63" y="44"/>
                  <a:pt x="62" y="43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1"/>
                  <a:pt x="61" y="41"/>
                </a:cubicBezTo>
                <a:cubicBezTo>
                  <a:pt x="61" y="41"/>
                  <a:pt x="63" y="38"/>
                  <a:pt x="64" y="37"/>
                </a:cubicBezTo>
                <a:cubicBezTo>
                  <a:pt x="64" y="36"/>
                  <a:pt x="65" y="36"/>
                  <a:pt x="65" y="36"/>
                </a:cubicBezTo>
                <a:cubicBezTo>
                  <a:pt x="65" y="36"/>
                  <a:pt x="65" y="38"/>
                  <a:pt x="66" y="39"/>
                </a:cubicBezTo>
                <a:cubicBezTo>
                  <a:pt x="67" y="40"/>
                  <a:pt x="67" y="41"/>
                  <a:pt x="68" y="42"/>
                </a:cubicBezTo>
                <a:cubicBezTo>
                  <a:pt x="68" y="43"/>
                  <a:pt x="69" y="46"/>
                  <a:pt x="69" y="46"/>
                </a:cubicBezTo>
                <a:close/>
                <a:moveTo>
                  <a:pt x="72" y="39"/>
                </a:moveTo>
                <a:cubicBezTo>
                  <a:pt x="72" y="40"/>
                  <a:pt x="71" y="40"/>
                  <a:pt x="70" y="40"/>
                </a:cubicBezTo>
                <a:cubicBezTo>
                  <a:pt x="70" y="39"/>
                  <a:pt x="69" y="38"/>
                  <a:pt x="69" y="37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35"/>
                  <a:pt x="70" y="35"/>
                  <a:pt x="70" y="36"/>
                </a:cubicBezTo>
                <a:cubicBezTo>
                  <a:pt x="71" y="36"/>
                  <a:pt x="73" y="39"/>
                  <a:pt x="72" y="39"/>
                </a:cubicBezTo>
                <a:close/>
                <a:moveTo>
                  <a:pt x="72" y="29"/>
                </a:moveTo>
                <a:cubicBezTo>
                  <a:pt x="72" y="29"/>
                  <a:pt x="71" y="30"/>
                  <a:pt x="71" y="30"/>
                </a:cubicBezTo>
                <a:cubicBezTo>
                  <a:pt x="71" y="30"/>
                  <a:pt x="71" y="29"/>
                  <a:pt x="71" y="29"/>
                </a:cubicBezTo>
                <a:cubicBezTo>
                  <a:pt x="71" y="29"/>
                  <a:pt x="72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72" y="32"/>
                </a:moveTo>
                <a:cubicBezTo>
                  <a:pt x="73" y="31"/>
                  <a:pt x="73" y="31"/>
                  <a:pt x="73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5" y="33"/>
                  <a:pt x="75" y="33"/>
                </a:cubicBezTo>
                <a:cubicBezTo>
                  <a:pt x="75" y="33"/>
                  <a:pt x="75" y="34"/>
                  <a:pt x="75" y="35"/>
                </a:cubicBezTo>
                <a:cubicBezTo>
                  <a:pt x="75" y="35"/>
                  <a:pt x="75" y="36"/>
                  <a:pt x="75" y="36"/>
                </a:cubicBezTo>
                <a:cubicBezTo>
                  <a:pt x="74" y="36"/>
                  <a:pt x="72" y="33"/>
                  <a:pt x="72" y="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5" name="กลุ่ม 34"/>
          <p:cNvGrpSpPr/>
          <p:nvPr/>
        </p:nvGrpSpPr>
        <p:grpSpPr>
          <a:xfrm>
            <a:off x="4999037" y="9525000"/>
            <a:ext cx="3293181" cy="753065"/>
            <a:chOff x="9762826" y="5958899"/>
            <a:chExt cx="3293181" cy="753065"/>
          </a:xfrm>
        </p:grpSpPr>
        <p:sp>
          <p:nvSpPr>
            <p:cNvPr id="3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99037" y="10416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39" name="กลุ่ม 38"/>
          <p:cNvGrpSpPr/>
          <p:nvPr/>
        </p:nvGrpSpPr>
        <p:grpSpPr>
          <a:xfrm>
            <a:off x="8885237" y="9525000"/>
            <a:ext cx="3293181" cy="753065"/>
            <a:chOff x="9762826" y="5958899"/>
            <a:chExt cx="3293181" cy="753065"/>
          </a:xfrm>
        </p:grpSpPr>
        <p:sp>
          <p:nvSpPr>
            <p:cNvPr id="4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885237" y="10416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3" name="กลุ่ม 42"/>
          <p:cNvGrpSpPr/>
          <p:nvPr/>
        </p:nvGrpSpPr>
        <p:grpSpPr>
          <a:xfrm>
            <a:off x="12558182" y="9525000"/>
            <a:ext cx="3293181" cy="753065"/>
            <a:chOff x="9762826" y="5958899"/>
            <a:chExt cx="3293181" cy="753065"/>
          </a:xfrm>
        </p:grpSpPr>
        <p:sp>
          <p:nvSpPr>
            <p:cNvPr id="4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558182" y="10416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7" name="กลุ่ม 46"/>
          <p:cNvGrpSpPr/>
          <p:nvPr/>
        </p:nvGrpSpPr>
        <p:grpSpPr>
          <a:xfrm>
            <a:off x="16444382" y="9525000"/>
            <a:ext cx="3293181" cy="753065"/>
            <a:chOff x="9762826" y="5958899"/>
            <a:chExt cx="3293181" cy="753065"/>
          </a:xfrm>
        </p:grpSpPr>
        <p:sp>
          <p:nvSpPr>
            <p:cNvPr id="48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444382" y="10416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34330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38" grpId="0"/>
      <p:bldP spid="42" grpId="0"/>
      <p:bldP spid="46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กลุ่ม 50"/>
          <p:cNvGrpSpPr/>
          <p:nvPr/>
        </p:nvGrpSpPr>
        <p:grpSpPr>
          <a:xfrm>
            <a:off x="7894637" y="3506787"/>
            <a:ext cx="8723314" cy="7618413"/>
            <a:chOff x="7894637" y="3506787"/>
            <a:chExt cx="8723314" cy="7618413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0223500" y="4000500"/>
              <a:ext cx="3832225" cy="3197225"/>
            </a:xfrm>
            <a:custGeom>
              <a:avLst/>
              <a:gdLst>
                <a:gd name="T0" fmla="*/ 3 w 163"/>
                <a:gd name="T1" fmla="*/ 115 h 136"/>
                <a:gd name="T2" fmla="*/ 70 w 163"/>
                <a:gd name="T3" fmla="*/ 6 h 136"/>
                <a:gd name="T4" fmla="*/ 82 w 163"/>
                <a:gd name="T5" fmla="*/ 0 h 136"/>
                <a:gd name="T6" fmla="*/ 93 w 163"/>
                <a:gd name="T7" fmla="*/ 6 h 136"/>
                <a:gd name="T8" fmla="*/ 161 w 163"/>
                <a:gd name="T9" fmla="*/ 115 h 136"/>
                <a:gd name="T10" fmla="*/ 161 w 163"/>
                <a:gd name="T11" fmla="*/ 129 h 136"/>
                <a:gd name="T12" fmla="*/ 149 w 163"/>
                <a:gd name="T13" fmla="*/ 136 h 136"/>
                <a:gd name="T14" fmla="*/ 14 w 163"/>
                <a:gd name="T15" fmla="*/ 136 h 136"/>
                <a:gd name="T16" fmla="*/ 2 w 163"/>
                <a:gd name="T17" fmla="*/ 129 h 136"/>
                <a:gd name="T18" fmla="*/ 3 w 163"/>
                <a:gd name="T19" fmla="*/ 1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36">
                  <a:moveTo>
                    <a:pt x="3" y="115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3" y="2"/>
                    <a:pt x="77" y="0"/>
                    <a:pt x="82" y="0"/>
                  </a:cubicBezTo>
                  <a:cubicBezTo>
                    <a:pt x="86" y="0"/>
                    <a:pt x="91" y="2"/>
                    <a:pt x="93" y="6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3" y="119"/>
                    <a:pt x="163" y="125"/>
                    <a:pt x="161" y="129"/>
                  </a:cubicBezTo>
                  <a:cubicBezTo>
                    <a:pt x="159" y="133"/>
                    <a:pt x="154" y="136"/>
                    <a:pt x="149" y="136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9" y="136"/>
                    <a:pt x="5" y="133"/>
                    <a:pt x="2" y="129"/>
                  </a:cubicBezTo>
                  <a:cubicBezTo>
                    <a:pt x="0" y="125"/>
                    <a:pt x="0" y="119"/>
                    <a:pt x="3" y="1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7894637" y="3506787"/>
              <a:ext cx="3856038" cy="3197225"/>
            </a:xfrm>
            <a:custGeom>
              <a:avLst/>
              <a:gdLst>
                <a:gd name="T0" fmla="*/ 161 w 164"/>
                <a:gd name="T1" fmla="*/ 20 h 136"/>
                <a:gd name="T2" fmla="*/ 94 w 164"/>
                <a:gd name="T3" fmla="*/ 129 h 136"/>
                <a:gd name="T4" fmla="*/ 82 w 164"/>
                <a:gd name="T5" fmla="*/ 136 h 136"/>
                <a:gd name="T6" fmla="*/ 71 w 164"/>
                <a:gd name="T7" fmla="*/ 129 h 136"/>
                <a:gd name="T8" fmla="*/ 3 w 164"/>
                <a:gd name="T9" fmla="*/ 20 h 136"/>
                <a:gd name="T10" fmla="*/ 3 w 164"/>
                <a:gd name="T11" fmla="*/ 7 h 136"/>
                <a:gd name="T12" fmla="*/ 15 w 164"/>
                <a:gd name="T13" fmla="*/ 0 h 136"/>
                <a:gd name="T14" fmla="*/ 150 w 164"/>
                <a:gd name="T15" fmla="*/ 0 h 136"/>
                <a:gd name="T16" fmla="*/ 162 w 164"/>
                <a:gd name="T17" fmla="*/ 7 h 136"/>
                <a:gd name="T18" fmla="*/ 161 w 164"/>
                <a:gd name="T19" fmla="*/ 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36">
                  <a:moveTo>
                    <a:pt x="161" y="20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1" y="133"/>
                    <a:pt x="87" y="136"/>
                    <a:pt x="82" y="136"/>
                  </a:cubicBezTo>
                  <a:cubicBezTo>
                    <a:pt x="78" y="136"/>
                    <a:pt x="73" y="133"/>
                    <a:pt x="71" y="12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0" y="11"/>
                    <a:pt x="3" y="7"/>
                  </a:cubicBezTo>
                  <a:cubicBezTo>
                    <a:pt x="5" y="2"/>
                    <a:pt x="10" y="0"/>
                    <a:pt x="1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5" y="0"/>
                    <a:pt x="159" y="2"/>
                    <a:pt x="162" y="7"/>
                  </a:cubicBezTo>
                  <a:cubicBezTo>
                    <a:pt x="164" y="11"/>
                    <a:pt x="164" y="16"/>
                    <a:pt x="161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12761913" y="7926387"/>
              <a:ext cx="3856038" cy="3198813"/>
            </a:xfrm>
            <a:custGeom>
              <a:avLst/>
              <a:gdLst>
                <a:gd name="T0" fmla="*/ 3 w 164"/>
                <a:gd name="T1" fmla="*/ 115 h 136"/>
                <a:gd name="T2" fmla="*/ 71 w 164"/>
                <a:gd name="T3" fmla="*/ 6 h 136"/>
                <a:gd name="T4" fmla="*/ 82 w 164"/>
                <a:gd name="T5" fmla="*/ 0 h 136"/>
                <a:gd name="T6" fmla="*/ 94 w 164"/>
                <a:gd name="T7" fmla="*/ 6 h 136"/>
                <a:gd name="T8" fmla="*/ 161 w 164"/>
                <a:gd name="T9" fmla="*/ 115 h 136"/>
                <a:gd name="T10" fmla="*/ 162 w 164"/>
                <a:gd name="T11" fmla="*/ 129 h 136"/>
                <a:gd name="T12" fmla="*/ 150 w 164"/>
                <a:gd name="T13" fmla="*/ 136 h 136"/>
                <a:gd name="T14" fmla="*/ 15 w 164"/>
                <a:gd name="T15" fmla="*/ 136 h 136"/>
                <a:gd name="T16" fmla="*/ 3 w 164"/>
                <a:gd name="T17" fmla="*/ 129 h 136"/>
                <a:gd name="T18" fmla="*/ 3 w 164"/>
                <a:gd name="T19" fmla="*/ 1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36">
                  <a:moveTo>
                    <a:pt x="3" y="115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3" y="2"/>
                    <a:pt x="78" y="0"/>
                    <a:pt x="82" y="0"/>
                  </a:cubicBezTo>
                  <a:cubicBezTo>
                    <a:pt x="87" y="0"/>
                    <a:pt x="91" y="2"/>
                    <a:pt x="94" y="6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4" y="119"/>
                    <a:pt x="164" y="125"/>
                    <a:pt x="162" y="129"/>
                  </a:cubicBezTo>
                  <a:cubicBezTo>
                    <a:pt x="159" y="133"/>
                    <a:pt x="155" y="136"/>
                    <a:pt x="150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0" y="136"/>
                    <a:pt x="5" y="133"/>
                    <a:pt x="3" y="129"/>
                  </a:cubicBezTo>
                  <a:cubicBezTo>
                    <a:pt x="0" y="125"/>
                    <a:pt x="1" y="119"/>
                    <a:pt x="3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0458450" y="7456487"/>
              <a:ext cx="3856038" cy="3198813"/>
            </a:xfrm>
            <a:custGeom>
              <a:avLst/>
              <a:gdLst>
                <a:gd name="T0" fmla="*/ 161 w 164"/>
                <a:gd name="T1" fmla="*/ 20 h 136"/>
                <a:gd name="T2" fmla="*/ 93 w 164"/>
                <a:gd name="T3" fmla="*/ 129 h 136"/>
                <a:gd name="T4" fmla="*/ 82 w 164"/>
                <a:gd name="T5" fmla="*/ 136 h 136"/>
                <a:gd name="T6" fmla="*/ 70 w 164"/>
                <a:gd name="T7" fmla="*/ 129 h 136"/>
                <a:gd name="T8" fmla="*/ 3 w 164"/>
                <a:gd name="T9" fmla="*/ 20 h 136"/>
                <a:gd name="T10" fmla="*/ 2 w 164"/>
                <a:gd name="T11" fmla="*/ 7 h 136"/>
                <a:gd name="T12" fmla="*/ 14 w 164"/>
                <a:gd name="T13" fmla="*/ 0 h 136"/>
                <a:gd name="T14" fmla="*/ 149 w 164"/>
                <a:gd name="T15" fmla="*/ 0 h 136"/>
                <a:gd name="T16" fmla="*/ 161 w 164"/>
                <a:gd name="T17" fmla="*/ 7 h 136"/>
                <a:gd name="T18" fmla="*/ 161 w 164"/>
                <a:gd name="T19" fmla="*/ 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36">
                  <a:moveTo>
                    <a:pt x="161" y="20"/>
                  </a:moveTo>
                  <a:cubicBezTo>
                    <a:pt x="93" y="129"/>
                    <a:pt x="93" y="129"/>
                    <a:pt x="93" y="129"/>
                  </a:cubicBezTo>
                  <a:cubicBezTo>
                    <a:pt x="91" y="133"/>
                    <a:pt x="86" y="136"/>
                    <a:pt x="82" y="136"/>
                  </a:cubicBezTo>
                  <a:cubicBezTo>
                    <a:pt x="77" y="136"/>
                    <a:pt x="73" y="133"/>
                    <a:pt x="70" y="12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6"/>
                    <a:pt x="0" y="11"/>
                    <a:pt x="2" y="7"/>
                  </a:cubicBezTo>
                  <a:cubicBezTo>
                    <a:pt x="5" y="2"/>
                    <a:pt x="9" y="0"/>
                    <a:pt x="1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4" y="0"/>
                    <a:pt x="159" y="2"/>
                    <a:pt x="161" y="7"/>
                  </a:cubicBezTo>
                  <a:cubicBezTo>
                    <a:pt x="164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29"/>
            <p:cNvSpPr>
              <a:spLocks noChangeArrowheads="1"/>
            </p:cNvSpPr>
            <p:nvPr/>
          </p:nvSpPr>
          <p:spPr bwMode="auto">
            <a:xfrm>
              <a:off x="9276470" y="4165272"/>
              <a:ext cx="1132767" cy="1168728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37" name="Group 1"/>
            <p:cNvGrpSpPr>
              <a:grpSpLocks/>
            </p:cNvGrpSpPr>
            <p:nvPr/>
          </p:nvGrpSpPr>
          <p:grpSpPr bwMode="auto">
            <a:xfrm>
              <a:off x="11552237" y="5257800"/>
              <a:ext cx="1177716" cy="1159736"/>
              <a:chOff x="7197121" y="8332916"/>
              <a:chExt cx="553830" cy="543285"/>
            </a:xfrm>
          </p:grpSpPr>
          <p:sp>
            <p:nvSpPr>
              <p:cNvPr id="38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9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0" name="Freeform 65"/>
            <p:cNvSpPr>
              <a:spLocks noChangeArrowheads="1"/>
            </p:cNvSpPr>
            <p:nvPr/>
          </p:nvSpPr>
          <p:spPr bwMode="auto">
            <a:xfrm>
              <a:off x="14066837" y="9251851"/>
              <a:ext cx="1069839" cy="1060846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102"/>
            <p:cNvSpPr>
              <a:spLocks noChangeArrowheads="1"/>
            </p:cNvSpPr>
            <p:nvPr/>
          </p:nvSpPr>
          <p:spPr bwMode="auto">
            <a:xfrm>
              <a:off x="11668512" y="8115949"/>
              <a:ext cx="1258631" cy="1132768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cxnSp>
        <p:nvCxnSpPr>
          <p:cNvPr id="68" name="ตัวเชื่อมต่อตรง 237"/>
          <p:cNvCxnSpPr/>
          <p:nvPr/>
        </p:nvCxnSpPr>
        <p:spPr>
          <a:xfrm>
            <a:off x="6198979" y="3888093"/>
            <a:ext cx="2533858" cy="1371600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กลุ่ม 71"/>
          <p:cNvGrpSpPr/>
          <p:nvPr/>
        </p:nvGrpSpPr>
        <p:grpSpPr>
          <a:xfrm>
            <a:off x="2880782" y="3483535"/>
            <a:ext cx="3293181" cy="753065"/>
            <a:chOff x="9762826" y="5958899"/>
            <a:chExt cx="3293181" cy="753065"/>
          </a:xfrm>
        </p:grpSpPr>
        <p:sp>
          <p:nvSpPr>
            <p:cNvPr id="7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880782" y="43754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cxnSp>
        <p:nvCxnSpPr>
          <p:cNvPr id="77" name="ตัวเชื่อมต่อตรง 237"/>
          <p:cNvCxnSpPr/>
          <p:nvPr/>
        </p:nvCxnSpPr>
        <p:spPr>
          <a:xfrm rot="10800000" flipV="1">
            <a:off x="12729955" y="3834217"/>
            <a:ext cx="4384883" cy="814791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กลุ่ม 77"/>
          <p:cNvGrpSpPr/>
          <p:nvPr/>
        </p:nvGrpSpPr>
        <p:grpSpPr>
          <a:xfrm>
            <a:off x="17358782" y="3505200"/>
            <a:ext cx="3293181" cy="753065"/>
            <a:chOff x="9762826" y="5958899"/>
            <a:chExt cx="3293181" cy="753065"/>
          </a:xfrm>
        </p:grpSpPr>
        <p:sp>
          <p:nvSpPr>
            <p:cNvPr id="7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358782" y="4397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cxnSp>
        <p:nvCxnSpPr>
          <p:cNvPr id="82" name="ตัวเชื่อมต่อตรง 237"/>
          <p:cNvCxnSpPr/>
          <p:nvPr/>
        </p:nvCxnSpPr>
        <p:spPr>
          <a:xfrm>
            <a:off x="6351379" y="8613707"/>
            <a:ext cx="5200858" cy="912086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กลุ่ม 82"/>
          <p:cNvGrpSpPr/>
          <p:nvPr/>
        </p:nvGrpSpPr>
        <p:grpSpPr>
          <a:xfrm>
            <a:off x="3001256" y="8284135"/>
            <a:ext cx="3293181" cy="753065"/>
            <a:chOff x="9762826" y="5958899"/>
            <a:chExt cx="3293181" cy="753065"/>
          </a:xfrm>
        </p:grpSpPr>
        <p:sp>
          <p:nvSpPr>
            <p:cNvPr id="8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001256" y="91760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cxnSp>
        <p:nvCxnSpPr>
          <p:cNvPr id="87" name="ตัวเชื่อมต่อตรง 237"/>
          <p:cNvCxnSpPr/>
          <p:nvPr/>
        </p:nvCxnSpPr>
        <p:spPr>
          <a:xfrm rot="10800000">
            <a:off x="15074797" y="8271279"/>
            <a:ext cx="2192440" cy="411055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กลุ่ม 87"/>
          <p:cNvGrpSpPr/>
          <p:nvPr/>
        </p:nvGrpSpPr>
        <p:grpSpPr>
          <a:xfrm>
            <a:off x="17479256" y="8305800"/>
            <a:ext cx="3293181" cy="753065"/>
            <a:chOff x="9762826" y="5958899"/>
            <a:chExt cx="3293181" cy="753065"/>
          </a:xfrm>
        </p:grpSpPr>
        <p:sp>
          <p:nvSpPr>
            <p:cNvPr id="8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7479256" y="9197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31590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6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666037" y="3048000"/>
            <a:ext cx="9102726" cy="8878888"/>
            <a:chOff x="7666037" y="3048000"/>
            <a:chExt cx="9102726" cy="887888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7666037" y="3048000"/>
              <a:ext cx="9102726" cy="8878888"/>
              <a:chOff x="7859711" y="3160712"/>
              <a:chExt cx="9102726" cy="8878888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4043024" y="4941887"/>
                <a:ext cx="2919413" cy="5341938"/>
              </a:xfrm>
              <a:custGeom>
                <a:avLst/>
                <a:gdLst>
                  <a:gd name="T0" fmla="*/ 5 w 118"/>
                  <a:gd name="T1" fmla="*/ 71 h 216"/>
                  <a:gd name="T2" fmla="*/ 4 w 118"/>
                  <a:gd name="T3" fmla="*/ 145 h 216"/>
                  <a:gd name="T4" fmla="*/ 7 w 118"/>
                  <a:gd name="T5" fmla="*/ 167 h 216"/>
                  <a:gd name="T6" fmla="*/ 48 w 118"/>
                  <a:gd name="T7" fmla="*/ 208 h 216"/>
                  <a:gd name="T8" fmla="*/ 76 w 118"/>
                  <a:gd name="T9" fmla="*/ 206 h 216"/>
                  <a:gd name="T10" fmla="*/ 77 w 118"/>
                  <a:gd name="T11" fmla="*/ 10 h 216"/>
                  <a:gd name="T12" fmla="*/ 49 w 118"/>
                  <a:gd name="T13" fmla="*/ 8 h 216"/>
                  <a:gd name="T14" fmla="*/ 8 w 118"/>
                  <a:gd name="T15" fmla="*/ 49 h 216"/>
                  <a:gd name="T16" fmla="*/ 5 w 118"/>
                  <a:gd name="T17" fmla="*/ 7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216">
                    <a:moveTo>
                      <a:pt x="5" y="71"/>
                    </a:moveTo>
                    <a:cubicBezTo>
                      <a:pt x="18" y="94"/>
                      <a:pt x="17" y="122"/>
                      <a:pt x="4" y="145"/>
                    </a:cubicBezTo>
                    <a:cubicBezTo>
                      <a:pt x="0" y="152"/>
                      <a:pt x="1" y="161"/>
                      <a:pt x="7" y="167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6" y="216"/>
                      <a:pt x="69" y="215"/>
                      <a:pt x="76" y="206"/>
                    </a:cubicBezTo>
                    <a:cubicBezTo>
                      <a:pt x="118" y="147"/>
                      <a:pt x="118" y="69"/>
                      <a:pt x="77" y="10"/>
                    </a:cubicBezTo>
                    <a:cubicBezTo>
                      <a:pt x="70" y="1"/>
                      <a:pt x="57" y="0"/>
                      <a:pt x="49" y="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2" y="55"/>
                      <a:pt x="1" y="64"/>
                      <a:pt x="5" y="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9863137" y="9121775"/>
                <a:ext cx="5343525" cy="2917825"/>
              </a:xfrm>
              <a:custGeom>
                <a:avLst/>
                <a:gdLst>
                  <a:gd name="T0" fmla="*/ 145 w 216"/>
                  <a:gd name="T1" fmla="*/ 4 h 118"/>
                  <a:gd name="T2" fmla="*/ 71 w 216"/>
                  <a:gd name="T3" fmla="*/ 4 h 118"/>
                  <a:gd name="T4" fmla="*/ 49 w 216"/>
                  <a:gd name="T5" fmla="*/ 8 h 118"/>
                  <a:gd name="T6" fmla="*/ 8 w 216"/>
                  <a:gd name="T7" fmla="*/ 48 h 118"/>
                  <a:gd name="T8" fmla="*/ 11 w 216"/>
                  <a:gd name="T9" fmla="*/ 77 h 118"/>
                  <a:gd name="T10" fmla="*/ 206 w 216"/>
                  <a:gd name="T11" fmla="*/ 76 h 118"/>
                  <a:gd name="T12" fmla="*/ 208 w 216"/>
                  <a:gd name="T13" fmla="*/ 48 h 118"/>
                  <a:gd name="T14" fmla="*/ 168 w 216"/>
                  <a:gd name="T15" fmla="*/ 7 h 118"/>
                  <a:gd name="T16" fmla="*/ 145 w 216"/>
                  <a:gd name="T17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118">
                    <a:moveTo>
                      <a:pt x="145" y="4"/>
                    </a:moveTo>
                    <a:cubicBezTo>
                      <a:pt x="122" y="17"/>
                      <a:pt x="94" y="17"/>
                      <a:pt x="71" y="4"/>
                    </a:cubicBezTo>
                    <a:cubicBezTo>
                      <a:pt x="64" y="0"/>
                      <a:pt x="55" y="2"/>
                      <a:pt x="49" y="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0" y="56"/>
                      <a:pt x="1" y="70"/>
                      <a:pt x="11" y="77"/>
                    </a:cubicBezTo>
                    <a:cubicBezTo>
                      <a:pt x="69" y="118"/>
                      <a:pt x="148" y="117"/>
                      <a:pt x="206" y="76"/>
                    </a:cubicBezTo>
                    <a:cubicBezTo>
                      <a:pt x="215" y="69"/>
                      <a:pt x="216" y="56"/>
                      <a:pt x="208" y="48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62" y="1"/>
                      <a:pt x="153" y="0"/>
                      <a:pt x="145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9839324" y="3160712"/>
                <a:ext cx="5391150" cy="2943225"/>
              </a:xfrm>
              <a:custGeom>
                <a:avLst/>
                <a:gdLst>
                  <a:gd name="T0" fmla="*/ 71 w 218"/>
                  <a:gd name="T1" fmla="*/ 114 h 119"/>
                  <a:gd name="T2" fmla="*/ 147 w 218"/>
                  <a:gd name="T3" fmla="*/ 114 h 119"/>
                  <a:gd name="T4" fmla="*/ 170 w 218"/>
                  <a:gd name="T5" fmla="*/ 112 h 119"/>
                  <a:gd name="T6" fmla="*/ 210 w 218"/>
                  <a:gd name="T7" fmla="*/ 71 h 119"/>
                  <a:gd name="T8" fmla="*/ 208 w 218"/>
                  <a:gd name="T9" fmla="*/ 43 h 119"/>
                  <a:gd name="T10" fmla="*/ 11 w 218"/>
                  <a:gd name="T11" fmla="*/ 42 h 119"/>
                  <a:gd name="T12" fmla="*/ 8 w 218"/>
                  <a:gd name="T13" fmla="*/ 70 h 119"/>
                  <a:gd name="T14" fmla="*/ 49 w 218"/>
                  <a:gd name="T15" fmla="*/ 111 h 119"/>
                  <a:gd name="T16" fmla="*/ 71 w 218"/>
                  <a:gd name="T17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119">
                    <a:moveTo>
                      <a:pt x="71" y="114"/>
                    </a:moveTo>
                    <a:cubicBezTo>
                      <a:pt x="95" y="100"/>
                      <a:pt x="124" y="101"/>
                      <a:pt x="147" y="114"/>
                    </a:cubicBezTo>
                    <a:cubicBezTo>
                      <a:pt x="155" y="119"/>
                      <a:pt x="164" y="118"/>
                      <a:pt x="170" y="112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8" y="63"/>
                      <a:pt x="217" y="50"/>
                      <a:pt x="208" y="43"/>
                    </a:cubicBezTo>
                    <a:cubicBezTo>
                      <a:pt x="149" y="0"/>
                      <a:pt x="70" y="0"/>
                      <a:pt x="11" y="42"/>
                    </a:cubicBezTo>
                    <a:cubicBezTo>
                      <a:pt x="1" y="49"/>
                      <a:pt x="0" y="62"/>
                      <a:pt x="8" y="7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5" y="117"/>
                      <a:pt x="64" y="118"/>
                      <a:pt x="71" y="1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7859711" y="4794250"/>
                <a:ext cx="3116263" cy="5688013"/>
              </a:xfrm>
              <a:custGeom>
                <a:avLst/>
                <a:gdLst>
                  <a:gd name="T0" fmla="*/ 121 w 126"/>
                  <a:gd name="T1" fmla="*/ 155 h 230"/>
                  <a:gd name="T2" fmla="*/ 121 w 126"/>
                  <a:gd name="T3" fmla="*/ 75 h 230"/>
                  <a:gd name="T4" fmla="*/ 117 w 126"/>
                  <a:gd name="T5" fmla="*/ 51 h 230"/>
                  <a:gd name="T6" fmla="*/ 75 w 126"/>
                  <a:gd name="T7" fmla="*/ 8 h 230"/>
                  <a:gd name="T8" fmla="*/ 45 w 126"/>
                  <a:gd name="T9" fmla="*/ 11 h 230"/>
                  <a:gd name="T10" fmla="*/ 46 w 126"/>
                  <a:gd name="T11" fmla="*/ 219 h 230"/>
                  <a:gd name="T12" fmla="*/ 75 w 126"/>
                  <a:gd name="T13" fmla="*/ 221 h 230"/>
                  <a:gd name="T14" fmla="*/ 118 w 126"/>
                  <a:gd name="T15" fmla="*/ 179 h 230"/>
                  <a:gd name="T16" fmla="*/ 121 w 126"/>
                  <a:gd name="T17" fmla="*/ 15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230">
                    <a:moveTo>
                      <a:pt x="121" y="155"/>
                    </a:moveTo>
                    <a:cubicBezTo>
                      <a:pt x="106" y="130"/>
                      <a:pt x="106" y="99"/>
                      <a:pt x="121" y="75"/>
                    </a:cubicBezTo>
                    <a:cubicBezTo>
                      <a:pt x="125" y="67"/>
                      <a:pt x="124" y="57"/>
                      <a:pt x="117" y="51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6" y="0"/>
                      <a:pt x="52" y="1"/>
                      <a:pt x="45" y="11"/>
                    </a:cubicBezTo>
                    <a:cubicBezTo>
                      <a:pt x="0" y="73"/>
                      <a:pt x="1" y="157"/>
                      <a:pt x="46" y="219"/>
                    </a:cubicBezTo>
                    <a:cubicBezTo>
                      <a:pt x="53" y="229"/>
                      <a:pt x="67" y="230"/>
                      <a:pt x="75" y="221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24" y="172"/>
                      <a:pt x="126" y="162"/>
                      <a:pt x="121" y="1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7" name="TextBox 31"/>
            <p:cNvSpPr txBox="1">
              <a:spLocks noChangeArrowheads="1"/>
            </p:cNvSpPr>
            <p:nvPr/>
          </p:nvSpPr>
          <p:spPr bwMode="auto">
            <a:xfrm>
              <a:off x="10706178" y="6096000"/>
              <a:ext cx="328445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accent3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DATA</a:t>
              </a:r>
              <a:endParaRPr lang="id-ID" sz="44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10561637" y="6858000"/>
              <a:ext cx="3537884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adipiscing elit. Aliquam sit amet, consectetur adipiscing elit.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11668512" y="9969920"/>
              <a:ext cx="1426522" cy="799262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Freeform 29"/>
            <p:cNvSpPr>
              <a:spLocks noChangeArrowheads="1"/>
            </p:cNvSpPr>
            <p:nvPr/>
          </p:nvSpPr>
          <p:spPr bwMode="auto">
            <a:xfrm>
              <a:off x="11703841" y="3774713"/>
              <a:ext cx="1274767" cy="1315236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41" name="Group 1"/>
            <p:cNvGrpSpPr>
              <a:grpSpLocks/>
            </p:cNvGrpSpPr>
            <p:nvPr/>
          </p:nvGrpSpPr>
          <p:grpSpPr bwMode="auto">
            <a:xfrm>
              <a:off x="14793756" y="6781800"/>
              <a:ext cx="1325350" cy="1305115"/>
              <a:chOff x="7197121" y="8332916"/>
              <a:chExt cx="553830" cy="543285"/>
            </a:xfrm>
          </p:grpSpPr>
          <p:sp>
            <p:nvSpPr>
              <p:cNvPr id="42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43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4" name="Freeform 65"/>
            <p:cNvSpPr>
              <a:spLocks noChangeArrowheads="1"/>
            </p:cNvSpPr>
            <p:nvPr/>
          </p:nvSpPr>
          <p:spPr bwMode="auto">
            <a:xfrm>
              <a:off x="8622193" y="6705600"/>
              <a:ext cx="1203950" cy="119383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5" name="กลุ่ม 44"/>
          <p:cNvGrpSpPr/>
          <p:nvPr/>
        </p:nvGrpSpPr>
        <p:grpSpPr>
          <a:xfrm>
            <a:off x="3522308" y="3657600"/>
            <a:ext cx="3293181" cy="753065"/>
            <a:chOff x="9762826" y="5958899"/>
            <a:chExt cx="3293181" cy="753065"/>
          </a:xfrm>
        </p:grpSpPr>
        <p:sp>
          <p:nvSpPr>
            <p:cNvPr id="4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522308" y="45495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9" name="กลุ่ม 48"/>
          <p:cNvGrpSpPr/>
          <p:nvPr/>
        </p:nvGrpSpPr>
        <p:grpSpPr>
          <a:xfrm>
            <a:off x="18000308" y="3679265"/>
            <a:ext cx="3293181" cy="753065"/>
            <a:chOff x="9762826" y="5958899"/>
            <a:chExt cx="3293181" cy="753065"/>
          </a:xfrm>
        </p:grpSpPr>
        <p:sp>
          <p:nvSpPr>
            <p:cNvPr id="5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8000308" y="457117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3" name="กลุ่ม 52"/>
          <p:cNvGrpSpPr/>
          <p:nvPr/>
        </p:nvGrpSpPr>
        <p:grpSpPr>
          <a:xfrm>
            <a:off x="3642782" y="8458200"/>
            <a:ext cx="3293181" cy="753065"/>
            <a:chOff x="9762826" y="5958899"/>
            <a:chExt cx="3293181" cy="753065"/>
          </a:xfrm>
        </p:grpSpPr>
        <p:sp>
          <p:nvSpPr>
            <p:cNvPr id="5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42782" y="9350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7" name="กลุ่ม 56"/>
          <p:cNvGrpSpPr/>
          <p:nvPr/>
        </p:nvGrpSpPr>
        <p:grpSpPr>
          <a:xfrm>
            <a:off x="18120782" y="8479865"/>
            <a:ext cx="3293181" cy="753065"/>
            <a:chOff x="9762826" y="5958899"/>
            <a:chExt cx="3293181" cy="753065"/>
          </a:xfrm>
        </p:grpSpPr>
        <p:sp>
          <p:nvSpPr>
            <p:cNvPr id="58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8120782" y="937177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18177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6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1628437" y="489481"/>
            <a:ext cx="6458247" cy="5987519"/>
            <a:chOff x="12980603" y="368285"/>
            <a:chExt cx="6588971" cy="6108715"/>
          </a:xfrm>
        </p:grpSpPr>
        <p:grpSp>
          <p:nvGrpSpPr>
            <p:cNvPr id="352" name="กลุ่ม 351"/>
            <p:cNvGrpSpPr/>
            <p:nvPr/>
          </p:nvGrpSpPr>
          <p:grpSpPr>
            <a:xfrm>
              <a:off x="16352837" y="368285"/>
              <a:ext cx="3216737" cy="6064836"/>
              <a:chOff x="9471784" y="2058728"/>
              <a:chExt cx="1011238" cy="1906588"/>
            </a:xfrm>
          </p:grpSpPr>
          <p:sp>
            <p:nvSpPr>
              <p:cNvPr id="353" name="Freeform 419"/>
              <p:cNvSpPr>
                <a:spLocks/>
              </p:cNvSpPr>
              <p:nvPr/>
            </p:nvSpPr>
            <p:spPr bwMode="auto">
              <a:xfrm>
                <a:off x="9547984" y="2096828"/>
                <a:ext cx="868363" cy="1868488"/>
              </a:xfrm>
              <a:custGeom>
                <a:avLst/>
                <a:gdLst>
                  <a:gd name="T0" fmla="*/ 0 w 547"/>
                  <a:gd name="T1" fmla="*/ 264 h 1177"/>
                  <a:gd name="T2" fmla="*/ 0 w 547"/>
                  <a:gd name="T3" fmla="*/ 1177 h 1177"/>
                  <a:gd name="T4" fmla="*/ 547 w 547"/>
                  <a:gd name="T5" fmla="*/ 1177 h 1177"/>
                  <a:gd name="T6" fmla="*/ 547 w 547"/>
                  <a:gd name="T7" fmla="*/ 264 h 1177"/>
                  <a:gd name="T8" fmla="*/ 270 w 547"/>
                  <a:gd name="T9" fmla="*/ 0 h 1177"/>
                  <a:gd name="T10" fmla="*/ 0 w 547"/>
                  <a:gd name="T11" fmla="*/ 26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1177">
                    <a:moveTo>
                      <a:pt x="0" y="264"/>
                    </a:moveTo>
                    <a:lnTo>
                      <a:pt x="0" y="1177"/>
                    </a:lnTo>
                    <a:lnTo>
                      <a:pt x="547" y="1177"/>
                    </a:lnTo>
                    <a:lnTo>
                      <a:pt x="547" y="264"/>
                    </a:lnTo>
                    <a:lnTo>
                      <a:pt x="270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989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4" name="Freeform 420"/>
              <p:cNvSpPr>
                <a:spLocks/>
              </p:cNvSpPr>
              <p:nvPr/>
            </p:nvSpPr>
            <p:spPr bwMode="auto">
              <a:xfrm>
                <a:off x="9547984" y="2096828"/>
                <a:ext cx="868363" cy="504825"/>
              </a:xfrm>
              <a:custGeom>
                <a:avLst/>
                <a:gdLst>
                  <a:gd name="T0" fmla="*/ 0 w 547"/>
                  <a:gd name="T1" fmla="*/ 264 h 318"/>
                  <a:gd name="T2" fmla="*/ 0 w 547"/>
                  <a:gd name="T3" fmla="*/ 318 h 318"/>
                  <a:gd name="T4" fmla="*/ 264 w 547"/>
                  <a:gd name="T5" fmla="*/ 48 h 318"/>
                  <a:gd name="T6" fmla="*/ 547 w 547"/>
                  <a:gd name="T7" fmla="*/ 318 h 318"/>
                  <a:gd name="T8" fmla="*/ 547 w 547"/>
                  <a:gd name="T9" fmla="*/ 264 h 318"/>
                  <a:gd name="T10" fmla="*/ 270 w 547"/>
                  <a:gd name="T11" fmla="*/ 0 h 318"/>
                  <a:gd name="T12" fmla="*/ 0 w 547"/>
                  <a:gd name="T13" fmla="*/ 264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318">
                    <a:moveTo>
                      <a:pt x="0" y="264"/>
                    </a:moveTo>
                    <a:lnTo>
                      <a:pt x="0" y="318"/>
                    </a:lnTo>
                    <a:lnTo>
                      <a:pt x="264" y="48"/>
                    </a:lnTo>
                    <a:lnTo>
                      <a:pt x="547" y="318"/>
                    </a:lnTo>
                    <a:lnTo>
                      <a:pt x="547" y="264"/>
                    </a:lnTo>
                    <a:lnTo>
                      <a:pt x="270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5" name="Freeform 421"/>
              <p:cNvSpPr>
                <a:spLocks/>
              </p:cNvSpPr>
              <p:nvPr/>
            </p:nvSpPr>
            <p:spPr bwMode="auto">
              <a:xfrm>
                <a:off x="9471784" y="2058728"/>
                <a:ext cx="1011238" cy="514350"/>
              </a:xfrm>
              <a:custGeom>
                <a:avLst/>
                <a:gdLst>
                  <a:gd name="T0" fmla="*/ 0 w 637"/>
                  <a:gd name="T1" fmla="*/ 306 h 324"/>
                  <a:gd name="T2" fmla="*/ 24 w 637"/>
                  <a:gd name="T3" fmla="*/ 324 h 324"/>
                  <a:gd name="T4" fmla="*/ 312 w 637"/>
                  <a:gd name="T5" fmla="*/ 36 h 324"/>
                  <a:gd name="T6" fmla="*/ 619 w 637"/>
                  <a:gd name="T7" fmla="*/ 324 h 324"/>
                  <a:gd name="T8" fmla="*/ 637 w 637"/>
                  <a:gd name="T9" fmla="*/ 306 h 324"/>
                  <a:gd name="T10" fmla="*/ 312 w 637"/>
                  <a:gd name="T11" fmla="*/ 0 h 324"/>
                  <a:gd name="T12" fmla="*/ 0 w 637"/>
                  <a:gd name="T13" fmla="*/ 30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7" h="324">
                    <a:moveTo>
                      <a:pt x="0" y="306"/>
                    </a:moveTo>
                    <a:lnTo>
                      <a:pt x="24" y="324"/>
                    </a:lnTo>
                    <a:lnTo>
                      <a:pt x="312" y="36"/>
                    </a:lnTo>
                    <a:lnTo>
                      <a:pt x="619" y="324"/>
                    </a:lnTo>
                    <a:lnTo>
                      <a:pt x="637" y="306"/>
                    </a:lnTo>
                    <a:lnTo>
                      <a:pt x="312" y="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C5C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6" name="Rectangle 422"/>
              <p:cNvSpPr>
                <a:spLocks noChangeArrowheads="1"/>
              </p:cNvSpPr>
              <p:nvPr/>
            </p:nvSpPr>
            <p:spPr bwMode="auto">
              <a:xfrm>
                <a:off x="9547984" y="3393816"/>
                <a:ext cx="868363" cy="47625"/>
              </a:xfrm>
              <a:prstGeom prst="rect">
                <a:avLst/>
              </a:pr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7" name="Rectangle 423"/>
              <p:cNvSpPr>
                <a:spLocks noChangeArrowheads="1"/>
              </p:cNvSpPr>
              <p:nvPr/>
            </p:nvSpPr>
            <p:spPr bwMode="auto">
              <a:xfrm>
                <a:off x="9547984" y="2792153"/>
                <a:ext cx="868363" cy="57150"/>
              </a:xfrm>
              <a:prstGeom prst="rect">
                <a:avLst/>
              </a:pr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8" name="Rectangle 424"/>
              <p:cNvSpPr>
                <a:spLocks noChangeArrowheads="1"/>
              </p:cNvSpPr>
              <p:nvPr/>
            </p:nvSpPr>
            <p:spPr bwMode="auto">
              <a:xfrm>
                <a:off x="9547984" y="3365241"/>
                <a:ext cx="868363" cy="57150"/>
              </a:xfrm>
              <a:prstGeom prst="rect">
                <a:avLst/>
              </a:prstGeom>
              <a:solidFill>
                <a:srgbClr val="B2B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9" name="Rectangle 425"/>
              <p:cNvSpPr>
                <a:spLocks noChangeArrowheads="1"/>
              </p:cNvSpPr>
              <p:nvPr/>
            </p:nvSpPr>
            <p:spPr bwMode="auto">
              <a:xfrm>
                <a:off x="9547984" y="2773103"/>
                <a:ext cx="868363" cy="47625"/>
              </a:xfrm>
              <a:prstGeom prst="rect">
                <a:avLst/>
              </a:prstGeom>
              <a:solidFill>
                <a:srgbClr val="B2B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0" name="Rectangle 426"/>
              <p:cNvSpPr>
                <a:spLocks noChangeArrowheads="1"/>
              </p:cNvSpPr>
              <p:nvPr/>
            </p:nvSpPr>
            <p:spPr bwMode="auto">
              <a:xfrm>
                <a:off x="9547984" y="3746241"/>
                <a:ext cx="868363" cy="219075"/>
              </a:xfrm>
              <a:prstGeom prst="rect">
                <a:avLst/>
              </a:pr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1" name="Rectangle 427"/>
              <p:cNvSpPr>
                <a:spLocks noChangeArrowheads="1"/>
              </p:cNvSpPr>
              <p:nvPr/>
            </p:nvSpPr>
            <p:spPr bwMode="auto">
              <a:xfrm>
                <a:off x="9862309" y="3479541"/>
                <a:ext cx="228600" cy="485775"/>
              </a:xfrm>
              <a:prstGeom prst="rect">
                <a:avLst/>
              </a:prstGeom>
              <a:solidFill>
                <a:srgbClr val="D19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2" name="Rectangle 428"/>
              <p:cNvSpPr>
                <a:spLocks noChangeArrowheads="1"/>
              </p:cNvSpPr>
              <p:nvPr/>
            </p:nvSpPr>
            <p:spPr bwMode="auto">
              <a:xfrm>
                <a:off x="9881359" y="3774816"/>
                <a:ext cx="200025" cy="171450"/>
              </a:xfrm>
              <a:prstGeom prst="rect">
                <a:avLst/>
              </a:prstGeom>
              <a:solidFill>
                <a:srgbClr val="BC8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3" name="Rectangle 429"/>
              <p:cNvSpPr>
                <a:spLocks noChangeArrowheads="1"/>
              </p:cNvSpPr>
              <p:nvPr/>
            </p:nvSpPr>
            <p:spPr bwMode="auto">
              <a:xfrm>
                <a:off x="9881359" y="3498591"/>
                <a:ext cx="200025" cy="257175"/>
              </a:xfrm>
              <a:prstGeom prst="rect">
                <a:avLst/>
              </a:prstGeom>
              <a:solidFill>
                <a:srgbClr val="BC8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4" name="Rectangle 430"/>
              <p:cNvSpPr>
                <a:spLocks noChangeArrowheads="1"/>
              </p:cNvSpPr>
              <p:nvPr/>
            </p:nvSpPr>
            <p:spPr bwMode="auto">
              <a:xfrm>
                <a:off x="9900409" y="3517641"/>
                <a:ext cx="161925" cy="219075"/>
              </a:xfrm>
              <a:prstGeom prst="rect">
                <a:avLst/>
              </a:prstGeom>
              <a:solidFill>
                <a:srgbClr val="DC9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5" name="Rectangle 431"/>
              <p:cNvSpPr>
                <a:spLocks noChangeArrowheads="1"/>
              </p:cNvSpPr>
              <p:nvPr/>
            </p:nvSpPr>
            <p:spPr bwMode="auto">
              <a:xfrm>
                <a:off x="9900409" y="3784341"/>
                <a:ext cx="161925" cy="142875"/>
              </a:xfrm>
              <a:prstGeom prst="rect">
                <a:avLst/>
              </a:prstGeom>
              <a:solidFill>
                <a:srgbClr val="DC9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5" name="Rectangle 432"/>
              <p:cNvSpPr>
                <a:spLocks noChangeArrowheads="1"/>
              </p:cNvSpPr>
              <p:nvPr/>
            </p:nvSpPr>
            <p:spPr bwMode="auto">
              <a:xfrm>
                <a:off x="9624184" y="3527166"/>
                <a:ext cx="152400" cy="21907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6" name="Rectangle 433"/>
              <p:cNvSpPr>
                <a:spLocks noChangeArrowheads="1"/>
              </p:cNvSpPr>
              <p:nvPr/>
            </p:nvSpPr>
            <p:spPr bwMode="auto">
              <a:xfrm>
                <a:off x="9614659" y="3622416"/>
                <a:ext cx="1714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7" name="Rectangle 434"/>
              <p:cNvSpPr>
                <a:spLocks noChangeArrowheads="1"/>
              </p:cNvSpPr>
              <p:nvPr/>
            </p:nvSpPr>
            <p:spPr bwMode="auto">
              <a:xfrm>
                <a:off x="9690859" y="3527166"/>
                <a:ext cx="19050" cy="2190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4" name="Freeform 435"/>
              <p:cNvSpPr>
                <a:spLocks noEditPoints="1"/>
              </p:cNvSpPr>
              <p:nvPr/>
            </p:nvSpPr>
            <p:spPr bwMode="auto">
              <a:xfrm>
                <a:off x="9614659" y="3517641"/>
                <a:ext cx="171450" cy="228600"/>
              </a:xfrm>
              <a:custGeom>
                <a:avLst/>
                <a:gdLst>
                  <a:gd name="T0" fmla="*/ 0 w 108"/>
                  <a:gd name="T1" fmla="*/ 144 h 144"/>
                  <a:gd name="T2" fmla="*/ 108 w 108"/>
                  <a:gd name="T3" fmla="*/ 144 h 144"/>
                  <a:gd name="T4" fmla="*/ 108 w 108"/>
                  <a:gd name="T5" fmla="*/ 0 h 144"/>
                  <a:gd name="T6" fmla="*/ 0 w 108"/>
                  <a:gd name="T7" fmla="*/ 0 h 144"/>
                  <a:gd name="T8" fmla="*/ 0 w 108"/>
                  <a:gd name="T9" fmla="*/ 144 h 144"/>
                  <a:gd name="T10" fmla="*/ 12 w 108"/>
                  <a:gd name="T11" fmla="*/ 6 h 144"/>
                  <a:gd name="T12" fmla="*/ 102 w 108"/>
                  <a:gd name="T13" fmla="*/ 6 h 144"/>
                  <a:gd name="T14" fmla="*/ 102 w 108"/>
                  <a:gd name="T15" fmla="*/ 138 h 144"/>
                  <a:gd name="T16" fmla="*/ 12 w 108"/>
                  <a:gd name="T17" fmla="*/ 138 h 144"/>
                  <a:gd name="T18" fmla="*/ 12 w 108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44">
                    <a:moveTo>
                      <a:pt x="0" y="144"/>
                    </a:moveTo>
                    <a:lnTo>
                      <a:pt x="108" y="144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  <a:moveTo>
                      <a:pt x="12" y="6"/>
                    </a:moveTo>
                    <a:lnTo>
                      <a:pt x="102" y="6"/>
                    </a:lnTo>
                    <a:lnTo>
                      <a:pt x="102" y="138"/>
                    </a:lnTo>
                    <a:lnTo>
                      <a:pt x="12" y="13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5" name="Rectangle 436"/>
              <p:cNvSpPr>
                <a:spLocks noChangeArrowheads="1"/>
              </p:cNvSpPr>
              <p:nvPr/>
            </p:nvSpPr>
            <p:spPr bwMode="auto">
              <a:xfrm>
                <a:off x="9605134" y="3508116"/>
                <a:ext cx="19050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6" name="Rectangle 437"/>
              <p:cNvSpPr>
                <a:spLocks noChangeArrowheads="1"/>
              </p:cNvSpPr>
              <p:nvPr/>
            </p:nvSpPr>
            <p:spPr bwMode="auto">
              <a:xfrm>
                <a:off x="9595609" y="3746241"/>
                <a:ext cx="209550" cy="285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0" name="Rectangle 438"/>
              <p:cNvSpPr>
                <a:spLocks noChangeArrowheads="1"/>
              </p:cNvSpPr>
              <p:nvPr/>
            </p:nvSpPr>
            <p:spPr bwMode="auto">
              <a:xfrm>
                <a:off x="10176634" y="3498591"/>
                <a:ext cx="163513" cy="21907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1" name="Rectangle 439"/>
              <p:cNvSpPr>
                <a:spLocks noChangeArrowheads="1"/>
              </p:cNvSpPr>
              <p:nvPr/>
            </p:nvSpPr>
            <p:spPr bwMode="auto">
              <a:xfrm>
                <a:off x="10167109" y="3603366"/>
                <a:ext cx="173038" cy="952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2" name="Rectangle 440"/>
              <p:cNvSpPr>
                <a:spLocks noChangeArrowheads="1"/>
              </p:cNvSpPr>
              <p:nvPr/>
            </p:nvSpPr>
            <p:spPr bwMode="auto">
              <a:xfrm>
                <a:off x="10252834" y="3508116"/>
                <a:ext cx="9525" cy="2190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3" name="Freeform 441"/>
              <p:cNvSpPr>
                <a:spLocks noEditPoints="1"/>
              </p:cNvSpPr>
              <p:nvPr/>
            </p:nvSpPr>
            <p:spPr bwMode="auto">
              <a:xfrm>
                <a:off x="10167109" y="3498591"/>
                <a:ext cx="173038" cy="228600"/>
              </a:xfrm>
              <a:custGeom>
                <a:avLst/>
                <a:gdLst>
                  <a:gd name="T0" fmla="*/ 0 w 109"/>
                  <a:gd name="T1" fmla="*/ 144 h 144"/>
                  <a:gd name="T2" fmla="*/ 109 w 109"/>
                  <a:gd name="T3" fmla="*/ 144 h 144"/>
                  <a:gd name="T4" fmla="*/ 109 w 109"/>
                  <a:gd name="T5" fmla="*/ 0 h 144"/>
                  <a:gd name="T6" fmla="*/ 0 w 109"/>
                  <a:gd name="T7" fmla="*/ 0 h 144"/>
                  <a:gd name="T8" fmla="*/ 0 w 109"/>
                  <a:gd name="T9" fmla="*/ 144 h 144"/>
                  <a:gd name="T10" fmla="*/ 12 w 109"/>
                  <a:gd name="T11" fmla="*/ 6 h 144"/>
                  <a:gd name="T12" fmla="*/ 103 w 109"/>
                  <a:gd name="T13" fmla="*/ 6 h 144"/>
                  <a:gd name="T14" fmla="*/ 103 w 109"/>
                  <a:gd name="T15" fmla="*/ 138 h 144"/>
                  <a:gd name="T16" fmla="*/ 12 w 109"/>
                  <a:gd name="T17" fmla="*/ 138 h 144"/>
                  <a:gd name="T18" fmla="*/ 12 w 10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44">
                    <a:moveTo>
                      <a:pt x="0" y="144"/>
                    </a:moveTo>
                    <a:lnTo>
                      <a:pt x="109" y="144"/>
                    </a:lnTo>
                    <a:lnTo>
                      <a:pt x="109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  <a:moveTo>
                      <a:pt x="12" y="6"/>
                    </a:moveTo>
                    <a:lnTo>
                      <a:pt x="103" y="6"/>
                    </a:lnTo>
                    <a:lnTo>
                      <a:pt x="103" y="138"/>
                    </a:lnTo>
                    <a:lnTo>
                      <a:pt x="12" y="13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4" name="Rectangle 442"/>
              <p:cNvSpPr>
                <a:spLocks noChangeArrowheads="1"/>
              </p:cNvSpPr>
              <p:nvPr/>
            </p:nvSpPr>
            <p:spPr bwMode="auto">
              <a:xfrm>
                <a:off x="10157584" y="3489066"/>
                <a:ext cx="192088" cy="952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5" name="Rectangle 443"/>
              <p:cNvSpPr>
                <a:spLocks noChangeArrowheads="1"/>
              </p:cNvSpPr>
              <p:nvPr/>
            </p:nvSpPr>
            <p:spPr bwMode="auto">
              <a:xfrm>
                <a:off x="10148059" y="3727191"/>
                <a:ext cx="220663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6" name="Freeform 444"/>
              <p:cNvSpPr>
                <a:spLocks/>
              </p:cNvSpPr>
              <p:nvPr/>
            </p:nvSpPr>
            <p:spPr bwMode="auto">
              <a:xfrm>
                <a:off x="9605134" y="2944553"/>
                <a:ext cx="200025" cy="296863"/>
              </a:xfrm>
              <a:custGeom>
                <a:avLst/>
                <a:gdLst>
                  <a:gd name="T0" fmla="*/ 11 w 21"/>
                  <a:gd name="T1" fmla="*/ 0 h 31"/>
                  <a:gd name="T2" fmla="*/ 0 w 21"/>
                  <a:gd name="T3" fmla="*/ 11 h 31"/>
                  <a:gd name="T4" fmla="*/ 0 w 21"/>
                  <a:gd name="T5" fmla="*/ 31 h 31"/>
                  <a:gd name="T6" fmla="*/ 21 w 21"/>
                  <a:gd name="T7" fmla="*/ 31 h 31"/>
                  <a:gd name="T8" fmla="*/ 21 w 21"/>
                  <a:gd name="T9" fmla="*/ 11 h 31"/>
                  <a:gd name="T10" fmla="*/ 11 w 2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7" name="Freeform 445"/>
              <p:cNvSpPr>
                <a:spLocks noEditPoints="1"/>
              </p:cNvSpPr>
              <p:nvPr/>
            </p:nvSpPr>
            <p:spPr bwMode="auto">
              <a:xfrm>
                <a:off x="9595609" y="2944553"/>
                <a:ext cx="219075" cy="306388"/>
              </a:xfrm>
              <a:custGeom>
                <a:avLst/>
                <a:gdLst>
                  <a:gd name="T0" fmla="*/ 12 w 23"/>
                  <a:gd name="T1" fmla="*/ 0 h 32"/>
                  <a:gd name="T2" fmla="*/ 0 w 23"/>
                  <a:gd name="T3" fmla="*/ 11 h 32"/>
                  <a:gd name="T4" fmla="*/ 0 w 23"/>
                  <a:gd name="T5" fmla="*/ 32 h 32"/>
                  <a:gd name="T6" fmla="*/ 23 w 23"/>
                  <a:gd name="T7" fmla="*/ 32 h 32"/>
                  <a:gd name="T8" fmla="*/ 23 w 23"/>
                  <a:gd name="T9" fmla="*/ 11 h 32"/>
                  <a:gd name="T10" fmla="*/ 12 w 23"/>
                  <a:gd name="T11" fmla="*/ 0 h 32"/>
                  <a:gd name="T12" fmla="*/ 22 w 23"/>
                  <a:gd name="T13" fmla="*/ 30 h 32"/>
                  <a:gd name="T14" fmla="*/ 2 w 23"/>
                  <a:gd name="T15" fmla="*/ 30 h 32"/>
                  <a:gd name="T16" fmla="*/ 2 w 23"/>
                  <a:gd name="T17" fmla="*/ 11 h 32"/>
                  <a:gd name="T18" fmla="*/ 12 w 23"/>
                  <a:gd name="T19" fmla="*/ 1 h 32"/>
                  <a:gd name="T20" fmla="*/ 22 w 23"/>
                  <a:gd name="T21" fmla="*/ 11 h 32"/>
                  <a:gd name="T22" fmla="*/ 22 w 23"/>
                  <a:gd name="T2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2">
                    <a:moveTo>
                      <a:pt x="12" y="0"/>
                    </a:moveTo>
                    <a:cubicBezTo>
                      <a:pt x="6" y="0"/>
                      <a:pt x="0" y="5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lose/>
                    <a:moveTo>
                      <a:pt x="22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6"/>
                      <a:pt x="7" y="1"/>
                      <a:pt x="12" y="1"/>
                    </a:cubicBezTo>
                    <a:cubicBezTo>
                      <a:pt x="17" y="1"/>
                      <a:pt x="22" y="6"/>
                      <a:pt x="22" y="11"/>
                    </a:cubicBez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8" name="Rectangle 446"/>
              <p:cNvSpPr>
                <a:spLocks noChangeArrowheads="1"/>
              </p:cNvSpPr>
              <p:nvPr/>
            </p:nvSpPr>
            <p:spPr bwMode="auto">
              <a:xfrm>
                <a:off x="9586084" y="3250941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9" name="Rectangle 447"/>
              <p:cNvSpPr>
                <a:spLocks noChangeArrowheads="1"/>
              </p:cNvSpPr>
              <p:nvPr/>
            </p:nvSpPr>
            <p:spPr bwMode="auto">
              <a:xfrm>
                <a:off x="9700384" y="2954078"/>
                <a:ext cx="19050" cy="2968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0" name="Rectangle 448"/>
              <p:cNvSpPr>
                <a:spLocks noChangeArrowheads="1"/>
              </p:cNvSpPr>
              <p:nvPr/>
            </p:nvSpPr>
            <p:spPr bwMode="auto">
              <a:xfrm>
                <a:off x="9614659" y="3039803"/>
                <a:ext cx="200025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1" name="Rectangle 449"/>
              <p:cNvSpPr>
                <a:spLocks noChangeArrowheads="1"/>
              </p:cNvSpPr>
              <p:nvPr/>
            </p:nvSpPr>
            <p:spPr bwMode="auto">
              <a:xfrm>
                <a:off x="9614659" y="3144578"/>
                <a:ext cx="200025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2" name="Freeform 450"/>
              <p:cNvSpPr>
                <a:spLocks/>
              </p:cNvSpPr>
              <p:nvPr/>
            </p:nvSpPr>
            <p:spPr bwMode="auto">
              <a:xfrm>
                <a:off x="9881359" y="2944553"/>
                <a:ext cx="200025" cy="296863"/>
              </a:xfrm>
              <a:custGeom>
                <a:avLst/>
                <a:gdLst>
                  <a:gd name="T0" fmla="*/ 10 w 21"/>
                  <a:gd name="T1" fmla="*/ 0 h 31"/>
                  <a:gd name="T2" fmla="*/ 0 w 21"/>
                  <a:gd name="T3" fmla="*/ 11 h 31"/>
                  <a:gd name="T4" fmla="*/ 0 w 21"/>
                  <a:gd name="T5" fmla="*/ 31 h 31"/>
                  <a:gd name="T6" fmla="*/ 21 w 21"/>
                  <a:gd name="T7" fmla="*/ 31 h 31"/>
                  <a:gd name="T8" fmla="*/ 21 w 21"/>
                  <a:gd name="T9" fmla="*/ 11 h 31"/>
                  <a:gd name="T10" fmla="*/ 10 w 2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3" name="Freeform 451"/>
              <p:cNvSpPr>
                <a:spLocks noEditPoints="1"/>
              </p:cNvSpPr>
              <p:nvPr/>
            </p:nvSpPr>
            <p:spPr bwMode="auto">
              <a:xfrm>
                <a:off x="9871834" y="2944553"/>
                <a:ext cx="219075" cy="306388"/>
              </a:xfrm>
              <a:custGeom>
                <a:avLst/>
                <a:gdLst>
                  <a:gd name="T0" fmla="*/ 11 w 23"/>
                  <a:gd name="T1" fmla="*/ 0 h 32"/>
                  <a:gd name="T2" fmla="*/ 0 w 23"/>
                  <a:gd name="T3" fmla="*/ 11 h 32"/>
                  <a:gd name="T4" fmla="*/ 0 w 23"/>
                  <a:gd name="T5" fmla="*/ 32 h 32"/>
                  <a:gd name="T6" fmla="*/ 23 w 23"/>
                  <a:gd name="T7" fmla="*/ 32 h 32"/>
                  <a:gd name="T8" fmla="*/ 23 w 23"/>
                  <a:gd name="T9" fmla="*/ 11 h 32"/>
                  <a:gd name="T10" fmla="*/ 11 w 23"/>
                  <a:gd name="T11" fmla="*/ 0 h 32"/>
                  <a:gd name="T12" fmla="*/ 21 w 23"/>
                  <a:gd name="T13" fmla="*/ 30 h 32"/>
                  <a:gd name="T14" fmla="*/ 2 w 23"/>
                  <a:gd name="T15" fmla="*/ 30 h 32"/>
                  <a:gd name="T16" fmla="*/ 2 w 23"/>
                  <a:gd name="T17" fmla="*/ 11 h 32"/>
                  <a:gd name="T18" fmla="*/ 11 w 23"/>
                  <a:gd name="T19" fmla="*/ 1 h 32"/>
                  <a:gd name="T20" fmla="*/ 21 w 23"/>
                  <a:gd name="T21" fmla="*/ 11 h 32"/>
                  <a:gd name="T22" fmla="*/ 21 w 23"/>
                  <a:gd name="T2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lose/>
                    <a:moveTo>
                      <a:pt x="21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6"/>
                      <a:pt x="6" y="1"/>
                      <a:pt x="11" y="1"/>
                    </a:cubicBezTo>
                    <a:cubicBezTo>
                      <a:pt x="17" y="1"/>
                      <a:pt x="21" y="6"/>
                      <a:pt x="21" y="11"/>
                    </a:cubicBez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4" name="Rectangle 452"/>
              <p:cNvSpPr>
                <a:spLocks noChangeArrowheads="1"/>
              </p:cNvSpPr>
              <p:nvPr/>
            </p:nvSpPr>
            <p:spPr bwMode="auto">
              <a:xfrm>
                <a:off x="9852784" y="3250941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5" name="Rectangle 453"/>
              <p:cNvSpPr>
                <a:spLocks noChangeArrowheads="1"/>
              </p:cNvSpPr>
              <p:nvPr/>
            </p:nvSpPr>
            <p:spPr bwMode="auto">
              <a:xfrm>
                <a:off x="9976609" y="2954078"/>
                <a:ext cx="9525" cy="2968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6" name="Rectangle 454"/>
              <p:cNvSpPr>
                <a:spLocks noChangeArrowheads="1"/>
              </p:cNvSpPr>
              <p:nvPr/>
            </p:nvSpPr>
            <p:spPr bwMode="auto">
              <a:xfrm>
                <a:off x="9881359" y="3039803"/>
                <a:ext cx="209550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7" name="Rectangle 455"/>
              <p:cNvSpPr>
                <a:spLocks noChangeArrowheads="1"/>
              </p:cNvSpPr>
              <p:nvPr/>
            </p:nvSpPr>
            <p:spPr bwMode="auto">
              <a:xfrm>
                <a:off x="9881359" y="3144578"/>
                <a:ext cx="2095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8" name="Freeform 456"/>
              <p:cNvSpPr>
                <a:spLocks/>
              </p:cNvSpPr>
              <p:nvPr/>
            </p:nvSpPr>
            <p:spPr bwMode="auto">
              <a:xfrm>
                <a:off x="10148059" y="2944553"/>
                <a:ext cx="201613" cy="296863"/>
              </a:xfrm>
              <a:custGeom>
                <a:avLst/>
                <a:gdLst>
                  <a:gd name="T0" fmla="*/ 11 w 21"/>
                  <a:gd name="T1" fmla="*/ 0 h 31"/>
                  <a:gd name="T2" fmla="*/ 0 w 21"/>
                  <a:gd name="T3" fmla="*/ 11 h 31"/>
                  <a:gd name="T4" fmla="*/ 0 w 21"/>
                  <a:gd name="T5" fmla="*/ 31 h 31"/>
                  <a:gd name="T6" fmla="*/ 21 w 21"/>
                  <a:gd name="T7" fmla="*/ 31 h 31"/>
                  <a:gd name="T8" fmla="*/ 21 w 21"/>
                  <a:gd name="T9" fmla="*/ 11 h 31"/>
                  <a:gd name="T10" fmla="*/ 11 w 2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9" name="Freeform 457"/>
              <p:cNvSpPr>
                <a:spLocks noEditPoints="1"/>
              </p:cNvSpPr>
              <p:nvPr/>
            </p:nvSpPr>
            <p:spPr bwMode="auto">
              <a:xfrm>
                <a:off x="10138534" y="2944553"/>
                <a:ext cx="220663" cy="306388"/>
              </a:xfrm>
              <a:custGeom>
                <a:avLst/>
                <a:gdLst>
                  <a:gd name="T0" fmla="*/ 12 w 23"/>
                  <a:gd name="T1" fmla="*/ 0 h 32"/>
                  <a:gd name="T2" fmla="*/ 0 w 23"/>
                  <a:gd name="T3" fmla="*/ 11 h 32"/>
                  <a:gd name="T4" fmla="*/ 0 w 23"/>
                  <a:gd name="T5" fmla="*/ 32 h 32"/>
                  <a:gd name="T6" fmla="*/ 23 w 23"/>
                  <a:gd name="T7" fmla="*/ 32 h 32"/>
                  <a:gd name="T8" fmla="*/ 23 w 23"/>
                  <a:gd name="T9" fmla="*/ 11 h 32"/>
                  <a:gd name="T10" fmla="*/ 12 w 23"/>
                  <a:gd name="T11" fmla="*/ 0 h 32"/>
                  <a:gd name="T12" fmla="*/ 21 w 23"/>
                  <a:gd name="T13" fmla="*/ 30 h 32"/>
                  <a:gd name="T14" fmla="*/ 2 w 23"/>
                  <a:gd name="T15" fmla="*/ 30 h 32"/>
                  <a:gd name="T16" fmla="*/ 2 w 23"/>
                  <a:gd name="T17" fmla="*/ 11 h 32"/>
                  <a:gd name="T18" fmla="*/ 12 w 23"/>
                  <a:gd name="T19" fmla="*/ 1 h 32"/>
                  <a:gd name="T20" fmla="*/ 21 w 23"/>
                  <a:gd name="T21" fmla="*/ 11 h 32"/>
                  <a:gd name="T22" fmla="*/ 21 w 23"/>
                  <a:gd name="T2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2">
                    <a:moveTo>
                      <a:pt x="12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lose/>
                    <a:moveTo>
                      <a:pt x="21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6"/>
                      <a:pt x="6" y="1"/>
                      <a:pt x="12" y="1"/>
                    </a:cubicBezTo>
                    <a:cubicBezTo>
                      <a:pt x="17" y="1"/>
                      <a:pt x="21" y="6"/>
                      <a:pt x="21" y="11"/>
                    </a:cubicBez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0" name="Rectangle 458"/>
              <p:cNvSpPr>
                <a:spLocks noChangeArrowheads="1"/>
              </p:cNvSpPr>
              <p:nvPr/>
            </p:nvSpPr>
            <p:spPr bwMode="auto">
              <a:xfrm>
                <a:off x="10129009" y="3250941"/>
                <a:ext cx="239713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1" name="Rectangle 459"/>
              <p:cNvSpPr>
                <a:spLocks noChangeArrowheads="1"/>
              </p:cNvSpPr>
              <p:nvPr/>
            </p:nvSpPr>
            <p:spPr bwMode="auto">
              <a:xfrm>
                <a:off x="10243309" y="2954078"/>
                <a:ext cx="9525" cy="2968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2" name="Rectangle 460"/>
              <p:cNvSpPr>
                <a:spLocks noChangeArrowheads="1"/>
              </p:cNvSpPr>
              <p:nvPr/>
            </p:nvSpPr>
            <p:spPr bwMode="auto">
              <a:xfrm>
                <a:off x="10148059" y="3039803"/>
                <a:ext cx="211138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3" name="Rectangle 461"/>
              <p:cNvSpPr>
                <a:spLocks noChangeArrowheads="1"/>
              </p:cNvSpPr>
              <p:nvPr/>
            </p:nvSpPr>
            <p:spPr bwMode="auto">
              <a:xfrm>
                <a:off x="10148059" y="3144578"/>
                <a:ext cx="211138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4" name="Freeform 462"/>
              <p:cNvSpPr>
                <a:spLocks/>
              </p:cNvSpPr>
              <p:nvPr/>
            </p:nvSpPr>
            <p:spPr bwMode="auto">
              <a:xfrm>
                <a:off x="9605134" y="2515928"/>
                <a:ext cx="209550" cy="20955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0 w 22"/>
                  <a:gd name="T5" fmla="*/ 22 h 22"/>
                  <a:gd name="T6" fmla="*/ 22 w 22"/>
                  <a:gd name="T7" fmla="*/ 22 h 22"/>
                  <a:gd name="T8" fmla="*/ 22 w 22"/>
                  <a:gd name="T9" fmla="*/ 11 h 22"/>
                  <a:gd name="T10" fmla="*/ 11 w 22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5" name="Freeform 463"/>
              <p:cNvSpPr>
                <a:spLocks/>
              </p:cNvSpPr>
              <p:nvPr/>
            </p:nvSpPr>
            <p:spPr bwMode="auto">
              <a:xfrm>
                <a:off x="9605134" y="2506403"/>
                <a:ext cx="209550" cy="219075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0 w 22"/>
                  <a:gd name="T5" fmla="*/ 23 h 23"/>
                  <a:gd name="T6" fmla="*/ 1 w 22"/>
                  <a:gd name="T7" fmla="*/ 23 h 23"/>
                  <a:gd name="T8" fmla="*/ 1 w 22"/>
                  <a:gd name="T9" fmla="*/ 12 h 23"/>
                  <a:gd name="T10" fmla="*/ 11 w 22"/>
                  <a:gd name="T11" fmla="*/ 2 h 23"/>
                  <a:gd name="T12" fmla="*/ 21 w 22"/>
                  <a:gd name="T13" fmla="*/ 12 h 23"/>
                  <a:gd name="T14" fmla="*/ 21 w 22"/>
                  <a:gd name="T15" fmla="*/ 23 h 23"/>
                  <a:gd name="T16" fmla="*/ 22 w 22"/>
                  <a:gd name="T17" fmla="*/ 23 h 23"/>
                  <a:gd name="T18" fmla="*/ 22 w 22"/>
                  <a:gd name="T19" fmla="*/ 12 h 23"/>
                  <a:gd name="T20" fmla="*/ 11 w 22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6" y="2"/>
                      <a:pt x="11" y="2"/>
                    </a:cubicBezTo>
                    <a:cubicBezTo>
                      <a:pt x="16" y="2"/>
                      <a:pt x="21" y="7"/>
                      <a:pt x="21" y="1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6" name="Rectangle 464"/>
              <p:cNvSpPr>
                <a:spLocks noChangeArrowheads="1"/>
              </p:cNvSpPr>
              <p:nvPr/>
            </p:nvSpPr>
            <p:spPr bwMode="auto">
              <a:xfrm>
                <a:off x="9586084" y="2725478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7" name="Rectangle 465"/>
              <p:cNvSpPr>
                <a:spLocks noChangeArrowheads="1"/>
              </p:cNvSpPr>
              <p:nvPr/>
            </p:nvSpPr>
            <p:spPr bwMode="auto">
              <a:xfrm>
                <a:off x="9700384" y="2525453"/>
                <a:ext cx="19050" cy="2000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8" name="Rectangle 466"/>
              <p:cNvSpPr>
                <a:spLocks noChangeArrowheads="1"/>
              </p:cNvSpPr>
              <p:nvPr/>
            </p:nvSpPr>
            <p:spPr bwMode="auto">
              <a:xfrm>
                <a:off x="9605134" y="2611178"/>
                <a:ext cx="209550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9" name="Rectangle 467"/>
              <p:cNvSpPr>
                <a:spLocks noChangeArrowheads="1"/>
              </p:cNvSpPr>
              <p:nvPr/>
            </p:nvSpPr>
            <p:spPr bwMode="auto">
              <a:xfrm>
                <a:off x="9605134" y="2715953"/>
                <a:ext cx="2095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0" name="Freeform 468"/>
              <p:cNvSpPr>
                <a:spLocks/>
              </p:cNvSpPr>
              <p:nvPr/>
            </p:nvSpPr>
            <p:spPr bwMode="auto">
              <a:xfrm>
                <a:off x="9881359" y="2515928"/>
                <a:ext cx="200025" cy="209550"/>
              </a:xfrm>
              <a:custGeom>
                <a:avLst/>
                <a:gdLst>
                  <a:gd name="T0" fmla="*/ 10 w 21"/>
                  <a:gd name="T1" fmla="*/ 0 h 22"/>
                  <a:gd name="T2" fmla="*/ 0 w 21"/>
                  <a:gd name="T3" fmla="*/ 11 h 22"/>
                  <a:gd name="T4" fmla="*/ 0 w 21"/>
                  <a:gd name="T5" fmla="*/ 22 h 22"/>
                  <a:gd name="T6" fmla="*/ 21 w 21"/>
                  <a:gd name="T7" fmla="*/ 22 h 22"/>
                  <a:gd name="T8" fmla="*/ 21 w 21"/>
                  <a:gd name="T9" fmla="*/ 11 h 22"/>
                  <a:gd name="T10" fmla="*/ 1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1" name="Freeform 469"/>
              <p:cNvSpPr>
                <a:spLocks/>
              </p:cNvSpPr>
              <p:nvPr/>
            </p:nvSpPr>
            <p:spPr bwMode="auto">
              <a:xfrm>
                <a:off x="9871834" y="2506403"/>
                <a:ext cx="219075" cy="219075"/>
              </a:xfrm>
              <a:custGeom>
                <a:avLst/>
                <a:gdLst>
                  <a:gd name="T0" fmla="*/ 11 w 23"/>
                  <a:gd name="T1" fmla="*/ 0 h 23"/>
                  <a:gd name="T2" fmla="*/ 0 w 23"/>
                  <a:gd name="T3" fmla="*/ 12 h 23"/>
                  <a:gd name="T4" fmla="*/ 0 w 23"/>
                  <a:gd name="T5" fmla="*/ 23 h 23"/>
                  <a:gd name="T6" fmla="*/ 2 w 23"/>
                  <a:gd name="T7" fmla="*/ 23 h 23"/>
                  <a:gd name="T8" fmla="*/ 2 w 23"/>
                  <a:gd name="T9" fmla="*/ 12 h 23"/>
                  <a:gd name="T10" fmla="*/ 11 w 23"/>
                  <a:gd name="T11" fmla="*/ 2 h 23"/>
                  <a:gd name="T12" fmla="*/ 21 w 23"/>
                  <a:gd name="T13" fmla="*/ 12 h 23"/>
                  <a:gd name="T14" fmla="*/ 21 w 23"/>
                  <a:gd name="T15" fmla="*/ 23 h 23"/>
                  <a:gd name="T16" fmla="*/ 23 w 23"/>
                  <a:gd name="T17" fmla="*/ 23 h 23"/>
                  <a:gd name="T18" fmla="*/ 23 w 23"/>
                  <a:gd name="T19" fmla="*/ 12 h 23"/>
                  <a:gd name="T20" fmla="*/ 11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7"/>
                      <a:pt x="6" y="2"/>
                      <a:pt x="11" y="2"/>
                    </a:cubicBezTo>
                    <a:cubicBezTo>
                      <a:pt x="17" y="2"/>
                      <a:pt x="21" y="7"/>
                      <a:pt x="21" y="1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2" name="Rectangle 470"/>
              <p:cNvSpPr>
                <a:spLocks noChangeArrowheads="1"/>
              </p:cNvSpPr>
              <p:nvPr/>
            </p:nvSpPr>
            <p:spPr bwMode="auto">
              <a:xfrm>
                <a:off x="9852784" y="2725478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3" name="Rectangle 471"/>
              <p:cNvSpPr>
                <a:spLocks noChangeArrowheads="1"/>
              </p:cNvSpPr>
              <p:nvPr/>
            </p:nvSpPr>
            <p:spPr bwMode="auto">
              <a:xfrm>
                <a:off x="9976609" y="2525453"/>
                <a:ext cx="9525" cy="2000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4" name="Rectangle 472"/>
              <p:cNvSpPr>
                <a:spLocks noChangeArrowheads="1"/>
              </p:cNvSpPr>
              <p:nvPr/>
            </p:nvSpPr>
            <p:spPr bwMode="auto">
              <a:xfrm>
                <a:off x="9871834" y="2611178"/>
                <a:ext cx="209550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5" name="Rectangle 473"/>
              <p:cNvSpPr>
                <a:spLocks noChangeArrowheads="1"/>
              </p:cNvSpPr>
              <p:nvPr/>
            </p:nvSpPr>
            <p:spPr bwMode="auto">
              <a:xfrm>
                <a:off x="9871834" y="2715953"/>
                <a:ext cx="2095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6" name="Freeform 474"/>
              <p:cNvSpPr>
                <a:spLocks/>
              </p:cNvSpPr>
              <p:nvPr/>
            </p:nvSpPr>
            <p:spPr bwMode="auto">
              <a:xfrm>
                <a:off x="10148059" y="2515928"/>
                <a:ext cx="201613" cy="209550"/>
              </a:xfrm>
              <a:custGeom>
                <a:avLst/>
                <a:gdLst>
                  <a:gd name="T0" fmla="*/ 10 w 21"/>
                  <a:gd name="T1" fmla="*/ 0 h 22"/>
                  <a:gd name="T2" fmla="*/ 0 w 21"/>
                  <a:gd name="T3" fmla="*/ 11 h 22"/>
                  <a:gd name="T4" fmla="*/ 0 w 21"/>
                  <a:gd name="T5" fmla="*/ 22 h 22"/>
                  <a:gd name="T6" fmla="*/ 21 w 21"/>
                  <a:gd name="T7" fmla="*/ 22 h 22"/>
                  <a:gd name="T8" fmla="*/ 21 w 21"/>
                  <a:gd name="T9" fmla="*/ 11 h 22"/>
                  <a:gd name="T10" fmla="*/ 1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10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7" name="Freeform 475"/>
              <p:cNvSpPr>
                <a:spLocks/>
              </p:cNvSpPr>
              <p:nvPr/>
            </p:nvSpPr>
            <p:spPr bwMode="auto">
              <a:xfrm>
                <a:off x="10138534" y="2506403"/>
                <a:ext cx="220663" cy="219075"/>
              </a:xfrm>
              <a:custGeom>
                <a:avLst/>
                <a:gdLst>
                  <a:gd name="T0" fmla="*/ 11 w 23"/>
                  <a:gd name="T1" fmla="*/ 0 h 23"/>
                  <a:gd name="T2" fmla="*/ 0 w 23"/>
                  <a:gd name="T3" fmla="*/ 12 h 23"/>
                  <a:gd name="T4" fmla="*/ 0 w 23"/>
                  <a:gd name="T5" fmla="*/ 23 h 23"/>
                  <a:gd name="T6" fmla="*/ 2 w 23"/>
                  <a:gd name="T7" fmla="*/ 23 h 23"/>
                  <a:gd name="T8" fmla="*/ 2 w 23"/>
                  <a:gd name="T9" fmla="*/ 12 h 23"/>
                  <a:gd name="T10" fmla="*/ 11 w 23"/>
                  <a:gd name="T11" fmla="*/ 2 h 23"/>
                  <a:gd name="T12" fmla="*/ 21 w 23"/>
                  <a:gd name="T13" fmla="*/ 12 h 23"/>
                  <a:gd name="T14" fmla="*/ 21 w 23"/>
                  <a:gd name="T15" fmla="*/ 23 h 23"/>
                  <a:gd name="T16" fmla="*/ 23 w 23"/>
                  <a:gd name="T17" fmla="*/ 23 h 23"/>
                  <a:gd name="T18" fmla="*/ 23 w 23"/>
                  <a:gd name="T19" fmla="*/ 12 h 23"/>
                  <a:gd name="T20" fmla="*/ 11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7"/>
                      <a:pt x="6" y="2"/>
                      <a:pt x="11" y="2"/>
                    </a:cubicBezTo>
                    <a:cubicBezTo>
                      <a:pt x="17" y="2"/>
                      <a:pt x="21" y="7"/>
                      <a:pt x="21" y="1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8" name="Rectangle 476"/>
              <p:cNvSpPr>
                <a:spLocks noChangeArrowheads="1"/>
              </p:cNvSpPr>
              <p:nvPr/>
            </p:nvSpPr>
            <p:spPr bwMode="auto">
              <a:xfrm>
                <a:off x="10129009" y="2725478"/>
                <a:ext cx="239713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98" name="Rectangle 477"/>
              <p:cNvSpPr>
                <a:spLocks noChangeArrowheads="1"/>
              </p:cNvSpPr>
              <p:nvPr/>
            </p:nvSpPr>
            <p:spPr bwMode="auto">
              <a:xfrm>
                <a:off x="10243309" y="2525453"/>
                <a:ext cx="9525" cy="2000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99" name="Rectangle 478"/>
              <p:cNvSpPr>
                <a:spLocks noChangeArrowheads="1"/>
              </p:cNvSpPr>
              <p:nvPr/>
            </p:nvSpPr>
            <p:spPr bwMode="auto">
              <a:xfrm>
                <a:off x="10148059" y="2611178"/>
                <a:ext cx="201613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0" name="Rectangle 479"/>
              <p:cNvSpPr>
                <a:spLocks noChangeArrowheads="1"/>
              </p:cNvSpPr>
              <p:nvPr/>
            </p:nvSpPr>
            <p:spPr bwMode="auto">
              <a:xfrm>
                <a:off x="10148059" y="2715953"/>
                <a:ext cx="201613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1" name="Oval 480"/>
              <p:cNvSpPr>
                <a:spLocks noChangeArrowheads="1"/>
              </p:cNvSpPr>
              <p:nvPr/>
            </p:nvSpPr>
            <p:spPr bwMode="auto">
              <a:xfrm>
                <a:off x="9881359" y="2268278"/>
                <a:ext cx="200025" cy="190500"/>
              </a:xfrm>
              <a:prstGeom prst="ellipse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2" name="Oval 481"/>
              <p:cNvSpPr>
                <a:spLocks noChangeArrowheads="1"/>
              </p:cNvSpPr>
              <p:nvPr/>
            </p:nvSpPr>
            <p:spPr bwMode="auto">
              <a:xfrm>
                <a:off x="9900409" y="2287328"/>
                <a:ext cx="152400" cy="152400"/>
              </a:xfrm>
              <a:prstGeom prst="ellipse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603" name="กลุ่ม 602"/>
            <p:cNvGrpSpPr/>
            <p:nvPr/>
          </p:nvGrpSpPr>
          <p:grpSpPr>
            <a:xfrm>
              <a:off x="12980603" y="2654285"/>
              <a:ext cx="3696468" cy="3822715"/>
              <a:chOff x="8404984" y="2773103"/>
              <a:chExt cx="1162050" cy="1201738"/>
            </a:xfrm>
          </p:grpSpPr>
          <p:sp>
            <p:nvSpPr>
              <p:cNvPr id="604" name="Rectangle 610"/>
              <p:cNvSpPr>
                <a:spLocks noChangeArrowheads="1"/>
              </p:cNvSpPr>
              <p:nvPr/>
            </p:nvSpPr>
            <p:spPr bwMode="auto">
              <a:xfrm>
                <a:off x="8414509" y="3116003"/>
                <a:ext cx="1143000" cy="849313"/>
              </a:xfrm>
              <a:prstGeom prst="rect">
                <a:avLst/>
              </a:pr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5" name="Rectangle 611"/>
              <p:cNvSpPr>
                <a:spLocks noChangeArrowheads="1"/>
              </p:cNvSpPr>
              <p:nvPr/>
            </p:nvSpPr>
            <p:spPr bwMode="auto">
              <a:xfrm>
                <a:off x="8414509" y="3116003"/>
                <a:ext cx="1143000" cy="47625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6" name="Rectangle 612"/>
              <p:cNvSpPr>
                <a:spLocks noChangeArrowheads="1"/>
              </p:cNvSpPr>
              <p:nvPr/>
            </p:nvSpPr>
            <p:spPr bwMode="auto">
              <a:xfrm>
                <a:off x="8414509" y="2773103"/>
                <a:ext cx="1143000" cy="342900"/>
              </a:xfrm>
              <a:prstGeom prst="rect">
                <a:avLst/>
              </a:prstGeom>
              <a:solidFill>
                <a:srgbClr val="A5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7" name="Rectangle 613"/>
              <p:cNvSpPr>
                <a:spLocks noChangeArrowheads="1"/>
              </p:cNvSpPr>
              <p:nvPr/>
            </p:nvSpPr>
            <p:spPr bwMode="auto">
              <a:xfrm>
                <a:off x="8404984" y="3096953"/>
                <a:ext cx="1162050" cy="38100"/>
              </a:xfrm>
              <a:prstGeom prst="rect">
                <a:avLst/>
              </a:pr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8" name="Freeform 614"/>
              <p:cNvSpPr>
                <a:spLocks noEditPoints="1"/>
              </p:cNvSpPr>
              <p:nvPr/>
            </p:nvSpPr>
            <p:spPr bwMode="auto">
              <a:xfrm>
                <a:off x="8509759" y="2811203"/>
                <a:ext cx="428625" cy="209550"/>
              </a:xfrm>
              <a:custGeom>
                <a:avLst/>
                <a:gdLst>
                  <a:gd name="T0" fmla="*/ 0 w 270"/>
                  <a:gd name="T1" fmla="*/ 132 h 132"/>
                  <a:gd name="T2" fmla="*/ 270 w 270"/>
                  <a:gd name="T3" fmla="*/ 132 h 132"/>
                  <a:gd name="T4" fmla="*/ 132 w 270"/>
                  <a:gd name="T5" fmla="*/ 0 h 132"/>
                  <a:gd name="T6" fmla="*/ 0 w 270"/>
                  <a:gd name="T7" fmla="*/ 132 h 132"/>
                  <a:gd name="T8" fmla="*/ 30 w 270"/>
                  <a:gd name="T9" fmla="*/ 126 h 132"/>
                  <a:gd name="T10" fmla="*/ 132 w 270"/>
                  <a:gd name="T11" fmla="*/ 30 h 132"/>
                  <a:gd name="T12" fmla="*/ 240 w 270"/>
                  <a:gd name="T13" fmla="*/ 126 h 132"/>
                  <a:gd name="T14" fmla="*/ 30 w 270"/>
                  <a:gd name="T15" fmla="*/ 1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132">
                    <a:moveTo>
                      <a:pt x="0" y="132"/>
                    </a:moveTo>
                    <a:lnTo>
                      <a:pt x="270" y="132"/>
                    </a:lnTo>
                    <a:lnTo>
                      <a:pt x="132" y="0"/>
                    </a:lnTo>
                    <a:lnTo>
                      <a:pt x="0" y="132"/>
                    </a:lnTo>
                    <a:close/>
                    <a:moveTo>
                      <a:pt x="30" y="126"/>
                    </a:moveTo>
                    <a:lnTo>
                      <a:pt x="132" y="30"/>
                    </a:lnTo>
                    <a:lnTo>
                      <a:pt x="240" y="126"/>
                    </a:lnTo>
                    <a:lnTo>
                      <a:pt x="30" y="12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9" name="Freeform 615"/>
              <p:cNvSpPr>
                <a:spLocks/>
              </p:cNvSpPr>
              <p:nvPr/>
            </p:nvSpPr>
            <p:spPr bwMode="auto">
              <a:xfrm>
                <a:off x="8528809" y="2839778"/>
                <a:ext cx="390525" cy="180975"/>
              </a:xfrm>
              <a:custGeom>
                <a:avLst/>
                <a:gdLst>
                  <a:gd name="T0" fmla="*/ 0 w 246"/>
                  <a:gd name="T1" fmla="*/ 114 h 114"/>
                  <a:gd name="T2" fmla="*/ 246 w 246"/>
                  <a:gd name="T3" fmla="*/ 114 h 114"/>
                  <a:gd name="T4" fmla="*/ 120 w 246"/>
                  <a:gd name="T5" fmla="*/ 0 h 114"/>
                  <a:gd name="T6" fmla="*/ 0 w 246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6" h="114">
                    <a:moveTo>
                      <a:pt x="0" y="114"/>
                    </a:moveTo>
                    <a:lnTo>
                      <a:pt x="246" y="114"/>
                    </a:lnTo>
                    <a:lnTo>
                      <a:pt x="12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0" name="Rectangle 616"/>
              <p:cNvSpPr>
                <a:spLocks noChangeArrowheads="1"/>
              </p:cNvSpPr>
              <p:nvPr/>
            </p:nvSpPr>
            <p:spPr bwMode="auto">
              <a:xfrm>
                <a:off x="8671684" y="2925503"/>
                <a:ext cx="104775" cy="857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1" name="Freeform 617"/>
              <p:cNvSpPr>
                <a:spLocks noEditPoints="1"/>
              </p:cNvSpPr>
              <p:nvPr/>
            </p:nvSpPr>
            <p:spPr bwMode="auto">
              <a:xfrm>
                <a:off x="8662159" y="2915978"/>
                <a:ext cx="123825" cy="104775"/>
              </a:xfrm>
              <a:custGeom>
                <a:avLst/>
                <a:gdLst>
                  <a:gd name="T0" fmla="*/ 0 w 78"/>
                  <a:gd name="T1" fmla="*/ 66 h 66"/>
                  <a:gd name="T2" fmla="*/ 78 w 78"/>
                  <a:gd name="T3" fmla="*/ 66 h 66"/>
                  <a:gd name="T4" fmla="*/ 78 w 78"/>
                  <a:gd name="T5" fmla="*/ 0 h 66"/>
                  <a:gd name="T6" fmla="*/ 0 w 78"/>
                  <a:gd name="T7" fmla="*/ 0 h 66"/>
                  <a:gd name="T8" fmla="*/ 0 w 78"/>
                  <a:gd name="T9" fmla="*/ 66 h 66"/>
                  <a:gd name="T10" fmla="*/ 12 w 78"/>
                  <a:gd name="T11" fmla="*/ 6 h 66"/>
                  <a:gd name="T12" fmla="*/ 66 w 78"/>
                  <a:gd name="T13" fmla="*/ 6 h 66"/>
                  <a:gd name="T14" fmla="*/ 66 w 78"/>
                  <a:gd name="T15" fmla="*/ 60 h 66"/>
                  <a:gd name="T16" fmla="*/ 12 w 78"/>
                  <a:gd name="T17" fmla="*/ 60 h 66"/>
                  <a:gd name="T18" fmla="*/ 12 w 78"/>
                  <a:gd name="T1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6">
                    <a:moveTo>
                      <a:pt x="0" y="66"/>
                    </a:moveTo>
                    <a:lnTo>
                      <a:pt x="78" y="66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12" y="6"/>
                    </a:moveTo>
                    <a:lnTo>
                      <a:pt x="66" y="6"/>
                    </a:lnTo>
                    <a:lnTo>
                      <a:pt x="66" y="60"/>
                    </a:lnTo>
                    <a:lnTo>
                      <a:pt x="12" y="6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2" name="Freeform 618"/>
              <p:cNvSpPr>
                <a:spLocks noEditPoints="1"/>
              </p:cNvSpPr>
              <p:nvPr/>
            </p:nvSpPr>
            <p:spPr bwMode="auto">
              <a:xfrm>
                <a:off x="9033634" y="2811203"/>
                <a:ext cx="428625" cy="209550"/>
              </a:xfrm>
              <a:custGeom>
                <a:avLst/>
                <a:gdLst>
                  <a:gd name="T0" fmla="*/ 0 w 270"/>
                  <a:gd name="T1" fmla="*/ 132 h 132"/>
                  <a:gd name="T2" fmla="*/ 270 w 270"/>
                  <a:gd name="T3" fmla="*/ 132 h 132"/>
                  <a:gd name="T4" fmla="*/ 138 w 270"/>
                  <a:gd name="T5" fmla="*/ 0 h 132"/>
                  <a:gd name="T6" fmla="*/ 0 w 270"/>
                  <a:gd name="T7" fmla="*/ 132 h 132"/>
                  <a:gd name="T8" fmla="*/ 36 w 270"/>
                  <a:gd name="T9" fmla="*/ 126 h 132"/>
                  <a:gd name="T10" fmla="*/ 138 w 270"/>
                  <a:gd name="T11" fmla="*/ 30 h 132"/>
                  <a:gd name="T12" fmla="*/ 240 w 270"/>
                  <a:gd name="T13" fmla="*/ 126 h 132"/>
                  <a:gd name="T14" fmla="*/ 36 w 270"/>
                  <a:gd name="T15" fmla="*/ 1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132">
                    <a:moveTo>
                      <a:pt x="0" y="132"/>
                    </a:moveTo>
                    <a:lnTo>
                      <a:pt x="270" y="132"/>
                    </a:lnTo>
                    <a:lnTo>
                      <a:pt x="138" y="0"/>
                    </a:lnTo>
                    <a:lnTo>
                      <a:pt x="0" y="132"/>
                    </a:lnTo>
                    <a:close/>
                    <a:moveTo>
                      <a:pt x="36" y="126"/>
                    </a:moveTo>
                    <a:lnTo>
                      <a:pt x="138" y="30"/>
                    </a:lnTo>
                    <a:lnTo>
                      <a:pt x="240" y="126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3" name="Freeform 619"/>
              <p:cNvSpPr>
                <a:spLocks/>
              </p:cNvSpPr>
              <p:nvPr/>
            </p:nvSpPr>
            <p:spPr bwMode="auto">
              <a:xfrm>
                <a:off x="9062209" y="2839778"/>
                <a:ext cx="381000" cy="180975"/>
              </a:xfrm>
              <a:custGeom>
                <a:avLst/>
                <a:gdLst>
                  <a:gd name="T0" fmla="*/ 0 w 240"/>
                  <a:gd name="T1" fmla="*/ 114 h 114"/>
                  <a:gd name="T2" fmla="*/ 240 w 240"/>
                  <a:gd name="T3" fmla="*/ 114 h 114"/>
                  <a:gd name="T4" fmla="*/ 120 w 240"/>
                  <a:gd name="T5" fmla="*/ 0 h 114"/>
                  <a:gd name="T6" fmla="*/ 0 w 240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14">
                    <a:moveTo>
                      <a:pt x="0" y="114"/>
                    </a:moveTo>
                    <a:lnTo>
                      <a:pt x="240" y="114"/>
                    </a:lnTo>
                    <a:lnTo>
                      <a:pt x="12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4" name="Rectangle 620"/>
              <p:cNvSpPr>
                <a:spLocks noChangeArrowheads="1"/>
              </p:cNvSpPr>
              <p:nvPr/>
            </p:nvSpPr>
            <p:spPr bwMode="auto">
              <a:xfrm>
                <a:off x="9195559" y="2925503"/>
                <a:ext cx="104775" cy="857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5" name="Freeform 621"/>
              <p:cNvSpPr>
                <a:spLocks noEditPoints="1"/>
              </p:cNvSpPr>
              <p:nvPr/>
            </p:nvSpPr>
            <p:spPr bwMode="auto">
              <a:xfrm>
                <a:off x="9186034" y="2915978"/>
                <a:ext cx="123825" cy="104775"/>
              </a:xfrm>
              <a:custGeom>
                <a:avLst/>
                <a:gdLst>
                  <a:gd name="T0" fmla="*/ 0 w 78"/>
                  <a:gd name="T1" fmla="*/ 66 h 66"/>
                  <a:gd name="T2" fmla="*/ 78 w 78"/>
                  <a:gd name="T3" fmla="*/ 66 h 66"/>
                  <a:gd name="T4" fmla="*/ 78 w 78"/>
                  <a:gd name="T5" fmla="*/ 0 h 66"/>
                  <a:gd name="T6" fmla="*/ 0 w 78"/>
                  <a:gd name="T7" fmla="*/ 0 h 66"/>
                  <a:gd name="T8" fmla="*/ 0 w 78"/>
                  <a:gd name="T9" fmla="*/ 66 h 66"/>
                  <a:gd name="T10" fmla="*/ 12 w 78"/>
                  <a:gd name="T11" fmla="*/ 6 h 66"/>
                  <a:gd name="T12" fmla="*/ 66 w 78"/>
                  <a:gd name="T13" fmla="*/ 6 h 66"/>
                  <a:gd name="T14" fmla="*/ 66 w 78"/>
                  <a:gd name="T15" fmla="*/ 60 h 66"/>
                  <a:gd name="T16" fmla="*/ 12 w 78"/>
                  <a:gd name="T17" fmla="*/ 60 h 66"/>
                  <a:gd name="T18" fmla="*/ 12 w 78"/>
                  <a:gd name="T1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6">
                    <a:moveTo>
                      <a:pt x="0" y="66"/>
                    </a:moveTo>
                    <a:lnTo>
                      <a:pt x="78" y="66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12" y="6"/>
                    </a:moveTo>
                    <a:lnTo>
                      <a:pt x="66" y="6"/>
                    </a:lnTo>
                    <a:lnTo>
                      <a:pt x="66" y="60"/>
                    </a:lnTo>
                    <a:lnTo>
                      <a:pt x="12" y="6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6" name="Rectangle 622"/>
              <p:cNvSpPr>
                <a:spLocks noChangeArrowheads="1"/>
              </p:cNvSpPr>
              <p:nvPr/>
            </p:nvSpPr>
            <p:spPr bwMode="auto">
              <a:xfrm>
                <a:off x="8414509" y="3841491"/>
                <a:ext cx="1143000" cy="123825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7" name="Freeform 623"/>
              <p:cNvSpPr>
                <a:spLocks noEditPoints="1"/>
              </p:cNvSpPr>
              <p:nvPr/>
            </p:nvSpPr>
            <p:spPr bwMode="auto">
              <a:xfrm>
                <a:off x="8843134" y="3593841"/>
                <a:ext cx="285750" cy="381000"/>
              </a:xfrm>
              <a:custGeom>
                <a:avLst/>
                <a:gdLst>
                  <a:gd name="T0" fmla="*/ 0 w 180"/>
                  <a:gd name="T1" fmla="*/ 240 h 240"/>
                  <a:gd name="T2" fmla="*/ 180 w 180"/>
                  <a:gd name="T3" fmla="*/ 240 h 240"/>
                  <a:gd name="T4" fmla="*/ 180 w 180"/>
                  <a:gd name="T5" fmla="*/ 0 h 240"/>
                  <a:gd name="T6" fmla="*/ 0 w 180"/>
                  <a:gd name="T7" fmla="*/ 0 h 240"/>
                  <a:gd name="T8" fmla="*/ 0 w 180"/>
                  <a:gd name="T9" fmla="*/ 240 h 240"/>
                  <a:gd name="T10" fmla="*/ 18 w 180"/>
                  <a:gd name="T11" fmla="*/ 12 h 240"/>
                  <a:gd name="T12" fmla="*/ 162 w 180"/>
                  <a:gd name="T13" fmla="*/ 12 h 240"/>
                  <a:gd name="T14" fmla="*/ 162 w 180"/>
                  <a:gd name="T15" fmla="*/ 234 h 240"/>
                  <a:gd name="T16" fmla="*/ 18 w 180"/>
                  <a:gd name="T17" fmla="*/ 234 h 240"/>
                  <a:gd name="T18" fmla="*/ 18 w 180"/>
                  <a:gd name="T19" fmla="*/ 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240">
                    <a:moveTo>
                      <a:pt x="0" y="240"/>
                    </a:moveTo>
                    <a:lnTo>
                      <a:pt x="180" y="240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0" y="240"/>
                    </a:lnTo>
                    <a:close/>
                    <a:moveTo>
                      <a:pt x="18" y="12"/>
                    </a:moveTo>
                    <a:lnTo>
                      <a:pt x="162" y="12"/>
                    </a:lnTo>
                    <a:lnTo>
                      <a:pt x="162" y="234"/>
                    </a:lnTo>
                    <a:lnTo>
                      <a:pt x="18" y="23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8" name="Rectangle 624"/>
              <p:cNvSpPr>
                <a:spLocks noChangeArrowheads="1"/>
              </p:cNvSpPr>
              <p:nvPr/>
            </p:nvSpPr>
            <p:spPr bwMode="auto">
              <a:xfrm>
                <a:off x="8852659" y="3603366"/>
                <a:ext cx="266700" cy="3714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9" name="Rectangle 625"/>
              <p:cNvSpPr>
                <a:spLocks noChangeArrowheads="1"/>
              </p:cNvSpPr>
              <p:nvPr/>
            </p:nvSpPr>
            <p:spPr bwMode="auto">
              <a:xfrm>
                <a:off x="8890759" y="3631941"/>
                <a:ext cx="190500" cy="18097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0" name="Rectangle 626"/>
              <p:cNvSpPr>
                <a:spLocks noChangeArrowheads="1"/>
              </p:cNvSpPr>
              <p:nvPr/>
            </p:nvSpPr>
            <p:spPr bwMode="auto">
              <a:xfrm>
                <a:off x="8900284" y="3851016"/>
                <a:ext cx="180975" cy="1047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1" name="Freeform 627"/>
              <p:cNvSpPr>
                <a:spLocks/>
              </p:cNvSpPr>
              <p:nvPr/>
            </p:nvSpPr>
            <p:spPr bwMode="auto">
              <a:xfrm>
                <a:off x="8500234" y="3584316"/>
                <a:ext cx="247650" cy="238125"/>
              </a:xfrm>
              <a:custGeom>
                <a:avLst/>
                <a:gdLst>
                  <a:gd name="T0" fmla="*/ 13 w 26"/>
                  <a:gd name="T1" fmla="*/ 0 h 25"/>
                  <a:gd name="T2" fmla="*/ 0 w 26"/>
                  <a:gd name="T3" fmla="*/ 9 h 25"/>
                  <a:gd name="T4" fmla="*/ 0 w 26"/>
                  <a:gd name="T5" fmla="*/ 25 h 25"/>
                  <a:gd name="T6" fmla="*/ 26 w 26"/>
                  <a:gd name="T7" fmla="*/ 25 h 25"/>
                  <a:gd name="T8" fmla="*/ 26 w 26"/>
                  <a:gd name="T9" fmla="*/ 9 h 25"/>
                  <a:gd name="T10" fmla="*/ 1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2" name="Freeform 628"/>
              <p:cNvSpPr>
                <a:spLocks noEditPoints="1"/>
              </p:cNvSpPr>
              <p:nvPr/>
            </p:nvSpPr>
            <p:spPr bwMode="auto">
              <a:xfrm>
                <a:off x="8490709" y="3584316"/>
                <a:ext cx="266700" cy="238125"/>
              </a:xfrm>
              <a:custGeom>
                <a:avLst/>
                <a:gdLst>
                  <a:gd name="T0" fmla="*/ 14 w 28"/>
                  <a:gd name="T1" fmla="*/ 0 h 25"/>
                  <a:gd name="T2" fmla="*/ 0 w 28"/>
                  <a:gd name="T3" fmla="*/ 9 h 25"/>
                  <a:gd name="T4" fmla="*/ 0 w 28"/>
                  <a:gd name="T5" fmla="*/ 25 h 25"/>
                  <a:gd name="T6" fmla="*/ 28 w 28"/>
                  <a:gd name="T7" fmla="*/ 25 h 25"/>
                  <a:gd name="T8" fmla="*/ 28 w 28"/>
                  <a:gd name="T9" fmla="*/ 9 h 25"/>
                  <a:gd name="T10" fmla="*/ 14 w 28"/>
                  <a:gd name="T11" fmla="*/ 0 h 25"/>
                  <a:gd name="T12" fmla="*/ 26 w 28"/>
                  <a:gd name="T13" fmla="*/ 24 h 25"/>
                  <a:gd name="T14" fmla="*/ 2 w 28"/>
                  <a:gd name="T15" fmla="*/ 24 h 25"/>
                  <a:gd name="T16" fmla="*/ 2 w 28"/>
                  <a:gd name="T17" fmla="*/ 9 h 25"/>
                  <a:gd name="T18" fmla="*/ 14 w 28"/>
                  <a:gd name="T19" fmla="*/ 1 h 25"/>
                  <a:gd name="T20" fmla="*/ 26 w 28"/>
                  <a:gd name="T21" fmla="*/ 9 h 25"/>
                  <a:gd name="T22" fmla="*/ 26 w 28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14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4"/>
                      <a:pt x="22" y="0"/>
                      <a:pt x="14" y="0"/>
                    </a:cubicBezTo>
                    <a:close/>
                    <a:moveTo>
                      <a:pt x="26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8" y="1"/>
                      <a:pt x="14" y="1"/>
                    </a:cubicBezTo>
                    <a:cubicBezTo>
                      <a:pt x="20" y="1"/>
                      <a:pt x="26" y="5"/>
                      <a:pt x="26" y="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3" name="Rectangle 629"/>
              <p:cNvSpPr>
                <a:spLocks noChangeArrowheads="1"/>
              </p:cNvSpPr>
              <p:nvPr/>
            </p:nvSpPr>
            <p:spPr bwMode="auto">
              <a:xfrm>
                <a:off x="8481184" y="3822441"/>
                <a:ext cx="2857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4" name="Rectangle 630"/>
              <p:cNvSpPr>
                <a:spLocks noChangeArrowheads="1"/>
              </p:cNvSpPr>
              <p:nvPr/>
            </p:nvSpPr>
            <p:spPr bwMode="auto">
              <a:xfrm>
                <a:off x="8614534" y="3593841"/>
                <a:ext cx="19050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5" name="Rectangle 631"/>
              <p:cNvSpPr>
                <a:spLocks noChangeArrowheads="1"/>
              </p:cNvSpPr>
              <p:nvPr/>
            </p:nvSpPr>
            <p:spPr bwMode="auto">
              <a:xfrm>
                <a:off x="8509759" y="36605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6" name="Rectangle 632"/>
              <p:cNvSpPr>
                <a:spLocks noChangeArrowheads="1"/>
              </p:cNvSpPr>
              <p:nvPr/>
            </p:nvSpPr>
            <p:spPr bwMode="auto">
              <a:xfrm>
                <a:off x="8509759" y="374624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7" name="Freeform 633"/>
              <p:cNvSpPr>
                <a:spLocks/>
              </p:cNvSpPr>
              <p:nvPr/>
            </p:nvSpPr>
            <p:spPr bwMode="auto">
              <a:xfrm>
                <a:off x="9224134" y="3584316"/>
                <a:ext cx="247650" cy="238125"/>
              </a:xfrm>
              <a:custGeom>
                <a:avLst/>
                <a:gdLst>
                  <a:gd name="T0" fmla="*/ 13 w 26"/>
                  <a:gd name="T1" fmla="*/ 0 h 25"/>
                  <a:gd name="T2" fmla="*/ 0 w 26"/>
                  <a:gd name="T3" fmla="*/ 9 h 25"/>
                  <a:gd name="T4" fmla="*/ 0 w 26"/>
                  <a:gd name="T5" fmla="*/ 25 h 25"/>
                  <a:gd name="T6" fmla="*/ 26 w 26"/>
                  <a:gd name="T7" fmla="*/ 25 h 25"/>
                  <a:gd name="T8" fmla="*/ 26 w 26"/>
                  <a:gd name="T9" fmla="*/ 9 h 25"/>
                  <a:gd name="T10" fmla="*/ 1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8" name="Freeform 634"/>
              <p:cNvSpPr>
                <a:spLocks noEditPoints="1"/>
              </p:cNvSpPr>
              <p:nvPr/>
            </p:nvSpPr>
            <p:spPr bwMode="auto">
              <a:xfrm>
                <a:off x="9214609" y="3584316"/>
                <a:ext cx="266700" cy="238125"/>
              </a:xfrm>
              <a:custGeom>
                <a:avLst/>
                <a:gdLst>
                  <a:gd name="T0" fmla="*/ 14 w 28"/>
                  <a:gd name="T1" fmla="*/ 0 h 25"/>
                  <a:gd name="T2" fmla="*/ 0 w 28"/>
                  <a:gd name="T3" fmla="*/ 9 h 25"/>
                  <a:gd name="T4" fmla="*/ 0 w 28"/>
                  <a:gd name="T5" fmla="*/ 25 h 25"/>
                  <a:gd name="T6" fmla="*/ 28 w 28"/>
                  <a:gd name="T7" fmla="*/ 25 h 25"/>
                  <a:gd name="T8" fmla="*/ 28 w 28"/>
                  <a:gd name="T9" fmla="*/ 9 h 25"/>
                  <a:gd name="T10" fmla="*/ 14 w 28"/>
                  <a:gd name="T11" fmla="*/ 0 h 25"/>
                  <a:gd name="T12" fmla="*/ 26 w 28"/>
                  <a:gd name="T13" fmla="*/ 24 h 25"/>
                  <a:gd name="T14" fmla="*/ 2 w 28"/>
                  <a:gd name="T15" fmla="*/ 24 h 25"/>
                  <a:gd name="T16" fmla="*/ 2 w 28"/>
                  <a:gd name="T17" fmla="*/ 9 h 25"/>
                  <a:gd name="T18" fmla="*/ 14 w 28"/>
                  <a:gd name="T19" fmla="*/ 1 h 25"/>
                  <a:gd name="T20" fmla="*/ 26 w 28"/>
                  <a:gd name="T21" fmla="*/ 9 h 25"/>
                  <a:gd name="T22" fmla="*/ 26 w 28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14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4"/>
                      <a:pt x="22" y="0"/>
                      <a:pt x="14" y="0"/>
                    </a:cubicBezTo>
                    <a:close/>
                    <a:moveTo>
                      <a:pt x="26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8" y="1"/>
                      <a:pt x="14" y="1"/>
                    </a:cubicBezTo>
                    <a:cubicBezTo>
                      <a:pt x="20" y="1"/>
                      <a:pt x="26" y="5"/>
                      <a:pt x="26" y="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9" name="Rectangle 635"/>
              <p:cNvSpPr>
                <a:spLocks noChangeArrowheads="1"/>
              </p:cNvSpPr>
              <p:nvPr/>
            </p:nvSpPr>
            <p:spPr bwMode="auto">
              <a:xfrm>
                <a:off x="9205084" y="3822441"/>
                <a:ext cx="2857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0" name="Rectangle 636"/>
              <p:cNvSpPr>
                <a:spLocks noChangeArrowheads="1"/>
              </p:cNvSpPr>
              <p:nvPr/>
            </p:nvSpPr>
            <p:spPr bwMode="auto">
              <a:xfrm>
                <a:off x="9338434" y="3593841"/>
                <a:ext cx="19050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1" name="Rectangle 637"/>
              <p:cNvSpPr>
                <a:spLocks noChangeArrowheads="1"/>
              </p:cNvSpPr>
              <p:nvPr/>
            </p:nvSpPr>
            <p:spPr bwMode="auto">
              <a:xfrm>
                <a:off x="9233659" y="36605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2" name="Rectangle 638"/>
              <p:cNvSpPr>
                <a:spLocks noChangeArrowheads="1"/>
              </p:cNvSpPr>
              <p:nvPr/>
            </p:nvSpPr>
            <p:spPr bwMode="auto">
              <a:xfrm>
                <a:off x="9233659" y="374624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3" name="Freeform 639"/>
              <p:cNvSpPr>
                <a:spLocks/>
              </p:cNvSpPr>
              <p:nvPr/>
            </p:nvSpPr>
            <p:spPr bwMode="auto">
              <a:xfrm>
                <a:off x="8500234" y="3193791"/>
                <a:ext cx="238125" cy="238125"/>
              </a:xfrm>
              <a:custGeom>
                <a:avLst/>
                <a:gdLst>
                  <a:gd name="T0" fmla="*/ 13 w 25"/>
                  <a:gd name="T1" fmla="*/ 0 h 25"/>
                  <a:gd name="T2" fmla="*/ 0 w 25"/>
                  <a:gd name="T3" fmla="*/ 9 h 25"/>
                  <a:gd name="T4" fmla="*/ 0 w 25"/>
                  <a:gd name="T5" fmla="*/ 25 h 25"/>
                  <a:gd name="T6" fmla="*/ 25 w 25"/>
                  <a:gd name="T7" fmla="*/ 25 h 25"/>
                  <a:gd name="T8" fmla="*/ 25 w 25"/>
                  <a:gd name="T9" fmla="*/ 9 h 25"/>
                  <a:gd name="T10" fmla="*/ 13 w 2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4" name="Freeform 640"/>
              <p:cNvSpPr>
                <a:spLocks noEditPoints="1"/>
              </p:cNvSpPr>
              <p:nvPr/>
            </p:nvSpPr>
            <p:spPr bwMode="auto">
              <a:xfrm>
                <a:off x="8490709" y="3193791"/>
                <a:ext cx="266700" cy="238125"/>
              </a:xfrm>
              <a:custGeom>
                <a:avLst/>
                <a:gdLst>
                  <a:gd name="T0" fmla="*/ 14 w 28"/>
                  <a:gd name="T1" fmla="*/ 0 h 25"/>
                  <a:gd name="T2" fmla="*/ 0 w 28"/>
                  <a:gd name="T3" fmla="*/ 9 h 25"/>
                  <a:gd name="T4" fmla="*/ 0 w 28"/>
                  <a:gd name="T5" fmla="*/ 25 h 25"/>
                  <a:gd name="T6" fmla="*/ 28 w 28"/>
                  <a:gd name="T7" fmla="*/ 25 h 25"/>
                  <a:gd name="T8" fmla="*/ 28 w 28"/>
                  <a:gd name="T9" fmla="*/ 9 h 25"/>
                  <a:gd name="T10" fmla="*/ 14 w 28"/>
                  <a:gd name="T11" fmla="*/ 0 h 25"/>
                  <a:gd name="T12" fmla="*/ 25 w 28"/>
                  <a:gd name="T13" fmla="*/ 24 h 25"/>
                  <a:gd name="T14" fmla="*/ 2 w 28"/>
                  <a:gd name="T15" fmla="*/ 24 h 25"/>
                  <a:gd name="T16" fmla="*/ 2 w 28"/>
                  <a:gd name="T17" fmla="*/ 9 h 25"/>
                  <a:gd name="T18" fmla="*/ 14 w 28"/>
                  <a:gd name="T19" fmla="*/ 1 h 25"/>
                  <a:gd name="T20" fmla="*/ 25 w 28"/>
                  <a:gd name="T21" fmla="*/ 9 h 25"/>
                  <a:gd name="T22" fmla="*/ 25 w 28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14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4"/>
                      <a:pt x="21" y="0"/>
                      <a:pt x="14" y="0"/>
                    </a:cubicBezTo>
                    <a:close/>
                    <a:moveTo>
                      <a:pt x="25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7" y="1"/>
                      <a:pt x="14" y="1"/>
                    </a:cubicBezTo>
                    <a:cubicBezTo>
                      <a:pt x="20" y="1"/>
                      <a:pt x="25" y="5"/>
                      <a:pt x="25" y="9"/>
                    </a:cubicBez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5" name="Rectangle 641"/>
              <p:cNvSpPr>
                <a:spLocks noChangeArrowheads="1"/>
              </p:cNvSpPr>
              <p:nvPr/>
            </p:nvSpPr>
            <p:spPr bwMode="auto">
              <a:xfrm>
                <a:off x="8471659" y="3431916"/>
                <a:ext cx="295275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6" name="Rectangle 642"/>
              <p:cNvSpPr>
                <a:spLocks noChangeArrowheads="1"/>
              </p:cNvSpPr>
              <p:nvPr/>
            </p:nvSpPr>
            <p:spPr bwMode="auto">
              <a:xfrm>
                <a:off x="8614534" y="3203316"/>
                <a:ext cx="19050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7" name="Rectangle 643"/>
              <p:cNvSpPr>
                <a:spLocks noChangeArrowheads="1"/>
              </p:cNvSpPr>
              <p:nvPr/>
            </p:nvSpPr>
            <p:spPr bwMode="auto">
              <a:xfrm>
                <a:off x="8500234" y="326999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8" name="Rectangle 644"/>
              <p:cNvSpPr>
                <a:spLocks noChangeArrowheads="1"/>
              </p:cNvSpPr>
              <p:nvPr/>
            </p:nvSpPr>
            <p:spPr bwMode="auto">
              <a:xfrm>
                <a:off x="8500234" y="33557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9" name="Freeform 645"/>
              <p:cNvSpPr>
                <a:spLocks/>
              </p:cNvSpPr>
              <p:nvPr/>
            </p:nvSpPr>
            <p:spPr bwMode="auto">
              <a:xfrm>
                <a:off x="8871709" y="3193791"/>
                <a:ext cx="238125" cy="2381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9 h 25"/>
                  <a:gd name="T4" fmla="*/ 0 w 25"/>
                  <a:gd name="T5" fmla="*/ 25 h 25"/>
                  <a:gd name="T6" fmla="*/ 25 w 25"/>
                  <a:gd name="T7" fmla="*/ 25 h 25"/>
                  <a:gd name="T8" fmla="*/ 25 w 25"/>
                  <a:gd name="T9" fmla="*/ 9 h 25"/>
                  <a:gd name="T10" fmla="*/ 12 w 2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0" name="Freeform 646"/>
              <p:cNvSpPr>
                <a:spLocks noEditPoints="1"/>
              </p:cNvSpPr>
              <p:nvPr/>
            </p:nvSpPr>
            <p:spPr bwMode="auto">
              <a:xfrm>
                <a:off x="8862184" y="3193791"/>
                <a:ext cx="257175" cy="238125"/>
              </a:xfrm>
              <a:custGeom>
                <a:avLst/>
                <a:gdLst>
                  <a:gd name="T0" fmla="*/ 13 w 27"/>
                  <a:gd name="T1" fmla="*/ 0 h 25"/>
                  <a:gd name="T2" fmla="*/ 0 w 27"/>
                  <a:gd name="T3" fmla="*/ 9 h 25"/>
                  <a:gd name="T4" fmla="*/ 0 w 27"/>
                  <a:gd name="T5" fmla="*/ 25 h 25"/>
                  <a:gd name="T6" fmla="*/ 27 w 27"/>
                  <a:gd name="T7" fmla="*/ 25 h 25"/>
                  <a:gd name="T8" fmla="*/ 27 w 27"/>
                  <a:gd name="T9" fmla="*/ 9 h 25"/>
                  <a:gd name="T10" fmla="*/ 13 w 27"/>
                  <a:gd name="T11" fmla="*/ 0 h 25"/>
                  <a:gd name="T12" fmla="*/ 25 w 27"/>
                  <a:gd name="T13" fmla="*/ 24 h 25"/>
                  <a:gd name="T14" fmla="*/ 2 w 27"/>
                  <a:gd name="T15" fmla="*/ 24 h 25"/>
                  <a:gd name="T16" fmla="*/ 2 w 27"/>
                  <a:gd name="T17" fmla="*/ 9 h 25"/>
                  <a:gd name="T18" fmla="*/ 13 w 27"/>
                  <a:gd name="T19" fmla="*/ 1 h 25"/>
                  <a:gd name="T20" fmla="*/ 25 w 27"/>
                  <a:gd name="T21" fmla="*/ 9 h 25"/>
                  <a:gd name="T22" fmla="*/ 25 w 27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4"/>
                      <a:pt x="21" y="0"/>
                      <a:pt x="13" y="0"/>
                    </a:cubicBezTo>
                    <a:close/>
                    <a:moveTo>
                      <a:pt x="25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20" y="1"/>
                      <a:pt x="25" y="5"/>
                      <a:pt x="25" y="9"/>
                    </a:cubicBez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1" name="Rectangle 647"/>
              <p:cNvSpPr>
                <a:spLocks noChangeArrowheads="1"/>
              </p:cNvSpPr>
              <p:nvPr/>
            </p:nvSpPr>
            <p:spPr bwMode="auto">
              <a:xfrm>
                <a:off x="8843134" y="3431916"/>
                <a:ext cx="295275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2" name="Rectangle 648"/>
              <p:cNvSpPr>
                <a:spLocks noChangeArrowheads="1"/>
              </p:cNvSpPr>
              <p:nvPr/>
            </p:nvSpPr>
            <p:spPr bwMode="auto">
              <a:xfrm>
                <a:off x="8986009" y="3203316"/>
                <a:ext cx="9525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3" name="Rectangle 649"/>
              <p:cNvSpPr>
                <a:spLocks noChangeArrowheads="1"/>
              </p:cNvSpPr>
              <p:nvPr/>
            </p:nvSpPr>
            <p:spPr bwMode="auto">
              <a:xfrm>
                <a:off x="8871709" y="326999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4" name="Rectangle 650"/>
              <p:cNvSpPr>
                <a:spLocks noChangeArrowheads="1"/>
              </p:cNvSpPr>
              <p:nvPr/>
            </p:nvSpPr>
            <p:spPr bwMode="auto">
              <a:xfrm>
                <a:off x="8871709" y="33557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5" name="Freeform 651"/>
              <p:cNvSpPr>
                <a:spLocks/>
              </p:cNvSpPr>
              <p:nvPr/>
            </p:nvSpPr>
            <p:spPr bwMode="auto">
              <a:xfrm>
                <a:off x="9233659" y="3193791"/>
                <a:ext cx="238125" cy="2381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9 h 25"/>
                  <a:gd name="T4" fmla="*/ 0 w 25"/>
                  <a:gd name="T5" fmla="*/ 25 h 25"/>
                  <a:gd name="T6" fmla="*/ 25 w 25"/>
                  <a:gd name="T7" fmla="*/ 25 h 25"/>
                  <a:gd name="T8" fmla="*/ 25 w 25"/>
                  <a:gd name="T9" fmla="*/ 9 h 25"/>
                  <a:gd name="T10" fmla="*/ 12 w 2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6" name="Freeform 652"/>
              <p:cNvSpPr>
                <a:spLocks noEditPoints="1"/>
              </p:cNvSpPr>
              <p:nvPr/>
            </p:nvSpPr>
            <p:spPr bwMode="auto">
              <a:xfrm>
                <a:off x="9224134" y="3193791"/>
                <a:ext cx="257175" cy="238125"/>
              </a:xfrm>
              <a:custGeom>
                <a:avLst/>
                <a:gdLst>
                  <a:gd name="T0" fmla="*/ 13 w 27"/>
                  <a:gd name="T1" fmla="*/ 0 h 25"/>
                  <a:gd name="T2" fmla="*/ 0 w 27"/>
                  <a:gd name="T3" fmla="*/ 9 h 25"/>
                  <a:gd name="T4" fmla="*/ 0 w 27"/>
                  <a:gd name="T5" fmla="*/ 25 h 25"/>
                  <a:gd name="T6" fmla="*/ 27 w 27"/>
                  <a:gd name="T7" fmla="*/ 25 h 25"/>
                  <a:gd name="T8" fmla="*/ 27 w 27"/>
                  <a:gd name="T9" fmla="*/ 9 h 25"/>
                  <a:gd name="T10" fmla="*/ 13 w 27"/>
                  <a:gd name="T11" fmla="*/ 0 h 25"/>
                  <a:gd name="T12" fmla="*/ 25 w 27"/>
                  <a:gd name="T13" fmla="*/ 24 h 25"/>
                  <a:gd name="T14" fmla="*/ 2 w 27"/>
                  <a:gd name="T15" fmla="*/ 24 h 25"/>
                  <a:gd name="T16" fmla="*/ 2 w 27"/>
                  <a:gd name="T17" fmla="*/ 9 h 25"/>
                  <a:gd name="T18" fmla="*/ 13 w 27"/>
                  <a:gd name="T19" fmla="*/ 1 h 25"/>
                  <a:gd name="T20" fmla="*/ 25 w 27"/>
                  <a:gd name="T21" fmla="*/ 9 h 25"/>
                  <a:gd name="T22" fmla="*/ 25 w 27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4"/>
                      <a:pt x="21" y="0"/>
                      <a:pt x="13" y="0"/>
                    </a:cubicBezTo>
                    <a:close/>
                    <a:moveTo>
                      <a:pt x="25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20" y="1"/>
                      <a:pt x="25" y="5"/>
                      <a:pt x="25" y="9"/>
                    </a:cubicBez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7" name="Rectangle 653"/>
              <p:cNvSpPr>
                <a:spLocks noChangeArrowheads="1"/>
              </p:cNvSpPr>
              <p:nvPr/>
            </p:nvSpPr>
            <p:spPr bwMode="auto">
              <a:xfrm>
                <a:off x="9205084" y="3431916"/>
                <a:ext cx="295275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8" name="Rectangle 654"/>
              <p:cNvSpPr>
                <a:spLocks noChangeArrowheads="1"/>
              </p:cNvSpPr>
              <p:nvPr/>
            </p:nvSpPr>
            <p:spPr bwMode="auto">
              <a:xfrm>
                <a:off x="9347959" y="3203316"/>
                <a:ext cx="9525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9" name="Rectangle 655"/>
              <p:cNvSpPr>
                <a:spLocks noChangeArrowheads="1"/>
              </p:cNvSpPr>
              <p:nvPr/>
            </p:nvSpPr>
            <p:spPr bwMode="auto">
              <a:xfrm>
                <a:off x="9233659" y="326999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0" name="Rectangle 656"/>
              <p:cNvSpPr>
                <a:spLocks noChangeArrowheads="1"/>
              </p:cNvSpPr>
              <p:nvPr/>
            </p:nvSpPr>
            <p:spPr bwMode="auto">
              <a:xfrm>
                <a:off x="9233659" y="33557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8396306" y="483017"/>
            <a:ext cx="768795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Education Animate</a:t>
            </a:r>
            <a:endParaRPr lang="id-ID" sz="6000" b="1" dirty="0">
              <a:solidFill>
                <a:srgbClr val="FFC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134" name="Group 1"/>
          <p:cNvGrpSpPr/>
          <p:nvPr/>
        </p:nvGrpSpPr>
        <p:grpSpPr>
          <a:xfrm>
            <a:off x="9807917" y="1524000"/>
            <a:ext cx="5020920" cy="120485"/>
            <a:chOff x="10866255" y="8448874"/>
            <a:chExt cx="2738812" cy="73150"/>
          </a:xfrm>
        </p:grpSpPr>
        <p:sp>
          <p:nvSpPr>
            <p:cNvPr id="135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กลุ่ม 281"/>
          <p:cNvGrpSpPr/>
          <p:nvPr/>
        </p:nvGrpSpPr>
        <p:grpSpPr>
          <a:xfrm>
            <a:off x="6366694" y="3125710"/>
            <a:ext cx="1776968" cy="3320247"/>
            <a:chOff x="12814301" y="7720013"/>
            <a:chExt cx="1219200" cy="2278063"/>
          </a:xfrm>
        </p:grpSpPr>
        <p:sp>
          <p:nvSpPr>
            <p:cNvPr id="283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4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85" name="กลุ่ม 284"/>
          <p:cNvGrpSpPr/>
          <p:nvPr/>
        </p:nvGrpSpPr>
        <p:grpSpPr>
          <a:xfrm>
            <a:off x="1417637" y="1201606"/>
            <a:ext cx="2154207" cy="5251071"/>
            <a:chOff x="11403013" y="7348538"/>
            <a:chExt cx="1106488" cy="2697163"/>
          </a:xfrm>
        </p:grpSpPr>
        <p:sp>
          <p:nvSpPr>
            <p:cNvPr id="286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7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66" name="กลุ่ม 365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367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8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9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08" name="กลุ่ม 507"/>
          <p:cNvGrpSpPr/>
          <p:nvPr/>
        </p:nvGrpSpPr>
        <p:grpSpPr>
          <a:xfrm>
            <a:off x="22296437" y="2815606"/>
            <a:ext cx="1470795" cy="3585194"/>
            <a:chOff x="11403013" y="7348538"/>
            <a:chExt cx="1106488" cy="2697163"/>
          </a:xfrm>
        </p:grpSpPr>
        <p:sp>
          <p:nvSpPr>
            <p:cNvPr id="509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0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7" name="กลุ่ม 516"/>
          <p:cNvGrpSpPr/>
          <p:nvPr/>
        </p:nvGrpSpPr>
        <p:grpSpPr>
          <a:xfrm>
            <a:off x="10266847" y="4718324"/>
            <a:ext cx="900447" cy="1682476"/>
            <a:chOff x="12814301" y="7720013"/>
            <a:chExt cx="1219200" cy="2278063"/>
          </a:xfrm>
        </p:grpSpPr>
        <p:sp>
          <p:nvSpPr>
            <p:cNvPr id="518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9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774" name="Freeform 1110"/>
          <p:cNvSpPr>
            <a:spLocks/>
          </p:cNvSpPr>
          <p:nvPr/>
        </p:nvSpPr>
        <p:spPr bwMode="auto">
          <a:xfrm>
            <a:off x="4742910" y="2228850"/>
            <a:ext cx="1487488" cy="666750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75" name="Freeform 1111"/>
          <p:cNvSpPr>
            <a:spLocks/>
          </p:cNvSpPr>
          <p:nvPr/>
        </p:nvSpPr>
        <p:spPr bwMode="auto">
          <a:xfrm>
            <a:off x="6735223" y="1485430"/>
            <a:ext cx="1744663" cy="1123950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33" name="กลุ่ม 332"/>
          <p:cNvGrpSpPr/>
          <p:nvPr/>
        </p:nvGrpSpPr>
        <p:grpSpPr>
          <a:xfrm>
            <a:off x="19182890" y="2553676"/>
            <a:ext cx="3241893" cy="3997285"/>
            <a:chOff x="18360231" y="7381875"/>
            <a:chExt cx="2125663" cy="2620963"/>
          </a:xfrm>
        </p:grpSpPr>
        <p:sp>
          <p:nvSpPr>
            <p:cNvPr id="334" name="Freeform 1153"/>
            <p:cNvSpPr>
              <a:spLocks/>
            </p:cNvSpPr>
            <p:nvPr/>
          </p:nvSpPr>
          <p:spPr bwMode="auto">
            <a:xfrm>
              <a:off x="19152394" y="9563100"/>
              <a:ext cx="95250" cy="211138"/>
            </a:xfrm>
            <a:custGeom>
              <a:avLst/>
              <a:gdLst>
                <a:gd name="T0" fmla="*/ 9 w 10"/>
                <a:gd name="T1" fmla="*/ 1 h 22"/>
                <a:gd name="T2" fmla="*/ 10 w 10"/>
                <a:gd name="T3" fmla="*/ 22 h 22"/>
                <a:gd name="T4" fmla="*/ 3 w 10"/>
                <a:gd name="T5" fmla="*/ 22 h 22"/>
                <a:gd name="T6" fmla="*/ 0 w 10"/>
                <a:gd name="T7" fmla="*/ 0 h 22"/>
                <a:gd name="T8" fmla="*/ 9 w 1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9" y="1"/>
                  </a:moveTo>
                  <a:cubicBezTo>
                    <a:pt x="9" y="8"/>
                    <a:pt x="9" y="15"/>
                    <a:pt x="10" y="22"/>
                  </a:cubicBezTo>
                  <a:cubicBezTo>
                    <a:pt x="7" y="22"/>
                    <a:pt x="5" y="22"/>
                    <a:pt x="3" y="22"/>
                  </a:cubicBezTo>
                  <a:cubicBezTo>
                    <a:pt x="1" y="15"/>
                    <a:pt x="0" y="7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5" name="Freeform 1154"/>
            <p:cNvSpPr>
              <a:spLocks/>
            </p:cNvSpPr>
            <p:nvPr/>
          </p:nvSpPr>
          <p:spPr bwMode="auto">
            <a:xfrm>
              <a:off x="19019044" y="9745663"/>
              <a:ext cx="247650" cy="257175"/>
            </a:xfrm>
            <a:custGeom>
              <a:avLst/>
              <a:gdLst>
                <a:gd name="T0" fmla="*/ 24 w 26"/>
                <a:gd name="T1" fmla="*/ 0 h 27"/>
                <a:gd name="T2" fmla="*/ 15 w 26"/>
                <a:gd name="T3" fmla="*/ 1 h 27"/>
                <a:gd name="T4" fmla="*/ 9 w 26"/>
                <a:gd name="T5" fmla="*/ 14 h 27"/>
                <a:gd name="T6" fmla="*/ 3 w 26"/>
                <a:gd name="T7" fmla="*/ 17 h 27"/>
                <a:gd name="T8" fmla="*/ 22 w 26"/>
                <a:gd name="T9" fmla="*/ 18 h 27"/>
                <a:gd name="T10" fmla="*/ 22 w 26"/>
                <a:gd name="T11" fmla="*/ 20 h 27"/>
                <a:gd name="T12" fmla="*/ 25 w 26"/>
                <a:gd name="T13" fmla="*/ 20 h 27"/>
                <a:gd name="T14" fmla="*/ 26 w 26"/>
                <a:gd name="T15" fmla="*/ 17 h 27"/>
                <a:gd name="T16" fmla="*/ 24 w 2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24" y="0"/>
                  </a:moveTo>
                  <a:cubicBezTo>
                    <a:pt x="21" y="1"/>
                    <a:pt x="18" y="2"/>
                    <a:pt x="15" y="1"/>
                  </a:cubicBezTo>
                  <a:cubicBezTo>
                    <a:pt x="14" y="6"/>
                    <a:pt x="15" y="12"/>
                    <a:pt x="9" y="14"/>
                  </a:cubicBezTo>
                  <a:cubicBezTo>
                    <a:pt x="8" y="14"/>
                    <a:pt x="4" y="15"/>
                    <a:pt x="3" y="17"/>
                  </a:cubicBezTo>
                  <a:cubicBezTo>
                    <a:pt x="0" y="27"/>
                    <a:pt x="23" y="21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1"/>
                    <a:pt x="25" y="20"/>
                    <a:pt x="25" y="20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2"/>
                    <a:pt x="24" y="5"/>
                    <a:pt x="24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6" name="Freeform 1155"/>
            <p:cNvSpPr>
              <a:spLocks/>
            </p:cNvSpPr>
            <p:nvPr/>
          </p:nvSpPr>
          <p:spPr bwMode="auto">
            <a:xfrm>
              <a:off x="19123819" y="9783763"/>
              <a:ext cx="66675" cy="28575"/>
            </a:xfrm>
            <a:custGeom>
              <a:avLst/>
              <a:gdLst>
                <a:gd name="T0" fmla="*/ 6 w 7"/>
                <a:gd name="T1" fmla="*/ 1 h 3"/>
                <a:gd name="T2" fmla="*/ 4 w 7"/>
                <a:gd name="T3" fmla="*/ 0 h 3"/>
                <a:gd name="T4" fmla="*/ 2 w 7"/>
                <a:gd name="T5" fmla="*/ 0 h 3"/>
                <a:gd name="T6" fmla="*/ 1 w 7"/>
                <a:gd name="T7" fmla="*/ 1 h 3"/>
                <a:gd name="T8" fmla="*/ 6 w 7"/>
                <a:gd name="T9" fmla="*/ 2 h 3"/>
                <a:gd name="T10" fmla="*/ 6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4" y="3"/>
                    <a:pt x="6" y="2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7" name="Freeform 1156"/>
            <p:cNvSpPr>
              <a:spLocks/>
            </p:cNvSpPr>
            <p:nvPr/>
          </p:nvSpPr>
          <p:spPr bwMode="auto">
            <a:xfrm>
              <a:off x="19133344" y="9812338"/>
              <a:ext cx="47625" cy="28575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1 w 5"/>
                <a:gd name="T5" fmla="*/ 0 h 3"/>
                <a:gd name="T6" fmla="*/ 0 w 5"/>
                <a:gd name="T7" fmla="*/ 2 h 3"/>
                <a:gd name="T8" fmla="*/ 4 w 5"/>
                <a:gd name="T9" fmla="*/ 2 h 3"/>
                <a:gd name="T10" fmla="*/ 4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8" name="Freeform 1157"/>
            <p:cNvSpPr>
              <a:spLocks/>
            </p:cNvSpPr>
            <p:nvPr/>
          </p:nvSpPr>
          <p:spPr bwMode="auto">
            <a:xfrm>
              <a:off x="19133344" y="9831388"/>
              <a:ext cx="38100" cy="28575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1 w 4"/>
                <a:gd name="T5" fmla="*/ 0 h 3"/>
                <a:gd name="T6" fmla="*/ 0 w 4"/>
                <a:gd name="T7" fmla="*/ 2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9" name="Freeform 1158"/>
            <p:cNvSpPr>
              <a:spLocks/>
            </p:cNvSpPr>
            <p:nvPr/>
          </p:nvSpPr>
          <p:spPr bwMode="auto">
            <a:xfrm>
              <a:off x="19647694" y="9534525"/>
              <a:ext cx="85725" cy="211138"/>
            </a:xfrm>
            <a:custGeom>
              <a:avLst/>
              <a:gdLst>
                <a:gd name="T0" fmla="*/ 0 w 9"/>
                <a:gd name="T1" fmla="*/ 1 h 22"/>
                <a:gd name="T2" fmla="*/ 0 w 9"/>
                <a:gd name="T3" fmla="*/ 22 h 22"/>
                <a:gd name="T4" fmla="*/ 7 w 9"/>
                <a:gd name="T5" fmla="*/ 22 h 22"/>
                <a:gd name="T6" fmla="*/ 9 w 9"/>
                <a:gd name="T7" fmla="*/ 0 h 22"/>
                <a:gd name="T8" fmla="*/ 0 w 9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1"/>
                  </a:moveTo>
                  <a:cubicBezTo>
                    <a:pt x="1" y="8"/>
                    <a:pt x="1" y="15"/>
                    <a:pt x="0" y="22"/>
                  </a:cubicBezTo>
                  <a:cubicBezTo>
                    <a:pt x="2" y="22"/>
                    <a:pt x="4" y="22"/>
                    <a:pt x="7" y="22"/>
                  </a:cubicBezTo>
                  <a:cubicBezTo>
                    <a:pt x="9" y="15"/>
                    <a:pt x="9" y="7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0" name="Freeform 1159"/>
            <p:cNvSpPr>
              <a:spLocks/>
            </p:cNvSpPr>
            <p:nvPr/>
          </p:nvSpPr>
          <p:spPr bwMode="auto">
            <a:xfrm>
              <a:off x="19628644" y="9715500"/>
              <a:ext cx="247650" cy="268288"/>
            </a:xfrm>
            <a:custGeom>
              <a:avLst/>
              <a:gdLst>
                <a:gd name="T0" fmla="*/ 2 w 26"/>
                <a:gd name="T1" fmla="*/ 0 h 28"/>
                <a:gd name="T2" fmla="*/ 10 w 26"/>
                <a:gd name="T3" fmla="*/ 1 h 28"/>
                <a:gd name="T4" fmla="*/ 16 w 26"/>
                <a:gd name="T5" fmla="*/ 14 h 28"/>
                <a:gd name="T6" fmla="*/ 22 w 26"/>
                <a:gd name="T7" fmla="*/ 17 h 28"/>
                <a:gd name="T8" fmla="*/ 3 w 26"/>
                <a:gd name="T9" fmla="*/ 18 h 28"/>
                <a:gd name="T10" fmla="*/ 3 w 26"/>
                <a:gd name="T11" fmla="*/ 20 h 28"/>
                <a:gd name="T12" fmla="*/ 0 w 26"/>
                <a:gd name="T13" fmla="*/ 20 h 28"/>
                <a:gd name="T14" fmla="*/ 0 w 26"/>
                <a:gd name="T15" fmla="*/ 17 h 28"/>
                <a:gd name="T16" fmla="*/ 2 w 2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2" y="0"/>
                  </a:moveTo>
                  <a:cubicBezTo>
                    <a:pt x="4" y="2"/>
                    <a:pt x="8" y="2"/>
                    <a:pt x="10" y="1"/>
                  </a:cubicBezTo>
                  <a:cubicBezTo>
                    <a:pt x="11" y="6"/>
                    <a:pt x="10" y="12"/>
                    <a:pt x="16" y="14"/>
                  </a:cubicBezTo>
                  <a:cubicBezTo>
                    <a:pt x="18" y="14"/>
                    <a:pt x="22" y="15"/>
                    <a:pt x="22" y="17"/>
                  </a:cubicBezTo>
                  <a:cubicBezTo>
                    <a:pt x="26" y="28"/>
                    <a:pt x="3" y="21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2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1" name="Freeform 1160"/>
            <p:cNvSpPr>
              <a:spLocks/>
            </p:cNvSpPr>
            <p:nvPr/>
          </p:nvSpPr>
          <p:spPr bwMode="auto">
            <a:xfrm>
              <a:off x="19695319" y="9755188"/>
              <a:ext cx="66675" cy="28575"/>
            </a:xfrm>
            <a:custGeom>
              <a:avLst/>
              <a:gdLst>
                <a:gd name="T0" fmla="*/ 1 w 7"/>
                <a:gd name="T1" fmla="*/ 1 h 3"/>
                <a:gd name="T2" fmla="*/ 3 w 7"/>
                <a:gd name="T3" fmla="*/ 0 h 3"/>
                <a:gd name="T4" fmla="*/ 5 w 7"/>
                <a:gd name="T5" fmla="*/ 0 h 3"/>
                <a:gd name="T6" fmla="*/ 6 w 7"/>
                <a:gd name="T7" fmla="*/ 1 h 3"/>
                <a:gd name="T8" fmla="*/ 1 w 7"/>
                <a:gd name="T9" fmla="*/ 2 h 3"/>
                <a:gd name="T10" fmla="*/ 1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6" y="1"/>
                  </a:cubicBezTo>
                  <a:cubicBezTo>
                    <a:pt x="5" y="2"/>
                    <a:pt x="3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2" name="Freeform 1161"/>
            <p:cNvSpPr>
              <a:spLocks/>
            </p:cNvSpPr>
            <p:nvPr/>
          </p:nvSpPr>
          <p:spPr bwMode="auto">
            <a:xfrm>
              <a:off x="19704844" y="9783763"/>
              <a:ext cx="57150" cy="28575"/>
            </a:xfrm>
            <a:custGeom>
              <a:avLst/>
              <a:gdLst>
                <a:gd name="T0" fmla="*/ 1 w 6"/>
                <a:gd name="T1" fmla="*/ 1 h 3"/>
                <a:gd name="T2" fmla="*/ 3 w 6"/>
                <a:gd name="T3" fmla="*/ 0 h 3"/>
                <a:gd name="T4" fmla="*/ 4 w 6"/>
                <a:gd name="T5" fmla="*/ 0 h 3"/>
                <a:gd name="T6" fmla="*/ 5 w 6"/>
                <a:gd name="T7" fmla="*/ 2 h 3"/>
                <a:gd name="T8" fmla="*/ 1 w 6"/>
                <a:gd name="T9" fmla="*/ 2 h 3"/>
                <a:gd name="T10" fmla="*/ 1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5" y="2"/>
                  </a:cubicBezTo>
                  <a:cubicBezTo>
                    <a:pt x="4" y="2"/>
                    <a:pt x="2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3" name="Freeform 1162"/>
            <p:cNvSpPr>
              <a:spLocks/>
            </p:cNvSpPr>
            <p:nvPr/>
          </p:nvSpPr>
          <p:spPr bwMode="auto">
            <a:xfrm>
              <a:off x="19714369" y="9812338"/>
              <a:ext cx="47625" cy="19050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0 h 2"/>
                <a:gd name="T4" fmla="*/ 4 w 5"/>
                <a:gd name="T5" fmla="*/ 0 h 2"/>
                <a:gd name="T6" fmla="*/ 4 w 5"/>
                <a:gd name="T7" fmla="*/ 1 h 2"/>
                <a:gd name="T8" fmla="*/ 1 w 5"/>
                <a:gd name="T9" fmla="*/ 2 h 2"/>
                <a:gd name="T10" fmla="*/ 0 w 5"/>
                <a:gd name="T11" fmla="*/ 1 h 2"/>
                <a:gd name="T12" fmla="*/ 1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4" name="Freeform 1163"/>
            <p:cNvSpPr>
              <a:spLocks/>
            </p:cNvSpPr>
            <p:nvPr/>
          </p:nvSpPr>
          <p:spPr bwMode="auto">
            <a:xfrm>
              <a:off x="19752469" y="8705850"/>
              <a:ext cx="171450" cy="523875"/>
            </a:xfrm>
            <a:custGeom>
              <a:avLst/>
              <a:gdLst>
                <a:gd name="T0" fmla="*/ 14 w 18"/>
                <a:gd name="T1" fmla="*/ 49 h 55"/>
                <a:gd name="T2" fmla="*/ 8 w 18"/>
                <a:gd name="T3" fmla="*/ 54 h 55"/>
                <a:gd name="T4" fmla="*/ 5 w 18"/>
                <a:gd name="T5" fmla="*/ 48 h 55"/>
                <a:gd name="T6" fmla="*/ 1 w 18"/>
                <a:gd name="T7" fmla="*/ 14 h 55"/>
                <a:gd name="T8" fmla="*/ 7 w 18"/>
                <a:gd name="T9" fmla="*/ 1 h 55"/>
                <a:gd name="T10" fmla="*/ 14 w 18"/>
                <a:gd name="T11" fmla="*/ 12 h 55"/>
                <a:gd name="T12" fmla="*/ 14 w 18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5">
                  <a:moveTo>
                    <a:pt x="14" y="49"/>
                  </a:moveTo>
                  <a:cubicBezTo>
                    <a:pt x="13" y="52"/>
                    <a:pt x="11" y="55"/>
                    <a:pt x="8" y="54"/>
                  </a:cubicBezTo>
                  <a:cubicBezTo>
                    <a:pt x="7" y="53"/>
                    <a:pt x="6" y="50"/>
                    <a:pt x="5" y="48"/>
                  </a:cubicBezTo>
                  <a:cubicBezTo>
                    <a:pt x="2" y="37"/>
                    <a:pt x="1" y="26"/>
                    <a:pt x="1" y="14"/>
                  </a:cubicBezTo>
                  <a:cubicBezTo>
                    <a:pt x="0" y="8"/>
                    <a:pt x="2" y="0"/>
                    <a:pt x="7" y="1"/>
                  </a:cubicBezTo>
                  <a:cubicBezTo>
                    <a:pt x="11" y="1"/>
                    <a:pt x="13" y="8"/>
                    <a:pt x="14" y="12"/>
                  </a:cubicBezTo>
                  <a:cubicBezTo>
                    <a:pt x="18" y="24"/>
                    <a:pt x="18" y="38"/>
                    <a:pt x="14" y="4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5" name="Freeform 1164"/>
            <p:cNvSpPr>
              <a:spLocks/>
            </p:cNvSpPr>
            <p:nvPr/>
          </p:nvSpPr>
          <p:spPr bwMode="auto">
            <a:xfrm>
              <a:off x="18980944" y="8524875"/>
              <a:ext cx="904875" cy="1123950"/>
            </a:xfrm>
            <a:custGeom>
              <a:avLst/>
              <a:gdLst>
                <a:gd name="T0" fmla="*/ 95 w 95"/>
                <a:gd name="T1" fmla="*/ 101 h 118"/>
                <a:gd name="T2" fmla="*/ 0 w 95"/>
                <a:gd name="T3" fmla="*/ 106 h 118"/>
                <a:gd name="T4" fmla="*/ 0 w 95"/>
                <a:gd name="T5" fmla="*/ 99 h 118"/>
                <a:gd name="T6" fmla="*/ 0 w 95"/>
                <a:gd name="T7" fmla="*/ 97 h 118"/>
                <a:gd name="T8" fmla="*/ 9 w 95"/>
                <a:gd name="T9" fmla="*/ 45 h 118"/>
                <a:gd name="T10" fmla="*/ 22 w 95"/>
                <a:gd name="T11" fmla="*/ 15 h 118"/>
                <a:gd name="T12" fmla="*/ 51 w 95"/>
                <a:gd name="T13" fmla="*/ 1 h 118"/>
                <a:gd name="T14" fmla="*/ 73 w 95"/>
                <a:gd name="T15" fmla="*/ 13 h 118"/>
                <a:gd name="T16" fmla="*/ 84 w 95"/>
                <a:gd name="T17" fmla="*/ 35 h 118"/>
                <a:gd name="T18" fmla="*/ 94 w 95"/>
                <a:gd name="T19" fmla="*/ 94 h 118"/>
                <a:gd name="T20" fmla="*/ 95 w 95"/>
                <a:gd name="T21" fmla="*/ 97 h 118"/>
                <a:gd name="T22" fmla="*/ 95 w 95"/>
                <a:gd name="T2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8">
                  <a:moveTo>
                    <a:pt x="95" y="101"/>
                  </a:moveTo>
                  <a:cubicBezTo>
                    <a:pt x="66" y="116"/>
                    <a:pt x="30" y="118"/>
                    <a:pt x="0" y="106"/>
                  </a:cubicBezTo>
                  <a:cubicBezTo>
                    <a:pt x="0" y="103"/>
                    <a:pt x="0" y="101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2" y="79"/>
                    <a:pt x="4" y="61"/>
                    <a:pt x="9" y="45"/>
                  </a:cubicBezTo>
                  <a:cubicBezTo>
                    <a:pt x="12" y="34"/>
                    <a:pt x="15" y="23"/>
                    <a:pt x="22" y="15"/>
                  </a:cubicBezTo>
                  <a:cubicBezTo>
                    <a:pt x="29" y="6"/>
                    <a:pt x="40" y="0"/>
                    <a:pt x="51" y="1"/>
                  </a:cubicBezTo>
                  <a:cubicBezTo>
                    <a:pt x="60" y="2"/>
                    <a:pt x="67" y="7"/>
                    <a:pt x="73" y="13"/>
                  </a:cubicBezTo>
                  <a:cubicBezTo>
                    <a:pt x="78" y="19"/>
                    <a:pt x="81" y="27"/>
                    <a:pt x="84" y="35"/>
                  </a:cubicBezTo>
                  <a:cubicBezTo>
                    <a:pt x="91" y="54"/>
                    <a:pt x="92" y="74"/>
                    <a:pt x="94" y="94"/>
                  </a:cubicBezTo>
                  <a:cubicBezTo>
                    <a:pt x="94" y="95"/>
                    <a:pt x="95" y="96"/>
                    <a:pt x="95" y="97"/>
                  </a:cubicBezTo>
                  <a:cubicBezTo>
                    <a:pt x="95" y="99"/>
                    <a:pt x="95" y="100"/>
                    <a:pt x="95" y="10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6" name="Freeform 1165"/>
            <p:cNvSpPr>
              <a:spLocks/>
            </p:cNvSpPr>
            <p:nvPr/>
          </p:nvSpPr>
          <p:spPr bwMode="auto">
            <a:xfrm>
              <a:off x="19361944" y="8477250"/>
              <a:ext cx="114300" cy="152400"/>
            </a:xfrm>
            <a:custGeom>
              <a:avLst/>
              <a:gdLst>
                <a:gd name="T0" fmla="*/ 10 w 12"/>
                <a:gd name="T1" fmla="*/ 0 h 16"/>
                <a:gd name="T2" fmla="*/ 12 w 12"/>
                <a:gd name="T3" fmla="*/ 13 h 16"/>
                <a:gd name="T4" fmla="*/ 0 w 12"/>
                <a:gd name="T5" fmla="*/ 13 h 16"/>
                <a:gd name="T6" fmla="*/ 0 w 12"/>
                <a:gd name="T7" fmla="*/ 2 h 16"/>
                <a:gd name="T8" fmla="*/ 1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11" y="5"/>
                    <a:pt x="12" y="9"/>
                    <a:pt x="12" y="13"/>
                  </a:cubicBezTo>
                  <a:cubicBezTo>
                    <a:pt x="9" y="16"/>
                    <a:pt x="3" y="16"/>
                    <a:pt x="0" y="13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2" y="2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7" name="Freeform 1166"/>
            <p:cNvSpPr>
              <a:spLocks/>
            </p:cNvSpPr>
            <p:nvPr/>
          </p:nvSpPr>
          <p:spPr bwMode="auto">
            <a:xfrm>
              <a:off x="18360231" y="7439025"/>
              <a:ext cx="849313" cy="1019175"/>
            </a:xfrm>
            <a:custGeom>
              <a:avLst/>
              <a:gdLst>
                <a:gd name="T0" fmla="*/ 69 w 89"/>
                <a:gd name="T1" fmla="*/ 30 h 107"/>
                <a:gd name="T2" fmla="*/ 19 w 89"/>
                <a:gd name="T3" fmla="*/ 20 h 107"/>
                <a:gd name="T4" fmla="*/ 24 w 89"/>
                <a:gd name="T5" fmla="*/ 45 h 107"/>
                <a:gd name="T6" fmla="*/ 1 w 89"/>
                <a:gd name="T7" fmla="*/ 61 h 107"/>
                <a:gd name="T8" fmla="*/ 20 w 89"/>
                <a:gd name="T9" fmla="*/ 79 h 107"/>
                <a:gd name="T10" fmla="*/ 26 w 89"/>
                <a:gd name="T11" fmla="*/ 99 h 107"/>
                <a:gd name="T12" fmla="*/ 49 w 89"/>
                <a:gd name="T13" fmla="*/ 99 h 107"/>
                <a:gd name="T14" fmla="*/ 63 w 89"/>
                <a:gd name="T15" fmla="*/ 105 h 107"/>
                <a:gd name="T16" fmla="*/ 76 w 89"/>
                <a:gd name="T17" fmla="*/ 41 h 107"/>
                <a:gd name="T18" fmla="*/ 69 w 89"/>
                <a:gd name="T19" fmla="*/ 3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7">
                  <a:moveTo>
                    <a:pt x="69" y="30"/>
                  </a:moveTo>
                  <a:cubicBezTo>
                    <a:pt x="57" y="15"/>
                    <a:pt x="34" y="0"/>
                    <a:pt x="19" y="20"/>
                  </a:cubicBezTo>
                  <a:cubicBezTo>
                    <a:pt x="13" y="28"/>
                    <a:pt x="16" y="39"/>
                    <a:pt x="24" y="45"/>
                  </a:cubicBezTo>
                  <a:cubicBezTo>
                    <a:pt x="14" y="44"/>
                    <a:pt x="1" y="52"/>
                    <a:pt x="1" y="61"/>
                  </a:cubicBezTo>
                  <a:cubicBezTo>
                    <a:pt x="0" y="70"/>
                    <a:pt x="10" y="78"/>
                    <a:pt x="20" y="79"/>
                  </a:cubicBezTo>
                  <a:cubicBezTo>
                    <a:pt x="17" y="85"/>
                    <a:pt x="19" y="95"/>
                    <a:pt x="26" y="99"/>
                  </a:cubicBezTo>
                  <a:cubicBezTo>
                    <a:pt x="32" y="104"/>
                    <a:pt x="42" y="103"/>
                    <a:pt x="49" y="99"/>
                  </a:cubicBezTo>
                  <a:cubicBezTo>
                    <a:pt x="50" y="104"/>
                    <a:pt x="57" y="107"/>
                    <a:pt x="63" y="105"/>
                  </a:cubicBezTo>
                  <a:cubicBezTo>
                    <a:pt x="89" y="98"/>
                    <a:pt x="83" y="56"/>
                    <a:pt x="76" y="41"/>
                  </a:cubicBezTo>
                  <a:cubicBezTo>
                    <a:pt x="74" y="38"/>
                    <a:pt x="72" y="34"/>
                    <a:pt x="69" y="30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8" name="Freeform 1167"/>
            <p:cNvSpPr>
              <a:spLocks/>
            </p:cNvSpPr>
            <p:nvPr/>
          </p:nvSpPr>
          <p:spPr bwMode="auto">
            <a:xfrm>
              <a:off x="19666744" y="7400925"/>
              <a:ext cx="819150" cy="1076325"/>
            </a:xfrm>
            <a:custGeom>
              <a:avLst/>
              <a:gdLst>
                <a:gd name="T0" fmla="*/ 14 w 86"/>
                <a:gd name="T1" fmla="*/ 34 h 113"/>
                <a:gd name="T2" fmla="*/ 63 w 86"/>
                <a:gd name="T3" fmla="*/ 20 h 113"/>
                <a:gd name="T4" fmla="*/ 60 w 86"/>
                <a:gd name="T5" fmla="*/ 45 h 113"/>
                <a:gd name="T6" fmla="*/ 85 w 86"/>
                <a:gd name="T7" fmla="*/ 61 h 113"/>
                <a:gd name="T8" fmla="*/ 67 w 86"/>
                <a:gd name="T9" fmla="*/ 80 h 113"/>
                <a:gd name="T10" fmla="*/ 63 w 86"/>
                <a:gd name="T11" fmla="*/ 102 h 113"/>
                <a:gd name="T12" fmla="*/ 40 w 86"/>
                <a:gd name="T13" fmla="*/ 103 h 113"/>
                <a:gd name="T14" fmla="*/ 26 w 86"/>
                <a:gd name="T15" fmla="*/ 111 h 113"/>
                <a:gd name="T16" fmla="*/ 8 w 86"/>
                <a:gd name="T17" fmla="*/ 46 h 113"/>
                <a:gd name="T18" fmla="*/ 14 w 86"/>
                <a:gd name="T19" fmla="*/ 3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13">
                  <a:moveTo>
                    <a:pt x="14" y="34"/>
                  </a:moveTo>
                  <a:cubicBezTo>
                    <a:pt x="25" y="18"/>
                    <a:pt x="47" y="0"/>
                    <a:pt x="63" y="20"/>
                  </a:cubicBezTo>
                  <a:cubicBezTo>
                    <a:pt x="70" y="27"/>
                    <a:pt x="68" y="39"/>
                    <a:pt x="60" y="45"/>
                  </a:cubicBezTo>
                  <a:cubicBezTo>
                    <a:pt x="70" y="44"/>
                    <a:pt x="84" y="52"/>
                    <a:pt x="85" y="61"/>
                  </a:cubicBezTo>
                  <a:cubicBezTo>
                    <a:pt x="86" y="70"/>
                    <a:pt x="77" y="79"/>
                    <a:pt x="67" y="80"/>
                  </a:cubicBezTo>
                  <a:cubicBezTo>
                    <a:pt x="71" y="86"/>
                    <a:pt x="69" y="97"/>
                    <a:pt x="63" y="102"/>
                  </a:cubicBezTo>
                  <a:cubicBezTo>
                    <a:pt x="57" y="107"/>
                    <a:pt x="47" y="107"/>
                    <a:pt x="40" y="103"/>
                  </a:cubicBezTo>
                  <a:cubicBezTo>
                    <a:pt x="39" y="109"/>
                    <a:pt x="32" y="113"/>
                    <a:pt x="26" y="111"/>
                  </a:cubicBezTo>
                  <a:cubicBezTo>
                    <a:pt x="0" y="105"/>
                    <a:pt x="2" y="62"/>
                    <a:pt x="8" y="46"/>
                  </a:cubicBezTo>
                  <a:cubicBezTo>
                    <a:pt x="10" y="42"/>
                    <a:pt x="12" y="38"/>
                    <a:pt x="14" y="34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9" name="Freeform 1168"/>
            <p:cNvSpPr>
              <a:spLocks/>
            </p:cNvSpPr>
            <p:nvPr/>
          </p:nvSpPr>
          <p:spPr bwMode="auto">
            <a:xfrm>
              <a:off x="18761869" y="7991475"/>
              <a:ext cx="228600" cy="257175"/>
            </a:xfrm>
            <a:custGeom>
              <a:avLst/>
              <a:gdLst>
                <a:gd name="T0" fmla="*/ 3 w 24"/>
                <a:gd name="T1" fmla="*/ 10 h 27"/>
                <a:gd name="T2" fmla="*/ 6 w 24"/>
                <a:gd name="T3" fmla="*/ 24 h 27"/>
                <a:gd name="T4" fmla="*/ 21 w 24"/>
                <a:gd name="T5" fmla="*/ 22 h 27"/>
                <a:gd name="T6" fmla="*/ 24 w 24"/>
                <a:gd name="T7" fmla="*/ 12 h 27"/>
                <a:gd name="T8" fmla="*/ 3 w 24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7">
                  <a:moveTo>
                    <a:pt x="3" y="10"/>
                  </a:moveTo>
                  <a:cubicBezTo>
                    <a:pt x="0" y="15"/>
                    <a:pt x="2" y="21"/>
                    <a:pt x="6" y="24"/>
                  </a:cubicBezTo>
                  <a:cubicBezTo>
                    <a:pt x="11" y="27"/>
                    <a:pt x="18" y="26"/>
                    <a:pt x="21" y="22"/>
                  </a:cubicBezTo>
                  <a:cubicBezTo>
                    <a:pt x="23" y="19"/>
                    <a:pt x="24" y="15"/>
                    <a:pt x="24" y="12"/>
                  </a:cubicBezTo>
                  <a:cubicBezTo>
                    <a:pt x="23" y="0"/>
                    <a:pt x="7" y="1"/>
                    <a:pt x="3" y="1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0" name="Freeform 1169"/>
            <p:cNvSpPr>
              <a:spLocks/>
            </p:cNvSpPr>
            <p:nvPr/>
          </p:nvSpPr>
          <p:spPr bwMode="auto">
            <a:xfrm>
              <a:off x="18838069" y="8096250"/>
              <a:ext cx="47625" cy="85725"/>
            </a:xfrm>
            <a:custGeom>
              <a:avLst/>
              <a:gdLst>
                <a:gd name="T0" fmla="*/ 4 w 5"/>
                <a:gd name="T1" fmla="*/ 2 h 9"/>
                <a:gd name="T2" fmla="*/ 1 w 5"/>
                <a:gd name="T3" fmla="*/ 3 h 9"/>
                <a:gd name="T4" fmla="*/ 2 w 5"/>
                <a:gd name="T5" fmla="*/ 7 h 9"/>
                <a:gd name="T6" fmla="*/ 5 w 5"/>
                <a:gd name="T7" fmla="*/ 7 h 9"/>
                <a:gd name="T8" fmla="*/ 4 w 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2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9"/>
                    <a:pt x="5" y="9"/>
                    <a:pt x="5" y="7"/>
                  </a:cubicBezTo>
                  <a:cubicBezTo>
                    <a:pt x="5" y="5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1" name="Freeform 1170"/>
            <p:cNvSpPr>
              <a:spLocks/>
            </p:cNvSpPr>
            <p:nvPr/>
          </p:nvSpPr>
          <p:spPr bwMode="auto">
            <a:xfrm>
              <a:off x="18885694" y="7581900"/>
              <a:ext cx="990600" cy="971550"/>
            </a:xfrm>
            <a:custGeom>
              <a:avLst/>
              <a:gdLst>
                <a:gd name="T0" fmla="*/ 101 w 104"/>
                <a:gd name="T1" fmla="*/ 29 h 102"/>
                <a:gd name="T2" fmla="*/ 100 w 104"/>
                <a:gd name="T3" fmla="*/ 61 h 102"/>
                <a:gd name="T4" fmla="*/ 79 w 104"/>
                <a:gd name="T5" fmla="*/ 92 h 102"/>
                <a:gd name="T6" fmla="*/ 37 w 104"/>
                <a:gd name="T7" fmla="*/ 97 h 102"/>
                <a:gd name="T8" fmla="*/ 4 w 104"/>
                <a:gd name="T9" fmla="*/ 63 h 102"/>
                <a:gd name="T10" fmla="*/ 5 w 104"/>
                <a:gd name="T11" fmla="*/ 28 h 102"/>
                <a:gd name="T12" fmla="*/ 80 w 104"/>
                <a:gd name="T13" fmla="*/ 9 h 102"/>
                <a:gd name="T14" fmla="*/ 101 w 104"/>
                <a:gd name="T1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2">
                  <a:moveTo>
                    <a:pt x="101" y="29"/>
                  </a:moveTo>
                  <a:cubicBezTo>
                    <a:pt x="104" y="38"/>
                    <a:pt x="102" y="50"/>
                    <a:pt x="100" y="61"/>
                  </a:cubicBezTo>
                  <a:cubicBezTo>
                    <a:pt x="97" y="74"/>
                    <a:pt x="92" y="85"/>
                    <a:pt x="79" y="92"/>
                  </a:cubicBezTo>
                  <a:cubicBezTo>
                    <a:pt x="67" y="99"/>
                    <a:pt x="51" y="102"/>
                    <a:pt x="37" y="97"/>
                  </a:cubicBezTo>
                  <a:cubicBezTo>
                    <a:pt x="21" y="92"/>
                    <a:pt x="10" y="77"/>
                    <a:pt x="4" y="63"/>
                  </a:cubicBezTo>
                  <a:cubicBezTo>
                    <a:pt x="0" y="51"/>
                    <a:pt x="0" y="39"/>
                    <a:pt x="5" y="28"/>
                  </a:cubicBezTo>
                  <a:cubicBezTo>
                    <a:pt x="18" y="5"/>
                    <a:pt x="56" y="0"/>
                    <a:pt x="80" y="9"/>
                  </a:cubicBezTo>
                  <a:cubicBezTo>
                    <a:pt x="92" y="14"/>
                    <a:pt x="98" y="21"/>
                    <a:pt x="101" y="2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0" name="Freeform 1171"/>
            <p:cNvSpPr>
              <a:spLocks/>
            </p:cNvSpPr>
            <p:nvPr/>
          </p:nvSpPr>
          <p:spPr bwMode="auto">
            <a:xfrm>
              <a:off x="19761994" y="7981950"/>
              <a:ext cx="247650" cy="257175"/>
            </a:xfrm>
            <a:custGeom>
              <a:avLst/>
              <a:gdLst>
                <a:gd name="T0" fmla="*/ 23 w 26"/>
                <a:gd name="T1" fmla="*/ 17 h 27"/>
                <a:gd name="T2" fmla="*/ 19 w 26"/>
                <a:gd name="T3" fmla="*/ 3 h 27"/>
                <a:gd name="T4" fmla="*/ 3 w 26"/>
                <a:gd name="T5" fmla="*/ 5 h 27"/>
                <a:gd name="T6" fmla="*/ 0 w 26"/>
                <a:gd name="T7" fmla="*/ 15 h 27"/>
                <a:gd name="T8" fmla="*/ 23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3" y="17"/>
                  </a:moveTo>
                  <a:cubicBezTo>
                    <a:pt x="26" y="13"/>
                    <a:pt x="24" y="6"/>
                    <a:pt x="19" y="3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1" y="8"/>
                    <a:pt x="0" y="12"/>
                    <a:pt x="0" y="15"/>
                  </a:cubicBezTo>
                  <a:cubicBezTo>
                    <a:pt x="1" y="27"/>
                    <a:pt x="18" y="26"/>
                    <a:pt x="23" y="17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1" name="Freeform 1172"/>
            <p:cNvSpPr>
              <a:spLocks/>
            </p:cNvSpPr>
            <p:nvPr/>
          </p:nvSpPr>
          <p:spPr bwMode="auto">
            <a:xfrm>
              <a:off x="19200019" y="8115300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2 h 9"/>
                <a:gd name="T4" fmla="*/ 3 w 6"/>
                <a:gd name="T5" fmla="*/ 0 h 9"/>
                <a:gd name="T6" fmla="*/ 2 w 6"/>
                <a:gd name="T7" fmla="*/ 0 h 9"/>
                <a:gd name="T8" fmla="*/ 0 w 6"/>
                <a:gd name="T9" fmla="*/ 4 h 9"/>
                <a:gd name="T10" fmla="*/ 0 w 6"/>
                <a:gd name="T11" fmla="*/ 4 h 9"/>
                <a:gd name="T12" fmla="*/ 1 w 6"/>
                <a:gd name="T13" fmla="*/ 6 h 9"/>
                <a:gd name="T14" fmla="*/ 3 w 6"/>
                <a:gd name="T15" fmla="*/ 8 h 9"/>
                <a:gd name="T16" fmla="*/ 5 w 6"/>
                <a:gd name="T17" fmla="*/ 8 h 9"/>
                <a:gd name="T18" fmla="*/ 5 w 6"/>
                <a:gd name="T19" fmla="*/ 7 h 9"/>
                <a:gd name="T20" fmla="*/ 5 w 6"/>
                <a:gd name="T21" fmla="*/ 7 h 9"/>
                <a:gd name="T22" fmla="*/ 5 w 6"/>
                <a:gd name="T23" fmla="*/ 7 h 9"/>
                <a:gd name="T24" fmla="*/ 6 w 6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2" name="Freeform 1173"/>
            <p:cNvSpPr>
              <a:spLocks/>
            </p:cNvSpPr>
            <p:nvPr/>
          </p:nvSpPr>
          <p:spPr bwMode="auto">
            <a:xfrm>
              <a:off x="19523869" y="8096250"/>
              <a:ext cx="57150" cy="76200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2 h 8"/>
                <a:gd name="T4" fmla="*/ 3 w 6"/>
                <a:gd name="T5" fmla="*/ 0 h 8"/>
                <a:gd name="T6" fmla="*/ 2 w 6"/>
                <a:gd name="T7" fmla="*/ 0 h 8"/>
                <a:gd name="T8" fmla="*/ 0 w 6"/>
                <a:gd name="T9" fmla="*/ 3 h 8"/>
                <a:gd name="T10" fmla="*/ 0 w 6"/>
                <a:gd name="T11" fmla="*/ 3 h 8"/>
                <a:gd name="T12" fmla="*/ 1 w 6"/>
                <a:gd name="T13" fmla="*/ 6 h 8"/>
                <a:gd name="T14" fmla="*/ 3 w 6"/>
                <a:gd name="T15" fmla="*/ 8 h 8"/>
                <a:gd name="T16" fmla="*/ 5 w 6"/>
                <a:gd name="T17" fmla="*/ 7 h 8"/>
                <a:gd name="T18" fmla="*/ 5 w 6"/>
                <a:gd name="T19" fmla="*/ 7 h 8"/>
                <a:gd name="T20" fmla="*/ 5 w 6"/>
                <a:gd name="T21" fmla="*/ 7 h 8"/>
                <a:gd name="T22" fmla="*/ 5 w 6"/>
                <a:gd name="T23" fmla="*/ 6 h 8"/>
                <a:gd name="T24" fmla="*/ 6 w 6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3" name="Freeform 1174"/>
            <p:cNvSpPr>
              <a:spLocks/>
            </p:cNvSpPr>
            <p:nvPr/>
          </p:nvSpPr>
          <p:spPr bwMode="auto">
            <a:xfrm>
              <a:off x="19857244" y="8039100"/>
              <a:ext cx="57150" cy="123825"/>
            </a:xfrm>
            <a:custGeom>
              <a:avLst/>
              <a:gdLst>
                <a:gd name="T0" fmla="*/ 4 w 6"/>
                <a:gd name="T1" fmla="*/ 9 h 13"/>
                <a:gd name="T2" fmla="*/ 4 w 6"/>
                <a:gd name="T3" fmla="*/ 4 h 13"/>
                <a:gd name="T4" fmla="*/ 1 w 6"/>
                <a:gd name="T5" fmla="*/ 2 h 13"/>
                <a:gd name="T6" fmla="*/ 1 w 6"/>
                <a:gd name="T7" fmla="*/ 11 h 13"/>
                <a:gd name="T8" fmla="*/ 4 w 6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9"/>
                  </a:moveTo>
                  <a:cubicBezTo>
                    <a:pt x="3" y="8"/>
                    <a:pt x="3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3" y="13"/>
                    <a:pt x="6" y="11"/>
                    <a:pt x="4" y="9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4" name="Freeform 1175"/>
            <p:cNvSpPr>
              <a:spLocks/>
            </p:cNvSpPr>
            <p:nvPr/>
          </p:nvSpPr>
          <p:spPr bwMode="auto">
            <a:xfrm>
              <a:off x="19114294" y="8267700"/>
              <a:ext cx="161925" cy="76200"/>
            </a:xfrm>
            <a:custGeom>
              <a:avLst/>
              <a:gdLst>
                <a:gd name="T0" fmla="*/ 13 w 17"/>
                <a:gd name="T1" fmla="*/ 0 h 8"/>
                <a:gd name="T2" fmla="*/ 16 w 17"/>
                <a:gd name="T3" fmla="*/ 5 h 8"/>
                <a:gd name="T4" fmla="*/ 9 w 17"/>
                <a:gd name="T5" fmla="*/ 6 h 8"/>
                <a:gd name="T6" fmla="*/ 1 w 17"/>
                <a:gd name="T7" fmla="*/ 3 h 8"/>
                <a:gd name="T8" fmla="*/ 11 w 17"/>
                <a:gd name="T9" fmla="*/ 0 h 8"/>
                <a:gd name="T10" fmla="*/ 13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3" y="0"/>
                  </a:moveTo>
                  <a:cubicBezTo>
                    <a:pt x="14" y="1"/>
                    <a:pt x="17" y="2"/>
                    <a:pt x="16" y="5"/>
                  </a:cubicBezTo>
                  <a:cubicBezTo>
                    <a:pt x="14" y="6"/>
                    <a:pt x="11" y="6"/>
                    <a:pt x="9" y="6"/>
                  </a:cubicBezTo>
                  <a:cubicBezTo>
                    <a:pt x="7" y="7"/>
                    <a:pt x="0" y="8"/>
                    <a:pt x="1" y="3"/>
                  </a:cubicBezTo>
                  <a:cubicBezTo>
                    <a:pt x="2" y="0"/>
                    <a:pt x="8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5" name="Freeform 1176"/>
            <p:cNvSpPr>
              <a:spLocks/>
            </p:cNvSpPr>
            <p:nvPr/>
          </p:nvSpPr>
          <p:spPr bwMode="auto">
            <a:xfrm>
              <a:off x="19561969" y="8239125"/>
              <a:ext cx="171450" cy="66675"/>
            </a:xfrm>
            <a:custGeom>
              <a:avLst/>
              <a:gdLst>
                <a:gd name="T0" fmla="*/ 4 w 18"/>
                <a:gd name="T1" fmla="*/ 6 h 7"/>
                <a:gd name="T2" fmla="*/ 3 w 18"/>
                <a:gd name="T3" fmla="*/ 0 h 7"/>
                <a:gd name="T4" fmla="*/ 10 w 18"/>
                <a:gd name="T5" fmla="*/ 0 h 7"/>
                <a:gd name="T6" fmla="*/ 16 w 18"/>
                <a:gd name="T7" fmla="*/ 4 h 7"/>
                <a:gd name="T8" fmla="*/ 6 w 18"/>
                <a:gd name="T9" fmla="*/ 6 h 7"/>
                <a:gd name="T10" fmla="*/ 4 w 1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">
                  <a:moveTo>
                    <a:pt x="4" y="6"/>
                  </a:moveTo>
                  <a:cubicBezTo>
                    <a:pt x="2" y="5"/>
                    <a:pt x="0" y="2"/>
                    <a:pt x="3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8" y="0"/>
                    <a:pt x="16" y="4"/>
                  </a:cubicBezTo>
                  <a:cubicBezTo>
                    <a:pt x="15" y="7"/>
                    <a:pt x="8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6" name="Freeform 1177"/>
            <p:cNvSpPr>
              <a:spLocks/>
            </p:cNvSpPr>
            <p:nvPr/>
          </p:nvSpPr>
          <p:spPr bwMode="auto">
            <a:xfrm>
              <a:off x="19495294" y="7981950"/>
              <a:ext cx="114300" cy="38100"/>
            </a:xfrm>
            <a:custGeom>
              <a:avLst/>
              <a:gdLst>
                <a:gd name="T0" fmla="*/ 10 w 12"/>
                <a:gd name="T1" fmla="*/ 1 h 4"/>
                <a:gd name="T2" fmla="*/ 6 w 12"/>
                <a:gd name="T3" fmla="*/ 0 h 4"/>
                <a:gd name="T4" fmla="*/ 2 w 12"/>
                <a:gd name="T5" fmla="*/ 1 h 4"/>
                <a:gd name="T6" fmla="*/ 2 w 12"/>
                <a:gd name="T7" fmla="*/ 4 h 4"/>
                <a:gd name="T8" fmla="*/ 6 w 12"/>
                <a:gd name="T9" fmla="*/ 4 h 4"/>
                <a:gd name="T10" fmla="*/ 10 w 12"/>
                <a:gd name="T11" fmla="*/ 4 h 4"/>
                <a:gd name="T12" fmla="*/ 10 w 1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9" y="4"/>
                    <a:pt x="10" y="4"/>
                  </a:cubicBezTo>
                  <a:cubicBezTo>
                    <a:pt x="12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7" name="Freeform 1178"/>
            <p:cNvSpPr>
              <a:spLocks/>
            </p:cNvSpPr>
            <p:nvPr/>
          </p:nvSpPr>
          <p:spPr bwMode="auto">
            <a:xfrm>
              <a:off x="19142869" y="8039100"/>
              <a:ext cx="95250" cy="38100"/>
            </a:xfrm>
            <a:custGeom>
              <a:avLst/>
              <a:gdLst>
                <a:gd name="T0" fmla="*/ 9 w 10"/>
                <a:gd name="T1" fmla="*/ 1 h 4"/>
                <a:gd name="T2" fmla="*/ 6 w 10"/>
                <a:gd name="T3" fmla="*/ 0 h 4"/>
                <a:gd name="T4" fmla="*/ 2 w 10"/>
                <a:gd name="T5" fmla="*/ 1 h 4"/>
                <a:gd name="T6" fmla="*/ 3 w 10"/>
                <a:gd name="T7" fmla="*/ 3 h 4"/>
                <a:gd name="T8" fmla="*/ 6 w 10"/>
                <a:gd name="T9" fmla="*/ 3 h 4"/>
                <a:gd name="T10" fmla="*/ 9 w 10"/>
                <a:gd name="T11" fmla="*/ 3 h 4"/>
                <a:gd name="T12" fmla="*/ 9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8" y="4"/>
                    <a:pt x="9" y="3"/>
                  </a:cubicBezTo>
                  <a:cubicBezTo>
                    <a:pt x="10" y="3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8" name="Freeform 1179"/>
            <p:cNvSpPr>
              <a:spLocks/>
            </p:cNvSpPr>
            <p:nvPr/>
          </p:nvSpPr>
          <p:spPr bwMode="auto">
            <a:xfrm>
              <a:off x="19352419" y="8401050"/>
              <a:ext cx="133350" cy="28575"/>
            </a:xfrm>
            <a:custGeom>
              <a:avLst/>
              <a:gdLst>
                <a:gd name="T0" fmla="*/ 14 w 14"/>
                <a:gd name="T1" fmla="*/ 0 h 3"/>
                <a:gd name="T2" fmla="*/ 8 w 14"/>
                <a:gd name="T3" fmla="*/ 1 h 3"/>
                <a:gd name="T4" fmla="*/ 1 w 14"/>
                <a:gd name="T5" fmla="*/ 2 h 3"/>
                <a:gd name="T6" fmla="*/ 1 w 14"/>
                <a:gd name="T7" fmla="*/ 3 h 3"/>
                <a:gd name="T8" fmla="*/ 8 w 14"/>
                <a:gd name="T9" fmla="*/ 2 h 3"/>
                <a:gd name="T10" fmla="*/ 14 w 14"/>
                <a:gd name="T11" fmla="*/ 1 h 3"/>
                <a:gd name="T12" fmla="*/ 14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cubicBezTo>
                    <a:pt x="12" y="0"/>
                    <a:pt x="10" y="0"/>
                    <a:pt x="8" y="1"/>
                  </a:cubicBezTo>
                  <a:cubicBezTo>
                    <a:pt x="6" y="1"/>
                    <a:pt x="4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4" y="3"/>
                    <a:pt x="6" y="3"/>
                    <a:pt x="8" y="2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9" name="Freeform 1180"/>
            <p:cNvSpPr>
              <a:spLocks/>
            </p:cNvSpPr>
            <p:nvPr/>
          </p:nvSpPr>
          <p:spPr bwMode="auto">
            <a:xfrm>
              <a:off x="18847594" y="7381875"/>
              <a:ext cx="1057275" cy="619125"/>
            </a:xfrm>
            <a:custGeom>
              <a:avLst/>
              <a:gdLst>
                <a:gd name="T0" fmla="*/ 2 w 111"/>
                <a:gd name="T1" fmla="*/ 64 h 65"/>
                <a:gd name="T2" fmla="*/ 44 w 111"/>
                <a:gd name="T3" fmla="*/ 63 h 65"/>
                <a:gd name="T4" fmla="*/ 80 w 111"/>
                <a:gd name="T5" fmla="*/ 44 h 65"/>
                <a:gd name="T6" fmla="*/ 107 w 111"/>
                <a:gd name="T7" fmla="*/ 64 h 65"/>
                <a:gd name="T8" fmla="*/ 107 w 111"/>
                <a:gd name="T9" fmla="*/ 33 h 65"/>
                <a:gd name="T10" fmla="*/ 90 w 111"/>
                <a:gd name="T11" fmla="*/ 12 h 65"/>
                <a:gd name="T12" fmla="*/ 78 w 111"/>
                <a:gd name="T13" fmla="*/ 13 h 65"/>
                <a:gd name="T14" fmla="*/ 49 w 111"/>
                <a:gd name="T15" fmla="*/ 3 h 65"/>
                <a:gd name="T16" fmla="*/ 12 w 111"/>
                <a:gd name="T17" fmla="*/ 25 h 65"/>
                <a:gd name="T18" fmla="*/ 2 w 111"/>
                <a:gd name="T19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65">
                  <a:moveTo>
                    <a:pt x="2" y="64"/>
                  </a:moveTo>
                  <a:cubicBezTo>
                    <a:pt x="16" y="65"/>
                    <a:pt x="30" y="65"/>
                    <a:pt x="44" y="63"/>
                  </a:cubicBezTo>
                  <a:cubicBezTo>
                    <a:pt x="57" y="60"/>
                    <a:pt x="71" y="54"/>
                    <a:pt x="80" y="44"/>
                  </a:cubicBezTo>
                  <a:cubicBezTo>
                    <a:pt x="85" y="54"/>
                    <a:pt x="96" y="62"/>
                    <a:pt x="107" y="64"/>
                  </a:cubicBezTo>
                  <a:cubicBezTo>
                    <a:pt x="111" y="54"/>
                    <a:pt x="110" y="42"/>
                    <a:pt x="107" y="33"/>
                  </a:cubicBezTo>
                  <a:cubicBezTo>
                    <a:pt x="104" y="25"/>
                    <a:pt x="97" y="14"/>
                    <a:pt x="90" y="12"/>
                  </a:cubicBezTo>
                  <a:cubicBezTo>
                    <a:pt x="86" y="10"/>
                    <a:pt x="82" y="11"/>
                    <a:pt x="78" y="13"/>
                  </a:cubicBezTo>
                  <a:cubicBezTo>
                    <a:pt x="74" y="0"/>
                    <a:pt x="60" y="1"/>
                    <a:pt x="49" y="3"/>
                  </a:cubicBezTo>
                  <a:cubicBezTo>
                    <a:pt x="35" y="5"/>
                    <a:pt x="21" y="13"/>
                    <a:pt x="12" y="25"/>
                  </a:cubicBezTo>
                  <a:cubicBezTo>
                    <a:pt x="3" y="36"/>
                    <a:pt x="0" y="49"/>
                    <a:pt x="2" y="64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0" name="Freeform 1181"/>
            <p:cNvSpPr>
              <a:spLocks/>
            </p:cNvSpPr>
            <p:nvPr/>
          </p:nvSpPr>
          <p:spPr bwMode="auto">
            <a:xfrm>
              <a:off x="18933319" y="7629525"/>
              <a:ext cx="666750" cy="314325"/>
            </a:xfrm>
            <a:custGeom>
              <a:avLst/>
              <a:gdLst>
                <a:gd name="T0" fmla="*/ 69 w 70"/>
                <a:gd name="T1" fmla="*/ 0 h 33"/>
                <a:gd name="T2" fmla="*/ 57 w 70"/>
                <a:gd name="T3" fmla="*/ 14 h 33"/>
                <a:gd name="T4" fmla="*/ 40 w 70"/>
                <a:gd name="T5" fmla="*/ 22 h 33"/>
                <a:gd name="T6" fmla="*/ 1 w 70"/>
                <a:gd name="T7" fmla="*/ 30 h 33"/>
                <a:gd name="T8" fmla="*/ 1 w 70"/>
                <a:gd name="T9" fmla="*/ 31 h 33"/>
                <a:gd name="T10" fmla="*/ 42 w 70"/>
                <a:gd name="T11" fmla="*/ 24 h 33"/>
                <a:gd name="T12" fmla="*/ 70 w 70"/>
                <a:gd name="T13" fmla="*/ 1 h 33"/>
                <a:gd name="T14" fmla="*/ 69 w 70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3">
                  <a:moveTo>
                    <a:pt x="69" y="0"/>
                  </a:moveTo>
                  <a:cubicBezTo>
                    <a:pt x="66" y="6"/>
                    <a:pt x="62" y="10"/>
                    <a:pt x="57" y="14"/>
                  </a:cubicBezTo>
                  <a:cubicBezTo>
                    <a:pt x="52" y="17"/>
                    <a:pt x="46" y="20"/>
                    <a:pt x="40" y="22"/>
                  </a:cubicBezTo>
                  <a:cubicBezTo>
                    <a:pt x="28" y="28"/>
                    <a:pt x="14" y="30"/>
                    <a:pt x="1" y="30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15" y="33"/>
                    <a:pt x="29" y="29"/>
                    <a:pt x="42" y="24"/>
                  </a:cubicBezTo>
                  <a:cubicBezTo>
                    <a:pt x="52" y="19"/>
                    <a:pt x="67" y="13"/>
                    <a:pt x="70" y="1"/>
                  </a:cubicBezTo>
                  <a:cubicBezTo>
                    <a:pt x="70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1" name="Freeform 1182"/>
            <p:cNvSpPr>
              <a:spLocks/>
            </p:cNvSpPr>
            <p:nvPr/>
          </p:nvSpPr>
          <p:spPr bwMode="auto">
            <a:xfrm>
              <a:off x="18971419" y="7620000"/>
              <a:ext cx="504825" cy="200025"/>
            </a:xfrm>
            <a:custGeom>
              <a:avLst/>
              <a:gdLst>
                <a:gd name="T0" fmla="*/ 53 w 53"/>
                <a:gd name="T1" fmla="*/ 1 h 21"/>
                <a:gd name="T2" fmla="*/ 26 w 53"/>
                <a:gd name="T3" fmla="*/ 13 h 21"/>
                <a:gd name="T4" fmla="*/ 12 w 53"/>
                <a:gd name="T5" fmla="*/ 18 h 21"/>
                <a:gd name="T6" fmla="*/ 0 w 53"/>
                <a:gd name="T7" fmla="*/ 20 h 21"/>
                <a:gd name="T8" fmla="*/ 0 w 53"/>
                <a:gd name="T9" fmla="*/ 21 h 21"/>
                <a:gd name="T10" fmla="*/ 14 w 53"/>
                <a:gd name="T11" fmla="*/ 19 h 21"/>
                <a:gd name="T12" fmla="*/ 25 w 53"/>
                <a:gd name="T13" fmla="*/ 15 h 21"/>
                <a:gd name="T14" fmla="*/ 39 w 53"/>
                <a:gd name="T15" fmla="*/ 8 h 21"/>
                <a:gd name="T16" fmla="*/ 53 w 53"/>
                <a:gd name="T17" fmla="*/ 1 h 21"/>
                <a:gd name="T18" fmla="*/ 53 w 53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">
                  <a:moveTo>
                    <a:pt x="53" y="1"/>
                  </a:moveTo>
                  <a:cubicBezTo>
                    <a:pt x="43" y="3"/>
                    <a:pt x="34" y="8"/>
                    <a:pt x="26" y="13"/>
                  </a:cubicBezTo>
                  <a:cubicBezTo>
                    <a:pt x="21" y="15"/>
                    <a:pt x="17" y="17"/>
                    <a:pt x="12" y="18"/>
                  </a:cubicBezTo>
                  <a:cubicBezTo>
                    <a:pt x="8" y="19"/>
                    <a:pt x="4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0"/>
                    <a:pt x="9" y="20"/>
                    <a:pt x="14" y="19"/>
                  </a:cubicBezTo>
                  <a:cubicBezTo>
                    <a:pt x="18" y="19"/>
                    <a:pt x="21" y="17"/>
                    <a:pt x="25" y="15"/>
                  </a:cubicBezTo>
                  <a:cubicBezTo>
                    <a:pt x="30" y="13"/>
                    <a:pt x="34" y="11"/>
                    <a:pt x="39" y="8"/>
                  </a:cubicBezTo>
                  <a:cubicBezTo>
                    <a:pt x="44" y="6"/>
                    <a:pt x="49" y="4"/>
                    <a:pt x="53" y="1"/>
                  </a:cubicBezTo>
                  <a:cubicBezTo>
                    <a:pt x="53" y="1"/>
                    <a:pt x="53" y="0"/>
                    <a:pt x="53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2" name="Freeform 1183"/>
            <p:cNvSpPr>
              <a:spLocks/>
            </p:cNvSpPr>
            <p:nvPr/>
          </p:nvSpPr>
          <p:spPr bwMode="auto">
            <a:xfrm>
              <a:off x="18933319" y="7505700"/>
              <a:ext cx="552450" cy="228600"/>
            </a:xfrm>
            <a:custGeom>
              <a:avLst/>
              <a:gdLst>
                <a:gd name="T0" fmla="*/ 58 w 58"/>
                <a:gd name="T1" fmla="*/ 1 h 24"/>
                <a:gd name="T2" fmla="*/ 42 w 58"/>
                <a:gd name="T3" fmla="*/ 2 h 24"/>
                <a:gd name="T4" fmla="*/ 28 w 58"/>
                <a:gd name="T5" fmla="*/ 7 h 24"/>
                <a:gd name="T6" fmla="*/ 13 w 58"/>
                <a:gd name="T7" fmla="*/ 15 h 24"/>
                <a:gd name="T8" fmla="*/ 0 w 58"/>
                <a:gd name="T9" fmla="*/ 23 h 24"/>
                <a:gd name="T10" fmla="*/ 1 w 58"/>
                <a:gd name="T11" fmla="*/ 24 h 24"/>
                <a:gd name="T12" fmla="*/ 27 w 58"/>
                <a:gd name="T13" fmla="*/ 9 h 24"/>
                <a:gd name="T14" fmla="*/ 42 w 58"/>
                <a:gd name="T15" fmla="*/ 5 h 24"/>
                <a:gd name="T16" fmla="*/ 58 w 58"/>
                <a:gd name="T17" fmla="*/ 2 h 24"/>
                <a:gd name="T18" fmla="*/ 58 w 58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4">
                  <a:moveTo>
                    <a:pt x="58" y="1"/>
                  </a:moveTo>
                  <a:cubicBezTo>
                    <a:pt x="53" y="0"/>
                    <a:pt x="47" y="2"/>
                    <a:pt x="42" y="2"/>
                  </a:cubicBezTo>
                  <a:cubicBezTo>
                    <a:pt x="37" y="3"/>
                    <a:pt x="32" y="5"/>
                    <a:pt x="28" y="7"/>
                  </a:cubicBezTo>
                  <a:cubicBezTo>
                    <a:pt x="23" y="9"/>
                    <a:pt x="18" y="12"/>
                    <a:pt x="13" y="15"/>
                  </a:cubicBezTo>
                  <a:cubicBezTo>
                    <a:pt x="9" y="17"/>
                    <a:pt x="4" y="20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9" y="18"/>
                    <a:pt x="18" y="13"/>
                    <a:pt x="27" y="9"/>
                  </a:cubicBezTo>
                  <a:cubicBezTo>
                    <a:pt x="32" y="7"/>
                    <a:pt x="37" y="6"/>
                    <a:pt x="42" y="5"/>
                  </a:cubicBezTo>
                  <a:cubicBezTo>
                    <a:pt x="47" y="3"/>
                    <a:pt x="53" y="3"/>
                    <a:pt x="58" y="2"/>
                  </a:cubicBezTo>
                  <a:cubicBezTo>
                    <a:pt x="58" y="2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3" name="Freeform 1184"/>
            <p:cNvSpPr>
              <a:spLocks/>
            </p:cNvSpPr>
            <p:nvPr/>
          </p:nvSpPr>
          <p:spPr bwMode="auto">
            <a:xfrm>
              <a:off x="19647694" y="7696200"/>
              <a:ext cx="190500" cy="180975"/>
            </a:xfrm>
            <a:custGeom>
              <a:avLst/>
              <a:gdLst>
                <a:gd name="T0" fmla="*/ 20 w 20"/>
                <a:gd name="T1" fmla="*/ 18 h 19"/>
                <a:gd name="T2" fmla="*/ 9 w 20"/>
                <a:gd name="T3" fmla="*/ 11 h 19"/>
                <a:gd name="T4" fmla="*/ 1 w 20"/>
                <a:gd name="T5" fmla="*/ 1 h 19"/>
                <a:gd name="T6" fmla="*/ 0 w 20"/>
                <a:gd name="T7" fmla="*/ 1 h 19"/>
                <a:gd name="T8" fmla="*/ 19 w 20"/>
                <a:gd name="T9" fmla="*/ 18 h 19"/>
                <a:gd name="T10" fmla="*/ 20 w 2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20" y="18"/>
                  </a:moveTo>
                  <a:cubicBezTo>
                    <a:pt x="16" y="15"/>
                    <a:pt x="12" y="14"/>
                    <a:pt x="9" y="11"/>
                  </a:cubicBezTo>
                  <a:cubicBezTo>
                    <a:pt x="6" y="8"/>
                    <a:pt x="4" y="4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4" y="8"/>
                    <a:pt x="11" y="17"/>
                    <a:pt x="19" y="18"/>
                  </a:cubicBezTo>
                  <a:cubicBezTo>
                    <a:pt x="20" y="19"/>
                    <a:pt x="20" y="18"/>
                    <a:pt x="20" y="18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4" name="Freeform 1185"/>
            <p:cNvSpPr>
              <a:spLocks/>
            </p:cNvSpPr>
            <p:nvPr/>
          </p:nvSpPr>
          <p:spPr bwMode="auto">
            <a:xfrm>
              <a:off x="19704844" y="7648575"/>
              <a:ext cx="95250" cy="76200"/>
            </a:xfrm>
            <a:custGeom>
              <a:avLst/>
              <a:gdLst>
                <a:gd name="T0" fmla="*/ 9 w 10"/>
                <a:gd name="T1" fmla="*/ 7 h 8"/>
                <a:gd name="T2" fmla="*/ 6 w 10"/>
                <a:gd name="T3" fmla="*/ 4 h 8"/>
                <a:gd name="T4" fmla="*/ 1 w 10"/>
                <a:gd name="T5" fmla="*/ 1 h 8"/>
                <a:gd name="T6" fmla="*/ 1 w 10"/>
                <a:gd name="T7" fmla="*/ 1 h 8"/>
                <a:gd name="T8" fmla="*/ 5 w 10"/>
                <a:gd name="T9" fmla="*/ 5 h 8"/>
                <a:gd name="T10" fmla="*/ 9 w 10"/>
                <a:gd name="T11" fmla="*/ 8 h 8"/>
                <a:gd name="T12" fmla="*/ 9 w 10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cubicBezTo>
                    <a:pt x="9" y="6"/>
                    <a:pt x="7" y="5"/>
                    <a:pt x="6" y="4"/>
                  </a:cubicBezTo>
                  <a:cubicBezTo>
                    <a:pt x="5" y="3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3"/>
                    <a:pt x="4" y="4"/>
                    <a:pt x="5" y="5"/>
                  </a:cubicBezTo>
                  <a:cubicBezTo>
                    <a:pt x="6" y="6"/>
                    <a:pt x="8" y="7"/>
                    <a:pt x="9" y="8"/>
                  </a:cubicBezTo>
                  <a:cubicBezTo>
                    <a:pt x="9" y="8"/>
                    <a:pt x="10" y="7"/>
                    <a:pt x="9" y="7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5" name="Freeform 1186"/>
            <p:cNvSpPr>
              <a:spLocks/>
            </p:cNvSpPr>
            <p:nvPr/>
          </p:nvSpPr>
          <p:spPr bwMode="auto">
            <a:xfrm>
              <a:off x="19695319" y="7543800"/>
              <a:ext cx="114300" cy="123825"/>
            </a:xfrm>
            <a:custGeom>
              <a:avLst/>
              <a:gdLst>
                <a:gd name="T0" fmla="*/ 8 w 12"/>
                <a:gd name="T1" fmla="*/ 6 h 13"/>
                <a:gd name="T2" fmla="*/ 1 w 12"/>
                <a:gd name="T3" fmla="*/ 0 h 13"/>
                <a:gd name="T4" fmla="*/ 0 w 12"/>
                <a:gd name="T5" fmla="*/ 1 h 13"/>
                <a:gd name="T6" fmla="*/ 7 w 12"/>
                <a:gd name="T7" fmla="*/ 6 h 13"/>
                <a:gd name="T8" fmla="*/ 12 w 12"/>
                <a:gd name="T9" fmla="*/ 13 h 13"/>
                <a:gd name="T10" fmla="*/ 12 w 12"/>
                <a:gd name="T11" fmla="*/ 12 h 13"/>
                <a:gd name="T12" fmla="*/ 8 w 12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8" y="6"/>
                  </a:moveTo>
                  <a:cubicBezTo>
                    <a:pt x="6" y="4"/>
                    <a:pt x="3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5" y="4"/>
                    <a:pt x="7" y="6"/>
                  </a:cubicBezTo>
                  <a:cubicBezTo>
                    <a:pt x="9" y="8"/>
                    <a:pt x="10" y="11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0"/>
                    <a:pt x="10" y="8"/>
                    <a:pt x="8" y="6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6" name="Freeform 1187"/>
            <p:cNvSpPr>
              <a:spLocks/>
            </p:cNvSpPr>
            <p:nvPr/>
          </p:nvSpPr>
          <p:spPr bwMode="auto">
            <a:xfrm>
              <a:off x="18942844" y="8553450"/>
              <a:ext cx="295275" cy="352425"/>
            </a:xfrm>
            <a:custGeom>
              <a:avLst/>
              <a:gdLst>
                <a:gd name="T0" fmla="*/ 8 w 31"/>
                <a:gd name="T1" fmla="*/ 5 h 37"/>
                <a:gd name="T2" fmla="*/ 1 w 31"/>
                <a:gd name="T3" fmla="*/ 17 h 37"/>
                <a:gd name="T4" fmla="*/ 4 w 31"/>
                <a:gd name="T5" fmla="*/ 27 h 37"/>
                <a:gd name="T6" fmla="*/ 30 w 31"/>
                <a:gd name="T7" fmla="*/ 16 h 37"/>
                <a:gd name="T8" fmla="*/ 19 w 31"/>
                <a:gd name="T9" fmla="*/ 0 h 37"/>
                <a:gd name="T10" fmla="*/ 8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8" y="5"/>
                  </a:moveTo>
                  <a:cubicBezTo>
                    <a:pt x="5" y="8"/>
                    <a:pt x="2" y="13"/>
                    <a:pt x="1" y="17"/>
                  </a:cubicBezTo>
                  <a:cubicBezTo>
                    <a:pt x="0" y="20"/>
                    <a:pt x="1" y="25"/>
                    <a:pt x="4" y="27"/>
                  </a:cubicBezTo>
                  <a:cubicBezTo>
                    <a:pt x="13" y="37"/>
                    <a:pt x="28" y="26"/>
                    <a:pt x="30" y="16"/>
                  </a:cubicBezTo>
                  <a:cubicBezTo>
                    <a:pt x="31" y="8"/>
                    <a:pt x="27" y="0"/>
                    <a:pt x="19" y="0"/>
                  </a:cubicBezTo>
                  <a:cubicBezTo>
                    <a:pt x="14" y="0"/>
                    <a:pt x="11" y="2"/>
                    <a:pt x="8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7" name="Freeform 1188"/>
            <p:cNvSpPr>
              <a:spLocks/>
            </p:cNvSpPr>
            <p:nvPr/>
          </p:nvSpPr>
          <p:spPr bwMode="auto">
            <a:xfrm>
              <a:off x="19609594" y="8515350"/>
              <a:ext cx="295275" cy="352425"/>
            </a:xfrm>
            <a:custGeom>
              <a:avLst/>
              <a:gdLst>
                <a:gd name="T0" fmla="*/ 24 w 31"/>
                <a:gd name="T1" fmla="*/ 5 h 37"/>
                <a:gd name="T2" fmla="*/ 30 w 31"/>
                <a:gd name="T3" fmla="*/ 17 h 37"/>
                <a:gd name="T4" fmla="*/ 28 w 31"/>
                <a:gd name="T5" fmla="*/ 28 h 37"/>
                <a:gd name="T6" fmla="*/ 2 w 31"/>
                <a:gd name="T7" fmla="*/ 16 h 37"/>
                <a:gd name="T8" fmla="*/ 13 w 31"/>
                <a:gd name="T9" fmla="*/ 0 h 37"/>
                <a:gd name="T10" fmla="*/ 24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24" y="5"/>
                  </a:moveTo>
                  <a:cubicBezTo>
                    <a:pt x="27" y="8"/>
                    <a:pt x="29" y="13"/>
                    <a:pt x="30" y="17"/>
                  </a:cubicBezTo>
                  <a:cubicBezTo>
                    <a:pt x="31" y="20"/>
                    <a:pt x="31" y="25"/>
                    <a:pt x="28" y="28"/>
                  </a:cubicBezTo>
                  <a:cubicBezTo>
                    <a:pt x="19" y="37"/>
                    <a:pt x="4" y="26"/>
                    <a:pt x="2" y="16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1" y="2"/>
                    <a:pt x="24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8" name="Freeform 1189"/>
            <p:cNvSpPr>
              <a:spLocks/>
            </p:cNvSpPr>
            <p:nvPr/>
          </p:nvSpPr>
          <p:spPr bwMode="auto">
            <a:xfrm>
              <a:off x="18933319" y="8667750"/>
              <a:ext cx="409575" cy="190500"/>
            </a:xfrm>
            <a:custGeom>
              <a:avLst/>
              <a:gdLst>
                <a:gd name="T0" fmla="*/ 43 w 43"/>
                <a:gd name="T1" fmla="*/ 10 h 20"/>
                <a:gd name="T2" fmla="*/ 40 w 43"/>
                <a:gd name="T3" fmla="*/ 0 h 20"/>
                <a:gd name="T4" fmla="*/ 5 w 43"/>
                <a:gd name="T5" fmla="*/ 10 h 20"/>
                <a:gd name="T6" fmla="*/ 1 w 43"/>
                <a:gd name="T7" fmla="*/ 17 h 20"/>
                <a:gd name="T8" fmla="*/ 8 w 43"/>
                <a:gd name="T9" fmla="*/ 20 h 20"/>
                <a:gd name="T10" fmla="*/ 43 w 43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0">
                  <a:moveTo>
                    <a:pt x="43" y="10"/>
                  </a:moveTo>
                  <a:cubicBezTo>
                    <a:pt x="42" y="7"/>
                    <a:pt x="41" y="3"/>
                    <a:pt x="40" y="0"/>
                  </a:cubicBezTo>
                  <a:cubicBezTo>
                    <a:pt x="27" y="2"/>
                    <a:pt x="16" y="4"/>
                    <a:pt x="5" y="10"/>
                  </a:cubicBezTo>
                  <a:cubicBezTo>
                    <a:pt x="2" y="11"/>
                    <a:pt x="0" y="14"/>
                    <a:pt x="1" y="17"/>
                  </a:cubicBezTo>
                  <a:cubicBezTo>
                    <a:pt x="1" y="19"/>
                    <a:pt x="5" y="20"/>
                    <a:pt x="8" y="20"/>
                  </a:cubicBezTo>
                  <a:cubicBezTo>
                    <a:pt x="19" y="19"/>
                    <a:pt x="32" y="15"/>
                    <a:pt x="4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9" name="Freeform 1190"/>
            <p:cNvSpPr>
              <a:spLocks/>
            </p:cNvSpPr>
            <p:nvPr/>
          </p:nvSpPr>
          <p:spPr bwMode="auto">
            <a:xfrm>
              <a:off x="18961894" y="8705850"/>
              <a:ext cx="533400" cy="676275"/>
            </a:xfrm>
            <a:custGeom>
              <a:avLst/>
              <a:gdLst>
                <a:gd name="T0" fmla="*/ 56 w 56"/>
                <a:gd name="T1" fmla="*/ 58 h 71"/>
                <a:gd name="T2" fmla="*/ 41 w 56"/>
                <a:gd name="T3" fmla="*/ 0 h 71"/>
                <a:gd name="T4" fmla="*/ 0 w 56"/>
                <a:gd name="T5" fmla="*/ 15 h 71"/>
                <a:gd name="T6" fmla="*/ 12 w 56"/>
                <a:gd name="T7" fmla="*/ 69 h 71"/>
                <a:gd name="T8" fmla="*/ 56 w 56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1">
                  <a:moveTo>
                    <a:pt x="56" y="58"/>
                  </a:moveTo>
                  <a:cubicBezTo>
                    <a:pt x="51" y="39"/>
                    <a:pt x="46" y="19"/>
                    <a:pt x="41" y="0"/>
                  </a:cubicBezTo>
                  <a:cubicBezTo>
                    <a:pt x="34" y="6"/>
                    <a:pt x="16" y="15"/>
                    <a:pt x="0" y="15"/>
                  </a:cubicBezTo>
                  <a:cubicBezTo>
                    <a:pt x="3" y="32"/>
                    <a:pt x="8" y="52"/>
                    <a:pt x="12" y="69"/>
                  </a:cubicBezTo>
                  <a:cubicBezTo>
                    <a:pt x="31" y="71"/>
                    <a:pt x="41" y="67"/>
                    <a:pt x="56" y="58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0" name="Freeform 1191"/>
            <p:cNvSpPr>
              <a:spLocks/>
            </p:cNvSpPr>
            <p:nvPr/>
          </p:nvSpPr>
          <p:spPr bwMode="auto">
            <a:xfrm>
              <a:off x="18933319" y="8820150"/>
              <a:ext cx="142875" cy="542925"/>
            </a:xfrm>
            <a:custGeom>
              <a:avLst/>
              <a:gdLst>
                <a:gd name="T0" fmla="*/ 11 w 15"/>
                <a:gd name="T1" fmla="*/ 54 h 57"/>
                <a:gd name="T2" fmla="*/ 0 w 15"/>
                <a:gd name="T3" fmla="*/ 0 h 57"/>
                <a:gd name="T4" fmla="*/ 3 w 15"/>
                <a:gd name="T5" fmla="*/ 3 h 57"/>
                <a:gd name="T6" fmla="*/ 15 w 15"/>
                <a:gd name="T7" fmla="*/ 57 h 57"/>
                <a:gd name="T8" fmla="*/ 11 w 15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7">
                  <a:moveTo>
                    <a:pt x="11" y="54"/>
                  </a:moveTo>
                  <a:cubicBezTo>
                    <a:pt x="7" y="36"/>
                    <a:pt x="3" y="18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6"/>
                    <a:pt x="11" y="54"/>
                  </a:cubicBezTo>
                  <a:close/>
                </a:path>
              </a:pathLst>
            </a:custGeom>
            <a:solidFill>
              <a:srgbClr val="9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1" name="Freeform 1192"/>
            <p:cNvSpPr>
              <a:spLocks/>
            </p:cNvSpPr>
            <p:nvPr/>
          </p:nvSpPr>
          <p:spPr bwMode="auto">
            <a:xfrm>
              <a:off x="18866644" y="8810625"/>
              <a:ext cx="600075" cy="314325"/>
            </a:xfrm>
            <a:custGeom>
              <a:avLst/>
              <a:gdLst>
                <a:gd name="T0" fmla="*/ 48 w 63"/>
                <a:gd name="T1" fmla="*/ 16 h 33"/>
                <a:gd name="T2" fmla="*/ 53 w 63"/>
                <a:gd name="T3" fmla="*/ 20 h 33"/>
                <a:gd name="T4" fmla="*/ 56 w 63"/>
                <a:gd name="T5" fmla="*/ 21 h 33"/>
                <a:gd name="T6" fmla="*/ 57 w 63"/>
                <a:gd name="T7" fmla="*/ 19 h 33"/>
                <a:gd name="T8" fmla="*/ 56 w 63"/>
                <a:gd name="T9" fmla="*/ 18 h 33"/>
                <a:gd name="T10" fmla="*/ 54 w 63"/>
                <a:gd name="T11" fmla="*/ 16 h 33"/>
                <a:gd name="T12" fmla="*/ 60 w 63"/>
                <a:gd name="T13" fmla="*/ 16 h 33"/>
                <a:gd name="T14" fmla="*/ 62 w 63"/>
                <a:gd name="T15" fmla="*/ 15 h 33"/>
                <a:gd name="T16" fmla="*/ 60 w 63"/>
                <a:gd name="T17" fmla="*/ 13 h 33"/>
                <a:gd name="T18" fmla="*/ 56 w 63"/>
                <a:gd name="T19" fmla="*/ 12 h 33"/>
                <a:gd name="T20" fmla="*/ 62 w 63"/>
                <a:gd name="T21" fmla="*/ 10 h 33"/>
                <a:gd name="T22" fmla="*/ 63 w 63"/>
                <a:gd name="T23" fmla="*/ 8 h 33"/>
                <a:gd name="T24" fmla="*/ 62 w 63"/>
                <a:gd name="T25" fmla="*/ 8 h 33"/>
                <a:gd name="T26" fmla="*/ 55 w 63"/>
                <a:gd name="T27" fmla="*/ 8 h 33"/>
                <a:gd name="T28" fmla="*/ 59 w 63"/>
                <a:gd name="T29" fmla="*/ 4 h 33"/>
                <a:gd name="T30" fmla="*/ 60 w 63"/>
                <a:gd name="T31" fmla="*/ 3 h 33"/>
                <a:gd name="T32" fmla="*/ 58 w 63"/>
                <a:gd name="T33" fmla="*/ 2 h 33"/>
                <a:gd name="T34" fmla="*/ 50 w 63"/>
                <a:gd name="T35" fmla="*/ 6 h 33"/>
                <a:gd name="T36" fmla="*/ 51 w 63"/>
                <a:gd name="T37" fmla="*/ 2 h 33"/>
                <a:gd name="T38" fmla="*/ 51 w 63"/>
                <a:gd name="T39" fmla="*/ 1 h 33"/>
                <a:gd name="T40" fmla="*/ 49 w 63"/>
                <a:gd name="T41" fmla="*/ 1 h 33"/>
                <a:gd name="T42" fmla="*/ 48 w 63"/>
                <a:gd name="T43" fmla="*/ 2 h 33"/>
                <a:gd name="T44" fmla="*/ 45 w 63"/>
                <a:gd name="T45" fmla="*/ 8 h 33"/>
                <a:gd name="T46" fmla="*/ 38 w 63"/>
                <a:gd name="T47" fmla="*/ 12 h 33"/>
                <a:gd name="T48" fmla="*/ 24 w 63"/>
                <a:gd name="T49" fmla="*/ 18 h 33"/>
                <a:gd name="T50" fmla="*/ 16 w 63"/>
                <a:gd name="T51" fmla="*/ 19 h 33"/>
                <a:gd name="T52" fmla="*/ 13 w 63"/>
                <a:gd name="T53" fmla="*/ 20 h 33"/>
                <a:gd name="T54" fmla="*/ 11 w 63"/>
                <a:gd name="T55" fmla="*/ 20 h 33"/>
                <a:gd name="T56" fmla="*/ 11 w 63"/>
                <a:gd name="T57" fmla="*/ 16 h 33"/>
                <a:gd name="T58" fmla="*/ 10 w 63"/>
                <a:gd name="T59" fmla="*/ 12 h 33"/>
                <a:gd name="T60" fmla="*/ 9 w 63"/>
                <a:gd name="T61" fmla="*/ 6 h 33"/>
                <a:gd name="T62" fmla="*/ 8 w 63"/>
                <a:gd name="T63" fmla="*/ 2 h 33"/>
                <a:gd name="T64" fmla="*/ 1 w 63"/>
                <a:gd name="T65" fmla="*/ 18 h 33"/>
                <a:gd name="T66" fmla="*/ 6 w 63"/>
                <a:gd name="T67" fmla="*/ 30 h 33"/>
                <a:gd name="T68" fmla="*/ 21 w 63"/>
                <a:gd name="T69" fmla="*/ 29 h 33"/>
                <a:gd name="T70" fmla="*/ 48 w 63"/>
                <a:gd name="T7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33">
                  <a:moveTo>
                    <a:pt x="48" y="16"/>
                  </a:moveTo>
                  <a:cubicBezTo>
                    <a:pt x="49" y="18"/>
                    <a:pt x="51" y="19"/>
                    <a:pt x="53" y="20"/>
                  </a:cubicBezTo>
                  <a:cubicBezTo>
                    <a:pt x="54" y="21"/>
                    <a:pt x="55" y="21"/>
                    <a:pt x="56" y="21"/>
                  </a:cubicBezTo>
                  <a:cubicBezTo>
                    <a:pt x="57" y="21"/>
                    <a:pt x="57" y="20"/>
                    <a:pt x="57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6" y="17"/>
                    <a:pt x="55" y="17"/>
                    <a:pt x="54" y="16"/>
                  </a:cubicBezTo>
                  <a:cubicBezTo>
                    <a:pt x="56" y="17"/>
                    <a:pt x="58" y="17"/>
                    <a:pt x="60" y="16"/>
                  </a:cubicBezTo>
                  <a:cubicBezTo>
                    <a:pt x="61" y="16"/>
                    <a:pt x="62" y="16"/>
                    <a:pt x="62" y="15"/>
                  </a:cubicBezTo>
                  <a:cubicBezTo>
                    <a:pt x="62" y="14"/>
                    <a:pt x="61" y="13"/>
                    <a:pt x="60" y="13"/>
                  </a:cubicBezTo>
                  <a:cubicBezTo>
                    <a:pt x="59" y="13"/>
                    <a:pt x="57" y="12"/>
                    <a:pt x="56" y="12"/>
                  </a:cubicBezTo>
                  <a:cubicBezTo>
                    <a:pt x="58" y="12"/>
                    <a:pt x="60" y="11"/>
                    <a:pt x="62" y="10"/>
                  </a:cubicBezTo>
                  <a:cubicBezTo>
                    <a:pt x="62" y="10"/>
                    <a:pt x="63" y="9"/>
                    <a:pt x="63" y="8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0" y="7"/>
                    <a:pt x="57" y="7"/>
                    <a:pt x="55" y="8"/>
                  </a:cubicBezTo>
                  <a:cubicBezTo>
                    <a:pt x="56" y="6"/>
                    <a:pt x="58" y="5"/>
                    <a:pt x="59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2"/>
                    <a:pt x="59" y="2"/>
                    <a:pt x="58" y="2"/>
                  </a:cubicBezTo>
                  <a:cubicBezTo>
                    <a:pt x="55" y="2"/>
                    <a:pt x="52" y="4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2"/>
                    <a:pt x="51" y="1"/>
                    <a:pt x="51" y="1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1"/>
                    <a:pt x="48" y="2"/>
                  </a:cubicBezTo>
                  <a:cubicBezTo>
                    <a:pt x="47" y="4"/>
                    <a:pt x="46" y="6"/>
                    <a:pt x="45" y="8"/>
                  </a:cubicBezTo>
                  <a:cubicBezTo>
                    <a:pt x="43" y="10"/>
                    <a:pt x="40" y="11"/>
                    <a:pt x="38" y="12"/>
                  </a:cubicBezTo>
                  <a:cubicBezTo>
                    <a:pt x="33" y="14"/>
                    <a:pt x="28" y="16"/>
                    <a:pt x="24" y="18"/>
                  </a:cubicBezTo>
                  <a:cubicBezTo>
                    <a:pt x="21" y="18"/>
                    <a:pt x="19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1"/>
                    <a:pt x="11" y="20"/>
                    <a:pt x="11" y="20"/>
                  </a:cubicBezTo>
                  <a:cubicBezTo>
                    <a:pt x="10" y="19"/>
                    <a:pt x="10" y="17"/>
                    <a:pt x="11" y="16"/>
                  </a:cubicBezTo>
                  <a:cubicBezTo>
                    <a:pt x="11" y="15"/>
                    <a:pt x="11" y="13"/>
                    <a:pt x="10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9" y="5"/>
                    <a:pt x="8" y="3"/>
                    <a:pt x="8" y="2"/>
                  </a:cubicBezTo>
                  <a:cubicBezTo>
                    <a:pt x="4" y="6"/>
                    <a:pt x="2" y="13"/>
                    <a:pt x="1" y="18"/>
                  </a:cubicBezTo>
                  <a:cubicBezTo>
                    <a:pt x="0" y="22"/>
                    <a:pt x="2" y="28"/>
                    <a:pt x="6" y="30"/>
                  </a:cubicBezTo>
                  <a:cubicBezTo>
                    <a:pt x="11" y="33"/>
                    <a:pt x="16" y="31"/>
                    <a:pt x="21" y="29"/>
                  </a:cubicBezTo>
                  <a:cubicBezTo>
                    <a:pt x="30" y="25"/>
                    <a:pt x="40" y="22"/>
                    <a:pt x="48" y="16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2" name="Freeform 1193"/>
            <p:cNvSpPr>
              <a:spLocks/>
            </p:cNvSpPr>
            <p:nvPr/>
          </p:nvSpPr>
          <p:spPr bwMode="auto">
            <a:xfrm>
              <a:off x="18980944" y="9420225"/>
              <a:ext cx="904875" cy="152400"/>
            </a:xfrm>
            <a:custGeom>
              <a:avLst/>
              <a:gdLst>
                <a:gd name="T0" fmla="*/ 95 w 95"/>
                <a:gd name="T1" fmla="*/ 3 h 16"/>
                <a:gd name="T2" fmla="*/ 92 w 95"/>
                <a:gd name="T3" fmla="*/ 4 h 16"/>
                <a:gd name="T4" fmla="*/ 78 w 95"/>
                <a:gd name="T5" fmla="*/ 5 h 16"/>
                <a:gd name="T6" fmla="*/ 69 w 95"/>
                <a:gd name="T7" fmla="*/ 11 h 16"/>
                <a:gd name="T8" fmla="*/ 62 w 95"/>
                <a:gd name="T9" fmla="*/ 9 h 16"/>
                <a:gd name="T10" fmla="*/ 54 w 95"/>
                <a:gd name="T11" fmla="*/ 11 h 16"/>
                <a:gd name="T12" fmla="*/ 42 w 95"/>
                <a:gd name="T13" fmla="*/ 15 h 16"/>
                <a:gd name="T14" fmla="*/ 28 w 95"/>
                <a:gd name="T15" fmla="*/ 10 h 16"/>
                <a:gd name="T16" fmla="*/ 15 w 95"/>
                <a:gd name="T17" fmla="*/ 13 h 16"/>
                <a:gd name="T18" fmla="*/ 0 w 95"/>
                <a:gd name="T19" fmla="*/ 5 h 16"/>
                <a:gd name="T20" fmla="*/ 0 w 95"/>
                <a:gd name="T21" fmla="*/ 3 h 16"/>
                <a:gd name="T22" fmla="*/ 6 w 95"/>
                <a:gd name="T23" fmla="*/ 3 h 16"/>
                <a:gd name="T24" fmla="*/ 23 w 95"/>
                <a:gd name="T25" fmla="*/ 9 h 16"/>
                <a:gd name="T26" fmla="*/ 34 w 95"/>
                <a:gd name="T27" fmla="*/ 8 h 16"/>
                <a:gd name="T28" fmla="*/ 49 w 95"/>
                <a:gd name="T29" fmla="*/ 11 h 16"/>
                <a:gd name="T30" fmla="*/ 60 w 95"/>
                <a:gd name="T31" fmla="*/ 5 h 16"/>
                <a:gd name="T32" fmla="*/ 67 w 95"/>
                <a:gd name="T33" fmla="*/ 7 h 16"/>
                <a:gd name="T34" fmla="*/ 73 w 95"/>
                <a:gd name="T35" fmla="*/ 7 h 16"/>
                <a:gd name="T36" fmla="*/ 75 w 95"/>
                <a:gd name="T37" fmla="*/ 4 h 16"/>
                <a:gd name="T38" fmla="*/ 85 w 95"/>
                <a:gd name="T39" fmla="*/ 1 h 16"/>
                <a:gd name="T40" fmla="*/ 92 w 95"/>
                <a:gd name="T41" fmla="*/ 1 h 16"/>
                <a:gd name="T42" fmla="*/ 94 w 95"/>
                <a:gd name="T43" fmla="*/ 0 h 16"/>
                <a:gd name="T44" fmla="*/ 95 w 95"/>
                <a:gd name="T4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6">
                  <a:moveTo>
                    <a:pt x="95" y="3"/>
                  </a:moveTo>
                  <a:cubicBezTo>
                    <a:pt x="94" y="4"/>
                    <a:pt x="93" y="4"/>
                    <a:pt x="92" y="4"/>
                  </a:cubicBezTo>
                  <a:cubicBezTo>
                    <a:pt x="88" y="5"/>
                    <a:pt x="82" y="2"/>
                    <a:pt x="78" y="5"/>
                  </a:cubicBezTo>
                  <a:cubicBezTo>
                    <a:pt x="74" y="8"/>
                    <a:pt x="74" y="11"/>
                    <a:pt x="69" y="11"/>
                  </a:cubicBezTo>
                  <a:cubicBezTo>
                    <a:pt x="66" y="10"/>
                    <a:pt x="64" y="9"/>
                    <a:pt x="62" y="9"/>
                  </a:cubicBezTo>
                  <a:cubicBezTo>
                    <a:pt x="59" y="8"/>
                    <a:pt x="56" y="9"/>
                    <a:pt x="54" y="11"/>
                  </a:cubicBezTo>
                  <a:cubicBezTo>
                    <a:pt x="50" y="14"/>
                    <a:pt x="47" y="16"/>
                    <a:pt x="42" y="15"/>
                  </a:cubicBezTo>
                  <a:cubicBezTo>
                    <a:pt x="37" y="14"/>
                    <a:pt x="33" y="9"/>
                    <a:pt x="28" y="10"/>
                  </a:cubicBezTo>
                  <a:cubicBezTo>
                    <a:pt x="23" y="11"/>
                    <a:pt x="20" y="15"/>
                    <a:pt x="15" y="13"/>
                  </a:cubicBezTo>
                  <a:cubicBezTo>
                    <a:pt x="10" y="11"/>
                    <a:pt x="5" y="2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12" y="5"/>
                    <a:pt x="15" y="13"/>
                    <a:pt x="23" y="9"/>
                  </a:cubicBezTo>
                  <a:cubicBezTo>
                    <a:pt x="26" y="7"/>
                    <a:pt x="29" y="6"/>
                    <a:pt x="34" y="8"/>
                  </a:cubicBezTo>
                  <a:cubicBezTo>
                    <a:pt x="39" y="10"/>
                    <a:pt x="43" y="14"/>
                    <a:pt x="49" y="11"/>
                  </a:cubicBezTo>
                  <a:cubicBezTo>
                    <a:pt x="53" y="9"/>
                    <a:pt x="56" y="5"/>
                    <a:pt x="60" y="5"/>
                  </a:cubicBezTo>
                  <a:cubicBezTo>
                    <a:pt x="62" y="5"/>
                    <a:pt x="64" y="6"/>
                    <a:pt x="67" y="7"/>
                  </a:cubicBezTo>
                  <a:cubicBezTo>
                    <a:pt x="69" y="8"/>
                    <a:pt x="71" y="9"/>
                    <a:pt x="73" y="7"/>
                  </a:cubicBezTo>
                  <a:cubicBezTo>
                    <a:pt x="74" y="6"/>
                    <a:pt x="74" y="5"/>
                    <a:pt x="75" y="4"/>
                  </a:cubicBezTo>
                  <a:cubicBezTo>
                    <a:pt x="78" y="1"/>
                    <a:pt x="81" y="1"/>
                    <a:pt x="85" y="1"/>
                  </a:cubicBezTo>
                  <a:cubicBezTo>
                    <a:pt x="87" y="1"/>
                    <a:pt x="90" y="2"/>
                    <a:pt x="92" y="1"/>
                  </a:cubicBezTo>
                  <a:cubicBezTo>
                    <a:pt x="93" y="1"/>
                    <a:pt x="94" y="1"/>
                    <a:pt x="94" y="0"/>
                  </a:cubicBezTo>
                  <a:cubicBezTo>
                    <a:pt x="94" y="1"/>
                    <a:pt x="95" y="2"/>
                    <a:pt x="95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3" name="Freeform 1194"/>
            <p:cNvSpPr>
              <a:spLocks/>
            </p:cNvSpPr>
            <p:nvPr/>
          </p:nvSpPr>
          <p:spPr bwMode="auto">
            <a:xfrm>
              <a:off x="19361944" y="8191500"/>
              <a:ext cx="57150" cy="133350"/>
            </a:xfrm>
            <a:custGeom>
              <a:avLst/>
              <a:gdLst>
                <a:gd name="T0" fmla="*/ 6 w 6"/>
                <a:gd name="T1" fmla="*/ 12 h 14"/>
                <a:gd name="T2" fmla="*/ 4 w 6"/>
                <a:gd name="T3" fmla="*/ 11 h 14"/>
                <a:gd name="T4" fmla="*/ 3 w 6"/>
                <a:gd name="T5" fmla="*/ 7 h 14"/>
                <a:gd name="T6" fmla="*/ 4 w 6"/>
                <a:gd name="T7" fmla="*/ 1 h 14"/>
                <a:gd name="T8" fmla="*/ 3 w 6"/>
                <a:gd name="T9" fmla="*/ 1 h 14"/>
                <a:gd name="T10" fmla="*/ 1 w 6"/>
                <a:gd name="T11" fmla="*/ 11 h 14"/>
                <a:gd name="T12" fmla="*/ 6 w 6"/>
                <a:gd name="T13" fmla="*/ 13 h 14"/>
                <a:gd name="T14" fmla="*/ 6 w 6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6" y="12"/>
                  </a:moveTo>
                  <a:cubicBezTo>
                    <a:pt x="5" y="11"/>
                    <a:pt x="5" y="12"/>
                    <a:pt x="4" y="11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3" y="5"/>
                    <a:pt x="4" y="3"/>
                    <a:pt x="4" y="1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3"/>
                    <a:pt x="0" y="8"/>
                    <a:pt x="1" y="11"/>
                  </a:cubicBezTo>
                  <a:cubicBezTo>
                    <a:pt x="2" y="12"/>
                    <a:pt x="4" y="14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94" name="กลุ่ม 393"/>
          <p:cNvGrpSpPr/>
          <p:nvPr/>
        </p:nvGrpSpPr>
        <p:grpSpPr>
          <a:xfrm flipH="1">
            <a:off x="17043324" y="2450778"/>
            <a:ext cx="2814713" cy="4200658"/>
            <a:chOff x="10455274" y="10493376"/>
            <a:chExt cx="1658938" cy="2754312"/>
          </a:xfrm>
        </p:grpSpPr>
        <p:sp>
          <p:nvSpPr>
            <p:cNvPr id="395" name="Freeform 1252"/>
            <p:cNvSpPr>
              <a:spLocks/>
            </p:cNvSpPr>
            <p:nvPr/>
          </p:nvSpPr>
          <p:spPr bwMode="auto">
            <a:xfrm>
              <a:off x="11790362" y="10902951"/>
              <a:ext cx="323850" cy="657225"/>
            </a:xfrm>
            <a:custGeom>
              <a:avLst/>
              <a:gdLst>
                <a:gd name="T0" fmla="*/ 6 w 34"/>
                <a:gd name="T1" fmla="*/ 69 h 69"/>
                <a:gd name="T2" fmla="*/ 22 w 34"/>
                <a:gd name="T3" fmla="*/ 22 h 69"/>
                <a:gd name="T4" fmla="*/ 31 w 34"/>
                <a:gd name="T5" fmla="*/ 21 h 69"/>
                <a:gd name="T6" fmla="*/ 33 w 34"/>
                <a:gd name="T7" fmla="*/ 19 h 69"/>
                <a:gd name="T8" fmla="*/ 33 w 34"/>
                <a:gd name="T9" fmla="*/ 16 h 69"/>
                <a:gd name="T10" fmla="*/ 30 w 34"/>
                <a:gd name="T11" fmla="*/ 16 h 69"/>
                <a:gd name="T12" fmla="*/ 28 w 34"/>
                <a:gd name="T13" fmla="*/ 17 h 69"/>
                <a:gd name="T14" fmla="*/ 32 w 34"/>
                <a:gd name="T15" fmla="*/ 11 h 69"/>
                <a:gd name="T16" fmla="*/ 33 w 34"/>
                <a:gd name="T17" fmla="*/ 8 h 69"/>
                <a:gd name="T18" fmla="*/ 30 w 34"/>
                <a:gd name="T19" fmla="*/ 9 h 69"/>
                <a:gd name="T20" fmla="*/ 25 w 34"/>
                <a:gd name="T21" fmla="*/ 12 h 69"/>
                <a:gd name="T22" fmla="*/ 28 w 34"/>
                <a:gd name="T23" fmla="*/ 4 h 69"/>
                <a:gd name="T24" fmla="*/ 27 w 34"/>
                <a:gd name="T25" fmla="*/ 2 h 69"/>
                <a:gd name="T26" fmla="*/ 26 w 34"/>
                <a:gd name="T27" fmla="*/ 3 h 69"/>
                <a:gd name="T28" fmla="*/ 20 w 34"/>
                <a:gd name="T29" fmla="*/ 9 h 69"/>
                <a:gd name="T30" fmla="*/ 21 w 34"/>
                <a:gd name="T31" fmla="*/ 2 h 69"/>
                <a:gd name="T32" fmla="*/ 20 w 34"/>
                <a:gd name="T33" fmla="*/ 0 h 69"/>
                <a:gd name="T34" fmla="*/ 18 w 34"/>
                <a:gd name="T35" fmla="*/ 1 h 69"/>
                <a:gd name="T36" fmla="*/ 15 w 34"/>
                <a:gd name="T37" fmla="*/ 12 h 69"/>
                <a:gd name="T38" fmla="*/ 12 w 34"/>
                <a:gd name="T39" fmla="*/ 8 h 69"/>
                <a:gd name="T40" fmla="*/ 11 w 34"/>
                <a:gd name="T41" fmla="*/ 7 h 69"/>
                <a:gd name="T42" fmla="*/ 10 w 34"/>
                <a:gd name="T43" fmla="*/ 8 h 69"/>
                <a:gd name="T44" fmla="*/ 10 w 34"/>
                <a:gd name="T45" fmla="*/ 10 h 69"/>
                <a:gd name="T46" fmla="*/ 13 w 34"/>
                <a:gd name="T47" fmla="*/ 18 h 69"/>
                <a:gd name="T48" fmla="*/ 0 w 34"/>
                <a:gd name="T49" fmla="*/ 64 h 69"/>
                <a:gd name="T50" fmla="*/ 6 w 34"/>
                <a:gd name="T5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69">
                  <a:moveTo>
                    <a:pt x="6" y="69"/>
                  </a:moveTo>
                  <a:cubicBezTo>
                    <a:pt x="11" y="53"/>
                    <a:pt x="17" y="37"/>
                    <a:pt x="22" y="22"/>
                  </a:cubicBezTo>
                  <a:cubicBezTo>
                    <a:pt x="25" y="22"/>
                    <a:pt x="28" y="22"/>
                    <a:pt x="31" y="21"/>
                  </a:cubicBezTo>
                  <a:cubicBezTo>
                    <a:pt x="32" y="20"/>
                    <a:pt x="32" y="20"/>
                    <a:pt x="33" y="19"/>
                  </a:cubicBezTo>
                  <a:cubicBezTo>
                    <a:pt x="33" y="18"/>
                    <a:pt x="34" y="17"/>
                    <a:pt x="33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9" y="16"/>
                    <a:pt x="28" y="16"/>
                    <a:pt x="28" y="17"/>
                  </a:cubicBezTo>
                  <a:cubicBezTo>
                    <a:pt x="29" y="15"/>
                    <a:pt x="31" y="13"/>
                    <a:pt x="32" y="11"/>
                  </a:cubicBezTo>
                  <a:cubicBezTo>
                    <a:pt x="33" y="11"/>
                    <a:pt x="33" y="9"/>
                    <a:pt x="33" y="8"/>
                  </a:cubicBezTo>
                  <a:cubicBezTo>
                    <a:pt x="32" y="8"/>
                    <a:pt x="31" y="8"/>
                    <a:pt x="30" y="9"/>
                  </a:cubicBezTo>
                  <a:cubicBezTo>
                    <a:pt x="28" y="10"/>
                    <a:pt x="27" y="11"/>
                    <a:pt x="25" y="12"/>
                  </a:cubicBezTo>
                  <a:cubicBezTo>
                    <a:pt x="27" y="10"/>
                    <a:pt x="28" y="7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7" y="2"/>
                    <a:pt x="27" y="2"/>
                    <a:pt x="26" y="3"/>
                  </a:cubicBezTo>
                  <a:cubicBezTo>
                    <a:pt x="24" y="4"/>
                    <a:pt x="21" y="6"/>
                    <a:pt x="20" y="9"/>
                  </a:cubicBezTo>
                  <a:cubicBezTo>
                    <a:pt x="20" y="7"/>
                    <a:pt x="21" y="5"/>
                    <a:pt x="21" y="2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6" y="4"/>
                    <a:pt x="14" y="8"/>
                    <a:pt x="15" y="12"/>
                  </a:cubicBezTo>
                  <a:cubicBezTo>
                    <a:pt x="14" y="10"/>
                    <a:pt x="14" y="9"/>
                    <a:pt x="12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0" y="13"/>
                    <a:pt x="11" y="16"/>
                    <a:pt x="13" y="18"/>
                  </a:cubicBezTo>
                  <a:cubicBezTo>
                    <a:pt x="9" y="33"/>
                    <a:pt x="5" y="49"/>
                    <a:pt x="0" y="64"/>
                  </a:cubicBezTo>
                  <a:cubicBezTo>
                    <a:pt x="2" y="65"/>
                    <a:pt x="4" y="67"/>
                    <a:pt x="6" y="6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6" name="Freeform 1253"/>
            <p:cNvSpPr>
              <a:spLocks/>
            </p:cNvSpPr>
            <p:nvPr/>
          </p:nvSpPr>
          <p:spPr bwMode="auto">
            <a:xfrm>
              <a:off x="11599862" y="11436351"/>
              <a:ext cx="295275" cy="390525"/>
            </a:xfrm>
            <a:custGeom>
              <a:avLst/>
              <a:gdLst>
                <a:gd name="T0" fmla="*/ 12 w 31"/>
                <a:gd name="T1" fmla="*/ 41 h 41"/>
                <a:gd name="T2" fmla="*/ 31 w 31"/>
                <a:gd name="T3" fmla="*/ 11 h 41"/>
                <a:gd name="T4" fmla="*/ 16 w 31"/>
                <a:gd name="T5" fmla="*/ 0 h 41"/>
                <a:gd name="T6" fmla="*/ 0 w 31"/>
                <a:gd name="T7" fmla="*/ 29 h 41"/>
                <a:gd name="T8" fmla="*/ 12 w 3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12" y="41"/>
                  </a:moveTo>
                  <a:cubicBezTo>
                    <a:pt x="21" y="34"/>
                    <a:pt x="28" y="22"/>
                    <a:pt x="31" y="11"/>
                  </a:cubicBezTo>
                  <a:cubicBezTo>
                    <a:pt x="27" y="7"/>
                    <a:pt x="21" y="3"/>
                    <a:pt x="16" y="0"/>
                  </a:cubicBezTo>
                  <a:cubicBezTo>
                    <a:pt x="14" y="11"/>
                    <a:pt x="8" y="21"/>
                    <a:pt x="0" y="29"/>
                  </a:cubicBezTo>
                  <a:cubicBezTo>
                    <a:pt x="4" y="32"/>
                    <a:pt x="9" y="38"/>
                    <a:pt x="12" y="41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7" name="Freeform 1254"/>
            <p:cNvSpPr>
              <a:spLocks/>
            </p:cNvSpPr>
            <p:nvPr/>
          </p:nvSpPr>
          <p:spPr bwMode="auto">
            <a:xfrm>
              <a:off x="10455274" y="11179176"/>
              <a:ext cx="487363" cy="561975"/>
            </a:xfrm>
            <a:custGeom>
              <a:avLst/>
              <a:gdLst>
                <a:gd name="T0" fmla="*/ 47 w 51"/>
                <a:gd name="T1" fmla="*/ 59 h 59"/>
                <a:gd name="T2" fmla="*/ 15 w 51"/>
                <a:gd name="T3" fmla="*/ 22 h 59"/>
                <a:gd name="T4" fmla="*/ 6 w 51"/>
                <a:gd name="T5" fmla="*/ 24 h 59"/>
                <a:gd name="T6" fmla="*/ 4 w 51"/>
                <a:gd name="T7" fmla="*/ 23 h 59"/>
                <a:gd name="T8" fmla="*/ 3 w 51"/>
                <a:gd name="T9" fmla="*/ 20 h 59"/>
                <a:gd name="T10" fmla="*/ 5 w 51"/>
                <a:gd name="T11" fmla="*/ 19 h 59"/>
                <a:gd name="T12" fmla="*/ 8 w 51"/>
                <a:gd name="T13" fmla="*/ 19 h 59"/>
                <a:gd name="T14" fmla="*/ 2 w 51"/>
                <a:gd name="T15" fmla="*/ 16 h 59"/>
                <a:gd name="T16" fmla="*/ 0 w 51"/>
                <a:gd name="T17" fmla="*/ 13 h 59"/>
                <a:gd name="T18" fmla="*/ 3 w 51"/>
                <a:gd name="T19" fmla="*/ 12 h 59"/>
                <a:gd name="T20" fmla="*/ 8 w 51"/>
                <a:gd name="T21" fmla="*/ 14 h 59"/>
                <a:gd name="T22" fmla="*/ 3 w 51"/>
                <a:gd name="T23" fmla="*/ 8 h 59"/>
                <a:gd name="T24" fmla="*/ 3 w 51"/>
                <a:gd name="T25" fmla="*/ 5 h 59"/>
                <a:gd name="T26" fmla="*/ 4 w 51"/>
                <a:gd name="T27" fmla="*/ 5 h 59"/>
                <a:gd name="T28" fmla="*/ 12 w 51"/>
                <a:gd name="T29" fmla="*/ 9 h 59"/>
                <a:gd name="T30" fmla="*/ 9 w 51"/>
                <a:gd name="T31" fmla="*/ 3 h 59"/>
                <a:gd name="T32" fmla="*/ 9 w 51"/>
                <a:gd name="T33" fmla="*/ 1 h 59"/>
                <a:gd name="T34" fmla="*/ 11 w 51"/>
                <a:gd name="T35" fmla="*/ 1 h 59"/>
                <a:gd name="T36" fmla="*/ 17 w 51"/>
                <a:gd name="T37" fmla="*/ 10 h 59"/>
                <a:gd name="T38" fmla="*/ 19 w 51"/>
                <a:gd name="T39" fmla="*/ 5 h 59"/>
                <a:gd name="T40" fmla="*/ 20 w 51"/>
                <a:gd name="T41" fmla="*/ 4 h 59"/>
                <a:gd name="T42" fmla="*/ 21 w 51"/>
                <a:gd name="T43" fmla="*/ 4 h 59"/>
                <a:gd name="T44" fmla="*/ 22 w 51"/>
                <a:gd name="T45" fmla="*/ 6 h 59"/>
                <a:gd name="T46" fmla="*/ 22 w 51"/>
                <a:gd name="T47" fmla="*/ 14 h 59"/>
                <a:gd name="T48" fmla="*/ 51 w 51"/>
                <a:gd name="T49" fmla="*/ 52 h 59"/>
                <a:gd name="T50" fmla="*/ 47 w 51"/>
                <a:gd name="T5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9">
                  <a:moveTo>
                    <a:pt x="47" y="59"/>
                  </a:moveTo>
                  <a:cubicBezTo>
                    <a:pt x="37" y="47"/>
                    <a:pt x="25" y="34"/>
                    <a:pt x="15" y="22"/>
                  </a:cubicBezTo>
                  <a:cubicBezTo>
                    <a:pt x="12" y="23"/>
                    <a:pt x="9" y="24"/>
                    <a:pt x="6" y="24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2" y="21"/>
                    <a:pt x="3" y="20"/>
                  </a:cubicBezTo>
                  <a:cubicBezTo>
                    <a:pt x="3" y="20"/>
                    <a:pt x="4" y="19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6" y="18"/>
                    <a:pt x="4" y="17"/>
                    <a:pt x="2" y="16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6" y="12"/>
                    <a:pt x="4" y="10"/>
                    <a:pt x="3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7" y="6"/>
                    <a:pt x="10" y="7"/>
                    <a:pt x="12" y="9"/>
                  </a:cubicBezTo>
                  <a:cubicBezTo>
                    <a:pt x="11" y="7"/>
                    <a:pt x="10" y="5"/>
                    <a:pt x="9" y="3"/>
                  </a:cubicBezTo>
                  <a:cubicBezTo>
                    <a:pt x="9" y="2"/>
                    <a:pt x="8" y="1"/>
                    <a:pt x="9" y="1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4" y="2"/>
                    <a:pt x="17" y="6"/>
                    <a:pt x="17" y="10"/>
                  </a:cubicBezTo>
                  <a:cubicBezTo>
                    <a:pt x="18" y="8"/>
                    <a:pt x="18" y="6"/>
                    <a:pt x="19" y="5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9"/>
                    <a:pt x="23" y="12"/>
                    <a:pt x="22" y="14"/>
                  </a:cubicBezTo>
                  <a:cubicBezTo>
                    <a:pt x="31" y="28"/>
                    <a:pt x="41" y="40"/>
                    <a:pt x="51" y="52"/>
                  </a:cubicBezTo>
                  <a:cubicBezTo>
                    <a:pt x="50" y="54"/>
                    <a:pt x="49" y="57"/>
                    <a:pt x="47" y="5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8" name="Freeform 1255"/>
            <p:cNvSpPr>
              <a:spLocks/>
            </p:cNvSpPr>
            <p:nvPr/>
          </p:nvSpPr>
          <p:spPr bwMode="auto">
            <a:xfrm>
              <a:off x="10723562" y="12666663"/>
              <a:ext cx="200025" cy="190500"/>
            </a:xfrm>
            <a:custGeom>
              <a:avLst/>
              <a:gdLst>
                <a:gd name="T0" fmla="*/ 3 w 21"/>
                <a:gd name="T1" fmla="*/ 19 h 20"/>
                <a:gd name="T2" fmla="*/ 2 w 21"/>
                <a:gd name="T3" fmla="*/ 18 h 20"/>
                <a:gd name="T4" fmla="*/ 0 w 21"/>
                <a:gd name="T5" fmla="*/ 16 h 20"/>
                <a:gd name="T6" fmla="*/ 10 w 21"/>
                <a:gd name="T7" fmla="*/ 2 h 20"/>
                <a:gd name="T8" fmla="*/ 14 w 21"/>
                <a:gd name="T9" fmla="*/ 0 h 20"/>
                <a:gd name="T10" fmla="*/ 16 w 21"/>
                <a:gd name="T11" fmla="*/ 2 h 20"/>
                <a:gd name="T12" fmla="*/ 16 w 21"/>
                <a:gd name="T13" fmla="*/ 2 h 20"/>
                <a:gd name="T14" fmla="*/ 17 w 21"/>
                <a:gd name="T15" fmla="*/ 2 h 20"/>
                <a:gd name="T16" fmla="*/ 21 w 21"/>
                <a:gd name="T17" fmla="*/ 7 h 20"/>
                <a:gd name="T18" fmla="*/ 18 w 21"/>
                <a:gd name="T19" fmla="*/ 12 h 20"/>
                <a:gd name="T20" fmla="*/ 15 w 21"/>
                <a:gd name="T21" fmla="*/ 9 h 20"/>
                <a:gd name="T22" fmla="*/ 12 w 21"/>
                <a:gd name="T23" fmla="*/ 11 h 20"/>
                <a:gd name="T24" fmla="*/ 11 w 21"/>
                <a:gd name="T25" fmla="*/ 14 h 20"/>
                <a:gd name="T26" fmla="*/ 6 w 21"/>
                <a:gd name="T27" fmla="*/ 19 h 20"/>
                <a:gd name="T28" fmla="*/ 3 w 21"/>
                <a:gd name="T2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3" y="19"/>
                  </a:moveTo>
                  <a:cubicBezTo>
                    <a:pt x="2" y="19"/>
                    <a:pt x="2" y="19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2" y="11"/>
                    <a:pt x="6" y="6"/>
                    <a:pt x="10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4"/>
                    <a:pt x="20" y="5"/>
                    <a:pt x="21" y="7"/>
                  </a:cubicBezTo>
                  <a:cubicBezTo>
                    <a:pt x="20" y="8"/>
                    <a:pt x="19" y="11"/>
                    <a:pt x="18" y="12"/>
                  </a:cubicBezTo>
                  <a:cubicBezTo>
                    <a:pt x="18" y="10"/>
                    <a:pt x="16" y="9"/>
                    <a:pt x="15" y="9"/>
                  </a:cubicBezTo>
                  <a:cubicBezTo>
                    <a:pt x="14" y="9"/>
                    <a:pt x="13" y="10"/>
                    <a:pt x="12" y="11"/>
                  </a:cubicBezTo>
                  <a:cubicBezTo>
                    <a:pt x="12" y="12"/>
                    <a:pt x="11" y="13"/>
                    <a:pt x="11" y="14"/>
                  </a:cubicBezTo>
                  <a:cubicBezTo>
                    <a:pt x="10" y="17"/>
                    <a:pt x="8" y="19"/>
                    <a:pt x="6" y="19"/>
                  </a:cubicBezTo>
                  <a:cubicBezTo>
                    <a:pt x="5" y="20"/>
                    <a:pt x="4" y="19"/>
                    <a:pt x="3" y="1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9" name="Freeform 1256"/>
            <p:cNvSpPr>
              <a:spLocks/>
            </p:cNvSpPr>
            <p:nvPr/>
          </p:nvSpPr>
          <p:spPr bwMode="auto">
            <a:xfrm>
              <a:off x="10714037" y="12638088"/>
              <a:ext cx="171450" cy="200025"/>
            </a:xfrm>
            <a:custGeom>
              <a:avLst/>
              <a:gdLst>
                <a:gd name="T0" fmla="*/ 2 w 18"/>
                <a:gd name="T1" fmla="*/ 21 h 21"/>
                <a:gd name="T2" fmla="*/ 11 w 18"/>
                <a:gd name="T3" fmla="*/ 8 h 21"/>
                <a:gd name="T4" fmla="*/ 14 w 18"/>
                <a:gd name="T5" fmla="*/ 5 h 21"/>
                <a:gd name="T6" fmla="*/ 16 w 18"/>
                <a:gd name="T7" fmla="*/ 4 h 21"/>
                <a:gd name="T8" fmla="*/ 14 w 18"/>
                <a:gd name="T9" fmla="*/ 0 h 21"/>
                <a:gd name="T10" fmla="*/ 10 w 18"/>
                <a:gd name="T11" fmla="*/ 2 h 21"/>
                <a:gd name="T12" fmla="*/ 0 w 18"/>
                <a:gd name="T13" fmla="*/ 17 h 21"/>
                <a:gd name="T14" fmla="*/ 0 w 18"/>
                <a:gd name="T15" fmla="*/ 19 h 21"/>
                <a:gd name="T16" fmla="*/ 2 w 18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4" y="16"/>
                    <a:pt x="7" y="11"/>
                    <a:pt x="11" y="8"/>
                  </a:cubicBezTo>
                  <a:cubicBezTo>
                    <a:pt x="12" y="7"/>
                    <a:pt x="13" y="6"/>
                    <a:pt x="14" y="5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8" y="2"/>
                    <a:pt x="15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5" y="6"/>
                    <a:pt x="2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0" name="Freeform 1257"/>
            <p:cNvSpPr>
              <a:spLocks/>
            </p:cNvSpPr>
            <p:nvPr/>
          </p:nvSpPr>
          <p:spPr bwMode="auto">
            <a:xfrm>
              <a:off x="10742612" y="12685713"/>
              <a:ext cx="142875" cy="161925"/>
            </a:xfrm>
            <a:custGeom>
              <a:avLst/>
              <a:gdLst>
                <a:gd name="T0" fmla="*/ 1 w 15"/>
                <a:gd name="T1" fmla="*/ 17 h 17"/>
                <a:gd name="T2" fmla="*/ 0 w 15"/>
                <a:gd name="T3" fmla="*/ 16 h 17"/>
                <a:gd name="T4" fmla="*/ 1 w 15"/>
                <a:gd name="T5" fmla="*/ 13 h 17"/>
                <a:gd name="T6" fmla="*/ 6 w 15"/>
                <a:gd name="T7" fmla="*/ 6 h 17"/>
                <a:gd name="T8" fmla="*/ 14 w 15"/>
                <a:gd name="T9" fmla="*/ 0 h 17"/>
                <a:gd name="T10" fmla="*/ 14 w 15"/>
                <a:gd name="T11" fmla="*/ 0 h 17"/>
                <a:gd name="T12" fmla="*/ 15 w 15"/>
                <a:gd name="T13" fmla="*/ 0 h 17"/>
                <a:gd name="T14" fmla="*/ 6 w 15"/>
                <a:gd name="T15" fmla="*/ 8 h 17"/>
                <a:gd name="T16" fmla="*/ 3 w 15"/>
                <a:gd name="T17" fmla="*/ 13 h 17"/>
                <a:gd name="T18" fmla="*/ 1 w 15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7">
                  <a:moveTo>
                    <a:pt x="1" y="17"/>
                  </a:move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1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2"/>
                    <a:pt x="9" y="5"/>
                    <a:pt x="6" y="8"/>
                  </a:cubicBezTo>
                  <a:cubicBezTo>
                    <a:pt x="5" y="10"/>
                    <a:pt x="4" y="12"/>
                    <a:pt x="3" y="13"/>
                  </a:cubicBezTo>
                  <a:cubicBezTo>
                    <a:pt x="2" y="15"/>
                    <a:pt x="2" y="16"/>
                    <a:pt x="1" y="17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1" name="Freeform 1258"/>
            <p:cNvSpPr>
              <a:spLocks/>
            </p:cNvSpPr>
            <p:nvPr/>
          </p:nvSpPr>
          <p:spPr bwMode="auto">
            <a:xfrm>
              <a:off x="11637962" y="13066713"/>
              <a:ext cx="200025" cy="161925"/>
            </a:xfrm>
            <a:custGeom>
              <a:avLst/>
              <a:gdLst>
                <a:gd name="T0" fmla="*/ 21 w 21"/>
                <a:gd name="T1" fmla="*/ 14 h 17"/>
                <a:gd name="T2" fmla="*/ 21 w 21"/>
                <a:gd name="T3" fmla="*/ 15 h 17"/>
                <a:gd name="T4" fmla="*/ 19 w 21"/>
                <a:gd name="T5" fmla="*/ 17 h 17"/>
                <a:gd name="T6" fmla="*/ 3 w 21"/>
                <a:gd name="T7" fmla="*/ 12 h 17"/>
                <a:gd name="T8" fmla="*/ 0 w 21"/>
                <a:gd name="T9" fmla="*/ 9 h 17"/>
                <a:gd name="T10" fmla="*/ 0 w 21"/>
                <a:gd name="T11" fmla="*/ 6 h 17"/>
                <a:gd name="T12" fmla="*/ 0 w 21"/>
                <a:gd name="T13" fmla="*/ 6 h 17"/>
                <a:gd name="T14" fmla="*/ 1 w 21"/>
                <a:gd name="T15" fmla="*/ 5 h 17"/>
                <a:gd name="T16" fmla="*/ 4 w 21"/>
                <a:gd name="T17" fmla="*/ 0 h 17"/>
                <a:gd name="T18" fmla="*/ 10 w 21"/>
                <a:gd name="T19" fmla="*/ 1 h 17"/>
                <a:gd name="T20" fmla="*/ 7 w 21"/>
                <a:gd name="T21" fmla="*/ 5 h 17"/>
                <a:gd name="T22" fmla="*/ 10 w 21"/>
                <a:gd name="T23" fmla="*/ 7 h 17"/>
                <a:gd name="T24" fmla="*/ 14 w 21"/>
                <a:gd name="T25" fmla="*/ 7 h 17"/>
                <a:gd name="T26" fmla="*/ 20 w 21"/>
                <a:gd name="T27" fmla="*/ 11 h 17"/>
                <a:gd name="T28" fmla="*/ 21 w 21"/>
                <a:gd name="T2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7">
                  <a:moveTo>
                    <a:pt x="21" y="14"/>
                  </a:moveTo>
                  <a:cubicBezTo>
                    <a:pt x="21" y="14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3" y="17"/>
                    <a:pt x="8" y="15"/>
                    <a:pt x="3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8" y="2"/>
                    <a:pt x="7" y="4"/>
                    <a:pt x="7" y="5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2" y="8"/>
                    <a:pt x="13" y="7"/>
                    <a:pt x="14" y="7"/>
                  </a:cubicBezTo>
                  <a:cubicBezTo>
                    <a:pt x="17" y="7"/>
                    <a:pt x="19" y="9"/>
                    <a:pt x="20" y="11"/>
                  </a:cubicBezTo>
                  <a:cubicBezTo>
                    <a:pt x="21" y="12"/>
                    <a:pt x="21" y="13"/>
                    <a:pt x="21" y="14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2" name="Freeform 1259"/>
            <p:cNvSpPr>
              <a:spLocks/>
            </p:cNvSpPr>
            <p:nvPr/>
          </p:nvSpPr>
          <p:spPr bwMode="auto">
            <a:xfrm>
              <a:off x="10866437" y="12217401"/>
              <a:ext cx="1038225" cy="877888"/>
            </a:xfrm>
            <a:custGeom>
              <a:avLst/>
              <a:gdLst>
                <a:gd name="T0" fmla="*/ 96 w 109"/>
                <a:gd name="T1" fmla="*/ 0 h 92"/>
                <a:gd name="T2" fmla="*/ 90 w 109"/>
                <a:gd name="T3" fmla="*/ 92 h 92"/>
                <a:gd name="T4" fmla="*/ 84 w 109"/>
                <a:gd name="T5" fmla="*/ 89 h 92"/>
                <a:gd name="T6" fmla="*/ 92 w 109"/>
                <a:gd name="T7" fmla="*/ 36 h 92"/>
                <a:gd name="T8" fmla="*/ 39 w 109"/>
                <a:gd name="T9" fmla="*/ 42 h 92"/>
                <a:gd name="T10" fmla="*/ 33 w 109"/>
                <a:gd name="T11" fmla="*/ 57 h 92"/>
                <a:gd name="T12" fmla="*/ 27 w 109"/>
                <a:gd name="T13" fmla="*/ 67 h 92"/>
                <a:gd name="T14" fmla="*/ 13 w 109"/>
                <a:gd name="T15" fmla="*/ 67 h 92"/>
                <a:gd name="T16" fmla="*/ 0 w 109"/>
                <a:gd name="T17" fmla="*/ 59 h 92"/>
                <a:gd name="T18" fmla="*/ 7 w 109"/>
                <a:gd name="T19" fmla="*/ 51 h 92"/>
                <a:gd name="T20" fmla="*/ 20 w 109"/>
                <a:gd name="T21" fmla="*/ 57 h 92"/>
                <a:gd name="T22" fmla="*/ 30 w 109"/>
                <a:gd name="T23" fmla="*/ 12 h 92"/>
                <a:gd name="T24" fmla="*/ 96 w 10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92">
                  <a:moveTo>
                    <a:pt x="96" y="0"/>
                  </a:moveTo>
                  <a:cubicBezTo>
                    <a:pt x="109" y="29"/>
                    <a:pt x="106" y="64"/>
                    <a:pt x="90" y="92"/>
                  </a:cubicBezTo>
                  <a:cubicBezTo>
                    <a:pt x="88" y="91"/>
                    <a:pt x="86" y="90"/>
                    <a:pt x="84" y="89"/>
                  </a:cubicBezTo>
                  <a:cubicBezTo>
                    <a:pt x="90" y="73"/>
                    <a:pt x="94" y="54"/>
                    <a:pt x="92" y="36"/>
                  </a:cubicBezTo>
                  <a:cubicBezTo>
                    <a:pt x="76" y="46"/>
                    <a:pt x="56" y="49"/>
                    <a:pt x="39" y="42"/>
                  </a:cubicBezTo>
                  <a:cubicBezTo>
                    <a:pt x="37" y="47"/>
                    <a:pt x="35" y="52"/>
                    <a:pt x="33" y="57"/>
                  </a:cubicBezTo>
                  <a:cubicBezTo>
                    <a:pt x="32" y="60"/>
                    <a:pt x="30" y="64"/>
                    <a:pt x="27" y="67"/>
                  </a:cubicBezTo>
                  <a:cubicBezTo>
                    <a:pt x="23" y="69"/>
                    <a:pt x="18" y="69"/>
                    <a:pt x="13" y="67"/>
                  </a:cubicBezTo>
                  <a:cubicBezTo>
                    <a:pt x="9" y="66"/>
                    <a:pt x="4" y="62"/>
                    <a:pt x="0" y="59"/>
                  </a:cubicBezTo>
                  <a:cubicBezTo>
                    <a:pt x="2" y="56"/>
                    <a:pt x="5" y="54"/>
                    <a:pt x="7" y="51"/>
                  </a:cubicBezTo>
                  <a:cubicBezTo>
                    <a:pt x="10" y="55"/>
                    <a:pt x="15" y="58"/>
                    <a:pt x="20" y="57"/>
                  </a:cubicBezTo>
                  <a:cubicBezTo>
                    <a:pt x="25" y="42"/>
                    <a:pt x="28" y="27"/>
                    <a:pt x="30" y="12"/>
                  </a:cubicBezTo>
                  <a:cubicBezTo>
                    <a:pt x="52" y="17"/>
                    <a:pt x="76" y="9"/>
                    <a:pt x="96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3" name="Freeform 1260"/>
            <p:cNvSpPr>
              <a:spLocks/>
            </p:cNvSpPr>
            <p:nvPr/>
          </p:nvSpPr>
          <p:spPr bwMode="auto">
            <a:xfrm>
              <a:off x="11466512" y="12426951"/>
              <a:ext cx="57150" cy="230188"/>
            </a:xfrm>
            <a:custGeom>
              <a:avLst/>
              <a:gdLst>
                <a:gd name="T0" fmla="*/ 2 w 6"/>
                <a:gd name="T1" fmla="*/ 1 h 24"/>
                <a:gd name="T2" fmla="*/ 0 w 6"/>
                <a:gd name="T3" fmla="*/ 1 h 24"/>
                <a:gd name="T4" fmla="*/ 2 w 6"/>
                <a:gd name="T5" fmla="*/ 12 h 24"/>
                <a:gd name="T6" fmla="*/ 2 w 6"/>
                <a:gd name="T7" fmla="*/ 23 h 24"/>
                <a:gd name="T8" fmla="*/ 4 w 6"/>
                <a:gd name="T9" fmla="*/ 23 h 24"/>
                <a:gd name="T10" fmla="*/ 2 w 6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5"/>
                    <a:pt x="1" y="8"/>
                    <a:pt x="2" y="12"/>
                  </a:cubicBezTo>
                  <a:cubicBezTo>
                    <a:pt x="2" y="16"/>
                    <a:pt x="1" y="19"/>
                    <a:pt x="2" y="23"/>
                  </a:cubicBezTo>
                  <a:cubicBezTo>
                    <a:pt x="2" y="24"/>
                    <a:pt x="4" y="24"/>
                    <a:pt x="4" y="23"/>
                  </a:cubicBezTo>
                  <a:cubicBezTo>
                    <a:pt x="6" y="17"/>
                    <a:pt x="5" y="7"/>
                    <a:pt x="2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4" name="Freeform 1261"/>
            <p:cNvSpPr>
              <a:spLocks/>
            </p:cNvSpPr>
            <p:nvPr/>
          </p:nvSpPr>
          <p:spPr bwMode="auto">
            <a:xfrm>
              <a:off x="11114087" y="12369801"/>
              <a:ext cx="152400" cy="219075"/>
            </a:xfrm>
            <a:custGeom>
              <a:avLst/>
              <a:gdLst>
                <a:gd name="T0" fmla="*/ 14 w 16"/>
                <a:gd name="T1" fmla="*/ 1 h 23"/>
                <a:gd name="T2" fmla="*/ 1 w 16"/>
                <a:gd name="T3" fmla="*/ 21 h 23"/>
                <a:gd name="T4" fmla="*/ 1 w 16"/>
                <a:gd name="T5" fmla="*/ 23 h 23"/>
                <a:gd name="T6" fmla="*/ 10 w 16"/>
                <a:gd name="T7" fmla="*/ 15 h 23"/>
                <a:gd name="T8" fmla="*/ 16 w 16"/>
                <a:gd name="T9" fmla="*/ 1 h 23"/>
                <a:gd name="T10" fmla="*/ 14 w 16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4" y="1"/>
                  </a:moveTo>
                  <a:cubicBezTo>
                    <a:pt x="11" y="8"/>
                    <a:pt x="9" y="17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5" y="23"/>
                    <a:pt x="8" y="18"/>
                    <a:pt x="10" y="15"/>
                  </a:cubicBezTo>
                  <a:cubicBezTo>
                    <a:pt x="13" y="11"/>
                    <a:pt x="16" y="6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5" name="Freeform 1262"/>
            <p:cNvSpPr>
              <a:spLocks/>
            </p:cNvSpPr>
            <p:nvPr/>
          </p:nvSpPr>
          <p:spPr bwMode="auto">
            <a:xfrm>
              <a:off x="11704637" y="12331701"/>
              <a:ext cx="161925" cy="180975"/>
            </a:xfrm>
            <a:custGeom>
              <a:avLst/>
              <a:gdLst>
                <a:gd name="T0" fmla="*/ 16 w 17"/>
                <a:gd name="T1" fmla="*/ 17 h 19"/>
                <a:gd name="T2" fmla="*/ 2 w 17"/>
                <a:gd name="T3" fmla="*/ 1 h 19"/>
                <a:gd name="T4" fmla="*/ 0 w 17"/>
                <a:gd name="T5" fmla="*/ 2 h 19"/>
                <a:gd name="T6" fmla="*/ 15 w 17"/>
                <a:gd name="T7" fmla="*/ 19 h 19"/>
                <a:gd name="T8" fmla="*/ 16 w 17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6" y="17"/>
                  </a:moveTo>
                  <a:cubicBezTo>
                    <a:pt x="7" y="15"/>
                    <a:pt x="5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10"/>
                    <a:pt x="6" y="17"/>
                    <a:pt x="15" y="19"/>
                  </a:cubicBezTo>
                  <a:cubicBezTo>
                    <a:pt x="17" y="19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6" name="Freeform 1263"/>
            <p:cNvSpPr>
              <a:spLocks/>
            </p:cNvSpPr>
            <p:nvPr/>
          </p:nvSpPr>
          <p:spPr bwMode="auto">
            <a:xfrm>
              <a:off x="10875962" y="11617326"/>
              <a:ext cx="323850" cy="428625"/>
            </a:xfrm>
            <a:custGeom>
              <a:avLst/>
              <a:gdLst>
                <a:gd name="T0" fmla="*/ 30 w 34"/>
                <a:gd name="T1" fmla="*/ 45 h 45"/>
                <a:gd name="T2" fmla="*/ 0 w 34"/>
                <a:gd name="T3" fmla="*/ 17 h 45"/>
                <a:gd name="T4" fmla="*/ 4 w 34"/>
                <a:gd name="T5" fmla="*/ 0 h 45"/>
                <a:gd name="T6" fmla="*/ 24 w 34"/>
                <a:gd name="T7" fmla="*/ 15 h 45"/>
                <a:gd name="T8" fmla="*/ 30 w 34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30" y="45"/>
                  </a:moveTo>
                  <a:cubicBezTo>
                    <a:pt x="24" y="31"/>
                    <a:pt x="16" y="23"/>
                    <a:pt x="0" y="17"/>
                  </a:cubicBezTo>
                  <a:cubicBezTo>
                    <a:pt x="2" y="12"/>
                    <a:pt x="3" y="6"/>
                    <a:pt x="4" y="0"/>
                  </a:cubicBezTo>
                  <a:cubicBezTo>
                    <a:pt x="12" y="4"/>
                    <a:pt x="18" y="9"/>
                    <a:pt x="24" y="15"/>
                  </a:cubicBezTo>
                  <a:cubicBezTo>
                    <a:pt x="34" y="25"/>
                    <a:pt x="32" y="32"/>
                    <a:pt x="30" y="4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7" name="Freeform 1264"/>
            <p:cNvSpPr>
              <a:spLocks/>
            </p:cNvSpPr>
            <p:nvPr/>
          </p:nvSpPr>
          <p:spPr bwMode="auto">
            <a:xfrm>
              <a:off x="10847387" y="11598276"/>
              <a:ext cx="114300" cy="209550"/>
            </a:xfrm>
            <a:custGeom>
              <a:avLst/>
              <a:gdLst>
                <a:gd name="T0" fmla="*/ 11 w 12"/>
                <a:gd name="T1" fmla="*/ 2 h 22"/>
                <a:gd name="T2" fmla="*/ 8 w 12"/>
                <a:gd name="T3" fmla="*/ 1 h 22"/>
                <a:gd name="T4" fmla="*/ 4 w 12"/>
                <a:gd name="T5" fmla="*/ 10 h 22"/>
                <a:gd name="T6" fmla="*/ 2 w 12"/>
                <a:gd name="T7" fmla="*/ 21 h 22"/>
                <a:gd name="T8" fmla="*/ 4 w 12"/>
                <a:gd name="T9" fmla="*/ 21 h 22"/>
                <a:gd name="T10" fmla="*/ 8 w 12"/>
                <a:gd name="T11" fmla="*/ 13 h 22"/>
                <a:gd name="T12" fmla="*/ 11 w 12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1" y="2"/>
                  </a:moveTo>
                  <a:cubicBezTo>
                    <a:pt x="10" y="1"/>
                    <a:pt x="9" y="0"/>
                    <a:pt x="8" y="1"/>
                  </a:cubicBezTo>
                  <a:cubicBezTo>
                    <a:pt x="6" y="3"/>
                    <a:pt x="5" y="7"/>
                    <a:pt x="4" y="10"/>
                  </a:cubicBezTo>
                  <a:cubicBezTo>
                    <a:pt x="3" y="13"/>
                    <a:pt x="0" y="18"/>
                    <a:pt x="2" y="21"/>
                  </a:cubicBezTo>
                  <a:cubicBezTo>
                    <a:pt x="3" y="21"/>
                    <a:pt x="3" y="22"/>
                    <a:pt x="4" y="21"/>
                  </a:cubicBezTo>
                  <a:cubicBezTo>
                    <a:pt x="7" y="20"/>
                    <a:pt x="8" y="16"/>
                    <a:pt x="8" y="13"/>
                  </a:cubicBezTo>
                  <a:cubicBezTo>
                    <a:pt x="9" y="9"/>
                    <a:pt x="12" y="5"/>
                    <a:pt x="11" y="2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8" name="Freeform 1265"/>
            <p:cNvSpPr>
              <a:spLocks/>
            </p:cNvSpPr>
            <p:nvPr/>
          </p:nvSpPr>
          <p:spPr bwMode="auto">
            <a:xfrm>
              <a:off x="11752262" y="11426826"/>
              <a:ext cx="180975" cy="142875"/>
            </a:xfrm>
            <a:custGeom>
              <a:avLst/>
              <a:gdLst>
                <a:gd name="T0" fmla="*/ 17 w 19"/>
                <a:gd name="T1" fmla="*/ 8 h 15"/>
                <a:gd name="T2" fmla="*/ 9 w 19"/>
                <a:gd name="T3" fmla="*/ 4 h 15"/>
                <a:gd name="T4" fmla="*/ 2 w 19"/>
                <a:gd name="T5" fmla="*/ 1 h 15"/>
                <a:gd name="T6" fmla="*/ 0 w 19"/>
                <a:gd name="T7" fmla="*/ 3 h 15"/>
                <a:gd name="T8" fmla="*/ 6 w 19"/>
                <a:gd name="T9" fmla="*/ 9 h 15"/>
                <a:gd name="T10" fmla="*/ 13 w 19"/>
                <a:gd name="T11" fmla="*/ 14 h 15"/>
                <a:gd name="T12" fmla="*/ 17 w 19"/>
                <a:gd name="T13" fmla="*/ 13 h 15"/>
                <a:gd name="T14" fmla="*/ 18 w 19"/>
                <a:gd name="T15" fmla="*/ 13 h 15"/>
                <a:gd name="T16" fmla="*/ 17 w 19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7" y="8"/>
                  </a:moveTo>
                  <a:cubicBezTo>
                    <a:pt x="14" y="7"/>
                    <a:pt x="12" y="5"/>
                    <a:pt x="9" y="4"/>
                  </a:cubicBez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5"/>
                    <a:pt x="4" y="7"/>
                    <a:pt x="6" y="9"/>
                  </a:cubicBezTo>
                  <a:cubicBezTo>
                    <a:pt x="8" y="10"/>
                    <a:pt x="11" y="12"/>
                    <a:pt x="13" y="14"/>
                  </a:cubicBezTo>
                  <a:cubicBezTo>
                    <a:pt x="14" y="15"/>
                    <a:pt x="16" y="15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9" y="11"/>
                    <a:pt x="18" y="9"/>
                    <a:pt x="17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9" name="Freeform 1266"/>
            <p:cNvSpPr>
              <a:spLocks/>
            </p:cNvSpPr>
            <p:nvPr/>
          </p:nvSpPr>
          <p:spPr bwMode="auto">
            <a:xfrm>
              <a:off x="11066462" y="11579226"/>
              <a:ext cx="800100" cy="933450"/>
            </a:xfrm>
            <a:custGeom>
              <a:avLst/>
              <a:gdLst>
                <a:gd name="T0" fmla="*/ 82 w 84"/>
                <a:gd name="T1" fmla="*/ 75 h 98"/>
                <a:gd name="T2" fmla="*/ 2 w 84"/>
                <a:gd name="T3" fmla="*/ 90 h 98"/>
                <a:gd name="T4" fmla="*/ 0 w 84"/>
                <a:gd name="T5" fmla="*/ 16 h 98"/>
                <a:gd name="T6" fmla="*/ 12 w 84"/>
                <a:gd name="T7" fmla="*/ 15 h 98"/>
                <a:gd name="T8" fmla="*/ 57 w 84"/>
                <a:gd name="T9" fmla="*/ 0 h 98"/>
                <a:gd name="T10" fmla="*/ 58 w 84"/>
                <a:gd name="T11" fmla="*/ 0 h 98"/>
                <a:gd name="T12" fmla="*/ 82 w 84"/>
                <a:gd name="T13" fmla="*/ 7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8">
                  <a:moveTo>
                    <a:pt x="82" y="75"/>
                  </a:moveTo>
                  <a:cubicBezTo>
                    <a:pt x="61" y="94"/>
                    <a:pt x="29" y="98"/>
                    <a:pt x="2" y="90"/>
                  </a:cubicBezTo>
                  <a:cubicBezTo>
                    <a:pt x="6" y="65"/>
                    <a:pt x="5" y="40"/>
                    <a:pt x="0" y="16"/>
                  </a:cubicBezTo>
                  <a:cubicBezTo>
                    <a:pt x="4" y="16"/>
                    <a:pt x="8" y="15"/>
                    <a:pt x="12" y="15"/>
                  </a:cubicBezTo>
                  <a:cubicBezTo>
                    <a:pt x="28" y="13"/>
                    <a:pt x="44" y="7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20"/>
                    <a:pt x="84" y="49"/>
                    <a:pt x="82" y="7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0" name="Freeform 1267"/>
            <p:cNvSpPr>
              <a:spLocks/>
            </p:cNvSpPr>
            <p:nvPr/>
          </p:nvSpPr>
          <p:spPr bwMode="auto">
            <a:xfrm>
              <a:off x="11180762" y="11579226"/>
              <a:ext cx="466725" cy="381000"/>
            </a:xfrm>
            <a:custGeom>
              <a:avLst/>
              <a:gdLst>
                <a:gd name="T0" fmla="*/ 42 w 49"/>
                <a:gd name="T1" fmla="*/ 30 h 40"/>
                <a:gd name="T2" fmla="*/ 13 w 49"/>
                <a:gd name="T3" fmla="*/ 35 h 40"/>
                <a:gd name="T4" fmla="*/ 0 w 49"/>
                <a:gd name="T5" fmla="*/ 15 h 40"/>
                <a:gd name="T6" fmla="*/ 45 w 49"/>
                <a:gd name="T7" fmla="*/ 0 h 40"/>
                <a:gd name="T8" fmla="*/ 42 w 49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0">
                  <a:moveTo>
                    <a:pt x="42" y="30"/>
                  </a:moveTo>
                  <a:cubicBezTo>
                    <a:pt x="35" y="38"/>
                    <a:pt x="23" y="40"/>
                    <a:pt x="13" y="35"/>
                  </a:cubicBezTo>
                  <a:cubicBezTo>
                    <a:pt x="6" y="32"/>
                    <a:pt x="1" y="23"/>
                    <a:pt x="0" y="15"/>
                  </a:cubicBezTo>
                  <a:cubicBezTo>
                    <a:pt x="16" y="13"/>
                    <a:pt x="32" y="7"/>
                    <a:pt x="45" y="0"/>
                  </a:cubicBezTo>
                  <a:cubicBezTo>
                    <a:pt x="49" y="10"/>
                    <a:pt x="49" y="23"/>
                    <a:pt x="42" y="30"/>
                  </a:cubicBezTo>
                  <a:close/>
                </a:path>
              </a:pathLst>
            </a:custGeom>
            <a:solidFill>
              <a:srgbClr val="1D5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1" name="Freeform 1268"/>
            <p:cNvSpPr>
              <a:spLocks/>
            </p:cNvSpPr>
            <p:nvPr/>
          </p:nvSpPr>
          <p:spPr bwMode="auto">
            <a:xfrm>
              <a:off x="11237912" y="11693526"/>
              <a:ext cx="371475" cy="200025"/>
            </a:xfrm>
            <a:custGeom>
              <a:avLst/>
              <a:gdLst>
                <a:gd name="T0" fmla="*/ 39 w 39"/>
                <a:gd name="T1" fmla="*/ 0 h 21"/>
                <a:gd name="T2" fmla="*/ 22 w 39"/>
                <a:gd name="T3" fmla="*/ 19 h 21"/>
                <a:gd name="T4" fmla="*/ 0 w 39"/>
                <a:gd name="T5" fmla="*/ 8 h 21"/>
                <a:gd name="T6" fmla="*/ 39 w 3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">
                  <a:moveTo>
                    <a:pt x="39" y="0"/>
                  </a:moveTo>
                  <a:cubicBezTo>
                    <a:pt x="38" y="9"/>
                    <a:pt x="31" y="17"/>
                    <a:pt x="22" y="19"/>
                  </a:cubicBezTo>
                  <a:cubicBezTo>
                    <a:pt x="14" y="21"/>
                    <a:pt x="4" y="16"/>
                    <a:pt x="0" y="8"/>
                  </a:cubicBezTo>
                  <a:cubicBezTo>
                    <a:pt x="12" y="6"/>
                    <a:pt x="27" y="2"/>
                    <a:pt x="3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2" name="Freeform 1269"/>
            <p:cNvSpPr>
              <a:spLocks/>
            </p:cNvSpPr>
            <p:nvPr/>
          </p:nvSpPr>
          <p:spPr bwMode="auto">
            <a:xfrm>
              <a:off x="10656887" y="11312526"/>
              <a:ext cx="257175" cy="304800"/>
            </a:xfrm>
            <a:custGeom>
              <a:avLst/>
              <a:gdLst>
                <a:gd name="T0" fmla="*/ 3 w 27"/>
                <a:gd name="T1" fmla="*/ 13 h 32"/>
                <a:gd name="T2" fmla="*/ 9 w 27"/>
                <a:gd name="T3" fmla="*/ 29 h 32"/>
                <a:gd name="T4" fmla="*/ 25 w 27"/>
                <a:gd name="T5" fmla="*/ 25 h 32"/>
                <a:gd name="T6" fmla="*/ 27 w 27"/>
                <a:gd name="T7" fmla="*/ 13 h 32"/>
                <a:gd name="T8" fmla="*/ 3 w 2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13"/>
                  </a:moveTo>
                  <a:cubicBezTo>
                    <a:pt x="0" y="19"/>
                    <a:pt x="3" y="26"/>
                    <a:pt x="9" y="29"/>
                  </a:cubicBezTo>
                  <a:cubicBezTo>
                    <a:pt x="14" y="32"/>
                    <a:pt x="22" y="30"/>
                    <a:pt x="25" y="25"/>
                  </a:cubicBezTo>
                  <a:cubicBezTo>
                    <a:pt x="27" y="21"/>
                    <a:pt x="27" y="17"/>
                    <a:pt x="27" y="13"/>
                  </a:cubicBezTo>
                  <a:cubicBezTo>
                    <a:pt x="24" y="0"/>
                    <a:pt x="7" y="3"/>
                    <a:pt x="3" y="13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3" name="Freeform 1270"/>
            <p:cNvSpPr>
              <a:spLocks/>
            </p:cNvSpPr>
            <p:nvPr/>
          </p:nvSpPr>
          <p:spPr bwMode="auto">
            <a:xfrm>
              <a:off x="10733087" y="11436351"/>
              <a:ext cx="76200" cy="114300"/>
            </a:xfrm>
            <a:custGeom>
              <a:avLst/>
              <a:gdLst>
                <a:gd name="T0" fmla="*/ 5 w 8"/>
                <a:gd name="T1" fmla="*/ 2 h 12"/>
                <a:gd name="T2" fmla="*/ 2 w 8"/>
                <a:gd name="T3" fmla="*/ 5 h 12"/>
                <a:gd name="T4" fmla="*/ 4 w 8"/>
                <a:gd name="T5" fmla="*/ 9 h 12"/>
                <a:gd name="T6" fmla="*/ 8 w 8"/>
                <a:gd name="T7" fmla="*/ 9 h 12"/>
                <a:gd name="T8" fmla="*/ 5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2"/>
                  </a:moveTo>
                  <a:cubicBezTo>
                    <a:pt x="4" y="0"/>
                    <a:pt x="0" y="3"/>
                    <a:pt x="2" y="5"/>
                  </a:cubicBezTo>
                  <a:cubicBezTo>
                    <a:pt x="3" y="6"/>
                    <a:pt x="3" y="7"/>
                    <a:pt x="4" y="9"/>
                  </a:cubicBezTo>
                  <a:cubicBezTo>
                    <a:pt x="4" y="12"/>
                    <a:pt x="8" y="11"/>
                    <a:pt x="8" y="9"/>
                  </a:cubicBezTo>
                  <a:cubicBezTo>
                    <a:pt x="7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4" name="Freeform 1271"/>
            <p:cNvSpPr>
              <a:spLocks/>
            </p:cNvSpPr>
            <p:nvPr/>
          </p:nvSpPr>
          <p:spPr bwMode="auto">
            <a:xfrm>
              <a:off x="10714037" y="10741026"/>
              <a:ext cx="1085850" cy="1066800"/>
            </a:xfrm>
            <a:custGeom>
              <a:avLst/>
              <a:gdLst>
                <a:gd name="T0" fmla="*/ 108 w 114"/>
                <a:gd name="T1" fmla="*/ 28 h 112"/>
                <a:gd name="T2" fmla="*/ 113 w 114"/>
                <a:gd name="T3" fmla="*/ 60 h 112"/>
                <a:gd name="T4" fmla="*/ 111 w 114"/>
                <a:gd name="T5" fmla="*/ 81 h 112"/>
                <a:gd name="T6" fmla="*/ 53 w 114"/>
                <a:gd name="T7" fmla="*/ 110 h 112"/>
                <a:gd name="T8" fmla="*/ 9 w 114"/>
                <a:gd name="T9" fmla="*/ 75 h 112"/>
                <a:gd name="T10" fmla="*/ 12 w 114"/>
                <a:gd name="T11" fmla="*/ 29 h 112"/>
                <a:gd name="T12" fmla="*/ 50 w 114"/>
                <a:gd name="T13" fmla="*/ 6 h 112"/>
                <a:gd name="T14" fmla="*/ 93 w 114"/>
                <a:gd name="T15" fmla="*/ 8 h 112"/>
                <a:gd name="T16" fmla="*/ 108 w 114"/>
                <a:gd name="T17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2">
                  <a:moveTo>
                    <a:pt x="108" y="28"/>
                  </a:moveTo>
                  <a:cubicBezTo>
                    <a:pt x="112" y="38"/>
                    <a:pt x="113" y="50"/>
                    <a:pt x="113" y="60"/>
                  </a:cubicBezTo>
                  <a:cubicBezTo>
                    <a:pt x="113" y="67"/>
                    <a:pt x="114" y="75"/>
                    <a:pt x="111" y="81"/>
                  </a:cubicBezTo>
                  <a:cubicBezTo>
                    <a:pt x="104" y="103"/>
                    <a:pt x="74" y="112"/>
                    <a:pt x="53" y="110"/>
                  </a:cubicBezTo>
                  <a:cubicBezTo>
                    <a:pt x="34" y="107"/>
                    <a:pt x="18" y="92"/>
                    <a:pt x="9" y="75"/>
                  </a:cubicBezTo>
                  <a:cubicBezTo>
                    <a:pt x="2" y="60"/>
                    <a:pt x="0" y="41"/>
                    <a:pt x="12" y="29"/>
                  </a:cubicBezTo>
                  <a:cubicBezTo>
                    <a:pt x="22" y="17"/>
                    <a:pt x="35" y="11"/>
                    <a:pt x="50" y="6"/>
                  </a:cubicBezTo>
                  <a:cubicBezTo>
                    <a:pt x="64" y="3"/>
                    <a:pt x="79" y="0"/>
                    <a:pt x="93" y="8"/>
                  </a:cubicBezTo>
                  <a:cubicBezTo>
                    <a:pt x="100" y="13"/>
                    <a:pt x="105" y="20"/>
                    <a:pt x="108" y="28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5" name="Freeform 1272"/>
            <p:cNvSpPr>
              <a:spLocks/>
            </p:cNvSpPr>
            <p:nvPr/>
          </p:nvSpPr>
          <p:spPr bwMode="auto">
            <a:xfrm>
              <a:off x="11704637" y="11112501"/>
              <a:ext cx="276225" cy="314325"/>
            </a:xfrm>
            <a:custGeom>
              <a:avLst/>
              <a:gdLst>
                <a:gd name="T0" fmla="*/ 27 w 29"/>
                <a:gd name="T1" fmla="*/ 19 h 33"/>
                <a:gd name="T2" fmla="*/ 20 w 29"/>
                <a:gd name="T3" fmla="*/ 3 h 33"/>
                <a:gd name="T4" fmla="*/ 2 w 29"/>
                <a:gd name="T5" fmla="*/ 8 h 33"/>
                <a:gd name="T6" fmla="*/ 1 w 29"/>
                <a:gd name="T7" fmla="*/ 19 h 33"/>
                <a:gd name="T8" fmla="*/ 27 w 29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7" y="19"/>
                  </a:moveTo>
                  <a:cubicBezTo>
                    <a:pt x="29" y="13"/>
                    <a:pt x="26" y="6"/>
                    <a:pt x="20" y="3"/>
                  </a:cubicBezTo>
                  <a:cubicBezTo>
                    <a:pt x="14" y="0"/>
                    <a:pt x="6" y="3"/>
                    <a:pt x="2" y="8"/>
                  </a:cubicBezTo>
                  <a:cubicBezTo>
                    <a:pt x="0" y="11"/>
                    <a:pt x="0" y="16"/>
                    <a:pt x="1" y="19"/>
                  </a:cubicBezTo>
                  <a:cubicBezTo>
                    <a:pt x="3" y="33"/>
                    <a:pt x="22" y="30"/>
                    <a:pt x="27" y="1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6" name="Freeform 1273"/>
            <p:cNvSpPr>
              <a:spLocks/>
            </p:cNvSpPr>
            <p:nvPr/>
          </p:nvSpPr>
          <p:spPr bwMode="auto">
            <a:xfrm>
              <a:off x="11809412" y="11188701"/>
              <a:ext cx="66675" cy="133350"/>
            </a:xfrm>
            <a:custGeom>
              <a:avLst/>
              <a:gdLst>
                <a:gd name="T0" fmla="*/ 5 w 7"/>
                <a:gd name="T1" fmla="*/ 10 h 14"/>
                <a:gd name="T2" fmla="*/ 4 w 7"/>
                <a:gd name="T3" fmla="*/ 4 h 14"/>
                <a:gd name="T4" fmla="*/ 1 w 7"/>
                <a:gd name="T5" fmla="*/ 2 h 14"/>
                <a:gd name="T6" fmla="*/ 2 w 7"/>
                <a:gd name="T7" fmla="*/ 12 h 14"/>
                <a:gd name="T8" fmla="*/ 5 w 7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10"/>
                  </a:moveTo>
                  <a:cubicBezTo>
                    <a:pt x="4" y="8"/>
                    <a:pt x="4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6"/>
                    <a:pt x="0" y="9"/>
                    <a:pt x="2" y="12"/>
                  </a:cubicBezTo>
                  <a:cubicBezTo>
                    <a:pt x="4" y="14"/>
                    <a:pt x="7" y="12"/>
                    <a:pt x="5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7" name="Freeform 1274"/>
            <p:cNvSpPr>
              <a:spLocks/>
            </p:cNvSpPr>
            <p:nvPr/>
          </p:nvSpPr>
          <p:spPr bwMode="auto">
            <a:xfrm>
              <a:off x="11456987" y="11198226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8 w 14"/>
                <a:gd name="T3" fmla="*/ 0 h 5"/>
                <a:gd name="T4" fmla="*/ 3 w 14"/>
                <a:gd name="T5" fmla="*/ 0 h 5"/>
                <a:gd name="T6" fmla="*/ 2 w 14"/>
                <a:gd name="T7" fmla="*/ 4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4"/>
                    <a:pt x="5" y="4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8" name="Freeform 1275"/>
            <p:cNvSpPr>
              <a:spLocks/>
            </p:cNvSpPr>
            <p:nvPr/>
          </p:nvSpPr>
          <p:spPr bwMode="auto">
            <a:xfrm>
              <a:off x="11095037" y="11236326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2 w 11"/>
                <a:gd name="T5" fmla="*/ 2 h 5"/>
                <a:gd name="T6" fmla="*/ 3 w 11"/>
                <a:gd name="T7" fmla="*/ 5 h 5"/>
                <a:gd name="T8" fmla="*/ 7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1" y="3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9" name="Freeform 1276"/>
            <p:cNvSpPr>
              <a:spLocks/>
            </p:cNvSpPr>
            <p:nvPr/>
          </p:nvSpPr>
          <p:spPr bwMode="auto">
            <a:xfrm>
              <a:off x="11295062" y="11941176"/>
              <a:ext cx="400050" cy="390525"/>
            </a:xfrm>
            <a:custGeom>
              <a:avLst/>
              <a:gdLst>
                <a:gd name="T0" fmla="*/ 0 w 42"/>
                <a:gd name="T1" fmla="*/ 21 h 41"/>
                <a:gd name="T2" fmla="*/ 16 w 42"/>
                <a:gd name="T3" fmla="*/ 40 h 41"/>
                <a:gd name="T4" fmla="*/ 38 w 42"/>
                <a:gd name="T5" fmla="*/ 27 h 41"/>
                <a:gd name="T6" fmla="*/ 23 w 42"/>
                <a:gd name="T7" fmla="*/ 2 h 41"/>
                <a:gd name="T8" fmla="*/ 0 w 42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0" y="21"/>
                  </a:moveTo>
                  <a:cubicBezTo>
                    <a:pt x="0" y="30"/>
                    <a:pt x="7" y="39"/>
                    <a:pt x="16" y="40"/>
                  </a:cubicBezTo>
                  <a:cubicBezTo>
                    <a:pt x="25" y="41"/>
                    <a:pt x="35" y="35"/>
                    <a:pt x="38" y="27"/>
                  </a:cubicBezTo>
                  <a:cubicBezTo>
                    <a:pt x="42" y="16"/>
                    <a:pt x="34" y="3"/>
                    <a:pt x="23" y="2"/>
                  </a:cubicBezTo>
                  <a:cubicBezTo>
                    <a:pt x="13" y="0"/>
                    <a:pt x="1" y="11"/>
                    <a:pt x="0" y="2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0" name="Freeform 1277"/>
            <p:cNvSpPr>
              <a:spLocks/>
            </p:cNvSpPr>
            <p:nvPr/>
          </p:nvSpPr>
          <p:spPr bwMode="auto">
            <a:xfrm>
              <a:off x="11380787" y="12093576"/>
              <a:ext cx="38100" cy="57150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1 h 6"/>
                <a:gd name="T4" fmla="*/ 2 w 4"/>
                <a:gd name="T5" fmla="*/ 0 h 6"/>
                <a:gd name="T6" fmla="*/ 1 w 4"/>
                <a:gd name="T7" fmla="*/ 0 h 6"/>
                <a:gd name="T8" fmla="*/ 0 w 4"/>
                <a:gd name="T9" fmla="*/ 2 h 6"/>
                <a:gd name="T10" fmla="*/ 0 w 4"/>
                <a:gd name="T11" fmla="*/ 3 h 6"/>
                <a:gd name="T12" fmla="*/ 1 w 4"/>
                <a:gd name="T13" fmla="*/ 4 h 6"/>
                <a:gd name="T14" fmla="*/ 2 w 4"/>
                <a:gd name="T15" fmla="*/ 6 h 6"/>
                <a:gd name="T16" fmla="*/ 3 w 4"/>
                <a:gd name="T17" fmla="*/ 5 h 6"/>
                <a:gd name="T18" fmla="*/ 4 w 4"/>
                <a:gd name="T19" fmla="*/ 5 h 6"/>
                <a:gd name="T20" fmla="*/ 4 w 4"/>
                <a:gd name="T21" fmla="*/ 5 h 6"/>
                <a:gd name="T22" fmla="*/ 4 w 4"/>
                <a:gd name="T23" fmla="*/ 5 h 6"/>
                <a:gd name="T24" fmla="*/ 4 w 4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1" name="Freeform 1278"/>
            <p:cNvSpPr>
              <a:spLocks/>
            </p:cNvSpPr>
            <p:nvPr/>
          </p:nvSpPr>
          <p:spPr bwMode="auto">
            <a:xfrm>
              <a:off x="11523662" y="12055476"/>
              <a:ext cx="47625" cy="57150"/>
            </a:xfrm>
            <a:custGeom>
              <a:avLst/>
              <a:gdLst>
                <a:gd name="T0" fmla="*/ 5 w 5"/>
                <a:gd name="T1" fmla="*/ 3 h 6"/>
                <a:gd name="T2" fmla="*/ 4 w 5"/>
                <a:gd name="T3" fmla="*/ 1 h 6"/>
                <a:gd name="T4" fmla="*/ 2 w 5"/>
                <a:gd name="T5" fmla="*/ 0 h 6"/>
                <a:gd name="T6" fmla="*/ 1 w 5"/>
                <a:gd name="T7" fmla="*/ 0 h 6"/>
                <a:gd name="T8" fmla="*/ 1 w 5"/>
                <a:gd name="T9" fmla="*/ 3 h 6"/>
                <a:gd name="T10" fmla="*/ 1 w 5"/>
                <a:gd name="T11" fmla="*/ 3 h 6"/>
                <a:gd name="T12" fmla="*/ 1 w 5"/>
                <a:gd name="T13" fmla="*/ 5 h 6"/>
                <a:gd name="T14" fmla="*/ 3 w 5"/>
                <a:gd name="T15" fmla="*/ 6 h 6"/>
                <a:gd name="T16" fmla="*/ 4 w 5"/>
                <a:gd name="T17" fmla="*/ 5 h 6"/>
                <a:gd name="T18" fmla="*/ 4 w 5"/>
                <a:gd name="T19" fmla="*/ 5 h 6"/>
                <a:gd name="T20" fmla="*/ 4 w 5"/>
                <a:gd name="T21" fmla="*/ 5 h 6"/>
                <a:gd name="T22" fmla="*/ 4 w 5"/>
                <a:gd name="T23" fmla="*/ 5 h 6"/>
                <a:gd name="T24" fmla="*/ 5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2" name="Freeform 1279"/>
            <p:cNvSpPr>
              <a:spLocks/>
            </p:cNvSpPr>
            <p:nvPr/>
          </p:nvSpPr>
          <p:spPr bwMode="auto">
            <a:xfrm>
              <a:off x="11428412" y="12169776"/>
              <a:ext cx="161925" cy="114300"/>
            </a:xfrm>
            <a:custGeom>
              <a:avLst/>
              <a:gdLst>
                <a:gd name="T0" fmla="*/ 16 w 17"/>
                <a:gd name="T1" fmla="*/ 0 h 12"/>
                <a:gd name="T2" fmla="*/ 11 w 17"/>
                <a:gd name="T3" fmla="*/ 7 h 12"/>
                <a:gd name="T4" fmla="*/ 1 w 17"/>
                <a:gd name="T5" fmla="*/ 6 h 12"/>
                <a:gd name="T6" fmla="*/ 1 w 17"/>
                <a:gd name="T7" fmla="*/ 8 h 12"/>
                <a:gd name="T8" fmla="*/ 17 w 17"/>
                <a:gd name="T9" fmla="*/ 0 h 12"/>
                <a:gd name="T10" fmla="*/ 16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5" y="3"/>
                    <a:pt x="14" y="5"/>
                    <a:pt x="11" y="7"/>
                  </a:cubicBezTo>
                  <a:cubicBezTo>
                    <a:pt x="8" y="8"/>
                    <a:pt x="5" y="8"/>
                    <a:pt x="1" y="6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6" y="12"/>
                    <a:pt x="17" y="8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3" name="Freeform 1280"/>
            <p:cNvSpPr>
              <a:spLocks/>
            </p:cNvSpPr>
            <p:nvPr/>
          </p:nvSpPr>
          <p:spPr bwMode="auto">
            <a:xfrm>
              <a:off x="11161712" y="11331576"/>
              <a:ext cx="66675" cy="95250"/>
            </a:xfrm>
            <a:custGeom>
              <a:avLst/>
              <a:gdLst>
                <a:gd name="T0" fmla="*/ 6 w 7"/>
                <a:gd name="T1" fmla="*/ 4 h 10"/>
                <a:gd name="T2" fmla="*/ 5 w 7"/>
                <a:gd name="T3" fmla="*/ 2 h 10"/>
                <a:gd name="T4" fmla="*/ 2 w 7"/>
                <a:gd name="T5" fmla="*/ 0 h 10"/>
                <a:gd name="T6" fmla="*/ 1 w 7"/>
                <a:gd name="T7" fmla="*/ 1 h 10"/>
                <a:gd name="T8" fmla="*/ 0 w 7"/>
                <a:gd name="T9" fmla="*/ 5 h 10"/>
                <a:gd name="T10" fmla="*/ 0 w 7"/>
                <a:gd name="T11" fmla="*/ 5 h 10"/>
                <a:gd name="T12" fmla="*/ 1 w 7"/>
                <a:gd name="T13" fmla="*/ 8 h 10"/>
                <a:gd name="T14" fmla="*/ 4 w 7"/>
                <a:gd name="T15" fmla="*/ 10 h 10"/>
                <a:gd name="T16" fmla="*/ 6 w 7"/>
                <a:gd name="T17" fmla="*/ 8 h 10"/>
                <a:gd name="T18" fmla="*/ 6 w 7"/>
                <a:gd name="T19" fmla="*/ 8 h 10"/>
                <a:gd name="T20" fmla="*/ 6 w 7"/>
                <a:gd name="T21" fmla="*/ 8 h 10"/>
                <a:gd name="T22" fmla="*/ 6 w 7"/>
                <a:gd name="T23" fmla="*/ 8 h 10"/>
                <a:gd name="T24" fmla="*/ 6 w 7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9"/>
                    <a:pt x="4" y="10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4" name="Freeform 1281"/>
            <p:cNvSpPr>
              <a:spLocks/>
            </p:cNvSpPr>
            <p:nvPr/>
          </p:nvSpPr>
          <p:spPr bwMode="auto">
            <a:xfrm>
              <a:off x="11495087" y="11274426"/>
              <a:ext cx="66675" cy="85725"/>
            </a:xfrm>
            <a:custGeom>
              <a:avLst/>
              <a:gdLst>
                <a:gd name="T0" fmla="*/ 7 w 7"/>
                <a:gd name="T1" fmla="*/ 4 h 9"/>
                <a:gd name="T2" fmla="*/ 5 w 7"/>
                <a:gd name="T3" fmla="*/ 2 h 9"/>
                <a:gd name="T4" fmla="*/ 3 w 7"/>
                <a:gd name="T5" fmla="*/ 0 h 9"/>
                <a:gd name="T6" fmla="*/ 1 w 7"/>
                <a:gd name="T7" fmla="*/ 1 h 9"/>
                <a:gd name="T8" fmla="*/ 0 w 7"/>
                <a:gd name="T9" fmla="*/ 4 h 9"/>
                <a:gd name="T10" fmla="*/ 0 w 7"/>
                <a:gd name="T11" fmla="*/ 5 h 9"/>
                <a:gd name="T12" fmla="*/ 1 w 7"/>
                <a:gd name="T13" fmla="*/ 7 h 9"/>
                <a:gd name="T14" fmla="*/ 4 w 7"/>
                <a:gd name="T15" fmla="*/ 9 h 9"/>
                <a:gd name="T16" fmla="*/ 6 w 7"/>
                <a:gd name="T17" fmla="*/ 8 h 9"/>
                <a:gd name="T18" fmla="*/ 6 w 7"/>
                <a:gd name="T19" fmla="*/ 7 h 9"/>
                <a:gd name="T20" fmla="*/ 6 w 7"/>
                <a:gd name="T21" fmla="*/ 7 h 9"/>
                <a:gd name="T22" fmla="*/ 6 w 7"/>
                <a:gd name="T23" fmla="*/ 7 h 9"/>
                <a:gd name="T24" fmla="*/ 7 w 7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5" name="Freeform 1282"/>
            <p:cNvSpPr>
              <a:spLocks/>
            </p:cNvSpPr>
            <p:nvPr/>
          </p:nvSpPr>
          <p:spPr bwMode="auto">
            <a:xfrm>
              <a:off x="11371262" y="11436351"/>
              <a:ext cx="123825" cy="152400"/>
            </a:xfrm>
            <a:custGeom>
              <a:avLst/>
              <a:gdLst>
                <a:gd name="T0" fmla="*/ 12 w 13"/>
                <a:gd name="T1" fmla="*/ 6 h 16"/>
                <a:gd name="T2" fmla="*/ 0 w 13"/>
                <a:gd name="T3" fmla="*/ 4 h 16"/>
                <a:gd name="T4" fmla="*/ 2 w 13"/>
                <a:gd name="T5" fmla="*/ 6 h 16"/>
                <a:gd name="T6" fmla="*/ 9 w 13"/>
                <a:gd name="T7" fmla="*/ 7 h 16"/>
                <a:gd name="T8" fmla="*/ 8 w 13"/>
                <a:gd name="T9" fmla="*/ 11 h 16"/>
                <a:gd name="T10" fmla="*/ 4 w 13"/>
                <a:gd name="T11" fmla="*/ 13 h 16"/>
                <a:gd name="T12" fmla="*/ 4 w 13"/>
                <a:gd name="T13" fmla="*/ 14 h 16"/>
                <a:gd name="T14" fmla="*/ 10 w 13"/>
                <a:gd name="T15" fmla="*/ 13 h 16"/>
                <a:gd name="T16" fmla="*/ 12 w 13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cubicBezTo>
                    <a:pt x="10" y="1"/>
                    <a:pt x="3" y="0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4"/>
                    <a:pt x="8" y="4"/>
                    <a:pt x="9" y="7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7" y="12"/>
                    <a:pt x="5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6"/>
                    <a:pt x="9" y="14"/>
                    <a:pt x="10" y="13"/>
                  </a:cubicBezTo>
                  <a:cubicBezTo>
                    <a:pt x="12" y="11"/>
                    <a:pt x="13" y="8"/>
                    <a:pt x="12" y="6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6" name="Freeform 1283"/>
            <p:cNvSpPr>
              <a:spLocks/>
            </p:cNvSpPr>
            <p:nvPr/>
          </p:nvSpPr>
          <p:spPr bwMode="auto">
            <a:xfrm>
              <a:off x="11333162" y="11655426"/>
              <a:ext cx="161925" cy="76200"/>
            </a:xfrm>
            <a:custGeom>
              <a:avLst/>
              <a:gdLst>
                <a:gd name="T0" fmla="*/ 16 w 17"/>
                <a:gd name="T1" fmla="*/ 1 h 8"/>
                <a:gd name="T2" fmla="*/ 10 w 17"/>
                <a:gd name="T3" fmla="*/ 4 h 8"/>
                <a:gd name="T4" fmla="*/ 2 w 17"/>
                <a:gd name="T5" fmla="*/ 4 h 8"/>
                <a:gd name="T6" fmla="*/ 1 w 17"/>
                <a:gd name="T7" fmla="*/ 5 h 8"/>
                <a:gd name="T8" fmla="*/ 9 w 17"/>
                <a:gd name="T9" fmla="*/ 7 h 8"/>
                <a:gd name="T10" fmla="*/ 17 w 17"/>
                <a:gd name="T11" fmla="*/ 1 h 8"/>
                <a:gd name="T12" fmla="*/ 16 w 17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6" y="1"/>
                  </a:moveTo>
                  <a:cubicBezTo>
                    <a:pt x="14" y="0"/>
                    <a:pt x="12" y="3"/>
                    <a:pt x="10" y="4"/>
                  </a:cubicBezTo>
                  <a:cubicBezTo>
                    <a:pt x="8" y="5"/>
                    <a:pt x="5" y="5"/>
                    <a:pt x="2" y="4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12" y="6"/>
                    <a:pt x="16" y="4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1" name="Freeform 1284"/>
            <p:cNvSpPr>
              <a:spLocks/>
            </p:cNvSpPr>
            <p:nvPr/>
          </p:nvSpPr>
          <p:spPr bwMode="auto">
            <a:xfrm>
              <a:off x="10656887" y="10493376"/>
              <a:ext cx="1314450" cy="1047750"/>
            </a:xfrm>
            <a:custGeom>
              <a:avLst/>
              <a:gdLst>
                <a:gd name="T0" fmla="*/ 120 w 138"/>
                <a:gd name="T1" fmla="*/ 31 h 110"/>
                <a:gd name="T2" fmla="*/ 124 w 138"/>
                <a:gd name="T3" fmla="*/ 1 h 110"/>
                <a:gd name="T4" fmla="*/ 107 w 138"/>
                <a:gd name="T5" fmla="*/ 9 h 110"/>
                <a:gd name="T6" fmla="*/ 83 w 138"/>
                <a:gd name="T7" fmla="*/ 13 h 110"/>
                <a:gd name="T8" fmla="*/ 46 w 138"/>
                <a:gd name="T9" fmla="*/ 21 h 110"/>
                <a:gd name="T10" fmla="*/ 28 w 138"/>
                <a:gd name="T11" fmla="*/ 40 h 110"/>
                <a:gd name="T12" fmla="*/ 10 w 138"/>
                <a:gd name="T13" fmla="*/ 40 h 110"/>
                <a:gd name="T14" fmla="*/ 1 w 138"/>
                <a:gd name="T15" fmla="*/ 57 h 110"/>
                <a:gd name="T16" fmla="*/ 3 w 138"/>
                <a:gd name="T17" fmla="*/ 76 h 110"/>
                <a:gd name="T18" fmla="*/ 20 w 138"/>
                <a:gd name="T19" fmla="*/ 107 h 110"/>
                <a:gd name="T20" fmla="*/ 22 w 138"/>
                <a:gd name="T21" fmla="*/ 98 h 110"/>
                <a:gd name="T22" fmla="*/ 21 w 138"/>
                <a:gd name="T23" fmla="*/ 86 h 110"/>
                <a:gd name="T24" fmla="*/ 30 w 138"/>
                <a:gd name="T25" fmla="*/ 67 h 110"/>
                <a:gd name="T26" fmla="*/ 43 w 138"/>
                <a:gd name="T27" fmla="*/ 66 h 110"/>
                <a:gd name="T28" fmla="*/ 55 w 138"/>
                <a:gd name="T29" fmla="*/ 69 h 110"/>
                <a:gd name="T30" fmla="*/ 121 w 138"/>
                <a:gd name="T31" fmla="*/ 57 h 110"/>
                <a:gd name="T32" fmla="*/ 120 w 138"/>
                <a:gd name="T33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110">
                  <a:moveTo>
                    <a:pt x="120" y="31"/>
                  </a:moveTo>
                  <a:cubicBezTo>
                    <a:pt x="127" y="27"/>
                    <a:pt x="134" y="4"/>
                    <a:pt x="124" y="1"/>
                  </a:cubicBezTo>
                  <a:cubicBezTo>
                    <a:pt x="119" y="0"/>
                    <a:pt x="111" y="8"/>
                    <a:pt x="107" y="9"/>
                  </a:cubicBezTo>
                  <a:cubicBezTo>
                    <a:pt x="99" y="11"/>
                    <a:pt x="91" y="12"/>
                    <a:pt x="83" y="13"/>
                  </a:cubicBezTo>
                  <a:cubicBezTo>
                    <a:pt x="70" y="14"/>
                    <a:pt x="57" y="15"/>
                    <a:pt x="46" y="21"/>
                  </a:cubicBezTo>
                  <a:cubicBezTo>
                    <a:pt x="39" y="24"/>
                    <a:pt x="31" y="32"/>
                    <a:pt x="28" y="40"/>
                  </a:cubicBezTo>
                  <a:cubicBezTo>
                    <a:pt x="22" y="36"/>
                    <a:pt x="15" y="36"/>
                    <a:pt x="10" y="40"/>
                  </a:cubicBezTo>
                  <a:cubicBezTo>
                    <a:pt x="5" y="44"/>
                    <a:pt x="2" y="50"/>
                    <a:pt x="1" y="57"/>
                  </a:cubicBezTo>
                  <a:cubicBezTo>
                    <a:pt x="0" y="63"/>
                    <a:pt x="1" y="70"/>
                    <a:pt x="3" y="76"/>
                  </a:cubicBezTo>
                  <a:cubicBezTo>
                    <a:pt x="4" y="81"/>
                    <a:pt x="12" y="110"/>
                    <a:pt x="20" y="107"/>
                  </a:cubicBezTo>
                  <a:cubicBezTo>
                    <a:pt x="24" y="105"/>
                    <a:pt x="22" y="100"/>
                    <a:pt x="22" y="98"/>
                  </a:cubicBezTo>
                  <a:cubicBezTo>
                    <a:pt x="22" y="94"/>
                    <a:pt x="21" y="90"/>
                    <a:pt x="21" y="86"/>
                  </a:cubicBezTo>
                  <a:cubicBezTo>
                    <a:pt x="21" y="79"/>
                    <a:pt x="23" y="70"/>
                    <a:pt x="30" y="67"/>
                  </a:cubicBezTo>
                  <a:cubicBezTo>
                    <a:pt x="34" y="65"/>
                    <a:pt x="39" y="65"/>
                    <a:pt x="43" y="66"/>
                  </a:cubicBezTo>
                  <a:cubicBezTo>
                    <a:pt x="47" y="67"/>
                    <a:pt x="51" y="68"/>
                    <a:pt x="55" y="69"/>
                  </a:cubicBezTo>
                  <a:cubicBezTo>
                    <a:pt x="77" y="76"/>
                    <a:pt x="103" y="71"/>
                    <a:pt x="121" y="57"/>
                  </a:cubicBezTo>
                  <a:cubicBezTo>
                    <a:pt x="129" y="50"/>
                    <a:pt x="138" y="21"/>
                    <a:pt x="120" y="3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2" name="Freeform 1285"/>
            <p:cNvSpPr>
              <a:spLocks/>
            </p:cNvSpPr>
            <p:nvPr/>
          </p:nvSpPr>
          <p:spPr bwMode="auto">
            <a:xfrm>
              <a:off x="11609387" y="13123863"/>
              <a:ext cx="228600" cy="123825"/>
            </a:xfrm>
            <a:custGeom>
              <a:avLst/>
              <a:gdLst>
                <a:gd name="T0" fmla="*/ 23 w 24"/>
                <a:gd name="T1" fmla="*/ 10 h 13"/>
                <a:gd name="T2" fmla="*/ 8 w 24"/>
                <a:gd name="T3" fmla="*/ 5 h 13"/>
                <a:gd name="T4" fmla="*/ 5 w 24"/>
                <a:gd name="T5" fmla="*/ 3 h 13"/>
                <a:gd name="T6" fmla="*/ 3 w 24"/>
                <a:gd name="T7" fmla="*/ 1 h 13"/>
                <a:gd name="T8" fmla="*/ 0 w 24"/>
                <a:gd name="T9" fmla="*/ 5 h 13"/>
                <a:gd name="T10" fmla="*/ 3 w 24"/>
                <a:gd name="T11" fmla="*/ 8 h 13"/>
                <a:gd name="T12" fmla="*/ 20 w 24"/>
                <a:gd name="T13" fmla="*/ 13 h 13"/>
                <a:gd name="T14" fmla="*/ 22 w 24"/>
                <a:gd name="T15" fmla="*/ 12 h 13"/>
                <a:gd name="T16" fmla="*/ 23 w 24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">
                  <a:moveTo>
                    <a:pt x="23" y="10"/>
                  </a:moveTo>
                  <a:cubicBezTo>
                    <a:pt x="18" y="10"/>
                    <a:pt x="13" y="8"/>
                    <a:pt x="8" y="5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1" y="0"/>
                    <a:pt x="0" y="3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8" y="11"/>
                    <a:pt x="14" y="13"/>
                    <a:pt x="20" y="13"/>
                  </a:cubicBezTo>
                  <a:cubicBezTo>
                    <a:pt x="21" y="13"/>
                    <a:pt x="22" y="13"/>
                    <a:pt x="22" y="12"/>
                  </a:cubicBezTo>
                  <a:cubicBezTo>
                    <a:pt x="23" y="12"/>
                    <a:pt x="24" y="11"/>
                    <a:pt x="2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3" name="Freeform 1286"/>
            <p:cNvSpPr>
              <a:spLocks/>
            </p:cNvSpPr>
            <p:nvPr/>
          </p:nvSpPr>
          <p:spPr bwMode="auto">
            <a:xfrm>
              <a:off x="11637962" y="13114338"/>
              <a:ext cx="200025" cy="95250"/>
            </a:xfrm>
            <a:custGeom>
              <a:avLst/>
              <a:gdLst>
                <a:gd name="T0" fmla="*/ 21 w 21"/>
                <a:gd name="T1" fmla="*/ 9 h 10"/>
                <a:gd name="T2" fmla="*/ 21 w 21"/>
                <a:gd name="T3" fmla="*/ 10 h 10"/>
                <a:gd name="T4" fmla="*/ 17 w 21"/>
                <a:gd name="T5" fmla="*/ 9 h 10"/>
                <a:gd name="T6" fmla="*/ 9 w 21"/>
                <a:gd name="T7" fmla="*/ 7 h 10"/>
                <a:gd name="T8" fmla="*/ 0 w 21"/>
                <a:gd name="T9" fmla="*/ 1 h 10"/>
                <a:gd name="T10" fmla="*/ 0 w 21"/>
                <a:gd name="T11" fmla="*/ 1 h 10"/>
                <a:gd name="T12" fmla="*/ 1 w 21"/>
                <a:gd name="T13" fmla="*/ 0 h 10"/>
                <a:gd name="T14" fmla="*/ 11 w 21"/>
                <a:gd name="T15" fmla="*/ 6 h 10"/>
                <a:gd name="T16" fmla="*/ 17 w 21"/>
                <a:gd name="T17" fmla="*/ 8 h 10"/>
                <a:gd name="T18" fmla="*/ 21 w 2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0">
                  <a:moveTo>
                    <a:pt x="21" y="9"/>
                  </a:moveTo>
                  <a:cubicBezTo>
                    <a:pt x="21" y="9"/>
                    <a:pt x="21" y="10"/>
                    <a:pt x="21" y="10"/>
                  </a:cubicBezTo>
                  <a:cubicBezTo>
                    <a:pt x="19" y="10"/>
                    <a:pt x="18" y="10"/>
                    <a:pt x="17" y="9"/>
                  </a:cubicBezTo>
                  <a:cubicBezTo>
                    <a:pt x="14" y="9"/>
                    <a:pt x="12" y="8"/>
                    <a:pt x="9" y="7"/>
                  </a:cubicBezTo>
                  <a:cubicBezTo>
                    <a:pt x="6" y="6"/>
                    <a:pt x="2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4" y="3"/>
                    <a:pt x="7" y="5"/>
                    <a:pt x="11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8" y="8"/>
                    <a:pt x="20" y="9"/>
                    <a:pt x="21" y="9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9" name="Freeform 1287"/>
            <p:cNvSpPr>
              <a:spLocks/>
            </p:cNvSpPr>
            <p:nvPr/>
          </p:nvSpPr>
          <p:spPr bwMode="auto">
            <a:xfrm>
              <a:off x="11085512" y="10902951"/>
              <a:ext cx="685800" cy="171450"/>
            </a:xfrm>
            <a:custGeom>
              <a:avLst/>
              <a:gdLst>
                <a:gd name="T0" fmla="*/ 70 w 72"/>
                <a:gd name="T1" fmla="*/ 0 h 18"/>
                <a:gd name="T2" fmla="*/ 64 w 72"/>
                <a:gd name="T3" fmla="*/ 5 h 18"/>
                <a:gd name="T4" fmla="*/ 55 w 72"/>
                <a:gd name="T5" fmla="*/ 9 h 18"/>
                <a:gd name="T6" fmla="*/ 38 w 72"/>
                <a:gd name="T7" fmla="*/ 13 h 18"/>
                <a:gd name="T8" fmla="*/ 2 w 72"/>
                <a:gd name="T9" fmla="*/ 12 h 18"/>
                <a:gd name="T10" fmla="*/ 2 w 72"/>
                <a:gd name="T11" fmla="*/ 15 h 18"/>
                <a:gd name="T12" fmla="*/ 41 w 72"/>
                <a:gd name="T13" fmla="*/ 15 h 18"/>
                <a:gd name="T14" fmla="*/ 60 w 72"/>
                <a:gd name="T15" fmla="*/ 10 h 18"/>
                <a:gd name="T16" fmla="*/ 72 w 72"/>
                <a:gd name="T17" fmla="*/ 1 h 18"/>
                <a:gd name="T18" fmla="*/ 70 w 7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8">
                  <a:moveTo>
                    <a:pt x="70" y="0"/>
                  </a:moveTo>
                  <a:cubicBezTo>
                    <a:pt x="68" y="2"/>
                    <a:pt x="66" y="4"/>
                    <a:pt x="64" y="5"/>
                  </a:cubicBezTo>
                  <a:cubicBezTo>
                    <a:pt x="61" y="7"/>
                    <a:pt x="58" y="8"/>
                    <a:pt x="55" y="9"/>
                  </a:cubicBezTo>
                  <a:cubicBezTo>
                    <a:pt x="49" y="10"/>
                    <a:pt x="44" y="12"/>
                    <a:pt x="38" y="13"/>
                  </a:cubicBezTo>
                  <a:cubicBezTo>
                    <a:pt x="26" y="15"/>
                    <a:pt x="14" y="14"/>
                    <a:pt x="2" y="12"/>
                  </a:cubicBezTo>
                  <a:cubicBezTo>
                    <a:pt x="1" y="12"/>
                    <a:pt x="0" y="14"/>
                    <a:pt x="2" y="15"/>
                  </a:cubicBezTo>
                  <a:cubicBezTo>
                    <a:pt x="14" y="18"/>
                    <a:pt x="28" y="18"/>
                    <a:pt x="41" y="15"/>
                  </a:cubicBezTo>
                  <a:cubicBezTo>
                    <a:pt x="47" y="14"/>
                    <a:pt x="54" y="13"/>
                    <a:pt x="60" y="10"/>
                  </a:cubicBezTo>
                  <a:cubicBezTo>
                    <a:pt x="65" y="8"/>
                    <a:pt x="70" y="6"/>
                    <a:pt x="72" y="1"/>
                  </a:cubicBezTo>
                  <a:cubicBezTo>
                    <a:pt x="72" y="1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0" name="Freeform 1288"/>
            <p:cNvSpPr>
              <a:spLocks/>
            </p:cNvSpPr>
            <p:nvPr/>
          </p:nvSpPr>
          <p:spPr bwMode="auto">
            <a:xfrm>
              <a:off x="11209337" y="10826751"/>
              <a:ext cx="495300" cy="114300"/>
            </a:xfrm>
            <a:custGeom>
              <a:avLst/>
              <a:gdLst>
                <a:gd name="T0" fmla="*/ 51 w 52"/>
                <a:gd name="T1" fmla="*/ 0 h 12"/>
                <a:gd name="T2" fmla="*/ 40 w 52"/>
                <a:gd name="T3" fmla="*/ 4 h 12"/>
                <a:gd name="T4" fmla="*/ 26 w 52"/>
                <a:gd name="T5" fmla="*/ 7 h 12"/>
                <a:gd name="T6" fmla="*/ 2 w 52"/>
                <a:gd name="T7" fmla="*/ 9 h 12"/>
                <a:gd name="T8" fmla="*/ 2 w 52"/>
                <a:gd name="T9" fmla="*/ 11 h 12"/>
                <a:gd name="T10" fmla="*/ 32 w 52"/>
                <a:gd name="T11" fmla="*/ 9 h 12"/>
                <a:gd name="T12" fmla="*/ 47 w 52"/>
                <a:gd name="T13" fmla="*/ 6 h 12"/>
                <a:gd name="T14" fmla="*/ 52 w 52"/>
                <a:gd name="T15" fmla="*/ 1 h 12"/>
                <a:gd name="T16" fmla="*/ 51 w 5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2">
                  <a:moveTo>
                    <a:pt x="51" y="0"/>
                  </a:moveTo>
                  <a:cubicBezTo>
                    <a:pt x="48" y="3"/>
                    <a:pt x="43" y="4"/>
                    <a:pt x="40" y="4"/>
                  </a:cubicBezTo>
                  <a:cubicBezTo>
                    <a:pt x="35" y="5"/>
                    <a:pt x="31" y="6"/>
                    <a:pt x="26" y="7"/>
                  </a:cubicBezTo>
                  <a:cubicBezTo>
                    <a:pt x="18" y="8"/>
                    <a:pt x="10" y="8"/>
                    <a:pt x="2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12" y="12"/>
                    <a:pt x="22" y="10"/>
                    <a:pt x="32" y="9"/>
                  </a:cubicBezTo>
                  <a:cubicBezTo>
                    <a:pt x="37" y="8"/>
                    <a:pt x="42" y="7"/>
                    <a:pt x="47" y="6"/>
                  </a:cubicBezTo>
                  <a:cubicBezTo>
                    <a:pt x="50" y="5"/>
                    <a:pt x="52" y="4"/>
                    <a:pt x="52" y="1"/>
                  </a:cubicBezTo>
                  <a:cubicBezTo>
                    <a:pt x="52" y="1"/>
                    <a:pt x="52" y="0"/>
                    <a:pt x="51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1" name="Freeform 1289"/>
            <p:cNvSpPr>
              <a:spLocks/>
            </p:cNvSpPr>
            <p:nvPr/>
          </p:nvSpPr>
          <p:spPr bwMode="auto">
            <a:xfrm>
              <a:off x="11152187" y="10655301"/>
              <a:ext cx="600075" cy="180975"/>
            </a:xfrm>
            <a:custGeom>
              <a:avLst/>
              <a:gdLst>
                <a:gd name="T0" fmla="*/ 62 w 63"/>
                <a:gd name="T1" fmla="*/ 0 h 19"/>
                <a:gd name="T2" fmla="*/ 55 w 63"/>
                <a:gd name="T3" fmla="*/ 1 h 19"/>
                <a:gd name="T4" fmla="*/ 45 w 63"/>
                <a:gd name="T5" fmla="*/ 2 h 19"/>
                <a:gd name="T6" fmla="*/ 29 w 63"/>
                <a:gd name="T7" fmla="*/ 4 h 19"/>
                <a:gd name="T8" fmla="*/ 0 w 63"/>
                <a:gd name="T9" fmla="*/ 17 h 19"/>
                <a:gd name="T10" fmla="*/ 1 w 63"/>
                <a:gd name="T11" fmla="*/ 18 h 19"/>
                <a:gd name="T12" fmla="*/ 29 w 63"/>
                <a:gd name="T13" fmla="*/ 7 h 19"/>
                <a:gd name="T14" fmla="*/ 44 w 63"/>
                <a:gd name="T15" fmla="*/ 5 h 19"/>
                <a:gd name="T16" fmla="*/ 53 w 63"/>
                <a:gd name="T17" fmla="*/ 4 h 19"/>
                <a:gd name="T18" fmla="*/ 62 w 63"/>
                <a:gd name="T19" fmla="*/ 3 h 19"/>
                <a:gd name="T20" fmla="*/ 63 w 63"/>
                <a:gd name="T21" fmla="*/ 3 h 19"/>
                <a:gd name="T22" fmla="*/ 63 w 63"/>
                <a:gd name="T23" fmla="*/ 2 h 19"/>
                <a:gd name="T24" fmla="*/ 62 w 63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9">
                  <a:moveTo>
                    <a:pt x="62" y="0"/>
                  </a:moveTo>
                  <a:cubicBezTo>
                    <a:pt x="60" y="0"/>
                    <a:pt x="58" y="0"/>
                    <a:pt x="55" y="1"/>
                  </a:cubicBezTo>
                  <a:cubicBezTo>
                    <a:pt x="52" y="1"/>
                    <a:pt x="49" y="1"/>
                    <a:pt x="45" y="2"/>
                  </a:cubicBezTo>
                  <a:cubicBezTo>
                    <a:pt x="40" y="3"/>
                    <a:pt x="35" y="3"/>
                    <a:pt x="29" y="4"/>
                  </a:cubicBezTo>
                  <a:cubicBezTo>
                    <a:pt x="19" y="6"/>
                    <a:pt x="8" y="10"/>
                    <a:pt x="0" y="17"/>
                  </a:cubicBezTo>
                  <a:cubicBezTo>
                    <a:pt x="0" y="18"/>
                    <a:pt x="1" y="19"/>
                    <a:pt x="1" y="18"/>
                  </a:cubicBezTo>
                  <a:cubicBezTo>
                    <a:pt x="10" y="13"/>
                    <a:pt x="19" y="9"/>
                    <a:pt x="29" y="7"/>
                  </a:cubicBezTo>
                  <a:cubicBezTo>
                    <a:pt x="34" y="6"/>
                    <a:pt x="39" y="5"/>
                    <a:pt x="44" y="5"/>
                  </a:cubicBezTo>
                  <a:cubicBezTo>
                    <a:pt x="47" y="4"/>
                    <a:pt x="50" y="4"/>
                    <a:pt x="53" y="4"/>
                  </a:cubicBezTo>
                  <a:cubicBezTo>
                    <a:pt x="54" y="4"/>
                    <a:pt x="60" y="2"/>
                    <a:pt x="62" y="3"/>
                  </a:cubicBezTo>
                  <a:cubicBezTo>
                    <a:pt x="62" y="4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3" y="1"/>
                    <a:pt x="62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2" name="Freeform 1290"/>
            <p:cNvSpPr>
              <a:spLocks/>
            </p:cNvSpPr>
            <p:nvPr/>
          </p:nvSpPr>
          <p:spPr bwMode="auto">
            <a:xfrm>
              <a:off x="10742612" y="11045826"/>
              <a:ext cx="161925" cy="190500"/>
            </a:xfrm>
            <a:custGeom>
              <a:avLst/>
              <a:gdLst>
                <a:gd name="T0" fmla="*/ 15 w 17"/>
                <a:gd name="T1" fmla="*/ 0 h 20"/>
                <a:gd name="T2" fmla="*/ 4 w 17"/>
                <a:gd name="T3" fmla="*/ 7 h 20"/>
                <a:gd name="T4" fmla="*/ 3 w 17"/>
                <a:gd name="T5" fmla="*/ 19 h 20"/>
                <a:gd name="T6" fmla="*/ 5 w 17"/>
                <a:gd name="T7" fmla="*/ 19 h 20"/>
                <a:gd name="T8" fmla="*/ 5 w 17"/>
                <a:gd name="T9" fmla="*/ 15 h 20"/>
                <a:gd name="T10" fmla="*/ 7 w 17"/>
                <a:gd name="T11" fmla="*/ 9 h 20"/>
                <a:gd name="T12" fmla="*/ 16 w 17"/>
                <a:gd name="T13" fmla="*/ 2 h 20"/>
                <a:gd name="T14" fmla="*/ 15 w 1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15" y="0"/>
                  </a:moveTo>
                  <a:cubicBezTo>
                    <a:pt x="11" y="0"/>
                    <a:pt x="7" y="3"/>
                    <a:pt x="4" y="7"/>
                  </a:cubicBezTo>
                  <a:cubicBezTo>
                    <a:pt x="3" y="10"/>
                    <a:pt x="0" y="17"/>
                    <a:pt x="3" y="19"/>
                  </a:cubicBezTo>
                  <a:cubicBezTo>
                    <a:pt x="4" y="20"/>
                    <a:pt x="5" y="20"/>
                    <a:pt x="5" y="19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5" y="13"/>
                    <a:pt x="6" y="11"/>
                    <a:pt x="7" y="9"/>
                  </a:cubicBezTo>
                  <a:cubicBezTo>
                    <a:pt x="9" y="5"/>
                    <a:pt x="12" y="4"/>
                    <a:pt x="16" y="2"/>
                  </a:cubicBezTo>
                  <a:cubicBezTo>
                    <a:pt x="17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3" name="Freeform 1291"/>
            <p:cNvSpPr>
              <a:spLocks/>
            </p:cNvSpPr>
            <p:nvPr/>
          </p:nvSpPr>
          <p:spPr bwMode="auto">
            <a:xfrm>
              <a:off x="10742612" y="10922001"/>
              <a:ext cx="161925" cy="85725"/>
            </a:xfrm>
            <a:custGeom>
              <a:avLst/>
              <a:gdLst>
                <a:gd name="T0" fmla="*/ 17 w 17"/>
                <a:gd name="T1" fmla="*/ 8 h 9"/>
                <a:gd name="T2" fmla="*/ 0 w 17"/>
                <a:gd name="T3" fmla="*/ 5 h 9"/>
                <a:gd name="T4" fmla="*/ 0 w 17"/>
                <a:gd name="T5" fmla="*/ 7 h 9"/>
                <a:gd name="T6" fmla="*/ 0 w 17"/>
                <a:gd name="T7" fmla="*/ 8 h 9"/>
                <a:gd name="T8" fmla="*/ 1 w 17"/>
                <a:gd name="T9" fmla="*/ 8 h 9"/>
                <a:gd name="T10" fmla="*/ 3 w 17"/>
                <a:gd name="T11" fmla="*/ 7 h 9"/>
                <a:gd name="T12" fmla="*/ 7 w 17"/>
                <a:gd name="T13" fmla="*/ 5 h 9"/>
                <a:gd name="T14" fmla="*/ 16 w 17"/>
                <a:gd name="T15" fmla="*/ 8 h 9"/>
                <a:gd name="T16" fmla="*/ 17 w 1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7" y="8"/>
                  </a:moveTo>
                  <a:cubicBezTo>
                    <a:pt x="15" y="0"/>
                    <a:pt x="4" y="0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11" y="4"/>
                    <a:pt x="13" y="6"/>
                    <a:pt x="16" y="8"/>
                  </a:cubicBezTo>
                  <a:cubicBezTo>
                    <a:pt x="16" y="9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4" name="Freeform 1292"/>
            <p:cNvSpPr>
              <a:spLocks/>
            </p:cNvSpPr>
            <p:nvPr/>
          </p:nvSpPr>
          <p:spPr bwMode="auto">
            <a:xfrm>
              <a:off x="10828337" y="10883901"/>
              <a:ext cx="85725" cy="76200"/>
            </a:xfrm>
            <a:custGeom>
              <a:avLst/>
              <a:gdLst>
                <a:gd name="T0" fmla="*/ 9 w 9"/>
                <a:gd name="T1" fmla="*/ 7 h 8"/>
                <a:gd name="T2" fmla="*/ 8 w 9"/>
                <a:gd name="T3" fmla="*/ 5 h 8"/>
                <a:gd name="T4" fmla="*/ 6 w 9"/>
                <a:gd name="T5" fmla="*/ 3 h 8"/>
                <a:gd name="T6" fmla="*/ 1 w 9"/>
                <a:gd name="T7" fmla="*/ 0 h 8"/>
                <a:gd name="T8" fmla="*/ 1 w 9"/>
                <a:gd name="T9" fmla="*/ 3 h 8"/>
                <a:gd name="T10" fmla="*/ 5 w 9"/>
                <a:gd name="T11" fmla="*/ 5 h 8"/>
                <a:gd name="T12" fmla="*/ 6 w 9"/>
                <a:gd name="T13" fmla="*/ 6 h 8"/>
                <a:gd name="T14" fmla="*/ 8 w 9"/>
                <a:gd name="T15" fmla="*/ 7 h 8"/>
                <a:gd name="T16" fmla="*/ 9 w 9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cubicBezTo>
                    <a:pt x="9" y="6"/>
                    <a:pt x="9" y="5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5" name="Freeform 1293"/>
            <p:cNvSpPr>
              <a:spLocks/>
            </p:cNvSpPr>
            <p:nvPr/>
          </p:nvSpPr>
          <p:spPr bwMode="auto">
            <a:xfrm>
              <a:off x="11028362" y="11474451"/>
              <a:ext cx="200025" cy="200025"/>
            </a:xfrm>
            <a:custGeom>
              <a:avLst/>
              <a:gdLst>
                <a:gd name="T0" fmla="*/ 20 w 21"/>
                <a:gd name="T1" fmla="*/ 13 h 21"/>
                <a:gd name="T2" fmla="*/ 11 w 21"/>
                <a:gd name="T3" fmla="*/ 1 h 21"/>
                <a:gd name="T4" fmla="*/ 1 w 21"/>
                <a:gd name="T5" fmla="*/ 9 h 21"/>
                <a:gd name="T6" fmla="*/ 9 w 21"/>
                <a:gd name="T7" fmla="*/ 20 h 21"/>
                <a:gd name="T8" fmla="*/ 20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21" y="8"/>
                    <a:pt x="17" y="1"/>
                    <a:pt x="11" y="1"/>
                  </a:cubicBezTo>
                  <a:cubicBezTo>
                    <a:pt x="7" y="0"/>
                    <a:pt x="2" y="5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19" y="17"/>
                    <a:pt x="20" y="13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6" name="Freeform 1294"/>
            <p:cNvSpPr>
              <a:spLocks/>
            </p:cNvSpPr>
            <p:nvPr/>
          </p:nvSpPr>
          <p:spPr bwMode="auto">
            <a:xfrm>
              <a:off x="11599862" y="11360151"/>
              <a:ext cx="200025" cy="190500"/>
            </a:xfrm>
            <a:custGeom>
              <a:avLst/>
              <a:gdLst>
                <a:gd name="T0" fmla="*/ 18 w 21"/>
                <a:gd name="T1" fmla="*/ 16 h 20"/>
                <a:gd name="T2" fmla="*/ 17 w 21"/>
                <a:gd name="T3" fmla="*/ 3 h 20"/>
                <a:gd name="T4" fmla="*/ 3 w 21"/>
                <a:gd name="T5" fmla="*/ 3 h 20"/>
                <a:gd name="T6" fmla="*/ 4 w 21"/>
                <a:gd name="T7" fmla="*/ 17 h 20"/>
                <a:gd name="T8" fmla="*/ 17 w 21"/>
                <a:gd name="T9" fmla="*/ 17 h 20"/>
                <a:gd name="T10" fmla="*/ 18 w 21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18" y="16"/>
                  </a:moveTo>
                  <a:cubicBezTo>
                    <a:pt x="21" y="12"/>
                    <a:pt x="20" y="6"/>
                    <a:pt x="17" y="3"/>
                  </a:cubicBezTo>
                  <a:cubicBezTo>
                    <a:pt x="13" y="0"/>
                    <a:pt x="7" y="0"/>
                    <a:pt x="3" y="3"/>
                  </a:cubicBezTo>
                  <a:cubicBezTo>
                    <a:pt x="0" y="7"/>
                    <a:pt x="0" y="13"/>
                    <a:pt x="4" y="17"/>
                  </a:cubicBezTo>
                  <a:cubicBezTo>
                    <a:pt x="7" y="20"/>
                    <a:pt x="13" y="20"/>
                    <a:pt x="17" y="17"/>
                  </a:cubicBezTo>
                  <a:cubicBezTo>
                    <a:pt x="18" y="17"/>
                    <a:pt x="17" y="17"/>
                    <a:pt x="18" y="1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41" name="กลุ่ม 840"/>
          <p:cNvGrpSpPr/>
          <p:nvPr/>
        </p:nvGrpSpPr>
        <p:grpSpPr>
          <a:xfrm>
            <a:off x="2925706" y="3467856"/>
            <a:ext cx="7362187" cy="3540264"/>
            <a:chOff x="6229350" y="4205480"/>
            <a:chExt cx="2697163" cy="1296988"/>
          </a:xfrm>
        </p:grpSpPr>
        <p:sp>
          <p:nvSpPr>
            <p:cNvPr id="842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3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4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5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6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7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8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9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0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1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2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3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4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5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6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7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8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9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0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1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2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3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4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5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6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7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8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9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0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1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2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3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4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5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6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7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8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9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0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1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2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3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4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5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6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7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8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9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0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1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2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3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4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5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6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7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8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9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0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1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2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3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4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5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6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7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8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9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0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1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2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3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4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5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6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7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8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19" name="กลุ่ม 918"/>
          <p:cNvGrpSpPr/>
          <p:nvPr/>
        </p:nvGrpSpPr>
        <p:grpSpPr>
          <a:xfrm>
            <a:off x="731837" y="9296400"/>
            <a:ext cx="1617663" cy="1528762"/>
            <a:chOff x="12923536" y="7719569"/>
            <a:chExt cx="1617663" cy="1528762"/>
          </a:xfrm>
        </p:grpSpPr>
        <p:grpSp>
          <p:nvGrpSpPr>
            <p:cNvPr id="920" name="กลุ่ม 919"/>
            <p:cNvGrpSpPr/>
            <p:nvPr/>
          </p:nvGrpSpPr>
          <p:grpSpPr>
            <a:xfrm rot="3983525">
              <a:off x="12967987" y="7675118"/>
              <a:ext cx="1528762" cy="1617663"/>
              <a:chOff x="12827494" y="2271359"/>
              <a:chExt cx="1528762" cy="1617663"/>
            </a:xfrm>
          </p:grpSpPr>
          <p:sp>
            <p:nvSpPr>
              <p:cNvPr id="922" name="Freeform 29"/>
              <p:cNvSpPr>
                <a:spLocks/>
              </p:cNvSpPr>
              <p:nvPr/>
            </p:nvSpPr>
            <p:spPr bwMode="auto">
              <a:xfrm>
                <a:off x="12827494" y="2271359"/>
                <a:ext cx="1528762" cy="1617663"/>
              </a:xfrm>
              <a:custGeom>
                <a:avLst/>
                <a:gdLst>
                  <a:gd name="T0" fmla="*/ 58 w 86"/>
                  <a:gd name="T1" fmla="*/ 8 h 91"/>
                  <a:gd name="T2" fmla="*/ 8 w 86"/>
                  <a:gd name="T3" fmla="*/ 28 h 91"/>
                  <a:gd name="T4" fmla="*/ 29 w 86"/>
                  <a:gd name="T5" fmla="*/ 77 h 91"/>
                  <a:gd name="T6" fmla="*/ 63 w 86"/>
                  <a:gd name="T7" fmla="*/ 91 h 91"/>
                  <a:gd name="T8" fmla="*/ 78 w 86"/>
                  <a:gd name="T9" fmla="*/ 57 h 91"/>
                  <a:gd name="T10" fmla="*/ 58 w 86"/>
                  <a:gd name="T11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1">
                    <a:moveTo>
                      <a:pt x="58" y="8"/>
                    </a:moveTo>
                    <a:cubicBezTo>
                      <a:pt x="38" y="0"/>
                      <a:pt x="16" y="9"/>
                      <a:pt x="8" y="28"/>
                    </a:cubicBezTo>
                    <a:cubicBezTo>
                      <a:pt x="0" y="47"/>
                      <a:pt x="10" y="69"/>
                      <a:pt x="29" y="7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6" y="37"/>
                      <a:pt x="77" y="15"/>
                      <a:pt x="58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3" name="Freeform 30"/>
              <p:cNvSpPr>
                <a:spLocks/>
              </p:cNvSpPr>
              <p:nvPr/>
            </p:nvSpPr>
            <p:spPr bwMode="auto">
              <a:xfrm>
                <a:off x="13059269" y="2501547"/>
                <a:ext cx="1066800" cy="1049338"/>
              </a:xfrm>
              <a:custGeom>
                <a:avLst/>
                <a:gdLst>
                  <a:gd name="T0" fmla="*/ 54 w 60"/>
                  <a:gd name="T1" fmla="*/ 39 h 59"/>
                  <a:gd name="T2" fmla="*/ 20 w 60"/>
                  <a:gd name="T3" fmla="*/ 53 h 59"/>
                  <a:gd name="T4" fmla="*/ 6 w 60"/>
                  <a:gd name="T5" fmla="*/ 19 h 59"/>
                  <a:gd name="T6" fmla="*/ 40 w 60"/>
                  <a:gd name="T7" fmla="*/ 5 h 59"/>
                  <a:gd name="T8" fmla="*/ 54 w 60"/>
                  <a:gd name="T9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4" y="39"/>
                    </a:moveTo>
                    <a:cubicBezTo>
                      <a:pt x="49" y="53"/>
                      <a:pt x="33" y="59"/>
                      <a:pt x="20" y="53"/>
                    </a:cubicBezTo>
                    <a:cubicBezTo>
                      <a:pt x="7" y="48"/>
                      <a:pt x="0" y="33"/>
                      <a:pt x="6" y="19"/>
                    </a:cubicBezTo>
                    <a:cubicBezTo>
                      <a:pt x="12" y="6"/>
                      <a:pt x="27" y="0"/>
                      <a:pt x="40" y="5"/>
                    </a:cubicBezTo>
                    <a:cubicBezTo>
                      <a:pt x="53" y="11"/>
                      <a:pt x="60" y="26"/>
                      <a:pt x="5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921" name="TextBox 920"/>
            <p:cNvSpPr txBox="1"/>
            <p:nvPr/>
          </p:nvSpPr>
          <p:spPr>
            <a:xfrm>
              <a:off x="13298446" y="8166957"/>
              <a:ext cx="9673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Lato Black" charset="0"/>
                  <a:ea typeface="Lato Black" charset="0"/>
                  <a:cs typeface="Lato Black" charset="0"/>
                </a:rPr>
                <a:t>1</a:t>
              </a:r>
              <a:endParaRPr lang="en-US" sz="24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924" name="กลุ่ม 923"/>
          <p:cNvGrpSpPr/>
          <p:nvPr/>
        </p:nvGrpSpPr>
        <p:grpSpPr>
          <a:xfrm>
            <a:off x="2402806" y="9429442"/>
            <a:ext cx="6065435" cy="3300720"/>
            <a:chOff x="13478836" y="4166880"/>
            <a:chExt cx="6065435" cy="3300720"/>
          </a:xfrm>
        </p:grpSpPr>
        <p:sp>
          <p:nvSpPr>
            <p:cNvPr id="925" name="TextBox 924"/>
            <p:cNvSpPr txBox="1"/>
            <p:nvPr/>
          </p:nvSpPr>
          <p:spPr>
            <a:xfrm>
              <a:off x="13478836" y="4166880"/>
              <a:ext cx="5922001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rPr>
                <a:t>BACK TO SCHOOL</a:t>
              </a:r>
            </a:p>
          </p:txBody>
        </p:sp>
        <p:sp>
          <p:nvSpPr>
            <p:cNvPr id="926" name="TextBox 925"/>
            <p:cNvSpPr txBox="1"/>
            <p:nvPr/>
          </p:nvSpPr>
          <p:spPr>
            <a:xfrm>
              <a:off x="13478837" y="4840192"/>
              <a:ext cx="6065434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  <a:latin typeface="Lato Black" charset="0"/>
                  <a:ea typeface="Lato Black" charset="0"/>
                  <a:cs typeface="Lato Black" charset="0"/>
                </a:rPr>
                <a:t>Description this here</a:t>
              </a:r>
              <a:endParaRPr lang="en-US" sz="24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927" name="TextBox 30"/>
            <p:cNvSpPr txBox="1">
              <a:spLocks noChangeArrowheads="1"/>
            </p:cNvSpPr>
            <p:nvPr/>
          </p:nvSpPr>
          <p:spPr bwMode="auto">
            <a:xfrm>
              <a:off x="13527192" y="5454741"/>
              <a:ext cx="5873645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sem congue conva ornare ante Lorem ipsum dolor sit amet, consectetur adipiscing elit.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28" name="กลุ่ม 927"/>
          <p:cNvGrpSpPr/>
          <p:nvPr/>
        </p:nvGrpSpPr>
        <p:grpSpPr>
          <a:xfrm>
            <a:off x="8275637" y="9296400"/>
            <a:ext cx="1617663" cy="1528762"/>
            <a:chOff x="12923536" y="7719569"/>
            <a:chExt cx="1617663" cy="1528762"/>
          </a:xfrm>
        </p:grpSpPr>
        <p:grpSp>
          <p:nvGrpSpPr>
            <p:cNvPr id="929" name="กลุ่ม 928"/>
            <p:cNvGrpSpPr/>
            <p:nvPr/>
          </p:nvGrpSpPr>
          <p:grpSpPr>
            <a:xfrm rot="3983525">
              <a:off x="12967987" y="7675118"/>
              <a:ext cx="1528762" cy="1617663"/>
              <a:chOff x="12827494" y="2271359"/>
              <a:chExt cx="1528762" cy="1617663"/>
            </a:xfrm>
          </p:grpSpPr>
          <p:sp>
            <p:nvSpPr>
              <p:cNvPr id="931" name="Freeform 29"/>
              <p:cNvSpPr>
                <a:spLocks/>
              </p:cNvSpPr>
              <p:nvPr/>
            </p:nvSpPr>
            <p:spPr bwMode="auto">
              <a:xfrm>
                <a:off x="12827494" y="2271359"/>
                <a:ext cx="1528762" cy="1617663"/>
              </a:xfrm>
              <a:custGeom>
                <a:avLst/>
                <a:gdLst>
                  <a:gd name="T0" fmla="*/ 58 w 86"/>
                  <a:gd name="T1" fmla="*/ 8 h 91"/>
                  <a:gd name="T2" fmla="*/ 8 w 86"/>
                  <a:gd name="T3" fmla="*/ 28 h 91"/>
                  <a:gd name="T4" fmla="*/ 29 w 86"/>
                  <a:gd name="T5" fmla="*/ 77 h 91"/>
                  <a:gd name="T6" fmla="*/ 63 w 86"/>
                  <a:gd name="T7" fmla="*/ 91 h 91"/>
                  <a:gd name="T8" fmla="*/ 78 w 86"/>
                  <a:gd name="T9" fmla="*/ 57 h 91"/>
                  <a:gd name="T10" fmla="*/ 58 w 86"/>
                  <a:gd name="T11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1">
                    <a:moveTo>
                      <a:pt x="58" y="8"/>
                    </a:moveTo>
                    <a:cubicBezTo>
                      <a:pt x="38" y="0"/>
                      <a:pt x="16" y="9"/>
                      <a:pt x="8" y="28"/>
                    </a:cubicBezTo>
                    <a:cubicBezTo>
                      <a:pt x="0" y="47"/>
                      <a:pt x="10" y="69"/>
                      <a:pt x="29" y="7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6" y="37"/>
                      <a:pt x="77" y="15"/>
                      <a:pt x="58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2" name="Freeform 30"/>
              <p:cNvSpPr>
                <a:spLocks/>
              </p:cNvSpPr>
              <p:nvPr/>
            </p:nvSpPr>
            <p:spPr bwMode="auto">
              <a:xfrm>
                <a:off x="13059269" y="2501547"/>
                <a:ext cx="1066800" cy="1049338"/>
              </a:xfrm>
              <a:custGeom>
                <a:avLst/>
                <a:gdLst>
                  <a:gd name="T0" fmla="*/ 54 w 60"/>
                  <a:gd name="T1" fmla="*/ 39 h 59"/>
                  <a:gd name="T2" fmla="*/ 20 w 60"/>
                  <a:gd name="T3" fmla="*/ 53 h 59"/>
                  <a:gd name="T4" fmla="*/ 6 w 60"/>
                  <a:gd name="T5" fmla="*/ 19 h 59"/>
                  <a:gd name="T6" fmla="*/ 40 w 60"/>
                  <a:gd name="T7" fmla="*/ 5 h 59"/>
                  <a:gd name="T8" fmla="*/ 54 w 60"/>
                  <a:gd name="T9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4" y="39"/>
                    </a:moveTo>
                    <a:cubicBezTo>
                      <a:pt x="49" y="53"/>
                      <a:pt x="33" y="59"/>
                      <a:pt x="20" y="53"/>
                    </a:cubicBezTo>
                    <a:cubicBezTo>
                      <a:pt x="7" y="48"/>
                      <a:pt x="0" y="33"/>
                      <a:pt x="6" y="19"/>
                    </a:cubicBezTo>
                    <a:cubicBezTo>
                      <a:pt x="12" y="6"/>
                      <a:pt x="27" y="0"/>
                      <a:pt x="40" y="5"/>
                    </a:cubicBezTo>
                    <a:cubicBezTo>
                      <a:pt x="53" y="11"/>
                      <a:pt x="60" y="26"/>
                      <a:pt x="5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930" name="TextBox 929"/>
            <p:cNvSpPr txBox="1"/>
            <p:nvPr/>
          </p:nvSpPr>
          <p:spPr>
            <a:xfrm>
              <a:off x="13298446" y="8166957"/>
              <a:ext cx="9673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Lato Black" charset="0"/>
                  <a:ea typeface="Lato Black" charset="0"/>
                  <a:cs typeface="Lato Black" charset="0"/>
                </a:rPr>
                <a:t>2</a:t>
              </a:r>
              <a:endParaRPr lang="en-US" sz="24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933" name="กลุ่ม 932"/>
          <p:cNvGrpSpPr/>
          <p:nvPr/>
        </p:nvGrpSpPr>
        <p:grpSpPr>
          <a:xfrm>
            <a:off x="9946606" y="9429442"/>
            <a:ext cx="6065435" cy="3300720"/>
            <a:chOff x="13478836" y="4166880"/>
            <a:chExt cx="6065435" cy="3300720"/>
          </a:xfrm>
        </p:grpSpPr>
        <p:sp>
          <p:nvSpPr>
            <p:cNvPr id="934" name="TextBox 933"/>
            <p:cNvSpPr txBox="1"/>
            <p:nvPr/>
          </p:nvSpPr>
          <p:spPr>
            <a:xfrm>
              <a:off x="13478836" y="4166880"/>
              <a:ext cx="5922001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rPr>
                <a:t>MEETING FRIENDS</a:t>
              </a:r>
            </a:p>
          </p:txBody>
        </p:sp>
        <p:sp>
          <p:nvSpPr>
            <p:cNvPr id="935" name="TextBox 934"/>
            <p:cNvSpPr txBox="1"/>
            <p:nvPr/>
          </p:nvSpPr>
          <p:spPr>
            <a:xfrm>
              <a:off x="13478837" y="4840192"/>
              <a:ext cx="6065434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  <a:latin typeface="Lato Black" charset="0"/>
                  <a:ea typeface="Lato Black" charset="0"/>
                  <a:cs typeface="Lato Black" charset="0"/>
                </a:rPr>
                <a:t>Description this here</a:t>
              </a:r>
              <a:endParaRPr lang="en-US" sz="24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936" name="TextBox 30"/>
            <p:cNvSpPr txBox="1">
              <a:spLocks noChangeArrowheads="1"/>
            </p:cNvSpPr>
            <p:nvPr/>
          </p:nvSpPr>
          <p:spPr bwMode="auto">
            <a:xfrm>
              <a:off x="13527192" y="5454741"/>
              <a:ext cx="5873645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sem congue conva ornare ante Lorem ipsum dolor sit amet, consectetur adipiscing elit.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937" name="กลุ่ม 936"/>
          <p:cNvGrpSpPr/>
          <p:nvPr/>
        </p:nvGrpSpPr>
        <p:grpSpPr>
          <a:xfrm>
            <a:off x="15846751" y="9296400"/>
            <a:ext cx="1617663" cy="1528762"/>
            <a:chOff x="12923536" y="7719569"/>
            <a:chExt cx="1617663" cy="1528762"/>
          </a:xfrm>
        </p:grpSpPr>
        <p:grpSp>
          <p:nvGrpSpPr>
            <p:cNvPr id="938" name="กลุ่ม 937"/>
            <p:cNvGrpSpPr/>
            <p:nvPr/>
          </p:nvGrpSpPr>
          <p:grpSpPr>
            <a:xfrm rot="3983525">
              <a:off x="12967987" y="7675118"/>
              <a:ext cx="1528762" cy="1617663"/>
              <a:chOff x="12827494" y="2271359"/>
              <a:chExt cx="1528762" cy="1617663"/>
            </a:xfrm>
          </p:grpSpPr>
          <p:sp>
            <p:nvSpPr>
              <p:cNvPr id="940" name="Freeform 29"/>
              <p:cNvSpPr>
                <a:spLocks/>
              </p:cNvSpPr>
              <p:nvPr/>
            </p:nvSpPr>
            <p:spPr bwMode="auto">
              <a:xfrm>
                <a:off x="12827494" y="2271359"/>
                <a:ext cx="1528762" cy="1617663"/>
              </a:xfrm>
              <a:custGeom>
                <a:avLst/>
                <a:gdLst>
                  <a:gd name="T0" fmla="*/ 58 w 86"/>
                  <a:gd name="T1" fmla="*/ 8 h 91"/>
                  <a:gd name="T2" fmla="*/ 8 w 86"/>
                  <a:gd name="T3" fmla="*/ 28 h 91"/>
                  <a:gd name="T4" fmla="*/ 29 w 86"/>
                  <a:gd name="T5" fmla="*/ 77 h 91"/>
                  <a:gd name="T6" fmla="*/ 63 w 86"/>
                  <a:gd name="T7" fmla="*/ 91 h 91"/>
                  <a:gd name="T8" fmla="*/ 78 w 86"/>
                  <a:gd name="T9" fmla="*/ 57 h 91"/>
                  <a:gd name="T10" fmla="*/ 58 w 86"/>
                  <a:gd name="T11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1">
                    <a:moveTo>
                      <a:pt x="58" y="8"/>
                    </a:moveTo>
                    <a:cubicBezTo>
                      <a:pt x="38" y="0"/>
                      <a:pt x="16" y="9"/>
                      <a:pt x="8" y="28"/>
                    </a:cubicBezTo>
                    <a:cubicBezTo>
                      <a:pt x="0" y="47"/>
                      <a:pt x="10" y="69"/>
                      <a:pt x="29" y="7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6" y="37"/>
                      <a:pt x="77" y="15"/>
                      <a:pt x="58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1" name="Freeform 30"/>
              <p:cNvSpPr>
                <a:spLocks/>
              </p:cNvSpPr>
              <p:nvPr/>
            </p:nvSpPr>
            <p:spPr bwMode="auto">
              <a:xfrm>
                <a:off x="13059269" y="2501547"/>
                <a:ext cx="1066800" cy="1049338"/>
              </a:xfrm>
              <a:custGeom>
                <a:avLst/>
                <a:gdLst>
                  <a:gd name="T0" fmla="*/ 54 w 60"/>
                  <a:gd name="T1" fmla="*/ 39 h 59"/>
                  <a:gd name="T2" fmla="*/ 20 w 60"/>
                  <a:gd name="T3" fmla="*/ 53 h 59"/>
                  <a:gd name="T4" fmla="*/ 6 w 60"/>
                  <a:gd name="T5" fmla="*/ 19 h 59"/>
                  <a:gd name="T6" fmla="*/ 40 w 60"/>
                  <a:gd name="T7" fmla="*/ 5 h 59"/>
                  <a:gd name="T8" fmla="*/ 54 w 60"/>
                  <a:gd name="T9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4" y="39"/>
                    </a:moveTo>
                    <a:cubicBezTo>
                      <a:pt x="49" y="53"/>
                      <a:pt x="33" y="59"/>
                      <a:pt x="20" y="53"/>
                    </a:cubicBezTo>
                    <a:cubicBezTo>
                      <a:pt x="7" y="48"/>
                      <a:pt x="0" y="33"/>
                      <a:pt x="6" y="19"/>
                    </a:cubicBezTo>
                    <a:cubicBezTo>
                      <a:pt x="12" y="6"/>
                      <a:pt x="27" y="0"/>
                      <a:pt x="40" y="5"/>
                    </a:cubicBezTo>
                    <a:cubicBezTo>
                      <a:pt x="53" y="11"/>
                      <a:pt x="60" y="26"/>
                      <a:pt x="5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939" name="TextBox 938"/>
            <p:cNvSpPr txBox="1"/>
            <p:nvPr/>
          </p:nvSpPr>
          <p:spPr>
            <a:xfrm>
              <a:off x="13298446" y="8166957"/>
              <a:ext cx="9673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Lato Black" charset="0"/>
                  <a:ea typeface="Lato Black" charset="0"/>
                  <a:cs typeface="Lato Black" charset="0"/>
                </a:rPr>
                <a:t>3</a:t>
              </a:r>
              <a:endParaRPr lang="en-US" sz="24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942" name="กลุ่ม 941"/>
          <p:cNvGrpSpPr/>
          <p:nvPr/>
        </p:nvGrpSpPr>
        <p:grpSpPr>
          <a:xfrm>
            <a:off x="17517720" y="9429442"/>
            <a:ext cx="6065435" cy="3300720"/>
            <a:chOff x="13478836" y="4166880"/>
            <a:chExt cx="6065435" cy="3300720"/>
          </a:xfrm>
        </p:grpSpPr>
        <p:sp>
          <p:nvSpPr>
            <p:cNvPr id="943" name="TextBox 942"/>
            <p:cNvSpPr txBox="1"/>
            <p:nvPr/>
          </p:nvSpPr>
          <p:spPr>
            <a:xfrm>
              <a:off x="13478836" y="4166880"/>
              <a:ext cx="5922001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rPr>
                <a:t>GO TO SCHOOL</a:t>
              </a:r>
            </a:p>
          </p:txBody>
        </p:sp>
        <p:sp>
          <p:nvSpPr>
            <p:cNvPr id="944" name="TextBox 943"/>
            <p:cNvSpPr txBox="1"/>
            <p:nvPr/>
          </p:nvSpPr>
          <p:spPr>
            <a:xfrm>
              <a:off x="13478837" y="4840192"/>
              <a:ext cx="6065434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  <a:latin typeface="Lato Black" charset="0"/>
                  <a:ea typeface="Lato Black" charset="0"/>
                  <a:cs typeface="Lato Black" charset="0"/>
                </a:rPr>
                <a:t>Description this here</a:t>
              </a:r>
              <a:endParaRPr lang="en-US" sz="24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945" name="TextBox 30"/>
            <p:cNvSpPr txBox="1">
              <a:spLocks noChangeArrowheads="1"/>
            </p:cNvSpPr>
            <p:nvPr/>
          </p:nvSpPr>
          <p:spPr bwMode="auto">
            <a:xfrm>
              <a:off x="13527192" y="5454741"/>
              <a:ext cx="5873645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sem congue conva ornare ante Lorem ipsum dolor sit amet, consectetur adipiscing elit.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178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774" grpId="0" animBg="1"/>
      <p:bldP spid="7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3607081" y="3201193"/>
            <a:ext cx="9453562" cy="8729663"/>
            <a:chOff x="5380037" y="3200400"/>
            <a:chExt cx="9453562" cy="8729663"/>
          </a:xfrm>
        </p:grpSpPr>
        <p:grpSp>
          <p:nvGrpSpPr>
            <p:cNvPr id="17412" name="กลุ่ม 17411"/>
            <p:cNvGrpSpPr/>
            <p:nvPr/>
          </p:nvGrpSpPr>
          <p:grpSpPr>
            <a:xfrm>
              <a:off x="9690099" y="3236913"/>
              <a:ext cx="3767138" cy="3459163"/>
              <a:chOff x="11957050" y="3236913"/>
              <a:chExt cx="3767138" cy="3459163"/>
            </a:xfrm>
          </p:grpSpPr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13044488" y="5138738"/>
                <a:ext cx="2679700" cy="1557338"/>
              </a:xfrm>
              <a:custGeom>
                <a:avLst/>
                <a:gdLst>
                  <a:gd name="T0" fmla="*/ 0 w 1688"/>
                  <a:gd name="T1" fmla="*/ 194 h 981"/>
                  <a:gd name="T2" fmla="*/ 1334 w 1688"/>
                  <a:gd name="T3" fmla="*/ 981 h 981"/>
                  <a:gd name="T4" fmla="*/ 1654 w 1688"/>
                  <a:gd name="T5" fmla="*/ 958 h 981"/>
                  <a:gd name="T6" fmla="*/ 1688 w 1688"/>
                  <a:gd name="T7" fmla="*/ 775 h 981"/>
                  <a:gd name="T8" fmla="*/ 353 w 1688"/>
                  <a:gd name="T9" fmla="*/ 0 h 981"/>
                  <a:gd name="T10" fmla="*/ 0 w 1688"/>
                  <a:gd name="T11" fmla="*/ 194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8" h="981">
                    <a:moveTo>
                      <a:pt x="0" y="194"/>
                    </a:moveTo>
                    <a:lnTo>
                      <a:pt x="1334" y="981"/>
                    </a:lnTo>
                    <a:lnTo>
                      <a:pt x="1654" y="958"/>
                    </a:lnTo>
                    <a:lnTo>
                      <a:pt x="1688" y="775"/>
                    </a:lnTo>
                    <a:lnTo>
                      <a:pt x="353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CA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1957050" y="3236913"/>
                <a:ext cx="1938337" cy="2354263"/>
              </a:xfrm>
              <a:custGeom>
                <a:avLst/>
                <a:gdLst>
                  <a:gd name="T0" fmla="*/ 15 w 107"/>
                  <a:gd name="T1" fmla="*/ 25 h 130"/>
                  <a:gd name="T2" fmla="*/ 53 w 107"/>
                  <a:gd name="T3" fmla="*/ 3 h 130"/>
                  <a:gd name="T4" fmla="*/ 64 w 107"/>
                  <a:gd name="T5" fmla="*/ 2 h 130"/>
                  <a:gd name="T6" fmla="*/ 107 w 107"/>
                  <a:gd name="T7" fmla="*/ 27 h 130"/>
                  <a:gd name="T8" fmla="*/ 96 w 107"/>
                  <a:gd name="T9" fmla="*/ 28 h 130"/>
                  <a:gd name="T10" fmla="*/ 59 w 107"/>
                  <a:gd name="T11" fmla="*/ 50 h 130"/>
                  <a:gd name="T12" fmla="*/ 43 w 107"/>
                  <a:gd name="T13" fmla="*/ 76 h 130"/>
                  <a:gd name="T14" fmla="*/ 43 w 107"/>
                  <a:gd name="T15" fmla="*/ 120 h 130"/>
                  <a:gd name="T16" fmla="*/ 48 w 107"/>
                  <a:gd name="T17" fmla="*/ 130 h 130"/>
                  <a:gd name="T18" fmla="*/ 4 w 107"/>
                  <a:gd name="T19" fmla="*/ 104 h 130"/>
                  <a:gd name="T20" fmla="*/ 0 w 107"/>
                  <a:gd name="T21" fmla="*/ 95 h 130"/>
                  <a:gd name="T22" fmla="*/ 0 w 107"/>
                  <a:gd name="T23" fmla="*/ 51 h 130"/>
                  <a:gd name="T24" fmla="*/ 15 w 107"/>
                  <a:gd name="T25" fmla="*/ 2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130">
                    <a:moveTo>
                      <a:pt x="15" y="25"/>
                    </a:moveTo>
                    <a:cubicBezTo>
                      <a:pt x="53" y="3"/>
                      <a:pt x="53" y="3"/>
                      <a:pt x="53" y="3"/>
                    </a:cubicBezTo>
                    <a:cubicBezTo>
                      <a:pt x="57" y="0"/>
                      <a:pt x="61" y="0"/>
                      <a:pt x="64" y="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4" y="25"/>
                      <a:pt x="101" y="26"/>
                      <a:pt x="96" y="2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0" y="55"/>
                      <a:pt x="43" y="67"/>
                      <a:pt x="43" y="76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5"/>
                      <a:pt x="45" y="128"/>
                      <a:pt x="48" y="13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3"/>
                      <a:pt x="0" y="99"/>
                      <a:pt x="0" y="9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1"/>
                      <a:pt x="7" y="30"/>
                      <a:pt x="15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12736513" y="3652838"/>
                <a:ext cx="1249362" cy="2011363"/>
              </a:xfrm>
              <a:custGeom>
                <a:avLst/>
                <a:gdLst>
                  <a:gd name="T0" fmla="*/ 16 w 69"/>
                  <a:gd name="T1" fmla="*/ 27 h 111"/>
                  <a:gd name="T2" fmla="*/ 0 w 69"/>
                  <a:gd name="T3" fmla="*/ 53 h 111"/>
                  <a:gd name="T4" fmla="*/ 0 w 69"/>
                  <a:gd name="T5" fmla="*/ 97 h 111"/>
                  <a:gd name="T6" fmla="*/ 16 w 69"/>
                  <a:gd name="T7" fmla="*/ 106 h 111"/>
                  <a:gd name="T8" fmla="*/ 54 w 69"/>
                  <a:gd name="T9" fmla="*/ 84 h 111"/>
                  <a:gd name="T10" fmla="*/ 69 w 69"/>
                  <a:gd name="T11" fmla="*/ 57 h 111"/>
                  <a:gd name="T12" fmla="*/ 69 w 69"/>
                  <a:gd name="T13" fmla="*/ 14 h 111"/>
                  <a:gd name="T14" fmla="*/ 53 w 69"/>
                  <a:gd name="T15" fmla="*/ 5 h 111"/>
                  <a:gd name="T16" fmla="*/ 16 w 69"/>
                  <a:gd name="T17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11">
                    <a:moveTo>
                      <a:pt x="16" y="27"/>
                    </a:moveTo>
                    <a:cubicBezTo>
                      <a:pt x="7" y="32"/>
                      <a:pt x="0" y="44"/>
                      <a:pt x="0" y="53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7"/>
                      <a:pt x="7" y="111"/>
                      <a:pt x="16" y="106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2" y="79"/>
                      <a:pt x="69" y="67"/>
                      <a:pt x="69" y="5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4"/>
                      <a:pt x="62" y="0"/>
                      <a:pt x="53" y="5"/>
                    </a:cubicBezTo>
                    <a:lnTo>
                      <a:pt x="16" y="2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7413" name="กลุ่ม 17412"/>
            <p:cNvGrpSpPr/>
            <p:nvPr/>
          </p:nvGrpSpPr>
          <p:grpSpPr>
            <a:xfrm>
              <a:off x="8223249" y="4087813"/>
              <a:ext cx="3784600" cy="3441700"/>
              <a:chOff x="10490200" y="4087813"/>
              <a:chExt cx="3784600" cy="3441700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1595100" y="5970588"/>
                <a:ext cx="2679700" cy="1558925"/>
              </a:xfrm>
              <a:custGeom>
                <a:avLst/>
                <a:gdLst>
                  <a:gd name="T0" fmla="*/ 0 w 1688"/>
                  <a:gd name="T1" fmla="*/ 206 h 982"/>
                  <a:gd name="T2" fmla="*/ 1335 w 1688"/>
                  <a:gd name="T3" fmla="*/ 982 h 982"/>
                  <a:gd name="T4" fmla="*/ 1654 w 1688"/>
                  <a:gd name="T5" fmla="*/ 959 h 982"/>
                  <a:gd name="T6" fmla="*/ 1688 w 1688"/>
                  <a:gd name="T7" fmla="*/ 776 h 982"/>
                  <a:gd name="T8" fmla="*/ 354 w 1688"/>
                  <a:gd name="T9" fmla="*/ 0 h 982"/>
                  <a:gd name="T10" fmla="*/ 0 w 1688"/>
                  <a:gd name="T11" fmla="*/ 206 h 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8" h="982">
                    <a:moveTo>
                      <a:pt x="0" y="206"/>
                    </a:moveTo>
                    <a:lnTo>
                      <a:pt x="1335" y="982"/>
                    </a:lnTo>
                    <a:lnTo>
                      <a:pt x="1654" y="959"/>
                    </a:lnTo>
                    <a:lnTo>
                      <a:pt x="1688" y="776"/>
                    </a:lnTo>
                    <a:lnTo>
                      <a:pt x="354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CA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10490200" y="4087813"/>
                <a:ext cx="1955800" cy="2336800"/>
              </a:xfrm>
              <a:custGeom>
                <a:avLst/>
                <a:gdLst>
                  <a:gd name="T0" fmla="*/ 16 w 108"/>
                  <a:gd name="T1" fmla="*/ 24 h 129"/>
                  <a:gd name="T2" fmla="*/ 54 w 108"/>
                  <a:gd name="T3" fmla="*/ 2 h 129"/>
                  <a:gd name="T4" fmla="*/ 64 w 108"/>
                  <a:gd name="T5" fmla="*/ 1 h 129"/>
                  <a:gd name="T6" fmla="*/ 108 w 108"/>
                  <a:gd name="T7" fmla="*/ 26 h 129"/>
                  <a:gd name="T8" fmla="*/ 97 w 108"/>
                  <a:gd name="T9" fmla="*/ 28 h 129"/>
                  <a:gd name="T10" fmla="*/ 59 w 108"/>
                  <a:gd name="T11" fmla="*/ 49 h 129"/>
                  <a:gd name="T12" fmla="*/ 44 w 108"/>
                  <a:gd name="T13" fmla="*/ 76 h 129"/>
                  <a:gd name="T14" fmla="*/ 44 w 108"/>
                  <a:gd name="T15" fmla="*/ 119 h 129"/>
                  <a:gd name="T16" fmla="*/ 49 w 108"/>
                  <a:gd name="T17" fmla="*/ 129 h 129"/>
                  <a:gd name="T18" fmla="*/ 5 w 108"/>
                  <a:gd name="T19" fmla="*/ 104 h 129"/>
                  <a:gd name="T20" fmla="*/ 1 w 108"/>
                  <a:gd name="T21" fmla="*/ 94 h 129"/>
                  <a:gd name="T22" fmla="*/ 0 w 108"/>
                  <a:gd name="T23" fmla="*/ 51 h 129"/>
                  <a:gd name="T24" fmla="*/ 16 w 108"/>
                  <a:gd name="T25" fmla="*/ 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29">
                    <a:moveTo>
                      <a:pt x="16" y="24"/>
                    </a:moveTo>
                    <a:cubicBezTo>
                      <a:pt x="54" y="2"/>
                      <a:pt x="54" y="2"/>
                      <a:pt x="54" y="2"/>
                    </a:cubicBezTo>
                    <a:cubicBezTo>
                      <a:pt x="58" y="0"/>
                      <a:pt x="62" y="0"/>
                      <a:pt x="64" y="1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105" y="25"/>
                      <a:pt x="101" y="25"/>
                      <a:pt x="97" y="28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1" y="54"/>
                      <a:pt x="44" y="66"/>
                      <a:pt x="44" y="76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4"/>
                      <a:pt x="46" y="128"/>
                      <a:pt x="49" y="129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2" y="102"/>
                      <a:pt x="1" y="99"/>
                      <a:pt x="1" y="9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1"/>
                      <a:pt x="7" y="29"/>
                      <a:pt x="16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11287125" y="4503738"/>
                <a:ext cx="1249362" cy="1992313"/>
              </a:xfrm>
              <a:custGeom>
                <a:avLst/>
                <a:gdLst>
                  <a:gd name="T0" fmla="*/ 15 w 69"/>
                  <a:gd name="T1" fmla="*/ 26 h 110"/>
                  <a:gd name="T2" fmla="*/ 0 w 69"/>
                  <a:gd name="T3" fmla="*/ 53 h 110"/>
                  <a:gd name="T4" fmla="*/ 0 w 69"/>
                  <a:gd name="T5" fmla="*/ 96 h 110"/>
                  <a:gd name="T6" fmla="*/ 16 w 69"/>
                  <a:gd name="T7" fmla="*/ 105 h 110"/>
                  <a:gd name="T8" fmla="*/ 53 w 69"/>
                  <a:gd name="T9" fmla="*/ 83 h 110"/>
                  <a:gd name="T10" fmla="*/ 69 w 69"/>
                  <a:gd name="T11" fmla="*/ 57 h 110"/>
                  <a:gd name="T12" fmla="*/ 68 w 69"/>
                  <a:gd name="T13" fmla="*/ 13 h 110"/>
                  <a:gd name="T14" fmla="*/ 53 w 69"/>
                  <a:gd name="T15" fmla="*/ 5 h 110"/>
                  <a:gd name="T16" fmla="*/ 15 w 69"/>
                  <a:gd name="T17" fmla="*/ 2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10">
                    <a:moveTo>
                      <a:pt x="15" y="26"/>
                    </a:moveTo>
                    <a:cubicBezTo>
                      <a:pt x="7" y="31"/>
                      <a:pt x="0" y="43"/>
                      <a:pt x="0" y="5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6"/>
                      <a:pt x="7" y="110"/>
                      <a:pt x="16" y="105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62" y="78"/>
                      <a:pt x="69" y="66"/>
                      <a:pt x="69" y="57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4"/>
                      <a:pt x="62" y="0"/>
                      <a:pt x="53" y="5"/>
                    </a:cubicBezTo>
                    <a:lnTo>
                      <a:pt x="15" y="2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7414" name="กลุ่ม 17413"/>
            <p:cNvGrpSpPr/>
            <p:nvPr/>
          </p:nvGrpSpPr>
          <p:grpSpPr>
            <a:xfrm>
              <a:off x="6810374" y="4902200"/>
              <a:ext cx="3767138" cy="3459163"/>
              <a:chOff x="9077325" y="4902200"/>
              <a:chExt cx="3767138" cy="3459163"/>
            </a:xfrm>
          </p:grpSpPr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0145713" y="6804025"/>
                <a:ext cx="2698750" cy="1557338"/>
              </a:xfrm>
              <a:custGeom>
                <a:avLst/>
                <a:gdLst>
                  <a:gd name="T0" fmla="*/ 0 w 1700"/>
                  <a:gd name="T1" fmla="*/ 206 h 981"/>
                  <a:gd name="T2" fmla="*/ 1347 w 1700"/>
                  <a:gd name="T3" fmla="*/ 981 h 981"/>
                  <a:gd name="T4" fmla="*/ 1666 w 1700"/>
                  <a:gd name="T5" fmla="*/ 959 h 981"/>
                  <a:gd name="T6" fmla="*/ 1700 w 1700"/>
                  <a:gd name="T7" fmla="*/ 776 h 981"/>
                  <a:gd name="T8" fmla="*/ 354 w 1700"/>
                  <a:gd name="T9" fmla="*/ 0 h 981"/>
                  <a:gd name="T10" fmla="*/ 0 w 1700"/>
                  <a:gd name="T11" fmla="*/ 206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0" h="981">
                    <a:moveTo>
                      <a:pt x="0" y="206"/>
                    </a:moveTo>
                    <a:lnTo>
                      <a:pt x="1347" y="981"/>
                    </a:lnTo>
                    <a:lnTo>
                      <a:pt x="1666" y="959"/>
                    </a:lnTo>
                    <a:lnTo>
                      <a:pt x="1700" y="776"/>
                    </a:lnTo>
                    <a:lnTo>
                      <a:pt x="354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CA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9077325" y="4902200"/>
                <a:ext cx="1938337" cy="2355850"/>
              </a:xfrm>
              <a:custGeom>
                <a:avLst/>
                <a:gdLst>
                  <a:gd name="T0" fmla="*/ 15 w 107"/>
                  <a:gd name="T1" fmla="*/ 24 h 130"/>
                  <a:gd name="T2" fmla="*/ 53 w 107"/>
                  <a:gd name="T3" fmla="*/ 3 h 130"/>
                  <a:gd name="T4" fmla="*/ 64 w 107"/>
                  <a:gd name="T5" fmla="*/ 2 h 130"/>
                  <a:gd name="T6" fmla="*/ 107 w 107"/>
                  <a:gd name="T7" fmla="*/ 27 h 130"/>
                  <a:gd name="T8" fmla="*/ 96 w 107"/>
                  <a:gd name="T9" fmla="*/ 28 h 130"/>
                  <a:gd name="T10" fmla="*/ 58 w 107"/>
                  <a:gd name="T11" fmla="*/ 50 h 130"/>
                  <a:gd name="T12" fmla="*/ 43 w 107"/>
                  <a:gd name="T13" fmla="*/ 76 h 130"/>
                  <a:gd name="T14" fmla="*/ 43 w 107"/>
                  <a:gd name="T15" fmla="*/ 120 h 130"/>
                  <a:gd name="T16" fmla="*/ 48 w 107"/>
                  <a:gd name="T17" fmla="*/ 130 h 130"/>
                  <a:gd name="T18" fmla="*/ 4 w 107"/>
                  <a:gd name="T19" fmla="*/ 104 h 130"/>
                  <a:gd name="T20" fmla="*/ 0 w 107"/>
                  <a:gd name="T21" fmla="*/ 94 h 130"/>
                  <a:gd name="T22" fmla="*/ 0 w 107"/>
                  <a:gd name="T23" fmla="*/ 51 h 130"/>
                  <a:gd name="T24" fmla="*/ 15 w 107"/>
                  <a:gd name="T25" fmla="*/ 2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130">
                    <a:moveTo>
                      <a:pt x="15" y="24"/>
                    </a:moveTo>
                    <a:cubicBezTo>
                      <a:pt x="53" y="3"/>
                      <a:pt x="53" y="3"/>
                      <a:pt x="53" y="3"/>
                    </a:cubicBezTo>
                    <a:cubicBezTo>
                      <a:pt x="57" y="0"/>
                      <a:pt x="61" y="0"/>
                      <a:pt x="64" y="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4" y="25"/>
                      <a:pt x="100" y="26"/>
                      <a:pt x="96" y="28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0" y="55"/>
                      <a:pt x="43" y="67"/>
                      <a:pt x="43" y="76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5"/>
                      <a:pt x="45" y="128"/>
                      <a:pt x="48" y="13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1" y="103"/>
                      <a:pt x="0" y="99"/>
                      <a:pt x="0" y="9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1"/>
                      <a:pt x="6" y="29"/>
                      <a:pt x="15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9856788" y="5319713"/>
                <a:ext cx="1249362" cy="1992313"/>
              </a:xfrm>
              <a:custGeom>
                <a:avLst/>
                <a:gdLst>
                  <a:gd name="T0" fmla="*/ 15 w 69"/>
                  <a:gd name="T1" fmla="*/ 27 h 110"/>
                  <a:gd name="T2" fmla="*/ 0 w 69"/>
                  <a:gd name="T3" fmla="*/ 53 h 110"/>
                  <a:gd name="T4" fmla="*/ 0 w 69"/>
                  <a:gd name="T5" fmla="*/ 97 h 110"/>
                  <a:gd name="T6" fmla="*/ 16 w 69"/>
                  <a:gd name="T7" fmla="*/ 105 h 110"/>
                  <a:gd name="T8" fmla="*/ 53 w 69"/>
                  <a:gd name="T9" fmla="*/ 84 h 110"/>
                  <a:gd name="T10" fmla="*/ 69 w 69"/>
                  <a:gd name="T11" fmla="*/ 57 h 110"/>
                  <a:gd name="T12" fmla="*/ 69 w 69"/>
                  <a:gd name="T13" fmla="*/ 14 h 110"/>
                  <a:gd name="T14" fmla="*/ 53 w 69"/>
                  <a:gd name="T15" fmla="*/ 5 h 110"/>
                  <a:gd name="T16" fmla="*/ 15 w 69"/>
                  <a:gd name="T17" fmla="*/ 2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10">
                    <a:moveTo>
                      <a:pt x="15" y="27"/>
                    </a:moveTo>
                    <a:cubicBezTo>
                      <a:pt x="7" y="32"/>
                      <a:pt x="0" y="44"/>
                      <a:pt x="0" y="53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6"/>
                      <a:pt x="7" y="110"/>
                      <a:pt x="16" y="105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62" y="79"/>
                      <a:pt x="69" y="67"/>
                      <a:pt x="69" y="5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4"/>
                      <a:pt x="62" y="0"/>
                      <a:pt x="53" y="5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7415" name="กลุ่ม 17414"/>
            <p:cNvGrpSpPr/>
            <p:nvPr/>
          </p:nvGrpSpPr>
          <p:grpSpPr>
            <a:xfrm>
              <a:off x="5380037" y="5735638"/>
              <a:ext cx="3749675" cy="3459163"/>
              <a:chOff x="7646988" y="5735638"/>
              <a:chExt cx="3749675" cy="3459163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8697913" y="7637463"/>
                <a:ext cx="2698750" cy="1557338"/>
              </a:xfrm>
              <a:custGeom>
                <a:avLst/>
                <a:gdLst>
                  <a:gd name="T0" fmla="*/ 0 w 1700"/>
                  <a:gd name="T1" fmla="*/ 205 h 981"/>
                  <a:gd name="T2" fmla="*/ 1346 w 1700"/>
                  <a:gd name="T3" fmla="*/ 981 h 981"/>
                  <a:gd name="T4" fmla="*/ 1665 w 1700"/>
                  <a:gd name="T5" fmla="*/ 958 h 981"/>
                  <a:gd name="T6" fmla="*/ 1700 w 1700"/>
                  <a:gd name="T7" fmla="*/ 776 h 981"/>
                  <a:gd name="T8" fmla="*/ 353 w 1700"/>
                  <a:gd name="T9" fmla="*/ 0 h 981"/>
                  <a:gd name="T10" fmla="*/ 0 w 1700"/>
                  <a:gd name="T11" fmla="*/ 205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0" h="981">
                    <a:moveTo>
                      <a:pt x="0" y="205"/>
                    </a:moveTo>
                    <a:lnTo>
                      <a:pt x="1346" y="981"/>
                    </a:lnTo>
                    <a:lnTo>
                      <a:pt x="1665" y="958"/>
                    </a:lnTo>
                    <a:lnTo>
                      <a:pt x="1700" y="776"/>
                    </a:lnTo>
                    <a:lnTo>
                      <a:pt x="353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CA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7646988" y="5735638"/>
                <a:ext cx="1938337" cy="2354263"/>
              </a:xfrm>
              <a:custGeom>
                <a:avLst/>
                <a:gdLst>
                  <a:gd name="T0" fmla="*/ 15 w 107"/>
                  <a:gd name="T1" fmla="*/ 25 h 130"/>
                  <a:gd name="T2" fmla="*/ 53 w 107"/>
                  <a:gd name="T3" fmla="*/ 3 h 130"/>
                  <a:gd name="T4" fmla="*/ 64 w 107"/>
                  <a:gd name="T5" fmla="*/ 2 h 130"/>
                  <a:gd name="T6" fmla="*/ 107 w 107"/>
                  <a:gd name="T7" fmla="*/ 27 h 130"/>
                  <a:gd name="T8" fmla="*/ 96 w 107"/>
                  <a:gd name="T9" fmla="*/ 28 h 130"/>
                  <a:gd name="T10" fmla="*/ 59 w 107"/>
                  <a:gd name="T11" fmla="*/ 50 h 130"/>
                  <a:gd name="T12" fmla="*/ 43 w 107"/>
                  <a:gd name="T13" fmla="*/ 77 h 130"/>
                  <a:gd name="T14" fmla="*/ 43 w 107"/>
                  <a:gd name="T15" fmla="*/ 120 h 130"/>
                  <a:gd name="T16" fmla="*/ 48 w 107"/>
                  <a:gd name="T17" fmla="*/ 130 h 130"/>
                  <a:gd name="T18" fmla="*/ 4 w 107"/>
                  <a:gd name="T19" fmla="*/ 105 h 130"/>
                  <a:gd name="T20" fmla="*/ 0 w 107"/>
                  <a:gd name="T21" fmla="*/ 95 h 130"/>
                  <a:gd name="T22" fmla="*/ 0 w 107"/>
                  <a:gd name="T23" fmla="*/ 51 h 130"/>
                  <a:gd name="T24" fmla="*/ 15 w 107"/>
                  <a:gd name="T25" fmla="*/ 2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130">
                    <a:moveTo>
                      <a:pt x="15" y="25"/>
                    </a:moveTo>
                    <a:cubicBezTo>
                      <a:pt x="53" y="3"/>
                      <a:pt x="53" y="3"/>
                      <a:pt x="53" y="3"/>
                    </a:cubicBezTo>
                    <a:cubicBezTo>
                      <a:pt x="57" y="1"/>
                      <a:pt x="61" y="0"/>
                      <a:pt x="64" y="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5" y="26"/>
                      <a:pt x="101" y="26"/>
                      <a:pt x="96" y="2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0" y="55"/>
                      <a:pt x="43" y="67"/>
                      <a:pt x="43" y="77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5"/>
                      <a:pt x="45" y="128"/>
                      <a:pt x="48" y="130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2" y="103"/>
                      <a:pt x="0" y="100"/>
                      <a:pt x="0" y="9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2"/>
                      <a:pt x="7" y="30"/>
                      <a:pt x="15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8426450" y="6153150"/>
                <a:ext cx="1249362" cy="2009775"/>
              </a:xfrm>
              <a:custGeom>
                <a:avLst/>
                <a:gdLst>
                  <a:gd name="T0" fmla="*/ 16 w 69"/>
                  <a:gd name="T1" fmla="*/ 27 h 111"/>
                  <a:gd name="T2" fmla="*/ 0 w 69"/>
                  <a:gd name="T3" fmla="*/ 54 h 111"/>
                  <a:gd name="T4" fmla="*/ 0 w 69"/>
                  <a:gd name="T5" fmla="*/ 97 h 111"/>
                  <a:gd name="T6" fmla="*/ 16 w 69"/>
                  <a:gd name="T7" fmla="*/ 106 h 111"/>
                  <a:gd name="T8" fmla="*/ 54 w 69"/>
                  <a:gd name="T9" fmla="*/ 84 h 111"/>
                  <a:gd name="T10" fmla="*/ 69 w 69"/>
                  <a:gd name="T11" fmla="*/ 58 h 111"/>
                  <a:gd name="T12" fmla="*/ 69 w 69"/>
                  <a:gd name="T13" fmla="*/ 14 h 111"/>
                  <a:gd name="T14" fmla="*/ 53 w 69"/>
                  <a:gd name="T15" fmla="*/ 5 h 111"/>
                  <a:gd name="T16" fmla="*/ 16 w 69"/>
                  <a:gd name="T17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11">
                    <a:moveTo>
                      <a:pt x="16" y="27"/>
                    </a:moveTo>
                    <a:cubicBezTo>
                      <a:pt x="7" y="32"/>
                      <a:pt x="0" y="44"/>
                      <a:pt x="0" y="54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107"/>
                      <a:pt x="7" y="111"/>
                      <a:pt x="16" y="106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2" y="79"/>
                      <a:pt x="69" y="67"/>
                      <a:pt x="69" y="58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4"/>
                      <a:pt x="62" y="0"/>
                      <a:pt x="53" y="5"/>
                    </a:cubicBezTo>
                    <a:lnTo>
                      <a:pt x="16" y="2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0650537" y="8126413"/>
              <a:ext cx="1303337" cy="3803650"/>
            </a:xfrm>
            <a:custGeom>
              <a:avLst/>
              <a:gdLst>
                <a:gd name="T0" fmla="*/ 7 w 72"/>
                <a:gd name="T1" fmla="*/ 200 h 210"/>
                <a:gd name="T2" fmla="*/ 13 w 72"/>
                <a:gd name="T3" fmla="*/ 189 h 210"/>
                <a:gd name="T4" fmla="*/ 16 w 72"/>
                <a:gd name="T5" fmla="*/ 175 h 210"/>
                <a:gd name="T6" fmla="*/ 20 w 72"/>
                <a:gd name="T7" fmla="*/ 125 h 210"/>
                <a:gd name="T8" fmla="*/ 20 w 72"/>
                <a:gd name="T9" fmla="*/ 101 h 210"/>
                <a:gd name="T10" fmla="*/ 23 w 72"/>
                <a:gd name="T11" fmla="*/ 85 h 210"/>
                <a:gd name="T12" fmla="*/ 24 w 72"/>
                <a:gd name="T13" fmla="*/ 81 h 210"/>
                <a:gd name="T14" fmla="*/ 20 w 72"/>
                <a:gd name="T15" fmla="*/ 72 h 210"/>
                <a:gd name="T16" fmla="*/ 19 w 72"/>
                <a:gd name="T17" fmla="*/ 64 h 210"/>
                <a:gd name="T18" fmla="*/ 21 w 72"/>
                <a:gd name="T19" fmla="*/ 47 h 210"/>
                <a:gd name="T20" fmla="*/ 23 w 72"/>
                <a:gd name="T21" fmla="*/ 42 h 210"/>
                <a:gd name="T22" fmla="*/ 26 w 72"/>
                <a:gd name="T23" fmla="*/ 35 h 210"/>
                <a:gd name="T24" fmla="*/ 37 w 72"/>
                <a:gd name="T25" fmla="*/ 31 h 210"/>
                <a:gd name="T26" fmla="*/ 40 w 72"/>
                <a:gd name="T27" fmla="*/ 28 h 210"/>
                <a:gd name="T28" fmla="*/ 40 w 72"/>
                <a:gd name="T29" fmla="*/ 28 h 210"/>
                <a:gd name="T30" fmla="*/ 41 w 72"/>
                <a:gd name="T31" fmla="*/ 28 h 210"/>
                <a:gd name="T32" fmla="*/ 41 w 72"/>
                <a:gd name="T33" fmla="*/ 27 h 210"/>
                <a:gd name="T34" fmla="*/ 41 w 72"/>
                <a:gd name="T35" fmla="*/ 25 h 210"/>
                <a:gd name="T36" fmla="*/ 40 w 72"/>
                <a:gd name="T37" fmla="*/ 20 h 210"/>
                <a:gd name="T38" fmla="*/ 38 w 72"/>
                <a:gd name="T39" fmla="*/ 18 h 210"/>
                <a:gd name="T40" fmla="*/ 39 w 72"/>
                <a:gd name="T41" fmla="*/ 14 h 210"/>
                <a:gd name="T42" fmla="*/ 40 w 72"/>
                <a:gd name="T43" fmla="*/ 3 h 210"/>
                <a:gd name="T44" fmla="*/ 54 w 72"/>
                <a:gd name="T45" fmla="*/ 2 h 210"/>
                <a:gd name="T46" fmla="*/ 57 w 72"/>
                <a:gd name="T47" fmla="*/ 6 h 210"/>
                <a:gd name="T48" fmla="*/ 57 w 72"/>
                <a:gd name="T49" fmla="*/ 15 h 210"/>
                <a:gd name="T50" fmla="*/ 57 w 72"/>
                <a:gd name="T51" fmla="*/ 20 h 210"/>
                <a:gd name="T52" fmla="*/ 55 w 72"/>
                <a:gd name="T53" fmla="*/ 22 h 210"/>
                <a:gd name="T54" fmla="*/ 54 w 72"/>
                <a:gd name="T55" fmla="*/ 26 h 210"/>
                <a:gd name="T56" fmla="*/ 54 w 72"/>
                <a:gd name="T57" fmla="*/ 26 h 210"/>
                <a:gd name="T58" fmla="*/ 54 w 72"/>
                <a:gd name="T59" fmla="*/ 26 h 210"/>
                <a:gd name="T60" fmla="*/ 54 w 72"/>
                <a:gd name="T61" fmla="*/ 26 h 210"/>
                <a:gd name="T62" fmla="*/ 56 w 72"/>
                <a:gd name="T63" fmla="*/ 28 h 210"/>
                <a:gd name="T64" fmla="*/ 59 w 72"/>
                <a:gd name="T65" fmla="*/ 31 h 210"/>
                <a:gd name="T66" fmla="*/ 72 w 72"/>
                <a:gd name="T67" fmla="*/ 36 h 210"/>
                <a:gd name="T68" fmla="*/ 72 w 72"/>
                <a:gd name="T69" fmla="*/ 44 h 210"/>
                <a:gd name="T70" fmla="*/ 70 w 72"/>
                <a:gd name="T71" fmla="*/ 59 h 210"/>
                <a:gd name="T72" fmla="*/ 66 w 72"/>
                <a:gd name="T73" fmla="*/ 75 h 210"/>
                <a:gd name="T74" fmla="*/ 65 w 72"/>
                <a:gd name="T75" fmla="*/ 82 h 210"/>
                <a:gd name="T76" fmla="*/ 72 w 72"/>
                <a:gd name="T77" fmla="*/ 104 h 210"/>
                <a:gd name="T78" fmla="*/ 67 w 72"/>
                <a:gd name="T79" fmla="*/ 105 h 210"/>
                <a:gd name="T80" fmla="*/ 67 w 72"/>
                <a:gd name="T81" fmla="*/ 126 h 210"/>
                <a:gd name="T82" fmla="*/ 65 w 72"/>
                <a:gd name="T83" fmla="*/ 151 h 210"/>
                <a:gd name="T84" fmla="*/ 65 w 72"/>
                <a:gd name="T85" fmla="*/ 160 h 210"/>
                <a:gd name="T86" fmla="*/ 64 w 72"/>
                <a:gd name="T87" fmla="*/ 181 h 210"/>
                <a:gd name="T88" fmla="*/ 61 w 72"/>
                <a:gd name="T89" fmla="*/ 199 h 210"/>
                <a:gd name="T90" fmla="*/ 61 w 72"/>
                <a:gd name="T91" fmla="*/ 207 h 210"/>
                <a:gd name="T92" fmla="*/ 54 w 72"/>
                <a:gd name="T93" fmla="*/ 210 h 210"/>
                <a:gd name="T94" fmla="*/ 49 w 72"/>
                <a:gd name="T95" fmla="*/ 207 h 210"/>
                <a:gd name="T96" fmla="*/ 50 w 72"/>
                <a:gd name="T97" fmla="*/ 202 h 210"/>
                <a:gd name="T98" fmla="*/ 49 w 72"/>
                <a:gd name="T99" fmla="*/ 194 h 210"/>
                <a:gd name="T100" fmla="*/ 49 w 72"/>
                <a:gd name="T101" fmla="*/ 184 h 210"/>
                <a:gd name="T102" fmla="*/ 52 w 72"/>
                <a:gd name="T103" fmla="*/ 162 h 210"/>
                <a:gd name="T104" fmla="*/ 51 w 72"/>
                <a:gd name="T105" fmla="*/ 147 h 210"/>
                <a:gd name="T106" fmla="*/ 43 w 72"/>
                <a:gd name="T107" fmla="*/ 123 h 210"/>
                <a:gd name="T108" fmla="*/ 36 w 72"/>
                <a:gd name="T109" fmla="*/ 149 h 210"/>
                <a:gd name="T110" fmla="*/ 32 w 72"/>
                <a:gd name="T111" fmla="*/ 163 h 210"/>
                <a:gd name="T112" fmla="*/ 30 w 72"/>
                <a:gd name="T113" fmla="*/ 182 h 210"/>
                <a:gd name="T114" fmla="*/ 30 w 72"/>
                <a:gd name="T115" fmla="*/ 193 h 210"/>
                <a:gd name="T116" fmla="*/ 29 w 72"/>
                <a:gd name="T117" fmla="*/ 199 h 210"/>
                <a:gd name="T118" fmla="*/ 28 w 72"/>
                <a:gd name="T119" fmla="*/ 202 h 210"/>
                <a:gd name="T120" fmla="*/ 20 w 72"/>
                <a:gd name="T121" fmla="*/ 202 h 210"/>
                <a:gd name="T122" fmla="*/ 3 w 72"/>
                <a:gd name="T123" fmla="*/ 205 h 210"/>
                <a:gd name="T124" fmla="*/ 1 w 72"/>
                <a:gd name="T125" fmla="*/ 2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" h="210">
                  <a:moveTo>
                    <a:pt x="1" y="201"/>
                  </a:moveTo>
                  <a:cubicBezTo>
                    <a:pt x="1" y="201"/>
                    <a:pt x="5" y="200"/>
                    <a:pt x="7" y="200"/>
                  </a:cubicBezTo>
                  <a:cubicBezTo>
                    <a:pt x="9" y="199"/>
                    <a:pt x="14" y="193"/>
                    <a:pt x="14" y="193"/>
                  </a:cubicBezTo>
                  <a:cubicBezTo>
                    <a:pt x="14" y="193"/>
                    <a:pt x="14" y="190"/>
                    <a:pt x="13" y="189"/>
                  </a:cubicBezTo>
                  <a:cubicBezTo>
                    <a:pt x="13" y="188"/>
                    <a:pt x="14" y="186"/>
                    <a:pt x="15" y="183"/>
                  </a:cubicBezTo>
                  <a:cubicBezTo>
                    <a:pt x="15" y="180"/>
                    <a:pt x="16" y="179"/>
                    <a:pt x="16" y="175"/>
                  </a:cubicBezTo>
                  <a:cubicBezTo>
                    <a:pt x="15" y="170"/>
                    <a:pt x="17" y="148"/>
                    <a:pt x="17" y="148"/>
                  </a:cubicBezTo>
                  <a:cubicBezTo>
                    <a:pt x="17" y="147"/>
                    <a:pt x="20" y="127"/>
                    <a:pt x="20" y="125"/>
                  </a:cubicBezTo>
                  <a:cubicBezTo>
                    <a:pt x="21" y="124"/>
                    <a:pt x="26" y="104"/>
                    <a:pt x="26" y="104"/>
                  </a:cubicBezTo>
                  <a:cubicBezTo>
                    <a:pt x="26" y="104"/>
                    <a:pt x="21" y="101"/>
                    <a:pt x="20" y="101"/>
                  </a:cubicBezTo>
                  <a:cubicBezTo>
                    <a:pt x="20" y="100"/>
                    <a:pt x="21" y="99"/>
                    <a:pt x="22" y="96"/>
                  </a:cubicBezTo>
                  <a:cubicBezTo>
                    <a:pt x="23" y="92"/>
                    <a:pt x="23" y="85"/>
                    <a:pt x="23" y="85"/>
                  </a:cubicBezTo>
                  <a:cubicBezTo>
                    <a:pt x="23" y="85"/>
                    <a:pt x="23" y="85"/>
                    <a:pt x="23" y="84"/>
                  </a:cubicBezTo>
                  <a:cubicBezTo>
                    <a:pt x="23" y="84"/>
                    <a:pt x="24" y="83"/>
                    <a:pt x="24" y="81"/>
                  </a:cubicBezTo>
                  <a:cubicBezTo>
                    <a:pt x="24" y="80"/>
                    <a:pt x="26" y="74"/>
                    <a:pt x="26" y="74"/>
                  </a:cubicBezTo>
                  <a:cubicBezTo>
                    <a:pt x="26" y="74"/>
                    <a:pt x="22" y="73"/>
                    <a:pt x="20" y="72"/>
                  </a:cubicBezTo>
                  <a:cubicBezTo>
                    <a:pt x="19" y="71"/>
                    <a:pt x="19" y="69"/>
                    <a:pt x="19" y="69"/>
                  </a:cubicBezTo>
                  <a:cubicBezTo>
                    <a:pt x="19" y="68"/>
                    <a:pt x="18" y="66"/>
                    <a:pt x="19" y="64"/>
                  </a:cubicBezTo>
                  <a:cubicBezTo>
                    <a:pt x="19" y="63"/>
                    <a:pt x="21" y="51"/>
                    <a:pt x="21" y="50"/>
                  </a:cubicBezTo>
                  <a:cubicBezTo>
                    <a:pt x="21" y="48"/>
                    <a:pt x="21" y="48"/>
                    <a:pt x="21" y="47"/>
                  </a:cubicBezTo>
                  <a:cubicBezTo>
                    <a:pt x="22" y="46"/>
                    <a:pt x="22" y="46"/>
                    <a:pt x="22" y="45"/>
                  </a:cubicBezTo>
                  <a:cubicBezTo>
                    <a:pt x="23" y="44"/>
                    <a:pt x="23" y="44"/>
                    <a:pt x="23" y="42"/>
                  </a:cubicBezTo>
                  <a:cubicBezTo>
                    <a:pt x="23" y="41"/>
                    <a:pt x="24" y="36"/>
                    <a:pt x="24" y="36"/>
                  </a:cubicBezTo>
                  <a:cubicBezTo>
                    <a:pt x="24" y="36"/>
                    <a:pt x="24" y="36"/>
                    <a:pt x="26" y="35"/>
                  </a:cubicBezTo>
                  <a:cubicBezTo>
                    <a:pt x="28" y="35"/>
                    <a:pt x="36" y="32"/>
                    <a:pt x="36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7" y="31"/>
                    <a:pt x="38" y="30"/>
                    <a:pt x="39" y="30"/>
                  </a:cubicBezTo>
                  <a:cubicBezTo>
                    <a:pt x="39" y="30"/>
                    <a:pt x="40" y="29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4"/>
                  </a:cubicBezTo>
                  <a:cubicBezTo>
                    <a:pt x="40" y="23"/>
                    <a:pt x="40" y="20"/>
                    <a:pt x="40" y="20"/>
                  </a:cubicBezTo>
                  <a:cubicBezTo>
                    <a:pt x="40" y="20"/>
                    <a:pt x="39" y="20"/>
                    <a:pt x="39" y="20"/>
                  </a:cubicBezTo>
                  <a:cubicBezTo>
                    <a:pt x="39" y="19"/>
                    <a:pt x="38" y="18"/>
                    <a:pt x="38" y="18"/>
                  </a:cubicBezTo>
                  <a:cubicBezTo>
                    <a:pt x="38" y="17"/>
                    <a:pt x="38" y="15"/>
                    <a:pt x="38" y="14"/>
                  </a:cubicBezTo>
                  <a:cubicBezTo>
                    <a:pt x="39" y="13"/>
                    <a:pt x="39" y="14"/>
                    <a:pt x="39" y="14"/>
                  </a:cubicBezTo>
                  <a:cubicBezTo>
                    <a:pt x="39" y="14"/>
                    <a:pt x="38" y="10"/>
                    <a:pt x="38" y="9"/>
                  </a:cubicBezTo>
                  <a:cubicBezTo>
                    <a:pt x="38" y="8"/>
                    <a:pt x="39" y="4"/>
                    <a:pt x="40" y="3"/>
                  </a:cubicBezTo>
                  <a:cubicBezTo>
                    <a:pt x="40" y="2"/>
                    <a:pt x="44" y="0"/>
                    <a:pt x="47" y="0"/>
                  </a:cubicBezTo>
                  <a:cubicBezTo>
                    <a:pt x="50" y="0"/>
                    <a:pt x="53" y="2"/>
                    <a:pt x="54" y="2"/>
                  </a:cubicBezTo>
                  <a:cubicBezTo>
                    <a:pt x="54" y="3"/>
                    <a:pt x="55" y="4"/>
                    <a:pt x="55" y="4"/>
                  </a:cubicBezTo>
                  <a:cubicBezTo>
                    <a:pt x="55" y="4"/>
                    <a:pt x="56" y="5"/>
                    <a:pt x="57" y="6"/>
                  </a:cubicBezTo>
                  <a:cubicBezTo>
                    <a:pt x="57" y="8"/>
                    <a:pt x="57" y="14"/>
                    <a:pt x="57" y="15"/>
                  </a:cubicBezTo>
                  <a:cubicBezTo>
                    <a:pt x="57" y="15"/>
                    <a:pt x="57" y="14"/>
                    <a:pt x="57" y="15"/>
                  </a:cubicBezTo>
                  <a:cubicBezTo>
                    <a:pt x="58" y="15"/>
                    <a:pt x="58" y="15"/>
                    <a:pt x="58" y="16"/>
                  </a:cubicBezTo>
                  <a:cubicBezTo>
                    <a:pt x="58" y="18"/>
                    <a:pt x="57" y="20"/>
                    <a:pt x="57" y="20"/>
                  </a:cubicBezTo>
                  <a:cubicBezTo>
                    <a:pt x="56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4"/>
                    <a:pt x="54" y="25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7"/>
                    <a:pt x="56" y="28"/>
                    <a:pt x="56" y="28"/>
                  </a:cubicBezTo>
                  <a:cubicBezTo>
                    <a:pt x="57" y="28"/>
                    <a:pt x="57" y="29"/>
                    <a:pt x="57" y="30"/>
                  </a:cubicBezTo>
                  <a:cubicBezTo>
                    <a:pt x="57" y="31"/>
                    <a:pt x="58" y="30"/>
                    <a:pt x="59" y="31"/>
                  </a:cubicBezTo>
                  <a:cubicBezTo>
                    <a:pt x="59" y="31"/>
                    <a:pt x="64" y="32"/>
                    <a:pt x="65" y="33"/>
                  </a:cubicBezTo>
                  <a:cubicBezTo>
                    <a:pt x="66" y="33"/>
                    <a:pt x="71" y="35"/>
                    <a:pt x="72" y="36"/>
                  </a:cubicBezTo>
                  <a:cubicBezTo>
                    <a:pt x="72" y="37"/>
                    <a:pt x="71" y="39"/>
                    <a:pt x="71" y="41"/>
                  </a:cubicBezTo>
                  <a:cubicBezTo>
                    <a:pt x="71" y="42"/>
                    <a:pt x="71" y="43"/>
                    <a:pt x="72" y="44"/>
                  </a:cubicBezTo>
                  <a:cubicBezTo>
                    <a:pt x="72" y="46"/>
                    <a:pt x="72" y="50"/>
                    <a:pt x="71" y="52"/>
                  </a:cubicBezTo>
                  <a:cubicBezTo>
                    <a:pt x="71" y="54"/>
                    <a:pt x="70" y="55"/>
                    <a:pt x="70" y="59"/>
                  </a:cubicBezTo>
                  <a:cubicBezTo>
                    <a:pt x="70" y="62"/>
                    <a:pt x="68" y="72"/>
                    <a:pt x="68" y="72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81"/>
                    <a:pt x="66" y="81"/>
                  </a:cubicBezTo>
                  <a:cubicBezTo>
                    <a:pt x="66" y="82"/>
                    <a:pt x="65" y="82"/>
                    <a:pt x="65" y="82"/>
                  </a:cubicBezTo>
                  <a:cubicBezTo>
                    <a:pt x="65" y="82"/>
                    <a:pt x="67" y="87"/>
                    <a:pt x="67" y="88"/>
                  </a:cubicBezTo>
                  <a:cubicBezTo>
                    <a:pt x="67" y="89"/>
                    <a:pt x="72" y="104"/>
                    <a:pt x="72" y="104"/>
                  </a:cubicBezTo>
                  <a:cubicBezTo>
                    <a:pt x="72" y="104"/>
                    <a:pt x="72" y="104"/>
                    <a:pt x="70" y="105"/>
                  </a:cubicBezTo>
                  <a:cubicBezTo>
                    <a:pt x="68" y="106"/>
                    <a:pt x="67" y="105"/>
                    <a:pt x="67" y="105"/>
                  </a:cubicBezTo>
                  <a:cubicBezTo>
                    <a:pt x="67" y="105"/>
                    <a:pt x="67" y="110"/>
                    <a:pt x="67" y="112"/>
                  </a:cubicBezTo>
                  <a:cubicBezTo>
                    <a:pt x="67" y="115"/>
                    <a:pt x="67" y="122"/>
                    <a:pt x="67" y="126"/>
                  </a:cubicBezTo>
                  <a:cubicBezTo>
                    <a:pt x="68" y="130"/>
                    <a:pt x="67" y="130"/>
                    <a:pt x="67" y="133"/>
                  </a:cubicBezTo>
                  <a:cubicBezTo>
                    <a:pt x="67" y="135"/>
                    <a:pt x="65" y="151"/>
                    <a:pt x="65" y="151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65" y="157"/>
                    <a:pt x="65" y="158"/>
                    <a:pt x="65" y="160"/>
                  </a:cubicBezTo>
                  <a:cubicBezTo>
                    <a:pt x="65" y="161"/>
                    <a:pt x="65" y="162"/>
                    <a:pt x="65" y="166"/>
                  </a:cubicBezTo>
                  <a:cubicBezTo>
                    <a:pt x="65" y="171"/>
                    <a:pt x="63" y="180"/>
                    <a:pt x="64" y="181"/>
                  </a:cubicBezTo>
                  <a:cubicBezTo>
                    <a:pt x="64" y="183"/>
                    <a:pt x="64" y="187"/>
                    <a:pt x="64" y="190"/>
                  </a:cubicBezTo>
                  <a:cubicBezTo>
                    <a:pt x="63" y="193"/>
                    <a:pt x="61" y="199"/>
                    <a:pt x="61" y="199"/>
                  </a:cubicBezTo>
                  <a:cubicBezTo>
                    <a:pt x="61" y="199"/>
                    <a:pt x="61" y="204"/>
                    <a:pt x="61" y="205"/>
                  </a:cubicBezTo>
                  <a:cubicBezTo>
                    <a:pt x="61" y="206"/>
                    <a:pt x="61" y="207"/>
                    <a:pt x="61" y="207"/>
                  </a:cubicBezTo>
                  <a:cubicBezTo>
                    <a:pt x="61" y="208"/>
                    <a:pt x="61" y="208"/>
                    <a:pt x="60" y="208"/>
                  </a:cubicBezTo>
                  <a:cubicBezTo>
                    <a:pt x="59" y="209"/>
                    <a:pt x="56" y="210"/>
                    <a:pt x="54" y="210"/>
                  </a:cubicBezTo>
                  <a:cubicBezTo>
                    <a:pt x="52" y="210"/>
                    <a:pt x="50" y="209"/>
                    <a:pt x="49" y="208"/>
                  </a:cubicBezTo>
                  <a:cubicBezTo>
                    <a:pt x="49" y="208"/>
                    <a:pt x="49" y="207"/>
                    <a:pt x="49" y="207"/>
                  </a:cubicBezTo>
                  <a:cubicBezTo>
                    <a:pt x="49" y="207"/>
                    <a:pt x="49" y="207"/>
                    <a:pt x="49" y="206"/>
                  </a:cubicBezTo>
                  <a:cubicBezTo>
                    <a:pt x="49" y="205"/>
                    <a:pt x="50" y="203"/>
                    <a:pt x="50" y="202"/>
                  </a:cubicBezTo>
                  <a:cubicBezTo>
                    <a:pt x="50" y="201"/>
                    <a:pt x="51" y="198"/>
                    <a:pt x="51" y="198"/>
                  </a:cubicBezTo>
                  <a:cubicBezTo>
                    <a:pt x="51" y="198"/>
                    <a:pt x="49" y="196"/>
                    <a:pt x="49" y="194"/>
                  </a:cubicBezTo>
                  <a:cubicBezTo>
                    <a:pt x="50" y="192"/>
                    <a:pt x="50" y="190"/>
                    <a:pt x="51" y="189"/>
                  </a:cubicBezTo>
                  <a:cubicBezTo>
                    <a:pt x="51" y="188"/>
                    <a:pt x="50" y="186"/>
                    <a:pt x="49" y="184"/>
                  </a:cubicBezTo>
                  <a:cubicBezTo>
                    <a:pt x="48" y="181"/>
                    <a:pt x="49" y="180"/>
                    <a:pt x="49" y="178"/>
                  </a:cubicBezTo>
                  <a:cubicBezTo>
                    <a:pt x="50" y="176"/>
                    <a:pt x="52" y="162"/>
                    <a:pt x="52" y="162"/>
                  </a:cubicBezTo>
                  <a:cubicBezTo>
                    <a:pt x="52" y="162"/>
                    <a:pt x="51" y="157"/>
                    <a:pt x="51" y="154"/>
                  </a:cubicBezTo>
                  <a:cubicBezTo>
                    <a:pt x="50" y="152"/>
                    <a:pt x="51" y="149"/>
                    <a:pt x="51" y="147"/>
                  </a:cubicBezTo>
                  <a:cubicBezTo>
                    <a:pt x="50" y="146"/>
                    <a:pt x="48" y="144"/>
                    <a:pt x="48" y="140"/>
                  </a:cubicBezTo>
                  <a:cubicBezTo>
                    <a:pt x="48" y="137"/>
                    <a:pt x="43" y="123"/>
                    <a:pt x="43" y="123"/>
                  </a:cubicBezTo>
                  <a:cubicBezTo>
                    <a:pt x="43" y="123"/>
                    <a:pt x="43" y="124"/>
                    <a:pt x="41" y="129"/>
                  </a:cubicBezTo>
                  <a:cubicBezTo>
                    <a:pt x="40" y="134"/>
                    <a:pt x="37" y="146"/>
                    <a:pt x="36" y="149"/>
                  </a:cubicBezTo>
                  <a:cubicBezTo>
                    <a:pt x="36" y="152"/>
                    <a:pt x="35" y="154"/>
                    <a:pt x="34" y="156"/>
                  </a:cubicBezTo>
                  <a:cubicBezTo>
                    <a:pt x="32" y="157"/>
                    <a:pt x="32" y="160"/>
                    <a:pt x="32" y="163"/>
                  </a:cubicBezTo>
                  <a:cubicBezTo>
                    <a:pt x="31" y="166"/>
                    <a:pt x="31" y="176"/>
                    <a:pt x="31" y="176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1" y="185"/>
                    <a:pt x="31" y="186"/>
                  </a:cubicBezTo>
                  <a:cubicBezTo>
                    <a:pt x="32" y="187"/>
                    <a:pt x="30" y="193"/>
                    <a:pt x="30" y="193"/>
                  </a:cubicBezTo>
                  <a:cubicBezTo>
                    <a:pt x="30" y="193"/>
                    <a:pt x="30" y="195"/>
                    <a:pt x="30" y="196"/>
                  </a:cubicBezTo>
                  <a:cubicBezTo>
                    <a:pt x="30" y="197"/>
                    <a:pt x="29" y="199"/>
                    <a:pt x="29" y="199"/>
                  </a:cubicBezTo>
                  <a:cubicBezTo>
                    <a:pt x="29" y="199"/>
                    <a:pt x="29" y="201"/>
                    <a:pt x="29" y="202"/>
                  </a:cubicBezTo>
                  <a:cubicBezTo>
                    <a:pt x="29" y="202"/>
                    <a:pt x="29" y="202"/>
                    <a:pt x="28" y="202"/>
                  </a:cubicBezTo>
                  <a:cubicBezTo>
                    <a:pt x="27" y="203"/>
                    <a:pt x="22" y="203"/>
                    <a:pt x="22" y="203"/>
                  </a:cubicBezTo>
                  <a:cubicBezTo>
                    <a:pt x="22" y="203"/>
                    <a:pt x="20" y="202"/>
                    <a:pt x="20" y="202"/>
                  </a:cubicBezTo>
                  <a:cubicBezTo>
                    <a:pt x="20" y="202"/>
                    <a:pt x="18" y="203"/>
                    <a:pt x="13" y="205"/>
                  </a:cubicBezTo>
                  <a:cubicBezTo>
                    <a:pt x="8" y="206"/>
                    <a:pt x="4" y="205"/>
                    <a:pt x="3" y="205"/>
                  </a:cubicBezTo>
                  <a:cubicBezTo>
                    <a:pt x="2" y="204"/>
                    <a:pt x="1" y="204"/>
                    <a:pt x="0" y="203"/>
                  </a:cubicBezTo>
                  <a:cubicBezTo>
                    <a:pt x="0" y="203"/>
                    <a:pt x="1" y="202"/>
                    <a:pt x="1" y="202"/>
                  </a:cubicBezTo>
                  <a:cubicBezTo>
                    <a:pt x="1" y="202"/>
                    <a:pt x="1" y="202"/>
                    <a:pt x="1" y="2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08" name="Freeform 19"/>
            <p:cNvSpPr>
              <a:spLocks noEditPoints="1"/>
            </p:cNvSpPr>
            <p:nvPr/>
          </p:nvSpPr>
          <p:spPr bwMode="auto">
            <a:xfrm>
              <a:off x="13928724" y="6188075"/>
              <a:ext cx="904875" cy="3713163"/>
            </a:xfrm>
            <a:custGeom>
              <a:avLst/>
              <a:gdLst>
                <a:gd name="T0" fmla="*/ 41 w 50"/>
                <a:gd name="T1" fmla="*/ 34 h 205"/>
                <a:gd name="T2" fmla="*/ 39 w 50"/>
                <a:gd name="T3" fmla="*/ 29 h 205"/>
                <a:gd name="T4" fmla="*/ 39 w 50"/>
                <a:gd name="T5" fmla="*/ 29 h 205"/>
                <a:gd name="T6" fmla="*/ 38 w 50"/>
                <a:gd name="T7" fmla="*/ 27 h 205"/>
                <a:gd name="T8" fmla="*/ 37 w 50"/>
                <a:gd name="T9" fmla="*/ 26 h 205"/>
                <a:gd name="T10" fmla="*/ 41 w 50"/>
                <a:gd name="T11" fmla="*/ 23 h 205"/>
                <a:gd name="T12" fmla="*/ 41 w 50"/>
                <a:gd name="T13" fmla="*/ 18 h 205"/>
                <a:gd name="T14" fmla="*/ 40 w 50"/>
                <a:gd name="T15" fmla="*/ 15 h 205"/>
                <a:gd name="T16" fmla="*/ 27 w 50"/>
                <a:gd name="T17" fmla="*/ 2 h 205"/>
                <a:gd name="T18" fmla="*/ 20 w 50"/>
                <a:gd name="T19" fmla="*/ 10 h 205"/>
                <a:gd name="T20" fmla="*/ 20 w 50"/>
                <a:gd name="T21" fmla="*/ 15 h 205"/>
                <a:gd name="T22" fmla="*/ 20 w 50"/>
                <a:gd name="T23" fmla="*/ 21 h 205"/>
                <a:gd name="T24" fmla="*/ 25 w 50"/>
                <a:gd name="T25" fmla="*/ 30 h 205"/>
                <a:gd name="T26" fmla="*/ 20 w 50"/>
                <a:gd name="T27" fmla="*/ 33 h 205"/>
                <a:gd name="T28" fmla="*/ 15 w 50"/>
                <a:gd name="T29" fmla="*/ 37 h 205"/>
                <a:gd name="T30" fmla="*/ 14 w 50"/>
                <a:gd name="T31" fmla="*/ 38 h 205"/>
                <a:gd name="T32" fmla="*/ 8 w 50"/>
                <a:gd name="T33" fmla="*/ 49 h 205"/>
                <a:gd name="T34" fmla="*/ 2 w 50"/>
                <a:gd name="T35" fmla="*/ 59 h 205"/>
                <a:gd name="T36" fmla="*/ 3 w 50"/>
                <a:gd name="T37" fmla="*/ 71 h 205"/>
                <a:gd name="T38" fmla="*/ 11 w 50"/>
                <a:gd name="T39" fmla="*/ 74 h 205"/>
                <a:gd name="T40" fmla="*/ 3 w 50"/>
                <a:gd name="T41" fmla="*/ 93 h 205"/>
                <a:gd name="T42" fmla="*/ 5 w 50"/>
                <a:gd name="T43" fmla="*/ 101 h 205"/>
                <a:gd name="T44" fmla="*/ 1 w 50"/>
                <a:gd name="T45" fmla="*/ 132 h 205"/>
                <a:gd name="T46" fmla="*/ 3 w 50"/>
                <a:gd name="T47" fmla="*/ 139 h 205"/>
                <a:gd name="T48" fmla="*/ 13 w 50"/>
                <a:gd name="T49" fmla="*/ 168 h 205"/>
                <a:gd name="T50" fmla="*/ 20 w 50"/>
                <a:gd name="T51" fmla="*/ 187 h 205"/>
                <a:gd name="T52" fmla="*/ 16 w 50"/>
                <a:gd name="T53" fmla="*/ 195 h 205"/>
                <a:gd name="T54" fmla="*/ 11 w 50"/>
                <a:gd name="T55" fmla="*/ 201 h 205"/>
                <a:gd name="T56" fmla="*/ 17 w 50"/>
                <a:gd name="T57" fmla="*/ 202 h 205"/>
                <a:gd name="T58" fmla="*/ 29 w 50"/>
                <a:gd name="T59" fmla="*/ 203 h 205"/>
                <a:gd name="T60" fmla="*/ 31 w 50"/>
                <a:gd name="T61" fmla="*/ 202 h 205"/>
                <a:gd name="T62" fmla="*/ 34 w 50"/>
                <a:gd name="T63" fmla="*/ 195 h 205"/>
                <a:gd name="T64" fmla="*/ 36 w 50"/>
                <a:gd name="T65" fmla="*/ 185 h 205"/>
                <a:gd name="T66" fmla="*/ 37 w 50"/>
                <a:gd name="T67" fmla="*/ 174 h 205"/>
                <a:gd name="T68" fmla="*/ 39 w 50"/>
                <a:gd name="T69" fmla="*/ 142 h 205"/>
                <a:gd name="T70" fmla="*/ 41 w 50"/>
                <a:gd name="T71" fmla="*/ 134 h 205"/>
                <a:gd name="T72" fmla="*/ 42 w 50"/>
                <a:gd name="T73" fmla="*/ 100 h 205"/>
                <a:gd name="T74" fmla="*/ 40 w 50"/>
                <a:gd name="T75" fmla="*/ 85 h 205"/>
                <a:gd name="T76" fmla="*/ 39 w 50"/>
                <a:gd name="T77" fmla="*/ 72 h 205"/>
                <a:gd name="T78" fmla="*/ 46 w 50"/>
                <a:gd name="T79" fmla="*/ 56 h 205"/>
                <a:gd name="T80" fmla="*/ 49 w 50"/>
                <a:gd name="T81" fmla="*/ 43 h 205"/>
                <a:gd name="T82" fmla="*/ 43 w 50"/>
                <a:gd name="T83" fmla="*/ 36 h 205"/>
                <a:gd name="T84" fmla="*/ 28 w 50"/>
                <a:gd name="T85" fmla="*/ 181 h 205"/>
                <a:gd name="T86" fmla="*/ 22 w 50"/>
                <a:gd name="T87" fmla="*/ 160 h 205"/>
                <a:gd name="T88" fmla="*/ 16 w 50"/>
                <a:gd name="T89" fmla="*/ 143 h 205"/>
                <a:gd name="T90" fmla="*/ 17 w 50"/>
                <a:gd name="T91" fmla="*/ 134 h 205"/>
                <a:gd name="T92" fmla="*/ 27 w 50"/>
                <a:gd name="T93" fmla="*/ 139 h 205"/>
                <a:gd name="T94" fmla="*/ 30 w 50"/>
                <a:gd name="T95" fmla="*/ 17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205">
                  <a:moveTo>
                    <a:pt x="43" y="36"/>
                  </a:moveTo>
                  <a:cubicBezTo>
                    <a:pt x="43" y="35"/>
                    <a:pt x="41" y="34"/>
                    <a:pt x="41" y="34"/>
                  </a:cubicBezTo>
                  <a:cubicBezTo>
                    <a:pt x="41" y="34"/>
                    <a:pt x="40" y="32"/>
                    <a:pt x="40" y="31"/>
                  </a:cubicBezTo>
                  <a:cubicBezTo>
                    <a:pt x="39" y="30"/>
                    <a:pt x="40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8"/>
                    <a:pt x="39" y="29"/>
                    <a:pt x="39" y="29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7" y="27"/>
                    <a:pt x="37" y="26"/>
                    <a:pt x="37" y="26"/>
                  </a:cubicBezTo>
                  <a:cubicBezTo>
                    <a:pt x="38" y="27"/>
                    <a:pt x="40" y="27"/>
                    <a:pt x="41" y="25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1" y="23"/>
                    <a:pt x="42" y="23"/>
                    <a:pt x="42" y="22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1" y="18"/>
                    <a:pt x="41" y="17"/>
                    <a:pt x="40" y="17"/>
                  </a:cubicBezTo>
                  <a:cubicBezTo>
                    <a:pt x="41" y="16"/>
                    <a:pt x="41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7"/>
                    <a:pt x="34" y="0"/>
                    <a:pt x="27" y="2"/>
                  </a:cubicBezTo>
                  <a:cubicBezTo>
                    <a:pt x="21" y="3"/>
                    <a:pt x="21" y="7"/>
                    <a:pt x="21" y="7"/>
                  </a:cubicBezTo>
                  <a:cubicBezTo>
                    <a:pt x="21" y="7"/>
                    <a:pt x="20" y="8"/>
                    <a:pt x="20" y="10"/>
                  </a:cubicBezTo>
                  <a:cubicBezTo>
                    <a:pt x="20" y="11"/>
                    <a:pt x="20" y="13"/>
                    <a:pt x="20" y="13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8"/>
                    <a:pt x="20" y="19"/>
                    <a:pt x="20" y="21"/>
                  </a:cubicBezTo>
                  <a:cubicBezTo>
                    <a:pt x="21" y="23"/>
                    <a:pt x="22" y="27"/>
                    <a:pt x="23" y="28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4" y="31"/>
                    <a:pt x="21" y="32"/>
                    <a:pt x="20" y="33"/>
                  </a:cubicBezTo>
                  <a:cubicBezTo>
                    <a:pt x="19" y="34"/>
                    <a:pt x="18" y="35"/>
                    <a:pt x="17" y="35"/>
                  </a:cubicBezTo>
                  <a:cubicBezTo>
                    <a:pt x="17" y="36"/>
                    <a:pt x="16" y="36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4" y="38"/>
                    <a:pt x="14" y="38"/>
                  </a:cubicBezTo>
                  <a:cubicBezTo>
                    <a:pt x="14" y="38"/>
                    <a:pt x="11" y="43"/>
                    <a:pt x="10" y="45"/>
                  </a:cubicBezTo>
                  <a:cubicBezTo>
                    <a:pt x="9" y="47"/>
                    <a:pt x="9" y="47"/>
                    <a:pt x="8" y="49"/>
                  </a:cubicBezTo>
                  <a:cubicBezTo>
                    <a:pt x="7" y="51"/>
                    <a:pt x="8" y="50"/>
                    <a:pt x="6" y="53"/>
                  </a:cubicBezTo>
                  <a:cubicBezTo>
                    <a:pt x="5" y="55"/>
                    <a:pt x="4" y="56"/>
                    <a:pt x="2" y="59"/>
                  </a:cubicBezTo>
                  <a:cubicBezTo>
                    <a:pt x="1" y="62"/>
                    <a:pt x="0" y="62"/>
                    <a:pt x="0" y="65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5" y="73"/>
                    <a:pt x="6" y="72"/>
                    <a:pt x="8" y="73"/>
                  </a:cubicBezTo>
                  <a:cubicBezTo>
                    <a:pt x="10" y="73"/>
                    <a:pt x="11" y="74"/>
                    <a:pt x="11" y="74"/>
                  </a:cubicBezTo>
                  <a:cubicBezTo>
                    <a:pt x="11" y="74"/>
                    <a:pt x="6" y="82"/>
                    <a:pt x="6" y="86"/>
                  </a:cubicBezTo>
                  <a:cubicBezTo>
                    <a:pt x="5" y="89"/>
                    <a:pt x="5" y="91"/>
                    <a:pt x="3" y="93"/>
                  </a:cubicBezTo>
                  <a:cubicBezTo>
                    <a:pt x="2" y="96"/>
                    <a:pt x="1" y="98"/>
                    <a:pt x="2" y="98"/>
                  </a:cubicBezTo>
                  <a:cubicBezTo>
                    <a:pt x="3" y="99"/>
                    <a:pt x="5" y="101"/>
                    <a:pt x="5" y="101"/>
                  </a:cubicBezTo>
                  <a:cubicBezTo>
                    <a:pt x="5" y="101"/>
                    <a:pt x="3" y="113"/>
                    <a:pt x="2" y="120"/>
                  </a:cubicBezTo>
                  <a:cubicBezTo>
                    <a:pt x="2" y="126"/>
                    <a:pt x="1" y="132"/>
                    <a:pt x="1" y="132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3" y="133"/>
                    <a:pt x="3" y="138"/>
                    <a:pt x="3" y="139"/>
                  </a:cubicBezTo>
                  <a:cubicBezTo>
                    <a:pt x="3" y="141"/>
                    <a:pt x="3" y="142"/>
                    <a:pt x="3" y="143"/>
                  </a:cubicBezTo>
                  <a:cubicBezTo>
                    <a:pt x="4" y="145"/>
                    <a:pt x="10" y="162"/>
                    <a:pt x="13" y="168"/>
                  </a:cubicBezTo>
                  <a:cubicBezTo>
                    <a:pt x="16" y="173"/>
                    <a:pt x="18" y="178"/>
                    <a:pt x="19" y="182"/>
                  </a:cubicBezTo>
                  <a:cubicBezTo>
                    <a:pt x="20" y="185"/>
                    <a:pt x="20" y="187"/>
                    <a:pt x="20" y="187"/>
                  </a:cubicBezTo>
                  <a:cubicBezTo>
                    <a:pt x="20" y="187"/>
                    <a:pt x="19" y="188"/>
                    <a:pt x="18" y="190"/>
                  </a:cubicBezTo>
                  <a:cubicBezTo>
                    <a:pt x="17" y="192"/>
                    <a:pt x="18" y="193"/>
                    <a:pt x="16" y="195"/>
                  </a:cubicBezTo>
                  <a:cubicBezTo>
                    <a:pt x="14" y="197"/>
                    <a:pt x="12" y="198"/>
                    <a:pt x="11" y="199"/>
                  </a:cubicBezTo>
                  <a:cubicBezTo>
                    <a:pt x="10" y="199"/>
                    <a:pt x="11" y="201"/>
                    <a:pt x="11" y="201"/>
                  </a:cubicBezTo>
                  <a:cubicBezTo>
                    <a:pt x="11" y="201"/>
                    <a:pt x="10" y="201"/>
                    <a:pt x="11" y="202"/>
                  </a:cubicBezTo>
                  <a:cubicBezTo>
                    <a:pt x="11" y="202"/>
                    <a:pt x="17" y="202"/>
                    <a:pt x="17" y="202"/>
                  </a:cubicBezTo>
                  <a:cubicBezTo>
                    <a:pt x="17" y="202"/>
                    <a:pt x="18" y="203"/>
                    <a:pt x="18" y="204"/>
                  </a:cubicBezTo>
                  <a:cubicBezTo>
                    <a:pt x="19" y="205"/>
                    <a:pt x="28" y="204"/>
                    <a:pt x="29" y="203"/>
                  </a:cubicBezTo>
                  <a:cubicBezTo>
                    <a:pt x="31" y="203"/>
                    <a:pt x="31" y="200"/>
                    <a:pt x="31" y="200"/>
                  </a:cubicBezTo>
                  <a:cubicBezTo>
                    <a:pt x="31" y="200"/>
                    <a:pt x="31" y="202"/>
                    <a:pt x="31" y="202"/>
                  </a:cubicBezTo>
                  <a:cubicBezTo>
                    <a:pt x="32" y="202"/>
                    <a:pt x="33" y="202"/>
                    <a:pt x="33" y="202"/>
                  </a:cubicBezTo>
                  <a:cubicBezTo>
                    <a:pt x="33" y="202"/>
                    <a:pt x="34" y="196"/>
                    <a:pt x="34" y="195"/>
                  </a:cubicBezTo>
                  <a:cubicBezTo>
                    <a:pt x="34" y="194"/>
                    <a:pt x="36" y="193"/>
                    <a:pt x="37" y="191"/>
                  </a:cubicBezTo>
                  <a:cubicBezTo>
                    <a:pt x="37" y="189"/>
                    <a:pt x="37" y="186"/>
                    <a:pt x="36" y="185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4" y="183"/>
                    <a:pt x="37" y="174"/>
                  </a:cubicBezTo>
                  <a:cubicBezTo>
                    <a:pt x="39" y="165"/>
                    <a:pt x="42" y="159"/>
                    <a:pt x="41" y="152"/>
                  </a:cubicBezTo>
                  <a:cubicBezTo>
                    <a:pt x="40" y="145"/>
                    <a:pt x="39" y="143"/>
                    <a:pt x="39" y="142"/>
                  </a:cubicBezTo>
                  <a:cubicBezTo>
                    <a:pt x="39" y="141"/>
                    <a:pt x="39" y="134"/>
                    <a:pt x="39" y="134"/>
                  </a:cubicBezTo>
                  <a:cubicBezTo>
                    <a:pt x="39" y="134"/>
                    <a:pt x="41" y="135"/>
                    <a:pt x="41" y="134"/>
                  </a:cubicBezTo>
                  <a:cubicBezTo>
                    <a:pt x="41" y="133"/>
                    <a:pt x="43" y="115"/>
                    <a:pt x="43" y="109"/>
                  </a:cubicBezTo>
                  <a:cubicBezTo>
                    <a:pt x="43" y="103"/>
                    <a:pt x="42" y="100"/>
                    <a:pt x="42" y="100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99"/>
                    <a:pt x="41" y="87"/>
                    <a:pt x="40" y="85"/>
                  </a:cubicBezTo>
                  <a:cubicBezTo>
                    <a:pt x="39" y="82"/>
                    <a:pt x="40" y="81"/>
                    <a:pt x="39" y="79"/>
                  </a:cubicBezTo>
                  <a:cubicBezTo>
                    <a:pt x="39" y="76"/>
                    <a:pt x="38" y="73"/>
                    <a:pt x="39" y="72"/>
                  </a:cubicBezTo>
                  <a:cubicBezTo>
                    <a:pt x="39" y="71"/>
                    <a:pt x="42" y="64"/>
                    <a:pt x="44" y="61"/>
                  </a:cubicBezTo>
                  <a:cubicBezTo>
                    <a:pt x="45" y="59"/>
                    <a:pt x="46" y="57"/>
                    <a:pt x="46" y="56"/>
                  </a:cubicBezTo>
                  <a:cubicBezTo>
                    <a:pt x="46" y="55"/>
                    <a:pt x="47" y="54"/>
                    <a:pt x="47" y="54"/>
                  </a:cubicBezTo>
                  <a:cubicBezTo>
                    <a:pt x="47" y="54"/>
                    <a:pt x="49" y="46"/>
                    <a:pt x="49" y="43"/>
                  </a:cubicBezTo>
                  <a:cubicBezTo>
                    <a:pt x="50" y="40"/>
                    <a:pt x="50" y="39"/>
                    <a:pt x="49" y="39"/>
                  </a:cubicBezTo>
                  <a:cubicBezTo>
                    <a:pt x="49" y="38"/>
                    <a:pt x="44" y="37"/>
                    <a:pt x="43" y="36"/>
                  </a:cubicBezTo>
                  <a:close/>
                  <a:moveTo>
                    <a:pt x="30" y="173"/>
                  </a:moveTo>
                  <a:cubicBezTo>
                    <a:pt x="29" y="178"/>
                    <a:pt x="28" y="181"/>
                    <a:pt x="28" y="181"/>
                  </a:cubicBezTo>
                  <a:cubicBezTo>
                    <a:pt x="28" y="181"/>
                    <a:pt x="27" y="178"/>
                    <a:pt x="25" y="173"/>
                  </a:cubicBezTo>
                  <a:cubicBezTo>
                    <a:pt x="24" y="168"/>
                    <a:pt x="22" y="163"/>
                    <a:pt x="22" y="160"/>
                  </a:cubicBezTo>
                  <a:cubicBezTo>
                    <a:pt x="22" y="156"/>
                    <a:pt x="20" y="149"/>
                    <a:pt x="18" y="147"/>
                  </a:cubicBezTo>
                  <a:cubicBezTo>
                    <a:pt x="16" y="144"/>
                    <a:pt x="16" y="144"/>
                    <a:pt x="16" y="143"/>
                  </a:cubicBezTo>
                  <a:cubicBezTo>
                    <a:pt x="16" y="143"/>
                    <a:pt x="16" y="139"/>
                    <a:pt x="16" y="137"/>
                  </a:cubicBezTo>
                  <a:cubicBezTo>
                    <a:pt x="16" y="136"/>
                    <a:pt x="17" y="134"/>
                    <a:pt x="17" y="134"/>
                  </a:cubicBezTo>
                  <a:cubicBezTo>
                    <a:pt x="19" y="135"/>
                    <a:pt x="23" y="135"/>
                    <a:pt x="26" y="135"/>
                  </a:cubicBezTo>
                  <a:cubicBezTo>
                    <a:pt x="26" y="135"/>
                    <a:pt x="26" y="136"/>
                    <a:pt x="27" y="139"/>
                  </a:cubicBezTo>
                  <a:cubicBezTo>
                    <a:pt x="27" y="142"/>
                    <a:pt x="29" y="145"/>
                    <a:pt x="29" y="145"/>
                  </a:cubicBezTo>
                  <a:cubicBezTo>
                    <a:pt x="29" y="145"/>
                    <a:pt x="30" y="168"/>
                    <a:pt x="30" y="1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09" name="Freeform 20"/>
            <p:cNvSpPr>
              <a:spLocks noEditPoints="1"/>
            </p:cNvSpPr>
            <p:nvPr/>
          </p:nvSpPr>
          <p:spPr bwMode="auto">
            <a:xfrm>
              <a:off x="13149262" y="3200400"/>
              <a:ext cx="1395412" cy="3875088"/>
            </a:xfrm>
            <a:custGeom>
              <a:avLst/>
              <a:gdLst>
                <a:gd name="T0" fmla="*/ 55 w 77"/>
                <a:gd name="T1" fmla="*/ 103 h 214"/>
                <a:gd name="T2" fmla="*/ 59 w 77"/>
                <a:gd name="T3" fmla="*/ 80 h 214"/>
                <a:gd name="T4" fmla="*/ 63 w 77"/>
                <a:gd name="T5" fmla="*/ 61 h 214"/>
                <a:gd name="T6" fmla="*/ 76 w 77"/>
                <a:gd name="T7" fmla="*/ 55 h 214"/>
                <a:gd name="T8" fmla="*/ 59 w 77"/>
                <a:gd name="T9" fmla="*/ 35 h 214"/>
                <a:gd name="T10" fmla="*/ 57 w 77"/>
                <a:gd name="T11" fmla="*/ 33 h 214"/>
                <a:gd name="T12" fmla="*/ 55 w 77"/>
                <a:gd name="T13" fmla="*/ 23 h 214"/>
                <a:gd name="T14" fmla="*/ 51 w 77"/>
                <a:gd name="T15" fmla="*/ 19 h 214"/>
                <a:gd name="T16" fmla="*/ 47 w 77"/>
                <a:gd name="T17" fmla="*/ 18 h 214"/>
                <a:gd name="T18" fmla="*/ 47 w 77"/>
                <a:gd name="T19" fmla="*/ 18 h 214"/>
                <a:gd name="T20" fmla="*/ 48 w 77"/>
                <a:gd name="T21" fmla="*/ 11 h 214"/>
                <a:gd name="T22" fmla="*/ 45 w 77"/>
                <a:gd name="T23" fmla="*/ 2 h 214"/>
                <a:gd name="T24" fmla="*/ 30 w 77"/>
                <a:gd name="T25" fmla="*/ 2 h 214"/>
                <a:gd name="T26" fmla="*/ 27 w 77"/>
                <a:gd name="T27" fmla="*/ 11 h 214"/>
                <a:gd name="T28" fmla="*/ 29 w 77"/>
                <a:gd name="T29" fmla="*/ 19 h 214"/>
                <a:gd name="T30" fmla="*/ 28 w 77"/>
                <a:gd name="T31" fmla="*/ 27 h 214"/>
                <a:gd name="T32" fmla="*/ 26 w 77"/>
                <a:gd name="T33" fmla="*/ 29 h 214"/>
                <a:gd name="T34" fmla="*/ 8 w 77"/>
                <a:gd name="T35" fmla="*/ 40 h 214"/>
                <a:gd name="T36" fmla="*/ 2 w 77"/>
                <a:gd name="T37" fmla="*/ 83 h 214"/>
                <a:gd name="T38" fmla="*/ 2 w 77"/>
                <a:gd name="T39" fmla="*/ 112 h 214"/>
                <a:gd name="T40" fmla="*/ 6 w 77"/>
                <a:gd name="T41" fmla="*/ 115 h 214"/>
                <a:gd name="T42" fmla="*/ 1 w 77"/>
                <a:gd name="T43" fmla="*/ 138 h 214"/>
                <a:gd name="T44" fmla="*/ 5 w 77"/>
                <a:gd name="T45" fmla="*/ 154 h 214"/>
                <a:gd name="T46" fmla="*/ 11 w 77"/>
                <a:gd name="T47" fmla="*/ 124 h 214"/>
                <a:gd name="T48" fmla="*/ 9 w 77"/>
                <a:gd name="T49" fmla="*/ 116 h 214"/>
                <a:gd name="T50" fmla="*/ 12 w 77"/>
                <a:gd name="T51" fmla="*/ 113 h 214"/>
                <a:gd name="T52" fmla="*/ 16 w 77"/>
                <a:gd name="T53" fmla="*/ 110 h 214"/>
                <a:gd name="T54" fmla="*/ 26 w 77"/>
                <a:gd name="T55" fmla="*/ 157 h 214"/>
                <a:gd name="T56" fmla="*/ 31 w 77"/>
                <a:gd name="T57" fmla="*/ 186 h 214"/>
                <a:gd name="T58" fmla="*/ 28 w 77"/>
                <a:gd name="T59" fmla="*/ 204 h 214"/>
                <a:gd name="T60" fmla="*/ 33 w 77"/>
                <a:gd name="T61" fmla="*/ 206 h 214"/>
                <a:gd name="T62" fmla="*/ 33 w 77"/>
                <a:gd name="T63" fmla="*/ 213 h 214"/>
                <a:gd name="T64" fmla="*/ 42 w 77"/>
                <a:gd name="T65" fmla="*/ 211 h 214"/>
                <a:gd name="T66" fmla="*/ 45 w 77"/>
                <a:gd name="T67" fmla="*/ 200 h 214"/>
                <a:gd name="T68" fmla="*/ 50 w 77"/>
                <a:gd name="T69" fmla="*/ 160 h 214"/>
                <a:gd name="T70" fmla="*/ 15 w 77"/>
                <a:gd name="T71" fmla="*/ 77 h 214"/>
                <a:gd name="T72" fmla="*/ 12 w 77"/>
                <a:gd name="T73" fmla="*/ 95 h 214"/>
                <a:gd name="T74" fmla="*/ 15 w 77"/>
                <a:gd name="T75" fmla="*/ 64 h 214"/>
                <a:gd name="T76" fmla="*/ 15 w 77"/>
                <a:gd name="T77" fmla="*/ 77 h 214"/>
                <a:gd name="T78" fmla="*/ 42 w 77"/>
                <a:gd name="T79" fmla="*/ 29 h 214"/>
                <a:gd name="T80" fmla="*/ 42 w 77"/>
                <a:gd name="T81" fmla="*/ 29 h 214"/>
                <a:gd name="T82" fmla="*/ 45 w 77"/>
                <a:gd name="T83" fmla="*/ 27 h 214"/>
                <a:gd name="T84" fmla="*/ 50 w 77"/>
                <a:gd name="T85" fmla="*/ 27 h 214"/>
                <a:gd name="T86" fmla="*/ 48 w 77"/>
                <a:gd name="T87" fmla="*/ 24 h 214"/>
                <a:gd name="T88" fmla="*/ 50 w 77"/>
                <a:gd name="T89" fmla="*/ 20 h 214"/>
                <a:gd name="T90" fmla="*/ 49 w 77"/>
                <a:gd name="T91" fmla="*/ 20 h 214"/>
                <a:gd name="T92" fmla="*/ 50 w 77"/>
                <a:gd name="T93" fmla="*/ 22 h 214"/>
                <a:gd name="T94" fmla="*/ 52 w 77"/>
                <a:gd name="T95" fmla="*/ 2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214">
                  <a:moveTo>
                    <a:pt x="51" y="135"/>
                  </a:moveTo>
                  <a:cubicBezTo>
                    <a:pt x="51" y="132"/>
                    <a:pt x="53" y="127"/>
                    <a:pt x="54" y="123"/>
                  </a:cubicBezTo>
                  <a:cubicBezTo>
                    <a:pt x="55" y="118"/>
                    <a:pt x="55" y="103"/>
                    <a:pt x="55" y="103"/>
                  </a:cubicBezTo>
                  <a:cubicBezTo>
                    <a:pt x="55" y="103"/>
                    <a:pt x="59" y="108"/>
                    <a:pt x="60" y="107"/>
                  </a:cubicBezTo>
                  <a:cubicBezTo>
                    <a:pt x="62" y="106"/>
                    <a:pt x="65" y="103"/>
                    <a:pt x="65" y="102"/>
                  </a:cubicBezTo>
                  <a:cubicBezTo>
                    <a:pt x="66" y="101"/>
                    <a:pt x="60" y="81"/>
                    <a:pt x="59" y="80"/>
                  </a:cubicBezTo>
                  <a:cubicBezTo>
                    <a:pt x="59" y="79"/>
                    <a:pt x="59" y="77"/>
                    <a:pt x="58" y="74"/>
                  </a:cubicBezTo>
                  <a:cubicBezTo>
                    <a:pt x="58" y="71"/>
                    <a:pt x="58" y="58"/>
                    <a:pt x="58" y="58"/>
                  </a:cubicBezTo>
                  <a:cubicBezTo>
                    <a:pt x="58" y="58"/>
                    <a:pt x="61" y="60"/>
                    <a:pt x="63" y="61"/>
                  </a:cubicBezTo>
                  <a:cubicBezTo>
                    <a:pt x="65" y="62"/>
                    <a:pt x="67" y="63"/>
                    <a:pt x="68" y="64"/>
                  </a:cubicBezTo>
                  <a:cubicBezTo>
                    <a:pt x="70" y="64"/>
                    <a:pt x="75" y="63"/>
                    <a:pt x="76" y="63"/>
                  </a:cubicBezTo>
                  <a:cubicBezTo>
                    <a:pt x="76" y="62"/>
                    <a:pt x="77" y="58"/>
                    <a:pt x="76" y="55"/>
                  </a:cubicBezTo>
                  <a:cubicBezTo>
                    <a:pt x="74" y="51"/>
                    <a:pt x="74" y="52"/>
                    <a:pt x="72" y="50"/>
                  </a:cubicBezTo>
                  <a:cubicBezTo>
                    <a:pt x="69" y="47"/>
                    <a:pt x="60" y="35"/>
                    <a:pt x="59" y="35"/>
                  </a:cubicBezTo>
                  <a:cubicBezTo>
                    <a:pt x="59" y="34"/>
                    <a:pt x="59" y="35"/>
                    <a:pt x="59" y="35"/>
                  </a:cubicBezTo>
                  <a:cubicBezTo>
                    <a:pt x="59" y="35"/>
                    <a:pt x="58" y="34"/>
                    <a:pt x="58" y="34"/>
                  </a:cubicBezTo>
                  <a:cubicBezTo>
                    <a:pt x="58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3"/>
                  </a:cubicBezTo>
                  <a:cubicBezTo>
                    <a:pt x="56" y="32"/>
                    <a:pt x="56" y="32"/>
                    <a:pt x="55" y="30"/>
                  </a:cubicBezTo>
                  <a:cubicBezTo>
                    <a:pt x="55" y="28"/>
                    <a:pt x="56" y="26"/>
                    <a:pt x="55" y="25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4" y="21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1" y="19"/>
                    <a:pt x="50" y="18"/>
                    <a:pt x="50" y="18"/>
                  </a:cubicBezTo>
                  <a:cubicBezTo>
                    <a:pt x="50" y="18"/>
                    <a:pt x="48" y="17"/>
                    <a:pt x="48" y="17"/>
                  </a:cubicBezTo>
                  <a:cubicBezTo>
                    <a:pt x="48" y="17"/>
                    <a:pt x="47" y="17"/>
                    <a:pt x="47" y="18"/>
                  </a:cubicBezTo>
                  <a:cubicBezTo>
                    <a:pt x="48" y="18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6"/>
                    <a:pt x="47" y="16"/>
                  </a:cubicBezTo>
                  <a:cubicBezTo>
                    <a:pt x="46" y="15"/>
                    <a:pt x="47" y="14"/>
                    <a:pt x="47" y="13"/>
                  </a:cubicBezTo>
                  <a:cubicBezTo>
                    <a:pt x="47" y="13"/>
                    <a:pt x="48" y="12"/>
                    <a:pt x="48" y="11"/>
                  </a:cubicBezTo>
                  <a:cubicBezTo>
                    <a:pt x="48" y="9"/>
                    <a:pt x="47" y="6"/>
                    <a:pt x="47" y="6"/>
                  </a:cubicBezTo>
                  <a:cubicBezTo>
                    <a:pt x="47" y="6"/>
                    <a:pt x="47" y="5"/>
                    <a:pt x="47" y="4"/>
                  </a:cubicBezTo>
                  <a:cubicBezTo>
                    <a:pt x="47" y="3"/>
                    <a:pt x="47" y="2"/>
                    <a:pt x="45" y="2"/>
                  </a:cubicBezTo>
                  <a:cubicBezTo>
                    <a:pt x="43" y="1"/>
                    <a:pt x="37" y="0"/>
                    <a:pt x="35" y="0"/>
                  </a:cubicBezTo>
                  <a:cubicBezTo>
                    <a:pt x="34" y="0"/>
                    <a:pt x="33" y="1"/>
                    <a:pt x="32" y="1"/>
                  </a:cubicBezTo>
                  <a:cubicBezTo>
                    <a:pt x="32" y="0"/>
                    <a:pt x="30" y="2"/>
                    <a:pt x="30" y="2"/>
                  </a:cubicBezTo>
                  <a:cubicBezTo>
                    <a:pt x="30" y="3"/>
                    <a:pt x="29" y="4"/>
                    <a:pt x="28" y="6"/>
                  </a:cubicBezTo>
                  <a:cubicBezTo>
                    <a:pt x="27" y="8"/>
                    <a:pt x="28" y="10"/>
                    <a:pt x="28" y="10"/>
                  </a:cubicBezTo>
                  <a:cubicBezTo>
                    <a:pt x="28" y="10"/>
                    <a:pt x="27" y="10"/>
                    <a:pt x="27" y="11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7" y="14"/>
                    <a:pt x="26" y="16"/>
                    <a:pt x="27" y="17"/>
                  </a:cubicBezTo>
                  <a:cubicBezTo>
                    <a:pt x="28" y="18"/>
                    <a:pt x="29" y="19"/>
                    <a:pt x="29" y="19"/>
                  </a:cubicBezTo>
                  <a:cubicBezTo>
                    <a:pt x="29" y="19"/>
                    <a:pt x="29" y="21"/>
                    <a:pt x="29" y="23"/>
                  </a:cubicBezTo>
                  <a:cubicBezTo>
                    <a:pt x="29" y="26"/>
                    <a:pt x="29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7" y="27"/>
                    <a:pt x="27" y="28"/>
                    <a:pt x="27" y="28"/>
                  </a:cubicBezTo>
                  <a:cubicBezTo>
                    <a:pt x="27" y="28"/>
                    <a:pt x="26" y="29"/>
                    <a:pt x="26" y="29"/>
                  </a:cubicBezTo>
                  <a:cubicBezTo>
                    <a:pt x="26" y="30"/>
                    <a:pt x="24" y="31"/>
                    <a:pt x="23" y="31"/>
                  </a:cubicBezTo>
                  <a:cubicBezTo>
                    <a:pt x="22" y="31"/>
                    <a:pt x="9" y="34"/>
                    <a:pt x="9" y="34"/>
                  </a:cubicBezTo>
                  <a:cubicBezTo>
                    <a:pt x="8" y="35"/>
                    <a:pt x="8" y="36"/>
                    <a:pt x="8" y="40"/>
                  </a:cubicBezTo>
                  <a:cubicBezTo>
                    <a:pt x="8" y="44"/>
                    <a:pt x="3" y="62"/>
                    <a:pt x="3" y="64"/>
                  </a:cubicBezTo>
                  <a:cubicBezTo>
                    <a:pt x="2" y="65"/>
                    <a:pt x="2" y="73"/>
                    <a:pt x="2" y="75"/>
                  </a:cubicBezTo>
                  <a:cubicBezTo>
                    <a:pt x="2" y="77"/>
                    <a:pt x="2" y="80"/>
                    <a:pt x="2" y="83"/>
                  </a:cubicBezTo>
                  <a:cubicBezTo>
                    <a:pt x="1" y="87"/>
                    <a:pt x="2" y="102"/>
                    <a:pt x="2" y="103"/>
                  </a:cubicBezTo>
                  <a:cubicBezTo>
                    <a:pt x="2" y="105"/>
                    <a:pt x="3" y="106"/>
                    <a:pt x="3" y="106"/>
                  </a:cubicBezTo>
                  <a:cubicBezTo>
                    <a:pt x="3" y="106"/>
                    <a:pt x="2" y="112"/>
                    <a:pt x="2" y="112"/>
                  </a:cubicBezTo>
                  <a:cubicBezTo>
                    <a:pt x="2" y="112"/>
                    <a:pt x="2" y="113"/>
                    <a:pt x="2" y="114"/>
                  </a:cubicBezTo>
                  <a:cubicBezTo>
                    <a:pt x="3" y="115"/>
                    <a:pt x="4" y="114"/>
                    <a:pt x="5" y="115"/>
                  </a:cubicBezTo>
                  <a:cubicBezTo>
                    <a:pt x="5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7"/>
                  </a:cubicBezTo>
                  <a:cubicBezTo>
                    <a:pt x="5" y="117"/>
                    <a:pt x="3" y="117"/>
                    <a:pt x="3" y="118"/>
                  </a:cubicBezTo>
                  <a:cubicBezTo>
                    <a:pt x="2" y="118"/>
                    <a:pt x="0" y="137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46"/>
                    <a:pt x="0" y="154"/>
                    <a:pt x="0" y="154"/>
                  </a:cubicBezTo>
                  <a:cubicBezTo>
                    <a:pt x="0" y="154"/>
                    <a:pt x="3" y="153"/>
                    <a:pt x="5" y="154"/>
                  </a:cubicBezTo>
                  <a:cubicBezTo>
                    <a:pt x="6" y="154"/>
                    <a:pt x="7" y="154"/>
                    <a:pt x="8" y="154"/>
                  </a:cubicBezTo>
                  <a:cubicBezTo>
                    <a:pt x="9" y="154"/>
                    <a:pt x="11" y="154"/>
                    <a:pt x="12" y="154"/>
                  </a:cubicBezTo>
                  <a:cubicBezTo>
                    <a:pt x="12" y="155"/>
                    <a:pt x="11" y="124"/>
                    <a:pt x="11" y="124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18"/>
                    <a:pt x="10" y="118"/>
                    <a:pt x="9" y="118"/>
                  </a:cubicBezTo>
                  <a:cubicBezTo>
                    <a:pt x="9" y="117"/>
                    <a:pt x="9" y="116"/>
                    <a:pt x="9" y="116"/>
                  </a:cubicBezTo>
                  <a:cubicBezTo>
                    <a:pt x="10" y="116"/>
                    <a:pt x="10" y="115"/>
                    <a:pt x="10" y="115"/>
                  </a:cubicBezTo>
                  <a:cubicBezTo>
                    <a:pt x="10" y="115"/>
                    <a:pt x="11" y="114"/>
                    <a:pt x="11" y="114"/>
                  </a:cubicBezTo>
                  <a:cubicBezTo>
                    <a:pt x="11" y="114"/>
                    <a:pt x="12" y="113"/>
                    <a:pt x="12" y="113"/>
                  </a:cubicBezTo>
                  <a:cubicBezTo>
                    <a:pt x="12" y="112"/>
                    <a:pt x="12" y="112"/>
                    <a:pt x="12" y="111"/>
                  </a:cubicBezTo>
                  <a:cubicBezTo>
                    <a:pt x="12" y="110"/>
                    <a:pt x="12" y="108"/>
                    <a:pt x="12" y="108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2"/>
                    <a:pt x="17" y="116"/>
                  </a:cubicBezTo>
                  <a:cubicBezTo>
                    <a:pt x="17" y="120"/>
                    <a:pt x="21" y="135"/>
                    <a:pt x="23" y="138"/>
                  </a:cubicBezTo>
                  <a:cubicBezTo>
                    <a:pt x="24" y="142"/>
                    <a:pt x="25" y="155"/>
                    <a:pt x="26" y="157"/>
                  </a:cubicBezTo>
                  <a:cubicBezTo>
                    <a:pt x="26" y="159"/>
                    <a:pt x="26" y="162"/>
                    <a:pt x="26" y="166"/>
                  </a:cubicBezTo>
                  <a:cubicBezTo>
                    <a:pt x="26" y="170"/>
                    <a:pt x="27" y="173"/>
                    <a:pt x="27" y="176"/>
                  </a:cubicBezTo>
                  <a:cubicBezTo>
                    <a:pt x="28" y="179"/>
                    <a:pt x="30" y="182"/>
                    <a:pt x="31" y="186"/>
                  </a:cubicBezTo>
                  <a:cubicBezTo>
                    <a:pt x="31" y="191"/>
                    <a:pt x="33" y="198"/>
                    <a:pt x="33" y="198"/>
                  </a:cubicBezTo>
                  <a:cubicBezTo>
                    <a:pt x="33" y="198"/>
                    <a:pt x="32" y="200"/>
                    <a:pt x="31" y="201"/>
                  </a:cubicBezTo>
                  <a:cubicBezTo>
                    <a:pt x="30" y="202"/>
                    <a:pt x="28" y="204"/>
                    <a:pt x="28" y="204"/>
                  </a:cubicBezTo>
                  <a:cubicBezTo>
                    <a:pt x="28" y="205"/>
                    <a:pt x="28" y="206"/>
                    <a:pt x="28" y="206"/>
                  </a:cubicBezTo>
                  <a:cubicBezTo>
                    <a:pt x="29" y="207"/>
                    <a:pt x="29" y="207"/>
                    <a:pt x="31" y="207"/>
                  </a:cubicBezTo>
                  <a:cubicBezTo>
                    <a:pt x="32" y="207"/>
                    <a:pt x="33" y="206"/>
                    <a:pt x="33" y="206"/>
                  </a:cubicBezTo>
                  <a:cubicBezTo>
                    <a:pt x="33" y="206"/>
                    <a:pt x="32" y="208"/>
                    <a:pt x="33" y="209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33" y="210"/>
                    <a:pt x="33" y="212"/>
                    <a:pt x="33" y="213"/>
                  </a:cubicBezTo>
                  <a:cubicBezTo>
                    <a:pt x="34" y="213"/>
                    <a:pt x="40" y="214"/>
                    <a:pt x="40" y="214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2" y="212"/>
                    <a:pt x="42" y="211"/>
                    <a:pt x="42" y="211"/>
                  </a:cubicBezTo>
                  <a:cubicBezTo>
                    <a:pt x="42" y="210"/>
                    <a:pt x="46" y="210"/>
                    <a:pt x="46" y="208"/>
                  </a:cubicBezTo>
                  <a:cubicBezTo>
                    <a:pt x="46" y="207"/>
                    <a:pt x="45" y="204"/>
                    <a:pt x="45" y="203"/>
                  </a:cubicBezTo>
                  <a:cubicBezTo>
                    <a:pt x="45" y="202"/>
                    <a:pt x="45" y="200"/>
                    <a:pt x="45" y="200"/>
                  </a:cubicBezTo>
                  <a:cubicBezTo>
                    <a:pt x="45" y="200"/>
                    <a:pt x="44" y="198"/>
                    <a:pt x="45" y="195"/>
                  </a:cubicBezTo>
                  <a:cubicBezTo>
                    <a:pt x="46" y="193"/>
                    <a:pt x="47" y="192"/>
                    <a:pt x="47" y="188"/>
                  </a:cubicBezTo>
                  <a:cubicBezTo>
                    <a:pt x="47" y="184"/>
                    <a:pt x="50" y="163"/>
                    <a:pt x="50" y="160"/>
                  </a:cubicBezTo>
                  <a:cubicBezTo>
                    <a:pt x="50" y="157"/>
                    <a:pt x="50" y="144"/>
                    <a:pt x="50" y="142"/>
                  </a:cubicBezTo>
                  <a:cubicBezTo>
                    <a:pt x="50" y="141"/>
                    <a:pt x="51" y="138"/>
                    <a:pt x="51" y="135"/>
                  </a:cubicBezTo>
                  <a:close/>
                  <a:moveTo>
                    <a:pt x="15" y="77"/>
                  </a:moveTo>
                  <a:cubicBezTo>
                    <a:pt x="14" y="78"/>
                    <a:pt x="14" y="80"/>
                    <a:pt x="14" y="83"/>
                  </a:cubicBezTo>
                  <a:cubicBezTo>
                    <a:pt x="14" y="85"/>
                    <a:pt x="13" y="86"/>
                    <a:pt x="13" y="89"/>
                  </a:cubicBezTo>
                  <a:cubicBezTo>
                    <a:pt x="13" y="91"/>
                    <a:pt x="12" y="96"/>
                    <a:pt x="12" y="95"/>
                  </a:cubicBezTo>
                  <a:cubicBezTo>
                    <a:pt x="11" y="94"/>
                    <a:pt x="12" y="87"/>
                    <a:pt x="12" y="85"/>
                  </a:cubicBezTo>
                  <a:cubicBezTo>
                    <a:pt x="12" y="82"/>
                    <a:pt x="14" y="76"/>
                    <a:pt x="14" y="75"/>
                  </a:cubicBezTo>
                  <a:cubicBezTo>
                    <a:pt x="14" y="75"/>
                    <a:pt x="14" y="65"/>
                    <a:pt x="15" y="64"/>
                  </a:cubicBezTo>
                  <a:cubicBezTo>
                    <a:pt x="15" y="63"/>
                    <a:pt x="15" y="61"/>
                    <a:pt x="15" y="6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6"/>
                    <a:pt x="15" y="75"/>
                    <a:pt x="15" y="77"/>
                  </a:cubicBezTo>
                  <a:close/>
                  <a:moveTo>
                    <a:pt x="47" y="32"/>
                  </a:moveTo>
                  <a:cubicBezTo>
                    <a:pt x="47" y="32"/>
                    <a:pt x="46" y="31"/>
                    <a:pt x="45" y="31"/>
                  </a:cubicBezTo>
                  <a:cubicBezTo>
                    <a:pt x="43" y="31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3" y="26"/>
                    <a:pt x="44" y="26"/>
                  </a:cubicBezTo>
                  <a:cubicBezTo>
                    <a:pt x="44" y="25"/>
                    <a:pt x="45" y="25"/>
                    <a:pt x="45" y="25"/>
                  </a:cubicBezTo>
                  <a:cubicBezTo>
                    <a:pt x="45" y="25"/>
                    <a:pt x="45" y="26"/>
                    <a:pt x="45" y="27"/>
                  </a:cubicBezTo>
                  <a:cubicBezTo>
                    <a:pt x="46" y="28"/>
                    <a:pt x="46" y="28"/>
                    <a:pt x="47" y="29"/>
                  </a:cubicBezTo>
                  <a:cubicBezTo>
                    <a:pt x="47" y="30"/>
                    <a:pt x="48" y="32"/>
                    <a:pt x="47" y="32"/>
                  </a:cubicBezTo>
                  <a:close/>
                  <a:moveTo>
                    <a:pt x="50" y="27"/>
                  </a:moveTo>
                  <a:cubicBezTo>
                    <a:pt x="50" y="27"/>
                    <a:pt x="49" y="28"/>
                    <a:pt x="48" y="27"/>
                  </a:cubicBezTo>
                  <a:cubicBezTo>
                    <a:pt x="48" y="27"/>
                    <a:pt x="47" y="26"/>
                    <a:pt x="47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9" y="25"/>
                    <a:pt x="50" y="27"/>
                    <a:pt x="50" y="27"/>
                  </a:cubicBezTo>
                  <a:close/>
                  <a:moveTo>
                    <a:pt x="50" y="20"/>
                  </a:moveTo>
                  <a:cubicBezTo>
                    <a:pt x="49" y="20"/>
                    <a:pt x="49" y="21"/>
                    <a:pt x="49" y="21"/>
                  </a:cubicBezTo>
                  <a:cubicBezTo>
                    <a:pt x="49" y="21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49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2" y="23"/>
                    <a:pt x="52" y="23"/>
                  </a:cubicBezTo>
                  <a:cubicBezTo>
                    <a:pt x="52" y="23"/>
                    <a:pt x="52" y="24"/>
                    <a:pt x="52" y="24"/>
                  </a:cubicBezTo>
                  <a:cubicBezTo>
                    <a:pt x="52" y="25"/>
                    <a:pt x="52" y="25"/>
                    <a:pt x="51" y="25"/>
                  </a:cubicBezTo>
                  <a:cubicBezTo>
                    <a:pt x="51" y="25"/>
                    <a:pt x="50" y="23"/>
                    <a:pt x="49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11" name="Freeform 21"/>
            <p:cNvSpPr>
              <a:spLocks noEditPoints="1"/>
            </p:cNvSpPr>
            <p:nvPr/>
          </p:nvSpPr>
          <p:spPr bwMode="auto">
            <a:xfrm>
              <a:off x="12479337" y="7148513"/>
              <a:ext cx="977900" cy="3749675"/>
            </a:xfrm>
            <a:custGeom>
              <a:avLst/>
              <a:gdLst>
                <a:gd name="T0" fmla="*/ 2 w 54"/>
                <a:gd name="T1" fmla="*/ 75 h 207"/>
                <a:gd name="T2" fmla="*/ 10 w 54"/>
                <a:gd name="T3" fmla="*/ 75 h 207"/>
                <a:gd name="T4" fmla="*/ 18 w 54"/>
                <a:gd name="T5" fmla="*/ 80 h 207"/>
                <a:gd name="T6" fmla="*/ 17 w 54"/>
                <a:gd name="T7" fmla="*/ 90 h 207"/>
                <a:gd name="T8" fmla="*/ 16 w 54"/>
                <a:gd name="T9" fmla="*/ 111 h 207"/>
                <a:gd name="T10" fmla="*/ 22 w 54"/>
                <a:gd name="T11" fmla="*/ 146 h 207"/>
                <a:gd name="T12" fmla="*/ 21 w 54"/>
                <a:gd name="T13" fmla="*/ 153 h 207"/>
                <a:gd name="T14" fmla="*/ 21 w 54"/>
                <a:gd name="T15" fmla="*/ 180 h 207"/>
                <a:gd name="T16" fmla="*/ 18 w 54"/>
                <a:gd name="T17" fmla="*/ 184 h 207"/>
                <a:gd name="T18" fmla="*/ 14 w 54"/>
                <a:gd name="T19" fmla="*/ 192 h 207"/>
                <a:gd name="T20" fmla="*/ 17 w 54"/>
                <a:gd name="T21" fmla="*/ 204 h 207"/>
                <a:gd name="T22" fmla="*/ 18 w 54"/>
                <a:gd name="T23" fmla="*/ 196 h 207"/>
                <a:gd name="T24" fmla="*/ 20 w 54"/>
                <a:gd name="T25" fmla="*/ 206 h 207"/>
                <a:gd name="T26" fmla="*/ 21 w 54"/>
                <a:gd name="T27" fmla="*/ 196 h 207"/>
                <a:gd name="T28" fmla="*/ 27 w 54"/>
                <a:gd name="T29" fmla="*/ 203 h 207"/>
                <a:gd name="T30" fmla="*/ 31 w 54"/>
                <a:gd name="T31" fmla="*/ 206 h 207"/>
                <a:gd name="T32" fmla="*/ 41 w 54"/>
                <a:gd name="T33" fmla="*/ 202 h 207"/>
                <a:gd name="T34" fmla="*/ 35 w 54"/>
                <a:gd name="T35" fmla="*/ 198 h 207"/>
                <a:gd name="T36" fmla="*/ 32 w 54"/>
                <a:gd name="T37" fmla="*/ 189 h 207"/>
                <a:gd name="T38" fmla="*/ 35 w 54"/>
                <a:gd name="T39" fmla="*/ 172 h 207"/>
                <a:gd name="T40" fmla="*/ 50 w 54"/>
                <a:gd name="T41" fmla="*/ 151 h 207"/>
                <a:gd name="T42" fmla="*/ 54 w 54"/>
                <a:gd name="T43" fmla="*/ 144 h 207"/>
                <a:gd name="T44" fmla="*/ 48 w 54"/>
                <a:gd name="T45" fmla="*/ 98 h 207"/>
                <a:gd name="T46" fmla="*/ 52 w 54"/>
                <a:gd name="T47" fmla="*/ 89 h 207"/>
                <a:gd name="T48" fmla="*/ 46 w 54"/>
                <a:gd name="T49" fmla="*/ 74 h 207"/>
                <a:gd name="T50" fmla="*/ 53 w 54"/>
                <a:gd name="T51" fmla="*/ 69 h 207"/>
                <a:gd name="T52" fmla="*/ 52 w 54"/>
                <a:gd name="T53" fmla="*/ 63 h 207"/>
                <a:gd name="T54" fmla="*/ 49 w 54"/>
                <a:gd name="T55" fmla="*/ 56 h 207"/>
                <a:gd name="T56" fmla="*/ 46 w 54"/>
                <a:gd name="T57" fmla="*/ 50 h 207"/>
                <a:gd name="T58" fmla="*/ 41 w 54"/>
                <a:gd name="T59" fmla="*/ 35 h 207"/>
                <a:gd name="T60" fmla="*/ 34 w 54"/>
                <a:gd name="T61" fmla="*/ 31 h 207"/>
                <a:gd name="T62" fmla="*/ 34 w 54"/>
                <a:gd name="T63" fmla="*/ 28 h 207"/>
                <a:gd name="T64" fmla="*/ 28 w 54"/>
                <a:gd name="T65" fmla="*/ 26 h 207"/>
                <a:gd name="T66" fmla="*/ 30 w 54"/>
                <a:gd name="T67" fmla="*/ 23 h 207"/>
                <a:gd name="T68" fmla="*/ 32 w 54"/>
                <a:gd name="T69" fmla="*/ 18 h 207"/>
                <a:gd name="T70" fmla="*/ 31 w 54"/>
                <a:gd name="T71" fmla="*/ 14 h 207"/>
                <a:gd name="T72" fmla="*/ 31 w 54"/>
                <a:gd name="T73" fmla="*/ 8 h 207"/>
                <a:gd name="T74" fmla="*/ 18 w 54"/>
                <a:gd name="T75" fmla="*/ 1 h 207"/>
                <a:gd name="T76" fmla="*/ 14 w 54"/>
                <a:gd name="T77" fmla="*/ 14 h 207"/>
                <a:gd name="T78" fmla="*/ 13 w 54"/>
                <a:gd name="T79" fmla="*/ 16 h 207"/>
                <a:gd name="T80" fmla="*/ 12 w 54"/>
                <a:gd name="T81" fmla="*/ 19 h 207"/>
                <a:gd name="T82" fmla="*/ 14 w 54"/>
                <a:gd name="T83" fmla="*/ 25 h 207"/>
                <a:gd name="T84" fmla="*/ 16 w 54"/>
                <a:gd name="T85" fmla="*/ 24 h 207"/>
                <a:gd name="T86" fmla="*/ 16 w 54"/>
                <a:gd name="T87" fmla="*/ 25 h 207"/>
                <a:gd name="T88" fmla="*/ 16 w 54"/>
                <a:gd name="T89" fmla="*/ 27 h 207"/>
                <a:gd name="T90" fmla="*/ 16 w 54"/>
                <a:gd name="T91" fmla="*/ 27 h 207"/>
                <a:gd name="T92" fmla="*/ 14 w 54"/>
                <a:gd name="T93" fmla="*/ 30 h 207"/>
                <a:gd name="T94" fmla="*/ 5 w 54"/>
                <a:gd name="T95" fmla="*/ 34 h 207"/>
                <a:gd name="T96" fmla="*/ 2 w 54"/>
                <a:gd name="T97" fmla="*/ 45 h 207"/>
                <a:gd name="T98" fmla="*/ 2 w 54"/>
                <a:gd name="T99" fmla="*/ 52 h 207"/>
                <a:gd name="T100" fmla="*/ 0 w 54"/>
                <a:gd name="T101" fmla="*/ 72 h 207"/>
                <a:gd name="T102" fmla="*/ 36 w 54"/>
                <a:gd name="T103" fmla="*/ 145 h 207"/>
                <a:gd name="T104" fmla="*/ 36 w 54"/>
                <a:gd name="T105" fmla="*/ 147 h 207"/>
                <a:gd name="T106" fmla="*/ 11 w 54"/>
                <a:gd name="T107" fmla="*/ 62 h 207"/>
                <a:gd name="T108" fmla="*/ 16 w 54"/>
                <a:gd name="T109" fmla="*/ 62 h 207"/>
                <a:gd name="T110" fmla="*/ 18 w 54"/>
                <a:gd name="T111" fmla="*/ 66 h 207"/>
                <a:gd name="T112" fmla="*/ 11 w 54"/>
                <a:gd name="T113" fmla="*/ 66 h 207"/>
                <a:gd name="T114" fmla="*/ 11 w 54"/>
                <a:gd name="T115" fmla="*/ 6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07">
                  <a:moveTo>
                    <a:pt x="0" y="72"/>
                  </a:moveTo>
                  <a:cubicBezTo>
                    <a:pt x="0" y="72"/>
                    <a:pt x="1" y="74"/>
                    <a:pt x="2" y="75"/>
                  </a:cubicBezTo>
                  <a:cubicBezTo>
                    <a:pt x="3" y="76"/>
                    <a:pt x="4" y="75"/>
                    <a:pt x="6" y="75"/>
                  </a:cubicBezTo>
                  <a:cubicBezTo>
                    <a:pt x="8" y="75"/>
                    <a:pt x="8" y="76"/>
                    <a:pt x="10" y="75"/>
                  </a:cubicBezTo>
                  <a:cubicBezTo>
                    <a:pt x="12" y="75"/>
                    <a:pt x="19" y="75"/>
                    <a:pt x="19" y="75"/>
                  </a:cubicBezTo>
                  <a:cubicBezTo>
                    <a:pt x="19" y="75"/>
                    <a:pt x="19" y="78"/>
                    <a:pt x="18" y="80"/>
                  </a:cubicBezTo>
                  <a:cubicBezTo>
                    <a:pt x="18" y="82"/>
                    <a:pt x="15" y="90"/>
                    <a:pt x="15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1"/>
                    <a:pt x="16" y="92"/>
                  </a:cubicBezTo>
                  <a:cubicBezTo>
                    <a:pt x="16" y="94"/>
                    <a:pt x="15" y="104"/>
                    <a:pt x="16" y="111"/>
                  </a:cubicBezTo>
                  <a:cubicBezTo>
                    <a:pt x="16" y="119"/>
                    <a:pt x="17" y="146"/>
                    <a:pt x="17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7"/>
                    <a:pt x="22" y="150"/>
                    <a:pt x="21" y="153"/>
                  </a:cubicBezTo>
                  <a:cubicBezTo>
                    <a:pt x="20" y="157"/>
                    <a:pt x="22" y="177"/>
                    <a:pt x="22" y="177"/>
                  </a:cubicBezTo>
                  <a:cubicBezTo>
                    <a:pt x="22" y="177"/>
                    <a:pt x="22" y="179"/>
                    <a:pt x="21" y="180"/>
                  </a:cubicBezTo>
                  <a:cubicBezTo>
                    <a:pt x="20" y="181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7" y="184"/>
                    <a:pt x="15" y="186"/>
                    <a:pt x="14" y="188"/>
                  </a:cubicBezTo>
                  <a:cubicBezTo>
                    <a:pt x="13" y="190"/>
                    <a:pt x="14" y="190"/>
                    <a:pt x="14" y="192"/>
                  </a:cubicBezTo>
                  <a:cubicBezTo>
                    <a:pt x="15" y="193"/>
                    <a:pt x="16" y="204"/>
                    <a:pt x="16" y="204"/>
                  </a:cubicBezTo>
                  <a:cubicBezTo>
                    <a:pt x="16" y="204"/>
                    <a:pt x="17" y="204"/>
                    <a:pt x="17" y="204"/>
                  </a:cubicBezTo>
                  <a:cubicBezTo>
                    <a:pt x="17" y="204"/>
                    <a:pt x="17" y="194"/>
                    <a:pt x="17" y="194"/>
                  </a:cubicBezTo>
                  <a:cubicBezTo>
                    <a:pt x="17" y="194"/>
                    <a:pt x="18" y="195"/>
                    <a:pt x="18" y="196"/>
                  </a:cubicBezTo>
                  <a:cubicBezTo>
                    <a:pt x="19" y="198"/>
                    <a:pt x="19" y="206"/>
                    <a:pt x="19" y="206"/>
                  </a:cubicBezTo>
                  <a:cubicBezTo>
                    <a:pt x="19" y="206"/>
                    <a:pt x="20" y="206"/>
                    <a:pt x="20" y="206"/>
                  </a:cubicBezTo>
                  <a:cubicBezTo>
                    <a:pt x="21" y="206"/>
                    <a:pt x="20" y="197"/>
                    <a:pt x="20" y="197"/>
                  </a:cubicBezTo>
                  <a:cubicBezTo>
                    <a:pt x="20" y="196"/>
                    <a:pt x="21" y="196"/>
                    <a:pt x="21" y="196"/>
                  </a:cubicBezTo>
                  <a:cubicBezTo>
                    <a:pt x="22" y="195"/>
                    <a:pt x="22" y="196"/>
                    <a:pt x="23" y="197"/>
                  </a:cubicBezTo>
                  <a:cubicBezTo>
                    <a:pt x="24" y="199"/>
                    <a:pt x="26" y="203"/>
                    <a:pt x="27" y="203"/>
                  </a:cubicBezTo>
                  <a:cubicBezTo>
                    <a:pt x="27" y="204"/>
                    <a:pt x="28" y="204"/>
                    <a:pt x="28" y="204"/>
                  </a:cubicBezTo>
                  <a:cubicBezTo>
                    <a:pt x="28" y="204"/>
                    <a:pt x="29" y="206"/>
                    <a:pt x="31" y="206"/>
                  </a:cubicBezTo>
                  <a:cubicBezTo>
                    <a:pt x="33" y="207"/>
                    <a:pt x="40" y="205"/>
                    <a:pt x="41" y="204"/>
                  </a:cubicBezTo>
                  <a:cubicBezTo>
                    <a:pt x="41" y="204"/>
                    <a:pt x="41" y="203"/>
                    <a:pt x="41" y="202"/>
                  </a:cubicBezTo>
                  <a:cubicBezTo>
                    <a:pt x="41" y="201"/>
                    <a:pt x="39" y="201"/>
                    <a:pt x="37" y="200"/>
                  </a:cubicBezTo>
                  <a:cubicBezTo>
                    <a:pt x="36" y="199"/>
                    <a:pt x="35" y="198"/>
                    <a:pt x="35" y="198"/>
                  </a:cubicBezTo>
                  <a:cubicBezTo>
                    <a:pt x="35" y="198"/>
                    <a:pt x="35" y="197"/>
                    <a:pt x="34" y="195"/>
                  </a:cubicBezTo>
                  <a:cubicBezTo>
                    <a:pt x="34" y="192"/>
                    <a:pt x="33" y="192"/>
                    <a:pt x="32" y="189"/>
                  </a:cubicBezTo>
                  <a:cubicBezTo>
                    <a:pt x="31" y="186"/>
                    <a:pt x="31" y="177"/>
                    <a:pt x="31" y="177"/>
                  </a:cubicBezTo>
                  <a:cubicBezTo>
                    <a:pt x="31" y="177"/>
                    <a:pt x="32" y="175"/>
                    <a:pt x="35" y="172"/>
                  </a:cubicBezTo>
                  <a:cubicBezTo>
                    <a:pt x="37" y="168"/>
                    <a:pt x="44" y="157"/>
                    <a:pt x="46" y="155"/>
                  </a:cubicBezTo>
                  <a:cubicBezTo>
                    <a:pt x="48" y="152"/>
                    <a:pt x="48" y="153"/>
                    <a:pt x="50" y="151"/>
                  </a:cubicBezTo>
                  <a:cubicBezTo>
                    <a:pt x="52" y="149"/>
                    <a:pt x="53" y="144"/>
                    <a:pt x="53" y="144"/>
                  </a:cubicBezTo>
                  <a:cubicBezTo>
                    <a:pt x="53" y="144"/>
                    <a:pt x="54" y="144"/>
                    <a:pt x="54" y="144"/>
                  </a:cubicBezTo>
                  <a:cubicBezTo>
                    <a:pt x="54" y="144"/>
                    <a:pt x="52" y="122"/>
                    <a:pt x="51" y="115"/>
                  </a:cubicBezTo>
                  <a:cubicBezTo>
                    <a:pt x="50" y="107"/>
                    <a:pt x="48" y="99"/>
                    <a:pt x="48" y="98"/>
                  </a:cubicBezTo>
                  <a:cubicBezTo>
                    <a:pt x="48" y="96"/>
                    <a:pt x="48" y="90"/>
                    <a:pt x="48" y="90"/>
                  </a:cubicBezTo>
                  <a:cubicBezTo>
                    <a:pt x="48" y="90"/>
                    <a:pt x="51" y="89"/>
                    <a:pt x="52" y="89"/>
                  </a:cubicBezTo>
                  <a:cubicBezTo>
                    <a:pt x="52" y="89"/>
                    <a:pt x="51" y="87"/>
                    <a:pt x="50" y="86"/>
                  </a:cubicBezTo>
                  <a:cubicBezTo>
                    <a:pt x="50" y="84"/>
                    <a:pt x="46" y="74"/>
                    <a:pt x="46" y="74"/>
                  </a:cubicBezTo>
                  <a:cubicBezTo>
                    <a:pt x="46" y="74"/>
                    <a:pt x="47" y="74"/>
                    <a:pt x="48" y="74"/>
                  </a:cubicBezTo>
                  <a:cubicBezTo>
                    <a:pt x="48" y="74"/>
                    <a:pt x="52" y="71"/>
                    <a:pt x="53" y="69"/>
                  </a:cubicBezTo>
                  <a:cubicBezTo>
                    <a:pt x="54" y="67"/>
                    <a:pt x="53" y="67"/>
                    <a:pt x="53" y="65"/>
                  </a:cubicBezTo>
                  <a:cubicBezTo>
                    <a:pt x="53" y="63"/>
                    <a:pt x="52" y="64"/>
                    <a:pt x="52" y="63"/>
                  </a:cubicBezTo>
                  <a:cubicBezTo>
                    <a:pt x="51" y="62"/>
                    <a:pt x="51" y="61"/>
                    <a:pt x="50" y="59"/>
                  </a:cubicBezTo>
                  <a:cubicBezTo>
                    <a:pt x="49" y="57"/>
                    <a:pt x="50" y="58"/>
                    <a:pt x="49" y="56"/>
                  </a:cubicBezTo>
                  <a:cubicBezTo>
                    <a:pt x="49" y="53"/>
                    <a:pt x="49" y="54"/>
                    <a:pt x="48" y="53"/>
                  </a:cubicBezTo>
                  <a:cubicBezTo>
                    <a:pt x="47" y="51"/>
                    <a:pt x="47" y="51"/>
                    <a:pt x="46" y="50"/>
                  </a:cubicBezTo>
                  <a:cubicBezTo>
                    <a:pt x="46" y="48"/>
                    <a:pt x="42" y="36"/>
                    <a:pt x="42" y="36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5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29"/>
                    <a:pt x="34" y="28"/>
                  </a:cubicBezTo>
                  <a:cubicBezTo>
                    <a:pt x="34" y="28"/>
                    <a:pt x="33" y="28"/>
                    <a:pt x="32" y="27"/>
                  </a:cubicBezTo>
                  <a:cubicBezTo>
                    <a:pt x="31" y="27"/>
                    <a:pt x="28" y="26"/>
                    <a:pt x="28" y="26"/>
                  </a:cubicBezTo>
                  <a:cubicBezTo>
                    <a:pt x="28" y="26"/>
                    <a:pt x="28" y="26"/>
                    <a:pt x="28" y="25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1"/>
                    <a:pt x="31" y="19"/>
                    <a:pt x="31" y="19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2" y="17"/>
                    <a:pt x="32" y="15"/>
                    <a:pt x="32" y="14"/>
                  </a:cubicBezTo>
                  <a:cubicBezTo>
                    <a:pt x="32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2" y="10"/>
                    <a:pt x="31" y="8"/>
                  </a:cubicBezTo>
                  <a:cubicBezTo>
                    <a:pt x="30" y="3"/>
                    <a:pt x="30" y="2"/>
                    <a:pt x="25" y="1"/>
                  </a:cubicBezTo>
                  <a:cubicBezTo>
                    <a:pt x="25" y="1"/>
                    <a:pt x="20" y="0"/>
                    <a:pt x="18" y="1"/>
                  </a:cubicBezTo>
                  <a:cubicBezTo>
                    <a:pt x="16" y="3"/>
                    <a:pt x="14" y="5"/>
                    <a:pt x="14" y="8"/>
                  </a:cubicBezTo>
                  <a:cubicBezTo>
                    <a:pt x="13" y="10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6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1" y="19"/>
                    <a:pt x="10" y="20"/>
                    <a:pt x="11" y="22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4" y="28"/>
                    <a:pt x="14" y="28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0"/>
                    <a:pt x="10" y="31"/>
                    <a:pt x="8" y="32"/>
                  </a:cubicBezTo>
                  <a:cubicBezTo>
                    <a:pt x="8" y="32"/>
                    <a:pt x="6" y="33"/>
                    <a:pt x="5" y="34"/>
                  </a:cubicBezTo>
                  <a:cubicBezTo>
                    <a:pt x="4" y="35"/>
                    <a:pt x="4" y="37"/>
                    <a:pt x="3" y="39"/>
                  </a:cubicBezTo>
                  <a:cubicBezTo>
                    <a:pt x="3" y="41"/>
                    <a:pt x="2" y="44"/>
                    <a:pt x="2" y="45"/>
                  </a:cubicBezTo>
                  <a:cubicBezTo>
                    <a:pt x="2" y="46"/>
                    <a:pt x="2" y="47"/>
                    <a:pt x="2" y="49"/>
                  </a:cubicBezTo>
                  <a:cubicBezTo>
                    <a:pt x="2" y="50"/>
                    <a:pt x="2" y="50"/>
                    <a:pt x="2" y="52"/>
                  </a:cubicBezTo>
                  <a:cubicBezTo>
                    <a:pt x="2" y="53"/>
                    <a:pt x="2" y="53"/>
                    <a:pt x="1" y="55"/>
                  </a:cubicBezTo>
                  <a:cubicBezTo>
                    <a:pt x="1" y="57"/>
                    <a:pt x="0" y="71"/>
                    <a:pt x="0" y="72"/>
                  </a:cubicBezTo>
                  <a:close/>
                  <a:moveTo>
                    <a:pt x="35" y="148"/>
                  </a:moveTo>
                  <a:cubicBezTo>
                    <a:pt x="35" y="148"/>
                    <a:pt x="36" y="145"/>
                    <a:pt x="36" y="145"/>
                  </a:cubicBezTo>
                  <a:cubicBezTo>
                    <a:pt x="37" y="145"/>
                    <a:pt x="38" y="145"/>
                    <a:pt x="38" y="145"/>
                  </a:cubicBezTo>
                  <a:cubicBezTo>
                    <a:pt x="38" y="145"/>
                    <a:pt x="37" y="146"/>
                    <a:pt x="36" y="147"/>
                  </a:cubicBezTo>
                  <a:cubicBezTo>
                    <a:pt x="36" y="148"/>
                    <a:pt x="35" y="148"/>
                    <a:pt x="35" y="148"/>
                  </a:cubicBezTo>
                  <a:close/>
                  <a:moveTo>
                    <a:pt x="11" y="62"/>
                  </a:moveTo>
                  <a:cubicBezTo>
                    <a:pt x="11" y="60"/>
                    <a:pt x="14" y="57"/>
                    <a:pt x="14" y="57"/>
                  </a:cubicBezTo>
                  <a:cubicBezTo>
                    <a:pt x="14" y="58"/>
                    <a:pt x="15" y="60"/>
                    <a:pt x="16" y="62"/>
                  </a:cubicBezTo>
                  <a:cubicBezTo>
                    <a:pt x="17" y="63"/>
                    <a:pt x="18" y="63"/>
                    <a:pt x="18" y="65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6"/>
                    <a:pt x="15" y="67"/>
                  </a:cubicBezTo>
                  <a:cubicBezTo>
                    <a:pt x="13" y="67"/>
                    <a:pt x="12" y="67"/>
                    <a:pt x="11" y="66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0" y="66"/>
                    <a:pt x="11" y="63"/>
                    <a:pt x="11" y="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37" y="6884313"/>
              <a:ext cx="128340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43%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88905" y="6100425"/>
              <a:ext cx="128340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67%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50563" y="5284113"/>
              <a:ext cx="128340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82%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97431" y="4500225"/>
              <a:ext cx="128340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89%</a:t>
              </a:r>
            </a:p>
          </p:txBody>
        </p:sp>
      </p:grpSp>
      <p:cxnSp>
        <p:nvCxnSpPr>
          <p:cNvPr id="88" name="ตัวเชื่อมต่อตรง 237"/>
          <p:cNvCxnSpPr/>
          <p:nvPr/>
        </p:nvCxnSpPr>
        <p:spPr>
          <a:xfrm flipH="1" flipV="1">
            <a:off x="12771718" y="4188615"/>
            <a:ext cx="3255174" cy="1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88"/>
          <p:cNvGrpSpPr/>
          <p:nvPr/>
        </p:nvGrpSpPr>
        <p:grpSpPr>
          <a:xfrm>
            <a:off x="16499436" y="3632725"/>
            <a:ext cx="3293181" cy="753065"/>
            <a:chOff x="9762826" y="5958899"/>
            <a:chExt cx="3293181" cy="753065"/>
          </a:xfrm>
        </p:grpSpPr>
        <p:sp>
          <p:nvSpPr>
            <p:cNvPr id="9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6499436" y="4493415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cxnSp>
        <p:nvCxnSpPr>
          <p:cNvPr id="93" name="ตัวเชื่อมต่อตรง 237"/>
          <p:cNvCxnSpPr/>
          <p:nvPr/>
        </p:nvCxnSpPr>
        <p:spPr>
          <a:xfrm flipH="1">
            <a:off x="13144499" y="6499492"/>
            <a:ext cx="290354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กลุ่ม 93"/>
          <p:cNvGrpSpPr/>
          <p:nvPr/>
        </p:nvGrpSpPr>
        <p:grpSpPr>
          <a:xfrm>
            <a:off x="16520582" y="5943600"/>
            <a:ext cx="3293181" cy="753065"/>
            <a:chOff x="9762826" y="5958899"/>
            <a:chExt cx="3293181" cy="753065"/>
          </a:xfrm>
        </p:grpSpPr>
        <p:sp>
          <p:nvSpPr>
            <p:cNvPr id="9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6520582" y="6804290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cxnSp>
        <p:nvCxnSpPr>
          <p:cNvPr id="98" name="ตัวเชื่อมต่อตรง 237"/>
          <p:cNvCxnSpPr/>
          <p:nvPr/>
        </p:nvCxnSpPr>
        <p:spPr>
          <a:xfrm rot="10800000" flipV="1">
            <a:off x="11573451" y="8806075"/>
            <a:ext cx="4626989" cy="1565008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กลุ่ม 98"/>
          <p:cNvGrpSpPr/>
          <p:nvPr/>
        </p:nvGrpSpPr>
        <p:grpSpPr>
          <a:xfrm>
            <a:off x="16581437" y="8237483"/>
            <a:ext cx="3293181" cy="753065"/>
            <a:chOff x="9762826" y="5958899"/>
            <a:chExt cx="3293181" cy="753065"/>
          </a:xfrm>
        </p:grpSpPr>
        <p:sp>
          <p:nvSpPr>
            <p:cNvPr id="10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6581437" y="9098173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cxnSp>
        <p:nvCxnSpPr>
          <p:cNvPr id="103" name="ตัวเชื่อมต่อตรง 237"/>
          <p:cNvCxnSpPr/>
          <p:nvPr/>
        </p:nvCxnSpPr>
        <p:spPr>
          <a:xfrm rot="10800000" flipV="1">
            <a:off x="10180919" y="10939674"/>
            <a:ext cx="6027459" cy="772211"/>
          </a:xfrm>
          <a:prstGeom prst="bentConnector3">
            <a:avLst>
              <a:gd name="adj1" fmla="val 5837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กลุ่ม 103"/>
          <p:cNvGrpSpPr/>
          <p:nvPr/>
        </p:nvGrpSpPr>
        <p:grpSpPr>
          <a:xfrm>
            <a:off x="16589375" y="10371083"/>
            <a:ext cx="3293181" cy="753065"/>
            <a:chOff x="9762826" y="5958899"/>
            <a:chExt cx="3293181" cy="753065"/>
          </a:xfrm>
        </p:grpSpPr>
        <p:sp>
          <p:nvSpPr>
            <p:cNvPr id="10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6589375" y="11231773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</p:spTree>
    <p:extLst>
      <p:ext uri="{BB962C8B-B14F-4D97-AF65-F5344CB8AC3E}">
        <p14:creationId xmlns:p14="http://schemas.microsoft.com/office/powerpoint/2010/main" val="20884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7" grpId="0"/>
      <p:bldP spid="102" grpId="0"/>
      <p:bldP spid="1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9240837" y="3768724"/>
            <a:ext cx="6883400" cy="7889876"/>
            <a:chOff x="9240837" y="3352800"/>
            <a:chExt cx="6883400" cy="7889876"/>
          </a:xfrm>
        </p:grpSpPr>
        <p:grpSp>
          <p:nvGrpSpPr>
            <p:cNvPr id="18445" name="กลุ่ม 18444"/>
            <p:cNvGrpSpPr/>
            <p:nvPr/>
          </p:nvGrpSpPr>
          <p:grpSpPr>
            <a:xfrm>
              <a:off x="9240837" y="3352800"/>
              <a:ext cx="6883400" cy="7889876"/>
              <a:chOff x="9837738" y="4038600"/>
              <a:chExt cx="6883400" cy="7889876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3987463" y="8323263"/>
                <a:ext cx="2733675" cy="11826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9837738" y="9466263"/>
                <a:ext cx="3122613" cy="2462213"/>
              </a:xfrm>
              <a:custGeom>
                <a:avLst/>
                <a:gdLst>
                  <a:gd name="T0" fmla="*/ 1967 w 1967"/>
                  <a:gd name="T1" fmla="*/ 403 h 1551"/>
                  <a:gd name="T2" fmla="*/ 0 w 1967"/>
                  <a:gd name="T3" fmla="*/ 1551 h 1551"/>
                  <a:gd name="T4" fmla="*/ 0 w 1967"/>
                  <a:gd name="T5" fmla="*/ 684 h 1551"/>
                  <a:gd name="T6" fmla="*/ 1295 w 1967"/>
                  <a:gd name="T7" fmla="*/ 0 h 1551"/>
                  <a:gd name="T8" fmla="*/ 1967 w 1967"/>
                  <a:gd name="T9" fmla="*/ 403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7" h="1551">
                    <a:moveTo>
                      <a:pt x="1967" y="403"/>
                    </a:moveTo>
                    <a:lnTo>
                      <a:pt x="0" y="1551"/>
                    </a:lnTo>
                    <a:lnTo>
                      <a:pt x="0" y="684"/>
                    </a:lnTo>
                    <a:lnTo>
                      <a:pt x="1295" y="0"/>
                    </a:lnTo>
                    <a:lnTo>
                      <a:pt x="1967" y="40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11815763" y="4038600"/>
                <a:ext cx="1085850" cy="42449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11815763" y="4038600"/>
                <a:ext cx="1085850" cy="424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11815763" y="7799388"/>
                <a:ext cx="2152650" cy="1046163"/>
              </a:xfrm>
              <a:custGeom>
                <a:avLst/>
                <a:gdLst>
                  <a:gd name="T0" fmla="*/ 1356 w 1356"/>
                  <a:gd name="T1" fmla="*/ 330 h 659"/>
                  <a:gd name="T2" fmla="*/ 684 w 1356"/>
                  <a:gd name="T3" fmla="*/ 659 h 659"/>
                  <a:gd name="T4" fmla="*/ 0 w 1356"/>
                  <a:gd name="T5" fmla="*/ 293 h 659"/>
                  <a:gd name="T6" fmla="*/ 684 w 1356"/>
                  <a:gd name="T7" fmla="*/ 0 h 659"/>
                  <a:gd name="T8" fmla="*/ 1356 w 1356"/>
                  <a:gd name="T9" fmla="*/ 33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6" h="659">
                    <a:moveTo>
                      <a:pt x="1356" y="330"/>
                    </a:moveTo>
                    <a:lnTo>
                      <a:pt x="684" y="659"/>
                    </a:lnTo>
                    <a:lnTo>
                      <a:pt x="0" y="293"/>
                    </a:lnTo>
                    <a:lnTo>
                      <a:pt x="684" y="0"/>
                    </a:lnTo>
                    <a:lnTo>
                      <a:pt x="1356" y="33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33" name="Freeform 13"/>
              <p:cNvSpPr>
                <a:spLocks/>
              </p:cNvSpPr>
              <p:nvPr/>
            </p:nvSpPr>
            <p:spPr bwMode="auto">
              <a:xfrm>
                <a:off x="12901613" y="8323263"/>
                <a:ext cx="1085850" cy="1822450"/>
              </a:xfrm>
              <a:custGeom>
                <a:avLst/>
                <a:gdLst>
                  <a:gd name="T0" fmla="*/ 0 w 684"/>
                  <a:gd name="T1" fmla="*/ 329 h 1148"/>
                  <a:gd name="T2" fmla="*/ 672 w 684"/>
                  <a:gd name="T3" fmla="*/ 0 h 1148"/>
                  <a:gd name="T4" fmla="*/ 684 w 684"/>
                  <a:gd name="T5" fmla="*/ 0 h 1148"/>
                  <a:gd name="T6" fmla="*/ 684 w 684"/>
                  <a:gd name="T7" fmla="*/ 745 h 1148"/>
                  <a:gd name="T8" fmla="*/ 0 w 684"/>
                  <a:gd name="T9" fmla="*/ 1148 h 1148"/>
                  <a:gd name="T10" fmla="*/ 0 w 684"/>
                  <a:gd name="T11" fmla="*/ 329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4" h="1148">
                    <a:moveTo>
                      <a:pt x="0" y="329"/>
                    </a:moveTo>
                    <a:lnTo>
                      <a:pt x="672" y="0"/>
                    </a:lnTo>
                    <a:lnTo>
                      <a:pt x="684" y="0"/>
                    </a:lnTo>
                    <a:lnTo>
                      <a:pt x="684" y="745"/>
                    </a:lnTo>
                    <a:lnTo>
                      <a:pt x="0" y="1148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36" name="Freeform 14"/>
              <p:cNvSpPr>
                <a:spLocks/>
              </p:cNvSpPr>
              <p:nvPr/>
            </p:nvSpPr>
            <p:spPr bwMode="auto">
              <a:xfrm>
                <a:off x="12901613" y="8323263"/>
                <a:ext cx="1085850" cy="1822450"/>
              </a:xfrm>
              <a:custGeom>
                <a:avLst/>
                <a:gdLst>
                  <a:gd name="T0" fmla="*/ 0 w 684"/>
                  <a:gd name="T1" fmla="*/ 329 h 1148"/>
                  <a:gd name="T2" fmla="*/ 672 w 684"/>
                  <a:gd name="T3" fmla="*/ 0 h 1148"/>
                  <a:gd name="T4" fmla="*/ 684 w 684"/>
                  <a:gd name="T5" fmla="*/ 0 h 1148"/>
                  <a:gd name="T6" fmla="*/ 684 w 684"/>
                  <a:gd name="T7" fmla="*/ 745 h 1148"/>
                  <a:gd name="T8" fmla="*/ 0 w 684"/>
                  <a:gd name="T9" fmla="*/ 1148 h 1148"/>
                  <a:gd name="T10" fmla="*/ 0 w 684"/>
                  <a:gd name="T11" fmla="*/ 329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4" h="1148">
                    <a:moveTo>
                      <a:pt x="0" y="329"/>
                    </a:moveTo>
                    <a:lnTo>
                      <a:pt x="672" y="0"/>
                    </a:lnTo>
                    <a:lnTo>
                      <a:pt x="684" y="0"/>
                    </a:lnTo>
                    <a:lnTo>
                      <a:pt x="684" y="745"/>
                    </a:lnTo>
                    <a:lnTo>
                      <a:pt x="0" y="1148"/>
                    </a:lnTo>
                    <a:lnTo>
                      <a:pt x="0" y="32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37" name="Freeform 15"/>
              <p:cNvSpPr>
                <a:spLocks/>
              </p:cNvSpPr>
              <p:nvPr/>
            </p:nvSpPr>
            <p:spPr bwMode="auto">
              <a:xfrm>
                <a:off x="11796713" y="8264525"/>
                <a:ext cx="1104900" cy="1881188"/>
              </a:xfrm>
              <a:custGeom>
                <a:avLst/>
                <a:gdLst>
                  <a:gd name="T0" fmla="*/ 696 w 696"/>
                  <a:gd name="T1" fmla="*/ 366 h 1185"/>
                  <a:gd name="T2" fmla="*/ 696 w 696"/>
                  <a:gd name="T3" fmla="*/ 1185 h 1185"/>
                  <a:gd name="T4" fmla="*/ 0 w 696"/>
                  <a:gd name="T5" fmla="*/ 782 h 1185"/>
                  <a:gd name="T6" fmla="*/ 0 w 696"/>
                  <a:gd name="T7" fmla="*/ 0 h 1185"/>
                  <a:gd name="T8" fmla="*/ 12 w 696"/>
                  <a:gd name="T9" fmla="*/ 0 h 1185"/>
                  <a:gd name="T10" fmla="*/ 696 w 696"/>
                  <a:gd name="T11" fmla="*/ 366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1185">
                    <a:moveTo>
                      <a:pt x="696" y="366"/>
                    </a:moveTo>
                    <a:lnTo>
                      <a:pt x="696" y="1185"/>
                    </a:lnTo>
                    <a:lnTo>
                      <a:pt x="0" y="7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696" y="36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38" name="Freeform 16"/>
              <p:cNvSpPr>
                <a:spLocks/>
              </p:cNvSpPr>
              <p:nvPr/>
            </p:nvSpPr>
            <p:spPr bwMode="auto">
              <a:xfrm>
                <a:off x="11796713" y="8264525"/>
                <a:ext cx="1104900" cy="1881188"/>
              </a:xfrm>
              <a:custGeom>
                <a:avLst/>
                <a:gdLst>
                  <a:gd name="T0" fmla="*/ 696 w 696"/>
                  <a:gd name="T1" fmla="*/ 366 h 1185"/>
                  <a:gd name="T2" fmla="*/ 696 w 696"/>
                  <a:gd name="T3" fmla="*/ 1185 h 1185"/>
                  <a:gd name="T4" fmla="*/ 0 w 696"/>
                  <a:gd name="T5" fmla="*/ 782 h 1185"/>
                  <a:gd name="T6" fmla="*/ 0 w 696"/>
                  <a:gd name="T7" fmla="*/ 0 h 1185"/>
                  <a:gd name="T8" fmla="*/ 12 w 696"/>
                  <a:gd name="T9" fmla="*/ 0 h 1185"/>
                  <a:gd name="T10" fmla="*/ 696 w 696"/>
                  <a:gd name="T11" fmla="*/ 366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1185">
                    <a:moveTo>
                      <a:pt x="696" y="366"/>
                    </a:moveTo>
                    <a:lnTo>
                      <a:pt x="696" y="1185"/>
                    </a:lnTo>
                    <a:lnTo>
                      <a:pt x="0" y="7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696" y="3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40" name="Freeform 18"/>
              <p:cNvSpPr>
                <a:spLocks noEditPoints="1"/>
              </p:cNvSpPr>
              <p:nvPr/>
            </p:nvSpPr>
            <p:spPr bwMode="auto">
              <a:xfrm>
                <a:off x="12145963" y="8769350"/>
                <a:ext cx="406400" cy="774700"/>
              </a:xfrm>
              <a:custGeom>
                <a:avLst/>
                <a:gdLst>
                  <a:gd name="T0" fmla="*/ 0 w 21"/>
                  <a:gd name="T1" fmla="*/ 0 h 40"/>
                  <a:gd name="T2" fmla="*/ 0 w 21"/>
                  <a:gd name="T3" fmla="*/ 30 h 40"/>
                  <a:gd name="T4" fmla="*/ 12 w 21"/>
                  <a:gd name="T5" fmla="*/ 37 h 40"/>
                  <a:gd name="T6" fmla="*/ 21 w 21"/>
                  <a:gd name="T7" fmla="*/ 34 h 40"/>
                  <a:gd name="T8" fmla="*/ 16 w 21"/>
                  <a:gd name="T9" fmla="*/ 23 h 40"/>
                  <a:gd name="T10" fmla="*/ 20 w 21"/>
                  <a:gd name="T11" fmla="*/ 19 h 40"/>
                  <a:gd name="T12" fmla="*/ 11 w 21"/>
                  <a:gd name="T13" fmla="*/ 7 h 40"/>
                  <a:gd name="T14" fmla="*/ 0 w 21"/>
                  <a:gd name="T15" fmla="*/ 0 h 40"/>
                  <a:gd name="T16" fmla="*/ 6 w 21"/>
                  <a:gd name="T17" fmla="*/ 10 h 40"/>
                  <a:gd name="T18" fmla="*/ 11 w 21"/>
                  <a:gd name="T19" fmla="*/ 12 h 40"/>
                  <a:gd name="T20" fmla="*/ 14 w 21"/>
                  <a:gd name="T21" fmla="*/ 17 h 40"/>
                  <a:gd name="T22" fmla="*/ 11 w 21"/>
                  <a:gd name="T23" fmla="*/ 19 h 40"/>
                  <a:gd name="T24" fmla="*/ 6 w 21"/>
                  <a:gd name="T25" fmla="*/ 16 h 40"/>
                  <a:gd name="T26" fmla="*/ 6 w 21"/>
                  <a:gd name="T27" fmla="*/ 10 h 40"/>
                  <a:gd name="T28" fmla="*/ 6 w 21"/>
                  <a:gd name="T29" fmla="*/ 21 h 40"/>
                  <a:gd name="T30" fmla="*/ 11 w 21"/>
                  <a:gd name="T31" fmla="*/ 24 h 40"/>
                  <a:gd name="T32" fmla="*/ 15 w 21"/>
                  <a:gd name="T33" fmla="*/ 29 h 40"/>
                  <a:gd name="T34" fmla="*/ 11 w 21"/>
                  <a:gd name="T35" fmla="*/ 30 h 40"/>
                  <a:gd name="T36" fmla="*/ 6 w 21"/>
                  <a:gd name="T37" fmla="*/ 28 h 40"/>
                  <a:gd name="T38" fmla="*/ 6 w 21"/>
                  <a:gd name="T39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40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8" y="40"/>
                      <a:pt x="21" y="39"/>
                      <a:pt x="21" y="34"/>
                    </a:cubicBezTo>
                    <a:cubicBezTo>
                      <a:pt x="21" y="30"/>
                      <a:pt x="19" y="26"/>
                      <a:pt x="16" y="23"/>
                    </a:cubicBezTo>
                    <a:cubicBezTo>
                      <a:pt x="19" y="24"/>
                      <a:pt x="20" y="22"/>
                      <a:pt x="20" y="19"/>
                    </a:cubicBezTo>
                    <a:cubicBezTo>
                      <a:pt x="20" y="15"/>
                      <a:pt x="17" y="10"/>
                      <a:pt x="11" y="7"/>
                    </a:cubicBezTo>
                    <a:lnTo>
                      <a:pt x="0" y="0"/>
                    </a:lnTo>
                    <a:close/>
                    <a:moveTo>
                      <a:pt x="6" y="10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4" y="15"/>
                      <a:pt x="14" y="17"/>
                    </a:cubicBezTo>
                    <a:cubicBezTo>
                      <a:pt x="14" y="19"/>
                      <a:pt x="13" y="20"/>
                      <a:pt x="11" y="19"/>
                    </a:cubicBezTo>
                    <a:cubicBezTo>
                      <a:pt x="6" y="16"/>
                      <a:pt x="6" y="16"/>
                      <a:pt x="6" y="16"/>
                    </a:cubicBezTo>
                    <a:lnTo>
                      <a:pt x="6" y="10"/>
                    </a:lnTo>
                    <a:close/>
                    <a:moveTo>
                      <a:pt x="6" y="21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5"/>
                      <a:pt x="15" y="27"/>
                      <a:pt x="15" y="29"/>
                    </a:cubicBezTo>
                    <a:cubicBezTo>
                      <a:pt x="15" y="31"/>
                      <a:pt x="13" y="32"/>
                      <a:pt x="11" y="30"/>
                    </a:cubicBezTo>
                    <a:cubicBezTo>
                      <a:pt x="6" y="28"/>
                      <a:pt x="6" y="28"/>
                      <a:pt x="6" y="28"/>
                    </a:cubicBezTo>
                    <a:lnTo>
                      <a:pt x="6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42" name="Freeform 20"/>
              <p:cNvSpPr>
                <a:spLocks/>
              </p:cNvSpPr>
              <p:nvPr/>
            </p:nvSpPr>
            <p:spPr bwMode="auto">
              <a:xfrm>
                <a:off x="13211176" y="8845550"/>
                <a:ext cx="485775" cy="679450"/>
              </a:xfrm>
              <a:custGeom>
                <a:avLst/>
                <a:gdLst>
                  <a:gd name="T0" fmla="*/ 14 w 25"/>
                  <a:gd name="T1" fmla="*/ 2 h 35"/>
                  <a:gd name="T2" fmla="*/ 0 w 25"/>
                  <a:gd name="T3" fmla="*/ 22 h 35"/>
                  <a:gd name="T4" fmla="*/ 14 w 25"/>
                  <a:gd name="T5" fmla="*/ 32 h 35"/>
                  <a:gd name="T6" fmla="*/ 25 w 25"/>
                  <a:gd name="T7" fmla="*/ 23 h 35"/>
                  <a:gd name="T8" fmla="*/ 21 w 25"/>
                  <a:gd name="T9" fmla="*/ 19 h 35"/>
                  <a:gd name="T10" fmla="*/ 14 w 25"/>
                  <a:gd name="T11" fmla="*/ 25 h 35"/>
                  <a:gd name="T12" fmla="*/ 7 w 25"/>
                  <a:gd name="T13" fmla="*/ 20 h 35"/>
                  <a:gd name="T14" fmla="*/ 14 w 25"/>
                  <a:gd name="T15" fmla="*/ 8 h 35"/>
                  <a:gd name="T16" fmla="*/ 21 w 25"/>
                  <a:gd name="T17" fmla="*/ 9 h 35"/>
                  <a:gd name="T18" fmla="*/ 25 w 25"/>
                  <a:gd name="T19" fmla="*/ 3 h 35"/>
                  <a:gd name="T20" fmla="*/ 14 w 25"/>
                  <a:gd name="T21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4" y="2"/>
                    </a:moveTo>
                    <a:cubicBezTo>
                      <a:pt x="6" y="5"/>
                      <a:pt x="0" y="14"/>
                      <a:pt x="0" y="22"/>
                    </a:cubicBezTo>
                    <a:cubicBezTo>
                      <a:pt x="0" y="31"/>
                      <a:pt x="6" y="35"/>
                      <a:pt x="14" y="32"/>
                    </a:cubicBezTo>
                    <a:cubicBezTo>
                      <a:pt x="18" y="31"/>
                      <a:pt x="22" y="27"/>
                      <a:pt x="25" y="2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22"/>
                      <a:pt x="17" y="25"/>
                      <a:pt x="14" y="25"/>
                    </a:cubicBezTo>
                    <a:cubicBezTo>
                      <a:pt x="10" y="27"/>
                      <a:pt x="7" y="24"/>
                      <a:pt x="7" y="20"/>
                    </a:cubicBezTo>
                    <a:cubicBezTo>
                      <a:pt x="7" y="15"/>
                      <a:pt x="10" y="10"/>
                      <a:pt x="14" y="8"/>
                    </a:cubicBezTo>
                    <a:cubicBezTo>
                      <a:pt x="17" y="7"/>
                      <a:pt x="19" y="8"/>
                      <a:pt x="21" y="9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2" y="1"/>
                      <a:pt x="18" y="0"/>
                      <a:pt x="14" y="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44" name="Freeform 22"/>
              <p:cNvSpPr>
                <a:spLocks noEditPoints="1"/>
              </p:cNvSpPr>
              <p:nvPr/>
            </p:nvSpPr>
            <p:spPr bwMode="auto">
              <a:xfrm>
                <a:off x="12630151" y="8070850"/>
                <a:ext cx="774700" cy="561975"/>
              </a:xfrm>
              <a:custGeom>
                <a:avLst/>
                <a:gdLst>
                  <a:gd name="T0" fmla="*/ 330 w 488"/>
                  <a:gd name="T1" fmla="*/ 171 h 354"/>
                  <a:gd name="T2" fmla="*/ 403 w 488"/>
                  <a:gd name="T3" fmla="*/ 195 h 354"/>
                  <a:gd name="T4" fmla="*/ 488 w 488"/>
                  <a:gd name="T5" fmla="*/ 147 h 354"/>
                  <a:gd name="T6" fmla="*/ 73 w 488"/>
                  <a:gd name="T7" fmla="*/ 0 h 354"/>
                  <a:gd name="T8" fmla="*/ 0 w 488"/>
                  <a:gd name="T9" fmla="*/ 49 h 354"/>
                  <a:gd name="T10" fmla="*/ 171 w 488"/>
                  <a:gd name="T11" fmla="*/ 354 h 354"/>
                  <a:gd name="T12" fmla="*/ 244 w 488"/>
                  <a:gd name="T13" fmla="*/ 305 h 354"/>
                  <a:gd name="T14" fmla="*/ 208 w 488"/>
                  <a:gd name="T15" fmla="*/ 256 h 354"/>
                  <a:gd name="T16" fmla="*/ 330 w 488"/>
                  <a:gd name="T17" fmla="*/ 171 h 354"/>
                  <a:gd name="T18" fmla="*/ 256 w 488"/>
                  <a:gd name="T19" fmla="*/ 147 h 354"/>
                  <a:gd name="T20" fmla="*/ 171 w 488"/>
                  <a:gd name="T21" fmla="*/ 195 h 354"/>
                  <a:gd name="T22" fmla="*/ 110 w 488"/>
                  <a:gd name="T23" fmla="*/ 86 h 354"/>
                  <a:gd name="T24" fmla="*/ 256 w 488"/>
                  <a:gd name="T25" fmla="*/ 14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8" h="354">
                    <a:moveTo>
                      <a:pt x="330" y="171"/>
                    </a:moveTo>
                    <a:lnTo>
                      <a:pt x="403" y="195"/>
                    </a:lnTo>
                    <a:lnTo>
                      <a:pt x="488" y="147"/>
                    </a:lnTo>
                    <a:lnTo>
                      <a:pt x="73" y="0"/>
                    </a:lnTo>
                    <a:lnTo>
                      <a:pt x="0" y="49"/>
                    </a:lnTo>
                    <a:lnTo>
                      <a:pt x="171" y="354"/>
                    </a:lnTo>
                    <a:lnTo>
                      <a:pt x="244" y="305"/>
                    </a:lnTo>
                    <a:lnTo>
                      <a:pt x="208" y="256"/>
                    </a:lnTo>
                    <a:lnTo>
                      <a:pt x="330" y="171"/>
                    </a:lnTo>
                    <a:close/>
                    <a:moveTo>
                      <a:pt x="256" y="147"/>
                    </a:moveTo>
                    <a:lnTo>
                      <a:pt x="171" y="195"/>
                    </a:lnTo>
                    <a:lnTo>
                      <a:pt x="110" y="86"/>
                    </a:lnTo>
                    <a:lnTo>
                      <a:pt x="256" y="14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4115696" y="8013363"/>
              <a:ext cx="128340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82%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11080556" y="5272282"/>
              <a:ext cx="128340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69%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028237" y="9519126"/>
              <a:ext cx="128340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72%</a:t>
              </a:r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5825922" y="3124200"/>
            <a:ext cx="3293181" cy="753065"/>
            <a:chOff x="9762826" y="5958899"/>
            <a:chExt cx="3293181" cy="753065"/>
          </a:xfrm>
        </p:grpSpPr>
        <p:sp>
          <p:nvSpPr>
            <p:cNvPr id="4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25922" y="4016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5" name="กลุ่ม 44"/>
          <p:cNvGrpSpPr/>
          <p:nvPr/>
        </p:nvGrpSpPr>
        <p:grpSpPr>
          <a:xfrm>
            <a:off x="16122977" y="3892825"/>
            <a:ext cx="3293181" cy="753065"/>
            <a:chOff x="9762826" y="5958899"/>
            <a:chExt cx="3293181" cy="753065"/>
          </a:xfrm>
        </p:grpSpPr>
        <p:sp>
          <p:nvSpPr>
            <p:cNvPr id="4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122977" y="478473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9" name="กลุ่ม 48"/>
          <p:cNvGrpSpPr/>
          <p:nvPr/>
        </p:nvGrpSpPr>
        <p:grpSpPr>
          <a:xfrm>
            <a:off x="5103125" y="8819854"/>
            <a:ext cx="3293181" cy="753065"/>
            <a:chOff x="9762826" y="5958899"/>
            <a:chExt cx="3293181" cy="753065"/>
          </a:xfrm>
        </p:grpSpPr>
        <p:sp>
          <p:nvSpPr>
            <p:cNvPr id="5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103125" y="9711764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876752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126500" y="2356038"/>
            <a:ext cx="10674137" cy="10216962"/>
            <a:chOff x="7620000" y="2895600"/>
            <a:chExt cx="9266237" cy="8869363"/>
          </a:xfrm>
        </p:grpSpPr>
        <p:grpSp>
          <p:nvGrpSpPr>
            <p:cNvPr id="24" name="กลุ่ม 23"/>
            <p:cNvGrpSpPr/>
            <p:nvPr/>
          </p:nvGrpSpPr>
          <p:grpSpPr>
            <a:xfrm>
              <a:off x="7620000" y="2895600"/>
              <a:ext cx="9266237" cy="8869363"/>
              <a:chOff x="7753351" y="2936875"/>
              <a:chExt cx="9266237" cy="8869363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2419013" y="7758113"/>
                <a:ext cx="3405188" cy="4048125"/>
              </a:xfrm>
              <a:custGeom>
                <a:avLst/>
                <a:gdLst>
                  <a:gd name="T0" fmla="*/ 127 w 154"/>
                  <a:gd name="T1" fmla="*/ 54 h 183"/>
                  <a:gd name="T2" fmla="*/ 78 w 154"/>
                  <a:gd name="T3" fmla="*/ 25 h 183"/>
                  <a:gd name="T4" fmla="*/ 3 w 154"/>
                  <a:gd name="T5" fmla="*/ 0 h 183"/>
                  <a:gd name="T6" fmla="*/ 1 w 154"/>
                  <a:gd name="T7" fmla="*/ 3 h 183"/>
                  <a:gd name="T8" fmla="*/ 1 w 154"/>
                  <a:gd name="T9" fmla="*/ 4 h 183"/>
                  <a:gd name="T10" fmla="*/ 1 w 154"/>
                  <a:gd name="T11" fmla="*/ 74 h 183"/>
                  <a:gd name="T12" fmla="*/ 7 w 154"/>
                  <a:gd name="T13" fmla="*/ 129 h 183"/>
                  <a:gd name="T14" fmla="*/ 71 w 154"/>
                  <a:gd name="T15" fmla="*/ 181 h 183"/>
                  <a:gd name="T16" fmla="*/ 142 w 154"/>
                  <a:gd name="T17" fmla="*/ 136 h 183"/>
                  <a:gd name="T18" fmla="*/ 127 w 154"/>
                  <a:gd name="T19" fmla="*/ 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83">
                    <a:moveTo>
                      <a:pt x="127" y="54"/>
                    </a:moveTo>
                    <a:cubicBezTo>
                      <a:pt x="113" y="39"/>
                      <a:pt x="96" y="32"/>
                      <a:pt x="78" y="25"/>
                    </a:cubicBezTo>
                    <a:cubicBezTo>
                      <a:pt x="53" y="16"/>
                      <a:pt x="29" y="7"/>
                      <a:pt x="3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7"/>
                      <a:pt x="0" y="51"/>
                      <a:pt x="1" y="74"/>
                    </a:cubicBezTo>
                    <a:cubicBezTo>
                      <a:pt x="1" y="92"/>
                      <a:pt x="2" y="111"/>
                      <a:pt x="7" y="129"/>
                    </a:cubicBezTo>
                    <a:cubicBezTo>
                      <a:pt x="16" y="158"/>
                      <a:pt x="41" y="178"/>
                      <a:pt x="71" y="181"/>
                    </a:cubicBezTo>
                    <a:cubicBezTo>
                      <a:pt x="102" y="183"/>
                      <a:pt x="130" y="164"/>
                      <a:pt x="142" y="136"/>
                    </a:cubicBezTo>
                    <a:cubicBezTo>
                      <a:pt x="154" y="108"/>
                      <a:pt x="147" y="76"/>
                      <a:pt x="127" y="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8924926" y="7713663"/>
                <a:ext cx="3405188" cy="4070350"/>
              </a:xfrm>
              <a:custGeom>
                <a:avLst/>
                <a:gdLst>
                  <a:gd name="T0" fmla="*/ 28 w 154"/>
                  <a:gd name="T1" fmla="*/ 55 h 184"/>
                  <a:gd name="T2" fmla="*/ 76 w 154"/>
                  <a:gd name="T3" fmla="*/ 26 h 184"/>
                  <a:gd name="T4" fmla="*/ 151 w 154"/>
                  <a:gd name="T5" fmla="*/ 1 h 184"/>
                  <a:gd name="T6" fmla="*/ 153 w 154"/>
                  <a:gd name="T7" fmla="*/ 4 h 184"/>
                  <a:gd name="T8" fmla="*/ 154 w 154"/>
                  <a:gd name="T9" fmla="*/ 5 h 184"/>
                  <a:gd name="T10" fmla="*/ 154 w 154"/>
                  <a:gd name="T11" fmla="*/ 75 h 184"/>
                  <a:gd name="T12" fmla="*/ 147 w 154"/>
                  <a:gd name="T13" fmla="*/ 130 h 184"/>
                  <a:gd name="T14" fmla="*/ 83 w 154"/>
                  <a:gd name="T15" fmla="*/ 182 h 184"/>
                  <a:gd name="T16" fmla="*/ 12 w 154"/>
                  <a:gd name="T17" fmla="*/ 137 h 184"/>
                  <a:gd name="T18" fmla="*/ 28 w 154"/>
                  <a:gd name="T19" fmla="*/ 5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84">
                    <a:moveTo>
                      <a:pt x="28" y="55"/>
                    </a:moveTo>
                    <a:cubicBezTo>
                      <a:pt x="41" y="40"/>
                      <a:pt x="59" y="33"/>
                      <a:pt x="76" y="26"/>
                    </a:cubicBezTo>
                    <a:cubicBezTo>
                      <a:pt x="101" y="17"/>
                      <a:pt x="126" y="8"/>
                      <a:pt x="151" y="1"/>
                    </a:cubicBezTo>
                    <a:cubicBezTo>
                      <a:pt x="153" y="0"/>
                      <a:pt x="154" y="3"/>
                      <a:pt x="153" y="4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28"/>
                      <a:pt x="154" y="51"/>
                      <a:pt x="154" y="75"/>
                    </a:cubicBezTo>
                    <a:cubicBezTo>
                      <a:pt x="153" y="93"/>
                      <a:pt x="152" y="112"/>
                      <a:pt x="147" y="130"/>
                    </a:cubicBezTo>
                    <a:cubicBezTo>
                      <a:pt x="138" y="159"/>
                      <a:pt x="114" y="179"/>
                      <a:pt x="83" y="182"/>
                    </a:cubicBezTo>
                    <a:cubicBezTo>
                      <a:pt x="52" y="184"/>
                      <a:pt x="24" y="165"/>
                      <a:pt x="12" y="137"/>
                    </a:cubicBezTo>
                    <a:cubicBezTo>
                      <a:pt x="0" y="109"/>
                      <a:pt x="7" y="77"/>
                      <a:pt x="28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7753351" y="5083175"/>
                <a:ext cx="4532313" cy="3316288"/>
              </a:xfrm>
              <a:custGeom>
                <a:avLst/>
                <a:gdLst>
                  <a:gd name="T0" fmla="*/ 115 w 205"/>
                  <a:gd name="T1" fmla="*/ 13 h 150"/>
                  <a:gd name="T2" fmla="*/ 157 w 205"/>
                  <a:gd name="T3" fmla="*/ 51 h 150"/>
                  <a:gd name="T4" fmla="*/ 204 w 205"/>
                  <a:gd name="T5" fmla="*/ 114 h 150"/>
                  <a:gd name="T6" fmla="*/ 201 w 205"/>
                  <a:gd name="T7" fmla="*/ 117 h 150"/>
                  <a:gd name="T8" fmla="*/ 201 w 205"/>
                  <a:gd name="T9" fmla="*/ 118 h 150"/>
                  <a:gd name="T10" fmla="*/ 134 w 205"/>
                  <a:gd name="T11" fmla="*/ 139 h 150"/>
                  <a:gd name="T12" fmla="*/ 80 w 205"/>
                  <a:gd name="T13" fmla="*/ 149 h 150"/>
                  <a:gd name="T14" fmla="*/ 11 w 205"/>
                  <a:gd name="T15" fmla="*/ 104 h 150"/>
                  <a:gd name="T16" fmla="*/ 32 w 205"/>
                  <a:gd name="T17" fmla="*/ 23 h 150"/>
                  <a:gd name="T18" fmla="*/ 115 w 205"/>
                  <a:gd name="T19" fmla="*/ 1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150">
                    <a:moveTo>
                      <a:pt x="115" y="13"/>
                    </a:moveTo>
                    <a:cubicBezTo>
                      <a:pt x="133" y="21"/>
                      <a:pt x="145" y="36"/>
                      <a:pt x="157" y="51"/>
                    </a:cubicBezTo>
                    <a:cubicBezTo>
                      <a:pt x="174" y="71"/>
                      <a:pt x="189" y="92"/>
                      <a:pt x="204" y="114"/>
                    </a:cubicBezTo>
                    <a:cubicBezTo>
                      <a:pt x="205" y="116"/>
                      <a:pt x="203" y="118"/>
                      <a:pt x="201" y="117"/>
                    </a:cubicBezTo>
                    <a:cubicBezTo>
                      <a:pt x="201" y="118"/>
                      <a:pt x="201" y="118"/>
                      <a:pt x="201" y="118"/>
                    </a:cubicBezTo>
                    <a:cubicBezTo>
                      <a:pt x="179" y="126"/>
                      <a:pt x="157" y="133"/>
                      <a:pt x="134" y="139"/>
                    </a:cubicBezTo>
                    <a:cubicBezTo>
                      <a:pt x="117" y="144"/>
                      <a:pt x="99" y="149"/>
                      <a:pt x="80" y="149"/>
                    </a:cubicBezTo>
                    <a:cubicBezTo>
                      <a:pt x="50" y="150"/>
                      <a:pt x="22" y="133"/>
                      <a:pt x="11" y="104"/>
                    </a:cubicBezTo>
                    <a:cubicBezTo>
                      <a:pt x="0" y="76"/>
                      <a:pt x="9" y="43"/>
                      <a:pt x="32" y="23"/>
                    </a:cubicBezTo>
                    <a:cubicBezTo>
                      <a:pt x="55" y="3"/>
                      <a:pt x="88" y="0"/>
                      <a:pt x="115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12485688" y="5083175"/>
                <a:ext cx="4533900" cy="3316288"/>
              </a:xfrm>
              <a:custGeom>
                <a:avLst/>
                <a:gdLst>
                  <a:gd name="T0" fmla="*/ 89 w 205"/>
                  <a:gd name="T1" fmla="*/ 13 h 150"/>
                  <a:gd name="T2" fmla="*/ 48 w 205"/>
                  <a:gd name="T3" fmla="*/ 50 h 150"/>
                  <a:gd name="T4" fmla="*/ 1 w 205"/>
                  <a:gd name="T5" fmla="*/ 114 h 150"/>
                  <a:gd name="T6" fmla="*/ 3 w 205"/>
                  <a:gd name="T7" fmla="*/ 117 h 150"/>
                  <a:gd name="T8" fmla="*/ 4 w 205"/>
                  <a:gd name="T9" fmla="*/ 118 h 150"/>
                  <a:gd name="T10" fmla="*/ 70 w 205"/>
                  <a:gd name="T11" fmla="*/ 139 h 150"/>
                  <a:gd name="T12" fmla="*/ 125 w 205"/>
                  <a:gd name="T13" fmla="*/ 149 h 150"/>
                  <a:gd name="T14" fmla="*/ 194 w 205"/>
                  <a:gd name="T15" fmla="*/ 104 h 150"/>
                  <a:gd name="T16" fmla="*/ 173 w 205"/>
                  <a:gd name="T17" fmla="*/ 23 h 150"/>
                  <a:gd name="T18" fmla="*/ 89 w 205"/>
                  <a:gd name="T19" fmla="*/ 1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150">
                    <a:moveTo>
                      <a:pt x="89" y="13"/>
                    </a:moveTo>
                    <a:cubicBezTo>
                      <a:pt x="72" y="21"/>
                      <a:pt x="60" y="36"/>
                      <a:pt x="48" y="50"/>
                    </a:cubicBezTo>
                    <a:cubicBezTo>
                      <a:pt x="31" y="71"/>
                      <a:pt x="15" y="92"/>
                      <a:pt x="1" y="114"/>
                    </a:cubicBezTo>
                    <a:cubicBezTo>
                      <a:pt x="0" y="116"/>
                      <a:pt x="2" y="118"/>
                      <a:pt x="3" y="117"/>
                    </a:cubicBezTo>
                    <a:cubicBezTo>
                      <a:pt x="4" y="117"/>
                      <a:pt x="4" y="118"/>
                      <a:pt x="4" y="118"/>
                    </a:cubicBezTo>
                    <a:cubicBezTo>
                      <a:pt x="26" y="125"/>
                      <a:pt x="48" y="133"/>
                      <a:pt x="70" y="139"/>
                    </a:cubicBezTo>
                    <a:cubicBezTo>
                      <a:pt x="88" y="144"/>
                      <a:pt x="106" y="149"/>
                      <a:pt x="125" y="149"/>
                    </a:cubicBezTo>
                    <a:cubicBezTo>
                      <a:pt x="155" y="150"/>
                      <a:pt x="182" y="133"/>
                      <a:pt x="194" y="104"/>
                    </a:cubicBezTo>
                    <a:cubicBezTo>
                      <a:pt x="205" y="76"/>
                      <a:pt x="195" y="43"/>
                      <a:pt x="173" y="23"/>
                    </a:cubicBezTo>
                    <a:cubicBezTo>
                      <a:pt x="150" y="3"/>
                      <a:pt x="117" y="0"/>
                      <a:pt x="89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0693401" y="2936875"/>
                <a:ext cx="3406775" cy="4622800"/>
              </a:xfrm>
              <a:custGeom>
                <a:avLst/>
                <a:gdLst>
                  <a:gd name="T0" fmla="*/ 116 w 154"/>
                  <a:gd name="T1" fmla="*/ 17 h 209"/>
                  <a:gd name="T2" fmla="*/ 33 w 154"/>
                  <a:gd name="T3" fmla="*/ 19 h 209"/>
                  <a:gd name="T4" fmla="*/ 8 w 154"/>
                  <a:gd name="T5" fmla="*/ 98 h 209"/>
                  <a:gd name="T6" fmla="*/ 33 w 154"/>
                  <a:gd name="T7" fmla="*/ 147 h 209"/>
                  <a:gd name="T8" fmla="*/ 72 w 154"/>
                  <a:gd name="T9" fmla="*/ 205 h 209"/>
                  <a:gd name="T10" fmla="*/ 72 w 154"/>
                  <a:gd name="T11" fmla="*/ 205 h 209"/>
                  <a:gd name="T12" fmla="*/ 76 w 154"/>
                  <a:gd name="T13" fmla="*/ 207 h 209"/>
                  <a:gd name="T14" fmla="*/ 124 w 154"/>
                  <a:gd name="T15" fmla="*/ 144 h 209"/>
                  <a:gd name="T16" fmla="*/ 149 w 154"/>
                  <a:gd name="T17" fmla="*/ 94 h 209"/>
                  <a:gd name="T18" fmla="*/ 116 w 154"/>
                  <a:gd name="T19" fmla="*/ 1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209">
                    <a:moveTo>
                      <a:pt x="116" y="17"/>
                    </a:moveTo>
                    <a:cubicBezTo>
                      <a:pt x="91" y="1"/>
                      <a:pt x="57" y="0"/>
                      <a:pt x="33" y="19"/>
                    </a:cubicBezTo>
                    <a:cubicBezTo>
                      <a:pt x="8" y="38"/>
                      <a:pt x="0" y="68"/>
                      <a:pt x="8" y="98"/>
                    </a:cubicBezTo>
                    <a:cubicBezTo>
                      <a:pt x="14" y="115"/>
                      <a:pt x="24" y="131"/>
                      <a:pt x="33" y="147"/>
                    </a:cubicBezTo>
                    <a:cubicBezTo>
                      <a:pt x="45" y="167"/>
                      <a:pt x="58" y="186"/>
                      <a:pt x="72" y="205"/>
                    </a:cubicBezTo>
                    <a:cubicBezTo>
                      <a:pt x="72" y="205"/>
                      <a:pt x="72" y="205"/>
                      <a:pt x="72" y="205"/>
                    </a:cubicBezTo>
                    <a:cubicBezTo>
                      <a:pt x="72" y="207"/>
                      <a:pt x="75" y="209"/>
                      <a:pt x="76" y="207"/>
                    </a:cubicBezTo>
                    <a:cubicBezTo>
                      <a:pt x="94" y="187"/>
                      <a:pt x="109" y="166"/>
                      <a:pt x="124" y="144"/>
                    </a:cubicBezTo>
                    <a:cubicBezTo>
                      <a:pt x="135" y="129"/>
                      <a:pt x="146" y="113"/>
                      <a:pt x="149" y="94"/>
                    </a:cubicBezTo>
                    <a:cubicBezTo>
                      <a:pt x="154" y="64"/>
                      <a:pt x="142" y="33"/>
                      <a:pt x="11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0809598" y="4690242"/>
              <a:ext cx="2952439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75637" y="6629400"/>
              <a:ext cx="2952439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400398" y="6629400"/>
              <a:ext cx="2952439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83830" y="9759294"/>
              <a:ext cx="2952439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438217" y="9829800"/>
              <a:ext cx="2952439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7" name="Freeform 2"/>
            <p:cNvSpPr>
              <a:spLocks noChangeArrowheads="1"/>
            </p:cNvSpPr>
            <p:nvPr/>
          </p:nvSpPr>
          <p:spPr bwMode="auto">
            <a:xfrm>
              <a:off x="13522606" y="8960355"/>
              <a:ext cx="483522" cy="780545"/>
            </a:xfrm>
            <a:custGeom>
              <a:avLst/>
              <a:gdLst>
                <a:gd name="T0" fmla="*/ 125 w 249"/>
                <a:gd name="T1" fmla="*/ 0 h 400"/>
                <a:gd name="T2" fmla="*/ 125 w 249"/>
                <a:gd name="T3" fmla="*/ 0 h 400"/>
                <a:gd name="T4" fmla="*/ 0 w 249"/>
                <a:gd name="T5" fmla="*/ 125 h 400"/>
                <a:gd name="T6" fmla="*/ 125 w 249"/>
                <a:gd name="T7" fmla="*/ 399 h 400"/>
                <a:gd name="T8" fmla="*/ 248 w 249"/>
                <a:gd name="T9" fmla="*/ 125 h 400"/>
                <a:gd name="T10" fmla="*/ 125 w 249"/>
                <a:gd name="T11" fmla="*/ 0 h 400"/>
                <a:gd name="T12" fmla="*/ 125 w 249"/>
                <a:gd name="T13" fmla="*/ 196 h 400"/>
                <a:gd name="T14" fmla="*/ 125 w 249"/>
                <a:gd name="T15" fmla="*/ 196 h 400"/>
                <a:gd name="T16" fmla="*/ 53 w 249"/>
                <a:gd name="T17" fmla="*/ 125 h 400"/>
                <a:gd name="T18" fmla="*/ 125 w 249"/>
                <a:gd name="T19" fmla="*/ 54 h 400"/>
                <a:gd name="T20" fmla="*/ 195 w 249"/>
                <a:gd name="T21" fmla="*/ 125 h 400"/>
                <a:gd name="T22" fmla="*/ 125 w 249"/>
                <a:gd name="T23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8" name="Freeform 21"/>
            <p:cNvSpPr>
              <a:spLocks noChangeArrowheads="1"/>
            </p:cNvSpPr>
            <p:nvPr/>
          </p:nvSpPr>
          <p:spPr bwMode="auto">
            <a:xfrm>
              <a:off x="11776462" y="3886200"/>
              <a:ext cx="973949" cy="545691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9014961" y="5791200"/>
              <a:ext cx="870339" cy="897969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65"/>
            <p:cNvSpPr>
              <a:spLocks noChangeArrowheads="1"/>
            </p:cNvSpPr>
            <p:nvPr/>
          </p:nvSpPr>
          <p:spPr bwMode="auto">
            <a:xfrm>
              <a:off x="10273048" y="8862321"/>
              <a:ext cx="821989" cy="815079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Freeform 110"/>
            <p:cNvSpPr>
              <a:spLocks noChangeArrowheads="1"/>
            </p:cNvSpPr>
            <p:nvPr/>
          </p:nvSpPr>
          <p:spPr bwMode="auto">
            <a:xfrm>
              <a:off x="14424180" y="5967854"/>
              <a:ext cx="904874" cy="732190"/>
            </a:xfrm>
            <a:custGeom>
              <a:avLst/>
              <a:gdLst>
                <a:gd name="T0" fmla="*/ 444 w 462"/>
                <a:gd name="T1" fmla="*/ 9 h 373"/>
                <a:gd name="T2" fmla="*/ 444 w 462"/>
                <a:gd name="T3" fmla="*/ 9 h 373"/>
                <a:gd name="T4" fmla="*/ 9 w 462"/>
                <a:gd name="T5" fmla="*/ 160 h 373"/>
                <a:gd name="T6" fmla="*/ 9 w 462"/>
                <a:gd name="T7" fmla="*/ 169 h 373"/>
                <a:gd name="T8" fmla="*/ 98 w 462"/>
                <a:gd name="T9" fmla="*/ 213 h 373"/>
                <a:gd name="T10" fmla="*/ 98 w 462"/>
                <a:gd name="T11" fmla="*/ 213 h 373"/>
                <a:gd name="T12" fmla="*/ 160 w 462"/>
                <a:gd name="T13" fmla="*/ 230 h 373"/>
                <a:gd name="T14" fmla="*/ 434 w 462"/>
                <a:gd name="T15" fmla="*/ 35 h 373"/>
                <a:gd name="T16" fmla="*/ 434 w 462"/>
                <a:gd name="T17" fmla="*/ 35 h 373"/>
                <a:gd name="T18" fmla="*/ 240 w 462"/>
                <a:gd name="T19" fmla="*/ 248 h 373"/>
                <a:gd name="T20" fmla="*/ 240 w 462"/>
                <a:gd name="T21" fmla="*/ 248 h 373"/>
                <a:gd name="T22" fmla="*/ 231 w 462"/>
                <a:gd name="T23" fmla="*/ 257 h 373"/>
                <a:gd name="T24" fmla="*/ 240 w 462"/>
                <a:gd name="T25" fmla="*/ 266 h 373"/>
                <a:gd name="T26" fmla="*/ 240 w 462"/>
                <a:gd name="T27" fmla="*/ 266 h 373"/>
                <a:gd name="T28" fmla="*/ 363 w 462"/>
                <a:gd name="T29" fmla="*/ 337 h 373"/>
                <a:gd name="T30" fmla="*/ 390 w 462"/>
                <a:gd name="T31" fmla="*/ 328 h 373"/>
                <a:gd name="T32" fmla="*/ 461 w 462"/>
                <a:gd name="T33" fmla="*/ 18 h 373"/>
                <a:gd name="T34" fmla="*/ 444 w 462"/>
                <a:gd name="T35" fmla="*/ 9 h 373"/>
                <a:gd name="T36" fmla="*/ 160 w 462"/>
                <a:gd name="T37" fmla="*/ 363 h 373"/>
                <a:gd name="T38" fmla="*/ 160 w 462"/>
                <a:gd name="T39" fmla="*/ 363 h 373"/>
                <a:gd name="T40" fmla="*/ 169 w 462"/>
                <a:gd name="T41" fmla="*/ 372 h 373"/>
                <a:gd name="T42" fmla="*/ 240 w 462"/>
                <a:gd name="T43" fmla="*/ 310 h 373"/>
                <a:gd name="T44" fmla="*/ 160 w 462"/>
                <a:gd name="T45" fmla="*/ 266 h 373"/>
                <a:gd name="T46" fmla="*/ 160 w 462"/>
                <a:gd name="T47" fmla="*/ 36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lnTo>
                    <a:pt x="98" y="213"/>
                  </a:ln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lnTo>
                    <a:pt x="240" y="266"/>
                  </a:ln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2865437" y="4044516"/>
            <a:ext cx="3293181" cy="753065"/>
            <a:chOff x="9762826" y="5958899"/>
            <a:chExt cx="3293181" cy="753065"/>
          </a:xfrm>
        </p:grpSpPr>
        <p:sp>
          <p:nvSpPr>
            <p:cNvPr id="6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789237" y="4983373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grpSp>
        <p:nvGrpSpPr>
          <p:cNvPr id="63" name="กลุ่ม 62"/>
          <p:cNvGrpSpPr/>
          <p:nvPr/>
        </p:nvGrpSpPr>
        <p:grpSpPr>
          <a:xfrm>
            <a:off x="2941637" y="6559116"/>
            <a:ext cx="3293181" cy="753065"/>
            <a:chOff x="9762826" y="5958899"/>
            <a:chExt cx="3293181" cy="753065"/>
          </a:xfrm>
        </p:grpSpPr>
        <p:sp>
          <p:nvSpPr>
            <p:cNvPr id="6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865437" y="7497973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grpSp>
        <p:nvGrpSpPr>
          <p:cNvPr id="67" name="กลุ่ม 66"/>
          <p:cNvGrpSpPr/>
          <p:nvPr/>
        </p:nvGrpSpPr>
        <p:grpSpPr>
          <a:xfrm>
            <a:off x="2941637" y="8845116"/>
            <a:ext cx="3293181" cy="753065"/>
            <a:chOff x="9762826" y="5958899"/>
            <a:chExt cx="3293181" cy="753065"/>
          </a:xfrm>
        </p:grpSpPr>
        <p:sp>
          <p:nvSpPr>
            <p:cNvPr id="68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865437" y="9783973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grpSp>
        <p:nvGrpSpPr>
          <p:cNvPr id="71" name="กลุ่ม 70"/>
          <p:cNvGrpSpPr/>
          <p:nvPr/>
        </p:nvGrpSpPr>
        <p:grpSpPr>
          <a:xfrm>
            <a:off x="18577982" y="4953000"/>
            <a:ext cx="3293181" cy="753065"/>
            <a:chOff x="9762826" y="5958899"/>
            <a:chExt cx="3293181" cy="753065"/>
          </a:xfrm>
        </p:grpSpPr>
        <p:sp>
          <p:nvSpPr>
            <p:cNvPr id="7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8501782" y="5891857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  <p:grpSp>
        <p:nvGrpSpPr>
          <p:cNvPr id="75" name="กลุ่ม 74"/>
          <p:cNvGrpSpPr/>
          <p:nvPr/>
        </p:nvGrpSpPr>
        <p:grpSpPr>
          <a:xfrm>
            <a:off x="18654182" y="7467600"/>
            <a:ext cx="3293181" cy="753065"/>
            <a:chOff x="9762826" y="5958899"/>
            <a:chExt cx="3293181" cy="753065"/>
          </a:xfrm>
        </p:grpSpPr>
        <p:sp>
          <p:nvSpPr>
            <p:cNvPr id="7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762826" y="597543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8577982" y="8406457"/>
            <a:ext cx="3413655" cy="9602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statistical.</a:t>
            </a:r>
          </a:p>
        </p:txBody>
      </p:sp>
    </p:spTree>
    <p:extLst>
      <p:ext uri="{BB962C8B-B14F-4D97-AF65-F5344CB8AC3E}">
        <p14:creationId xmlns:p14="http://schemas.microsoft.com/office/powerpoint/2010/main" val="29200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0" grpId="0"/>
      <p:bldP spid="74" grpId="0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301128" y="2590800"/>
            <a:ext cx="8204109" cy="8001000"/>
            <a:chOff x="8199437" y="2895600"/>
            <a:chExt cx="8204109" cy="8001000"/>
          </a:xfrm>
        </p:grpSpPr>
        <p:grpSp>
          <p:nvGrpSpPr>
            <p:cNvPr id="26" name="กลุ่ม 25"/>
            <p:cNvGrpSpPr/>
            <p:nvPr/>
          </p:nvGrpSpPr>
          <p:grpSpPr>
            <a:xfrm>
              <a:off x="8199437" y="2895600"/>
              <a:ext cx="8204109" cy="8001000"/>
              <a:chOff x="7924800" y="3292475"/>
              <a:chExt cx="8656638" cy="8442325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9380538" y="8785225"/>
                <a:ext cx="5726113" cy="2949575"/>
              </a:xfrm>
              <a:custGeom>
                <a:avLst/>
                <a:gdLst>
                  <a:gd name="T0" fmla="*/ 148 w 295"/>
                  <a:gd name="T1" fmla="*/ 0 h 152"/>
                  <a:gd name="T2" fmla="*/ 72 w 295"/>
                  <a:gd name="T3" fmla="*/ 20 h 152"/>
                  <a:gd name="T4" fmla="*/ 0 w 295"/>
                  <a:gd name="T5" fmla="*/ 2 h 152"/>
                  <a:gd name="T6" fmla="*/ 0 w 295"/>
                  <a:gd name="T7" fmla="*/ 5 h 152"/>
                  <a:gd name="T8" fmla="*/ 148 w 295"/>
                  <a:gd name="T9" fmla="*/ 152 h 152"/>
                  <a:gd name="T10" fmla="*/ 295 w 295"/>
                  <a:gd name="T11" fmla="*/ 5 h 152"/>
                  <a:gd name="T12" fmla="*/ 295 w 295"/>
                  <a:gd name="T13" fmla="*/ 2 h 152"/>
                  <a:gd name="T14" fmla="*/ 223 w 295"/>
                  <a:gd name="T15" fmla="*/ 20 h 152"/>
                  <a:gd name="T16" fmla="*/ 148 w 295"/>
                  <a:gd name="T1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152">
                    <a:moveTo>
                      <a:pt x="148" y="0"/>
                    </a:moveTo>
                    <a:cubicBezTo>
                      <a:pt x="125" y="12"/>
                      <a:pt x="100" y="20"/>
                      <a:pt x="72" y="20"/>
                    </a:cubicBezTo>
                    <a:cubicBezTo>
                      <a:pt x="46" y="20"/>
                      <a:pt x="22" y="13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86"/>
                      <a:pt x="66" y="152"/>
                      <a:pt x="148" y="152"/>
                    </a:cubicBezTo>
                    <a:cubicBezTo>
                      <a:pt x="229" y="152"/>
                      <a:pt x="295" y="86"/>
                      <a:pt x="295" y="5"/>
                    </a:cubicBezTo>
                    <a:cubicBezTo>
                      <a:pt x="295" y="4"/>
                      <a:pt x="295" y="3"/>
                      <a:pt x="295" y="2"/>
                    </a:cubicBezTo>
                    <a:cubicBezTo>
                      <a:pt x="274" y="13"/>
                      <a:pt x="249" y="20"/>
                      <a:pt x="223" y="20"/>
                    </a:cubicBezTo>
                    <a:cubicBezTo>
                      <a:pt x="196" y="20"/>
                      <a:pt x="170" y="12"/>
                      <a:pt x="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7924800" y="3292475"/>
                <a:ext cx="4192588" cy="5299075"/>
              </a:xfrm>
              <a:custGeom>
                <a:avLst/>
                <a:gdLst>
                  <a:gd name="T0" fmla="*/ 144 w 216"/>
                  <a:gd name="T1" fmla="*/ 155 h 273"/>
                  <a:gd name="T2" fmla="*/ 144 w 216"/>
                  <a:gd name="T3" fmla="*/ 148 h 273"/>
                  <a:gd name="T4" fmla="*/ 216 w 216"/>
                  <a:gd name="T5" fmla="*/ 17 h 273"/>
                  <a:gd name="T6" fmla="*/ 147 w 216"/>
                  <a:gd name="T7" fmla="*/ 0 h 273"/>
                  <a:gd name="T8" fmla="*/ 0 w 216"/>
                  <a:gd name="T9" fmla="*/ 148 h 273"/>
                  <a:gd name="T10" fmla="*/ 69 w 216"/>
                  <a:gd name="T11" fmla="*/ 273 h 273"/>
                  <a:gd name="T12" fmla="*/ 144 w 216"/>
                  <a:gd name="T13" fmla="*/ 1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273">
                    <a:moveTo>
                      <a:pt x="144" y="155"/>
                    </a:moveTo>
                    <a:cubicBezTo>
                      <a:pt x="144" y="152"/>
                      <a:pt x="144" y="150"/>
                      <a:pt x="144" y="148"/>
                    </a:cubicBezTo>
                    <a:cubicBezTo>
                      <a:pt x="144" y="93"/>
                      <a:pt x="172" y="44"/>
                      <a:pt x="216" y="17"/>
                    </a:cubicBezTo>
                    <a:cubicBezTo>
                      <a:pt x="195" y="6"/>
                      <a:pt x="172" y="0"/>
                      <a:pt x="147" y="0"/>
                    </a:cubicBezTo>
                    <a:cubicBezTo>
                      <a:pt x="66" y="0"/>
                      <a:pt x="0" y="66"/>
                      <a:pt x="0" y="148"/>
                    </a:cubicBezTo>
                    <a:cubicBezTo>
                      <a:pt x="0" y="200"/>
                      <a:pt x="27" y="246"/>
                      <a:pt x="69" y="273"/>
                    </a:cubicBezTo>
                    <a:cubicBezTo>
                      <a:pt x="74" y="222"/>
                      <a:pt x="102" y="179"/>
                      <a:pt x="144" y="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9399588" y="6456363"/>
                <a:ext cx="2717800" cy="2560638"/>
              </a:xfrm>
              <a:custGeom>
                <a:avLst/>
                <a:gdLst>
                  <a:gd name="T0" fmla="*/ 140 w 140"/>
                  <a:gd name="T1" fmla="*/ 116 h 132"/>
                  <a:gd name="T2" fmla="*/ 68 w 140"/>
                  <a:gd name="T3" fmla="*/ 0 h 132"/>
                  <a:gd name="T4" fmla="*/ 0 w 140"/>
                  <a:gd name="T5" fmla="*/ 114 h 132"/>
                  <a:gd name="T6" fmla="*/ 71 w 140"/>
                  <a:gd name="T7" fmla="*/ 132 h 132"/>
                  <a:gd name="T8" fmla="*/ 140 w 140"/>
                  <a:gd name="T9" fmla="*/ 11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32">
                    <a:moveTo>
                      <a:pt x="140" y="116"/>
                    </a:moveTo>
                    <a:cubicBezTo>
                      <a:pt x="100" y="91"/>
                      <a:pt x="73" y="48"/>
                      <a:pt x="68" y="0"/>
                    </a:cubicBezTo>
                    <a:cubicBezTo>
                      <a:pt x="30" y="24"/>
                      <a:pt x="3" y="66"/>
                      <a:pt x="0" y="114"/>
                    </a:cubicBezTo>
                    <a:cubicBezTo>
                      <a:pt x="21" y="126"/>
                      <a:pt x="45" y="132"/>
                      <a:pt x="71" y="132"/>
                    </a:cubicBezTo>
                    <a:cubicBezTo>
                      <a:pt x="96" y="132"/>
                      <a:pt x="119" y="126"/>
                      <a:pt x="140" y="1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12388850" y="3292475"/>
                <a:ext cx="4192588" cy="5299075"/>
              </a:xfrm>
              <a:custGeom>
                <a:avLst/>
                <a:gdLst>
                  <a:gd name="T0" fmla="*/ 72 w 216"/>
                  <a:gd name="T1" fmla="*/ 148 h 273"/>
                  <a:gd name="T2" fmla="*/ 72 w 216"/>
                  <a:gd name="T3" fmla="*/ 155 h 273"/>
                  <a:gd name="T4" fmla="*/ 147 w 216"/>
                  <a:gd name="T5" fmla="*/ 273 h 273"/>
                  <a:gd name="T6" fmla="*/ 216 w 216"/>
                  <a:gd name="T7" fmla="*/ 148 h 273"/>
                  <a:gd name="T8" fmla="*/ 68 w 216"/>
                  <a:gd name="T9" fmla="*/ 0 h 273"/>
                  <a:gd name="T10" fmla="*/ 0 w 216"/>
                  <a:gd name="T11" fmla="*/ 17 h 273"/>
                  <a:gd name="T12" fmla="*/ 72 w 216"/>
                  <a:gd name="T13" fmla="*/ 14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273">
                    <a:moveTo>
                      <a:pt x="72" y="148"/>
                    </a:moveTo>
                    <a:cubicBezTo>
                      <a:pt x="72" y="150"/>
                      <a:pt x="72" y="152"/>
                      <a:pt x="72" y="155"/>
                    </a:cubicBezTo>
                    <a:cubicBezTo>
                      <a:pt x="113" y="179"/>
                      <a:pt x="142" y="222"/>
                      <a:pt x="147" y="273"/>
                    </a:cubicBezTo>
                    <a:cubicBezTo>
                      <a:pt x="188" y="246"/>
                      <a:pt x="216" y="200"/>
                      <a:pt x="216" y="148"/>
                    </a:cubicBezTo>
                    <a:cubicBezTo>
                      <a:pt x="216" y="66"/>
                      <a:pt x="150" y="0"/>
                      <a:pt x="68" y="0"/>
                    </a:cubicBezTo>
                    <a:cubicBezTo>
                      <a:pt x="44" y="0"/>
                      <a:pt x="21" y="6"/>
                      <a:pt x="0" y="17"/>
                    </a:cubicBezTo>
                    <a:cubicBezTo>
                      <a:pt x="43" y="44"/>
                      <a:pt x="72" y="93"/>
                      <a:pt x="72" y="1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12388850" y="6456363"/>
                <a:ext cx="2717800" cy="2560638"/>
              </a:xfrm>
              <a:custGeom>
                <a:avLst/>
                <a:gdLst>
                  <a:gd name="T0" fmla="*/ 71 w 140"/>
                  <a:gd name="T1" fmla="*/ 0 h 132"/>
                  <a:gd name="T2" fmla="*/ 0 w 140"/>
                  <a:gd name="T3" fmla="*/ 116 h 132"/>
                  <a:gd name="T4" fmla="*/ 68 w 140"/>
                  <a:gd name="T5" fmla="*/ 132 h 132"/>
                  <a:gd name="T6" fmla="*/ 140 w 140"/>
                  <a:gd name="T7" fmla="*/ 114 h 132"/>
                  <a:gd name="T8" fmla="*/ 71 w 140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32">
                    <a:moveTo>
                      <a:pt x="71" y="0"/>
                    </a:moveTo>
                    <a:cubicBezTo>
                      <a:pt x="67" y="48"/>
                      <a:pt x="39" y="91"/>
                      <a:pt x="0" y="116"/>
                    </a:cubicBezTo>
                    <a:cubicBezTo>
                      <a:pt x="21" y="126"/>
                      <a:pt x="44" y="132"/>
                      <a:pt x="68" y="132"/>
                    </a:cubicBezTo>
                    <a:cubicBezTo>
                      <a:pt x="94" y="132"/>
                      <a:pt x="119" y="126"/>
                      <a:pt x="140" y="114"/>
                    </a:cubicBezTo>
                    <a:cubicBezTo>
                      <a:pt x="137" y="66"/>
                      <a:pt x="110" y="24"/>
                      <a:pt x="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855325" y="3700463"/>
                <a:ext cx="2795588" cy="2522538"/>
              </a:xfrm>
              <a:custGeom>
                <a:avLst/>
                <a:gdLst>
                  <a:gd name="T0" fmla="*/ 0 w 144"/>
                  <a:gd name="T1" fmla="*/ 127 h 130"/>
                  <a:gd name="T2" fmla="*/ 0 w 144"/>
                  <a:gd name="T3" fmla="*/ 130 h 130"/>
                  <a:gd name="T4" fmla="*/ 72 w 144"/>
                  <a:gd name="T5" fmla="*/ 112 h 130"/>
                  <a:gd name="T6" fmla="*/ 144 w 144"/>
                  <a:gd name="T7" fmla="*/ 130 h 130"/>
                  <a:gd name="T8" fmla="*/ 144 w 144"/>
                  <a:gd name="T9" fmla="*/ 127 h 130"/>
                  <a:gd name="T10" fmla="*/ 72 w 144"/>
                  <a:gd name="T11" fmla="*/ 0 h 130"/>
                  <a:gd name="T12" fmla="*/ 0 w 144"/>
                  <a:gd name="T13" fmla="*/ 12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30">
                    <a:moveTo>
                      <a:pt x="0" y="127"/>
                    </a:moveTo>
                    <a:cubicBezTo>
                      <a:pt x="0" y="128"/>
                      <a:pt x="0" y="129"/>
                      <a:pt x="0" y="130"/>
                    </a:cubicBezTo>
                    <a:cubicBezTo>
                      <a:pt x="21" y="118"/>
                      <a:pt x="46" y="112"/>
                      <a:pt x="72" y="112"/>
                    </a:cubicBezTo>
                    <a:cubicBezTo>
                      <a:pt x="98" y="112"/>
                      <a:pt x="122" y="118"/>
                      <a:pt x="144" y="130"/>
                    </a:cubicBezTo>
                    <a:cubicBezTo>
                      <a:pt x="144" y="129"/>
                      <a:pt x="144" y="128"/>
                      <a:pt x="144" y="127"/>
                    </a:cubicBezTo>
                    <a:cubicBezTo>
                      <a:pt x="144" y="73"/>
                      <a:pt x="115" y="26"/>
                      <a:pt x="72" y="0"/>
                    </a:cubicBezTo>
                    <a:cubicBezTo>
                      <a:pt x="29" y="26"/>
                      <a:pt x="0" y="73"/>
                      <a:pt x="0" y="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993236" y="6248400"/>
              <a:ext cx="2692601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590676" y="5562600"/>
              <a:ext cx="133316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/>
                  </a:solidFill>
                  <a:latin typeface="Lato Regular"/>
                  <a:cs typeface="Lato Regular"/>
                </a:rPr>
                <a:t>100%</a:t>
              </a:r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14251024" y="4661066"/>
              <a:ext cx="1220004" cy="977734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28" name="Group 1"/>
            <p:cNvGrpSpPr>
              <a:grpSpLocks/>
            </p:cNvGrpSpPr>
            <p:nvPr/>
          </p:nvGrpSpPr>
          <p:grpSpPr bwMode="auto">
            <a:xfrm>
              <a:off x="9283236" y="4572000"/>
              <a:ext cx="1133474" cy="1116169"/>
              <a:chOff x="7197121" y="8332916"/>
              <a:chExt cx="553830" cy="543285"/>
            </a:xfrm>
          </p:grpSpPr>
          <p:sp>
            <p:nvSpPr>
              <p:cNvPr id="29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0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1" name="Freeform 65"/>
            <p:cNvSpPr>
              <a:spLocks noChangeArrowheads="1"/>
            </p:cNvSpPr>
            <p:nvPr/>
          </p:nvSpPr>
          <p:spPr bwMode="auto">
            <a:xfrm>
              <a:off x="11773800" y="8988409"/>
              <a:ext cx="1029650" cy="1020995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4" name="กลุ่ม 43"/>
          <p:cNvGrpSpPr/>
          <p:nvPr/>
        </p:nvGrpSpPr>
        <p:grpSpPr>
          <a:xfrm>
            <a:off x="4770437" y="4495800"/>
            <a:ext cx="3293181" cy="753065"/>
            <a:chOff x="9762826" y="5958899"/>
            <a:chExt cx="3293181" cy="753065"/>
          </a:xfrm>
        </p:grpSpPr>
        <p:sp>
          <p:nvSpPr>
            <p:cNvPr id="4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770437" y="5387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8" name="กลุ่ม 47"/>
          <p:cNvGrpSpPr/>
          <p:nvPr/>
        </p:nvGrpSpPr>
        <p:grpSpPr>
          <a:xfrm>
            <a:off x="17053982" y="4552654"/>
            <a:ext cx="3293181" cy="753065"/>
            <a:chOff x="9762826" y="5958899"/>
            <a:chExt cx="3293181" cy="753065"/>
          </a:xfrm>
        </p:grpSpPr>
        <p:sp>
          <p:nvSpPr>
            <p:cNvPr id="4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053982" y="5444564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2" name="กลุ่ม 51"/>
          <p:cNvGrpSpPr/>
          <p:nvPr/>
        </p:nvGrpSpPr>
        <p:grpSpPr>
          <a:xfrm>
            <a:off x="10714037" y="10706831"/>
            <a:ext cx="3293181" cy="753065"/>
            <a:chOff x="9762826" y="5958899"/>
            <a:chExt cx="3293181" cy="753065"/>
          </a:xfrm>
        </p:grpSpPr>
        <p:sp>
          <p:nvSpPr>
            <p:cNvPr id="5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714037" y="11598741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5010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970835" y="3373019"/>
            <a:ext cx="8610602" cy="8590381"/>
            <a:chOff x="8164513" y="3505200"/>
            <a:chExt cx="8112126" cy="8093076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8164513" y="3505200"/>
              <a:ext cx="8112126" cy="8093076"/>
              <a:chOff x="8164513" y="3505200"/>
              <a:chExt cx="8112126" cy="8093076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9385301" y="3505200"/>
                <a:ext cx="5670550" cy="3976688"/>
              </a:xfrm>
              <a:custGeom>
                <a:avLst/>
                <a:gdLst>
                  <a:gd name="T0" fmla="*/ 145 w 288"/>
                  <a:gd name="T1" fmla="*/ 202 h 202"/>
                  <a:gd name="T2" fmla="*/ 288 w 288"/>
                  <a:gd name="T3" fmla="*/ 59 h 202"/>
                  <a:gd name="T4" fmla="*/ 143 w 288"/>
                  <a:gd name="T5" fmla="*/ 0 h 202"/>
                  <a:gd name="T6" fmla="*/ 0 w 288"/>
                  <a:gd name="T7" fmla="*/ 58 h 202"/>
                  <a:gd name="T8" fmla="*/ 145 w 28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202">
                    <a:moveTo>
                      <a:pt x="145" y="202"/>
                    </a:moveTo>
                    <a:cubicBezTo>
                      <a:pt x="288" y="59"/>
                      <a:pt x="288" y="59"/>
                      <a:pt x="288" y="59"/>
                    </a:cubicBezTo>
                    <a:cubicBezTo>
                      <a:pt x="251" y="22"/>
                      <a:pt x="200" y="0"/>
                      <a:pt x="143" y="0"/>
                    </a:cubicBezTo>
                    <a:cubicBezTo>
                      <a:pt x="88" y="0"/>
                      <a:pt x="37" y="22"/>
                      <a:pt x="0" y="58"/>
                    </a:cubicBezTo>
                    <a:lnTo>
                      <a:pt x="145" y="20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8164513" y="4725988"/>
                <a:ext cx="4016375" cy="6872288"/>
              </a:xfrm>
              <a:custGeom>
                <a:avLst/>
                <a:gdLst>
                  <a:gd name="T0" fmla="*/ 204 w 204"/>
                  <a:gd name="T1" fmla="*/ 145 h 349"/>
                  <a:gd name="T2" fmla="*/ 58 w 204"/>
                  <a:gd name="T3" fmla="*/ 0 h 349"/>
                  <a:gd name="T4" fmla="*/ 0 w 204"/>
                  <a:gd name="T5" fmla="*/ 143 h 349"/>
                  <a:gd name="T6" fmla="*/ 204 w 204"/>
                  <a:gd name="T7" fmla="*/ 349 h 349"/>
                  <a:gd name="T8" fmla="*/ 204 w 204"/>
                  <a:gd name="T9" fmla="*/ 14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349">
                    <a:moveTo>
                      <a:pt x="204" y="145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22" y="37"/>
                      <a:pt x="0" y="87"/>
                      <a:pt x="0" y="143"/>
                    </a:cubicBezTo>
                    <a:cubicBezTo>
                      <a:pt x="0" y="256"/>
                      <a:pt x="91" y="348"/>
                      <a:pt x="204" y="349"/>
                    </a:cubicBezTo>
                    <a:lnTo>
                      <a:pt x="204" y="14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2319001" y="4706938"/>
                <a:ext cx="3957638" cy="6832600"/>
              </a:xfrm>
              <a:custGeom>
                <a:avLst/>
                <a:gdLst>
                  <a:gd name="T0" fmla="*/ 144 w 201"/>
                  <a:gd name="T1" fmla="*/ 0 h 347"/>
                  <a:gd name="T2" fmla="*/ 0 w 201"/>
                  <a:gd name="T3" fmla="*/ 144 h 347"/>
                  <a:gd name="T4" fmla="*/ 0 w 201"/>
                  <a:gd name="T5" fmla="*/ 347 h 347"/>
                  <a:gd name="T6" fmla="*/ 201 w 201"/>
                  <a:gd name="T7" fmla="*/ 142 h 347"/>
                  <a:gd name="T8" fmla="*/ 144 w 201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347">
                    <a:moveTo>
                      <a:pt x="144" y="0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111" y="345"/>
                      <a:pt x="201" y="254"/>
                      <a:pt x="201" y="142"/>
                    </a:cubicBezTo>
                    <a:cubicBezTo>
                      <a:pt x="201" y="87"/>
                      <a:pt x="180" y="37"/>
                      <a:pt x="1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10821988" y="6202363"/>
                <a:ext cx="2757488" cy="27574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440755" y="7274231"/>
              <a:ext cx="2425682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09637" y="7260961"/>
              <a:ext cx="2425682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53469" y="4495800"/>
              <a:ext cx="2425682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grpSp>
          <p:nvGrpSpPr>
            <p:cNvPr id="22" name="Group 1"/>
            <p:cNvGrpSpPr>
              <a:grpSpLocks/>
            </p:cNvGrpSpPr>
            <p:nvPr/>
          </p:nvGrpSpPr>
          <p:grpSpPr bwMode="auto">
            <a:xfrm>
              <a:off x="9278152" y="6477000"/>
              <a:ext cx="750888" cy="739424"/>
              <a:chOff x="7197121" y="8332916"/>
              <a:chExt cx="553830" cy="543285"/>
            </a:xfrm>
          </p:grpSpPr>
          <p:sp>
            <p:nvSpPr>
              <p:cNvPr id="24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25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26" name="Freeform 39"/>
            <p:cNvSpPr>
              <a:spLocks noChangeArrowheads="1"/>
            </p:cNvSpPr>
            <p:nvPr/>
          </p:nvSpPr>
          <p:spPr bwMode="auto">
            <a:xfrm>
              <a:off x="14461363" y="6477000"/>
              <a:ext cx="722230" cy="722230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7" name="Freeform 116"/>
            <p:cNvSpPr>
              <a:spLocks noChangeArrowheads="1"/>
            </p:cNvSpPr>
            <p:nvPr/>
          </p:nvSpPr>
          <p:spPr bwMode="auto">
            <a:xfrm>
              <a:off x="11707084" y="3750642"/>
              <a:ext cx="722230" cy="745158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837061" y="7239000"/>
              <a:ext cx="2711607" cy="1252589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399837" y="6623447"/>
              <a:ext cx="159462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100%</a:t>
              </a:r>
            </a:p>
          </p:txBody>
        </p:sp>
      </p:grpSp>
      <p:grpSp>
        <p:nvGrpSpPr>
          <p:cNvPr id="66" name="กลุ่ม 65"/>
          <p:cNvGrpSpPr/>
          <p:nvPr/>
        </p:nvGrpSpPr>
        <p:grpSpPr>
          <a:xfrm>
            <a:off x="4677654" y="2996486"/>
            <a:ext cx="3293181" cy="753065"/>
            <a:chOff x="9762826" y="5958899"/>
            <a:chExt cx="3293181" cy="753065"/>
          </a:xfrm>
        </p:grpSpPr>
        <p:sp>
          <p:nvSpPr>
            <p:cNvPr id="67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77654" y="3888396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0" name="กลุ่ม 69"/>
          <p:cNvGrpSpPr/>
          <p:nvPr/>
        </p:nvGrpSpPr>
        <p:grpSpPr>
          <a:xfrm>
            <a:off x="4871739" y="9406780"/>
            <a:ext cx="3293181" cy="753065"/>
            <a:chOff x="9762826" y="5958899"/>
            <a:chExt cx="3293181" cy="753065"/>
          </a:xfrm>
        </p:grpSpPr>
        <p:sp>
          <p:nvSpPr>
            <p:cNvPr id="71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871739" y="1029869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4" name="กลุ่ม 73"/>
          <p:cNvGrpSpPr/>
          <p:nvPr/>
        </p:nvGrpSpPr>
        <p:grpSpPr>
          <a:xfrm>
            <a:off x="17419637" y="4881115"/>
            <a:ext cx="3293181" cy="753065"/>
            <a:chOff x="9762826" y="5958899"/>
            <a:chExt cx="3293181" cy="753065"/>
          </a:xfrm>
        </p:grpSpPr>
        <p:sp>
          <p:nvSpPr>
            <p:cNvPr id="7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7419637" y="577302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1764546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  <p:bldP spid="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9266237" y="3108325"/>
            <a:ext cx="3175000" cy="8778875"/>
          </a:xfrm>
          <a:custGeom>
            <a:avLst/>
            <a:gdLst>
              <a:gd name="T0" fmla="*/ 65 w 166"/>
              <a:gd name="T1" fmla="*/ 403 h 459"/>
              <a:gd name="T2" fmla="*/ 70 w 166"/>
              <a:gd name="T3" fmla="*/ 436 h 459"/>
              <a:gd name="T4" fmla="*/ 76 w 166"/>
              <a:gd name="T5" fmla="*/ 456 h 459"/>
              <a:gd name="T6" fmla="*/ 95 w 166"/>
              <a:gd name="T7" fmla="*/ 452 h 459"/>
              <a:gd name="T8" fmla="*/ 100 w 166"/>
              <a:gd name="T9" fmla="*/ 444 h 459"/>
              <a:gd name="T10" fmla="*/ 99 w 166"/>
              <a:gd name="T11" fmla="*/ 431 h 459"/>
              <a:gd name="T12" fmla="*/ 107 w 166"/>
              <a:gd name="T13" fmla="*/ 378 h 459"/>
              <a:gd name="T14" fmla="*/ 118 w 166"/>
              <a:gd name="T15" fmla="*/ 297 h 459"/>
              <a:gd name="T16" fmla="*/ 141 w 166"/>
              <a:gd name="T17" fmla="*/ 232 h 459"/>
              <a:gd name="T18" fmla="*/ 142 w 166"/>
              <a:gd name="T19" fmla="*/ 245 h 459"/>
              <a:gd name="T20" fmla="*/ 147 w 166"/>
              <a:gd name="T21" fmla="*/ 253 h 459"/>
              <a:gd name="T22" fmla="*/ 141 w 166"/>
              <a:gd name="T23" fmla="*/ 331 h 459"/>
              <a:gd name="T24" fmla="*/ 166 w 166"/>
              <a:gd name="T25" fmla="*/ 332 h 459"/>
              <a:gd name="T26" fmla="*/ 160 w 166"/>
              <a:gd name="T27" fmla="*/ 253 h 459"/>
              <a:gd name="T28" fmla="*/ 155 w 166"/>
              <a:gd name="T29" fmla="*/ 247 h 459"/>
              <a:gd name="T30" fmla="*/ 160 w 166"/>
              <a:gd name="T31" fmla="*/ 228 h 459"/>
              <a:gd name="T32" fmla="*/ 162 w 166"/>
              <a:gd name="T33" fmla="*/ 162 h 459"/>
              <a:gd name="T34" fmla="*/ 148 w 166"/>
              <a:gd name="T35" fmla="*/ 74 h 459"/>
              <a:gd name="T36" fmla="*/ 108 w 166"/>
              <a:gd name="T37" fmla="*/ 60 h 459"/>
              <a:gd name="T38" fmla="*/ 105 w 166"/>
              <a:gd name="T39" fmla="*/ 59 h 459"/>
              <a:gd name="T40" fmla="*/ 107 w 166"/>
              <a:gd name="T41" fmla="*/ 37 h 459"/>
              <a:gd name="T42" fmla="*/ 106 w 166"/>
              <a:gd name="T43" fmla="*/ 22 h 459"/>
              <a:gd name="T44" fmla="*/ 96 w 166"/>
              <a:gd name="T45" fmla="*/ 2 h 459"/>
              <a:gd name="T46" fmla="*/ 65 w 166"/>
              <a:gd name="T47" fmla="*/ 8 h 459"/>
              <a:gd name="T48" fmla="*/ 65 w 166"/>
              <a:gd name="T49" fmla="*/ 29 h 459"/>
              <a:gd name="T50" fmla="*/ 64 w 166"/>
              <a:gd name="T51" fmla="*/ 41 h 459"/>
              <a:gd name="T52" fmla="*/ 64 w 166"/>
              <a:gd name="T53" fmla="*/ 37 h 459"/>
              <a:gd name="T54" fmla="*/ 53 w 166"/>
              <a:gd name="T55" fmla="*/ 42 h 459"/>
              <a:gd name="T56" fmla="*/ 47 w 166"/>
              <a:gd name="T57" fmla="*/ 54 h 459"/>
              <a:gd name="T58" fmla="*/ 43 w 166"/>
              <a:gd name="T59" fmla="*/ 73 h 459"/>
              <a:gd name="T60" fmla="*/ 38 w 166"/>
              <a:gd name="T61" fmla="*/ 75 h 459"/>
              <a:gd name="T62" fmla="*/ 4 w 166"/>
              <a:gd name="T63" fmla="*/ 135 h 459"/>
              <a:gd name="T64" fmla="*/ 42 w 166"/>
              <a:gd name="T65" fmla="*/ 125 h 459"/>
              <a:gd name="T66" fmla="*/ 26 w 166"/>
              <a:gd name="T67" fmla="*/ 219 h 459"/>
              <a:gd name="T68" fmla="*/ 50 w 166"/>
              <a:gd name="T69" fmla="*/ 263 h 459"/>
              <a:gd name="T70" fmla="*/ 132 w 166"/>
              <a:gd name="T71" fmla="*/ 138 h 459"/>
              <a:gd name="T72" fmla="*/ 136 w 166"/>
              <a:gd name="T73" fmla="*/ 162 h 459"/>
              <a:gd name="T74" fmla="*/ 138 w 166"/>
              <a:gd name="T75" fmla="*/ 190 h 459"/>
              <a:gd name="T76" fmla="*/ 132 w 166"/>
              <a:gd name="T77" fmla="*/ 138 h 459"/>
              <a:gd name="T78" fmla="*/ 70 w 166"/>
              <a:gd name="T79" fmla="*/ 53 h 459"/>
              <a:gd name="T80" fmla="*/ 75 w 166"/>
              <a:gd name="T81" fmla="*/ 63 h 459"/>
              <a:gd name="T82" fmla="*/ 70 w 166"/>
              <a:gd name="T83" fmla="*/ 67 h 459"/>
              <a:gd name="T84" fmla="*/ 63 w 166"/>
              <a:gd name="T85" fmla="*/ 53 h 459"/>
              <a:gd name="T86" fmla="*/ 63 w 166"/>
              <a:gd name="T87" fmla="*/ 59 h 459"/>
              <a:gd name="T88" fmla="*/ 60 w 166"/>
              <a:gd name="T89" fmla="*/ 43 h 459"/>
              <a:gd name="T90" fmla="*/ 60 w 166"/>
              <a:gd name="T91" fmla="*/ 44 h 459"/>
              <a:gd name="T92" fmla="*/ 55 w 166"/>
              <a:gd name="T93" fmla="*/ 52 h 459"/>
              <a:gd name="T94" fmla="*/ 59 w 166"/>
              <a:gd name="T95" fmla="*/ 47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6" h="459">
                <a:moveTo>
                  <a:pt x="58" y="306"/>
                </a:moveTo>
                <a:cubicBezTo>
                  <a:pt x="58" y="310"/>
                  <a:pt x="59" y="337"/>
                  <a:pt x="59" y="344"/>
                </a:cubicBezTo>
                <a:cubicBezTo>
                  <a:pt x="59" y="350"/>
                  <a:pt x="65" y="394"/>
                  <a:pt x="65" y="403"/>
                </a:cubicBezTo>
                <a:cubicBezTo>
                  <a:pt x="66" y="412"/>
                  <a:pt x="67" y="414"/>
                  <a:pt x="69" y="419"/>
                </a:cubicBezTo>
                <a:cubicBezTo>
                  <a:pt x="71" y="424"/>
                  <a:pt x="70" y="430"/>
                  <a:pt x="70" y="430"/>
                </a:cubicBezTo>
                <a:cubicBezTo>
                  <a:pt x="70" y="430"/>
                  <a:pt x="70" y="434"/>
                  <a:pt x="70" y="436"/>
                </a:cubicBezTo>
                <a:cubicBezTo>
                  <a:pt x="69" y="438"/>
                  <a:pt x="67" y="444"/>
                  <a:pt x="67" y="447"/>
                </a:cubicBezTo>
                <a:cubicBezTo>
                  <a:pt x="68" y="450"/>
                  <a:pt x="75" y="452"/>
                  <a:pt x="75" y="452"/>
                </a:cubicBezTo>
                <a:cubicBezTo>
                  <a:pt x="75" y="453"/>
                  <a:pt x="76" y="456"/>
                  <a:pt x="76" y="456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1" y="459"/>
                  <a:pt x="94" y="458"/>
                  <a:pt x="95" y="457"/>
                </a:cubicBezTo>
                <a:cubicBezTo>
                  <a:pt x="96" y="456"/>
                  <a:pt x="95" y="452"/>
                  <a:pt x="95" y="452"/>
                </a:cubicBezTo>
                <a:cubicBezTo>
                  <a:pt x="95" y="452"/>
                  <a:pt x="96" y="450"/>
                  <a:pt x="96" y="449"/>
                </a:cubicBezTo>
                <a:cubicBezTo>
                  <a:pt x="96" y="447"/>
                  <a:pt x="95" y="442"/>
                  <a:pt x="95" y="442"/>
                </a:cubicBezTo>
                <a:cubicBezTo>
                  <a:pt x="95" y="442"/>
                  <a:pt x="96" y="444"/>
                  <a:pt x="100" y="444"/>
                </a:cubicBezTo>
                <a:cubicBezTo>
                  <a:pt x="104" y="444"/>
                  <a:pt x="103" y="444"/>
                  <a:pt x="105" y="443"/>
                </a:cubicBezTo>
                <a:cubicBezTo>
                  <a:pt x="107" y="442"/>
                  <a:pt x="107" y="440"/>
                  <a:pt x="106" y="439"/>
                </a:cubicBezTo>
                <a:cubicBezTo>
                  <a:pt x="105" y="438"/>
                  <a:pt x="101" y="434"/>
                  <a:pt x="99" y="431"/>
                </a:cubicBezTo>
                <a:cubicBezTo>
                  <a:pt x="97" y="429"/>
                  <a:pt x="96" y="426"/>
                  <a:pt x="96" y="425"/>
                </a:cubicBezTo>
                <a:cubicBezTo>
                  <a:pt x="96" y="425"/>
                  <a:pt x="99" y="410"/>
                  <a:pt x="101" y="400"/>
                </a:cubicBezTo>
                <a:cubicBezTo>
                  <a:pt x="102" y="391"/>
                  <a:pt x="106" y="384"/>
                  <a:pt x="107" y="378"/>
                </a:cubicBezTo>
                <a:cubicBezTo>
                  <a:pt x="109" y="371"/>
                  <a:pt x="110" y="365"/>
                  <a:pt x="110" y="357"/>
                </a:cubicBezTo>
                <a:cubicBezTo>
                  <a:pt x="110" y="348"/>
                  <a:pt x="111" y="341"/>
                  <a:pt x="111" y="337"/>
                </a:cubicBezTo>
                <a:cubicBezTo>
                  <a:pt x="111" y="333"/>
                  <a:pt x="115" y="304"/>
                  <a:pt x="118" y="297"/>
                </a:cubicBezTo>
                <a:cubicBezTo>
                  <a:pt x="120" y="289"/>
                  <a:pt x="130" y="257"/>
                  <a:pt x="131" y="249"/>
                </a:cubicBezTo>
                <a:cubicBezTo>
                  <a:pt x="131" y="242"/>
                  <a:pt x="132" y="237"/>
                  <a:pt x="132" y="237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41" y="232"/>
                  <a:pt x="141" y="236"/>
                  <a:pt x="141" y="238"/>
                </a:cubicBezTo>
                <a:cubicBezTo>
                  <a:pt x="141" y="240"/>
                  <a:pt x="141" y="241"/>
                  <a:pt x="141" y="242"/>
                </a:cubicBezTo>
                <a:cubicBezTo>
                  <a:pt x="141" y="244"/>
                  <a:pt x="142" y="245"/>
                  <a:pt x="142" y="245"/>
                </a:cubicBezTo>
                <a:cubicBezTo>
                  <a:pt x="143" y="244"/>
                  <a:pt x="144" y="247"/>
                  <a:pt x="144" y="248"/>
                </a:cubicBezTo>
                <a:cubicBezTo>
                  <a:pt x="145" y="248"/>
                  <a:pt x="146" y="248"/>
                  <a:pt x="147" y="248"/>
                </a:cubicBezTo>
                <a:cubicBezTo>
                  <a:pt x="147" y="250"/>
                  <a:pt x="147" y="252"/>
                  <a:pt x="147" y="253"/>
                </a:cubicBezTo>
                <a:cubicBezTo>
                  <a:pt x="145" y="253"/>
                  <a:pt x="144" y="254"/>
                  <a:pt x="144" y="254"/>
                </a:cubicBezTo>
                <a:cubicBezTo>
                  <a:pt x="142" y="267"/>
                  <a:pt x="142" y="267"/>
                  <a:pt x="142" y="267"/>
                </a:cubicBezTo>
                <a:cubicBezTo>
                  <a:pt x="142" y="267"/>
                  <a:pt x="140" y="332"/>
                  <a:pt x="141" y="331"/>
                </a:cubicBezTo>
                <a:cubicBezTo>
                  <a:pt x="142" y="331"/>
                  <a:pt x="147" y="330"/>
                  <a:pt x="149" y="330"/>
                </a:cubicBezTo>
                <a:cubicBezTo>
                  <a:pt x="151" y="330"/>
                  <a:pt x="153" y="330"/>
                  <a:pt x="156" y="330"/>
                </a:cubicBezTo>
                <a:cubicBezTo>
                  <a:pt x="159" y="330"/>
                  <a:pt x="166" y="332"/>
                  <a:pt x="166" y="332"/>
                </a:cubicBezTo>
                <a:cubicBezTo>
                  <a:pt x="166" y="332"/>
                  <a:pt x="165" y="314"/>
                  <a:pt x="163" y="296"/>
                </a:cubicBezTo>
                <a:cubicBezTo>
                  <a:pt x="164" y="296"/>
                  <a:pt x="165" y="296"/>
                  <a:pt x="165" y="295"/>
                </a:cubicBezTo>
                <a:cubicBezTo>
                  <a:pt x="165" y="295"/>
                  <a:pt x="161" y="254"/>
                  <a:pt x="160" y="253"/>
                </a:cubicBezTo>
                <a:cubicBezTo>
                  <a:pt x="159" y="252"/>
                  <a:pt x="155" y="251"/>
                  <a:pt x="153" y="251"/>
                </a:cubicBezTo>
                <a:cubicBezTo>
                  <a:pt x="153" y="250"/>
                  <a:pt x="153" y="249"/>
                  <a:pt x="153" y="248"/>
                </a:cubicBezTo>
                <a:cubicBezTo>
                  <a:pt x="154" y="248"/>
                  <a:pt x="154" y="247"/>
                  <a:pt x="155" y="247"/>
                </a:cubicBezTo>
                <a:cubicBezTo>
                  <a:pt x="158" y="246"/>
                  <a:pt x="160" y="246"/>
                  <a:pt x="161" y="244"/>
                </a:cubicBezTo>
                <a:cubicBezTo>
                  <a:pt x="162" y="242"/>
                  <a:pt x="161" y="241"/>
                  <a:pt x="161" y="241"/>
                </a:cubicBezTo>
                <a:cubicBezTo>
                  <a:pt x="161" y="241"/>
                  <a:pt x="160" y="229"/>
                  <a:pt x="160" y="228"/>
                </a:cubicBezTo>
                <a:cubicBezTo>
                  <a:pt x="160" y="227"/>
                  <a:pt x="162" y="225"/>
                  <a:pt x="162" y="222"/>
                </a:cubicBezTo>
                <a:cubicBezTo>
                  <a:pt x="162" y="219"/>
                  <a:pt x="164" y="186"/>
                  <a:pt x="163" y="179"/>
                </a:cubicBezTo>
                <a:cubicBezTo>
                  <a:pt x="162" y="172"/>
                  <a:pt x="162" y="166"/>
                  <a:pt x="162" y="162"/>
                </a:cubicBezTo>
                <a:cubicBezTo>
                  <a:pt x="162" y="157"/>
                  <a:pt x="161" y="140"/>
                  <a:pt x="160" y="137"/>
                </a:cubicBezTo>
                <a:cubicBezTo>
                  <a:pt x="160" y="134"/>
                  <a:pt x="148" y="94"/>
                  <a:pt x="148" y="86"/>
                </a:cubicBezTo>
                <a:cubicBezTo>
                  <a:pt x="148" y="78"/>
                  <a:pt x="149" y="75"/>
                  <a:pt x="148" y="74"/>
                </a:cubicBezTo>
                <a:cubicBezTo>
                  <a:pt x="146" y="74"/>
                  <a:pt x="118" y="67"/>
                  <a:pt x="116" y="67"/>
                </a:cubicBezTo>
                <a:cubicBezTo>
                  <a:pt x="114" y="66"/>
                  <a:pt x="111" y="64"/>
                  <a:pt x="110" y="63"/>
                </a:cubicBezTo>
                <a:cubicBezTo>
                  <a:pt x="110" y="62"/>
                  <a:pt x="108" y="60"/>
                  <a:pt x="108" y="60"/>
                </a:cubicBezTo>
                <a:cubicBezTo>
                  <a:pt x="108" y="60"/>
                  <a:pt x="108" y="58"/>
                  <a:pt x="107" y="58"/>
                </a:cubicBezTo>
                <a:cubicBezTo>
                  <a:pt x="107" y="58"/>
                  <a:pt x="106" y="58"/>
                  <a:pt x="10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8"/>
                  <a:pt x="104" y="57"/>
                  <a:pt x="104" y="51"/>
                </a:cubicBezTo>
                <a:cubicBezTo>
                  <a:pt x="104" y="45"/>
                  <a:pt x="104" y="41"/>
                  <a:pt x="104" y="41"/>
                </a:cubicBezTo>
                <a:cubicBezTo>
                  <a:pt x="104" y="41"/>
                  <a:pt x="105" y="40"/>
                  <a:pt x="107" y="37"/>
                </a:cubicBezTo>
                <a:cubicBezTo>
                  <a:pt x="110" y="34"/>
                  <a:pt x="109" y="31"/>
                  <a:pt x="109" y="29"/>
                </a:cubicBezTo>
                <a:cubicBezTo>
                  <a:pt x="109" y="27"/>
                  <a:pt x="109" y="26"/>
                  <a:pt x="108" y="24"/>
                </a:cubicBezTo>
                <a:cubicBezTo>
                  <a:pt x="107" y="22"/>
                  <a:pt x="106" y="22"/>
                  <a:pt x="106" y="22"/>
                </a:cubicBezTo>
                <a:cubicBezTo>
                  <a:pt x="106" y="22"/>
                  <a:pt x="108" y="18"/>
                  <a:pt x="106" y="13"/>
                </a:cubicBezTo>
                <a:cubicBezTo>
                  <a:pt x="105" y="9"/>
                  <a:pt x="102" y="7"/>
                  <a:pt x="102" y="5"/>
                </a:cubicBezTo>
                <a:cubicBezTo>
                  <a:pt x="101" y="4"/>
                  <a:pt x="98" y="2"/>
                  <a:pt x="96" y="2"/>
                </a:cubicBezTo>
                <a:cubicBezTo>
                  <a:pt x="95" y="3"/>
                  <a:pt x="94" y="0"/>
                  <a:pt x="90" y="0"/>
                </a:cubicBezTo>
                <a:cubicBezTo>
                  <a:pt x="87" y="0"/>
                  <a:pt x="74" y="3"/>
                  <a:pt x="70" y="4"/>
                </a:cubicBezTo>
                <a:cubicBezTo>
                  <a:pt x="66" y="5"/>
                  <a:pt x="65" y="7"/>
                  <a:pt x="65" y="8"/>
                </a:cubicBezTo>
                <a:cubicBezTo>
                  <a:pt x="64" y="10"/>
                  <a:pt x="66" y="13"/>
                  <a:pt x="65" y="13"/>
                </a:cubicBezTo>
                <a:cubicBezTo>
                  <a:pt x="64" y="14"/>
                  <a:pt x="63" y="21"/>
                  <a:pt x="63" y="23"/>
                </a:cubicBezTo>
                <a:cubicBezTo>
                  <a:pt x="63" y="26"/>
                  <a:pt x="64" y="28"/>
                  <a:pt x="65" y="29"/>
                </a:cubicBezTo>
                <a:cubicBezTo>
                  <a:pt x="66" y="31"/>
                  <a:pt x="67" y="34"/>
                  <a:pt x="66" y="34"/>
                </a:cubicBezTo>
                <a:cubicBezTo>
                  <a:pt x="66" y="35"/>
                  <a:pt x="65" y="39"/>
                  <a:pt x="65" y="39"/>
                </a:cubicBezTo>
                <a:cubicBezTo>
                  <a:pt x="64" y="41"/>
                  <a:pt x="64" y="41"/>
                  <a:pt x="64" y="41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4" y="40"/>
                  <a:pt x="64" y="39"/>
                </a:cubicBezTo>
                <a:cubicBezTo>
                  <a:pt x="65" y="38"/>
                  <a:pt x="64" y="37"/>
                  <a:pt x="64" y="37"/>
                </a:cubicBezTo>
                <a:cubicBezTo>
                  <a:pt x="63" y="37"/>
                  <a:pt x="58" y="39"/>
                  <a:pt x="58" y="39"/>
                </a:cubicBezTo>
                <a:cubicBezTo>
                  <a:pt x="58" y="39"/>
                  <a:pt x="57" y="40"/>
                  <a:pt x="56" y="41"/>
                </a:cubicBezTo>
                <a:cubicBezTo>
                  <a:pt x="55" y="42"/>
                  <a:pt x="54" y="41"/>
                  <a:pt x="53" y="42"/>
                </a:cubicBezTo>
                <a:cubicBezTo>
                  <a:pt x="52" y="43"/>
                  <a:pt x="51" y="44"/>
                  <a:pt x="51" y="45"/>
                </a:cubicBezTo>
                <a:cubicBezTo>
                  <a:pt x="51" y="45"/>
                  <a:pt x="49" y="50"/>
                  <a:pt x="48" y="51"/>
                </a:cubicBezTo>
                <a:cubicBezTo>
                  <a:pt x="48" y="52"/>
                  <a:pt x="47" y="52"/>
                  <a:pt x="47" y="54"/>
                </a:cubicBezTo>
                <a:cubicBezTo>
                  <a:pt x="47" y="56"/>
                  <a:pt x="47" y="60"/>
                  <a:pt x="47" y="64"/>
                </a:cubicBezTo>
                <a:cubicBezTo>
                  <a:pt x="47" y="68"/>
                  <a:pt x="46" y="70"/>
                  <a:pt x="45" y="71"/>
                </a:cubicBezTo>
                <a:cubicBezTo>
                  <a:pt x="44" y="72"/>
                  <a:pt x="43" y="73"/>
                  <a:pt x="43" y="73"/>
                </a:cubicBezTo>
                <a:cubicBezTo>
                  <a:pt x="43" y="73"/>
                  <a:pt x="42" y="73"/>
                  <a:pt x="42" y="73"/>
                </a:cubicBezTo>
                <a:cubicBezTo>
                  <a:pt x="41" y="73"/>
                  <a:pt x="40" y="75"/>
                  <a:pt x="40" y="75"/>
                </a:cubicBezTo>
                <a:cubicBezTo>
                  <a:pt x="40" y="75"/>
                  <a:pt x="39" y="74"/>
                  <a:pt x="38" y="75"/>
                </a:cubicBezTo>
                <a:cubicBezTo>
                  <a:pt x="38" y="75"/>
                  <a:pt x="17" y="102"/>
                  <a:pt x="12" y="107"/>
                </a:cubicBezTo>
                <a:cubicBezTo>
                  <a:pt x="7" y="112"/>
                  <a:pt x="7" y="111"/>
                  <a:pt x="4" y="118"/>
                </a:cubicBezTo>
                <a:cubicBezTo>
                  <a:pt x="0" y="125"/>
                  <a:pt x="3" y="133"/>
                  <a:pt x="4" y="135"/>
                </a:cubicBezTo>
                <a:cubicBezTo>
                  <a:pt x="5" y="136"/>
                  <a:pt x="17" y="138"/>
                  <a:pt x="20" y="137"/>
                </a:cubicBezTo>
                <a:cubicBezTo>
                  <a:pt x="23" y="135"/>
                  <a:pt x="27" y="133"/>
                  <a:pt x="31" y="131"/>
                </a:cubicBezTo>
                <a:cubicBezTo>
                  <a:pt x="35" y="129"/>
                  <a:pt x="42" y="125"/>
                  <a:pt x="42" y="125"/>
                </a:cubicBezTo>
                <a:cubicBezTo>
                  <a:pt x="42" y="125"/>
                  <a:pt x="42" y="152"/>
                  <a:pt x="41" y="159"/>
                </a:cubicBezTo>
                <a:cubicBezTo>
                  <a:pt x="40" y="166"/>
                  <a:pt x="39" y="169"/>
                  <a:pt x="39" y="172"/>
                </a:cubicBezTo>
                <a:cubicBezTo>
                  <a:pt x="38" y="175"/>
                  <a:pt x="25" y="217"/>
                  <a:pt x="26" y="219"/>
                </a:cubicBezTo>
                <a:cubicBezTo>
                  <a:pt x="26" y="220"/>
                  <a:pt x="33" y="228"/>
                  <a:pt x="37" y="230"/>
                </a:cubicBezTo>
                <a:cubicBezTo>
                  <a:pt x="40" y="231"/>
                  <a:pt x="47" y="221"/>
                  <a:pt x="47" y="221"/>
                </a:cubicBezTo>
                <a:cubicBezTo>
                  <a:pt x="47" y="221"/>
                  <a:pt x="47" y="253"/>
                  <a:pt x="50" y="263"/>
                </a:cubicBezTo>
                <a:cubicBezTo>
                  <a:pt x="53" y="274"/>
                  <a:pt x="56" y="285"/>
                  <a:pt x="56" y="291"/>
                </a:cubicBezTo>
                <a:cubicBezTo>
                  <a:pt x="56" y="297"/>
                  <a:pt x="58" y="302"/>
                  <a:pt x="58" y="306"/>
                </a:cubicBezTo>
                <a:close/>
                <a:moveTo>
                  <a:pt x="132" y="138"/>
                </a:moveTo>
                <a:cubicBezTo>
                  <a:pt x="133" y="132"/>
                  <a:pt x="133" y="132"/>
                  <a:pt x="133" y="132"/>
                </a:cubicBezTo>
                <a:cubicBezTo>
                  <a:pt x="133" y="132"/>
                  <a:pt x="134" y="135"/>
                  <a:pt x="135" y="138"/>
                </a:cubicBezTo>
                <a:cubicBezTo>
                  <a:pt x="135" y="140"/>
                  <a:pt x="136" y="160"/>
                  <a:pt x="136" y="162"/>
                </a:cubicBezTo>
                <a:cubicBezTo>
                  <a:pt x="136" y="164"/>
                  <a:pt x="140" y="177"/>
                  <a:pt x="140" y="182"/>
                </a:cubicBezTo>
                <a:cubicBezTo>
                  <a:pt x="140" y="187"/>
                  <a:pt x="142" y="202"/>
                  <a:pt x="141" y="204"/>
                </a:cubicBezTo>
                <a:cubicBezTo>
                  <a:pt x="141" y="206"/>
                  <a:pt x="139" y="195"/>
                  <a:pt x="138" y="190"/>
                </a:cubicBezTo>
                <a:cubicBezTo>
                  <a:pt x="137" y="186"/>
                  <a:pt x="136" y="183"/>
                  <a:pt x="136" y="177"/>
                </a:cubicBezTo>
                <a:cubicBezTo>
                  <a:pt x="135" y="172"/>
                  <a:pt x="135" y="168"/>
                  <a:pt x="134" y="165"/>
                </a:cubicBezTo>
                <a:cubicBezTo>
                  <a:pt x="134" y="162"/>
                  <a:pt x="132" y="142"/>
                  <a:pt x="132" y="138"/>
                </a:cubicBezTo>
                <a:close/>
                <a:moveTo>
                  <a:pt x="66" y="63"/>
                </a:moveTo>
                <a:cubicBezTo>
                  <a:pt x="67" y="61"/>
                  <a:pt x="67" y="60"/>
                  <a:pt x="69" y="59"/>
                </a:cubicBezTo>
                <a:cubicBezTo>
                  <a:pt x="70" y="57"/>
                  <a:pt x="70" y="55"/>
                  <a:pt x="70" y="53"/>
                </a:cubicBezTo>
                <a:cubicBezTo>
                  <a:pt x="70" y="53"/>
                  <a:pt x="71" y="55"/>
                  <a:pt x="72" y="56"/>
                </a:cubicBezTo>
                <a:cubicBezTo>
                  <a:pt x="73" y="57"/>
                  <a:pt x="76" y="61"/>
                  <a:pt x="76" y="62"/>
                </a:cubicBezTo>
                <a:cubicBezTo>
                  <a:pt x="76" y="62"/>
                  <a:pt x="76" y="62"/>
                  <a:pt x="75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3"/>
                  <a:pt x="75" y="63"/>
                  <a:pt x="75" y="63"/>
                </a:cubicBezTo>
                <a:cubicBezTo>
                  <a:pt x="75" y="64"/>
                  <a:pt x="73" y="66"/>
                  <a:pt x="70" y="67"/>
                </a:cubicBezTo>
                <a:cubicBezTo>
                  <a:pt x="68" y="67"/>
                  <a:pt x="65" y="69"/>
                  <a:pt x="64" y="69"/>
                </a:cubicBezTo>
                <a:cubicBezTo>
                  <a:pt x="64" y="69"/>
                  <a:pt x="65" y="65"/>
                  <a:pt x="66" y="63"/>
                </a:cubicBezTo>
                <a:close/>
                <a:moveTo>
                  <a:pt x="63" y="53"/>
                </a:moveTo>
                <a:cubicBezTo>
                  <a:pt x="63" y="52"/>
                  <a:pt x="64" y="52"/>
                  <a:pt x="64" y="52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3" y="59"/>
                  <a:pt x="63" y="59"/>
                </a:cubicBezTo>
                <a:cubicBezTo>
                  <a:pt x="62" y="60"/>
                  <a:pt x="60" y="59"/>
                  <a:pt x="59" y="59"/>
                </a:cubicBezTo>
                <a:cubicBezTo>
                  <a:pt x="59" y="58"/>
                  <a:pt x="62" y="55"/>
                  <a:pt x="63" y="53"/>
                </a:cubicBezTo>
                <a:close/>
                <a:moveTo>
                  <a:pt x="60" y="43"/>
                </a:moveTo>
                <a:cubicBezTo>
                  <a:pt x="60" y="43"/>
                  <a:pt x="61" y="44"/>
                  <a:pt x="62" y="44"/>
                </a:cubicBezTo>
                <a:cubicBezTo>
                  <a:pt x="62" y="44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59" y="44"/>
                  <a:pt x="60" y="43"/>
                  <a:pt x="60" y="43"/>
                </a:cubicBezTo>
                <a:close/>
                <a:moveTo>
                  <a:pt x="56" y="54"/>
                </a:moveTo>
                <a:cubicBezTo>
                  <a:pt x="55" y="54"/>
                  <a:pt x="55" y="53"/>
                  <a:pt x="55" y="52"/>
                </a:cubicBezTo>
                <a:cubicBezTo>
                  <a:pt x="55" y="51"/>
                  <a:pt x="55" y="50"/>
                  <a:pt x="55" y="50"/>
                </a:cubicBezTo>
                <a:cubicBezTo>
                  <a:pt x="55" y="49"/>
                  <a:pt x="57" y="47"/>
                  <a:pt x="57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9"/>
                  <a:pt x="57" y="54"/>
                  <a:pt x="56" y="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13163549" y="3028950"/>
            <a:ext cx="1970088" cy="8875713"/>
          </a:xfrm>
          <a:custGeom>
            <a:avLst/>
            <a:gdLst>
              <a:gd name="T0" fmla="*/ 99 w 103"/>
              <a:gd name="T1" fmla="*/ 107 h 464"/>
              <a:gd name="T2" fmla="*/ 95 w 103"/>
              <a:gd name="T3" fmla="*/ 85 h 464"/>
              <a:gd name="T4" fmla="*/ 77 w 103"/>
              <a:gd name="T5" fmla="*/ 69 h 464"/>
              <a:gd name="T6" fmla="*/ 74 w 103"/>
              <a:gd name="T7" fmla="*/ 67 h 464"/>
              <a:gd name="T8" fmla="*/ 74 w 103"/>
              <a:gd name="T9" fmla="*/ 61 h 464"/>
              <a:gd name="T10" fmla="*/ 82 w 103"/>
              <a:gd name="T11" fmla="*/ 37 h 464"/>
              <a:gd name="T12" fmla="*/ 82 w 103"/>
              <a:gd name="T13" fmla="*/ 26 h 464"/>
              <a:gd name="T14" fmla="*/ 64 w 103"/>
              <a:gd name="T15" fmla="*/ 1 h 464"/>
              <a:gd name="T16" fmla="*/ 39 w 103"/>
              <a:gd name="T17" fmla="*/ 14 h 464"/>
              <a:gd name="T18" fmla="*/ 38 w 103"/>
              <a:gd name="T19" fmla="*/ 35 h 464"/>
              <a:gd name="T20" fmla="*/ 41 w 103"/>
              <a:gd name="T21" fmla="*/ 43 h 464"/>
              <a:gd name="T22" fmla="*/ 39 w 103"/>
              <a:gd name="T23" fmla="*/ 53 h 464"/>
              <a:gd name="T24" fmla="*/ 48 w 103"/>
              <a:gd name="T25" fmla="*/ 57 h 464"/>
              <a:gd name="T26" fmla="*/ 46 w 103"/>
              <a:gd name="T27" fmla="*/ 62 h 464"/>
              <a:gd name="T28" fmla="*/ 36 w 103"/>
              <a:gd name="T29" fmla="*/ 73 h 464"/>
              <a:gd name="T30" fmla="*/ 33 w 103"/>
              <a:gd name="T31" fmla="*/ 76 h 464"/>
              <a:gd name="T32" fmla="*/ 6 w 103"/>
              <a:gd name="T33" fmla="*/ 121 h 464"/>
              <a:gd name="T34" fmla="*/ 0 w 103"/>
              <a:gd name="T35" fmla="*/ 168 h 464"/>
              <a:gd name="T36" fmla="*/ 16 w 103"/>
              <a:gd name="T37" fmla="*/ 215 h 464"/>
              <a:gd name="T38" fmla="*/ 18 w 103"/>
              <a:gd name="T39" fmla="*/ 252 h 464"/>
              <a:gd name="T40" fmla="*/ 22 w 103"/>
              <a:gd name="T41" fmla="*/ 298 h 464"/>
              <a:gd name="T42" fmla="*/ 32 w 103"/>
              <a:gd name="T43" fmla="*/ 322 h 464"/>
              <a:gd name="T44" fmla="*/ 34 w 103"/>
              <a:gd name="T45" fmla="*/ 411 h 464"/>
              <a:gd name="T46" fmla="*/ 31 w 103"/>
              <a:gd name="T47" fmla="*/ 418 h 464"/>
              <a:gd name="T48" fmla="*/ 32 w 103"/>
              <a:gd name="T49" fmla="*/ 439 h 464"/>
              <a:gd name="T50" fmla="*/ 35 w 103"/>
              <a:gd name="T51" fmla="*/ 458 h 464"/>
              <a:gd name="T52" fmla="*/ 39 w 103"/>
              <a:gd name="T53" fmla="*/ 462 h 464"/>
              <a:gd name="T54" fmla="*/ 65 w 103"/>
              <a:gd name="T55" fmla="*/ 462 h 464"/>
              <a:gd name="T56" fmla="*/ 78 w 103"/>
              <a:gd name="T57" fmla="*/ 458 h 464"/>
              <a:gd name="T58" fmla="*/ 86 w 103"/>
              <a:gd name="T59" fmla="*/ 447 h 464"/>
              <a:gd name="T60" fmla="*/ 74 w 103"/>
              <a:gd name="T61" fmla="*/ 441 h 464"/>
              <a:gd name="T62" fmla="*/ 68 w 103"/>
              <a:gd name="T63" fmla="*/ 399 h 464"/>
              <a:gd name="T64" fmla="*/ 80 w 103"/>
              <a:gd name="T65" fmla="*/ 325 h 464"/>
              <a:gd name="T66" fmla="*/ 82 w 103"/>
              <a:gd name="T67" fmla="*/ 302 h 464"/>
              <a:gd name="T68" fmla="*/ 93 w 103"/>
              <a:gd name="T69" fmla="*/ 255 h 464"/>
              <a:gd name="T70" fmla="*/ 101 w 103"/>
              <a:gd name="T71" fmla="*/ 214 h 464"/>
              <a:gd name="T72" fmla="*/ 95 w 103"/>
              <a:gd name="T73" fmla="*/ 172 h 464"/>
              <a:gd name="T74" fmla="*/ 102 w 103"/>
              <a:gd name="T75" fmla="*/ 129 h 464"/>
              <a:gd name="T76" fmla="*/ 24 w 103"/>
              <a:gd name="T77" fmla="*/ 157 h 464"/>
              <a:gd name="T78" fmla="*/ 27 w 103"/>
              <a:gd name="T79" fmla="*/ 134 h 464"/>
              <a:gd name="T80" fmla="*/ 29 w 103"/>
              <a:gd name="T81" fmla="*/ 138 h 464"/>
              <a:gd name="T82" fmla="*/ 31 w 103"/>
              <a:gd name="T83" fmla="*/ 161 h 464"/>
              <a:gd name="T84" fmla="*/ 50 w 103"/>
              <a:gd name="T85" fmla="*/ 389 h 464"/>
              <a:gd name="T86" fmla="*/ 49 w 103"/>
              <a:gd name="T87" fmla="*/ 399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3" h="464">
                <a:moveTo>
                  <a:pt x="102" y="129"/>
                </a:moveTo>
                <a:cubicBezTo>
                  <a:pt x="103" y="123"/>
                  <a:pt x="99" y="107"/>
                  <a:pt x="99" y="107"/>
                </a:cubicBezTo>
                <a:cubicBezTo>
                  <a:pt x="99" y="107"/>
                  <a:pt x="98" y="94"/>
                  <a:pt x="98" y="91"/>
                </a:cubicBezTo>
                <a:cubicBezTo>
                  <a:pt x="98" y="88"/>
                  <a:pt x="97" y="86"/>
                  <a:pt x="95" y="85"/>
                </a:cubicBezTo>
                <a:cubicBezTo>
                  <a:pt x="93" y="84"/>
                  <a:pt x="89" y="81"/>
                  <a:pt x="89" y="81"/>
                </a:cubicBezTo>
                <a:cubicBezTo>
                  <a:pt x="89" y="81"/>
                  <a:pt x="80" y="71"/>
                  <a:pt x="77" y="69"/>
                </a:cubicBezTo>
                <a:cubicBezTo>
                  <a:pt x="75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2"/>
                  <a:pt x="74" y="61"/>
                </a:cubicBezTo>
                <a:cubicBezTo>
                  <a:pt x="75" y="61"/>
                  <a:pt x="78" y="55"/>
                  <a:pt x="79" y="53"/>
                </a:cubicBezTo>
                <a:cubicBezTo>
                  <a:pt x="80" y="50"/>
                  <a:pt x="82" y="41"/>
                  <a:pt x="82" y="37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4"/>
                  <a:pt x="82" y="29"/>
                  <a:pt x="82" y="26"/>
                </a:cubicBezTo>
                <a:cubicBezTo>
                  <a:pt x="83" y="24"/>
                  <a:pt x="80" y="12"/>
                  <a:pt x="76" y="7"/>
                </a:cubicBezTo>
                <a:cubicBezTo>
                  <a:pt x="72" y="2"/>
                  <a:pt x="64" y="1"/>
                  <a:pt x="64" y="1"/>
                </a:cubicBezTo>
                <a:cubicBezTo>
                  <a:pt x="64" y="1"/>
                  <a:pt x="57" y="0"/>
                  <a:pt x="52" y="0"/>
                </a:cubicBezTo>
                <a:cubicBezTo>
                  <a:pt x="47" y="1"/>
                  <a:pt x="42" y="6"/>
                  <a:pt x="39" y="14"/>
                </a:cubicBezTo>
                <a:cubicBezTo>
                  <a:pt x="36" y="22"/>
                  <a:pt x="39" y="32"/>
                  <a:pt x="39" y="33"/>
                </a:cubicBezTo>
                <a:cubicBezTo>
                  <a:pt x="39" y="33"/>
                  <a:pt x="39" y="33"/>
                  <a:pt x="38" y="35"/>
                </a:cubicBezTo>
                <a:cubicBezTo>
                  <a:pt x="38" y="37"/>
                  <a:pt x="40" y="40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0" y="43"/>
                  <a:pt x="39" y="44"/>
                  <a:pt x="39" y="45"/>
                </a:cubicBezTo>
                <a:cubicBezTo>
                  <a:pt x="37" y="48"/>
                  <a:pt x="38" y="50"/>
                  <a:pt x="39" y="53"/>
                </a:cubicBezTo>
                <a:cubicBezTo>
                  <a:pt x="40" y="57"/>
                  <a:pt x="45" y="57"/>
                  <a:pt x="45" y="57"/>
                </a:cubicBezTo>
                <a:cubicBezTo>
                  <a:pt x="46" y="57"/>
                  <a:pt x="48" y="57"/>
                  <a:pt x="48" y="57"/>
                </a:cubicBezTo>
                <a:cubicBezTo>
                  <a:pt x="48" y="59"/>
                  <a:pt x="48" y="61"/>
                  <a:pt x="48" y="61"/>
                </a:cubicBezTo>
                <a:cubicBezTo>
                  <a:pt x="48" y="61"/>
                  <a:pt x="46" y="61"/>
                  <a:pt x="46" y="62"/>
                </a:cubicBezTo>
                <a:cubicBezTo>
                  <a:pt x="45" y="62"/>
                  <a:pt x="44" y="66"/>
                  <a:pt x="40" y="69"/>
                </a:cubicBezTo>
                <a:cubicBezTo>
                  <a:pt x="37" y="72"/>
                  <a:pt x="36" y="73"/>
                  <a:pt x="36" y="73"/>
                </a:cubicBezTo>
                <a:cubicBezTo>
                  <a:pt x="36" y="73"/>
                  <a:pt x="36" y="74"/>
                  <a:pt x="36" y="74"/>
                </a:cubicBezTo>
                <a:cubicBezTo>
                  <a:pt x="35" y="75"/>
                  <a:pt x="34" y="76"/>
                  <a:pt x="33" y="76"/>
                </a:cubicBezTo>
                <a:cubicBezTo>
                  <a:pt x="32" y="76"/>
                  <a:pt x="15" y="84"/>
                  <a:pt x="14" y="85"/>
                </a:cubicBezTo>
                <a:cubicBezTo>
                  <a:pt x="13" y="86"/>
                  <a:pt x="6" y="113"/>
                  <a:pt x="6" y="121"/>
                </a:cubicBezTo>
                <a:cubicBezTo>
                  <a:pt x="6" y="130"/>
                  <a:pt x="5" y="145"/>
                  <a:pt x="3" y="151"/>
                </a:cubicBezTo>
                <a:cubicBezTo>
                  <a:pt x="1" y="157"/>
                  <a:pt x="0" y="166"/>
                  <a:pt x="0" y="168"/>
                </a:cubicBezTo>
                <a:cubicBezTo>
                  <a:pt x="0" y="170"/>
                  <a:pt x="21" y="198"/>
                  <a:pt x="21" y="198"/>
                </a:cubicBezTo>
                <a:cubicBezTo>
                  <a:pt x="16" y="215"/>
                  <a:pt x="16" y="215"/>
                  <a:pt x="16" y="215"/>
                </a:cubicBezTo>
                <a:cubicBezTo>
                  <a:pt x="18" y="218"/>
                  <a:pt x="18" y="218"/>
                  <a:pt x="18" y="218"/>
                </a:cubicBezTo>
                <a:cubicBezTo>
                  <a:pt x="18" y="218"/>
                  <a:pt x="17" y="247"/>
                  <a:pt x="18" y="252"/>
                </a:cubicBezTo>
                <a:cubicBezTo>
                  <a:pt x="19" y="258"/>
                  <a:pt x="21" y="283"/>
                  <a:pt x="22" y="290"/>
                </a:cubicBezTo>
                <a:cubicBezTo>
                  <a:pt x="22" y="296"/>
                  <a:pt x="22" y="298"/>
                  <a:pt x="22" y="298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2" y="300"/>
                  <a:pt x="34" y="311"/>
                  <a:pt x="32" y="322"/>
                </a:cubicBezTo>
                <a:cubicBezTo>
                  <a:pt x="30" y="332"/>
                  <a:pt x="26" y="345"/>
                  <a:pt x="26" y="362"/>
                </a:cubicBezTo>
                <a:cubicBezTo>
                  <a:pt x="27" y="380"/>
                  <a:pt x="34" y="408"/>
                  <a:pt x="34" y="411"/>
                </a:cubicBezTo>
                <a:cubicBezTo>
                  <a:pt x="34" y="414"/>
                  <a:pt x="33" y="415"/>
                  <a:pt x="33" y="415"/>
                </a:cubicBezTo>
                <a:cubicBezTo>
                  <a:pt x="33" y="415"/>
                  <a:pt x="32" y="417"/>
                  <a:pt x="31" y="418"/>
                </a:cubicBezTo>
                <a:cubicBezTo>
                  <a:pt x="31" y="418"/>
                  <a:pt x="28" y="424"/>
                  <a:pt x="28" y="429"/>
                </a:cubicBezTo>
                <a:cubicBezTo>
                  <a:pt x="28" y="433"/>
                  <a:pt x="32" y="438"/>
                  <a:pt x="32" y="439"/>
                </a:cubicBezTo>
                <a:cubicBezTo>
                  <a:pt x="32" y="439"/>
                  <a:pt x="33" y="457"/>
                  <a:pt x="33" y="457"/>
                </a:cubicBezTo>
                <a:cubicBezTo>
                  <a:pt x="33" y="458"/>
                  <a:pt x="35" y="458"/>
                  <a:pt x="35" y="458"/>
                </a:cubicBezTo>
                <a:cubicBezTo>
                  <a:pt x="36" y="457"/>
                  <a:pt x="36" y="457"/>
                  <a:pt x="36" y="457"/>
                </a:cubicBezTo>
                <a:cubicBezTo>
                  <a:pt x="36" y="457"/>
                  <a:pt x="36" y="460"/>
                  <a:pt x="39" y="462"/>
                </a:cubicBezTo>
                <a:cubicBezTo>
                  <a:pt x="42" y="464"/>
                  <a:pt x="56" y="464"/>
                  <a:pt x="60" y="464"/>
                </a:cubicBezTo>
                <a:cubicBezTo>
                  <a:pt x="64" y="464"/>
                  <a:pt x="64" y="463"/>
                  <a:pt x="65" y="462"/>
                </a:cubicBezTo>
                <a:cubicBezTo>
                  <a:pt x="65" y="461"/>
                  <a:pt x="66" y="458"/>
                  <a:pt x="66" y="458"/>
                </a:cubicBezTo>
                <a:cubicBezTo>
                  <a:pt x="66" y="458"/>
                  <a:pt x="71" y="459"/>
                  <a:pt x="78" y="458"/>
                </a:cubicBezTo>
                <a:cubicBezTo>
                  <a:pt x="84" y="457"/>
                  <a:pt x="87" y="455"/>
                  <a:pt x="87" y="453"/>
                </a:cubicBezTo>
                <a:cubicBezTo>
                  <a:pt x="87" y="452"/>
                  <a:pt x="88" y="448"/>
                  <a:pt x="86" y="447"/>
                </a:cubicBezTo>
                <a:cubicBezTo>
                  <a:pt x="84" y="447"/>
                  <a:pt x="79" y="447"/>
                  <a:pt x="77" y="445"/>
                </a:cubicBezTo>
                <a:cubicBezTo>
                  <a:pt x="75" y="443"/>
                  <a:pt x="74" y="441"/>
                  <a:pt x="74" y="441"/>
                </a:cubicBezTo>
                <a:cubicBezTo>
                  <a:pt x="74" y="441"/>
                  <a:pt x="70" y="426"/>
                  <a:pt x="69" y="423"/>
                </a:cubicBezTo>
                <a:cubicBezTo>
                  <a:pt x="68" y="419"/>
                  <a:pt x="68" y="402"/>
                  <a:pt x="68" y="399"/>
                </a:cubicBezTo>
                <a:cubicBezTo>
                  <a:pt x="68" y="395"/>
                  <a:pt x="75" y="362"/>
                  <a:pt x="75" y="351"/>
                </a:cubicBezTo>
                <a:cubicBezTo>
                  <a:pt x="75" y="340"/>
                  <a:pt x="80" y="328"/>
                  <a:pt x="80" y="325"/>
                </a:cubicBezTo>
                <a:cubicBezTo>
                  <a:pt x="80" y="321"/>
                  <a:pt x="81" y="317"/>
                  <a:pt x="81" y="317"/>
                </a:cubicBezTo>
                <a:cubicBezTo>
                  <a:pt x="82" y="302"/>
                  <a:pt x="82" y="302"/>
                  <a:pt x="82" y="302"/>
                </a:cubicBezTo>
                <a:cubicBezTo>
                  <a:pt x="88" y="302"/>
                  <a:pt x="88" y="302"/>
                  <a:pt x="88" y="302"/>
                </a:cubicBezTo>
                <a:cubicBezTo>
                  <a:pt x="88" y="302"/>
                  <a:pt x="90" y="266"/>
                  <a:pt x="93" y="255"/>
                </a:cubicBezTo>
                <a:cubicBezTo>
                  <a:pt x="95" y="243"/>
                  <a:pt x="94" y="219"/>
                  <a:pt x="94" y="219"/>
                </a:cubicBezTo>
                <a:cubicBezTo>
                  <a:pt x="94" y="219"/>
                  <a:pt x="101" y="215"/>
                  <a:pt x="101" y="214"/>
                </a:cubicBezTo>
                <a:cubicBezTo>
                  <a:pt x="100" y="213"/>
                  <a:pt x="99" y="199"/>
                  <a:pt x="99" y="199"/>
                </a:cubicBezTo>
                <a:cubicBezTo>
                  <a:pt x="99" y="199"/>
                  <a:pt x="95" y="176"/>
                  <a:pt x="95" y="172"/>
                </a:cubicBezTo>
                <a:cubicBezTo>
                  <a:pt x="94" y="167"/>
                  <a:pt x="95" y="151"/>
                  <a:pt x="95" y="149"/>
                </a:cubicBezTo>
                <a:cubicBezTo>
                  <a:pt x="95" y="147"/>
                  <a:pt x="100" y="134"/>
                  <a:pt x="102" y="129"/>
                </a:cubicBezTo>
                <a:close/>
                <a:moveTo>
                  <a:pt x="28" y="171"/>
                </a:moveTo>
                <a:cubicBezTo>
                  <a:pt x="28" y="173"/>
                  <a:pt x="24" y="157"/>
                  <a:pt x="24" y="157"/>
                </a:cubicBezTo>
                <a:cubicBezTo>
                  <a:pt x="24" y="157"/>
                  <a:pt x="23" y="152"/>
                  <a:pt x="24" y="150"/>
                </a:cubicBezTo>
                <a:cubicBezTo>
                  <a:pt x="24" y="148"/>
                  <a:pt x="27" y="135"/>
                  <a:pt x="27" y="134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30" y="136"/>
                  <a:pt x="29" y="138"/>
                </a:cubicBezTo>
                <a:cubicBezTo>
                  <a:pt x="29" y="139"/>
                  <a:pt x="29" y="149"/>
                  <a:pt x="29" y="152"/>
                </a:cubicBezTo>
                <a:cubicBezTo>
                  <a:pt x="28" y="156"/>
                  <a:pt x="30" y="158"/>
                  <a:pt x="31" y="161"/>
                </a:cubicBezTo>
                <a:cubicBezTo>
                  <a:pt x="31" y="164"/>
                  <a:pt x="29" y="170"/>
                  <a:pt x="28" y="171"/>
                </a:cubicBezTo>
                <a:close/>
                <a:moveTo>
                  <a:pt x="50" y="389"/>
                </a:moveTo>
                <a:cubicBezTo>
                  <a:pt x="50" y="389"/>
                  <a:pt x="50" y="407"/>
                  <a:pt x="50" y="407"/>
                </a:cubicBezTo>
                <a:cubicBezTo>
                  <a:pt x="50" y="407"/>
                  <a:pt x="49" y="404"/>
                  <a:pt x="49" y="399"/>
                </a:cubicBezTo>
                <a:cubicBezTo>
                  <a:pt x="49" y="394"/>
                  <a:pt x="50" y="390"/>
                  <a:pt x="50" y="3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2" name="กลุ่ม 31"/>
          <p:cNvGrpSpPr/>
          <p:nvPr/>
        </p:nvGrpSpPr>
        <p:grpSpPr>
          <a:xfrm>
            <a:off x="4618037" y="2971800"/>
            <a:ext cx="4822351" cy="6011708"/>
            <a:chOff x="4618037" y="2971800"/>
            <a:chExt cx="4822351" cy="601170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4618037" y="2971800"/>
              <a:ext cx="4822351" cy="6011708"/>
              <a:chOff x="2255837" y="2277819"/>
              <a:chExt cx="4822351" cy="6011708"/>
            </a:xfrm>
          </p:grpSpPr>
          <p:graphicFrame>
            <p:nvGraphicFramePr>
              <p:cNvPr id="35" name="Chart 51"/>
              <p:cNvGraphicFramePr/>
              <p:nvPr>
                <p:extLst>
                  <p:ext uri="{D42A27DB-BD31-4B8C-83A1-F6EECF244321}">
                    <p14:modId xmlns:p14="http://schemas.microsoft.com/office/powerpoint/2010/main" val="1842978251"/>
                  </p:ext>
                </p:extLst>
              </p:nvPr>
            </p:nvGraphicFramePr>
            <p:xfrm>
              <a:off x="2484437" y="2277819"/>
              <a:ext cx="4593751" cy="43582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6" name="วงรี 35"/>
              <p:cNvSpPr/>
              <p:nvPr/>
            </p:nvSpPr>
            <p:spPr>
              <a:xfrm>
                <a:off x="3496786" y="4030419"/>
                <a:ext cx="1730266" cy="173026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55837" y="6590637"/>
                <a:ext cx="4111965" cy="1698890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Lorem Ipsum has two main data statistical this methodologies summarizes.</a:t>
                </a:r>
              </a:p>
            </p:txBody>
          </p:sp>
          <p:sp>
            <p:nvSpPr>
              <p:cNvPr id="38" name="TextBox 31"/>
              <p:cNvSpPr txBox="1">
                <a:spLocks noChangeArrowheads="1"/>
              </p:cNvSpPr>
              <p:nvPr/>
            </p:nvSpPr>
            <p:spPr bwMode="auto">
              <a:xfrm>
                <a:off x="3551236" y="2362200"/>
                <a:ext cx="144780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4000" b="1" dirty="0">
                    <a:solidFill>
                      <a:schemeClr val="accent3"/>
                    </a:solidFill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75</a:t>
                </a:r>
                <a:r>
                  <a:rPr lang="id-ID" sz="4000" b="1" dirty="0">
                    <a:solidFill>
                      <a:schemeClr val="accent3"/>
                    </a:solidFill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%</a:t>
                </a:r>
              </a:p>
            </p:txBody>
          </p:sp>
        </p:grpSp>
        <p:sp>
          <p:nvSpPr>
            <p:cNvPr id="34" name="Freeform 21"/>
            <p:cNvSpPr>
              <a:spLocks noChangeArrowheads="1"/>
            </p:cNvSpPr>
            <p:nvPr/>
          </p:nvSpPr>
          <p:spPr bwMode="auto">
            <a:xfrm>
              <a:off x="6270892" y="5335596"/>
              <a:ext cx="906453" cy="507874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39" name="กลุ่ม 38"/>
          <p:cNvGrpSpPr/>
          <p:nvPr/>
        </p:nvGrpSpPr>
        <p:grpSpPr>
          <a:xfrm>
            <a:off x="16279233" y="3301108"/>
            <a:ext cx="4721804" cy="5919092"/>
            <a:chOff x="16279233" y="3301108"/>
            <a:chExt cx="4721804" cy="5919092"/>
          </a:xfrm>
        </p:grpSpPr>
        <p:grpSp>
          <p:nvGrpSpPr>
            <p:cNvPr id="40" name="กลุ่ม 39"/>
            <p:cNvGrpSpPr/>
            <p:nvPr/>
          </p:nvGrpSpPr>
          <p:grpSpPr>
            <a:xfrm>
              <a:off x="16279233" y="3301108"/>
              <a:ext cx="4721804" cy="5919092"/>
              <a:chOff x="7361237" y="2332998"/>
              <a:chExt cx="4721804" cy="5919092"/>
            </a:xfrm>
          </p:grpSpPr>
          <p:graphicFrame>
            <p:nvGraphicFramePr>
              <p:cNvPr id="42" name="Chart 51"/>
              <p:cNvGraphicFramePr/>
              <p:nvPr>
                <p:extLst>
                  <p:ext uri="{D42A27DB-BD31-4B8C-83A1-F6EECF244321}">
                    <p14:modId xmlns:p14="http://schemas.microsoft.com/office/powerpoint/2010/main" val="4071608820"/>
                  </p:ext>
                </p:extLst>
              </p:nvPr>
            </p:nvGraphicFramePr>
            <p:xfrm>
              <a:off x="7489290" y="2332998"/>
              <a:ext cx="4593751" cy="43582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3" name="วงรี 42"/>
              <p:cNvSpPr/>
              <p:nvPr/>
            </p:nvSpPr>
            <p:spPr>
              <a:xfrm>
                <a:off x="8454973" y="4106619"/>
                <a:ext cx="1730266" cy="173026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61237" y="6553200"/>
                <a:ext cx="4111965" cy="1698890"/>
              </a:xfrm>
              <a:prstGeom prst="rect">
                <a:avLst/>
              </a:prstGeom>
              <a:noFill/>
            </p:spPr>
            <p:txBody>
              <a:bodyPr wrap="square" lIns="219419" tIns="109710" rIns="219419" bIns="10971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Lorem Ipsum has two main data statistical this methodologies summarizes.</a:t>
                </a:r>
              </a:p>
            </p:txBody>
          </p:sp>
          <p:sp>
            <p:nvSpPr>
              <p:cNvPr id="45" name="TextBox 31"/>
              <p:cNvSpPr txBox="1">
                <a:spLocks noChangeArrowheads="1"/>
              </p:cNvSpPr>
              <p:nvPr/>
            </p:nvSpPr>
            <p:spPr bwMode="auto">
              <a:xfrm>
                <a:off x="8656636" y="2416314"/>
                <a:ext cx="144780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4000" b="1" dirty="0">
                    <a:solidFill>
                      <a:schemeClr val="accent5"/>
                    </a:solidFill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75</a:t>
                </a:r>
                <a:r>
                  <a:rPr lang="id-ID" sz="4000" b="1" dirty="0">
                    <a:solidFill>
                      <a:schemeClr val="accent5"/>
                    </a:solidFill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%</a:t>
                </a:r>
              </a:p>
            </p:txBody>
          </p:sp>
        </p:grpSp>
        <p:sp>
          <p:nvSpPr>
            <p:cNvPr id="41" name="Freeform 9"/>
            <p:cNvSpPr>
              <a:spLocks noChangeArrowheads="1"/>
            </p:cNvSpPr>
            <p:nvPr/>
          </p:nvSpPr>
          <p:spPr bwMode="auto">
            <a:xfrm>
              <a:off x="17849163" y="5550923"/>
              <a:ext cx="777878" cy="777878"/>
            </a:xfrm>
            <a:custGeom>
              <a:avLst/>
              <a:gdLst>
                <a:gd name="T0" fmla="*/ 212 w 426"/>
                <a:gd name="T1" fmla="*/ 0 h 426"/>
                <a:gd name="T2" fmla="*/ 212 w 426"/>
                <a:gd name="T3" fmla="*/ 0 h 426"/>
                <a:gd name="T4" fmla="*/ 0 w 426"/>
                <a:gd name="T5" fmla="*/ 213 h 426"/>
                <a:gd name="T6" fmla="*/ 212 w 426"/>
                <a:gd name="T7" fmla="*/ 425 h 426"/>
                <a:gd name="T8" fmla="*/ 425 w 426"/>
                <a:gd name="T9" fmla="*/ 213 h 426"/>
                <a:gd name="T10" fmla="*/ 212 w 426"/>
                <a:gd name="T11" fmla="*/ 0 h 426"/>
                <a:gd name="T12" fmla="*/ 229 w 426"/>
                <a:gd name="T13" fmla="*/ 390 h 426"/>
                <a:gd name="T14" fmla="*/ 229 w 426"/>
                <a:gd name="T15" fmla="*/ 390 h 426"/>
                <a:gd name="T16" fmla="*/ 229 w 426"/>
                <a:gd name="T17" fmla="*/ 292 h 426"/>
                <a:gd name="T18" fmla="*/ 194 w 426"/>
                <a:gd name="T19" fmla="*/ 292 h 426"/>
                <a:gd name="T20" fmla="*/ 194 w 426"/>
                <a:gd name="T21" fmla="*/ 390 h 426"/>
                <a:gd name="T22" fmla="*/ 35 w 426"/>
                <a:gd name="T23" fmla="*/ 230 h 426"/>
                <a:gd name="T24" fmla="*/ 132 w 426"/>
                <a:gd name="T25" fmla="*/ 230 h 426"/>
                <a:gd name="T26" fmla="*/ 132 w 426"/>
                <a:gd name="T27" fmla="*/ 195 h 426"/>
                <a:gd name="T28" fmla="*/ 35 w 426"/>
                <a:gd name="T29" fmla="*/ 195 h 426"/>
                <a:gd name="T30" fmla="*/ 194 w 426"/>
                <a:gd name="T31" fmla="*/ 44 h 426"/>
                <a:gd name="T32" fmla="*/ 194 w 426"/>
                <a:gd name="T33" fmla="*/ 142 h 426"/>
                <a:gd name="T34" fmla="*/ 229 w 426"/>
                <a:gd name="T35" fmla="*/ 142 h 426"/>
                <a:gd name="T36" fmla="*/ 229 w 426"/>
                <a:gd name="T37" fmla="*/ 44 h 426"/>
                <a:gd name="T38" fmla="*/ 380 w 426"/>
                <a:gd name="T39" fmla="*/ 195 h 426"/>
                <a:gd name="T40" fmla="*/ 292 w 426"/>
                <a:gd name="T41" fmla="*/ 195 h 426"/>
                <a:gd name="T42" fmla="*/ 292 w 426"/>
                <a:gd name="T43" fmla="*/ 230 h 426"/>
                <a:gd name="T44" fmla="*/ 380 w 426"/>
                <a:gd name="T45" fmla="*/ 230 h 426"/>
                <a:gd name="T46" fmla="*/ 229 w 426"/>
                <a:gd name="T47" fmla="*/ 39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6" h="426">
                  <a:moveTo>
                    <a:pt x="212" y="0"/>
                  </a:moveTo>
                  <a:lnTo>
                    <a:pt x="212" y="0"/>
                  </a:lnTo>
                  <a:cubicBezTo>
                    <a:pt x="97" y="0"/>
                    <a:pt x="0" y="97"/>
                    <a:pt x="0" y="213"/>
                  </a:cubicBezTo>
                  <a:cubicBezTo>
                    <a:pt x="0" y="336"/>
                    <a:pt x="97" y="425"/>
                    <a:pt x="212" y="425"/>
                  </a:cubicBezTo>
                  <a:cubicBezTo>
                    <a:pt x="327" y="425"/>
                    <a:pt x="425" y="336"/>
                    <a:pt x="425" y="213"/>
                  </a:cubicBezTo>
                  <a:cubicBezTo>
                    <a:pt x="425" y="97"/>
                    <a:pt x="327" y="0"/>
                    <a:pt x="212" y="0"/>
                  </a:cubicBezTo>
                  <a:close/>
                  <a:moveTo>
                    <a:pt x="229" y="390"/>
                  </a:moveTo>
                  <a:lnTo>
                    <a:pt x="229" y="390"/>
                  </a:lnTo>
                  <a:cubicBezTo>
                    <a:pt x="229" y="292"/>
                    <a:pt x="229" y="292"/>
                    <a:pt x="229" y="292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194" y="390"/>
                    <a:pt x="194" y="390"/>
                    <a:pt x="194" y="390"/>
                  </a:cubicBezTo>
                  <a:cubicBezTo>
                    <a:pt x="114" y="380"/>
                    <a:pt x="44" y="310"/>
                    <a:pt x="35" y="230"/>
                  </a:cubicBezTo>
                  <a:cubicBezTo>
                    <a:pt x="132" y="230"/>
                    <a:pt x="132" y="230"/>
                    <a:pt x="132" y="230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44" y="115"/>
                    <a:pt x="114" y="53"/>
                    <a:pt x="194" y="44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29" y="44"/>
                    <a:pt x="229" y="44"/>
                    <a:pt x="229" y="44"/>
                  </a:cubicBezTo>
                  <a:cubicBezTo>
                    <a:pt x="310" y="53"/>
                    <a:pt x="380" y="115"/>
                    <a:pt x="380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230"/>
                    <a:pt x="292" y="230"/>
                    <a:pt x="292" y="230"/>
                  </a:cubicBezTo>
                  <a:cubicBezTo>
                    <a:pt x="380" y="230"/>
                    <a:pt x="380" y="230"/>
                    <a:pt x="380" y="230"/>
                  </a:cubicBezTo>
                  <a:cubicBezTo>
                    <a:pt x="380" y="310"/>
                    <a:pt x="310" y="380"/>
                    <a:pt x="229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2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259609" y="3055937"/>
            <a:ext cx="8264526" cy="8602663"/>
            <a:chOff x="8240713" y="3208337"/>
            <a:chExt cx="8264526" cy="8602663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8240713" y="3208337"/>
              <a:ext cx="4033838" cy="4211638"/>
            </a:xfrm>
            <a:custGeom>
              <a:avLst/>
              <a:gdLst>
                <a:gd name="T0" fmla="*/ 167 w 204"/>
                <a:gd name="T1" fmla="*/ 34 h 213"/>
                <a:gd name="T2" fmla="*/ 0 w 204"/>
                <a:gd name="T3" fmla="*/ 0 h 213"/>
                <a:gd name="T4" fmla="*/ 24 w 204"/>
                <a:gd name="T5" fmla="*/ 166 h 213"/>
                <a:gd name="T6" fmla="*/ 71 w 204"/>
                <a:gd name="T7" fmla="*/ 213 h 213"/>
                <a:gd name="T8" fmla="*/ 204 w 204"/>
                <a:gd name="T9" fmla="*/ 212 h 213"/>
                <a:gd name="T10" fmla="*/ 204 w 204"/>
                <a:gd name="T11" fmla="*/ 80 h 213"/>
                <a:gd name="T12" fmla="*/ 167 w 204"/>
                <a:gd name="T13" fmla="*/ 3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13">
                  <a:moveTo>
                    <a:pt x="167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4" y="192"/>
                    <a:pt x="45" y="213"/>
                    <a:pt x="71" y="213"/>
                  </a:cubicBezTo>
                  <a:cubicBezTo>
                    <a:pt x="204" y="212"/>
                    <a:pt x="204" y="212"/>
                    <a:pt x="204" y="212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4" y="57"/>
                    <a:pt x="188" y="38"/>
                    <a:pt x="167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471401" y="3208337"/>
              <a:ext cx="4033838" cy="4192588"/>
            </a:xfrm>
            <a:custGeom>
              <a:avLst/>
              <a:gdLst>
                <a:gd name="T0" fmla="*/ 37 w 204"/>
                <a:gd name="T1" fmla="*/ 34 h 212"/>
                <a:gd name="T2" fmla="*/ 204 w 204"/>
                <a:gd name="T3" fmla="*/ 0 h 212"/>
                <a:gd name="T4" fmla="*/ 180 w 204"/>
                <a:gd name="T5" fmla="*/ 166 h 212"/>
                <a:gd name="T6" fmla="*/ 133 w 204"/>
                <a:gd name="T7" fmla="*/ 212 h 212"/>
                <a:gd name="T8" fmla="*/ 0 w 204"/>
                <a:gd name="T9" fmla="*/ 212 h 212"/>
                <a:gd name="T10" fmla="*/ 0 w 204"/>
                <a:gd name="T11" fmla="*/ 79 h 212"/>
                <a:gd name="T12" fmla="*/ 37 w 204"/>
                <a:gd name="T1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12">
                  <a:moveTo>
                    <a:pt x="37" y="34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180" y="166"/>
                    <a:pt x="180" y="166"/>
                    <a:pt x="180" y="166"/>
                  </a:cubicBezTo>
                  <a:cubicBezTo>
                    <a:pt x="180" y="191"/>
                    <a:pt x="159" y="212"/>
                    <a:pt x="133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57"/>
                    <a:pt x="16" y="38"/>
                    <a:pt x="37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2452351" y="7597775"/>
              <a:ext cx="4052888" cy="4213225"/>
            </a:xfrm>
            <a:custGeom>
              <a:avLst/>
              <a:gdLst>
                <a:gd name="T0" fmla="*/ 38 w 205"/>
                <a:gd name="T1" fmla="*/ 179 h 213"/>
                <a:gd name="T2" fmla="*/ 205 w 205"/>
                <a:gd name="T3" fmla="*/ 213 h 213"/>
                <a:gd name="T4" fmla="*/ 180 w 205"/>
                <a:gd name="T5" fmla="*/ 47 h 213"/>
                <a:gd name="T6" fmla="*/ 133 w 205"/>
                <a:gd name="T7" fmla="*/ 0 h 213"/>
                <a:gd name="T8" fmla="*/ 0 w 205"/>
                <a:gd name="T9" fmla="*/ 1 h 213"/>
                <a:gd name="T10" fmla="*/ 0 w 205"/>
                <a:gd name="T11" fmla="*/ 133 h 213"/>
                <a:gd name="T12" fmla="*/ 38 w 205"/>
                <a:gd name="T13" fmla="*/ 17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13">
                  <a:moveTo>
                    <a:pt x="38" y="179"/>
                  </a:moveTo>
                  <a:cubicBezTo>
                    <a:pt x="205" y="213"/>
                    <a:pt x="205" y="213"/>
                    <a:pt x="205" y="213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21"/>
                    <a:pt x="159" y="0"/>
                    <a:pt x="13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56"/>
                    <a:pt x="16" y="175"/>
                    <a:pt x="38" y="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240713" y="7618412"/>
              <a:ext cx="4033838" cy="4192588"/>
            </a:xfrm>
            <a:custGeom>
              <a:avLst/>
              <a:gdLst>
                <a:gd name="T0" fmla="*/ 167 w 204"/>
                <a:gd name="T1" fmla="*/ 178 h 212"/>
                <a:gd name="T2" fmla="*/ 0 w 204"/>
                <a:gd name="T3" fmla="*/ 212 h 212"/>
                <a:gd name="T4" fmla="*/ 24 w 204"/>
                <a:gd name="T5" fmla="*/ 47 h 212"/>
                <a:gd name="T6" fmla="*/ 71 w 204"/>
                <a:gd name="T7" fmla="*/ 0 h 212"/>
                <a:gd name="T8" fmla="*/ 204 w 204"/>
                <a:gd name="T9" fmla="*/ 0 h 212"/>
                <a:gd name="T10" fmla="*/ 204 w 204"/>
                <a:gd name="T11" fmla="*/ 133 h 212"/>
                <a:gd name="T12" fmla="*/ 167 w 204"/>
                <a:gd name="T13" fmla="*/ 1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12">
                  <a:moveTo>
                    <a:pt x="167" y="178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21"/>
                    <a:pt x="45" y="0"/>
                    <a:pt x="71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55"/>
                    <a:pt x="188" y="174"/>
                    <a:pt x="167" y="1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62397" y="5680842"/>
              <a:ext cx="2878231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12606" y="5680842"/>
              <a:ext cx="2878231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22233" y="9372600"/>
              <a:ext cx="2878231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72442" y="9372600"/>
              <a:ext cx="2878231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statistical.</a:t>
              </a: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3581438" y="8487226"/>
              <a:ext cx="1023253" cy="573316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4" name="Freeform 29"/>
            <p:cNvSpPr>
              <a:spLocks noChangeArrowheads="1"/>
            </p:cNvSpPr>
            <p:nvPr/>
          </p:nvSpPr>
          <p:spPr bwMode="auto">
            <a:xfrm>
              <a:off x="13694521" y="4603042"/>
              <a:ext cx="914399" cy="943428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10086007" y="8305800"/>
              <a:ext cx="950682" cy="936168"/>
              <a:chOff x="7197121" y="8332916"/>
              <a:chExt cx="553830" cy="543285"/>
            </a:xfrm>
          </p:grpSpPr>
          <p:sp>
            <p:nvSpPr>
              <p:cNvPr id="26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27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28" name="Freeform 65"/>
            <p:cNvSpPr>
              <a:spLocks noChangeArrowheads="1"/>
            </p:cNvSpPr>
            <p:nvPr/>
          </p:nvSpPr>
          <p:spPr bwMode="auto">
            <a:xfrm>
              <a:off x="10079036" y="4584357"/>
              <a:ext cx="863601" cy="856342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9" name="กลุ่ม 48"/>
          <p:cNvGrpSpPr/>
          <p:nvPr/>
        </p:nvGrpSpPr>
        <p:grpSpPr>
          <a:xfrm>
            <a:off x="3259889" y="4412843"/>
            <a:ext cx="4493359" cy="2437554"/>
            <a:chOff x="1084743" y="20942"/>
            <a:chExt cx="4493359" cy="2437554"/>
          </a:xfrm>
        </p:grpSpPr>
        <p:sp>
          <p:nvSpPr>
            <p:cNvPr id="50" name="TextBox 49"/>
            <p:cNvSpPr txBox="1"/>
            <p:nvPr/>
          </p:nvSpPr>
          <p:spPr>
            <a:xfrm>
              <a:off x="2164447" y="20942"/>
              <a:ext cx="3413655" cy="243755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51" name="กลุ่ม 50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52" name="วงรี 51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3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4" name="กลุ่ม 53"/>
          <p:cNvGrpSpPr/>
          <p:nvPr/>
        </p:nvGrpSpPr>
        <p:grpSpPr>
          <a:xfrm>
            <a:off x="16983776" y="4519361"/>
            <a:ext cx="4493359" cy="2437554"/>
            <a:chOff x="1084743" y="20942"/>
            <a:chExt cx="4493359" cy="2437554"/>
          </a:xfrm>
        </p:grpSpPr>
        <p:sp>
          <p:nvSpPr>
            <p:cNvPr id="55" name="TextBox 54"/>
            <p:cNvSpPr txBox="1"/>
            <p:nvPr/>
          </p:nvSpPr>
          <p:spPr>
            <a:xfrm>
              <a:off x="2164447" y="20942"/>
              <a:ext cx="3413655" cy="243755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56" name="กลุ่ม 55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57" name="วงรี 56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8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9" name="กลุ่ม 58"/>
          <p:cNvGrpSpPr/>
          <p:nvPr/>
        </p:nvGrpSpPr>
        <p:grpSpPr>
          <a:xfrm>
            <a:off x="3267776" y="7995089"/>
            <a:ext cx="4493359" cy="2437554"/>
            <a:chOff x="1084743" y="20942"/>
            <a:chExt cx="4493359" cy="2437554"/>
          </a:xfrm>
        </p:grpSpPr>
        <p:sp>
          <p:nvSpPr>
            <p:cNvPr id="60" name="TextBox 59"/>
            <p:cNvSpPr txBox="1"/>
            <p:nvPr/>
          </p:nvSpPr>
          <p:spPr>
            <a:xfrm>
              <a:off x="2164447" y="20942"/>
              <a:ext cx="3413655" cy="243755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61" name="กลุ่ม 60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62" name="วงรี 61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4" name="กลุ่ม 63"/>
          <p:cNvGrpSpPr/>
          <p:nvPr/>
        </p:nvGrpSpPr>
        <p:grpSpPr>
          <a:xfrm>
            <a:off x="17041078" y="8390783"/>
            <a:ext cx="4493359" cy="2437554"/>
            <a:chOff x="1084743" y="20942"/>
            <a:chExt cx="4493359" cy="2437554"/>
          </a:xfrm>
        </p:grpSpPr>
        <p:sp>
          <p:nvSpPr>
            <p:cNvPr id="65" name="TextBox 64"/>
            <p:cNvSpPr txBox="1"/>
            <p:nvPr/>
          </p:nvSpPr>
          <p:spPr>
            <a:xfrm>
              <a:off x="2164447" y="20942"/>
              <a:ext cx="3413655" cy="243755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grpSp>
          <p:nvGrpSpPr>
            <p:cNvPr id="66" name="กลุ่ม 65"/>
            <p:cNvGrpSpPr/>
            <p:nvPr/>
          </p:nvGrpSpPr>
          <p:grpSpPr>
            <a:xfrm>
              <a:off x="1084743" y="222069"/>
              <a:ext cx="927304" cy="927304"/>
              <a:chOff x="1095022" y="-1242008"/>
              <a:chExt cx="1371600" cy="1371600"/>
            </a:xfrm>
          </p:grpSpPr>
          <p:sp>
            <p:nvSpPr>
              <p:cNvPr id="67" name="วงรี 66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8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3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4595811" y="2895600"/>
            <a:ext cx="15338426" cy="9220200"/>
            <a:chOff x="4595811" y="2895600"/>
            <a:chExt cx="15338426" cy="9220200"/>
          </a:xfrm>
        </p:grpSpPr>
        <p:grpSp>
          <p:nvGrpSpPr>
            <p:cNvPr id="24" name="กลุ่ม 23"/>
            <p:cNvGrpSpPr/>
            <p:nvPr/>
          </p:nvGrpSpPr>
          <p:grpSpPr>
            <a:xfrm>
              <a:off x="4595811" y="2895600"/>
              <a:ext cx="15338426" cy="6000750"/>
              <a:chOff x="4618037" y="4648200"/>
              <a:chExt cx="15338426" cy="6000750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618037" y="4648200"/>
                <a:ext cx="5976938" cy="5973763"/>
              </a:xfrm>
              <a:custGeom>
                <a:avLst/>
                <a:gdLst>
                  <a:gd name="T0" fmla="*/ 177 w 226"/>
                  <a:gd name="T1" fmla="*/ 113 h 226"/>
                  <a:gd name="T2" fmla="*/ 177 w 226"/>
                  <a:gd name="T3" fmla="*/ 113 h 226"/>
                  <a:gd name="T4" fmla="*/ 113 w 226"/>
                  <a:gd name="T5" fmla="*/ 177 h 226"/>
                  <a:gd name="T6" fmla="*/ 50 w 226"/>
                  <a:gd name="T7" fmla="*/ 113 h 226"/>
                  <a:gd name="T8" fmla="*/ 113 w 226"/>
                  <a:gd name="T9" fmla="*/ 50 h 226"/>
                  <a:gd name="T10" fmla="*/ 113 w 226"/>
                  <a:gd name="T11" fmla="*/ 0 h 226"/>
                  <a:gd name="T12" fmla="*/ 0 w 226"/>
                  <a:gd name="T13" fmla="*/ 113 h 226"/>
                  <a:gd name="T14" fmla="*/ 113 w 226"/>
                  <a:gd name="T15" fmla="*/ 226 h 226"/>
                  <a:gd name="T16" fmla="*/ 226 w 226"/>
                  <a:gd name="T17" fmla="*/ 113 h 226"/>
                  <a:gd name="T18" fmla="*/ 226 w 226"/>
                  <a:gd name="T19" fmla="*/ 113 h 226"/>
                  <a:gd name="T20" fmla="*/ 177 w 226"/>
                  <a:gd name="T21" fmla="*/ 11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6" h="226">
                    <a:moveTo>
                      <a:pt x="177" y="113"/>
                    </a:moveTo>
                    <a:cubicBezTo>
                      <a:pt x="177" y="113"/>
                      <a:pt x="177" y="113"/>
                      <a:pt x="177" y="113"/>
                    </a:cubicBezTo>
                    <a:cubicBezTo>
                      <a:pt x="177" y="148"/>
                      <a:pt x="148" y="177"/>
                      <a:pt x="113" y="177"/>
                    </a:cubicBezTo>
                    <a:cubicBezTo>
                      <a:pt x="78" y="177"/>
                      <a:pt x="50" y="148"/>
                      <a:pt x="50" y="113"/>
                    </a:cubicBezTo>
                    <a:cubicBezTo>
                      <a:pt x="50" y="78"/>
                      <a:pt x="78" y="50"/>
                      <a:pt x="113" y="5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51" y="0"/>
                      <a:pt x="0" y="51"/>
                      <a:pt x="0" y="113"/>
                    </a:cubicBezTo>
                    <a:cubicBezTo>
                      <a:pt x="0" y="176"/>
                      <a:pt x="51" y="226"/>
                      <a:pt x="113" y="226"/>
                    </a:cubicBezTo>
                    <a:cubicBezTo>
                      <a:pt x="176" y="226"/>
                      <a:pt x="226" y="176"/>
                      <a:pt x="226" y="113"/>
                    </a:cubicBezTo>
                    <a:cubicBezTo>
                      <a:pt x="226" y="113"/>
                      <a:pt x="226" y="113"/>
                      <a:pt x="226" y="113"/>
                    </a:cubicBezTo>
                    <a:lnTo>
                      <a:pt x="177" y="1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9299575" y="4648200"/>
                <a:ext cx="5976938" cy="3013075"/>
              </a:xfrm>
              <a:custGeom>
                <a:avLst/>
                <a:gdLst>
                  <a:gd name="T0" fmla="*/ 113 w 226"/>
                  <a:gd name="T1" fmla="*/ 50 h 114"/>
                  <a:gd name="T2" fmla="*/ 176 w 226"/>
                  <a:gd name="T3" fmla="*/ 114 h 114"/>
                  <a:gd name="T4" fmla="*/ 226 w 226"/>
                  <a:gd name="T5" fmla="*/ 114 h 114"/>
                  <a:gd name="T6" fmla="*/ 113 w 226"/>
                  <a:gd name="T7" fmla="*/ 0 h 114"/>
                  <a:gd name="T8" fmla="*/ 0 w 226"/>
                  <a:gd name="T9" fmla="*/ 114 h 114"/>
                  <a:gd name="T10" fmla="*/ 49 w 226"/>
                  <a:gd name="T11" fmla="*/ 114 h 114"/>
                  <a:gd name="T12" fmla="*/ 113 w 226"/>
                  <a:gd name="T13" fmla="*/ 5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14">
                    <a:moveTo>
                      <a:pt x="113" y="50"/>
                    </a:moveTo>
                    <a:cubicBezTo>
                      <a:pt x="148" y="50"/>
                      <a:pt x="176" y="78"/>
                      <a:pt x="176" y="114"/>
                    </a:cubicBezTo>
                    <a:cubicBezTo>
                      <a:pt x="226" y="114"/>
                      <a:pt x="226" y="114"/>
                      <a:pt x="226" y="114"/>
                    </a:cubicBezTo>
                    <a:cubicBezTo>
                      <a:pt x="226" y="51"/>
                      <a:pt x="175" y="0"/>
                      <a:pt x="113" y="0"/>
                    </a:cubicBezTo>
                    <a:cubicBezTo>
                      <a:pt x="50" y="0"/>
                      <a:pt x="0" y="51"/>
                      <a:pt x="0" y="114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49" y="78"/>
                      <a:pt x="78" y="50"/>
                      <a:pt x="113" y="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3954125" y="4648200"/>
                <a:ext cx="6002338" cy="6000750"/>
              </a:xfrm>
              <a:custGeom>
                <a:avLst/>
                <a:gdLst>
                  <a:gd name="T0" fmla="*/ 50 w 227"/>
                  <a:gd name="T1" fmla="*/ 114 h 227"/>
                  <a:gd name="T2" fmla="*/ 50 w 227"/>
                  <a:gd name="T3" fmla="*/ 114 h 227"/>
                  <a:gd name="T4" fmla="*/ 114 w 227"/>
                  <a:gd name="T5" fmla="*/ 177 h 227"/>
                  <a:gd name="T6" fmla="*/ 177 w 227"/>
                  <a:gd name="T7" fmla="*/ 114 h 227"/>
                  <a:gd name="T8" fmla="*/ 114 w 227"/>
                  <a:gd name="T9" fmla="*/ 50 h 227"/>
                  <a:gd name="T10" fmla="*/ 114 w 227"/>
                  <a:gd name="T11" fmla="*/ 0 h 227"/>
                  <a:gd name="T12" fmla="*/ 227 w 227"/>
                  <a:gd name="T13" fmla="*/ 114 h 227"/>
                  <a:gd name="T14" fmla="*/ 114 w 227"/>
                  <a:gd name="T15" fmla="*/ 227 h 227"/>
                  <a:gd name="T16" fmla="*/ 0 w 227"/>
                  <a:gd name="T17" fmla="*/ 114 h 227"/>
                  <a:gd name="T18" fmla="*/ 0 w 227"/>
                  <a:gd name="T19" fmla="*/ 114 h 227"/>
                  <a:gd name="T20" fmla="*/ 50 w 227"/>
                  <a:gd name="T21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227">
                    <a:moveTo>
                      <a:pt x="50" y="114"/>
                    </a:move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49"/>
                      <a:pt x="78" y="177"/>
                      <a:pt x="114" y="177"/>
                    </a:cubicBezTo>
                    <a:cubicBezTo>
                      <a:pt x="149" y="177"/>
                      <a:pt x="177" y="149"/>
                      <a:pt x="177" y="114"/>
                    </a:cubicBezTo>
                    <a:cubicBezTo>
                      <a:pt x="177" y="78"/>
                      <a:pt x="149" y="50"/>
                      <a:pt x="114" y="5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76" y="0"/>
                      <a:pt x="227" y="51"/>
                      <a:pt x="227" y="114"/>
                    </a:cubicBezTo>
                    <a:cubicBezTo>
                      <a:pt x="227" y="176"/>
                      <a:pt x="176" y="227"/>
                      <a:pt x="114" y="227"/>
                    </a:cubicBezTo>
                    <a:cubicBezTo>
                      <a:pt x="51" y="227"/>
                      <a:pt x="0" y="176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50" y="11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6813550" y="6921500"/>
                <a:ext cx="1506538" cy="15335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11468100" y="6948488"/>
                <a:ext cx="1533525" cy="15335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16227425" y="6894513"/>
                <a:ext cx="1508125" cy="15335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636533" y="10416910"/>
              <a:ext cx="411196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grpSp>
          <p:nvGrpSpPr>
            <p:cNvPr id="35" name="กลุ่ม 34"/>
            <p:cNvGrpSpPr/>
            <p:nvPr/>
          </p:nvGrpSpPr>
          <p:grpSpPr>
            <a:xfrm>
              <a:off x="6023178" y="9506977"/>
              <a:ext cx="3293181" cy="753065"/>
              <a:chOff x="9762826" y="5958899"/>
              <a:chExt cx="3293181" cy="753065"/>
            </a:xfrm>
          </p:grpSpPr>
          <p:sp>
            <p:nvSpPr>
              <p:cNvPr id="36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762826" y="597543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Description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0259672" y="8400023"/>
              <a:ext cx="411196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grpSp>
          <p:nvGrpSpPr>
            <p:cNvPr id="39" name="กลุ่ม 38"/>
            <p:cNvGrpSpPr/>
            <p:nvPr/>
          </p:nvGrpSpPr>
          <p:grpSpPr>
            <a:xfrm>
              <a:off x="10646317" y="7490090"/>
              <a:ext cx="3293181" cy="753065"/>
              <a:chOff x="9762826" y="5958899"/>
              <a:chExt cx="3293181" cy="753065"/>
            </a:xfrm>
          </p:grpSpPr>
          <p:sp>
            <p:nvSpPr>
              <p:cNvPr id="40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762826" y="597543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Description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136472" y="10340710"/>
              <a:ext cx="411196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grpSp>
          <p:nvGrpSpPr>
            <p:cNvPr id="43" name="กลุ่ม 42"/>
            <p:cNvGrpSpPr/>
            <p:nvPr/>
          </p:nvGrpSpPr>
          <p:grpSpPr>
            <a:xfrm>
              <a:off x="15523117" y="9430777"/>
              <a:ext cx="3293181" cy="753065"/>
              <a:chOff x="9762826" y="5958899"/>
              <a:chExt cx="3293181" cy="753065"/>
            </a:xfrm>
          </p:grpSpPr>
          <p:sp>
            <p:nvSpPr>
              <p:cNvPr id="44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762826" y="597543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Description</a:t>
                </a:r>
              </a:p>
            </p:txBody>
          </p:sp>
        </p:grpSp>
        <p:grpSp>
          <p:nvGrpSpPr>
            <p:cNvPr id="47" name="Group 1"/>
            <p:cNvGrpSpPr>
              <a:grpSpLocks/>
            </p:cNvGrpSpPr>
            <p:nvPr/>
          </p:nvGrpSpPr>
          <p:grpSpPr bwMode="auto">
            <a:xfrm>
              <a:off x="7136764" y="5565169"/>
              <a:ext cx="752474" cy="740986"/>
              <a:chOff x="7197121" y="8332916"/>
              <a:chExt cx="553830" cy="543285"/>
            </a:xfrm>
          </p:grpSpPr>
          <p:sp>
            <p:nvSpPr>
              <p:cNvPr id="48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49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0" name="Freeform 65"/>
            <p:cNvSpPr>
              <a:spLocks noChangeArrowheads="1"/>
            </p:cNvSpPr>
            <p:nvPr/>
          </p:nvSpPr>
          <p:spPr bwMode="auto">
            <a:xfrm>
              <a:off x="16581437" y="5543579"/>
              <a:ext cx="683549" cy="677803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1" name="Freeform 67"/>
            <p:cNvSpPr>
              <a:spLocks noChangeArrowheads="1"/>
            </p:cNvSpPr>
            <p:nvPr/>
          </p:nvSpPr>
          <p:spPr bwMode="auto">
            <a:xfrm>
              <a:off x="11945161" y="5465168"/>
              <a:ext cx="740986" cy="861614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22072" y="7842647"/>
              <a:ext cx="172976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45%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347753" y="3352800"/>
              <a:ext cx="172976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69%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47072" y="7842646"/>
              <a:ext cx="172976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72%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6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096249" y="3048000"/>
            <a:ext cx="9323388" cy="8543926"/>
            <a:chOff x="7943849" y="3048000"/>
            <a:chExt cx="9323388" cy="8543926"/>
          </a:xfrm>
        </p:grpSpPr>
        <p:grpSp>
          <p:nvGrpSpPr>
            <p:cNvPr id="30" name="กลุ่ม 29"/>
            <p:cNvGrpSpPr/>
            <p:nvPr/>
          </p:nvGrpSpPr>
          <p:grpSpPr>
            <a:xfrm>
              <a:off x="7943849" y="3048000"/>
              <a:ext cx="9323388" cy="8543926"/>
              <a:chOff x="7639050" y="3176587"/>
              <a:chExt cx="9323388" cy="8543926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2774613" y="3273425"/>
                <a:ext cx="4017963" cy="2166938"/>
              </a:xfrm>
              <a:custGeom>
                <a:avLst/>
                <a:gdLst>
                  <a:gd name="T0" fmla="*/ 121 w 165"/>
                  <a:gd name="T1" fmla="*/ 0 h 89"/>
                  <a:gd name="T2" fmla="*/ 86 w 165"/>
                  <a:gd name="T3" fmla="*/ 17 h 89"/>
                  <a:gd name="T4" fmla="*/ 86 w 165"/>
                  <a:gd name="T5" fmla="*/ 17 h 89"/>
                  <a:gd name="T6" fmla="*/ 1 w 165"/>
                  <a:gd name="T7" fmla="*/ 17 h 89"/>
                  <a:gd name="T8" fmla="*/ 0 w 165"/>
                  <a:gd name="T9" fmla="*/ 73 h 89"/>
                  <a:gd name="T10" fmla="*/ 85 w 165"/>
                  <a:gd name="T11" fmla="*/ 71 h 89"/>
                  <a:gd name="T12" fmla="*/ 85 w 165"/>
                  <a:gd name="T13" fmla="*/ 71 h 89"/>
                  <a:gd name="T14" fmla="*/ 121 w 165"/>
                  <a:gd name="T15" fmla="*/ 89 h 89"/>
                  <a:gd name="T16" fmla="*/ 165 w 165"/>
                  <a:gd name="T17" fmla="*/ 45 h 89"/>
                  <a:gd name="T18" fmla="*/ 121 w 165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89">
                    <a:moveTo>
                      <a:pt x="121" y="0"/>
                    </a:moveTo>
                    <a:cubicBezTo>
                      <a:pt x="107" y="0"/>
                      <a:pt x="94" y="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65" y="42"/>
                      <a:pt x="21" y="42"/>
                      <a:pt x="1" y="1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20" y="49"/>
                      <a:pt x="65" y="47"/>
                      <a:pt x="85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93" y="82"/>
                      <a:pt x="106" y="89"/>
                      <a:pt x="121" y="89"/>
                    </a:cubicBezTo>
                    <a:cubicBezTo>
                      <a:pt x="145" y="89"/>
                      <a:pt x="165" y="69"/>
                      <a:pt x="165" y="45"/>
                    </a:cubicBezTo>
                    <a:cubicBezTo>
                      <a:pt x="165" y="20"/>
                      <a:pt x="145" y="0"/>
                      <a:pt x="12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7688263" y="5586413"/>
                <a:ext cx="4016375" cy="2141538"/>
              </a:xfrm>
              <a:custGeom>
                <a:avLst/>
                <a:gdLst>
                  <a:gd name="T0" fmla="*/ 44 w 165"/>
                  <a:gd name="T1" fmla="*/ 0 h 88"/>
                  <a:gd name="T2" fmla="*/ 79 w 165"/>
                  <a:gd name="T3" fmla="*/ 17 h 88"/>
                  <a:gd name="T4" fmla="*/ 79 w 165"/>
                  <a:gd name="T5" fmla="*/ 17 h 88"/>
                  <a:gd name="T6" fmla="*/ 164 w 165"/>
                  <a:gd name="T7" fmla="*/ 17 h 88"/>
                  <a:gd name="T8" fmla="*/ 165 w 165"/>
                  <a:gd name="T9" fmla="*/ 73 h 88"/>
                  <a:gd name="T10" fmla="*/ 79 w 165"/>
                  <a:gd name="T11" fmla="*/ 71 h 88"/>
                  <a:gd name="T12" fmla="*/ 79 w 165"/>
                  <a:gd name="T13" fmla="*/ 71 h 88"/>
                  <a:gd name="T14" fmla="*/ 44 w 165"/>
                  <a:gd name="T15" fmla="*/ 88 h 88"/>
                  <a:gd name="T16" fmla="*/ 0 w 165"/>
                  <a:gd name="T17" fmla="*/ 44 h 88"/>
                  <a:gd name="T18" fmla="*/ 44 w 165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88">
                    <a:moveTo>
                      <a:pt x="44" y="0"/>
                    </a:moveTo>
                    <a:cubicBezTo>
                      <a:pt x="58" y="0"/>
                      <a:pt x="71" y="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99" y="42"/>
                      <a:pt x="144" y="42"/>
                      <a:pt x="164" y="17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45" y="48"/>
                      <a:pt x="100" y="47"/>
                      <a:pt x="79" y="7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1" y="82"/>
                      <a:pt x="58" y="88"/>
                      <a:pt x="44" y="88"/>
                    </a:cubicBezTo>
                    <a:cubicBezTo>
                      <a:pt x="20" y="88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2946063" y="7461250"/>
                <a:ext cx="4016375" cy="2165350"/>
              </a:xfrm>
              <a:custGeom>
                <a:avLst/>
                <a:gdLst>
                  <a:gd name="T0" fmla="*/ 121 w 165"/>
                  <a:gd name="T1" fmla="*/ 0 h 89"/>
                  <a:gd name="T2" fmla="*/ 86 w 165"/>
                  <a:gd name="T3" fmla="*/ 17 h 89"/>
                  <a:gd name="T4" fmla="*/ 86 w 165"/>
                  <a:gd name="T5" fmla="*/ 17 h 89"/>
                  <a:gd name="T6" fmla="*/ 1 w 165"/>
                  <a:gd name="T7" fmla="*/ 17 h 89"/>
                  <a:gd name="T8" fmla="*/ 0 w 165"/>
                  <a:gd name="T9" fmla="*/ 73 h 89"/>
                  <a:gd name="T10" fmla="*/ 85 w 165"/>
                  <a:gd name="T11" fmla="*/ 71 h 89"/>
                  <a:gd name="T12" fmla="*/ 85 w 165"/>
                  <a:gd name="T13" fmla="*/ 71 h 89"/>
                  <a:gd name="T14" fmla="*/ 121 w 165"/>
                  <a:gd name="T15" fmla="*/ 89 h 89"/>
                  <a:gd name="T16" fmla="*/ 165 w 165"/>
                  <a:gd name="T17" fmla="*/ 44 h 89"/>
                  <a:gd name="T18" fmla="*/ 121 w 165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89">
                    <a:moveTo>
                      <a:pt x="121" y="0"/>
                    </a:moveTo>
                    <a:cubicBezTo>
                      <a:pt x="107" y="0"/>
                      <a:pt x="94" y="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65" y="42"/>
                      <a:pt x="21" y="42"/>
                      <a:pt x="1" y="1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20" y="49"/>
                      <a:pt x="65" y="47"/>
                      <a:pt x="85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93" y="82"/>
                      <a:pt x="106" y="89"/>
                      <a:pt x="121" y="89"/>
                    </a:cubicBezTo>
                    <a:cubicBezTo>
                      <a:pt x="145" y="89"/>
                      <a:pt x="165" y="69"/>
                      <a:pt x="165" y="44"/>
                    </a:cubicBezTo>
                    <a:cubicBezTo>
                      <a:pt x="165" y="20"/>
                      <a:pt x="145" y="0"/>
                      <a:pt x="121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7639050" y="9578975"/>
                <a:ext cx="4016375" cy="2141538"/>
              </a:xfrm>
              <a:custGeom>
                <a:avLst/>
                <a:gdLst>
                  <a:gd name="T0" fmla="*/ 44 w 165"/>
                  <a:gd name="T1" fmla="*/ 0 h 88"/>
                  <a:gd name="T2" fmla="*/ 79 w 165"/>
                  <a:gd name="T3" fmla="*/ 16 h 88"/>
                  <a:gd name="T4" fmla="*/ 79 w 165"/>
                  <a:gd name="T5" fmla="*/ 16 h 88"/>
                  <a:gd name="T6" fmla="*/ 164 w 165"/>
                  <a:gd name="T7" fmla="*/ 17 h 88"/>
                  <a:gd name="T8" fmla="*/ 165 w 165"/>
                  <a:gd name="T9" fmla="*/ 72 h 88"/>
                  <a:gd name="T10" fmla="*/ 80 w 165"/>
                  <a:gd name="T11" fmla="*/ 70 h 88"/>
                  <a:gd name="T12" fmla="*/ 80 w 165"/>
                  <a:gd name="T13" fmla="*/ 70 h 88"/>
                  <a:gd name="T14" fmla="*/ 44 w 165"/>
                  <a:gd name="T15" fmla="*/ 88 h 88"/>
                  <a:gd name="T16" fmla="*/ 0 w 165"/>
                  <a:gd name="T17" fmla="*/ 44 h 88"/>
                  <a:gd name="T18" fmla="*/ 44 w 165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88">
                    <a:moveTo>
                      <a:pt x="44" y="0"/>
                    </a:moveTo>
                    <a:cubicBezTo>
                      <a:pt x="58" y="0"/>
                      <a:pt x="71" y="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100" y="41"/>
                      <a:pt x="144" y="41"/>
                      <a:pt x="164" y="17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46" y="48"/>
                      <a:pt x="100" y="46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72" y="81"/>
                      <a:pt x="59" y="88"/>
                      <a:pt x="44" y="88"/>
                    </a:cubicBezTo>
                    <a:cubicBezTo>
                      <a:pt x="20" y="88"/>
                      <a:pt x="0" y="68"/>
                      <a:pt x="0" y="44"/>
                    </a:cubicBezTo>
                    <a:cubicBezTo>
                      <a:pt x="0" y="19"/>
                      <a:pt x="20" y="0"/>
                      <a:pt x="44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1363325" y="5268913"/>
                <a:ext cx="2166938" cy="2216150"/>
              </a:xfrm>
              <a:custGeom>
                <a:avLst/>
                <a:gdLst>
                  <a:gd name="T0" fmla="*/ 86 w 89"/>
                  <a:gd name="T1" fmla="*/ 12 h 91"/>
                  <a:gd name="T2" fmla="*/ 88 w 89"/>
                  <a:gd name="T3" fmla="*/ 1 h 91"/>
                  <a:gd name="T4" fmla="*/ 88 w 89"/>
                  <a:gd name="T5" fmla="*/ 0 h 91"/>
                  <a:gd name="T6" fmla="*/ 5 w 89"/>
                  <a:gd name="T7" fmla="*/ 0 h 91"/>
                  <a:gd name="T8" fmla="*/ 1 w 89"/>
                  <a:gd name="T9" fmla="*/ 21 h 91"/>
                  <a:gd name="T10" fmla="*/ 1 w 89"/>
                  <a:gd name="T11" fmla="*/ 28 h 91"/>
                  <a:gd name="T12" fmla="*/ 4 w 89"/>
                  <a:gd name="T13" fmla="*/ 33 h 91"/>
                  <a:gd name="T14" fmla="*/ 13 w 89"/>
                  <a:gd name="T15" fmla="*/ 36 h 91"/>
                  <a:gd name="T16" fmla="*/ 9 w 89"/>
                  <a:gd name="T17" fmla="*/ 49 h 91"/>
                  <a:gd name="T18" fmla="*/ 8 w 89"/>
                  <a:gd name="T19" fmla="*/ 54 h 91"/>
                  <a:gd name="T20" fmla="*/ 8 w 89"/>
                  <a:gd name="T21" fmla="*/ 56 h 91"/>
                  <a:gd name="T22" fmla="*/ 7 w 89"/>
                  <a:gd name="T23" fmla="*/ 73 h 91"/>
                  <a:gd name="T24" fmla="*/ 4 w 89"/>
                  <a:gd name="T25" fmla="*/ 82 h 91"/>
                  <a:gd name="T26" fmla="*/ 13 w 89"/>
                  <a:gd name="T27" fmla="*/ 87 h 91"/>
                  <a:gd name="T28" fmla="*/ 12 w 89"/>
                  <a:gd name="T29" fmla="*/ 91 h 91"/>
                  <a:gd name="T30" fmla="*/ 80 w 89"/>
                  <a:gd name="T31" fmla="*/ 91 h 91"/>
                  <a:gd name="T32" fmla="*/ 80 w 89"/>
                  <a:gd name="T33" fmla="*/ 89 h 91"/>
                  <a:gd name="T34" fmla="*/ 85 w 89"/>
                  <a:gd name="T35" fmla="*/ 88 h 91"/>
                  <a:gd name="T36" fmla="*/ 89 w 89"/>
                  <a:gd name="T37" fmla="*/ 87 h 91"/>
                  <a:gd name="T38" fmla="*/ 81 w 89"/>
                  <a:gd name="T39" fmla="*/ 60 h 91"/>
                  <a:gd name="T40" fmla="*/ 78 w 89"/>
                  <a:gd name="T41" fmla="*/ 51 h 91"/>
                  <a:gd name="T42" fmla="*/ 80 w 89"/>
                  <a:gd name="T43" fmla="*/ 49 h 91"/>
                  <a:gd name="T44" fmla="*/ 79 w 89"/>
                  <a:gd name="T45" fmla="*/ 38 h 91"/>
                  <a:gd name="T46" fmla="*/ 82 w 89"/>
                  <a:gd name="T47" fmla="*/ 33 h 91"/>
                  <a:gd name="T48" fmla="*/ 86 w 89"/>
                  <a:gd name="T49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91">
                    <a:moveTo>
                      <a:pt x="86" y="12"/>
                    </a:moveTo>
                    <a:cubicBezTo>
                      <a:pt x="86" y="6"/>
                      <a:pt x="87" y="4"/>
                      <a:pt x="88" y="1"/>
                    </a:cubicBezTo>
                    <a:cubicBezTo>
                      <a:pt x="88" y="1"/>
                      <a:pt x="88" y="0"/>
                      <a:pt x="8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6"/>
                      <a:pt x="2" y="19"/>
                      <a:pt x="1" y="21"/>
                    </a:cubicBezTo>
                    <a:cubicBezTo>
                      <a:pt x="0" y="24"/>
                      <a:pt x="1" y="27"/>
                      <a:pt x="1" y="28"/>
                    </a:cubicBezTo>
                    <a:cubicBezTo>
                      <a:pt x="1" y="29"/>
                      <a:pt x="2" y="32"/>
                      <a:pt x="4" y="33"/>
                    </a:cubicBezTo>
                    <a:cubicBezTo>
                      <a:pt x="6" y="35"/>
                      <a:pt x="13" y="36"/>
                      <a:pt x="13" y="36"/>
                    </a:cubicBezTo>
                    <a:cubicBezTo>
                      <a:pt x="13" y="36"/>
                      <a:pt x="10" y="47"/>
                      <a:pt x="9" y="49"/>
                    </a:cubicBezTo>
                    <a:cubicBezTo>
                      <a:pt x="9" y="51"/>
                      <a:pt x="7" y="53"/>
                      <a:pt x="8" y="54"/>
                    </a:cubicBezTo>
                    <a:cubicBezTo>
                      <a:pt x="8" y="55"/>
                      <a:pt x="8" y="56"/>
                      <a:pt x="8" y="56"/>
                    </a:cubicBezTo>
                    <a:cubicBezTo>
                      <a:pt x="8" y="56"/>
                      <a:pt x="8" y="68"/>
                      <a:pt x="7" y="73"/>
                    </a:cubicBezTo>
                    <a:cubicBezTo>
                      <a:pt x="5" y="78"/>
                      <a:pt x="3" y="81"/>
                      <a:pt x="4" y="82"/>
                    </a:cubicBezTo>
                    <a:cubicBezTo>
                      <a:pt x="4" y="82"/>
                      <a:pt x="13" y="87"/>
                      <a:pt x="13" y="87"/>
                    </a:cubicBezTo>
                    <a:cubicBezTo>
                      <a:pt x="13" y="87"/>
                      <a:pt x="12" y="89"/>
                      <a:pt x="12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0" y="89"/>
                      <a:pt x="82" y="90"/>
                      <a:pt x="85" y="88"/>
                    </a:cubicBezTo>
                    <a:cubicBezTo>
                      <a:pt x="88" y="87"/>
                      <a:pt x="89" y="87"/>
                      <a:pt x="89" y="87"/>
                    </a:cubicBezTo>
                    <a:cubicBezTo>
                      <a:pt x="89" y="87"/>
                      <a:pt x="81" y="63"/>
                      <a:pt x="81" y="60"/>
                    </a:cubicBezTo>
                    <a:cubicBezTo>
                      <a:pt x="80" y="58"/>
                      <a:pt x="78" y="51"/>
                      <a:pt x="78" y="51"/>
                    </a:cubicBezTo>
                    <a:cubicBezTo>
                      <a:pt x="78" y="51"/>
                      <a:pt x="80" y="50"/>
                      <a:pt x="80" y="49"/>
                    </a:cubicBezTo>
                    <a:cubicBezTo>
                      <a:pt x="79" y="48"/>
                      <a:pt x="79" y="38"/>
                      <a:pt x="79" y="38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2" y="33"/>
                      <a:pt x="85" y="17"/>
                      <a:pt x="86" y="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1485563" y="3176587"/>
                <a:ext cx="2068513" cy="2092325"/>
              </a:xfrm>
              <a:custGeom>
                <a:avLst/>
                <a:gdLst>
                  <a:gd name="T0" fmla="*/ 83 w 85"/>
                  <a:gd name="T1" fmla="*/ 86 h 86"/>
                  <a:gd name="T2" fmla="*/ 83 w 85"/>
                  <a:gd name="T3" fmla="*/ 74 h 86"/>
                  <a:gd name="T4" fmla="*/ 83 w 85"/>
                  <a:gd name="T5" fmla="*/ 68 h 86"/>
                  <a:gd name="T6" fmla="*/ 83 w 85"/>
                  <a:gd name="T7" fmla="*/ 60 h 86"/>
                  <a:gd name="T8" fmla="*/ 72 w 85"/>
                  <a:gd name="T9" fmla="*/ 55 h 86"/>
                  <a:gd name="T10" fmla="*/ 62 w 85"/>
                  <a:gd name="T11" fmla="*/ 51 h 86"/>
                  <a:gd name="T12" fmla="*/ 60 w 85"/>
                  <a:gd name="T13" fmla="*/ 50 h 86"/>
                  <a:gd name="T14" fmla="*/ 58 w 85"/>
                  <a:gd name="T15" fmla="*/ 47 h 86"/>
                  <a:gd name="T16" fmla="*/ 55 w 85"/>
                  <a:gd name="T17" fmla="*/ 45 h 86"/>
                  <a:gd name="T18" fmla="*/ 54 w 85"/>
                  <a:gd name="T19" fmla="*/ 44 h 86"/>
                  <a:gd name="T20" fmla="*/ 54 w 85"/>
                  <a:gd name="T21" fmla="*/ 44 h 86"/>
                  <a:gd name="T22" fmla="*/ 54 w 85"/>
                  <a:gd name="T23" fmla="*/ 44 h 86"/>
                  <a:gd name="T24" fmla="*/ 54 w 85"/>
                  <a:gd name="T25" fmla="*/ 44 h 86"/>
                  <a:gd name="T26" fmla="*/ 54 w 85"/>
                  <a:gd name="T27" fmla="*/ 44 h 86"/>
                  <a:gd name="T28" fmla="*/ 54 w 85"/>
                  <a:gd name="T29" fmla="*/ 44 h 86"/>
                  <a:gd name="T30" fmla="*/ 54 w 85"/>
                  <a:gd name="T31" fmla="*/ 42 h 86"/>
                  <a:gd name="T32" fmla="*/ 56 w 85"/>
                  <a:gd name="T33" fmla="*/ 38 h 86"/>
                  <a:gd name="T34" fmla="*/ 56 w 85"/>
                  <a:gd name="T35" fmla="*/ 35 h 86"/>
                  <a:gd name="T36" fmla="*/ 58 w 85"/>
                  <a:gd name="T37" fmla="*/ 35 h 86"/>
                  <a:gd name="T38" fmla="*/ 60 w 85"/>
                  <a:gd name="T39" fmla="*/ 28 h 86"/>
                  <a:gd name="T40" fmla="*/ 60 w 85"/>
                  <a:gd name="T41" fmla="*/ 25 h 86"/>
                  <a:gd name="T42" fmla="*/ 59 w 85"/>
                  <a:gd name="T43" fmla="*/ 25 h 86"/>
                  <a:gd name="T44" fmla="*/ 59 w 85"/>
                  <a:gd name="T45" fmla="*/ 11 h 86"/>
                  <a:gd name="T46" fmla="*/ 56 w 85"/>
                  <a:gd name="T47" fmla="*/ 8 h 86"/>
                  <a:gd name="T48" fmla="*/ 54 w 85"/>
                  <a:gd name="T49" fmla="*/ 4 h 86"/>
                  <a:gd name="T50" fmla="*/ 43 w 85"/>
                  <a:gd name="T51" fmla="*/ 1 h 86"/>
                  <a:gd name="T52" fmla="*/ 31 w 85"/>
                  <a:gd name="T53" fmla="*/ 6 h 86"/>
                  <a:gd name="T54" fmla="*/ 28 w 85"/>
                  <a:gd name="T55" fmla="*/ 15 h 86"/>
                  <a:gd name="T56" fmla="*/ 29 w 85"/>
                  <a:gd name="T57" fmla="*/ 23 h 86"/>
                  <a:gd name="T58" fmla="*/ 28 w 85"/>
                  <a:gd name="T59" fmla="*/ 24 h 86"/>
                  <a:gd name="T60" fmla="*/ 28 w 85"/>
                  <a:gd name="T61" fmla="*/ 30 h 86"/>
                  <a:gd name="T62" fmla="*/ 29 w 85"/>
                  <a:gd name="T63" fmla="*/ 33 h 86"/>
                  <a:gd name="T64" fmla="*/ 31 w 85"/>
                  <a:gd name="T65" fmla="*/ 34 h 86"/>
                  <a:gd name="T66" fmla="*/ 32 w 85"/>
                  <a:gd name="T67" fmla="*/ 41 h 86"/>
                  <a:gd name="T68" fmla="*/ 33 w 85"/>
                  <a:gd name="T69" fmla="*/ 43 h 86"/>
                  <a:gd name="T70" fmla="*/ 33 w 85"/>
                  <a:gd name="T71" fmla="*/ 46 h 86"/>
                  <a:gd name="T72" fmla="*/ 33 w 85"/>
                  <a:gd name="T73" fmla="*/ 46 h 86"/>
                  <a:gd name="T74" fmla="*/ 33 w 85"/>
                  <a:gd name="T75" fmla="*/ 46 h 86"/>
                  <a:gd name="T76" fmla="*/ 32 w 85"/>
                  <a:gd name="T77" fmla="*/ 46 h 86"/>
                  <a:gd name="T78" fmla="*/ 32 w 85"/>
                  <a:gd name="T79" fmla="*/ 46 h 86"/>
                  <a:gd name="T80" fmla="*/ 32 w 85"/>
                  <a:gd name="T81" fmla="*/ 47 h 86"/>
                  <a:gd name="T82" fmla="*/ 32 w 85"/>
                  <a:gd name="T83" fmla="*/ 47 h 86"/>
                  <a:gd name="T84" fmla="*/ 31 w 85"/>
                  <a:gd name="T85" fmla="*/ 48 h 86"/>
                  <a:gd name="T86" fmla="*/ 29 w 85"/>
                  <a:gd name="T87" fmla="*/ 50 h 86"/>
                  <a:gd name="T88" fmla="*/ 26 w 85"/>
                  <a:gd name="T89" fmla="*/ 52 h 86"/>
                  <a:gd name="T90" fmla="*/ 25 w 85"/>
                  <a:gd name="T91" fmla="*/ 54 h 86"/>
                  <a:gd name="T92" fmla="*/ 8 w 85"/>
                  <a:gd name="T93" fmla="*/ 59 h 86"/>
                  <a:gd name="T94" fmla="*/ 4 w 85"/>
                  <a:gd name="T95" fmla="*/ 61 h 86"/>
                  <a:gd name="T96" fmla="*/ 2 w 85"/>
                  <a:gd name="T97" fmla="*/ 70 h 86"/>
                  <a:gd name="T98" fmla="*/ 2 w 85"/>
                  <a:gd name="T99" fmla="*/ 75 h 86"/>
                  <a:gd name="T100" fmla="*/ 0 w 85"/>
                  <a:gd name="T101" fmla="*/ 78 h 86"/>
                  <a:gd name="T102" fmla="*/ 0 w 85"/>
                  <a:gd name="T103" fmla="*/ 83 h 86"/>
                  <a:gd name="T104" fmla="*/ 0 w 85"/>
                  <a:gd name="T105" fmla="*/ 86 h 86"/>
                  <a:gd name="T106" fmla="*/ 83 w 85"/>
                  <a:gd name="T10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" h="86">
                    <a:moveTo>
                      <a:pt x="83" y="86"/>
                    </a:moveTo>
                    <a:cubicBezTo>
                      <a:pt x="84" y="82"/>
                      <a:pt x="84" y="76"/>
                      <a:pt x="83" y="74"/>
                    </a:cubicBezTo>
                    <a:cubicBezTo>
                      <a:pt x="83" y="71"/>
                      <a:pt x="82" y="71"/>
                      <a:pt x="83" y="68"/>
                    </a:cubicBezTo>
                    <a:cubicBezTo>
                      <a:pt x="83" y="66"/>
                      <a:pt x="85" y="61"/>
                      <a:pt x="83" y="60"/>
                    </a:cubicBezTo>
                    <a:cubicBezTo>
                      <a:pt x="82" y="58"/>
                      <a:pt x="74" y="56"/>
                      <a:pt x="72" y="55"/>
                    </a:cubicBezTo>
                    <a:cubicBezTo>
                      <a:pt x="71" y="54"/>
                      <a:pt x="63" y="52"/>
                      <a:pt x="62" y="51"/>
                    </a:cubicBezTo>
                    <a:cubicBezTo>
                      <a:pt x="60" y="51"/>
                      <a:pt x="60" y="51"/>
                      <a:pt x="60" y="50"/>
                    </a:cubicBezTo>
                    <a:cubicBezTo>
                      <a:pt x="60" y="49"/>
                      <a:pt x="59" y="48"/>
                      <a:pt x="58" y="47"/>
                    </a:cubicBezTo>
                    <a:cubicBezTo>
                      <a:pt x="57" y="47"/>
                      <a:pt x="55" y="45"/>
                      <a:pt x="55" y="45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6" y="40"/>
                      <a:pt x="56" y="38"/>
                    </a:cubicBezTo>
                    <a:cubicBezTo>
                      <a:pt x="56" y="36"/>
                      <a:pt x="56" y="35"/>
                      <a:pt x="56" y="35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9" y="34"/>
                      <a:pt x="60" y="30"/>
                      <a:pt x="60" y="28"/>
                    </a:cubicBezTo>
                    <a:cubicBezTo>
                      <a:pt x="61" y="26"/>
                      <a:pt x="60" y="25"/>
                      <a:pt x="60" y="25"/>
                    </a:cubicBezTo>
                    <a:cubicBezTo>
                      <a:pt x="60" y="24"/>
                      <a:pt x="59" y="25"/>
                      <a:pt x="59" y="25"/>
                    </a:cubicBezTo>
                    <a:cubicBezTo>
                      <a:pt x="59" y="24"/>
                      <a:pt x="60" y="13"/>
                      <a:pt x="59" y="11"/>
                    </a:cubicBezTo>
                    <a:cubicBezTo>
                      <a:pt x="58" y="9"/>
                      <a:pt x="56" y="8"/>
                      <a:pt x="56" y="8"/>
                    </a:cubicBezTo>
                    <a:cubicBezTo>
                      <a:pt x="56" y="8"/>
                      <a:pt x="55" y="5"/>
                      <a:pt x="54" y="4"/>
                    </a:cubicBezTo>
                    <a:cubicBezTo>
                      <a:pt x="52" y="3"/>
                      <a:pt x="48" y="0"/>
                      <a:pt x="43" y="1"/>
                    </a:cubicBezTo>
                    <a:cubicBezTo>
                      <a:pt x="38" y="1"/>
                      <a:pt x="31" y="4"/>
                      <a:pt x="31" y="6"/>
                    </a:cubicBezTo>
                    <a:cubicBezTo>
                      <a:pt x="30" y="7"/>
                      <a:pt x="28" y="14"/>
                      <a:pt x="28" y="15"/>
                    </a:cubicBezTo>
                    <a:cubicBezTo>
                      <a:pt x="28" y="17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8" y="24"/>
                    </a:cubicBezTo>
                    <a:cubicBezTo>
                      <a:pt x="28" y="26"/>
                      <a:pt x="28" y="29"/>
                      <a:pt x="28" y="30"/>
                    </a:cubicBezTo>
                    <a:cubicBezTo>
                      <a:pt x="29" y="31"/>
                      <a:pt x="29" y="32"/>
                      <a:pt x="29" y="33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9"/>
                      <a:pt x="32" y="41"/>
                    </a:cubicBezTo>
                    <a:cubicBezTo>
                      <a:pt x="33" y="42"/>
                      <a:pt x="33" y="43"/>
                      <a:pt x="33" y="43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1" y="47"/>
                      <a:pt x="31" y="48"/>
                    </a:cubicBezTo>
                    <a:cubicBezTo>
                      <a:pt x="31" y="49"/>
                      <a:pt x="30" y="50"/>
                      <a:pt x="29" y="50"/>
                    </a:cubicBezTo>
                    <a:cubicBezTo>
                      <a:pt x="27" y="51"/>
                      <a:pt x="26" y="52"/>
                      <a:pt x="26" y="52"/>
                    </a:cubicBezTo>
                    <a:cubicBezTo>
                      <a:pt x="26" y="53"/>
                      <a:pt x="25" y="54"/>
                      <a:pt x="25" y="54"/>
                    </a:cubicBezTo>
                    <a:cubicBezTo>
                      <a:pt x="25" y="54"/>
                      <a:pt x="11" y="58"/>
                      <a:pt x="8" y="59"/>
                    </a:cubicBezTo>
                    <a:cubicBezTo>
                      <a:pt x="5" y="60"/>
                      <a:pt x="4" y="61"/>
                      <a:pt x="4" y="61"/>
                    </a:cubicBezTo>
                    <a:cubicBezTo>
                      <a:pt x="4" y="61"/>
                      <a:pt x="2" y="68"/>
                      <a:pt x="2" y="70"/>
                    </a:cubicBezTo>
                    <a:cubicBezTo>
                      <a:pt x="2" y="73"/>
                      <a:pt x="2" y="73"/>
                      <a:pt x="2" y="75"/>
                    </a:cubicBezTo>
                    <a:cubicBezTo>
                      <a:pt x="1" y="77"/>
                      <a:pt x="1" y="77"/>
                      <a:pt x="0" y="78"/>
                    </a:cubicBezTo>
                    <a:cubicBezTo>
                      <a:pt x="0" y="79"/>
                      <a:pt x="0" y="81"/>
                      <a:pt x="0" y="83"/>
                    </a:cubicBezTo>
                    <a:cubicBezTo>
                      <a:pt x="0" y="83"/>
                      <a:pt x="0" y="85"/>
                      <a:pt x="0" y="86"/>
                    </a:cubicBezTo>
                    <a:lnTo>
                      <a:pt x="83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11290300" y="7485063"/>
                <a:ext cx="2070100" cy="2239963"/>
              </a:xfrm>
              <a:custGeom>
                <a:avLst/>
                <a:gdLst>
                  <a:gd name="T0" fmla="*/ 7 w 85"/>
                  <a:gd name="T1" fmla="*/ 31 h 92"/>
                  <a:gd name="T2" fmla="*/ 2 w 85"/>
                  <a:gd name="T3" fmla="*/ 68 h 92"/>
                  <a:gd name="T4" fmla="*/ 0 w 85"/>
                  <a:gd name="T5" fmla="*/ 92 h 92"/>
                  <a:gd name="T6" fmla="*/ 26 w 85"/>
                  <a:gd name="T7" fmla="*/ 92 h 92"/>
                  <a:gd name="T8" fmla="*/ 29 w 85"/>
                  <a:gd name="T9" fmla="*/ 82 h 92"/>
                  <a:gd name="T10" fmla="*/ 33 w 85"/>
                  <a:gd name="T11" fmla="*/ 71 h 92"/>
                  <a:gd name="T12" fmla="*/ 41 w 85"/>
                  <a:gd name="T13" fmla="*/ 37 h 92"/>
                  <a:gd name="T14" fmla="*/ 44 w 85"/>
                  <a:gd name="T15" fmla="*/ 27 h 92"/>
                  <a:gd name="T16" fmla="*/ 52 w 85"/>
                  <a:gd name="T17" fmla="*/ 56 h 92"/>
                  <a:gd name="T18" fmla="*/ 57 w 85"/>
                  <a:gd name="T19" fmla="*/ 68 h 92"/>
                  <a:gd name="T20" fmla="*/ 57 w 85"/>
                  <a:gd name="T21" fmla="*/ 79 h 92"/>
                  <a:gd name="T22" fmla="*/ 59 w 85"/>
                  <a:gd name="T23" fmla="*/ 92 h 92"/>
                  <a:gd name="T24" fmla="*/ 81 w 85"/>
                  <a:gd name="T25" fmla="*/ 92 h 92"/>
                  <a:gd name="T26" fmla="*/ 80 w 85"/>
                  <a:gd name="T27" fmla="*/ 88 h 92"/>
                  <a:gd name="T28" fmla="*/ 80 w 85"/>
                  <a:gd name="T29" fmla="*/ 83 h 92"/>
                  <a:gd name="T30" fmla="*/ 80 w 85"/>
                  <a:gd name="T31" fmla="*/ 74 h 92"/>
                  <a:gd name="T32" fmla="*/ 83 w 85"/>
                  <a:gd name="T33" fmla="*/ 43 h 92"/>
                  <a:gd name="T34" fmla="*/ 84 w 85"/>
                  <a:gd name="T35" fmla="*/ 33 h 92"/>
                  <a:gd name="T36" fmla="*/ 83 w 85"/>
                  <a:gd name="T37" fmla="*/ 10 h 92"/>
                  <a:gd name="T38" fmla="*/ 83 w 85"/>
                  <a:gd name="T39" fmla="*/ 0 h 92"/>
                  <a:gd name="T40" fmla="*/ 15 w 85"/>
                  <a:gd name="T41" fmla="*/ 0 h 92"/>
                  <a:gd name="T42" fmla="*/ 7 w 85"/>
                  <a:gd name="T43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92">
                    <a:moveTo>
                      <a:pt x="7" y="31"/>
                    </a:moveTo>
                    <a:cubicBezTo>
                      <a:pt x="6" y="34"/>
                      <a:pt x="2" y="66"/>
                      <a:pt x="2" y="68"/>
                    </a:cubicBezTo>
                    <a:cubicBezTo>
                      <a:pt x="2" y="69"/>
                      <a:pt x="1" y="80"/>
                      <a:pt x="0" y="92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7" y="88"/>
                      <a:pt x="27" y="84"/>
                      <a:pt x="29" y="82"/>
                    </a:cubicBezTo>
                    <a:cubicBezTo>
                      <a:pt x="30" y="79"/>
                      <a:pt x="32" y="76"/>
                      <a:pt x="33" y="71"/>
                    </a:cubicBezTo>
                    <a:cubicBezTo>
                      <a:pt x="34" y="66"/>
                      <a:pt x="38" y="45"/>
                      <a:pt x="41" y="37"/>
                    </a:cubicBezTo>
                    <a:cubicBezTo>
                      <a:pt x="43" y="28"/>
                      <a:pt x="44" y="27"/>
                      <a:pt x="44" y="27"/>
                    </a:cubicBezTo>
                    <a:cubicBezTo>
                      <a:pt x="44" y="27"/>
                      <a:pt x="52" y="50"/>
                      <a:pt x="52" y="56"/>
                    </a:cubicBezTo>
                    <a:cubicBezTo>
                      <a:pt x="52" y="61"/>
                      <a:pt x="56" y="65"/>
                      <a:pt x="57" y="68"/>
                    </a:cubicBezTo>
                    <a:cubicBezTo>
                      <a:pt x="57" y="71"/>
                      <a:pt x="56" y="75"/>
                      <a:pt x="57" y="79"/>
                    </a:cubicBezTo>
                    <a:cubicBezTo>
                      <a:pt x="58" y="83"/>
                      <a:pt x="58" y="90"/>
                      <a:pt x="59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1" y="90"/>
                      <a:pt x="80" y="90"/>
                      <a:pt x="80" y="88"/>
                    </a:cubicBezTo>
                    <a:cubicBezTo>
                      <a:pt x="80" y="86"/>
                      <a:pt x="80" y="83"/>
                      <a:pt x="80" y="83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0" y="74"/>
                      <a:pt x="83" y="48"/>
                      <a:pt x="83" y="43"/>
                    </a:cubicBezTo>
                    <a:cubicBezTo>
                      <a:pt x="84" y="39"/>
                      <a:pt x="85" y="39"/>
                      <a:pt x="84" y="33"/>
                    </a:cubicBezTo>
                    <a:cubicBezTo>
                      <a:pt x="83" y="26"/>
                      <a:pt x="83" y="14"/>
                      <a:pt x="83" y="10"/>
                    </a:cubicBezTo>
                    <a:cubicBezTo>
                      <a:pt x="83" y="6"/>
                      <a:pt x="83" y="2"/>
                      <a:pt x="8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8"/>
                      <a:pt x="7" y="29"/>
                      <a:pt x="7" y="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10633075" y="9725025"/>
                <a:ext cx="1290638" cy="1776413"/>
              </a:xfrm>
              <a:custGeom>
                <a:avLst/>
                <a:gdLst>
                  <a:gd name="T0" fmla="*/ 26 w 53"/>
                  <a:gd name="T1" fmla="*/ 21 h 73"/>
                  <a:gd name="T2" fmla="*/ 24 w 53"/>
                  <a:gd name="T3" fmla="*/ 35 h 73"/>
                  <a:gd name="T4" fmla="*/ 22 w 53"/>
                  <a:gd name="T5" fmla="*/ 45 h 73"/>
                  <a:gd name="T6" fmla="*/ 24 w 53"/>
                  <a:gd name="T7" fmla="*/ 52 h 73"/>
                  <a:gd name="T8" fmla="*/ 12 w 53"/>
                  <a:gd name="T9" fmla="*/ 62 h 73"/>
                  <a:gd name="T10" fmla="*/ 2 w 53"/>
                  <a:gd name="T11" fmla="*/ 65 h 73"/>
                  <a:gd name="T12" fmla="*/ 1 w 53"/>
                  <a:gd name="T13" fmla="*/ 67 h 73"/>
                  <a:gd name="T14" fmla="*/ 1 w 53"/>
                  <a:gd name="T15" fmla="*/ 68 h 73"/>
                  <a:gd name="T16" fmla="*/ 5 w 53"/>
                  <a:gd name="T17" fmla="*/ 71 h 73"/>
                  <a:gd name="T18" fmla="*/ 22 w 53"/>
                  <a:gd name="T19" fmla="*/ 71 h 73"/>
                  <a:gd name="T20" fmla="*/ 32 w 53"/>
                  <a:gd name="T21" fmla="*/ 67 h 73"/>
                  <a:gd name="T22" fmla="*/ 37 w 53"/>
                  <a:gd name="T23" fmla="*/ 68 h 73"/>
                  <a:gd name="T24" fmla="*/ 46 w 53"/>
                  <a:gd name="T25" fmla="*/ 67 h 73"/>
                  <a:gd name="T26" fmla="*/ 48 w 53"/>
                  <a:gd name="T27" fmla="*/ 66 h 73"/>
                  <a:gd name="T28" fmla="*/ 48 w 53"/>
                  <a:gd name="T29" fmla="*/ 62 h 73"/>
                  <a:gd name="T30" fmla="*/ 49 w 53"/>
                  <a:gd name="T31" fmla="*/ 56 h 73"/>
                  <a:gd name="T32" fmla="*/ 49 w 53"/>
                  <a:gd name="T33" fmla="*/ 51 h 73"/>
                  <a:gd name="T34" fmla="*/ 52 w 53"/>
                  <a:gd name="T35" fmla="*/ 40 h 73"/>
                  <a:gd name="T36" fmla="*/ 50 w 53"/>
                  <a:gd name="T37" fmla="*/ 32 h 73"/>
                  <a:gd name="T38" fmla="*/ 52 w 53"/>
                  <a:gd name="T39" fmla="*/ 22 h 73"/>
                  <a:gd name="T40" fmla="*/ 53 w 53"/>
                  <a:gd name="T41" fmla="*/ 1 h 73"/>
                  <a:gd name="T42" fmla="*/ 53 w 53"/>
                  <a:gd name="T43" fmla="*/ 0 h 73"/>
                  <a:gd name="T44" fmla="*/ 27 w 53"/>
                  <a:gd name="T45" fmla="*/ 0 h 73"/>
                  <a:gd name="T46" fmla="*/ 26 w 53"/>
                  <a:gd name="T47" fmla="*/ 2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73">
                    <a:moveTo>
                      <a:pt x="26" y="21"/>
                    </a:moveTo>
                    <a:cubicBezTo>
                      <a:pt x="27" y="27"/>
                      <a:pt x="25" y="30"/>
                      <a:pt x="24" y="35"/>
                    </a:cubicBezTo>
                    <a:cubicBezTo>
                      <a:pt x="23" y="40"/>
                      <a:pt x="21" y="43"/>
                      <a:pt x="22" y="45"/>
                    </a:cubicBezTo>
                    <a:cubicBezTo>
                      <a:pt x="22" y="46"/>
                      <a:pt x="24" y="52"/>
                      <a:pt x="24" y="52"/>
                    </a:cubicBezTo>
                    <a:cubicBezTo>
                      <a:pt x="24" y="52"/>
                      <a:pt x="15" y="60"/>
                      <a:pt x="12" y="62"/>
                    </a:cubicBezTo>
                    <a:cubicBezTo>
                      <a:pt x="9" y="64"/>
                      <a:pt x="2" y="64"/>
                      <a:pt x="2" y="65"/>
                    </a:cubicBezTo>
                    <a:cubicBezTo>
                      <a:pt x="1" y="66"/>
                      <a:pt x="1" y="66"/>
                      <a:pt x="1" y="67"/>
                    </a:cubicBezTo>
                    <a:cubicBezTo>
                      <a:pt x="1" y="67"/>
                      <a:pt x="0" y="68"/>
                      <a:pt x="1" y="68"/>
                    </a:cubicBezTo>
                    <a:cubicBezTo>
                      <a:pt x="1" y="69"/>
                      <a:pt x="4" y="70"/>
                      <a:pt x="5" y="71"/>
                    </a:cubicBezTo>
                    <a:cubicBezTo>
                      <a:pt x="7" y="71"/>
                      <a:pt x="13" y="73"/>
                      <a:pt x="22" y="71"/>
                    </a:cubicBezTo>
                    <a:cubicBezTo>
                      <a:pt x="30" y="68"/>
                      <a:pt x="32" y="67"/>
                      <a:pt x="32" y="67"/>
                    </a:cubicBezTo>
                    <a:cubicBezTo>
                      <a:pt x="33" y="67"/>
                      <a:pt x="36" y="68"/>
                      <a:pt x="37" y="68"/>
                    </a:cubicBezTo>
                    <a:cubicBezTo>
                      <a:pt x="37" y="68"/>
                      <a:pt x="45" y="67"/>
                      <a:pt x="46" y="67"/>
                    </a:cubicBezTo>
                    <a:cubicBezTo>
                      <a:pt x="48" y="67"/>
                      <a:pt x="48" y="67"/>
                      <a:pt x="48" y="66"/>
                    </a:cubicBezTo>
                    <a:cubicBezTo>
                      <a:pt x="48" y="65"/>
                      <a:pt x="48" y="62"/>
                      <a:pt x="48" y="62"/>
                    </a:cubicBezTo>
                    <a:cubicBezTo>
                      <a:pt x="48" y="62"/>
                      <a:pt x="49" y="57"/>
                      <a:pt x="49" y="56"/>
                    </a:cubicBezTo>
                    <a:cubicBezTo>
                      <a:pt x="49" y="54"/>
                      <a:pt x="49" y="51"/>
                      <a:pt x="49" y="51"/>
                    </a:cubicBezTo>
                    <a:cubicBezTo>
                      <a:pt x="49" y="51"/>
                      <a:pt x="52" y="42"/>
                      <a:pt x="52" y="40"/>
                    </a:cubicBezTo>
                    <a:cubicBezTo>
                      <a:pt x="52" y="38"/>
                      <a:pt x="50" y="32"/>
                      <a:pt x="50" y="3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6"/>
                      <a:pt x="53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9"/>
                      <a:pt x="26" y="18"/>
                      <a:pt x="26" y="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12580938" y="9725025"/>
                <a:ext cx="681038" cy="1922463"/>
              </a:xfrm>
              <a:custGeom>
                <a:avLst/>
                <a:gdLst>
                  <a:gd name="T0" fmla="*/ 28 w 28"/>
                  <a:gd name="T1" fmla="*/ 7 h 79"/>
                  <a:gd name="T2" fmla="*/ 28 w 28"/>
                  <a:gd name="T3" fmla="*/ 0 h 79"/>
                  <a:gd name="T4" fmla="*/ 6 w 28"/>
                  <a:gd name="T5" fmla="*/ 0 h 79"/>
                  <a:gd name="T6" fmla="*/ 6 w 28"/>
                  <a:gd name="T7" fmla="*/ 0 h 79"/>
                  <a:gd name="T8" fmla="*/ 2 w 28"/>
                  <a:gd name="T9" fmla="*/ 26 h 79"/>
                  <a:gd name="T10" fmla="*/ 1 w 28"/>
                  <a:gd name="T11" fmla="*/ 36 h 79"/>
                  <a:gd name="T12" fmla="*/ 3 w 28"/>
                  <a:gd name="T13" fmla="*/ 45 h 79"/>
                  <a:gd name="T14" fmla="*/ 2 w 28"/>
                  <a:gd name="T15" fmla="*/ 53 h 79"/>
                  <a:gd name="T16" fmla="*/ 4 w 28"/>
                  <a:gd name="T17" fmla="*/ 60 h 79"/>
                  <a:gd name="T18" fmla="*/ 3 w 28"/>
                  <a:gd name="T19" fmla="*/ 66 h 79"/>
                  <a:gd name="T20" fmla="*/ 1 w 28"/>
                  <a:gd name="T21" fmla="*/ 72 h 79"/>
                  <a:gd name="T22" fmla="*/ 1 w 28"/>
                  <a:gd name="T23" fmla="*/ 74 h 79"/>
                  <a:gd name="T24" fmla="*/ 2 w 28"/>
                  <a:gd name="T25" fmla="*/ 76 h 79"/>
                  <a:gd name="T26" fmla="*/ 9 w 28"/>
                  <a:gd name="T27" fmla="*/ 79 h 79"/>
                  <a:gd name="T28" fmla="*/ 19 w 28"/>
                  <a:gd name="T29" fmla="*/ 77 h 79"/>
                  <a:gd name="T30" fmla="*/ 21 w 28"/>
                  <a:gd name="T31" fmla="*/ 75 h 79"/>
                  <a:gd name="T32" fmla="*/ 21 w 28"/>
                  <a:gd name="T33" fmla="*/ 70 h 79"/>
                  <a:gd name="T34" fmla="*/ 21 w 28"/>
                  <a:gd name="T35" fmla="*/ 61 h 79"/>
                  <a:gd name="T36" fmla="*/ 25 w 28"/>
                  <a:gd name="T37" fmla="*/ 46 h 79"/>
                  <a:gd name="T38" fmla="*/ 25 w 28"/>
                  <a:gd name="T39" fmla="*/ 32 h 79"/>
                  <a:gd name="T40" fmla="*/ 28 w 28"/>
                  <a:gd name="T41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79">
                    <a:moveTo>
                      <a:pt x="28" y="7"/>
                    </a:moveTo>
                    <a:cubicBezTo>
                      <a:pt x="28" y="3"/>
                      <a:pt x="28" y="1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23"/>
                      <a:pt x="2" y="26"/>
                    </a:cubicBezTo>
                    <a:cubicBezTo>
                      <a:pt x="1" y="29"/>
                      <a:pt x="0" y="31"/>
                      <a:pt x="1" y="36"/>
                    </a:cubicBezTo>
                    <a:cubicBezTo>
                      <a:pt x="3" y="40"/>
                      <a:pt x="4" y="43"/>
                      <a:pt x="3" y="45"/>
                    </a:cubicBezTo>
                    <a:cubicBezTo>
                      <a:pt x="3" y="47"/>
                      <a:pt x="2" y="50"/>
                      <a:pt x="2" y="53"/>
                    </a:cubicBezTo>
                    <a:cubicBezTo>
                      <a:pt x="2" y="56"/>
                      <a:pt x="4" y="60"/>
                      <a:pt x="4" y="60"/>
                    </a:cubicBezTo>
                    <a:cubicBezTo>
                      <a:pt x="4" y="60"/>
                      <a:pt x="3" y="64"/>
                      <a:pt x="3" y="66"/>
                    </a:cubicBezTo>
                    <a:cubicBezTo>
                      <a:pt x="2" y="67"/>
                      <a:pt x="0" y="71"/>
                      <a:pt x="1" y="72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5"/>
                      <a:pt x="1" y="76"/>
                      <a:pt x="2" y="76"/>
                    </a:cubicBezTo>
                    <a:cubicBezTo>
                      <a:pt x="2" y="77"/>
                      <a:pt x="5" y="79"/>
                      <a:pt x="9" y="79"/>
                    </a:cubicBezTo>
                    <a:cubicBezTo>
                      <a:pt x="12" y="79"/>
                      <a:pt x="17" y="78"/>
                      <a:pt x="19" y="77"/>
                    </a:cubicBezTo>
                    <a:cubicBezTo>
                      <a:pt x="20" y="75"/>
                      <a:pt x="21" y="75"/>
                      <a:pt x="21" y="75"/>
                    </a:cubicBezTo>
                    <a:cubicBezTo>
                      <a:pt x="21" y="74"/>
                      <a:pt x="21" y="72"/>
                      <a:pt x="21" y="70"/>
                    </a:cubicBezTo>
                    <a:cubicBezTo>
                      <a:pt x="21" y="69"/>
                      <a:pt x="21" y="61"/>
                      <a:pt x="21" y="61"/>
                    </a:cubicBezTo>
                    <a:cubicBezTo>
                      <a:pt x="21" y="61"/>
                      <a:pt x="25" y="51"/>
                      <a:pt x="25" y="46"/>
                    </a:cubicBezTo>
                    <a:cubicBezTo>
                      <a:pt x="26" y="41"/>
                      <a:pt x="26" y="34"/>
                      <a:pt x="25" y="32"/>
                    </a:cubicBezTo>
                    <a:cubicBezTo>
                      <a:pt x="25" y="29"/>
                      <a:pt x="28" y="14"/>
                      <a:pt x="28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2" name="Freeform 29"/>
            <p:cNvSpPr>
              <a:spLocks noChangeArrowheads="1"/>
            </p:cNvSpPr>
            <p:nvPr/>
          </p:nvSpPr>
          <p:spPr bwMode="auto">
            <a:xfrm>
              <a:off x="15547399" y="3773494"/>
              <a:ext cx="881637" cy="909626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23" name="Group 1"/>
            <p:cNvGrpSpPr>
              <a:grpSpLocks/>
            </p:cNvGrpSpPr>
            <p:nvPr/>
          </p:nvGrpSpPr>
          <p:grpSpPr bwMode="auto">
            <a:xfrm>
              <a:off x="8654416" y="6055387"/>
              <a:ext cx="916620" cy="902626"/>
              <a:chOff x="7197121" y="8332916"/>
              <a:chExt cx="553830" cy="543285"/>
            </a:xfrm>
          </p:grpSpPr>
          <p:sp>
            <p:nvSpPr>
              <p:cNvPr id="24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2" name="Freeform 65"/>
            <p:cNvSpPr>
              <a:spLocks noChangeArrowheads="1"/>
            </p:cNvSpPr>
            <p:nvPr/>
          </p:nvSpPr>
          <p:spPr bwMode="auto">
            <a:xfrm>
              <a:off x="8586763" y="10108327"/>
              <a:ext cx="832660" cy="82566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67"/>
            <p:cNvSpPr>
              <a:spLocks noChangeArrowheads="1"/>
            </p:cNvSpPr>
            <p:nvPr/>
          </p:nvSpPr>
          <p:spPr bwMode="auto">
            <a:xfrm>
              <a:off x="15819436" y="7796213"/>
              <a:ext cx="902626" cy="1049568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50" name="กลุ่ม 49"/>
          <p:cNvGrpSpPr/>
          <p:nvPr/>
        </p:nvGrpSpPr>
        <p:grpSpPr>
          <a:xfrm>
            <a:off x="3750908" y="3483535"/>
            <a:ext cx="3293181" cy="753065"/>
            <a:chOff x="9762826" y="5958899"/>
            <a:chExt cx="3293181" cy="753065"/>
          </a:xfrm>
        </p:grpSpPr>
        <p:sp>
          <p:nvSpPr>
            <p:cNvPr id="51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750908" y="43754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4" name="กลุ่ม 53"/>
          <p:cNvGrpSpPr/>
          <p:nvPr/>
        </p:nvGrpSpPr>
        <p:grpSpPr>
          <a:xfrm>
            <a:off x="18228908" y="3505200"/>
            <a:ext cx="3293181" cy="753065"/>
            <a:chOff x="9762826" y="5958899"/>
            <a:chExt cx="3293181" cy="753065"/>
          </a:xfrm>
        </p:grpSpPr>
        <p:sp>
          <p:nvSpPr>
            <p:cNvPr id="5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8228908" y="4397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8" name="กลุ่ม 57"/>
          <p:cNvGrpSpPr/>
          <p:nvPr/>
        </p:nvGrpSpPr>
        <p:grpSpPr>
          <a:xfrm>
            <a:off x="3871382" y="8284135"/>
            <a:ext cx="3293181" cy="753065"/>
            <a:chOff x="9762826" y="5958899"/>
            <a:chExt cx="3293181" cy="753065"/>
          </a:xfrm>
        </p:grpSpPr>
        <p:sp>
          <p:nvSpPr>
            <p:cNvPr id="5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871382" y="91760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2" name="กลุ่ม 61"/>
          <p:cNvGrpSpPr/>
          <p:nvPr/>
        </p:nvGrpSpPr>
        <p:grpSpPr>
          <a:xfrm>
            <a:off x="18349382" y="8305800"/>
            <a:ext cx="3293181" cy="753065"/>
            <a:chOff x="9762826" y="5958899"/>
            <a:chExt cx="3293181" cy="753065"/>
          </a:xfrm>
        </p:grpSpPr>
        <p:sp>
          <p:nvSpPr>
            <p:cNvPr id="6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8349382" y="9197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37209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61" grpId="0"/>
      <p:bldP spid="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970838" y="3028951"/>
            <a:ext cx="9042400" cy="8951911"/>
            <a:chOff x="7970838" y="3028951"/>
            <a:chExt cx="9042400" cy="8951911"/>
          </a:xfrm>
        </p:grpSpPr>
        <p:grpSp>
          <p:nvGrpSpPr>
            <p:cNvPr id="26624" name="กลุ่ม 26623"/>
            <p:cNvGrpSpPr/>
            <p:nvPr/>
          </p:nvGrpSpPr>
          <p:grpSpPr>
            <a:xfrm>
              <a:off x="7970838" y="3028951"/>
              <a:ext cx="9042400" cy="8951911"/>
              <a:chOff x="7970838" y="3028951"/>
              <a:chExt cx="9042400" cy="8951911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2942888" y="3389313"/>
                <a:ext cx="3908425" cy="2089150"/>
              </a:xfrm>
              <a:custGeom>
                <a:avLst/>
                <a:gdLst>
                  <a:gd name="T0" fmla="*/ 159 w 217"/>
                  <a:gd name="T1" fmla="*/ 0 h 116"/>
                  <a:gd name="T2" fmla="*/ 113 w 217"/>
                  <a:gd name="T3" fmla="*/ 22 h 116"/>
                  <a:gd name="T4" fmla="*/ 113 w 217"/>
                  <a:gd name="T5" fmla="*/ 22 h 116"/>
                  <a:gd name="T6" fmla="*/ 1 w 217"/>
                  <a:gd name="T7" fmla="*/ 22 h 116"/>
                  <a:gd name="T8" fmla="*/ 0 w 217"/>
                  <a:gd name="T9" fmla="*/ 95 h 116"/>
                  <a:gd name="T10" fmla="*/ 113 w 217"/>
                  <a:gd name="T11" fmla="*/ 93 h 116"/>
                  <a:gd name="T12" fmla="*/ 113 w 217"/>
                  <a:gd name="T13" fmla="*/ 93 h 116"/>
                  <a:gd name="T14" fmla="*/ 159 w 217"/>
                  <a:gd name="T15" fmla="*/ 116 h 116"/>
                  <a:gd name="T16" fmla="*/ 217 w 217"/>
                  <a:gd name="T17" fmla="*/ 58 h 116"/>
                  <a:gd name="T18" fmla="*/ 159 w 217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16">
                    <a:moveTo>
                      <a:pt x="159" y="0"/>
                    </a:moveTo>
                    <a:cubicBezTo>
                      <a:pt x="141" y="0"/>
                      <a:pt x="124" y="9"/>
                      <a:pt x="113" y="22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86" y="55"/>
                      <a:pt x="28" y="55"/>
                      <a:pt x="1" y="22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6" y="64"/>
                      <a:pt x="86" y="61"/>
                      <a:pt x="113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23" y="107"/>
                      <a:pt x="140" y="116"/>
                      <a:pt x="159" y="116"/>
                    </a:cubicBezTo>
                    <a:cubicBezTo>
                      <a:pt x="191" y="116"/>
                      <a:pt x="217" y="90"/>
                      <a:pt x="217" y="58"/>
                    </a:cubicBezTo>
                    <a:cubicBezTo>
                      <a:pt x="217" y="26"/>
                      <a:pt x="191" y="0"/>
                      <a:pt x="15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8007351" y="5622925"/>
                <a:ext cx="3908425" cy="2089150"/>
              </a:xfrm>
              <a:custGeom>
                <a:avLst/>
                <a:gdLst>
                  <a:gd name="T0" fmla="*/ 58 w 217"/>
                  <a:gd name="T1" fmla="*/ 0 h 116"/>
                  <a:gd name="T2" fmla="*/ 103 w 217"/>
                  <a:gd name="T3" fmla="*/ 22 h 116"/>
                  <a:gd name="T4" fmla="*/ 103 w 217"/>
                  <a:gd name="T5" fmla="*/ 22 h 116"/>
                  <a:gd name="T6" fmla="*/ 215 w 217"/>
                  <a:gd name="T7" fmla="*/ 23 h 116"/>
                  <a:gd name="T8" fmla="*/ 217 w 217"/>
                  <a:gd name="T9" fmla="*/ 96 h 116"/>
                  <a:gd name="T10" fmla="*/ 104 w 217"/>
                  <a:gd name="T11" fmla="*/ 93 h 116"/>
                  <a:gd name="T12" fmla="*/ 104 w 217"/>
                  <a:gd name="T13" fmla="*/ 93 h 116"/>
                  <a:gd name="T14" fmla="*/ 58 w 217"/>
                  <a:gd name="T15" fmla="*/ 116 h 116"/>
                  <a:gd name="T16" fmla="*/ 0 w 217"/>
                  <a:gd name="T17" fmla="*/ 58 h 116"/>
                  <a:gd name="T18" fmla="*/ 58 w 217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16">
                    <a:moveTo>
                      <a:pt x="58" y="0"/>
                    </a:moveTo>
                    <a:cubicBezTo>
                      <a:pt x="76" y="0"/>
                      <a:pt x="93" y="9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31" y="55"/>
                      <a:pt x="189" y="55"/>
                      <a:pt x="215" y="23"/>
                    </a:cubicBezTo>
                    <a:cubicBezTo>
                      <a:pt x="217" y="96"/>
                      <a:pt x="217" y="96"/>
                      <a:pt x="217" y="96"/>
                    </a:cubicBezTo>
                    <a:cubicBezTo>
                      <a:pt x="191" y="64"/>
                      <a:pt x="131" y="61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94" y="107"/>
                      <a:pt x="77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3104813" y="7459663"/>
                <a:ext cx="3908425" cy="2090737"/>
              </a:xfrm>
              <a:custGeom>
                <a:avLst/>
                <a:gdLst>
                  <a:gd name="T0" fmla="*/ 159 w 217"/>
                  <a:gd name="T1" fmla="*/ 0 h 116"/>
                  <a:gd name="T2" fmla="*/ 114 w 217"/>
                  <a:gd name="T3" fmla="*/ 22 h 116"/>
                  <a:gd name="T4" fmla="*/ 114 w 217"/>
                  <a:gd name="T5" fmla="*/ 22 h 116"/>
                  <a:gd name="T6" fmla="*/ 2 w 217"/>
                  <a:gd name="T7" fmla="*/ 22 h 116"/>
                  <a:gd name="T8" fmla="*/ 0 w 217"/>
                  <a:gd name="T9" fmla="*/ 95 h 116"/>
                  <a:gd name="T10" fmla="*/ 113 w 217"/>
                  <a:gd name="T11" fmla="*/ 93 h 116"/>
                  <a:gd name="T12" fmla="*/ 113 w 217"/>
                  <a:gd name="T13" fmla="*/ 93 h 116"/>
                  <a:gd name="T14" fmla="*/ 159 w 217"/>
                  <a:gd name="T15" fmla="*/ 116 h 116"/>
                  <a:gd name="T16" fmla="*/ 217 w 217"/>
                  <a:gd name="T17" fmla="*/ 58 h 116"/>
                  <a:gd name="T18" fmla="*/ 159 w 217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16">
                    <a:moveTo>
                      <a:pt x="159" y="0"/>
                    </a:moveTo>
                    <a:cubicBezTo>
                      <a:pt x="141" y="0"/>
                      <a:pt x="124" y="8"/>
                      <a:pt x="114" y="22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87" y="54"/>
                      <a:pt x="28" y="55"/>
                      <a:pt x="2" y="22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6" y="63"/>
                      <a:pt x="86" y="61"/>
                      <a:pt x="113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23" y="107"/>
                      <a:pt x="140" y="116"/>
                      <a:pt x="159" y="116"/>
                    </a:cubicBezTo>
                    <a:cubicBezTo>
                      <a:pt x="191" y="116"/>
                      <a:pt x="217" y="90"/>
                      <a:pt x="217" y="58"/>
                    </a:cubicBezTo>
                    <a:cubicBezTo>
                      <a:pt x="217" y="26"/>
                      <a:pt x="191" y="0"/>
                      <a:pt x="15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7970838" y="9496425"/>
                <a:ext cx="4395788" cy="2089150"/>
              </a:xfrm>
              <a:custGeom>
                <a:avLst/>
                <a:gdLst>
                  <a:gd name="T0" fmla="*/ 58 w 244"/>
                  <a:gd name="T1" fmla="*/ 0 h 116"/>
                  <a:gd name="T2" fmla="*/ 103 w 244"/>
                  <a:gd name="T3" fmla="*/ 22 h 116"/>
                  <a:gd name="T4" fmla="*/ 103 w 244"/>
                  <a:gd name="T5" fmla="*/ 22 h 116"/>
                  <a:gd name="T6" fmla="*/ 243 w 244"/>
                  <a:gd name="T7" fmla="*/ 22 h 116"/>
                  <a:gd name="T8" fmla="*/ 244 w 244"/>
                  <a:gd name="T9" fmla="*/ 95 h 116"/>
                  <a:gd name="T10" fmla="*/ 104 w 244"/>
                  <a:gd name="T11" fmla="*/ 93 h 116"/>
                  <a:gd name="T12" fmla="*/ 104 w 244"/>
                  <a:gd name="T13" fmla="*/ 93 h 116"/>
                  <a:gd name="T14" fmla="*/ 58 w 244"/>
                  <a:gd name="T15" fmla="*/ 116 h 116"/>
                  <a:gd name="T16" fmla="*/ 0 w 244"/>
                  <a:gd name="T17" fmla="*/ 58 h 116"/>
                  <a:gd name="T18" fmla="*/ 58 w 244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116">
                    <a:moveTo>
                      <a:pt x="58" y="0"/>
                    </a:moveTo>
                    <a:cubicBezTo>
                      <a:pt x="76" y="0"/>
                      <a:pt x="93" y="9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31" y="54"/>
                      <a:pt x="216" y="55"/>
                      <a:pt x="243" y="22"/>
                    </a:cubicBezTo>
                    <a:cubicBezTo>
                      <a:pt x="244" y="95"/>
                      <a:pt x="244" y="95"/>
                      <a:pt x="244" y="95"/>
                    </a:cubicBezTo>
                    <a:cubicBezTo>
                      <a:pt x="218" y="63"/>
                      <a:pt x="131" y="61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94" y="107"/>
                      <a:pt x="77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11430001" y="5154613"/>
                <a:ext cx="2106613" cy="2378075"/>
              </a:xfrm>
              <a:custGeom>
                <a:avLst/>
                <a:gdLst>
                  <a:gd name="T0" fmla="*/ 117 w 117"/>
                  <a:gd name="T1" fmla="*/ 0 h 132"/>
                  <a:gd name="T2" fmla="*/ 20 w 117"/>
                  <a:gd name="T3" fmla="*/ 0 h 132"/>
                  <a:gd name="T4" fmla="*/ 16 w 117"/>
                  <a:gd name="T5" fmla="*/ 9 h 132"/>
                  <a:gd name="T6" fmla="*/ 6 w 117"/>
                  <a:gd name="T7" fmla="*/ 25 h 132"/>
                  <a:gd name="T8" fmla="*/ 1 w 117"/>
                  <a:gd name="T9" fmla="*/ 38 h 132"/>
                  <a:gd name="T10" fmla="*/ 8 w 117"/>
                  <a:gd name="T11" fmla="*/ 55 h 132"/>
                  <a:gd name="T12" fmla="*/ 20 w 117"/>
                  <a:gd name="T13" fmla="*/ 58 h 132"/>
                  <a:gd name="T14" fmla="*/ 26 w 117"/>
                  <a:gd name="T15" fmla="*/ 61 h 132"/>
                  <a:gd name="T16" fmla="*/ 14 w 117"/>
                  <a:gd name="T17" fmla="*/ 90 h 132"/>
                  <a:gd name="T18" fmla="*/ 9 w 117"/>
                  <a:gd name="T19" fmla="*/ 108 h 132"/>
                  <a:gd name="T20" fmla="*/ 4 w 117"/>
                  <a:gd name="T21" fmla="*/ 121 h 132"/>
                  <a:gd name="T22" fmla="*/ 13 w 117"/>
                  <a:gd name="T23" fmla="*/ 127 h 132"/>
                  <a:gd name="T24" fmla="*/ 12 w 117"/>
                  <a:gd name="T25" fmla="*/ 132 h 132"/>
                  <a:gd name="T26" fmla="*/ 104 w 117"/>
                  <a:gd name="T27" fmla="*/ 132 h 132"/>
                  <a:gd name="T28" fmla="*/ 103 w 117"/>
                  <a:gd name="T29" fmla="*/ 123 h 132"/>
                  <a:gd name="T30" fmla="*/ 107 w 117"/>
                  <a:gd name="T31" fmla="*/ 121 h 132"/>
                  <a:gd name="T32" fmla="*/ 98 w 117"/>
                  <a:gd name="T33" fmla="*/ 87 h 132"/>
                  <a:gd name="T34" fmla="*/ 96 w 117"/>
                  <a:gd name="T35" fmla="*/ 73 h 132"/>
                  <a:gd name="T36" fmla="*/ 94 w 117"/>
                  <a:gd name="T37" fmla="*/ 56 h 132"/>
                  <a:gd name="T38" fmla="*/ 107 w 117"/>
                  <a:gd name="T39" fmla="*/ 31 h 132"/>
                  <a:gd name="T40" fmla="*/ 112 w 117"/>
                  <a:gd name="T41" fmla="*/ 17 h 132"/>
                  <a:gd name="T42" fmla="*/ 114 w 117"/>
                  <a:gd name="T43" fmla="*/ 13 h 132"/>
                  <a:gd name="T44" fmla="*/ 117 w 117"/>
                  <a:gd name="T4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32">
                    <a:moveTo>
                      <a:pt x="11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8" y="4"/>
                      <a:pt x="19" y="4"/>
                      <a:pt x="16" y="9"/>
                    </a:cubicBezTo>
                    <a:cubicBezTo>
                      <a:pt x="12" y="14"/>
                      <a:pt x="10" y="18"/>
                      <a:pt x="6" y="25"/>
                    </a:cubicBezTo>
                    <a:cubicBezTo>
                      <a:pt x="3" y="33"/>
                      <a:pt x="0" y="31"/>
                      <a:pt x="1" y="38"/>
                    </a:cubicBezTo>
                    <a:cubicBezTo>
                      <a:pt x="1" y="46"/>
                      <a:pt x="3" y="52"/>
                      <a:pt x="8" y="55"/>
                    </a:cubicBezTo>
                    <a:cubicBezTo>
                      <a:pt x="13" y="57"/>
                      <a:pt x="15" y="56"/>
                      <a:pt x="20" y="58"/>
                    </a:cubicBezTo>
                    <a:cubicBezTo>
                      <a:pt x="25" y="59"/>
                      <a:pt x="26" y="61"/>
                      <a:pt x="26" y="61"/>
                    </a:cubicBezTo>
                    <a:cubicBezTo>
                      <a:pt x="26" y="61"/>
                      <a:pt x="16" y="81"/>
                      <a:pt x="14" y="90"/>
                    </a:cubicBezTo>
                    <a:cubicBezTo>
                      <a:pt x="12" y="98"/>
                      <a:pt x="12" y="103"/>
                      <a:pt x="9" y="108"/>
                    </a:cubicBezTo>
                    <a:cubicBezTo>
                      <a:pt x="5" y="114"/>
                      <a:pt x="2" y="119"/>
                      <a:pt x="4" y="121"/>
                    </a:cubicBezTo>
                    <a:cubicBezTo>
                      <a:pt x="7" y="122"/>
                      <a:pt x="13" y="127"/>
                      <a:pt x="13" y="127"/>
                    </a:cubicBezTo>
                    <a:cubicBezTo>
                      <a:pt x="13" y="127"/>
                      <a:pt x="13" y="129"/>
                      <a:pt x="12" y="132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4" y="127"/>
                      <a:pt x="103" y="123"/>
                      <a:pt x="103" y="123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1"/>
                      <a:pt x="101" y="94"/>
                      <a:pt x="98" y="87"/>
                    </a:cubicBezTo>
                    <a:cubicBezTo>
                      <a:pt x="96" y="81"/>
                      <a:pt x="97" y="79"/>
                      <a:pt x="96" y="73"/>
                    </a:cubicBezTo>
                    <a:cubicBezTo>
                      <a:pt x="95" y="67"/>
                      <a:pt x="94" y="58"/>
                      <a:pt x="94" y="56"/>
                    </a:cubicBezTo>
                    <a:cubicBezTo>
                      <a:pt x="95" y="54"/>
                      <a:pt x="104" y="36"/>
                      <a:pt x="107" y="31"/>
                    </a:cubicBezTo>
                    <a:cubicBezTo>
                      <a:pt x="110" y="25"/>
                      <a:pt x="113" y="19"/>
                      <a:pt x="112" y="17"/>
                    </a:cubicBezTo>
                    <a:cubicBezTo>
                      <a:pt x="112" y="16"/>
                      <a:pt x="114" y="13"/>
                      <a:pt x="114" y="13"/>
                    </a:cubicBezTo>
                    <a:cubicBezTo>
                      <a:pt x="114" y="13"/>
                      <a:pt x="115" y="7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11790363" y="3028951"/>
                <a:ext cx="1836738" cy="2125662"/>
              </a:xfrm>
              <a:custGeom>
                <a:avLst/>
                <a:gdLst>
                  <a:gd name="T0" fmla="*/ 97 w 102"/>
                  <a:gd name="T1" fmla="*/ 118 h 118"/>
                  <a:gd name="T2" fmla="*/ 101 w 102"/>
                  <a:gd name="T3" fmla="*/ 105 h 118"/>
                  <a:gd name="T4" fmla="*/ 100 w 102"/>
                  <a:gd name="T5" fmla="*/ 93 h 118"/>
                  <a:gd name="T6" fmla="*/ 86 w 102"/>
                  <a:gd name="T7" fmla="*/ 86 h 118"/>
                  <a:gd name="T8" fmla="*/ 79 w 102"/>
                  <a:gd name="T9" fmla="*/ 82 h 118"/>
                  <a:gd name="T10" fmla="*/ 77 w 102"/>
                  <a:gd name="T11" fmla="*/ 75 h 118"/>
                  <a:gd name="T12" fmla="*/ 76 w 102"/>
                  <a:gd name="T13" fmla="*/ 69 h 118"/>
                  <a:gd name="T14" fmla="*/ 74 w 102"/>
                  <a:gd name="T15" fmla="*/ 69 h 118"/>
                  <a:gd name="T16" fmla="*/ 74 w 102"/>
                  <a:gd name="T17" fmla="*/ 69 h 118"/>
                  <a:gd name="T18" fmla="*/ 74 w 102"/>
                  <a:gd name="T19" fmla="*/ 68 h 118"/>
                  <a:gd name="T20" fmla="*/ 73 w 102"/>
                  <a:gd name="T21" fmla="*/ 65 h 118"/>
                  <a:gd name="T22" fmla="*/ 70 w 102"/>
                  <a:gd name="T23" fmla="*/ 64 h 118"/>
                  <a:gd name="T24" fmla="*/ 70 w 102"/>
                  <a:gd name="T25" fmla="*/ 62 h 118"/>
                  <a:gd name="T26" fmla="*/ 80 w 102"/>
                  <a:gd name="T27" fmla="*/ 61 h 118"/>
                  <a:gd name="T28" fmla="*/ 81 w 102"/>
                  <a:gd name="T29" fmla="*/ 56 h 118"/>
                  <a:gd name="T30" fmla="*/ 83 w 102"/>
                  <a:gd name="T31" fmla="*/ 52 h 118"/>
                  <a:gd name="T32" fmla="*/ 80 w 102"/>
                  <a:gd name="T33" fmla="*/ 42 h 118"/>
                  <a:gd name="T34" fmla="*/ 79 w 102"/>
                  <a:gd name="T35" fmla="*/ 41 h 118"/>
                  <a:gd name="T36" fmla="*/ 78 w 102"/>
                  <a:gd name="T37" fmla="*/ 36 h 118"/>
                  <a:gd name="T38" fmla="*/ 77 w 102"/>
                  <a:gd name="T39" fmla="*/ 34 h 118"/>
                  <a:gd name="T40" fmla="*/ 45 w 102"/>
                  <a:gd name="T41" fmla="*/ 3 h 118"/>
                  <a:gd name="T42" fmla="*/ 31 w 102"/>
                  <a:gd name="T43" fmla="*/ 16 h 118"/>
                  <a:gd name="T44" fmla="*/ 28 w 102"/>
                  <a:gd name="T45" fmla="*/ 22 h 118"/>
                  <a:gd name="T46" fmla="*/ 28 w 102"/>
                  <a:gd name="T47" fmla="*/ 31 h 118"/>
                  <a:gd name="T48" fmla="*/ 28 w 102"/>
                  <a:gd name="T49" fmla="*/ 36 h 118"/>
                  <a:gd name="T50" fmla="*/ 29 w 102"/>
                  <a:gd name="T51" fmla="*/ 41 h 118"/>
                  <a:gd name="T52" fmla="*/ 29 w 102"/>
                  <a:gd name="T53" fmla="*/ 50 h 118"/>
                  <a:gd name="T54" fmla="*/ 36 w 102"/>
                  <a:gd name="T55" fmla="*/ 68 h 118"/>
                  <a:gd name="T56" fmla="*/ 41 w 102"/>
                  <a:gd name="T57" fmla="*/ 72 h 118"/>
                  <a:gd name="T58" fmla="*/ 41 w 102"/>
                  <a:gd name="T59" fmla="*/ 75 h 118"/>
                  <a:gd name="T60" fmla="*/ 28 w 102"/>
                  <a:gd name="T61" fmla="*/ 79 h 118"/>
                  <a:gd name="T62" fmla="*/ 22 w 102"/>
                  <a:gd name="T63" fmla="*/ 85 h 118"/>
                  <a:gd name="T64" fmla="*/ 17 w 102"/>
                  <a:gd name="T65" fmla="*/ 89 h 118"/>
                  <a:gd name="T66" fmla="*/ 20 w 102"/>
                  <a:gd name="T67" fmla="*/ 89 h 118"/>
                  <a:gd name="T68" fmla="*/ 15 w 102"/>
                  <a:gd name="T69" fmla="*/ 92 h 118"/>
                  <a:gd name="T70" fmla="*/ 6 w 102"/>
                  <a:gd name="T71" fmla="*/ 108 h 118"/>
                  <a:gd name="T72" fmla="*/ 0 w 102"/>
                  <a:gd name="T73" fmla="*/ 118 h 118"/>
                  <a:gd name="T74" fmla="*/ 0 w 102"/>
                  <a:gd name="T75" fmla="*/ 118 h 118"/>
                  <a:gd name="T76" fmla="*/ 97 w 102"/>
                  <a:gd name="T7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" h="118">
                    <a:moveTo>
                      <a:pt x="97" y="118"/>
                    </a:moveTo>
                    <a:cubicBezTo>
                      <a:pt x="99" y="113"/>
                      <a:pt x="100" y="108"/>
                      <a:pt x="101" y="105"/>
                    </a:cubicBezTo>
                    <a:cubicBezTo>
                      <a:pt x="102" y="97"/>
                      <a:pt x="102" y="95"/>
                      <a:pt x="100" y="93"/>
                    </a:cubicBezTo>
                    <a:cubicBezTo>
                      <a:pt x="99" y="92"/>
                      <a:pt x="88" y="88"/>
                      <a:pt x="86" y="86"/>
                    </a:cubicBezTo>
                    <a:cubicBezTo>
                      <a:pt x="84" y="84"/>
                      <a:pt x="79" y="82"/>
                      <a:pt x="79" y="82"/>
                    </a:cubicBezTo>
                    <a:cubicBezTo>
                      <a:pt x="79" y="82"/>
                      <a:pt x="78" y="77"/>
                      <a:pt x="77" y="75"/>
                    </a:cubicBezTo>
                    <a:cubicBezTo>
                      <a:pt x="76" y="72"/>
                      <a:pt x="77" y="70"/>
                      <a:pt x="76" y="69"/>
                    </a:cubicBezTo>
                    <a:cubicBezTo>
                      <a:pt x="76" y="69"/>
                      <a:pt x="75" y="69"/>
                      <a:pt x="74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3" y="65"/>
                      <a:pt x="73" y="65"/>
                    </a:cubicBezTo>
                    <a:cubicBezTo>
                      <a:pt x="73" y="64"/>
                      <a:pt x="70" y="64"/>
                      <a:pt x="70" y="64"/>
                    </a:cubicBezTo>
                    <a:cubicBezTo>
                      <a:pt x="70" y="64"/>
                      <a:pt x="70" y="63"/>
                      <a:pt x="70" y="62"/>
                    </a:cubicBezTo>
                    <a:cubicBezTo>
                      <a:pt x="73" y="64"/>
                      <a:pt x="78" y="64"/>
                      <a:pt x="80" y="61"/>
                    </a:cubicBezTo>
                    <a:cubicBezTo>
                      <a:pt x="82" y="58"/>
                      <a:pt x="81" y="56"/>
                      <a:pt x="81" y="56"/>
                    </a:cubicBezTo>
                    <a:cubicBezTo>
                      <a:pt x="81" y="56"/>
                      <a:pt x="82" y="55"/>
                      <a:pt x="83" y="52"/>
                    </a:cubicBezTo>
                    <a:cubicBezTo>
                      <a:pt x="84" y="48"/>
                      <a:pt x="82" y="44"/>
                      <a:pt x="80" y="42"/>
                    </a:cubicBezTo>
                    <a:cubicBezTo>
                      <a:pt x="79" y="42"/>
                      <a:pt x="79" y="42"/>
                      <a:pt x="79" y="41"/>
                    </a:cubicBezTo>
                    <a:cubicBezTo>
                      <a:pt x="79" y="39"/>
                      <a:pt x="79" y="37"/>
                      <a:pt x="78" y="36"/>
                    </a:cubicBezTo>
                    <a:cubicBezTo>
                      <a:pt x="77" y="35"/>
                      <a:pt x="77" y="34"/>
                      <a:pt x="77" y="34"/>
                    </a:cubicBezTo>
                    <a:cubicBezTo>
                      <a:pt x="83" y="15"/>
                      <a:pt x="63" y="0"/>
                      <a:pt x="45" y="3"/>
                    </a:cubicBezTo>
                    <a:cubicBezTo>
                      <a:pt x="31" y="5"/>
                      <a:pt x="31" y="16"/>
                      <a:pt x="31" y="16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6"/>
                      <a:pt x="28" y="31"/>
                      <a:pt x="28" y="31"/>
                    </a:cubicBezTo>
                    <a:cubicBezTo>
                      <a:pt x="28" y="31"/>
                      <a:pt x="28" y="34"/>
                      <a:pt x="28" y="36"/>
                    </a:cubicBezTo>
                    <a:cubicBezTo>
                      <a:pt x="28" y="38"/>
                      <a:pt x="29" y="39"/>
                      <a:pt x="29" y="41"/>
                    </a:cubicBezTo>
                    <a:cubicBezTo>
                      <a:pt x="30" y="43"/>
                      <a:pt x="28" y="44"/>
                      <a:pt x="29" y="50"/>
                    </a:cubicBezTo>
                    <a:cubicBezTo>
                      <a:pt x="30" y="56"/>
                      <a:pt x="34" y="65"/>
                      <a:pt x="36" y="68"/>
                    </a:cubicBezTo>
                    <a:cubicBezTo>
                      <a:pt x="39" y="71"/>
                      <a:pt x="41" y="72"/>
                      <a:pt x="41" y="72"/>
                    </a:cubicBezTo>
                    <a:cubicBezTo>
                      <a:pt x="41" y="72"/>
                      <a:pt x="42" y="74"/>
                      <a:pt x="41" y="75"/>
                    </a:cubicBezTo>
                    <a:cubicBezTo>
                      <a:pt x="40" y="75"/>
                      <a:pt x="31" y="77"/>
                      <a:pt x="28" y="79"/>
                    </a:cubicBezTo>
                    <a:cubicBezTo>
                      <a:pt x="26" y="82"/>
                      <a:pt x="24" y="83"/>
                      <a:pt x="22" y="85"/>
                    </a:cubicBezTo>
                    <a:cubicBezTo>
                      <a:pt x="21" y="86"/>
                      <a:pt x="19" y="87"/>
                      <a:pt x="17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17" y="90"/>
                      <a:pt x="15" y="92"/>
                      <a:pt x="15" y="92"/>
                    </a:cubicBezTo>
                    <a:cubicBezTo>
                      <a:pt x="15" y="92"/>
                      <a:pt x="8" y="103"/>
                      <a:pt x="6" y="108"/>
                    </a:cubicBezTo>
                    <a:cubicBezTo>
                      <a:pt x="3" y="113"/>
                      <a:pt x="2" y="114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lnTo>
                      <a:pt x="97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11483976" y="7532688"/>
                <a:ext cx="1836738" cy="2395537"/>
              </a:xfrm>
              <a:custGeom>
                <a:avLst/>
                <a:gdLst>
                  <a:gd name="T0" fmla="*/ 3 w 102"/>
                  <a:gd name="T1" fmla="*/ 40 h 133"/>
                  <a:gd name="T2" fmla="*/ 0 w 102"/>
                  <a:gd name="T3" fmla="*/ 70 h 133"/>
                  <a:gd name="T4" fmla="*/ 4 w 102"/>
                  <a:gd name="T5" fmla="*/ 72 h 133"/>
                  <a:gd name="T6" fmla="*/ 4 w 102"/>
                  <a:gd name="T7" fmla="*/ 88 h 133"/>
                  <a:gd name="T8" fmla="*/ 6 w 102"/>
                  <a:gd name="T9" fmla="*/ 98 h 133"/>
                  <a:gd name="T10" fmla="*/ 19 w 102"/>
                  <a:gd name="T11" fmla="*/ 133 h 133"/>
                  <a:gd name="T12" fmla="*/ 50 w 102"/>
                  <a:gd name="T13" fmla="*/ 133 h 133"/>
                  <a:gd name="T14" fmla="*/ 41 w 102"/>
                  <a:gd name="T15" fmla="*/ 106 h 133"/>
                  <a:gd name="T16" fmla="*/ 36 w 102"/>
                  <a:gd name="T17" fmla="*/ 98 h 133"/>
                  <a:gd name="T18" fmla="*/ 37 w 102"/>
                  <a:gd name="T19" fmla="*/ 83 h 133"/>
                  <a:gd name="T20" fmla="*/ 38 w 102"/>
                  <a:gd name="T21" fmla="*/ 75 h 133"/>
                  <a:gd name="T22" fmla="*/ 61 w 102"/>
                  <a:gd name="T23" fmla="*/ 77 h 133"/>
                  <a:gd name="T24" fmla="*/ 63 w 102"/>
                  <a:gd name="T25" fmla="*/ 87 h 133"/>
                  <a:gd name="T26" fmla="*/ 67 w 102"/>
                  <a:gd name="T27" fmla="*/ 102 h 133"/>
                  <a:gd name="T28" fmla="*/ 68 w 102"/>
                  <a:gd name="T29" fmla="*/ 133 h 133"/>
                  <a:gd name="T30" fmla="*/ 97 w 102"/>
                  <a:gd name="T31" fmla="*/ 133 h 133"/>
                  <a:gd name="T32" fmla="*/ 97 w 102"/>
                  <a:gd name="T33" fmla="*/ 120 h 133"/>
                  <a:gd name="T34" fmla="*/ 93 w 102"/>
                  <a:gd name="T35" fmla="*/ 94 h 133"/>
                  <a:gd name="T36" fmla="*/ 93 w 102"/>
                  <a:gd name="T37" fmla="*/ 76 h 133"/>
                  <a:gd name="T38" fmla="*/ 98 w 102"/>
                  <a:gd name="T39" fmla="*/ 75 h 133"/>
                  <a:gd name="T40" fmla="*/ 102 w 102"/>
                  <a:gd name="T41" fmla="*/ 14 h 133"/>
                  <a:gd name="T42" fmla="*/ 101 w 102"/>
                  <a:gd name="T43" fmla="*/ 0 h 133"/>
                  <a:gd name="T44" fmla="*/ 9 w 102"/>
                  <a:gd name="T45" fmla="*/ 0 h 133"/>
                  <a:gd name="T46" fmla="*/ 3 w 102"/>
                  <a:gd name="T47" fmla="*/ 4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2" h="133">
                    <a:moveTo>
                      <a:pt x="3" y="40"/>
                    </a:moveTo>
                    <a:cubicBezTo>
                      <a:pt x="2" y="56"/>
                      <a:pt x="0" y="70"/>
                      <a:pt x="0" y="70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5" y="84"/>
                      <a:pt x="4" y="88"/>
                    </a:cubicBezTo>
                    <a:cubicBezTo>
                      <a:pt x="4" y="91"/>
                      <a:pt x="4" y="95"/>
                      <a:pt x="6" y="98"/>
                    </a:cubicBezTo>
                    <a:cubicBezTo>
                      <a:pt x="6" y="100"/>
                      <a:pt x="13" y="117"/>
                      <a:pt x="19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9" y="124"/>
                      <a:pt x="45" y="111"/>
                      <a:pt x="41" y="106"/>
                    </a:cubicBezTo>
                    <a:cubicBezTo>
                      <a:pt x="37" y="100"/>
                      <a:pt x="36" y="98"/>
                      <a:pt x="36" y="98"/>
                    </a:cubicBezTo>
                    <a:cubicBezTo>
                      <a:pt x="36" y="97"/>
                      <a:pt x="37" y="86"/>
                      <a:pt x="37" y="83"/>
                    </a:cubicBezTo>
                    <a:cubicBezTo>
                      <a:pt x="37" y="79"/>
                      <a:pt x="38" y="75"/>
                      <a:pt x="38" y="75"/>
                    </a:cubicBezTo>
                    <a:cubicBezTo>
                      <a:pt x="44" y="76"/>
                      <a:pt x="54" y="76"/>
                      <a:pt x="61" y="77"/>
                    </a:cubicBezTo>
                    <a:cubicBezTo>
                      <a:pt x="61" y="77"/>
                      <a:pt x="61" y="80"/>
                      <a:pt x="63" y="87"/>
                    </a:cubicBezTo>
                    <a:cubicBezTo>
                      <a:pt x="64" y="94"/>
                      <a:pt x="67" y="102"/>
                      <a:pt x="67" y="102"/>
                    </a:cubicBezTo>
                    <a:cubicBezTo>
                      <a:pt x="67" y="102"/>
                      <a:pt x="68" y="117"/>
                      <a:pt x="68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98" y="129"/>
                      <a:pt x="98" y="124"/>
                      <a:pt x="97" y="120"/>
                    </a:cubicBezTo>
                    <a:cubicBezTo>
                      <a:pt x="95" y="102"/>
                      <a:pt x="92" y="96"/>
                      <a:pt x="93" y="94"/>
                    </a:cubicBezTo>
                    <a:cubicBezTo>
                      <a:pt x="93" y="92"/>
                      <a:pt x="93" y="76"/>
                      <a:pt x="93" y="76"/>
                    </a:cubicBezTo>
                    <a:cubicBezTo>
                      <a:pt x="93" y="76"/>
                      <a:pt x="98" y="77"/>
                      <a:pt x="98" y="75"/>
                    </a:cubicBezTo>
                    <a:cubicBezTo>
                      <a:pt x="98" y="74"/>
                      <a:pt x="102" y="28"/>
                      <a:pt x="102" y="14"/>
                    </a:cubicBezTo>
                    <a:cubicBezTo>
                      <a:pt x="102" y="9"/>
                      <a:pt x="102" y="4"/>
                      <a:pt x="10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0"/>
                      <a:pt x="4" y="29"/>
                      <a:pt x="3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1825288" y="9928225"/>
                <a:ext cx="1404938" cy="2052637"/>
              </a:xfrm>
              <a:custGeom>
                <a:avLst/>
                <a:gdLst>
                  <a:gd name="T0" fmla="*/ 64 w 78"/>
                  <a:gd name="T1" fmla="*/ 62 h 114"/>
                  <a:gd name="T2" fmla="*/ 68 w 78"/>
                  <a:gd name="T3" fmla="*/ 39 h 114"/>
                  <a:gd name="T4" fmla="*/ 78 w 78"/>
                  <a:gd name="T5" fmla="*/ 0 h 114"/>
                  <a:gd name="T6" fmla="*/ 49 w 78"/>
                  <a:gd name="T7" fmla="*/ 0 h 114"/>
                  <a:gd name="T8" fmla="*/ 50 w 78"/>
                  <a:gd name="T9" fmla="*/ 37 h 114"/>
                  <a:gd name="T10" fmla="*/ 47 w 78"/>
                  <a:gd name="T11" fmla="*/ 57 h 114"/>
                  <a:gd name="T12" fmla="*/ 40 w 78"/>
                  <a:gd name="T13" fmla="*/ 38 h 114"/>
                  <a:gd name="T14" fmla="*/ 31 w 78"/>
                  <a:gd name="T15" fmla="*/ 4 h 114"/>
                  <a:gd name="T16" fmla="*/ 31 w 78"/>
                  <a:gd name="T17" fmla="*/ 0 h 114"/>
                  <a:gd name="T18" fmla="*/ 0 w 78"/>
                  <a:gd name="T19" fmla="*/ 0 h 114"/>
                  <a:gd name="T20" fmla="*/ 10 w 78"/>
                  <a:gd name="T21" fmla="*/ 24 h 114"/>
                  <a:gd name="T22" fmla="*/ 25 w 78"/>
                  <a:gd name="T23" fmla="*/ 58 h 114"/>
                  <a:gd name="T24" fmla="*/ 26 w 78"/>
                  <a:gd name="T25" fmla="*/ 70 h 114"/>
                  <a:gd name="T26" fmla="*/ 23 w 78"/>
                  <a:gd name="T27" fmla="*/ 78 h 114"/>
                  <a:gd name="T28" fmla="*/ 18 w 78"/>
                  <a:gd name="T29" fmla="*/ 90 h 114"/>
                  <a:gd name="T30" fmla="*/ 5 w 78"/>
                  <a:gd name="T31" fmla="*/ 99 h 114"/>
                  <a:gd name="T32" fmla="*/ 4 w 78"/>
                  <a:gd name="T33" fmla="*/ 104 h 114"/>
                  <a:gd name="T34" fmla="*/ 5 w 78"/>
                  <a:gd name="T35" fmla="*/ 107 h 114"/>
                  <a:gd name="T36" fmla="*/ 20 w 78"/>
                  <a:gd name="T37" fmla="*/ 108 h 114"/>
                  <a:gd name="T38" fmla="*/ 23 w 78"/>
                  <a:gd name="T39" fmla="*/ 112 h 114"/>
                  <a:gd name="T40" fmla="*/ 50 w 78"/>
                  <a:gd name="T41" fmla="*/ 111 h 114"/>
                  <a:gd name="T42" fmla="*/ 55 w 78"/>
                  <a:gd name="T43" fmla="*/ 102 h 114"/>
                  <a:gd name="T44" fmla="*/ 55 w 78"/>
                  <a:gd name="T45" fmla="*/ 107 h 114"/>
                  <a:gd name="T46" fmla="*/ 58 w 78"/>
                  <a:gd name="T47" fmla="*/ 107 h 114"/>
                  <a:gd name="T48" fmla="*/ 61 w 78"/>
                  <a:gd name="T49" fmla="*/ 91 h 114"/>
                  <a:gd name="T50" fmla="*/ 67 w 78"/>
                  <a:gd name="T51" fmla="*/ 81 h 114"/>
                  <a:gd name="T52" fmla="*/ 66 w 78"/>
                  <a:gd name="T53" fmla="*/ 65 h 114"/>
                  <a:gd name="T54" fmla="*/ 64 w 78"/>
                  <a:gd name="T55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114">
                    <a:moveTo>
                      <a:pt x="64" y="62"/>
                    </a:moveTo>
                    <a:cubicBezTo>
                      <a:pt x="64" y="62"/>
                      <a:pt x="62" y="61"/>
                      <a:pt x="68" y="39"/>
                    </a:cubicBezTo>
                    <a:cubicBezTo>
                      <a:pt x="73" y="23"/>
                      <a:pt x="77" y="12"/>
                      <a:pt x="7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15"/>
                      <a:pt x="50" y="31"/>
                      <a:pt x="50" y="37"/>
                    </a:cubicBezTo>
                    <a:cubicBezTo>
                      <a:pt x="50" y="49"/>
                      <a:pt x="47" y="57"/>
                      <a:pt x="47" y="57"/>
                    </a:cubicBezTo>
                    <a:cubicBezTo>
                      <a:pt x="47" y="57"/>
                      <a:pt x="44" y="50"/>
                      <a:pt x="40" y="38"/>
                    </a:cubicBezTo>
                    <a:cubicBezTo>
                      <a:pt x="36" y="25"/>
                      <a:pt x="32" y="13"/>
                      <a:pt x="31" y="4"/>
                    </a:cubicBezTo>
                    <a:cubicBezTo>
                      <a:pt x="31" y="3"/>
                      <a:pt x="31" y="2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7" y="19"/>
                      <a:pt x="10" y="24"/>
                    </a:cubicBezTo>
                    <a:cubicBezTo>
                      <a:pt x="17" y="38"/>
                      <a:pt x="23" y="50"/>
                      <a:pt x="25" y="58"/>
                    </a:cubicBezTo>
                    <a:cubicBezTo>
                      <a:pt x="27" y="66"/>
                      <a:pt x="26" y="70"/>
                      <a:pt x="26" y="70"/>
                    </a:cubicBezTo>
                    <a:cubicBezTo>
                      <a:pt x="26" y="70"/>
                      <a:pt x="25" y="72"/>
                      <a:pt x="23" y="78"/>
                    </a:cubicBezTo>
                    <a:cubicBezTo>
                      <a:pt x="21" y="84"/>
                      <a:pt x="23" y="84"/>
                      <a:pt x="18" y="90"/>
                    </a:cubicBezTo>
                    <a:cubicBezTo>
                      <a:pt x="13" y="95"/>
                      <a:pt x="7" y="98"/>
                      <a:pt x="5" y="99"/>
                    </a:cubicBezTo>
                    <a:cubicBezTo>
                      <a:pt x="4" y="101"/>
                      <a:pt x="4" y="104"/>
                      <a:pt x="4" y="104"/>
                    </a:cubicBezTo>
                    <a:cubicBezTo>
                      <a:pt x="4" y="104"/>
                      <a:pt x="3" y="106"/>
                      <a:pt x="5" y="107"/>
                    </a:cubicBezTo>
                    <a:cubicBezTo>
                      <a:pt x="6" y="108"/>
                      <a:pt x="20" y="108"/>
                      <a:pt x="20" y="108"/>
                    </a:cubicBezTo>
                    <a:cubicBezTo>
                      <a:pt x="20" y="108"/>
                      <a:pt x="22" y="111"/>
                      <a:pt x="23" y="112"/>
                    </a:cubicBezTo>
                    <a:cubicBezTo>
                      <a:pt x="25" y="114"/>
                      <a:pt x="47" y="112"/>
                      <a:pt x="50" y="111"/>
                    </a:cubicBezTo>
                    <a:cubicBezTo>
                      <a:pt x="53" y="110"/>
                      <a:pt x="55" y="102"/>
                      <a:pt x="55" y="102"/>
                    </a:cubicBezTo>
                    <a:cubicBezTo>
                      <a:pt x="55" y="102"/>
                      <a:pt x="55" y="107"/>
                      <a:pt x="55" y="107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7"/>
                      <a:pt x="60" y="94"/>
                      <a:pt x="61" y="91"/>
                    </a:cubicBezTo>
                    <a:cubicBezTo>
                      <a:pt x="62" y="89"/>
                      <a:pt x="66" y="85"/>
                      <a:pt x="67" y="81"/>
                    </a:cubicBezTo>
                    <a:cubicBezTo>
                      <a:pt x="69" y="77"/>
                      <a:pt x="69" y="68"/>
                      <a:pt x="66" y="65"/>
                    </a:cubicBezTo>
                    <a:cubicBezTo>
                      <a:pt x="64" y="62"/>
                      <a:pt x="64" y="62"/>
                      <a:pt x="64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2" name="Freeform 29"/>
            <p:cNvSpPr>
              <a:spLocks noChangeArrowheads="1"/>
            </p:cNvSpPr>
            <p:nvPr/>
          </p:nvSpPr>
          <p:spPr bwMode="auto">
            <a:xfrm>
              <a:off x="15388673" y="3888507"/>
              <a:ext cx="881637" cy="909626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3" name="Freeform 31"/>
            <p:cNvSpPr>
              <a:spLocks noChangeArrowheads="1"/>
            </p:cNvSpPr>
            <p:nvPr/>
          </p:nvSpPr>
          <p:spPr bwMode="auto">
            <a:xfrm>
              <a:off x="8578217" y="6170400"/>
              <a:ext cx="916620" cy="902626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Freeform 32"/>
            <p:cNvSpPr>
              <a:spLocks noChangeArrowheads="1"/>
            </p:cNvSpPr>
            <p:nvPr/>
          </p:nvSpPr>
          <p:spPr bwMode="auto">
            <a:xfrm>
              <a:off x="8998044" y="6366320"/>
              <a:ext cx="209914" cy="433821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65"/>
            <p:cNvSpPr>
              <a:spLocks noChangeArrowheads="1"/>
            </p:cNvSpPr>
            <p:nvPr/>
          </p:nvSpPr>
          <p:spPr bwMode="auto">
            <a:xfrm>
              <a:off x="8509777" y="10147140"/>
              <a:ext cx="832660" cy="82566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Freeform 67"/>
            <p:cNvSpPr>
              <a:spLocks noChangeArrowheads="1"/>
            </p:cNvSpPr>
            <p:nvPr/>
          </p:nvSpPr>
          <p:spPr bwMode="auto">
            <a:xfrm>
              <a:off x="15660710" y="7911226"/>
              <a:ext cx="902626" cy="1049568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7" name="กลุ่ม 46"/>
          <p:cNvGrpSpPr/>
          <p:nvPr/>
        </p:nvGrpSpPr>
        <p:grpSpPr>
          <a:xfrm>
            <a:off x="3750908" y="3483535"/>
            <a:ext cx="3293181" cy="753065"/>
            <a:chOff x="9762826" y="5958899"/>
            <a:chExt cx="3293181" cy="753065"/>
          </a:xfrm>
        </p:grpSpPr>
        <p:sp>
          <p:nvSpPr>
            <p:cNvPr id="48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750908" y="43754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1" name="กลุ่ม 50"/>
          <p:cNvGrpSpPr/>
          <p:nvPr/>
        </p:nvGrpSpPr>
        <p:grpSpPr>
          <a:xfrm>
            <a:off x="18228908" y="3505200"/>
            <a:ext cx="3293181" cy="753065"/>
            <a:chOff x="9762826" y="5958899"/>
            <a:chExt cx="3293181" cy="753065"/>
          </a:xfrm>
        </p:grpSpPr>
        <p:sp>
          <p:nvSpPr>
            <p:cNvPr id="5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8228908" y="4397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5" name="กลุ่ม 54"/>
          <p:cNvGrpSpPr/>
          <p:nvPr/>
        </p:nvGrpSpPr>
        <p:grpSpPr>
          <a:xfrm>
            <a:off x="3871382" y="8284135"/>
            <a:ext cx="3293181" cy="753065"/>
            <a:chOff x="9762826" y="5958899"/>
            <a:chExt cx="3293181" cy="753065"/>
          </a:xfrm>
        </p:grpSpPr>
        <p:sp>
          <p:nvSpPr>
            <p:cNvPr id="5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871382" y="91760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9" name="กลุ่ม 58"/>
          <p:cNvGrpSpPr/>
          <p:nvPr/>
        </p:nvGrpSpPr>
        <p:grpSpPr>
          <a:xfrm>
            <a:off x="18349382" y="8305800"/>
            <a:ext cx="3293181" cy="753065"/>
            <a:chOff x="9762826" y="5958899"/>
            <a:chExt cx="3293181" cy="753065"/>
          </a:xfrm>
        </p:grpSpPr>
        <p:sp>
          <p:nvSpPr>
            <p:cNvPr id="6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8349382" y="9197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4251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8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กลุ่ม 826"/>
          <p:cNvGrpSpPr/>
          <p:nvPr/>
        </p:nvGrpSpPr>
        <p:grpSpPr>
          <a:xfrm>
            <a:off x="10481833" y="2856209"/>
            <a:ext cx="2289604" cy="3544590"/>
            <a:chOff x="12511847" y="2458778"/>
            <a:chExt cx="973138" cy="1506538"/>
          </a:xfrm>
        </p:grpSpPr>
        <p:sp>
          <p:nvSpPr>
            <p:cNvPr id="828" name="Rectangle 526"/>
            <p:cNvSpPr>
              <a:spLocks noChangeArrowheads="1"/>
            </p:cNvSpPr>
            <p:nvPr/>
          </p:nvSpPr>
          <p:spPr bwMode="auto">
            <a:xfrm>
              <a:off x="12521372" y="2896928"/>
              <a:ext cx="954088" cy="1068388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9" name="Rectangle 527"/>
            <p:cNvSpPr>
              <a:spLocks noChangeArrowheads="1"/>
            </p:cNvSpPr>
            <p:nvPr/>
          </p:nvSpPr>
          <p:spPr bwMode="auto">
            <a:xfrm>
              <a:off x="12521372" y="2896928"/>
              <a:ext cx="954088" cy="57150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0" name="Rectangle 528"/>
            <p:cNvSpPr>
              <a:spLocks noChangeArrowheads="1"/>
            </p:cNvSpPr>
            <p:nvPr/>
          </p:nvSpPr>
          <p:spPr bwMode="auto">
            <a:xfrm>
              <a:off x="12521372" y="2458778"/>
              <a:ext cx="954088" cy="438150"/>
            </a:xfrm>
            <a:prstGeom prst="rect">
              <a:avLst/>
            </a:prstGeom>
            <a:solidFill>
              <a:srgbClr val="B0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1" name="Rectangle 529"/>
            <p:cNvSpPr>
              <a:spLocks noChangeArrowheads="1"/>
            </p:cNvSpPr>
            <p:nvPr/>
          </p:nvSpPr>
          <p:spPr bwMode="auto">
            <a:xfrm>
              <a:off x="12511847" y="2868353"/>
              <a:ext cx="973138" cy="47625"/>
            </a:xfrm>
            <a:prstGeom prst="rect">
              <a:avLst/>
            </a:pr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2" name="Freeform 530"/>
            <p:cNvSpPr>
              <a:spLocks noEditPoints="1"/>
            </p:cNvSpPr>
            <p:nvPr/>
          </p:nvSpPr>
          <p:spPr bwMode="auto">
            <a:xfrm>
              <a:off x="12597572" y="2515928"/>
              <a:ext cx="363538" cy="257175"/>
            </a:xfrm>
            <a:custGeom>
              <a:avLst/>
              <a:gdLst>
                <a:gd name="T0" fmla="*/ 0 w 229"/>
                <a:gd name="T1" fmla="*/ 162 h 162"/>
                <a:gd name="T2" fmla="*/ 229 w 229"/>
                <a:gd name="T3" fmla="*/ 162 h 162"/>
                <a:gd name="T4" fmla="*/ 114 w 229"/>
                <a:gd name="T5" fmla="*/ 0 h 162"/>
                <a:gd name="T6" fmla="*/ 0 w 229"/>
                <a:gd name="T7" fmla="*/ 162 h 162"/>
                <a:gd name="T8" fmla="*/ 30 w 229"/>
                <a:gd name="T9" fmla="*/ 156 h 162"/>
                <a:gd name="T10" fmla="*/ 114 w 229"/>
                <a:gd name="T11" fmla="*/ 36 h 162"/>
                <a:gd name="T12" fmla="*/ 199 w 229"/>
                <a:gd name="T13" fmla="*/ 156 h 162"/>
                <a:gd name="T14" fmla="*/ 30 w 229"/>
                <a:gd name="T15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62">
                  <a:moveTo>
                    <a:pt x="0" y="162"/>
                  </a:moveTo>
                  <a:lnTo>
                    <a:pt x="229" y="162"/>
                  </a:lnTo>
                  <a:lnTo>
                    <a:pt x="114" y="0"/>
                  </a:lnTo>
                  <a:lnTo>
                    <a:pt x="0" y="162"/>
                  </a:lnTo>
                  <a:close/>
                  <a:moveTo>
                    <a:pt x="30" y="156"/>
                  </a:moveTo>
                  <a:lnTo>
                    <a:pt x="114" y="36"/>
                  </a:lnTo>
                  <a:lnTo>
                    <a:pt x="199" y="156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3" name="Freeform 531"/>
            <p:cNvSpPr>
              <a:spLocks/>
            </p:cNvSpPr>
            <p:nvPr/>
          </p:nvSpPr>
          <p:spPr bwMode="auto">
            <a:xfrm>
              <a:off x="12616622" y="2544503"/>
              <a:ext cx="325438" cy="228600"/>
            </a:xfrm>
            <a:custGeom>
              <a:avLst/>
              <a:gdLst>
                <a:gd name="T0" fmla="*/ 0 w 205"/>
                <a:gd name="T1" fmla="*/ 144 h 144"/>
                <a:gd name="T2" fmla="*/ 205 w 205"/>
                <a:gd name="T3" fmla="*/ 144 h 144"/>
                <a:gd name="T4" fmla="*/ 102 w 205"/>
                <a:gd name="T5" fmla="*/ 0 h 144"/>
                <a:gd name="T6" fmla="*/ 0 w 205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44">
                  <a:moveTo>
                    <a:pt x="0" y="144"/>
                  </a:moveTo>
                  <a:lnTo>
                    <a:pt x="205" y="144"/>
                  </a:lnTo>
                  <a:lnTo>
                    <a:pt x="10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4" name="Rectangle 532"/>
            <p:cNvSpPr>
              <a:spLocks noChangeArrowheads="1"/>
            </p:cNvSpPr>
            <p:nvPr/>
          </p:nvSpPr>
          <p:spPr bwMode="auto">
            <a:xfrm>
              <a:off x="12740447" y="2649278"/>
              <a:ext cx="76200" cy="1143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5" name="Freeform 533"/>
            <p:cNvSpPr>
              <a:spLocks noEditPoints="1"/>
            </p:cNvSpPr>
            <p:nvPr/>
          </p:nvSpPr>
          <p:spPr bwMode="auto">
            <a:xfrm>
              <a:off x="12730922" y="2639753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60 w 60"/>
                <a:gd name="T3" fmla="*/ 84 h 84"/>
                <a:gd name="T4" fmla="*/ 60 w 60"/>
                <a:gd name="T5" fmla="*/ 0 h 84"/>
                <a:gd name="T6" fmla="*/ 0 w 60"/>
                <a:gd name="T7" fmla="*/ 0 h 84"/>
                <a:gd name="T8" fmla="*/ 0 w 60"/>
                <a:gd name="T9" fmla="*/ 84 h 84"/>
                <a:gd name="T10" fmla="*/ 12 w 60"/>
                <a:gd name="T11" fmla="*/ 12 h 84"/>
                <a:gd name="T12" fmla="*/ 54 w 60"/>
                <a:gd name="T13" fmla="*/ 12 h 84"/>
                <a:gd name="T14" fmla="*/ 54 w 60"/>
                <a:gd name="T15" fmla="*/ 78 h 84"/>
                <a:gd name="T16" fmla="*/ 12 w 60"/>
                <a:gd name="T17" fmla="*/ 78 h 84"/>
                <a:gd name="T18" fmla="*/ 12 w 60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60" y="84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84"/>
                  </a:lnTo>
                  <a:close/>
                  <a:moveTo>
                    <a:pt x="12" y="12"/>
                  </a:moveTo>
                  <a:lnTo>
                    <a:pt x="54" y="12"/>
                  </a:lnTo>
                  <a:lnTo>
                    <a:pt x="54" y="78"/>
                  </a:lnTo>
                  <a:lnTo>
                    <a:pt x="12" y="7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6" name="Freeform 534"/>
            <p:cNvSpPr>
              <a:spLocks noEditPoints="1"/>
            </p:cNvSpPr>
            <p:nvPr/>
          </p:nvSpPr>
          <p:spPr bwMode="auto">
            <a:xfrm>
              <a:off x="13037309" y="2515928"/>
              <a:ext cx="361950" cy="257175"/>
            </a:xfrm>
            <a:custGeom>
              <a:avLst/>
              <a:gdLst>
                <a:gd name="T0" fmla="*/ 0 w 228"/>
                <a:gd name="T1" fmla="*/ 162 h 162"/>
                <a:gd name="T2" fmla="*/ 228 w 228"/>
                <a:gd name="T3" fmla="*/ 162 h 162"/>
                <a:gd name="T4" fmla="*/ 114 w 228"/>
                <a:gd name="T5" fmla="*/ 0 h 162"/>
                <a:gd name="T6" fmla="*/ 0 w 228"/>
                <a:gd name="T7" fmla="*/ 162 h 162"/>
                <a:gd name="T8" fmla="*/ 30 w 228"/>
                <a:gd name="T9" fmla="*/ 156 h 162"/>
                <a:gd name="T10" fmla="*/ 114 w 228"/>
                <a:gd name="T11" fmla="*/ 36 h 162"/>
                <a:gd name="T12" fmla="*/ 198 w 228"/>
                <a:gd name="T13" fmla="*/ 156 h 162"/>
                <a:gd name="T14" fmla="*/ 30 w 228"/>
                <a:gd name="T15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162">
                  <a:moveTo>
                    <a:pt x="0" y="162"/>
                  </a:moveTo>
                  <a:lnTo>
                    <a:pt x="228" y="162"/>
                  </a:lnTo>
                  <a:lnTo>
                    <a:pt x="114" y="0"/>
                  </a:lnTo>
                  <a:lnTo>
                    <a:pt x="0" y="162"/>
                  </a:lnTo>
                  <a:close/>
                  <a:moveTo>
                    <a:pt x="30" y="156"/>
                  </a:moveTo>
                  <a:lnTo>
                    <a:pt x="114" y="36"/>
                  </a:lnTo>
                  <a:lnTo>
                    <a:pt x="198" y="156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7" name="Freeform 535"/>
            <p:cNvSpPr>
              <a:spLocks/>
            </p:cNvSpPr>
            <p:nvPr/>
          </p:nvSpPr>
          <p:spPr bwMode="auto">
            <a:xfrm>
              <a:off x="13056359" y="2544503"/>
              <a:ext cx="323850" cy="228600"/>
            </a:xfrm>
            <a:custGeom>
              <a:avLst/>
              <a:gdLst>
                <a:gd name="T0" fmla="*/ 0 w 204"/>
                <a:gd name="T1" fmla="*/ 144 h 144"/>
                <a:gd name="T2" fmla="*/ 204 w 204"/>
                <a:gd name="T3" fmla="*/ 144 h 144"/>
                <a:gd name="T4" fmla="*/ 102 w 204"/>
                <a:gd name="T5" fmla="*/ 0 h 144"/>
                <a:gd name="T6" fmla="*/ 0 w 204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44">
                  <a:moveTo>
                    <a:pt x="0" y="144"/>
                  </a:moveTo>
                  <a:lnTo>
                    <a:pt x="204" y="144"/>
                  </a:lnTo>
                  <a:lnTo>
                    <a:pt x="10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8" name="Rectangle 536"/>
            <p:cNvSpPr>
              <a:spLocks noChangeArrowheads="1"/>
            </p:cNvSpPr>
            <p:nvPr/>
          </p:nvSpPr>
          <p:spPr bwMode="auto">
            <a:xfrm>
              <a:off x="13180184" y="2649278"/>
              <a:ext cx="76200" cy="1143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9" name="Freeform 537"/>
            <p:cNvSpPr>
              <a:spLocks noEditPoints="1"/>
            </p:cNvSpPr>
            <p:nvPr/>
          </p:nvSpPr>
          <p:spPr bwMode="auto">
            <a:xfrm>
              <a:off x="13170659" y="2639753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60 w 60"/>
                <a:gd name="T3" fmla="*/ 84 h 84"/>
                <a:gd name="T4" fmla="*/ 60 w 60"/>
                <a:gd name="T5" fmla="*/ 0 h 84"/>
                <a:gd name="T6" fmla="*/ 0 w 60"/>
                <a:gd name="T7" fmla="*/ 0 h 84"/>
                <a:gd name="T8" fmla="*/ 0 w 60"/>
                <a:gd name="T9" fmla="*/ 84 h 84"/>
                <a:gd name="T10" fmla="*/ 12 w 60"/>
                <a:gd name="T11" fmla="*/ 12 h 84"/>
                <a:gd name="T12" fmla="*/ 54 w 60"/>
                <a:gd name="T13" fmla="*/ 12 h 84"/>
                <a:gd name="T14" fmla="*/ 54 w 60"/>
                <a:gd name="T15" fmla="*/ 78 h 84"/>
                <a:gd name="T16" fmla="*/ 12 w 60"/>
                <a:gd name="T17" fmla="*/ 78 h 84"/>
                <a:gd name="T18" fmla="*/ 12 w 60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60" y="84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84"/>
                  </a:lnTo>
                  <a:close/>
                  <a:moveTo>
                    <a:pt x="12" y="12"/>
                  </a:moveTo>
                  <a:lnTo>
                    <a:pt x="54" y="12"/>
                  </a:lnTo>
                  <a:lnTo>
                    <a:pt x="54" y="78"/>
                  </a:lnTo>
                  <a:lnTo>
                    <a:pt x="12" y="7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0" name="Rectangle 538"/>
            <p:cNvSpPr>
              <a:spLocks noChangeArrowheads="1"/>
            </p:cNvSpPr>
            <p:nvPr/>
          </p:nvSpPr>
          <p:spPr bwMode="auto">
            <a:xfrm>
              <a:off x="12521372" y="3803391"/>
              <a:ext cx="954088" cy="1619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1" name="Freeform 539"/>
            <p:cNvSpPr>
              <a:spLocks noEditPoints="1"/>
            </p:cNvSpPr>
            <p:nvPr/>
          </p:nvSpPr>
          <p:spPr bwMode="auto">
            <a:xfrm>
              <a:off x="12873797" y="3489066"/>
              <a:ext cx="249238" cy="476250"/>
            </a:xfrm>
            <a:custGeom>
              <a:avLst/>
              <a:gdLst>
                <a:gd name="T0" fmla="*/ 0 w 157"/>
                <a:gd name="T1" fmla="*/ 300 h 300"/>
                <a:gd name="T2" fmla="*/ 157 w 157"/>
                <a:gd name="T3" fmla="*/ 300 h 300"/>
                <a:gd name="T4" fmla="*/ 157 w 157"/>
                <a:gd name="T5" fmla="*/ 0 h 300"/>
                <a:gd name="T6" fmla="*/ 0 w 157"/>
                <a:gd name="T7" fmla="*/ 0 h 300"/>
                <a:gd name="T8" fmla="*/ 0 w 157"/>
                <a:gd name="T9" fmla="*/ 300 h 300"/>
                <a:gd name="T10" fmla="*/ 18 w 157"/>
                <a:gd name="T11" fmla="*/ 12 h 300"/>
                <a:gd name="T12" fmla="*/ 139 w 157"/>
                <a:gd name="T13" fmla="*/ 12 h 300"/>
                <a:gd name="T14" fmla="*/ 139 w 157"/>
                <a:gd name="T15" fmla="*/ 294 h 300"/>
                <a:gd name="T16" fmla="*/ 18 w 157"/>
                <a:gd name="T17" fmla="*/ 294 h 300"/>
                <a:gd name="T18" fmla="*/ 18 w 157"/>
                <a:gd name="T19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300">
                  <a:moveTo>
                    <a:pt x="0" y="300"/>
                  </a:moveTo>
                  <a:lnTo>
                    <a:pt x="157" y="300"/>
                  </a:lnTo>
                  <a:lnTo>
                    <a:pt x="157" y="0"/>
                  </a:lnTo>
                  <a:lnTo>
                    <a:pt x="0" y="0"/>
                  </a:lnTo>
                  <a:lnTo>
                    <a:pt x="0" y="300"/>
                  </a:lnTo>
                  <a:close/>
                  <a:moveTo>
                    <a:pt x="18" y="12"/>
                  </a:moveTo>
                  <a:lnTo>
                    <a:pt x="139" y="12"/>
                  </a:lnTo>
                  <a:lnTo>
                    <a:pt x="139" y="294"/>
                  </a:lnTo>
                  <a:lnTo>
                    <a:pt x="18" y="294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2" name="Rectangle 540"/>
            <p:cNvSpPr>
              <a:spLocks noChangeArrowheads="1"/>
            </p:cNvSpPr>
            <p:nvPr/>
          </p:nvSpPr>
          <p:spPr bwMode="auto">
            <a:xfrm>
              <a:off x="12892847" y="3498591"/>
              <a:ext cx="220663" cy="4667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3" name="Rectangle 541"/>
            <p:cNvSpPr>
              <a:spLocks noChangeArrowheads="1"/>
            </p:cNvSpPr>
            <p:nvPr/>
          </p:nvSpPr>
          <p:spPr bwMode="auto">
            <a:xfrm>
              <a:off x="12923009" y="3536691"/>
              <a:ext cx="152400" cy="2381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4" name="Rectangle 542"/>
            <p:cNvSpPr>
              <a:spLocks noChangeArrowheads="1"/>
            </p:cNvSpPr>
            <p:nvPr/>
          </p:nvSpPr>
          <p:spPr bwMode="auto">
            <a:xfrm>
              <a:off x="12923009" y="3812916"/>
              <a:ext cx="152400" cy="1428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5" name="Freeform 543"/>
            <p:cNvSpPr>
              <a:spLocks/>
            </p:cNvSpPr>
            <p:nvPr/>
          </p:nvSpPr>
          <p:spPr bwMode="auto">
            <a:xfrm>
              <a:off x="12597572" y="3489066"/>
              <a:ext cx="200025" cy="285750"/>
            </a:xfrm>
            <a:custGeom>
              <a:avLst/>
              <a:gdLst>
                <a:gd name="T0" fmla="*/ 10 w 21"/>
                <a:gd name="T1" fmla="*/ 0 h 30"/>
                <a:gd name="T2" fmla="*/ 0 w 21"/>
                <a:gd name="T3" fmla="*/ 10 h 30"/>
                <a:gd name="T4" fmla="*/ 0 w 21"/>
                <a:gd name="T5" fmla="*/ 30 h 30"/>
                <a:gd name="T6" fmla="*/ 21 w 21"/>
                <a:gd name="T7" fmla="*/ 30 h 30"/>
                <a:gd name="T8" fmla="*/ 21 w 21"/>
                <a:gd name="T9" fmla="*/ 10 h 30"/>
                <a:gd name="T10" fmla="*/ 10 w 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6" name="Freeform 544"/>
            <p:cNvSpPr>
              <a:spLocks noEditPoints="1"/>
            </p:cNvSpPr>
            <p:nvPr/>
          </p:nvSpPr>
          <p:spPr bwMode="auto">
            <a:xfrm>
              <a:off x="12588047" y="3479541"/>
              <a:ext cx="219075" cy="304800"/>
            </a:xfrm>
            <a:custGeom>
              <a:avLst/>
              <a:gdLst>
                <a:gd name="T0" fmla="*/ 11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1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1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1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7" name="Rectangle 545"/>
            <p:cNvSpPr>
              <a:spLocks noChangeArrowheads="1"/>
            </p:cNvSpPr>
            <p:nvPr/>
          </p:nvSpPr>
          <p:spPr bwMode="auto">
            <a:xfrm>
              <a:off x="12568997" y="37843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8" name="Rectangle 546"/>
            <p:cNvSpPr>
              <a:spLocks noChangeArrowheads="1"/>
            </p:cNvSpPr>
            <p:nvPr/>
          </p:nvSpPr>
          <p:spPr bwMode="auto">
            <a:xfrm>
              <a:off x="12692822" y="3489066"/>
              <a:ext cx="9525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9" name="Rectangle 547"/>
            <p:cNvSpPr>
              <a:spLocks noChangeArrowheads="1"/>
            </p:cNvSpPr>
            <p:nvPr/>
          </p:nvSpPr>
          <p:spPr bwMode="auto">
            <a:xfrm>
              <a:off x="12597572" y="358431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0" name="Rectangle 548"/>
            <p:cNvSpPr>
              <a:spLocks noChangeArrowheads="1"/>
            </p:cNvSpPr>
            <p:nvPr/>
          </p:nvSpPr>
          <p:spPr bwMode="auto">
            <a:xfrm>
              <a:off x="12597572" y="367956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1" name="Freeform 549"/>
            <p:cNvSpPr>
              <a:spLocks/>
            </p:cNvSpPr>
            <p:nvPr/>
          </p:nvSpPr>
          <p:spPr bwMode="auto">
            <a:xfrm>
              <a:off x="13199234" y="3489066"/>
              <a:ext cx="200025" cy="285750"/>
            </a:xfrm>
            <a:custGeom>
              <a:avLst/>
              <a:gdLst>
                <a:gd name="T0" fmla="*/ 11 w 21"/>
                <a:gd name="T1" fmla="*/ 0 h 30"/>
                <a:gd name="T2" fmla="*/ 0 w 21"/>
                <a:gd name="T3" fmla="*/ 10 h 30"/>
                <a:gd name="T4" fmla="*/ 0 w 21"/>
                <a:gd name="T5" fmla="*/ 30 h 30"/>
                <a:gd name="T6" fmla="*/ 21 w 21"/>
                <a:gd name="T7" fmla="*/ 30 h 30"/>
                <a:gd name="T8" fmla="*/ 21 w 21"/>
                <a:gd name="T9" fmla="*/ 10 h 30"/>
                <a:gd name="T10" fmla="*/ 11 w 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2" name="Freeform 550"/>
            <p:cNvSpPr>
              <a:spLocks noEditPoints="1"/>
            </p:cNvSpPr>
            <p:nvPr/>
          </p:nvSpPr>
          <p:spPr bwMode="auto">
            <a:xfrm>
              <a:off x="13189709" y="3479541"/>
              <a:ext cx="219075" cy="304800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3" name="Rectangle 551"/>
            <p:cNvSpPr>
              <a:spLocks noChangeArrowheads="1"/>
            </p:cNvSpPr>
            <p:nvPr/>
          </p:nvSpPr>
          <p:spPr bwMode="auto">
            <a:xfrm>
              <a:off x="13180184" y="37843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4" name="Rectangle 552"/>
            <p:cNvSpPr>
              <a:spLocks noChangeArrowheads="1"/>
            </p:cNvSpPr>
            <p:nvPr/>
          </p:nvSpPr>
          <p:spPr bwMode="auto">
            <a:xfrm>
              <a:off x="13294484" y="3489066"/>
              <a:ext cx="19050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5" name="Rectangle 553"/>
            <p:cNvSpPr>
              <a:spLocks noChangeArrowheads="1"/>
            </p:cNvSpPr>
            <p:nvPr/>
          </p:nvSpPr>
          <p:spPr bwMode="auto">
            <a:xfrm>
              <a:off x="13199234" y="358431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6" name="Rectangle 554"/>
            <p:cNvSpPr>
              <a:spLocks noChangeArrowheads="1"/>
            </p:cNvSpPr>
            <p:nvPr/>
          </p:nvSpPr>
          <p:spPr bwMode="auto">
            <a:xfrm>
              <a:off x="13199234" y="367956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7" name="Freeform 555"/>
            <p:cNvSpPr>
              <a:spLocks/>
            </p:cNvSpPr>
            <p:nvPr/>
          </p:nvSpPr>
          <p:spPr bwMode="auto">
            <a:xfrm>
              <a:off x="12597572" y="2992178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8" name="Freeform 556"/>
            <p:cNvSpPr>
              <a:spLocks noEditPoints="1"/>
            </p:cNvSpPr>
            <p:nvPr/>
          </p:nvSpPr>
          <p:spPr bwMode="auto">
            <a:xfrm>
              <a:off x="12588047" y="2982653"/>
              <a:ext cx="219075" cy="315913"/>
            </a:xfrm>
            <a:custGeom>
              <a:avLst/>
              <a:gdLst>
                <a:gd name="T0" fmla="*/ 11 w 23"/>
                <a:gd name="T1" fmla="*/ 0 h 33"/>
                <a:gd name="T2" fmla="*/ 0 w 23"/>
                <a:gd name="T3" fmla="*/ 12 h 33"/>
                <a:gd name="T4" fmla="*/ 0 w 23"/>
                <a:gd name="T5" fmla="*/ 33 h 33"/>
                <a:gd name="T6" fmla="*/ 23 w 23"/>
                <a:gd name="T7" fmla="*/ 33 h 33"/>
                <a:gd name="T8" fmla="*/ 23 w 23"/>
                <a:gd name="T9" fmla="*/ 12 h 33"/>
                <a:gd name="T10" fmla="*/ 11 w 23"/>
                <a:gd name="T11" fmla="*/ 0 h 33"/>
                <a:gd name="T12" fmla="*/ 21 w 23"/>
                <a:gd name="T13" fmla="*/ 31 h 33"/>
                <a:gd name="T14" fmla="*/ 1 w 23"/>
                <a:gd name="T15" fmla="*/ 31 h 33"/>
                <a:gd name="T16" fmla="*/ 1 w 23"/>
                <a:gd name="T17" fmla="*/ 12 h 33"/>
                <a:gd name="T18" fmla="*/ 11 w 23"/>
                <a:gd name="T19" fmla="*/ 2 h 33"/>
                <a:gd name="T20" fmla="*/ 21 w 23"/>
                <a:gd name="T21" fmla="*/ 12 h 33"/>
                <a:gd name="T22" fmla="*/ 21 w 23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7" y="0"/>
                    <a:pt x="11" y="0"/>
                  </a:cubicBezTo>
                  <a:close/>
                  <a:moveTo>
                    <a:pt x="2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6"/>
                    <a:pt x="6" y="2"/>
                    <a:pt x="11" y="2"/>
                  </a:cubicBezTo>
                  <a:cubicBezTo>
                    <a:pt x="16" y="2"/>
                    <a:pt x="21" y="6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9" name="Rectangle 557"/>
            <p:cNvSpPr>
              <a:spLocks noChangeArrowheads="1"/>
            </p:cNvSpPr>
            <p:nvPr/>
          </p:nvSpPr>
          <p:spPr bwMode="auto">
            <a:xfrm>
              <a:off x="12568997" y="3298566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0" name="Rectangle 558"/>
            <p:cNvSpPr>
              <a:spLocks noChangeArrowheads="1"/>
            </p:cNvSpPr>
            <p:nvPr/>
          </p:nvSpPr>
          <p:spPr bwMode="auto">
            <a:xfrm>
              <a:off x="12692822" y="3001703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1" name="Rectangle 559"/>
            <p:cNvSpPr>
              <a:spLocks noChangeArrowheads="1"/>
            </p:cNvSpPr>
            <p:nvPr/>
          </p:nvSpPr>
          <p:spPr bwMode="auto">
            <a:xfrm>
              <a:off x="12597572" y="3087428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2" name="Rectangle 560"/>
            <p:cNvSpPr>
              <a:spLocks noChangeArrowheads="1"/>
            </p:cNvSpPr>
            <p:nvPr/>
          </p:nvSpPr>
          <p:spPr bwMode="auto">
            <a:xfrm>
              <a:off x="12597572" y="3193791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3" name="Freeform 561"/>
            <p:cNvSpPr>
              <a:spLocks/>
            </p:cNvSpPr>
            <p:nvPr/>
          </p:nvSpPr>
          <p:spPr bwMode="auto">
            <a:xfrm>
              <a:off x="12902372" y="2992178"/>
              <a:ext cx="201613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4" name="Freeform 562"/>
            <p:cNvSpPr>
              <a:spLocks noEditPoints="1"/>
            </p:cNvSpPr>
            <p:nvPr/>
          </p:nvSpPr>
          <p:spPr bwMode="auto">
            <a:xfrm>
              <a:off x="12892847" y="2982653"/>
              <a:ext cx="220663" cy="315913"/>
            </a:xfrm>
            <a:custGeom>
              <a:avLst/>
              <a:gdLst>
                <a:gd name="T0" fmla="*/ 11 w 23"/>
                <a:gd name="T1" fmla="*/ 0 h 33"/>
                <a:gd name="T2" fmla="*/ 0 w 23"/>
                <a:gd name="T3" fmla="*/ 12 h 33"/>
                <a:gd name="T4" fmla="*/ 0 w 23"/>
                <a:gd name="T5" fmla="*/ 33 h 33"/>
                <a:gd name="T6" fmla="*/ 23 w 23"/>
                <a:gd name="T7" fmla="*/ 33 h 33"/>
                <a:gd name="T8" fmla="*/ 23 w 23"/>
                <a:gd name="T9" fmla="*/ 12 h 33"/>
                <a:gd name="T10" fmla="*/ 11 w 23"/>
                <a:gd name="T11" fmla="*/ 0 h 33"/>
                <a:gd name="T12" fmla="*/ 21 w 23"/>
                <a:gd name="T13" fmla="*/ 31 h 33"/>
                <a:gd name="T14" fmla="*/ 2 w 23"/>
                <a:gd name="T15" fmla="*/ 31 h 33"/>
                <a:gd name="T16" fmla="*/ 2 w 23"/>
                <a:gd name="T17" fmla="*/ 12 h 33"/>
                <a:gd name="T18" fmla="*/ 11 w 23"/>
                <a:gd name="T19" fmla="*/ 2 h 33"/>
                <a:gd name="T20" fmla="*/ 21 w 23"/>
                <a:gd name="T21" fmla="*/ 12 h 33"/>
                <a:gd name="T22" fmla="*/ 21 w 23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8" y="0"/>
                    <a:pt x="11" y="0"/>
                  </a:cubicBezTo>
                  <a:close/>
                  <a:moveTo>
                    <a:pt x="21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1" y="2"/>
                  </a:cubicBezTo>
                  <a:cubicBezTo>
                    <a:pt x="17" y="2"/>
                    <a:pt x="21" y="6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5" name="Rectangle 563"/>
            <p:cNvSpPr>
              <a:spLocks noChangeArrowheads="1"/>
            </p:cNvSpPr>
            <p:nvPr/>
          </p:nvSpPr>
          <p:spPr bwMode="auto">
            <a:xfrm>
              <a:off x="12883322" y="3298566"/>
              <a:ext cx="23971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6" name="Rectangle 564"/>
            <p:cNvSpPr>
              <a:spLocks noChangeArrowheads="1"/>
            </p:cNvSpPr>
            <p:nvPr/>
          </p:nvSpPr>
          <p:spPr bwMode="auto">
            <a:xfrm>
              <a:off x="12999209" y="3001703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7" name="Rectangle 565"/>
            <p:cNvSpPr>
              <a:spLocks noChangeArrowheads="1"/>
            </p:cNvSpPr>
            <p:nvPr/>
          </p:nvSpPr>
          <p:spPr bwMode="auto">
            <a:xfrm>
              <a:off x="12902372" y="3087428"/>
              <a:ext cx="211138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8" name="Rectangle 566"/>
            <p:cNvSpPr>
              <a:spLocks noChangeArrowheads="1"/>
            </p:cNvSpPr>
            <p:nvPr/>
          </p:nvSpPr>
          <p:spPr bwMode="auto">
            <a:xfrm>
              <a:off x="12902372" y="3193791"/>
              <a:ext cx="211138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9" name="Freeform 567"/>
            <p:cNvSpPr>
              <a:spLocks/>
            </p:cNvSpPr>
            <p:nvPr/>
          </p:nvSpPr>
          <p:spPr bwMode="auto">
            <a:xfrm>
              <a:off x="13199234" y="2992178"/>
              <a:ext cx="209550" cy="296863"/>
            </a:xfrm>
            <a:custGeom>
              <a:avLst/>
              <a:gdLst>
                <a:gd name="T0" fmla="*/ 11 w 22"/>
                <a:gd name="T1" fmla="*/ 0 h 31"/>
                <a:gd name="T2" fmla="*/ 0 w 22"/>
                <a:gd name="T3" fmla="*/ 11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11 h 31"/>
                <a:gd name="T10" fmla="*/ 11 w 22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0" name="Freeform 568"/>
            <p:cNvSpPr>
              <a:spLocks noEditPoints="1"/>
            </p:cNvSpPr>
            <p:nvPr/>
          </p:nvSpPr>
          <p:spPr bwMode="auto">
            <a:xfrm>
              <a:off x="13199234" y="2982653"/>
              <a:ext cx="209550" cy="315913"/>
            </a:xfrm>
            <a:custGeom>
              <a:avLst/>
              <a:gdLst>
                <a:gd name="T0" fmla="*/ 11 w 22"/>
                <a:gd name="T1" fmla="*/ 0 h 33"/>
                <a:gd name="T2" fmla="*/ 0 w 22"/>
                <a:gd name="T3" fmla="*/ 12 h 33"/>
                <a:gd name="T4" fmla="*/ 0 w 22"/>
                <a:gd name="T5" fmla="*/ 33 h 33"/>
                <a:gd name="T6" fmla="*/ 22 w 22"/>
                <a:gd name="T7" fmla="*/ 33 h 33"/>
                <a:gd name="T8" fmla="*/ 22 w 22"/>
                <a:gd name="T9" fmla="*/ 12 h 33"/>
                <a:gd name="T10" fmla="*/ 11 w 22"/>
                <a:gd name="T11" fmla="*/ 0 h 33"/>
                <a:gd name="T12" fmla="*/ 21 w 22"/>
                <a:gd name="T13" fmla="*/ 31 h 33"/>
                <a:gd name="T14" fmla="*/ 1 w 22"/>
                <a:gd name="T15" fmla="*/ 31 h 33"/>
                <a:gd name="T16" fmla="*/ 1 w 22"/>
                <a:gd name="T17" fmla="*/ 12 h 33"/>
                <a:gd name="T18" fmla="*/ 11 w 22"/>
                <a:gd name="T19" fmla="*/ 2 h 33"/>
                <a:gd name="T20" fmla="*/ 21 w 22"/>
                <a:gd name="T21" fmla="*/ 12 h 33"/>
                <a:gd name="T22" fmla="*/ 21 w 22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2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6"/>
                    <a:pt x="6" y="2"/>
                    <a:pt x="11" y="2"/>
                  </a:cubicBezTo>
                  <a:cubicBezTo>
                    <a:pt x="16" y="2"/>
                    <a:pt x="21" y="6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1" name="Rectangle 569"/>
            <p:cNvSpPr>
              <a:spLocks noChangeArrowheads="1"/>
            </p:cNvSpPr>
            <p:nvPr/>
          </p:nvSpPr>
          <p:spPr bwMode="auto">
            <a:xfrm>
              <a:off x="13180184" y="3298566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2" name="Rectangle 570"/>
            <p:cNvSpPr>
              <a:spLocks noChangeArrowheads="1"/>
            </p:cNvSpPr>
            <p:nvPr/>
          </p:nvSpPr>
          <p:spPr bwMode="auto">
            <a:xfrm>
              <a:off x="13304009" y="3001703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3" name="Rectangle 571"/>
            <p:cNvSpPr>
              <a:spLocks noChangeArrowheads="1"/>
            </p:cNvSpPr>
            <p:nvPr/>
          </p:nvSpPr>
          <p:spPr bwMode="auto">
            <a:xfrm>
              <a:off x="13208759" y="3087428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4" name="Rectangle 572"/>
            <p:cNvSpPr>
              <a:spLocks noChangeArrowheads="1"/>
            </p:cNvSpPr>
            <p:nvPr/>
          </p:nvSpPr>
          <p:spPr bwMode="auto">
            <a:xfrm>
              <a:off x="13208759" y="3193791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8396306" y="483017"/>
            <a:ext cx="768795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Education Animate</a:t>
            </a:r>
            <a:endParaRPr lang="id-ID" sz="6000" b="1" dirty="0">
              <a:solidFill>
                <a:srgbClr val="FFC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134" name="Group 1"/>
          <p:cNvGrpSpPr/>
          <p:nvPr/>
        </p:nvGrpSpPr>
        <p:grpSpPr>
          <a:xfrm>
            <a:off x="9807917" y="1524000"/>
            <a:ext cx="5020920" cy="120485"/>
            <a:chOff x="10866255" y="8448874"/>
            <a:chExt cx="2738812" cy="73150"/>
          </a:xfrm>
        </p:grpSpPr>
        <p:sp>
          <p:nvSpPr>
            <p:cNvPr id="135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กลุ่ม 281"/>
          <p:cNvGrpSpPr/>
          <p:nvPr/>
        </p:nvGrpSpPr>
        <p:grpSpPr>
          <a:xfrm>
            <a:off x="1774269" y="3183498"/>
            <a:ext cx="1776968" cy="3320247"/>
            <a:chOff x="12814301" y="7720013"/>
            <a:chExt cx="1219200" cy="2278063"/>
          </a:xfrm>
        </p:grpSpPr>
        <p:sp>
          <p:nvSpPr>
            <p:cNvPr id="283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4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85" name="กลุ่ม 284"/>
          <p:cNvGrpSpPr/>
          <p:nvPr/>
        </p:nvGrpSpPr>
        <p:grpSpPr>
          <a:xfrm>
            <a:off x="139297" y="1170510"/>
            <a:ext cx="2154207" cy="5251071"/>
            <a:chOff x="11403013" y="7348538"/>
            <a:chExt cx="1106488" cy="2697163"/>
          </a:xfrm>
        </p:grpSpPr>
        <p:sp>
          <p:nvSpPr>
            <p:cNvPr id="286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7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66" name="กลุ่ม 365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367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8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9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08" name="กลุ่ม 507"/>
          <p:cNvGrpSpPr/>
          <p:nvPr/>
        </p:nvGrpSpPr>
        <p:grpSpPr>
          <a:xfrm>
            <a:off x="17212661" y="2815606"/>
            <a:ext cx="1470795" cy="3585194"/>
            <a:chOff x="11403013" y="7348538"/>
            <a:chExt cx="1106488" cy="2697163"/>
          </a:xfrm>
        </p:grpSpPr>
        <p:sp>
          <p:nvSpPr>
            <p:cNvPr id="509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0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7" name="กลุ่ม 516"/>
          <p:cNvGrpSpPr/>
          <p:nvPr/>
        </p:nvGrpSpPr>
        <p:grpSpPr>
          <a:xfrm>
            <a:off x="18285583" y="4754866"/>
            <a:ext cx="900447" cy="1682476"/>
            <a:chOff x="12814301" y="7720013"/>
            <a:chExt cx="1219200" cy="2278063"/>
          </a:xfrm>
        </p:grpSpPr>
        <p:sp>
          <p:nvSpPr>
            <p:cNvPr id="518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9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35" name="กลุ่ม 334"/>
          <p:cNvGrpSpPr/>
          <p:nvPr/>
        </p:nvGrpSpPr>
        <p:grpSpPr>
          <a:xfrm>
            <a:off x="3093109" y="3928978"/>
            <a:ext cx="1383970" cy="2471821"/>
            <a:chOff x="7976359" y="2715953"/>
            <a:chExt cx="704850" cy="1258888"/>
          </a:xfrm>
        </p:grpSpPr>
        <p:sp>
          <p:nvSpPr>
            <p:cNvPr id="337" name="Rectangle 346"/>
            <p:cNvSpPr>
              <a:spLocks noChangeArrowheads="1"/>
            </p:cNvSpPr>
            <p:nvPr/>
          </p:nvSpPr>
          <p:spPr bwMode="auto">
            <a:xfrm>
              <a:off x="8338309" y="3365241"/>
              <a:ext cx="85725" cy="609600"/>
            </a:xfrm>
            <a:prstGeom prst="rect">
              <a:avLst/>
            </a:prstGeom>
            <a:solidFill>
              <a:srgbClr val="704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8" name="Freeform 347"/>
            <p:cNvSpPr>
              <a:spLocks/>
            </p:cNvSpPr>
            <p:nvPr/>
          </p:nvSpPr>
          <p:spPr bwMode="auto">
            <a:xfrm>
              <a:off x="7976359" y="2715953"/>
              <a:ext cx="704850" cy="1020763"/>
            </a:xfrm>
            <a:custGeom>
              <a:avLst/>
              <a:gdLst>
                <a:gd name="T0" fmla="*/ 65 w 74"/>
                <a:gd name="T1" fmla="*/ 34 h 107"/>
                <a:gd name="T2" fmla="*/ 73 w 74"/>
                <a:gd name="T3" fmla="*/ 18 h 107"/>
                <a:gd name="T4" fmla="*/ 55 w 74"/>
                <a:gd name="T5" fmla="*/ 0 h 107"/>
                <a:gd name="T6" fmla="*/ 38 w 74"/>
                <a:gd name="T7" fmla="*/ 11 h 107"/>
                <a:gd name="T8" fmla="*/ 31 w 74"/>
                <a:gd name="T9" fmla="*/ 10 h 107"/>
                <a:gd name="T10" fmla="*/ 15 w 74"/>
                <a:gd name="T11" fmla="*/ 25 h 107"/>
                <a:gd name="T12" fmla="*/ 19 w 74"/>
                <a:gd name="T13" fmla="*/ 34 h 107"/>
                <a:gd name="T14" fmla="*/ 16 w 74"/>
                <a:gd name="T15" fmla="*/ 34 h 107"/>
                <a:gd name="T16" fmla="*/ 0 w 74"/>
                <a:gd name="T17" fmla="*/ 50 h 107"/>
                <a:gd name="T18" fmla="*/ 9 w 74"/>
                <a:gd name="T19" fmla="*/ 65 h 107"/>
                <a:gd name="T20" fmla="*/ 0 w 74"/>
                <a:gd name="T21" fmla="*/ 82 h 107"/>
                <a:gd name="T22" fmla="*/ 20 w 74"/>
                <a:gd name="T23" fmla="*/ 102 h 107"/>
                <a:gd name="T24" fmla="*/ 27 w 74"/>
                <a:gd name="T25" fmla="*/ 101 h 107"/>
                <a:gd name="T26" fmla="*/ 43 w 74"/>
                <a:gd name="T27" fmla="*/ 107 h 107"/>
                <a:gd name="T28" fmla="*/ 74 w 74"/>
                <a:gd name="T29" fmla="*/ 64 h 107"/>
                <a:gd name="T30" fmla="*/ 65 w 74"/>
                <a:gd name="T31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7">
                  <a:moveTo>
                    <a:pt x="65" y="34"/>
                  </a:moveTo>
                  <a:cubicBezTo>
                    <a:pt x="70" y="30"/>
                    <a:pt x="73" y="25"/>
                    <a:pt x="73" y="18"/>
                  </a:cubicBezTo>
                  <a:cubicBezTo>
                    <a:pt x="73" y="8"/>
                    <a:pt x="65" y="0"/>
                    <a:pt x="55" y="0"/>
                  </a:cubicBezTo>
                  <a:cubicBezTo>
                    <a:pt x="47" y="0"/>
                    <a:pt x="40" y="4"/>
                    <a:pt x="38" y="11"/>
                  </a:cubicBezTo>
                  <a:cubicBezTo>
                    <a:pt x="36" y="10"/>
                    <a:pt x="33" y="10"/>
                    <a:pt x="31" y="10"/>
                  </a:cubicBezTo>
                  <a:cubicBezTo>
                    <a:pt x="22" y="10"/>
                    <a:pt x="15" y="16"/>
                    <a:pt x="15" y="25"/>
                  </a:cubicBezTo>
                  <a:cubicBezTo>
                    <a:pt x="15" y="29"/>
                    <a:pt x="16" y="32"/>
                    <a:pt x="19" y="34"/>
                  </a:cubicBezTo>
                  <a:cubicBezTo>
                    <a:pt x="18" y="34"/>
                    <a:pt x="17" y="34"/>
                    <a:pt x="16" y="34"/>
                  </a:cubicBezTo>
                  <a:cubicBezTo>
                    <a:pt x="7" y="34"/>
                    <a:pt x="0" y="41"/>
                    <a:pt x="0" y="50"/>
                  </a:cubicBezTo>
                  <a:cubicBezTo>
                    <a:pt x="0" y="57"/>
                    <a:pt x="4" y="62"/>
                    <a:pt x="9" y="65"/>
                  </a:cubicBezTo>
                  <a:cubicBezTo>
                    <a:pt x="3" y="68"/>
                    <a:pt x="0" y="75"/>
                    <a:pt x="0" y="82"/>
                  </a:cubicBezTo>
                  <a:cubicBezTo>
                    <a:pt x="0" y="93"/>
                    <a:pt x="9" y="102"/>
                    <a:pt x="20" y="102"/>
                  </a:cubicBezTo>
                  <a:cubicBezTo>
                    <a:pt x="22" y="102"/>
                    <a:pt x="24" y="102"/>
                    <a:pt x="27" y="101"/>
                  </a:cubicBezTo>
                  <a:cubicBezTo>
                    <a:pt x="31" y="105"/>
                    <a:pt x="37" y="107"/>
                    <a:pt x="43" y="107"/>
                  </a:cubicBezTo>
                  <a:cubicBezTo>
                    <a:pt x="60" y="107"/>
                    <a:pt x="74" y="88"/>
                    <a:pt x="74" y="64"/>
                  </a:cubicBezTo>
                  <a:cubicBezTo>
                    <a:pt x="74" y="52"/>
                    <a:pt x="71" y="41"/>
                    <a:pt x="65" y="34"/>
                  </a:cubicBezTo>
                  <a:close/>
                </a:path>
              </a:pathLst>
            </a:custGeom>
            <a:solidFill>
              <a:srgbClr val="A7B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39" name="กลุ่ม 338"/>
          <p:cNvGrpSpPr/>
          <p:nvPr/>
        </p:nvGrpSpPr>
        <p:grpSpPr>
          <a:xfrm>
            <a:off x="12542837" y="1828800"/>
            <a:ext cx="3003003" cy="4575472"/>
            <a:chOff x="11302172" y="2020628"/>
            <a:chExt cx="1276350" cy="1944688"/>
          </a:xfrm>
        </p:grpSpPr>
        <p:sp>
          <p:nvSpPr>
            <p:cNvPr id="340" name="Rectangle 348"/>
            <p:cNvSpPr>
              <a:spLocks noChangeArrowheads="1"/>
            </p:cNvSpPr>
            <p:nvPr/>
          </p:nvSpPr>
          <p:spPr bwMode="auto">
            <a:xfrm>
              <a:off x="11368847" y="2220653"/>
              <a:ext cx="1152525" cy="1744663"/>
            </a:xfrm>
            <a:prstGeom prst="rect">
              <a:avLst/>
            </a:prstGeom>
            <a:solidFill>
              <a:srgbClr val="F9A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1" name="Rectangle 349"/>
            <p:cNvSpPr>
              <a:spLocks noChangeArrowheads="1"/>
            </p:cNvSpPr>
            <p:nvPr/>
          </p:nvSpPr>
          <p:spPr bwMode="auto">
            <a:xfrm>
              <a:off x="11368847" y="2220653"/>
              <a:ext cx="115252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2" name="Rectangle 350"/>
            <p:cNvSpPr>
              <a:spLocks noChangeArrowheads="1"/>
            </p:cNvSpPr>
            <p:nvPr/>
          </p:nvSpPr>
          <p:spPr bwMode="auto">
            <a:xfrm>
              <a:off x="11368847" y="2077778"/>
              <a:ext cx="1152525" cy="19050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3" name="Rectangle 351"/>
            <p:cNvSpPr>
              <a:spLocks noChangeArrowheads="1"/>
            </p:cNvSpPr>
            <p:nvPr/>
          </p:nvSpPr>
          <p:spPr bwMode="auto">
            <a:xfrm>
              <a:off x="11702222" y="2868353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4" name="Rectangle 352"/>
            <p:cNvSpPr>
              <a:spLocks noChangeArrowheads="1"/>
            </p:cNvSpPr>
            <p:nvPr/>
          </p:nvSpPr>
          <p:spPr bwMode="auto">
            <a:xfrm>
              <a:off x="11759372" y="2811203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5" name="Rectangle 353"/>
            <p:cNvSpPr>
              <a:spLocks noChangeArrowheads="1"/>
            </p:cNvSpPr>
            <p:nvPr/>
          </p:nvSpPr>
          <p:spPr bwMode="auto">
            <a:xfrm>
              <a:off x="12321347" y="2868353"/>
              <a:ext cx="95250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6" name="Rectangle 354"/>
            <p:cNvSpPr>
              <a:spLocks noChangeArrowheads="1"/>
            </p:cNvSpPr>
            <p:nvPr/>
          </p:nvSpPr>
          <p:spPr bwMode="auto">
            <a:xfrm>
              <a:off x="12254672" y="2811203"/>
              <a:ext cx="104775" cy="5715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7" name="Rectangle 355"/>
            <p:cNvSpPr>
              <a:spLocks noChangeArrowheads="1"/>
            </p:cNvSpPr>
            <p:nvPr/>
          </p:nvSpPr>
          <p:spPr bwMode="auto">
            <a:xfrm>
              <a:off x="11302172" y="2144453"/>
              <a:ext cx="1276350" cy="76200"/>
            </a:xfrm>
            <a:prstGeom prst="rect">
              <a:avLst/>
            </a:prstGeom>
            <a:solidFill>
              <a:srgbClr val="FA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8" name="Rectangle 356"/>
            <p:cNvSpPr>
              <a:spLocks noChangeArrowheads="1"/>
            </p:cNvSpPr>
            <p:nvPr/>
          </p:nvSpPr>
          <p:spPr bwMode="auto">
            <a:xfrm>
              <a:off x="11302172" y="2020628"/>
              <a:ext cx="1276350" cy="76200"/>
            </a:xfrm>
            <a:prstGeom prst="rect">
              <a:avLst/>
            </a:prstGeom>
            <a:solidFill>
              <a:srgbClr val="FA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9" name="Freeform 357"/>
            <p:cNvSpPr>
              <a:spLocks/>
            </p:cNvSpPr>
            <p:nvPr/>
          </p:nvSpPr>
          <p:spPr bwMode="auto">
            <a:xfrm>
              <a:off x="11368847" y="2268278"/>
              <a:ext cx="1152525" cy="0"/>
            </a:xfrm>
            <a:custGeom>
              <a:avLst/>
              <a:gdLst>
                <a:gd name="T0" fmla="*/ 726 w 726"/>
                <a:gd name="T1" fmla="*/ 0 w 726"/>
                <a:gd name="T2" fmla="*/ 726 w 7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26">
                  <a:moveTo>
                    <a:pt x="726" y="0"/>
                  </a:moveTo>
                  <a:lnTo>
                    <a:pt x="0" y="0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0" name="Line 358"/>
            <p:cNvSpPr>
              <a:spLocks noChangeShapeType="1"/>
            </p:cNvSpPr>
            <p:nvPr/>
          </p:nvSpPr>
          <p:spPr bwMode="auto">
            <a:xfrm flipH="1">
              <a:off x="11368847" y="2268278"/>
              <a:ext cx="1152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1" name="Rectangle 359"/>
            <p:cNvSpPr>
              <a:spLocks noChangeArrowheads="1"/>
            </p:cNvSpPr>
            <p:nvPr/>
          </p:nvSpPr>
          <p:spPr bwMode="auto">
            <a:xfrm>
              <a:off x="11692697" y="234447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0" name="Rectangle 360"/>
            <p:cNvSpPr>
              <a:spLocks noChangeArrowheads="1"/>
            </p:cNvSpPr>
            <p:nvPr/>
          </p:nvSpPr>
          <p:spPr bwMode="auto">
            <a:xfrm>
              <a:off x="11749847" y="228732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1" name="Rectangle 361"/>
            <p:cNvSpPr>
              <a:spLocks noChangeArrowheads="1"/>
            </p:cNvSpPr>
            <p:nvPr/>
          </p:nvSpPr>
          <p:spPr bwMode="auto">
            <a:xfrm>
              <a:off x="11635547" y="228732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2" name="Rectangle 362"/>
            <p:cNvSpPr>
              <a:spLocks noChangeArrowheads="1"/>
            </p:cNvSpPr>
            <p:nvPr/>
          </p:nvSpPr>
          <p:spPr bwMode="auto">
            <a:xfrm>
              <a:off x="11702222" y="3346191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3" name="Rectangle 363"/>
            <p:cNvSpPr>
              <a:spLocks noChangeArrowheads="1"/>
            </p:cNvSpPr>
            <p:nvPr/>
          </p:nvSpPr>
          <p:spPr bwMode="auto">
            <a:xfrm>
              <a:off x="11759372" y="3289041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4" name="Rectangle 364"/>
            <p:cNvSpPr>
              <a:spLocks noChangeArrowheads="1"/>
            </p:cNvSpPr>
            <p:nvPr/>
          </p:nvSpPr>
          <p:spPr bwMode="auto">
            <a:xfrm>
              <a:off x="11645072" y="3289041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5" name="Rectangle 365"/>
            <p:cNvSpPr>
              <a:spLocks noChangeArrowheads="1"/>
            </p:cNvSpPr>
            <p:nvPr/>
          </p:nvSpPr>
          <p:spPr bwMode="auto">
            <a:xfrm>
              <a:off x="11368847" y="3412866"/>
              <a:ext cx="1152525" cy="552450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6" name="Rectangle 366"/>
            <p:cNvSpPr>
              <a:spLocks noChangeArrowheads="1"/>
            </p:cNvSpPr>
            <p:nvPr/>
          </p:nvSpPr>
          <p:spPr bwMode="auto">
            <a:xfrm>
              <a:off x="11368847" y="3412866"/>
              <a:ext cx="11525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7" name="Rectangle 367"/>
            <p:cNvSpPr>
              <a:spLocks noChangeArrowheads="1"/>
            </p:cNvSpPr>
            <p:nvPr/>
          </p:nvSpPr>
          <p:spPr bwMode="auto">
            <a:xfrm>
              <a:off x="12378497" y="3173153"/>
              <a:ext cx="114300" cy="58738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8" name="Rectangle 368"/>
            <p:cNvSpPr>
              <a:spLocks noChangeArrowheads="1"/>
            </p:cNvSpPr>
            <p:nvPr/>
          </p:nvSpPr>
          <p:spPr bwMode="auto">
            <a:xfrm>
              <a:off x="11435522" y="2811203"/>
              <a:ext cx="104775" cy="5715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9" name="Rectangle 369"/>
            <p:cNvSpPr>
              <a:spLocks noChangeArrowheads="1"/>
            </p:cNvSpPr>
            <p:nvPr/>
          </p:nvSpPr>
          <p:spPr bwMode="auto">
            <a:xfrm>
              <a:off x="11483147" y="2963603"/>
              <a:ext cx="190500" cy="31591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0" name="Rectangle 370"/>
            <p:cNvSpPr>
              <a:spLocks noChangeArrowheads="1"/>
            </p:cNvSpPr>
            <p:nvPr/>
          </p:nvSpPr>
          <p:spPr bwMode="auto">
            <a:xfrm>
              <a:off x="11483147" y="313505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1" name="Freeform 371"/>
            <p:cNvSpPr>
              <a:spLocks noEditPoints="1"/>
            </p:cNvSpPr>
            <p:nvPr/>
          </p:nvSpPr>
          <p:spPr bwMode="auto">
            <a:xfrm>
              <a:off x="11473622" y="2954078"/>
              <a:ext cx="209550" cy="334963"/>
            </a:xfrm>
            <a:custGeom>
              <a:avLst/>
              <a:gdLst>
                <a:gd name="T0" fmla="*/ 0 w 132"/>
                <a:gd name="T1" fmla="*/ 211 h 211"/>
                <a:gd name="T2" fmla="*/ 132 w 132"/>
                <a:gd name="T3" fmla="*/ 211 h 211"/>
                <a:gd name="T4" fmla="*/ 132 w 132"/>
                <a:gd name="T5" fmla="*/ 0 h 211"/>
                <a:gd name="T6" fmla="*/ 0 w 132"/>
                <a:gd name="T7" fmla="*/ 0 h 211"/>
                <a:gd name="T8" fmla="*/ 0 w 132"/>
                <a:gd name="T9" fmla="*/ 211 h 211"/>
                <a:gd name="T10" fmla="*/ 12 w 132"/>
                <a:gd name="T11" fmla="*/ 12 h 211"/>
                <a:gd name="T12" fmla="*/ 120 w 132"/>
                <a:gd name="T13" fmla="*/ 12 h 211"/>
                <a:gd name="T14" fmla="*/ 120 w 132"/>
                <a:gd name="T15" fmla="*/ 199 h 211"/>
                <a:gd name="T16" fmla="*/ 12 w 132"/>
                <a:gd name="T17" fmla="*/ 199 h 211"/>
                <a:gd name="T18" fmla="*/ 12 w 132"/>
                <a:gd name="T19" fmla="*/ 1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211">
                  <a:moveTo>
                    <a:pt x="0" y="211"/>
                  </a:moveTo>
                  <a:lnTo>
                    <a:pt x="132" y="21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12" y="12"/>
                  </a:moveTo>
                  <a:lnTo>
                    <a:pt x="120" y="12"/>
                  </a:lnTo>
                  <a:lnTo>
                    <a:pt x="120" y="199"/>
                  </a:lnTo>
                  <a:lnTo>
                    <a:pt x="12" y="199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2" name="Rectangle 372"/>
            <p:cNvSpPr>
              <a:spLocks noChangeArrowheads="1"/>
            </p:cNvSpPr>
            <p:nvPr/>
          </p:nvSpPr>
          <p:spPr bwMode="auto">
            <a:xfrm>
              <a:off x="11464097" y="2954078"/>
              <a:ext cx="2286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3" name="Rectangle 373"/>
            <p:cNvSpPr>
              <a:spLocks noChangeArrowheads="1"/>
            </p:cNvSpPr>
            <p:nvPr/>
          </p:nvSpPr>
          <p:spPr bwMode="auto">
            <a:xfrm>
              <a:off x="11454572" y="3289041"/>
              <a:ext cx="2476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4" name="Rectangle 374"/>
            <p:cNvSpPr>
              <a:spLocks noChangeArrowheads="1"/>
            </p:cNvSpPr>
            <p:nvPr/>
          </p:nvSpPr>
          <p:spPr bwMode="auto">
            <a:xfrm>
              <a:off x="11854622" y="2963603"/>
              <a:ext cx="180975" cy="31591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5" name="Rectangle 375"/>
            <p:cNvSpPr>
              <a:spLocks noChangeArrowheads="1"/>
            </p:cNvSpPr>
            <p:nvPr/>
          </p:nvSpPr>
          <p:spPr bwMode="auto">
            <a:xfrm>
              <a:off x="11845097" y="313505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6" name="Freeform 376"/>
            <p:cNvSpPr>
              <a:spLocks noEditPoints="1"/>
            </p:cNvSpPr>
            <p:nvPr/>
          </p:nvSpPr>
          <p:spPr bwMode="auto">
            <a:xfrm>
              <a:off x="11845097" y="2954078"/>
              <a:ext cx="200025" cy="334963"/>
            </a:xfrm>
            <a:custGeom>
              <a:avLst/>
              <a:gdLst>
                <a:gd name="T0" fmla="*/ 0 w 126"/>
                <a:gd name="T1" fmla="*/ 211 h 211"/>
                <a:gd name="T2" fmla="*/ 126 w 126"/>
                <a:gd name="T3" fmla="*/ 211 h 211"/>
                <a:gd name="T4" fmla="*/ 126 w 126"/>
                <a:gd name="T5" fmla="*/ 0 h 211"/>
                <a:gd name="T6" fmla="*/ 0 w 126"/>
                <a:gd name="T7" fmla="*/ 0 h 211"/>
                <a:gd name="T8" fmla="*/ 0 w 126"/>
                <a:gd name="T9" fmla="*/ 211 h 211"/>
                <a:gd name="T10" fmla="*/ 12 w 126"/>
                <a:gd name="T11" fmla="*/ 12 h 211"/>
                <a:gd name="T12" fmla="*/ 114 w 126"/>
                <a:gd name="T13" fmla="*/ 12 h 211"/>
                <a:gd name="T14" fmla="*/ 114 w 126"/>
                <a:gd name="T15" fmla="*/ 199 h 211"/>
                <a:gd name="T16" fmla="*/ 12 w 126"/>
                <a:gd name="T17" fmla="*/ 199 h 211"/>
                <a:gd name="T18" fmla="*/ 12 w 126"/>
                <a:gd name="T19" fmla="*/ 1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11">
                  <a:moveTo>
                    <a:pt x="0" y="211"/>
                  </a:moveTo>
                  <a:lnTo>
                    <a:pt x="126" y="21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9"/>
                  </a:lnTo>
                  <a:lnTo>
                    <a:pt x="12" y="199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7" name="Rectangle 377"/>
            <p:cNvSpPr>
              <a:spLocks noChangeArrowheads="1"/>
            </p:cNvSpPr>
            <p:nvPr/>
          </p:nvSpPr>
          <p:spPr bwMode="auto">
            <a:xfrm>
              <a:off x="11835572" y="2954078"/>
              <a:ext cx="21907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8" name="Rectangle 378"/>
            <p:cNvSpPr>
              <a:spLocks noChangeArrowheads="1"/>
            </p:cNvSpPr>
            <p:nvPr/>
          </p:nvSpPr>
          <p:spPr bwMode="auto">
            <a:xfrm>
              <a:off x="11816522" y="3289041"/>
              <a:ext cx="2571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9" name="Rectangle 379"/>
            <p:cNvSpPr>
              <a:spLocks noChangeArrowheads="1"/>
            </p:cNvSpPr>
            <p:nvPr/>
          </p:nvSpPr>
          <p:spPr bwMode="auto">
            <a:xfrm>
              <a:off x="12216572" y="2963603"/>
              <a:ext cx="180975" cy="31591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0" name="Rectangle 380"/>
            <p:cNvSpPr>
              <a:spLocks noChangeArrowheads="1"/>
            </p:cNvSpPr>
            <p:nvPr/>
          </p:nvSpPr>
          <p:spPr bwMode="auto">
            <a:xfrm>
              <a:off x="12207047" y="313505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207047" y="2954078"/>
              <a:ext cx="200025" cy="334963"/>
            </a:xfrm>
            <a:custGeom>
              <a:avLst/>
              <a:gdLst>
                <a:gd name="T0" fmla="*/ 0 w 126"/>
                <a:gd name="T1" fmla="*/ 211 h 211"/>
                <a:gd name="T2" fmla="*/ 126 w 126"/>
                <a:gd name="T3" fmla="*/ 211 h 211"/>
                <a:gd name="T4" fmla="*/ 126 w 126"/>
                <a:gd name="T5" fmla="*/ 0 h 211"/>
                <a:gd name="T6" fmla="*/ 0 w 126"/>
                <a:gd name="T7" fmla="*/ 0 h 211"/>
                <a:gd name="T8" fmla="*/ 0 w 126"/>
                <a:gd name="T9" fmla="*/ 211 h 211"/>
                <a:gd name="T10" fmla="*/ 12 w 126"/>
                <a:gd name="T11" fmla="*/ 12 h 211"/>
                <a:gd name="T12" fmla="*/ 114 w 126"/>
                <a:gd name="T13" fmla="*/ 12 h 211"/>
                <a:gd name="T14" fmla="*/ 114 w 126"/>
                <a:gd name="T15" fmla="*/ 199 h 211"/>
                <a:gd name="T16" fmla="*/ 12 w 126"/>
                <a:gd name="T17" fmla="*/ 199 h 211"/>
                <a:gd name="T18" fmla="*/ 12 w 126"/>
                <a:gd name="T19" fmla="*/ 1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11">
                  <a:moveTo>
                    <a:pt x="0" y="211"/>
                  </a:moveTo>
                  <a:lnTo>
                    <a:pt x="126" y="21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9"/>
                  </a:lnTo>
                  <a:lnTo>
                    <a:pt x="12" y="199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2" name="Rectangle 382"/>
            <p:cNvSpPr>
              <a:spLocks noChangeArrowheads="1"/>
            </p:cNvSpPr>
            <p:nvPr/>
          </p:nvSpPr>
          <p:spPr bwMode="auto">
            <a:xfrm>
              <a:off x="12197522" y="2954078"/>
              <a:ext cx="21907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3" name="Rectangle 383"/>
            <p:cNvSpPr>
              <a:spLocks noChangeArrowheads="1"/>
            </p:cNvSpPr>
            <p:nvPr/>
          </p:nvSpPr>
          <p:spPr bwMode="auto">
            <a:xfrm>
              <a:off x="12178472" y="3289041"/>
              <a:ext cx="2571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4" name="Rectangle 384"/>
            <p:cNvSpPr>
              <a:spLocks noChangeArrowheads="1"/>
            </p:cNvSpPr>
            <p:nvPr/>
          </p:nvSpPr>
          <p:spPr bwMode="auto">
            <a:xfrm>
              <a:off x="11483147" y="2420678"/>
              <a:ext cx="190500" cy="3048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5" name="Rectangle 385"/>
            <p:cNvSpPr>
              <a:spLocks noChangeArrowheads="1"/>
            </p:cNvSpPr>
            <p:nvPr/>
          </p:nvSpPr>
          <p:spPr bwMode="auto">
            <a:xfrm>
              <a:off x="11483147" y="258260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6" name="Freeform 386"/>
            <p:cNvSpPr>
              <a:spLocks noEditPoints="1"/>
            </p:cNvSpPr>
            <p:nvPr/>
          </p:nvSpPr>
          <p:spPr bwMode="auto">
            <a:xfrm>
              <a:off x="11473622" y="2411153"/>
              <a:ext cx="209550" cy="323850"/>
            </a:xfrm>
            <a:custGeom>
              <a:avLst/>
              <a:gdLst>
                <a:gd name="T0" fmla="*/ 0 w 132"/>
                <a:gd name="T1" fmla="*/ 204 h 204"/>
                <a:gd name="T2" fmla="*/ 132 w 132"/>
                <a:gd name="T3" fmla="*/ 204 h 204"/>
                <a:gd name="T4" fmla="*/ 132 w 132"/>
                <a:gd name="T5" fmla="*/ 0 h 204"/>
                <a:gd name="T6" fmla="*/ 0 w 132"/>
                <a:gd name="T7" fmla="*/ 0 h 204"/>
                <a:gd name="T8" fmla="*/ 0 w 132"/>
                <a:gd name="T9" fmla="*/ 204 h 204"/>
                <a:gd name="T10" fmla="*/ 12 w 132"/>
                <a:gd name="T11" fmla="*/ 12 h 204"/>
                <a:gd name="T12" fmla="*/ 120 w 132"/>
                <a:gd name="T13" fmla="*/ 12 h 204"/>
                <a:gd name="T14" fmla="*/ 120 w 132"/>
                <a:gd name="T15" fmla="*/ 192 h 204"/>
                <a:gd name="T16" fmla="*/ 12 w 132"/>
                <a:gd name="T17" fmla="*/ 192 h 204"/>
                <a:gd name="T18" fmla="*/ 12 w 132"/>
                <a:gd name="T19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204">
                  <a:moveTo>
                    <a:pt x="0" y="204"/>
                  </a:moveTo>
                  <a:lnTo>
                    <a:pt x="132" y="20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204"/>
                  </a:lnTo>
                  <a:close/>
                  <a:moveTo>
                    <a:pt x="12" y="12"/>
                  </a:moveTo>
                  <a:lnTo>
                    <a:pt x="120" y="12"/>
                  </a:lnTo>
                  <a:lnTo>
                    <a:pt x="120" y="192"/>
                  </a:lnTo>
                  <a:lnTo>
                    <a:pt x="12" y="19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7" name="Rectangle 387"/>
            <p:cNvSpPr>
              <a:spLocks noChangeArrowheads="1"/>
            </p:cNvSpPr>
            <p:nvPr/>
          </p:nvSpPr>
          <p:spPr bwMode="auto">
            <a:xfrm>
              <a:off x="11464097" y="2401628"/>
              <a:ext cx="22860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8" name="Rectangle 388"/>
            <p:cNvSpPr>
              <a:spLocks noChangeArrowheads="1"/>
            </p:cNvSpPr>
            <p:nvPr/>
          </p:nvSpPr>
          <p:spPr bwMode="auto">
            <a:xfrm>
              <a:off x="11454572" y="2735003"/>
              <a:ext cx="247650" cy="381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9" name="Rectangle 389"/>
            <p:cNvSpPr>
              <a:spLocks noChangeArrowheads="1"/>
            </p:cNvSpPr>
            <p:nvPr/>
          </p:nvSpPr>
          <p:spPr bwMode="auto">
            <a:xfrm>
              <a:off x="11854622" y="2420678"/>
              <a:ext cx="180975" cy="3048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0" name="Rectangle 390"/>
            <p:cNvSpPr>
              <a:spLocks noChangeArrowheads="1"/>
            </p:cNvSpPr>
            <p:nvPr/>
          </p:nvSpPr>
          <p:spPr bwMode="auto">
            <a:xfrm>
              <a:off x="11845097" y="258260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1" name="Freeform 391"/>
            <p:cNvSpPr>
              <a:spLocks noEditPoints="1"/>
            </p:cNvSpPr>
            <p:nvPr/>
          </p:nvSpPr>
          <p:spPr bwMode="auto">
            <a:xfrm>
              <a:off x="11845097" y="2411153"/>
              <a:ext cx="200025" cy="323850"/>
            </a:xfrm>
            <a:custGeom>
              <a:avLst/>
              <a:gdLst>
                <a:gd name="T0" fmla="*/ 0 w 126"/>
                <a:gd name="T1" fmla="*/ 204 h 204"/>
                <a:gd name="T2" fmla="*/ 126 w 126"/>
                <a:gd name="T3" fmla="*/ 204 h 204"/>
                <a:gd name="T4" fmla="*/ 126 w 126"/>
                <a:gd name="T5" fmla="*/ 0 h 204"/>
                <a:gd name="T6" fmla="*/ 0 w 126"/>
                <a:gd name="T7" fmla="*/ 0 h 204"/>
                <a:gd name="T8" fmla="*/ 0 w 126"/>
                <a:gd name="T9" fmla="*/ 204 h 204"/>
                <a:gd name="T10" fmla="*/ 12 w 126"/>
                <a:gd name="T11" fmla="*/ 12 h 204"/>
                <a:gd name="T12" fmla="*/ 114 w 126"/>
                <a:gd name="T13" fmla="*/ 12 h 204"/>
                <a:gd name="T14" fmla="*/ 114 w 126"/>
                <a:gd name="T15" fmla="*/ 192 h 204"/>
                <a:gd name="T16" fmla="*/ 12 w 126"/>
                <a:gd name="T17" fmla="*/ 192 h 204"/>
                <a:gd name="T18" fmla="*/ 12 w 126"/>
                <a:gd name="T19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04">
                  <a:moveTo>
                    <a:pt x="0" y="204"/>
                  </a:moveTo>
                  <a:lnTo>
                    <a:pt x="126" y="204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04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2"/>
                  </a:lnTo>
                  <a:lnTo>
                    <a:pt x="12" y="19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2" name="Rectangle 392"/>
            <p:cNvSpPr>
              <a:spLocks noChangeArrowheads="1"/>
            </p:cNvSpPr>
            <p:nvPr/>
          </p:nvSpPr>
          <p:spPr bwMode="auto">
            <a:xfrm>
              <a:off x="11835572" y="2401628"/>
              <a:ext cx="2190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3" name="Rectangle 393"/>
            <p:cNvSpPr>
              <a:spLocks noChangeArrowheads="1"/>
            </p:cNvSpPr>
            <p:nvPr/>
          </p:nvSpPr>
          <p:spPr bwMode="auto">
            <a:xfrm>
              <a:off x="11816522" y="2735003"/>
              <a:ext cx="257175" cy="381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4" name="Rectangle 394"/>
            <p:cNvSpPr>
              <a:spLocks noChangeArrowheads="1"/>
            </p:cNvSpPr>
            <p:nvPr/>
          </p:nvSpPr>
          <p:spPr bwMode="auto">
            <a:xfrm>
              <a:off x="12216572" y="2420678"/>
              <a:ext cx="180975" cy="3048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5" name="Rectangle 395"/>
            <p:cNvSpPr>
              <a:spLocks noChangeArrowheads="1"/>
            </p:cNvSpPr>
            <p:nvPr/>
          </p:nvSpPr>
          <p:spPr bwMode="auto">
            <a:xfrm>
              <a:off x="12207047" y="258260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6" name="Freeform 396"/>
            <p:cNvSpPr>
              <a:spLocks noEditPoints="1"/>
            </p:cNvSpPr>
            <p:nvPr/>
          </p:nvSpPr>
          <p:spPr bwMode="auto">
            <a:xfrm>
              <a:off x="12207047" y="2411153"/>
              <a:ext cx="200025" cy="323850"/>
            </a:xfrm>
            <a:custGeom>
              <a:avLst/>
              <a:gdLst>
                <a:gd name="T0" fmla="*/ 0 w 126"/>
                <a:gd name="T1" fmla="*/ 204 h 204"/>
                <a:gd name="T2" fmla="*/ 126 w 126"/>
                <a:gd name="T3" fmla="*/ 204 h 204"/>
                <a:gd name="T4" fmla="*/ 126 w 126"/>
                <a:gd name="T5" fmla="*/ 0 h 204"/>
                <a:gd name="T6" fmla="*/ 0 w 126"/>
                <a:gd name="T7" fmla="*/ 0 h 204"/>
                <a:gd name="T8" fmla="*/ 0 w 126"/>
                <a:gd name="T9" fmla="*/ 204 h 204"/>
                <a:gd name="T10" fmla="*/ 12 w 126"/>
                <a:gd name="T11" fmla="*/ 12 h 204"/>
                <a:gd name="T12" fmla="*/ 114 w 126"/>
                <a:gd name="T13" fmla="*/ 12 h 204"/>
                <a:gd name="T14" fmla="*/ 114 w 126"/>
                <a:gd name="T15" fmla="*/ 192 h 204"/>
                <a:gd name="T16" fmla="*/ 12 w 126"/>
                <a:gd name="T17" fmla="*/ 192 h 204"/>
                <a:gd name="T18" fmla="*/ 12 w 126"/>
                <a:gd name="T19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04">
                  <a:moveTo>
                    <a:pt x="0" y="204"/>
                  </a:moveTo>
                  <a:lnTo>
                    <a:pt x="126" y="204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04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2"/>
                  </a:lnTo>
                  <a:lnTo>
                    <a:pt x="12" y="19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7" name="Rectangle 397"/>
            <p:cNvSpPr>
              <a:spLocks noChangeArrowheads="1"/>
            </p:cNvSpPr>
            <p:nvPr/>
          </p:nvSpPr>
          <p:spPr bwMode="auto">
            <a:xfrm>
              <a:off x="12197522" y="2401628"/>
              <a:ext cx="2190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8" name="Rectangle 398"/>
            <p:cNvSpPr>
              <a:spLocks noChangeArrowheads="1"/>
            </p:cNvSpPr>
            <p:nvPr/>
          </p:nvSpPr>
          <p:spPr bwMode="auto">
            <a:xfrm>
              <a:off x="12178472" y="2735003"/>
              <a:ext cx="257175" cy="381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9" name="Rectangle 399"/>
            <p:cNvSpPr>
              <a:spLocks noChangeArrowheads="1"/>
            </p:cNvSpPr>
            <p:nvPr/>
          </p:nvSpPr>
          <p:spPr bwMode="auto">
            <a:xfrm>
              <a:off x="11416472" y="3517641"/>
              <a:ext cx="352425" cy="3429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0" name="Freeform 400"/>
            <p:cNvSpPr>
              <a:spLocks noEditPoints="1"/>
            </p:cNvSpPr>
            <p:nvPr/>
          </p:nvSpPr>
          <p:spPr bwMode="auto">
            <a:xfrm>
              <a:off x="11406947" y="3508116"/>
              <a:ext cx="371475" cy="361950"/>
            </a:xfrm>
            <a:custGeom>
              <a:avLst/>
              <a:gdLst>
                <a:gd name="T0" fmla="*/ 234 w 234"/>
                <a:gd name="T1" fmla="*/ 228 h 228"/>
                <a:gd name="T2" fmla="*/ 0 w 234"/>
                <a:gd name="T3" fmla="*/ 0 h 228"/>
                <a:gd name="T4" fmla="*/ 180 w 234"/>
                <a:gd name="T5" fmla="*/ 12 h 228"/>
                <a:gd name="T6" fmla="*/ 222 w 234"/>
                <a:gd name="T7" fmla="*/ 60 h 228"/>
                <a:gd name="T8" fmla="*/ 180 w 234"/>
                <a:gd name="T9" fmla="*/ 12 h 228"/>
                <a:gd name="T10" fmla="*/ 222 w 234"/>
                <a:gd name="T11" fmla="*/ 66 h 228"/>
                <a:gd name="T12" fmla="*/ 180 w 234"/>
                <a:gd name="T13" fmla="*/ 108 h 228"/>
                <a:gd name="T14" fmla="*/ 180 w 234"/>
                <a:gd name="T15" fmla="*/ 120 h 228"/>
                <a:gd name="T16" fmla="*/ 222 w 234"/>
                <a:gd name="T17" fmla="*/ 162 h 228"/>
                <a:gd name="T18" fmla="*/ 180 w 234"/>
                <a:gd name="T19" fmla="*/ 120 h 228"/>
                <a:gd name="T20" fmla="*/ 222 w 234"/>
                <a:gd name="T21" fmla="*/ 168 h 228"/>
                <a:gd name="T22" fmla="*/ 180 w 234"/>
                <a:gd name="T23" fmla="*/ 216 h 228"/>
                <a:gd name="T24" fmla="*/ 120 w 234"/>
                <a:gd name="T25" fmla="*/ 12 h 228"/>
                <a:gd name="T26" fmla="*/ 174 w 234"/>
                <a:gd name="T27" fmla="*/ 60 h 228"/>
                <a:gd name="T28" fmla="*/ 120 w 234"/>
                <a:gd name="T29" fmla="*/ 12 h 228"/>
                <a:gd name="T30" fmla="*/ 174 w 234"/>
                <a:gd name="T31" fmla="*/ 66 h 228"/>
                <a:gd name="T32" fmla="*/ 120 w 234"/>
                <a:gd name="T33" fmla="*/ 108 h 228"/>
                <a:gd name="T34" fmla="*/ 120 w 234"/>
                <a:gd name="T35" fmla="*/ 120 h 228"/>
                <a:gd name="T36" fmla="*/ 174 w 234"/>
                <a:gd name="T37" fmla="*/ 162 h 228"/>
                <a:gd name="T38" fmla="*/ 120 w 234"/>
                <a:gd name="T39" fmla="*/ 120 h 228"/>
                <a:gd name="T40" fmla="*/ 174 w 234"/>
                <a:gd name="T41" fmla="*/ 168 h 228"/>
                <a:gd name="T42" fmla="*/ 120 w 234"/>
                <a:gd name="T43" fmla="*/ 216 h 228"/>
                <a:gd name="T44" fmla="*/ 66 w 234"/>
                <a:gd name="T45" fmla="*/ 12 h 228"/>
                <a:gd name="T46" fmla="*/ 114 w 234"/>
                <a:gd name="T47" fmla="*/ 60 h 228"/>
                <a:gd name="T48" fmla="*/ 66 w 234"/>
                <a:gd name="T49" fmla="*/ 12 h 228"/>
                <a:gd name="T50" fmla="*/ 114 w 234"/>
                <a:gd name="T51" fmla="*/ 66 h 228"/>
                <a:gd name="T52" fmla="*/ 66 w 234"/>
                <a:gd name="T53" fmla="*/ 108 h 228"/>
                <a:gd name="T54" fmla="*/ 66 w 234"/>
                <a:gd name="T55" fmla="*/ 120 h 228"/>
                <a:gd name="T56" fmla="*/ 114 w 234"/>
                <a:gd name="T57" fmla="*/ 162 h 228"/>
                <a:gd name="T58" fmla="*/ 66 w 234"/>
                <a:gd name="T59" fmla="*/ 120 h 228"/>
                <a:gd name="T60" fmla="*/ 114 w 234"/>
                <a:gd name="T61" fmla="*/ 168 h 228"/>
                <a:gd name="T62" fmla="*/ 66 w 234"/>
                <a:gd name="T63" fmla="*/ 216 h 228"/>
                <a:gd name="T64" fmla="*/ 12 w 234"/>
                <a:gd name="T65" fmla="*/ 12 h 228"/>
                <a:gd name="T66" fmla="*/ 60 w 234"/>
                <a:gd name="T67" fmla="*/ 60 h 228"/>
                <a:gd name="T68" fmla="*/ 12 w 234"/>
                <a:gd name="T69" fmla="*/ 12 h 228"/>
                <a:gd name="T70" fmla="*/ 60 w 234"/>
                <a:gd name="T71" fmla="*/ 66 h 228"/>
                <a:gd name="T72" fmla="*/ 12 w 234"/>
                <a:gd name="T73" fmla="*/ 108 h 228"/>
                <a:gd name="T74" fmla="*/ 12 w 234"/>
                <a:gd name="T75" fmla="*/ 120 h 228"/>
                <a:gd name="T76" fmla="*/ 60 w 234"/>
                <a:gd name="T77" fmla="*/ 162 h 228"/>
                <a:gd name="T78" fmla="*/ 12 w 234"/>
                <a:gd name="T79" fmla="*/ 120 h 228"/>
                <a:gd name="T80" fmla="*/ 60 w 234"/>
                <a:gd name="T81" fmla="*/ 168 h 228"/>
                <a:gd name="T82" fmla="*/ 12 w 234"/>
                <a:gd name="T83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228">
                  <a:moveTo>
                    <a:pt x="0" y="228"/>
                  </a:moveTo>
                  <a:lnTo>
                    <a:pt x="234" y="228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228"/>
                  </a:lnTo>
                  <a:close/>
                  <a:moveTo>
                    <a:pt x="180" y="12"/>
                  </a:moveTo>
                  <a:lnTo>
                    <a:pt x="222" y="12"/>
                  </a:lnTo>
                  <a:lnTo>
                    <a:pt x="222" y="60"/>
                  </a:lnTo>
                  <a:lnTo>
                    <a:pt x="180" y="60"/>
                  </a:lnTo>
                  <a:lnTo>
                    <a:pt x="180" y="12"/>
                  </a:lnTo>
                  <a:close/>
                  <a:moveTo>
                    <a:pt x="180" y="66"/>
                  </a:moveTo>
                  <a:lnTo>
                    <a:pt x="222" y="66"/>
                  </a:lnTo>
                  <a:lnTo>
                    <a:pt x="222" y="108"/>
                  </a:lnTo>
                  <a:lnTo>
                    <a:pt x="180" y="108"/>
                  </a:lnTo>
                  <a:lnTo>
                    <a:pt x="180" y="66"/>
                  </a:lnTo>
                  <a:close/>
                  <a:moveTo>
                    <a:pt x="180" y="120"/>
                  </a:moveTo>
                  <a:lnTo>
                    <a:pt x="222" y="120"/>
                  </a:lnTo>
                  <a:lnTo>
                    <a:pt x="222" y="162"/>
                  </a:lnTo>
                  <a:lnTo>
                    <a:pt x="180" y="162"/>
                  </a:lnTo>
                  <a:lnTo>
                    <a:pt x="180" y="120"/>
                  </a:lnTo>
                  <a:close/>
                  <a:moveTo>
                    <a:pt x="180" y="168"/>
                  </a:moveTo>
                  <a:lnTo>
                    <a:pt x="222" y="168"/>
                  </a:lnTo>
                  <a:lnTo>
                    <a:pt x="222" y="216"/>
                  </a:lnTo>
                  <a:lnTo>
                    <a:pt x="180" y="216"/>
                  </a:lnTo>
                  <a:lnTo>
                    <a:pt x="180" y="168"/>
                  </a:lnTo>
                  <a:close/>
                  <a:moveTo>
                    <a:pt x="120" y="12"/>
                  </a:moveTo>
                  <a:lnTo>
                    <a:pt x="174" y="12"/>
                  </a:lnTo>
                  <a:lnTo>
                    <a:pt x="174" y="60"/>
                  </a:lnTo>
                  <a:lnTo>
                    <a:pt x="120" y="60"/>
                  </a:lnTo>
                  <a:lnTo>
                    <a:pt x="120" y="12"/>
                  </a:lnTo>
                  <a:close/>
                  <a:moveTo>
                    <a:pt x="120" y="66"/>
                  </a:moveTo>
                  <a:lnTo>
                    <a:pt x="174" y="66"/>
                  </a:lnTo>
                  <a:lnTo>
                    <a:pt x="174" y="108"/>
                  </a:lnTo>
                  <a:lnTo>
                    <a:pt x="120" y="108"/>
                  </a:lnTo>
                  <a:lnTo>
                    <a:pt x="120" y="66"/>
                  </a:lnTo>
                  <a:close/>
                  <a:moveTo>
                    <a:pt x="120" y="120"/>
                  </a:moveTo>
                  <a:lnTo>
                    <a:pt x="174" y="120"/>
                  </a:lnTo>
                  <a:lnTo>
                    <a:pt x="174" y="162"/>
                  </a:lnTo>
                  <a:lnTo>
                    <a:pt x="120" y="162"/>
                  </a:lnTo>
                  <a:lnTo>
                    <a:pt x="120" y="120"/>
                  </a:lnTo>
                  <a:close/>
                  <a:moveTo>
                    <a:pt x="120" y="168"/>
                  </a:moveTo>
                  <a:lnTo>
                    <a:pt x="174" y="168"/>
                  </a:lnTo>
                  <a:lnTo>
                    <a:pt x="174" y="216"/>
                  </a:lnTo>
                  <a:lnTo>
                    <a:pt x="120" y="216"/>
                  </a:lnTo>
                  <a:lnTo>
                    <a:pt x="120" y="168"/>
                  </a:lnTo>
                  <a:close/>
                  <a:moveTo>
                    <a:pt x="66" y="12"/>
                  </a:moveTo>
                  <a:lnTo>
                    <a:pt x="114" y="12"/>
                  </a:lnTo>
                  <a:lnTo>
                    <a:pt x="114" y="60"/>
                  </a:lnTo>
                  <a:lnTo>
                    <a:pt x="66" y="60"/>
                  </a:lnTo>
                  <a:lnTo>
                    <a:pt x="66" y="12"/>
                  </a:lnTo>
                  <a:close/>
                  <a:moveTo>
                    <a:pt x="66" y="66"/>
                  </a:moveTo>
                  <a:lnTo>
                    <a:pt x="114" y="66"/>
                  </a:lnTo>
                  <a:lnTo>
                    <a:pt x="114" y="108"/>
                  </a:lnTo>
                  <a:lnTo>
                    <a:pt x="66" y="108"/>
                  </a:lnTo>
                  <a:lnTo>
                    <a:pt x="66" y="66"/>
                  </a:lnTo>
                  <a:close/>
                  <a:moveTo>
                    <a:pt x="66" y="120"/>
                  </a:moveTo>
                  <a:lnTo>
                    <a:pt x="114" y="120"/>
                  </a:lnTo>
                  <a:lnTo>
                    <a:pt x="114" y="162"/>
                  </a:lnTo>
                  <a:lnTo>
                    <a:pt x="66" y="162"/>
                  </a:lnTo>
                  <a:lnTo>
                    <a:pt x="66" y="120"/>
                  </a:lnTo>
                  <a:close/>
                  <a:moveTo>
                    <a:pt x="66" y="168"/>
                  </a:moveTo>
                  <a:lnTo>
                    <a:pt x="114" y="168"/>
                  </a:lnTo>
                  <a:lnTo>
                    <a:pt x="114" y="216"/>
                  </a:lnTo>
                  <a:lnTo>
                    <a:pt x="66" y="216"/>
                  </a:lnTo>
                  <a:lnTo>
                    <a:pt x="66" y="168"/>
                  </a:lnTo>
                  <a:close/>
                  <a:moveTo>
                    <a:pt x="12" y="12"/>
                  </a:moveTo>
                  <a:lnTo>
                    <a:pt x="60" y="12"/>
                  </a:lnTo>
                  <a:lnTo>
                    <a:pt x="60" y="60"/>
                  </a:lnTo>
                  <a:lnTo>
                    <a:pt x="12" y="60"/>
                  </a:lnTo>
                  <a:lnTo>
                    <a:pt x="12" y="12"/>
                  </a:lnTo>
                  <a:close/>
                  <a:moveTo>
                    <a:pt x="12" y="66"/>
                  </a:moveTo>
                  <a:lnTo>
                    <a:pt x="60" y="66"/>
                  </a:lnTo>
                  <a:lnTo>
                    <a:pt x="60" y="108"/>
                  </a:lnTo>
                  <a:lnTo>
                    <a:pt x="12" y="108"/>
                  </a:lnTo>
                  <a:lnTo>
                    <a:pt x="12" y="66"/>
                  </a:lnTo>
                  <a:close/>
                  <a:moveTo>
                    <a:pt x="12" y="120"/>
                  </a:moveTo>
                  <a:lnTo>
                    <a:pt x="60" y="120"/>
                  </a:lnTo>
                  <a:lnTo>
                    <a:pt x="60" y="162"/>
                  </a:lnTo>
                  <a:lnTo>
                    <a:pt x="12" y="162"/>
                  </a:lnTo>
                  <a:lnTo>
                    <a:pt x="12" y="120"/>
                  </a:lnTo>
                  <a:close/>
                  <a:moveTo>
                    <a:pt x="12" y="168"/>
                  </a:moveTo>
                  <a:lnTo>
                    <a:pt x="60" y="168"/>
                  </a:lnTo>
                  <a:lnTo>
                    <a:pt x="60" y="216"/>
                  </a:lnTo>
                  <a:lnTo>
                    <a:pt x="12" y="216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1" name="Rectangle 401"/>
            <p:cNvSpPr>
              <a:spLocks noChangeArrowheads="1"/>
            </p:cNvSpPr>
            <p:nvPr/>
          </p:nvSpPr>
          <p:spPr bwMode="auto">
            <a:xfrm>
              <a:off x="11397422" y="3489066"/>
              <a:ext cx="4000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2" name="Rectangle 402"/>
            <p:cNvSpPr>
              <a:spLocks noChangeArrowheads="1"/>
            </p:cNvSpPr>
            <p:nvPr/>
          </p:nvSpPr>
          <p:spPr bwMode="auto">
            <a:xfrm>
              <a:off x="12111797" y="3517641"/>
              <a:ext cx="352425" cy="3429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3" name="Freeform 403"/>
            <p:cNvSpPr>
              <a:spLocks noEditPoints="1"/>
            </p:cNvSpPr>
            <p:nvPr/>
          </p:nvSpPr>
          <p:spPr bwMode="auto">
            <a:xfrm>
              <a:off x="12102272" y="3508116"/>
              <a:ext cx="371475" cy="361950"/>
            </a:xfrm>
            <a:custGeom>
              <a:avLst/>
              <a:gdLst>
                <a:gd name="T0" fmla="*/ 234 w 234"/>
                <a:gd name="T1" fmla="*/ 228 h 228"/>
                <a:gd name="T2" fmla="*/ 0 w 234"/>
                <a:gd name="T3" fmla="*/ 0 h 228"/>
                <a:gd name="T4" fmla="*/ 174 w 234"/>
                <a:gd name="T5" fmla="*/ 12 h 228"/>
                <a:gd name="T6" fmla="*/ 222 w 234"/>
                <a:gd name="T7" fmla="*/ 60 h 228"/>
                <a:gd name="T8" fmla="*/ 174 w 234"/>
                <a:gd name="T9" fmla="*/ 12 h 228"/>
                <a:gd name="T10" fmla="*/ 222 w 234"/>
                <a:gd name="T11" fmla="*/ 66 h 228"/>
                <a:gd name="T12" fmla="*/ 174 w 234"/>
                <a:gd name="T13" fmla="*/ 108 h 228"/>
                <a:gd name="T14" fmla="*/ 174 w 234"/>
                <a:gd name="T15" fmla="*/ 120 h 228"/>
                <a:gd name="T16" fmla="*/ 222 w 234"/>
                <a:gd name="T17" fmla="*/ 162 h 228"/>
                <a:gd name="T18" fmla="*/ 174 w 234"/>
                <a:gd name="T19" fmla="*/ 120 h 228"/>
                <a:gd name="T20" fmla="*/ 222 w 234"/>
                <a:gd name="T21" fmla="*/ 168 h 228"/>
                <a:gd name="T22" fmla="*/ 174 w 234"/>
                <a:gd name="T23" fmla="*/ 216 h 228"/>
                <a:gd name="T24" fmla="*/ 120 w 234"/>
                <a:gd name="T25" fmla="*/ 12 h 228"/>
                <a:gd name="T26" fmla="*/ 168 w 234"/>
                <a:gd name="T27" fmla="*/ 60 h 228"/>
                <a:gd name="T28" fmla="*/ 120 w 234"/>
                <a:gd name="T29" fmla="*/ 12 h 228"/>
                <a:gd name="T30" fmla="*/ 168 w 234"/>
                <a:gd name="T31" fmla="*/ 66 h 228"/>
                <a:gd name="T32" fmla="*/ 120 w 234"/>
                <a:gd name="T33" fmla="*/ 108 h 228"/>
                <a:gd name="T34" fmla="*/ 120 w 234"/>
                <a:gd name="T35" fmla="*/ 120 h 228"/>
                <a:gd name="T36" fmla="*/ 168 w 234"/>
                <a:gd name="T37" fmla="*/ 162 h 228"/>
                <a:gd name="T38" fmla="*/ 120 w 234"/>
                <a:gd name="T39" fmla="*/ 120 h 228"/>
                <a:gd name="T40" fmla="*/ 168 w 234"/>
                <a:gd name="T41" fmla="*/ 168 h 228"/>
                <a:gd name="T42" fmla="*/ 120 w 234"/>
                <a:gd name="T43" fmla="*/ 216 h 228"/>
                <a:gd name="T44" fmla="*/ 66 w 234"/>
                <a:gd name="T45" fmla="*/ 12 h 228"/>
                <a:gd name="T46" fmla="*/ 114 w 234"/>
                <a:gd name="T47" fmla="*/ 60 h 228"/>
                <a:gd name="T48" fmla="*/ 66 w 234"/>
                <a:gd name="T49" fmla="*/ 12 h 228"/>
                <a:gd name="T50" fmla="*/ 114 w 234"/>
                <a:gd name="T51" fmla="*/ 66 h 228"/>
                <a:gd name="T52" fmla="*/ 66 w 234"/>
                <a:gd name="T53" fmla="*/ 108 h 228"/>
                <a:gd name="T54" fmla="*/ 66 w 234"/>
                <a:gd name="T55" fmla="*/ 120 h 228"/>
                <a:gd name="T56" fmla="*/ 114 w 234"/>
                <a:gd name="T57" fmla="*/ 162 h 228"/>
                <a:gd name="T58" fmla="*/ 66 w 234"/>
                <a:gd name="T59" fmla="*/ 120 h 228"/>
                <a:gd name="T60" fmla="*/ 114 w 234"/>
                <a:gd name="T61" fmla="*/ 168 h 228"/>
                <a:gd name="T62" fmla="*/ 66 w 234"/>
                <a:gd name="T63" fmla="*/ 216 h 228"/>
                <a:gd name="T64" fmla="*/ 12 w 234"/>
                <a:gd name="T65" fmla="*/ 12 h 228"/>
                <a:gd name="T66" fmla="*/ 60 w 234"/>
                <a:gd name="T67" fmla="*/ 60 h 228"/>
                <a:gd name="T68" fmla="*/ 12 w 234"/>
                <a:gd name="T69" fmla="*/ 12 h 228"/>
                <a:gd name="T70" fmla="*/ 60 w 234"/>
                <a:gd name="T71" fmla="*/ 66 h 228"/>
                <a:gd name="T72" fmla="*/ 12 w 234"/>
                <a:gd name="T73" fmla="*/ 108 h 228"/>
                <a:gd name="T74" fmla="*/ 12 w 234"/>
                <a:gd name="T75" fmla="*/ 120 h 228"/>
                <a:gd name="T76" fmla="*/ 60 w 234"/>
                <a:gd name="T77" fmla="*/ 162 h 228"/>
                <a:gd name="T78" fmla="*/ 12 w 234"/>
                <a:gd name="T79" fmla="*/ 120 h 228"/>
                <a:gd name="T80" fmla="*/ 60 w 234"/>
                <a:gd name="T81" fmla="*/ 168 h 228"/>
                <a:gd name="T82" fmla="*/ 12 w 234"/>
                <a:gd name="T83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228">
                  <a:moveTo>
                    <a:pt x="0" y="228"/>
                  </a:moveTo>
                  <a:lnTo>
                    <a:pt x="234" y="228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228"/>
                  </a:lnTo>
                  <a:close/>
                  <a:moveTo>
                    <a:pt x="174" y="12"/>
                  </a:moveTo>
                  <a:lnTo>
                    <a:pt x="222" y="12"/>
                  </a:lnTo>
                  <a:lnTo>
                    <a:pt x="222" y="60"/>
                  </a:lnTo>
                  <a:lnTo>
                    <a:pt x="174" y="60"/>
                  </a:lnTo>
                  <a:lnTo>
                    <a:pt x="174" y="12"/>
                  </a:lnTo>
                  <a:close/>
                  <a:moveTo>
                    <a:pt x="174" y="66"/>
                  </a:moveTo>
                  <a:lnTo>
                    <a:pt x="222" y="66"/>
                  </a:lnTo>
                  <a:lnTo>
                    <a:pt x="222" y="108"/>
                  </a:lnTo>
                  <a:lnTo>
                    <a:pt x="174" y="108"/>
                  </a:lnTo>
                  <a:lnTo>
                    <a:pt x="174" y="66"/>
                  </a:lnTo>
                  <a:close/>
                  <a:moveTo>
                    <a:pt x="174" y="120"/>
                  </a:moveTo>
                  <a:lnTo>
                    <a:pt x="222" y="120"/>
                  </a:lnTo>
                  <a:lnTo>
                    <a:pt x="222" y="162"/>
                  </a:lnTo>
                  <a:lnTo>
                    <a:pt x="174" y="162"/>
                  </a:lnTo>
                  <a:lnTo>
                    <a:pt x="174" y="120"/>
                  </a:lnTo>
                  <a:close/>
                  <a:moveTo>
                    <a:pt x="174" y="168"/>
                  </a:moveTo>
                  <a:lnTo>
                    <a:pt x="222" y="168"/>
                  </a:lnTo>
                  <a:lnTo>
                    <a:pt x="222" y="216"/>
                  </a:lnTo>
                  <a:lnTo>
                    <a:pt x="174" y="216"/>
                  </a:lnTo>
                  <a:lnTo>
                    <a:pt x="174" y="168"/>
                  </a:lnTo>
                  <a:close/>
                  <a:moveTo>
                    <a:pt x="120" y="12"/>
                  </a:moveTo>
                  <a:lnTo>
                    <a:pt x="168" y="12"/>
                  </a:lnTo>
                  <a:lnTo>
                    <a:pt x="168" y="60"/>
                  </a:lnTo>
                  <a:lnTo>
                    <a:pt x="120" y="60"/>
                  </a:lnTo>
                  <a:lnTo>
                    <a:pt x="120" y="12"/>
                  </a:lnTo>
                  <a:close/>
                  <a:moveTo>
                    <a:pt x="120" y="66"/>
                  </a:moveTo>
                  <a:lnTo>
                    <a:pt x="168" y="66"/>
                  </a:lnTo>
                  <a:lnTo>
                    <a:pt x="168" y="108"/>
                  </a:lnTo>
                  <a:lnTo>
                    <a:pt x="120" y="108"/>
                  </a:lnTo>
                  <a:lnTo>
                    <a:pt x="120" y="66"/>
                  </a:lnTo>
                  <a:close/>
                  <a:moveTo>
                    <a:pt x="120" y="120"/>
                  </a:moveTo>
                  <a:lnTo>
                    <a:pt x="168" y="120"/>
                  </a:lnTo>
                  <a:lnTo>
                    <a:pt x="168" y="162"/>
                  </a:lnTo>
                  <a:lnTo>
                    <a:pt x="120" y="162"/>
                  </a:lnTo>
                  <a:lnTo>
                    <a:pt x="120" y="120"/>
                  </a:lnTo>
                  <a:close/>
                  <a:moveTo>
                    <a:pt x="120" y="168"/>
                  </a:moveTo>
                  <a:lnTo>
                    <a:pt x="168" y="168"/>
                  </a:lnTo>
                  <a:lnTo>
                    <a:pt x="168" y="216"/>
                  </a:lnTo>
                  <a:lnTo>
                    <a:pt x="120" y="216"/>
                  </a:lnTo>
                  <a:lnTo>
                    <a:pt x="120" y="168"/>
                  </a:lnTo>
                  <a:close/>
                  <a:moveTo>
                    <a:pt x="66" y="12"/>
                  </a:moveTo>
                  <a:lnTo>
                    <a:pt x="114" y="12"/>
                  </a:lnTo>
                  <a:lnTo>
                    <a:pt x="114" y="60"/>
                  </a:lnTo>
                  <a:lnTo>
                    <a:pt x="66" y="60"/>
                  </a:lnTo>
                  <a:lnTo>
                    <a:pt x="66" y="12"/>
                  </a:lnTo>
                  <a:close/>
                  <a:moveTo>
                    <a:pt x="66" y="66"/>
                  </a:moveTo>
                  <a:lnTo>
                    <a:pt x="114" y="66"/>
                  </a:lnTo>
                  <a:lnTo>
                    <a:pt x="114" y="108"/>
                  </a:lnTo>
                  <a:lnTo>
                    <a:pt x="66" y="108"/>
                  </a:lnTo>
                  <a:lnTo>
                    <a:pt x="66" y="66"/>
                  </a:lnTo>
                  <a:close/>
                  <a:moveTo>
                    <a:pt x="66" y="120"/>
                  </a:moveTo>
                  <a:lnTo>
                    <a:pt x="114" y="120"/>
                  </a:lnTo>
                  <a:lnTo>
                    <a:pt x="114" y="162"/>
                  </a:lnTo>
                  <a:lnTo>
                    <a:pt x="66" y="162"/>
                  </a:lnTo>
                  <a:lnTo>
                    <a:pt x="66" y="120"/>
                  </a:lnTo>
                  <a:close/>
                  <a:moveTo>
                    <a:pt x="66" y="168"/>
                  </a:moveTo>
                  <a:lnTo>
                    <a:pt x="114" y="168"/>
                  </a:lnTo>
                  <a:lnTo>
                    <a:pt x="114" y="216"/>
                  </a:lnTo>
                  <a:lnTo>
                    <a:pt x="66" y="216"/>
                  </a:lnTo>
                  <a:lnTo>
                    <a:pt x="66" y="168"/>
                  </a:lnTo>
                  <a:close/>
                  <a:moveTo>
                    <a:pt x="12" y="12"/>
                  </a:moveTo>
                  <a:lnTo>
                    <a:pt x="60" y="12"/>
                  </a:lnTo>
                  <a:lnTo>
                    <a:pt x="60" y="60"/>
                  </a:lnTo>
                  <a:lnTo>
                    <a:pt x="12" y="60"/>
                  </a:lnTo>
                  <a:lnTo>
                    <a:pt x="12" y="12"/>
                  </a:lnTo>
                  <a:close/>
                  <a:moveTo>
                    <a:pt x="12" y="66"/>
                  </a:moveTo>
                  <a:lnTo>
                    <a:pt x="60" y="66"/>
                  </a:lnTo>
                  <a:lnTo>
                    <a:pt x="60" y="108"/>
                  </a:lnTo>
                  <a:lnTo>
                    <a:pt x="12" y="108"/>
                  </a:lnTo>
                  <a:lnTo>
                    <a:pt x="12" y="66"/>
                  </a:lnTo>
                  <a:close/>
                  <a:moveTo>
                    <a:pt x="12" y="120"/>
                  </a:moveTo>
                  <a:lnTo>
                    <a:pt x="60" y="120"/>
                  </a:lnTo>
                  <a:lnTo>
                    <a:pt x="60" y="162"/>
                  </a:lnTo>
                  <a:lnTo>
                    <a:pt x="12" y="162"/>
                  </a:lnTo>
                  <a:lnTo>
                    <a:pt x="12" y="120"/>
                  </a:lnTo>
                  <a:close/>
                  <a:moveTo>
                    <a:pt x="12" y="168"/>
                  </a:moveTo>
                  <a:lnTo>
                    <a:pt x="60" y="168"/>
                  </a:lnTo>
                  <a:lnTo>
                    <a:pt x="60" y="216"/>
                  </a:lnTo>
                  <a:lnTo>
                    <a:pt x="12" y="216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4" name="Rectangle 404"/>
            <p:cNvSpPr>
              <a:spLocks noChangeArrowheads="1"/>
            </p:cNvSpPr>
            <p:nvPr/>
          </p:nvSpPr>
          <p:spPr bwMode="auto">
            <a:xfrm>
              <a:off x="12092747" y="3489066"/>
              <a:ext cx="4000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5" name="Freeform 405"/>
            <p:cNvSpPr>
              <a:spLocks noEditPoints="1"/>
            </p:cNvSpPr>
            <p:nvPr/>
          </p:nvSpPr>
          <p:spPr bwMode="auto">
            <a:xfrm>
              <a:off x="11826047" y="3479541"/>
              <a:ext cx="238125" cy="485775"/>
            </a:xfrm>
            <a:custGeom>
              <a:avLst/>
              <a:gdLst>
                <a:gd name="T0" fmla="*/ 0 w 150"/>
                <a:gd name="T1" fmla="*/ 306 h 306"/>
                <a:gd name="T2" fmla="*/ 150 w 150"/>
                <a:gd name="T3" fmla="*/ 306 h 306"/>
                <a:gd name="T4" fmla="*/ 150 w 150"/>
                <a:gd name="T5" fmla="*/ 0 h 306"/>
                <a:gd name="T6" fmla="*/ 0 w 150"/>
                <a:gd name="T7" fmla="*/ 0 h 306"/>
                <a:gd name="T8" fmla="*/ 0 w 150"/>
                <a:gd name="T9" fmla="*/ 306 h 306"/>
                <a:gd name="T10" fmla="*/ 12 w 150"/>
                <a:gd name="T11" fmla="*/ 18 h 306"/>
                <a:gd name="T12" fmla="*/ 138 w 150"/>
                <a:gd name="T13" fmla="*/ 18 h 306"/>
                <a:gd name="T14" fmla="*/ 138 w 150"/>
                <a:gd name="T15" fmla="*/ 300 h 306"/>
                <a:gd name="T16" fmla="*/ 12 w 150"/>
                <a:gd name="T17" fmla="*/ 300 h 306"/>
                <a:gd name="T18" fmla="*/ 12 w 150"/>
                <a:gd name="T19" fmla="*/ 1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6">
                  <a:moveTo>
                    <a:pt x="0" y="306"/>
                  </a:moveTo>
                  <a:lnTo>
                    <a:pt x="150" y="306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306"/>
                  </a:lnTo>
                  <a:close/>
                  <a:moveTo>
                    <a:pt x="12" y="18"/>
                  </a:moveTo>
                  <a:lnTo>
                    <a:pt x="138" y="18"/>
                  </a:lnTo>
                  <a:lnTo>
                    <a:pt x="138" y="300"/>
                  </a:lnTo>
                  <a:lnTo>
                    <a:pt x="12" y="30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6" name="Freeform 406"/>
            <p:cNvSpPr>
              <a:spLocks noEditPoints="1"/>
            </p:cNvSpPr>
            <p:nvPr/>
          </p:nvSpPr>
          <p:spPr bwMode="auto">
            <a:xfrm>
              <a:off x="11826047" y="3479541"/>
              <a:ext cx="238125" cy="485775"/>
            </a:xfrm>
            <a:custGeom>
              <a:avLst/>
              <a:gdLst>
                <a:gd name="T0" fmla="*/ 0 w 150"/>
                <a:gd name="T1" fmla="*/ 306 h 306"/>
                <a:gd name="T2" fmla="*/ 150 w 150"/>
                <a:gd name="T3" fmla="*/ 306 h 306"/>
                <a:gd name="T4" fmla="*/ 150 w 150"/>
                <a:gd name="T5" fmla="*/ 0 h 306"/>
                <a:gd name="T6" fmla="*/ 0 w 150"/>
                <a:gd name="T7" fmla="*/ 0 h 306"/>
                <a:gd name="T8" fmla="*/ 0 w 150"/>
                <a:gd name="T9" fmla="*/ 306 h 306"/>
                <a:gd name="T10" fmla="*/ 12 w 150"/>
                <a:gd name="T11" fmla="*/ 18 h 306"/>
                <a:gd name="T12" fmla="*/ 138 w 150"/>
                <a:gd name="T13" fmla="*/ 18 h 306"/>
                <a:gd name="T14" fmla="*/ 138 w 150"/>
                <a:gd name="T15" fmla="*/ 300 h 306"/>
                <a:gd name="T16" fmla="*/ 12 w 150"/>
                <a:gd name="T17" fmla="*/ 300 h 306"/>
                <a:gd name="T18" fmla="*/ 12 w 150"/>
                <a:gd name="T19" fmla="*/ 1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6">
                  <a:moveTo>
                    <a:pt x="0" y="306"/>
                  </a:moveTo>
                  <a:lnTo>
                    <a:pt x="150" y="306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306"/>
                  </a:lnTo>
                  <a:moveTo>
                    <a:pt x="12" y="18"/>
                  </a:moveTo>
                  <a:lnTo>
                    <a:pt x="138" y="18"/>
                  </a:lnTo>
                  <a:lnTo>
                    <a:pt x="138" y="300"/>
                  </a:lnTo>
                  <a:lnTo>
                    <a:pt x="12" y="300"/>
                  </a:lnTo>
                  <a:lnTo>
                    <a:pt x="1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7" name="Rectangle 408"/>
            <p:cNvSpPr>
              <a:spLocks noChangeArrowheads="1"/>
            </p:cNvSpPr>
            <p:nvPr/>
          </p:nvSpPr>
          <p:spPr bwMode="auto">
            <a:xfrm>
              <a:off x="11835572" y="3489066"/>
              <a:ext cx="219075" cy="476250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8" name="Rectangle 409"/>
            <p:cNvSpPr>
              <a:spLocks noChangeArrowheads="1"/>
            </p:cNvSpPr>
            <p:nvPr/>
          </p:nvSpPr>
          <p:spPr bwMode="auto">
            <a:xfrm>
              <a:off x="11835572" y="3489066"/>
              <a:ext cx="2190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9" name="Rectangle 410"/>
            <p:cNvSpPr>
              <a:spLocks noChangeArrowheads="1"/>
            </p:cNvSpPr>
            <p:nvPr/>
          </p:nvSpPr>
          <p:spPr bwMode="auto">
            <a:xfrm>
              <a:off x="11854622" y="3517641"/>
              <a:ext cx="180975" cy="2571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0" name="Rectangle 411"/>
            <p:cNvSpPr>
              <a:spLocks noChangeArrowheads="1"/>
            </p:cNvSpPr>
            <p:nvPr/>
          </p:nvSpPr>
          <p:spPr bwMode="auto">
            <a:xfrm>
              <a:off x="11854622" y="3803391"/>
              <a:ext cx="180975" cy="142875"/>
            </a:xfrm>
            <a:prstGeom prst="rect">
              <a:avLst/>
            </a:prstGeom>
            <a:solidFill>
              <a:srgbClr val="DF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1" name="Rectangle 412"/>
            <p:cNvSpPr>
              <a:spLocks noChangeArrowheads="1"/>
            </p:cNvSpPr>
            <p:nvPr/>
          </p:nvSpPr>
          <p:spPr bwMode="auto">
            <a:xfrm>
              <a:off x="11854622" y="3803391"/>
              <a:ext cx="1809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2" name="Rectangle 413"/>
            <p:cNvSpPr>
              <a:spLocks noChangeArrowheads="1"/>
            </p:cNvSpPr>
            <p:nvPr/>
          </p:nvSpPr>
          <p:spPr bwMode="auto">
            <a:xfrm>
              <a:off x="11845097" y="3593841"/>
              <a:ext cx="200025" cy="9525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3" name="Rectangle 414"/>
            <p:cNvSpPr>
              <a:spLocks noChangeArrowheads="1"/>
            </p:cNvSpPr>
            <p:nvPr/>
          </p:nvSpPr>
          <p:spPr bwMode="auto">
            <a:xfrm>
              <a:off x="11845097" y="3679566"/>
              <a:ext cx="200025" cy="19050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4" name="Rectangle 415"/>
            <p:cNvSpPr>
              <a:spLocks noChangeArrowheads="1"/>
            </p:cNvSpPr>
            <p:nvPr/>
          </p:nvSpPr>
          <p:spPr bwMode="auto">
            <a:xfrm>
              <a:off x="11940347" y="3508116"/>
              <a:ext cx="9525" cy="295275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5" name="Rectangle 416"/>
            <p:cNvSpPr>
              <a:spLocks noChangeArrowheads="1"/>
            </p:cNvSpPr>
            <p:nvPr/>
          </p:nvSpPr>
          <p:spPr bwMode="auto">
            <a:xfrm>
              <a:off x="11349797" y="3403341"/>
              <a:ext cx="1190625" cy="28575"/>
            </a:xfrm>
            <a:prstGeom prst="rect">
              <a:avLst/>
            </a:prstGeom>
            <a:solidFill>
              <a:srgbClr val="B5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6" name="Rectangle 417"/>
            <p:cNvSpPr>
              <a:spLocks noChangeArrowheads="1"/>
            </p:cNvSpPr>
            <p:nvPr/>
          </p:nvSpPr>
          <p:spPr bwMode="auto">
            <a:xfrm>
              <a:off x="11987972" y="2811203"/>
              <a:ext cx="104775" cy="5715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1" name="Rectangle 418"/>
            <p:cNvSpPr>
              <a:spLocks noChangeArrowheads="1"/>
            </p:cNvSpPr>
            <p:nvPr/>
          </p:nvSpPr>
          <p:spPr bwMode="auto">
            <a:xfrm>
              <a:off x="11902247" y="228732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2" name="กลุ่ม 511"/>
          <p:cNvGrpSpPr/>
          <p:nvPr/>
        </p:nvGrpSpPr>
        <p:grpSpPr>
          <a:xfrm>
            <a:off x="8351837" y="1905000"/>
            <a:ext cx="2379246" cy="4485830"/>
            <a:chOff x="9471784" y="2058728"/>
            <a:chExt cx="1011238" cy="1906588"/>
          </a:xfrm>
        </p:grpSpPr>
        <p:sp>
          <p:nvSpPr>
            <p:cNvPr id="513" name="Freeform 419"/>
            <p:cNvSpPr>
              <a:spLocks/>
            </p:cNvSpPr>
            <p:nvPr/>
          </p:nvSpPr>
          <p:spPr bwMode="auto">
            <a:xfrm>
              <a:off x="9547984" y="2096828"/>
              <a:ext cx="868363" cy="1868488"/>
            </a:xfrm>
            <a:custGeom>
              <a:avLst/>
              <a:gdLst>
                <a:gd name="T0" fmla="*/ 0 w 547"/>
                <a:gd name="T1" fmla="*/ 264 h 1177"/>
                <a:gd name="T2" fmla="*/ 0 w 547"/>
                <a:gd name="T3" fmla="*/ 1177 h 1177"/>
                <a:gd name="T4" fmla="*/ 547 w 547"/>
                <a:gd name="T5" fmla="*/ 1177 h 1177"/>
                <a:gd name="T6" fmla="*/ 547 w 547"/>
                <a:gd name="T7" fmla="*/ 264 h 1177"/>
                <a:gd name="T8" fmla="*/ 270 w 547"/>
                <a:gd name="T9" fmla="*/ 0 h 1177"/>
                <a:gd name="T10" fmla="*/ 0 w 547"/>
                <a:gd name="T11" fmla="*/ 264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1177">
                  <a:moveTo>
                    <a:pt x="0" y="264"/>
                  </a:moveTo>
                  <a:lnTo>
                    <a:pt x="0" y="1177"/>
                  </a:lnTo>
                  <a:lnTo>
                    <a:pt x="547" y="1177"/>
                  </a:lnTo>
                  <a:lnTo>
                    <a:pt x="547" y="264"/>
                  </a:lnTo>
                  <a:lnTo>
                    <a:pt x="270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9" name="Freeform 420"/>
            <p:cNvSpPr>
              <a:spLocks/>
            </p:cNvSpPr>
            <p:nvPr/>
          </p:nvSpPr>
          <p:spPr bwMode="auto">
            <a:xfrm>
              <a:off x="9547984" y="2096828"/>
              <a:ext cx="868363" cy="504825"/>
            </a:xfrm>
            <a:custGeom>
              <a:avLst/>
              <a:gdLst>
                <a:gd name="T0" fmla="*/ 0 w 547"/>
                <a:gd name="T1" fmla="*/ 264 h 318"/>
                <a:gd name="T2" fmla="*/ 0 w 547"/>
                <a:gd name="T3" fmla="*/ 318 h 318"/>
                <a:gd name="T4" fmla="*/ 264 w 547"/>
                <a:gd name="T5" fmla="*/ 48 h 318"/>
                <a:gd name="T6" fmla="*/ 547 w 547"/>
                <a:gd name="T7" fmla="*/ 318 h 318"/>
                <a:gd name="T8" fmla="*/ 547 w 547"/>
                <a:gd name="T9" fmla="*/ 264 h 318"/>
                <a:gd name="T10" fmla="*/ 270 w 547"/>
                <a:gd name="T11" fmla="*/ 0 h 318"/>
                <a:gd name="T12" fmla="*/ 0 w 547"/>
                <a:gd name="T13" fmla="*/ 2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318">
                  <a:moveTo>
                    <a:pt x="0" y="264"/>
                  </a:moveTo>
                  <a:lnTo>
                    <a:pt x="0" y="318"/>
                  </a:lnTo>
                  <a:lnTo>
                    <a:pt x="264" y="48"/>
                  </a:lnTo>
                  <a:lnTo>
                    <a:pt x="547" y="318"/>
                  </a:lnTo>
                  <a:lnTo>
                    <a:pt x="547" y="264"/>
                  </a:lnTo>
                  <a:lnTo>
                    <a:pt x="270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0" name="Freeform 421"/>
            <p:cNvSpPr>
              <a:spLocks/>
            </p:cNvSpPr>
            <p:nvPr/>
          </p:nvSpPr>
          <p:spPr bwMode="auto">
            <a:xfrm>
              <a:off x="9471784" y="2058728"/>
              <a:ext cx="1011238" cy="514350"/>
            </a:xfrm>
            <a:custGeom>
              <a:avLst/>
              <a:gdLst>
                <a:gd name="T0" fmla="*/ 0 w 637"/>
                <a:gd name="T1" fmla="*/ 306 h 324"/>
                <a:gd name="T2" fmla="*/ 24 w 637"/>
                <a:gd name="T3" fmla="*/ 324 h 324"/>
                <a:gd name="T4" fmla="*/ 312 w 637"/>
                <a:gd name="T5" fmla="*/ 36 h 324"/>
                <a:gd name="T6" fmla="*/ 619 w 637"/>
                <a:gd name="T7" fmla="*/ 324 h 324"/>
                <a:gd name="T8" fmla="*/ 637 w 637"/>
                <a:gd name="T9" fmla="*/ 306 h 324"/>
                <a:gd name="T10" fmla="*/ 312 w 637"/>
                <a:gd name="T11" fmla="*/ 0 h 324"/>
                <a:gd name="T12" fmla="*/ 0 w 637"/>
                <a:gd name="T13" fmla="*/ 30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324">
                  <a:moveTo>
                    <a:pt x="0" y="306"/>
                  </a:moveTo>
                  <a:lnTo>
                    <a:pt x="24" y="324"/>
                  </a:lnTo>
                  <a:lnTo>
                    <a:pt x="312" y="36"/>
                  </a:lnTo>
                  <a:lnTo>
                    <a:pt x="619" y="324"/>
                  </a:lnTo>
                  <a:lnTo>
                    <a:pt x="637" y="306"/>
                  </a:lnTo>
                  <a:lnTo>
                    <a:pt x="312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1" name="Rectangle 422"/>
            <p:cNvSpPr>
              <a:spLocks noChangeArrowheads="1"/>
            </p:cNvSpPr>
            <p:nvPr/>
          </p:nvSpPr>
          <p:spPr bwMode="auto">
            <a:xfrm>
              <a:off x="9547984" y="3393816"/>
              <a:ext cx="868363" cy="47625"/>
            </a:xfrm>
            <a:prstGeom prst="rect">
              <a:avLst/>
            </a:pr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2" name="Rectangle 423"/>
            <p:cNvSpPr>
              <a:spLocks noChangeArrowheads="1"/>
            </p:cNvSpPr>
            <p:nvPr/>
          </p:nvSpPr>
          <p:spPr bwMode="auto">
            <a:xfrm>
              <a:off x="9547984" y="2792153"/>
              <a:ext cx="868363" cy="57150"/>
            </a:xfrm>
            <a:prstGeom prst="rect">
              <a:avLst/>
            </a:pr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3" name="Rectangle 424"/>
            <p:cNvSpPr>
              <a:spLocks noChangeArrowheads="1"/>
            </p:cNvSpPr>
            <p:nvPr/>
          </p:nvSpPr>
          <p:spPr bwMode="auto">
            <a:xfrm>
              <a:off x="9547984" y="3365241"/>
              <a:ext cx="868363" cy="57150"/>
            </a:xfrm>
            <a:prstGeom prst="rect">
              <a:avLst/>
            </a:prstGeom>
            <a:solidFill>
              <a:srgbClr val="B2B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4" name="Rectangle 425"/>
            <p:cNvSpPr>
              <a:spLocks noChangeArrowheads="1"/>
            </p:cNvSpPr>
            <p:nvPr/>
          </p:nvSpPr>
          <p:spPr bwMode="auto">
            <a:xfrm>
              <a:off x="9547984" y="2773103"/>
              <a:ext cx="868363" cy="47625"/>
            </a:xfrm>
            <a:prstGeom prst="rect">
              <a:avLst/>
            </a:prstGeom>
            <a:solidFill>
              <a:srgbClr val="B2B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5" name="Rectangle 426"/>
            <p:cNvSpPr>
              <a:spLocks noChangeArrowheads="1"/>
            </p:cNvSpPr>
            <p:nvPr/>
          </p:nvSpPr>
          <p:spPr bwMode="auto">
            <a:xfrm>
              <a:off x="9547984" y="3746241"/>
              <a:ext cx="868363" cy="219075"/>
            </a:xfrm>
            <a:prstGeom prst="rect">
              <a:avLst/>
            </a:pr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6" name="Rectangle 427"/>
            <p:cNvSpPr>
              <a:spLocks noChangeArrowheads="1"/>
            </p:cNvSpPr>
            <p:nvPr/>
          </p:nvSpPr>
          <p:spPr bwMode="auto">
            <a:xfrm>
              <a:off x="9862309" y="3479541"/>
              <a:ext cx="228600" cy="485775"/>
            </a:xfrm>
            <a:prstGeom prst="rect">
              <a:avLst/>
            </a:prstGeom>
            <a:solidFill>
              <a:srgbClr val="D19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7" name="Rectangle 428"/>
            <p:cNvSpPr>
              <a:spLocks noChangeArrowheads="1"/>
            </p:cNvSpPr>
            <p:nvPr/>
          </p:nvSpPr>
          <p:spPr bwMode="auto">
            <a:xfrm>
              <a:off x="9881359" y="3774816"/>
              <a:ext cx="200025" cy="171450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8" name="Rectangle 429"/>
            <p:cNvSpPr>
              <a:spLocks noChangeArrowheads="1"/>
            </p:cNvSpPr>
            <p:nvPr/>
          </p:nvSpPr>
          <p:spPr bwMode="auto">
            <a:xfrm>
              <a:off x="9881359" y="3498591"/>
              <a:ext cx="200025" cy="257175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9" name="Rectangle 430"/>
            <p:cNvSpPr>
              <a:spLocks noChangeArrowheads="1"/>
            </p:cNvSpPr>
            <p:nvPr/>
          </p:nvSpPr>
          <p:spPr bwMode="auto">
            <a:xfrm>
              <a:off x="9900409" y="3517641"/>
              <a:ext cx="161925" cy="2190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0" name="Rectangle 431"/>
            <p:cNvSpPr>
              <a:spLocks noChangeArrowheads="1"/>
            </p:cNvSpPr>
            <p:nvPr/>
          </p:nvSpPr>
          <p:spPr bwMode="auto">
            <a:xfrm>
              <a:off x="9900409" y="3784341"/>
              <a:ext cx="161925" cy="1428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1" name="Rectangle 432"/>
            <p:cNvSpPr>
              <a:spLocks noChangeArrowheads="1"/>
            </p:cNvSpPr>
            <p:nvPr/>
          </p:nvSpPr>
          <p:spPr bwMode="auto">
            <a:xfrm>
              <a:off x="9624184" y="3527166"/>
              <a:ext cx="152400" cy="2190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2" name="Rectangle 433"/>
            <p:cNvSpPr>
              <a:spLocks noChangeArrowheads="1"/>
            </p:cNvSpPr>
            <p:nvPr/>
          </p:nvSpPr>
          <p:spPr bwMode="auto">
            <a:xfrm>
              <a:off x="9614659" y="3622416"/>
              <a:ext cx="1714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3" name="Rectangle 434"/>
            <p:cNvSpPr>
              <a:spLocks noChangeArrowheads="1"/>
            </p:cNvSpPr>
            <p:nvPr/>
          </p:nvSpPr>
          <p:spPr bwMode="auto">
            <a:xfrm>
              <a:off x="9690859" y="3527166"/>
              <a:ext cx="19050" cy="2190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4" name="Freeform 435"/>
            <p:cNvSpPr>
              <a:spLocks noEditPoints="1"/>
            </p:cNvSpPr>
            <p:nvPr/>
          </p:nvSpPr>
          <p:spPr bwMode="auto">
            <a:xfrm>
              <a:off x="9614659" y="3517641"/>
              <a:ext cx="171450" cy="228600"/>
            </a:xfrm>
            <a:custGeom>
              <a:avLst/>
              <a:gdLst>
                <a:gd name="T0" fmla="*/ 0 w 108"/>
                <a:gd name="T1" fmla="*/ 144 h 144"/>
                <a:gd name="T2" fmla="*/ 108 w 108"/>
                <a:gd name="T3" fmla="*/ 144 h 144"/>
                <a:gd name="T4" fmla="*/ 108 w 108"/>
                <a:gd name="T5" fmla="*/ 0 h 144"/>
                <a:gd name="T6" fmla="*/ 0 w 108"/>
                <a:gd name="T7" fmla="*/ 0 h 144"/>
                <a:gd name="T8" fmla="*/ 0 w 108"/>
                <a:gd name="T9" fmla="*/ 144 h 144"/>
                <a:gd name="T10" fmla="*/ 12 w 108"/>
                <a:gd name="T11" fmla="*/ 6 h 144"/>
                <a:gd name="T12" fmla="*/ 102 w 108"/>
                <a:gd name="T13" fmla="*/ 6 h 144"/>
                <a:gd name="T14" fmla="*/ 102 w 108"/>
                <a:gd name="T15" fmla="*/ 138 h 144"/>
                <a:gd name="T16" fmla="*/ 12 w 108"/>
                <a:gd name="T17" fmla="*/ 138 h 144"/>
                <a:gd name="T18" fmla="*/ 12 w 108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4">
                  <a:moveTo>
                    <a:pt x="0" y="144"/>
                  </a:moveTo>
                  <a:lnTo>
                    <a:pt x="108" y="144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4"/>
                  </a:lnTo>
                  <a:close/>
                  <a:moveTo>
                    <a:pt x="12" y="6"/>
                  </a:moveTo>
                  <a:lnTo>
                    <a:pt x="102" y="6"/>
                  </a:lnTo>
                  <a:lnTo>
                    <a:pt x="102" y="138"/>
                  </a:lnTo>
                  <a:lnTo>
                    <a:pt x="12" y="13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5" name="Rectangle 436"/>
            <p:cNvSpPr>
              <a:spLocks noChangeArrowheads="1"/>
            </p:cNvSpPr>
            <p:nvPr/>
          </p:nvSpPr>
          <p:spPr bwMode="auto">
            <a:xfrm>
              <a:off x="9605134" y="3508116"/>
              <a:ext cx="19050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6" name="Rectangle 437"/>
            <p:cNvSpPr>
              <a:spLocks noChangeArrowheads="1"/>
            </p:cNvSpPr>
            <p:nvPr/>
          </p:nvSpPr>
          <p:spPr bwMode="auto">
            <a:xfrm>
              <a:off x="9595609" y="3746241"/>
              <a:ext cx="2095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7" name="Rectangle 438"/>
            <p:cNvSpPr>
              <a:spLocks noChangeArrowheads="1"/>
            </p:cNvSpPr>
            <p:nvPr/>
          </p:nvSpPr>
          <p:spPr bwMode="auto">
            <a:xfrm>
              <a:off x="10176634" y="3498591"/>
              <a:ext cx="163513" cy="2190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8" name="Rectangle 439"/>
            <p:cNvSpPr>
              <a:spLocks noChangeArrowheads="1"/>
            </p:cNvSpPr>
            <p:nvPr/>
          </p:nvSpPr>
          <p:spPr bwMode="auto">
            <a:xfrm>
              <a:off x="10167109" y="3603366"/>
              <a:ext cx="17303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9" name="Rectangle 440"/>
            <p:cNvSpPr>
              <a:spLocks noChangeArrowheads="1"/>
            </p:cNvSpPr>
            <p:nvPr/>
          </p:nvSpPr>
          <p:spPr bwMode="auto">
            <a:xfrm>
              <a:off x="10252834" y="3508116"/>
              <a:ext cx="9525" cy="2190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0" name="Freeform 441"/>
            <p:cNvSpPr>
              <a:spLocks noEditPoints="1"/>
            </p:cNvSpPr>
            <p:nvPr/>
          </p:nvSpPr>
          <p:spPr bwMode="auto">
            <a:xfrm>
              <a:off x="10167109" y="3498591"/>
              <a:ext cx="173038" cy="228600"/>
            </a:xfrm>
            <a:custGeom>
              <a:avLst/>
              <a:gdLst>
                <a:gd name="T0" fmla="*/ 0 w 109"/>
                <a:gd name="T1" fmla="*/ 144 h 144"/>
                <a:gd name="T2" fmla="*/ 109 w 109"/>
                <a:gd name="T3" fmla="*/ 144 h 144"/>
                <a:gd name="T4" fmla="*/ 109 w 109"/>
                <a:gd name="T5" fmla="*/ 0 h 144"/>
                <a:gd name="T6" fmla="*/ 0 w 109"/>
                <a:gd name="T7" fmla="*/ 0 h 144"/>
                <a:gd name="T8" fmla="*/ 0 w 109"/>
                <a:gd name="T9" fmla="*/ 144 h 144"/>
                <a:gd name="T10" fmla="*/ 12 w 109"/>
                <a:gd name="T11" fmla="*/ 6 h 144"/>
                <a:gd name="T12" fmla="*/ 103 w 109"/>
                <a:gd name="T13" fmla="*/ 6 h 144"/>
                <a:gd name="T14" fmla="*/ 103 w 109"/>
                <a:gd name="T15" fmla="*/ 138 h 144"/>
                <a:gd name="T16" fmla="*/ 12 w 109"/>
                <a:gd name="T17" fmla="*/ 138 h 144"/>
                <a:gd name="T18" fmla="*/ 12 w 10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44">
                  <a:moveTo>
                    <a:pt x="0" y="144"/>
                  </a:move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44"/>
                  </a:lnTo>
                  <a:close/>
                  <a:moveTo>
                    <a:pt x="12" y="6"/>
                  </a:moveTo>
                  <a:lnTo>
                    <a:pt x="103" y="6"/>
                  </a:lnTo>
                  <a:lnTo>
                    <a:pt x="103" y="138"/>
                  </a:lnTo>
                  <a:lnTo>
                    <a:pt x="12" y="13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1" name="Rectangle 442"/>
            <p:cNvSpPr>
              <a:spLocks noChangeArrowheads="1"/>
            </p:cNvSpPr>
            <p:nvPr/>
          </p:nvSpPr>
          <p:spPr bwMode="auto">
            <a:xfrm>
              <a:off x="10157584" y="3489066"/>
              <a:ext cx="19208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2" name="Rectangle 443"/>
            <p:cNvSpPr>
              <a:spLocks noChangeArrowheads="1"/>
            </p:cNvSpPr>
            <p:nvPr/>
          </p:nvSpPr>
          <p:spPr bwMode="auto">
            <a:xfrm>
              <a:off x="10148059" y="3727191"/>
              <a:ext cx="22066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3" name="Freeform 444"/>
            <p:cNvSpPr>
              <a:spLocks/>
            </p:cNvSpPr>
            <p:nvPr/>
          </p:nvSpPr>
          <p:spPr bwMode="auto">
            <a:xfrm>
              <a:off x="9605134" y="2944553"/>
              <a:ext cx="200025" cy="296863"/>
            </a:xfrm>
            <a:custGeom>
              <a:avLst/>
              <a:gdLst>
                <a:gd name="T0" fmla="*/ 11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1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4" name="Freeform 445"/>
            <p:cNvSpPr>
              <a:spLocks noEditPoints="1"/>
            </p:cNvSpPr>
            <p:nvPr/>
          </p:nvSpPr>
          <p:spPr bwMode="auto">
            <a:xfrm>
              <a:off x="9595609" y="2944553"/>
              <a:ext cx="219075" cy="306388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2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2 w 23"/>
                <a:gd name="T21" fmla="*/ 11 h 32"/>
                <a:gd name="T22" fmla="*/ 22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6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2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7" y="1"/>
                    <a:pt x="12" y="1"/>
                  </a:cubicBezTo>
                  <a:cubicBezTo>
                    <a:pt x="17" y="1"/>
                    <a:pt x="22" y="6"/>
                    <a:pt x="22" y="11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5" name="Rectangle 446"/>
            <p:cNvSpPr>
              <a:spLocks noChangeArrowheads="1"/>
            </p:cNvSpPr>
            <p:nvPr/>
          </p:nvSpPr>
          <p:spPr bwMode="auto">
            <a:xfrm>
              <a:off x="9586084" y="32509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6" name="Rectangle 447"/>
            <p:cNvSpPr>
              <a:spLocks noChangeArrowheads="1"/>
            </p:cNvSpPr>
            <p:nvPr/>
          </p:nvSpPr>
          <p:spPr bwMode="auto">
            <a:xfrm>
              <a:off x="9700384" y="2954078"/>
              <a:ext cx="19050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7" name="Rectangle 448"/>
            <p:cNvSpPr>
              <a:spLocks noChangeArrowheads="1"/>
            </p:cNvSpPr>
            <p:nvPr/>
          </p:nvSpPr>
          <p:spPr bwMode="auto">
            <a:xfrm>
              <a:off x="9614659" y="3039803"/>
              <a:ext cx="200025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8" name="Rectangle 449"/>
            <p:cNvSpPr>
              <a:spLocks noChangeArrowheads="1"/>
            </p:cNvSpPr>
            <p:nvPr/>
          </p:nvSpPr>
          <p:spPr bwMode="auto">
            <a:xfrm>
              <a:off x="9614659" y="3144578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9" name="Freeform 450"/>
            <p:cNvSpPr>
              <a:spLocks/>
            </p:cNvSpPr>
            <p:nvPr/>
          </p:nvSpPr>
          <p:spPr bwMode="auto">
            <a:xfrm>
              <a:off x="9881359" y="2944553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0" name="Freeform 451"/>
            <p:cNvSpPr>
              <a:spLocks noEditPoints="1"/>
            </p:cNvSpPr>
            <p:nvPr/>
          </p:nvSpPr>
          <p:spPr bwMode="auto">
            <a:xfrm>
              <a:off x="9871834" y="2944553"/>
              <a:ext cx="219075" cy="306388"/>
            </a:xfrm>
            <a:custGeom>
              <a:avLst/>
              <a:gdLst>
                <a:gd name="T0" fmla="*/ 11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1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1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1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1" name="Rectangle 452"/>
            <p:cNvSpPr>
              <a:spLocks noChangeArrowheads="1"/>
            </p:cNvSpPr>
            <p:nvPr/>
          </p:nvSpPr>
          <p:spPr bwMode="auto">
            <a:xfrm>
              <a:off x="9852784" y="32509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2" name="Rectangle 453"/>
            <p:cNvSpPr>
              <a:spLocks noChangeArrowheads="1"/>
            </p:cNvSpPr>
            <p:nvPr/>
          </p:nvSpPr>
          <p:spPr bwMode="auto">
            <a:xfrm>
              <a:off x="9976609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3" name="Rectangle 454"/>
            <p:cNvSpPr>
              <a:spLocks noChangeArrowheads="1"/>
            </p:cNvSpPr>
            <p:nvPr/>
          </p:nvSpPr>
          <p:spPr bwMode="auto">
            <a:xfrm>
              <a:off x="9881359" y="3039803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4" name="Rectangle 455"/>
            <p:cNvSpPr>
              <a:spLocks noChangeArrowheads="1"/>
            </p:cNvSpPr>
            <p:nvPr/>
          </p:nvSpPr>
          <p:spPr bwMode="auto">
            <a:xfrm>
              <a:off x="9881359" y="3144578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5" name="Freeform 456"/>
            <p:cNvSpPr>
              <a:spLocks/>
            </p:cNvSpPr>
            <p:nvPr/>
          </p:nvSpPr>
          <p:spPr bwMode="auto">
            <a:xfrm>
              <a:off x="10148059" y="2944553"/>
              <a:ext cx="201613" cy="296863"/>
            </a:xfrm>
            <a:custGeom>
              <a:avLst/>
              <a:gdLst>
                <a:gd name="T0" fmla="*/ 11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1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6" name="Freeform 457"/>
            <p:cNvSpPr>
              <a:spLocks noEditPoints="1"/>
            </p:cNvSpPr>
            <p:nvPr/>
          </p:nvSpPr>
          <p:spPr bwMode="auto">
            <a:xfrm>
              <a:off x="10138534" y="2944553"/>
              <a:ext cx="220663" cy="306388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7" name="Rectangle 458"/>
            <p:cNvSpPr>
              <a:spLocks noChangeArrowheads="1"/>
            </p:cNvSpPr>
            <p:nvPr/>
          </p:nvSpPr>
          <p:spPr bwMode="auto">
            <a:xfrm>
              <a:off x="10129009" y="3250941"/>
              <a:ext cx="23971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8" name="Rectangle 459"/>
            <p:cNvSpPr>
              <a:spLocks noChangeArrowheads="1"/>
            </p:cNvSpPr>
            <p:nvPr/>
          </p:nvSpPr>
          <p:spPr bwMode="auto">
            <a:xfrm>
              <a:off x="10243309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9" name="Rectangle 460"/>
            <p:cNvSpPr>
              <a:spLocks noChangeArrowheads="1"/>
            </p:cNvSpPr>
            <p:nvPr/>
          </p:nvSpPr>
          <p:spPr bwMode="auto">
            <a:xfrm>
              <a:off x="10148059" y="3039803"/>
              <a:ext cx="211138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0" name="Rectangle 461"/>
            <p:cNvSpPr>
              <a:spLocks noChangeArrowheads="1"/>
            </p:cNvSpPr>
            <p:nvPr/>
          </p:nvSpPr>
          <p:spPr bwMode="auto">
            <a:xfrm>
              <a:off x="10148059" y="3144578"/>
              <a:ext cx="211138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1" name="Freeform 462"/>
            <p:cNvSpPr>
              <a:spLocks/>
            </p:cNvSpPr>
            <p:nvPr/>
          </p:nvSpPr>
          <p:spPr bwMode="auto">
            <a:xfrm>
              <a:off x="9605134" y="2515928"/>
              <a:ext cx="209550" cy="20955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0 w 22"/>
                <a:gd name="T5" fmla="*/ 22 h 22"/>
                <a:gd name="T6" fmla="*/ 22 w 22"/>
                <a:gd name="T7" fmla="*/ 22 h 22"/>
                <a:gd name="T8" fmla="*/ 22 w 22"/>
                <a:gd name="T9" fmla="*/ 11 h 22"/>
                <a:gd name="T10" fmla="*/ 11 w 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2" name="Freeform 463"/>
            <p:cNvSpPr>
              <a:spLocks/>
            </p:cNvSpPr>
            <p:nvPr/>
          </p:nvSpPr>
          <p:spPr bwMode="auto">
            <a:xfrm>
              <a:off x="9605134" y="2506403"/>
              <a:ext cx="209550" cy="219075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2 h 23"/>
                <a:gd name="T4" fmla="*/ 0 w 22"/>
                <a:gd name="T5" fmla="*/ 23 h 23"/>
                <a:gd name="T6" fmla="*/ 1 w 22"/>
                <a:gd name="T7" fmla="*/ 23 h 23"/>
                <a:gd name="T8" fmla="*/ 1 w 22"/>
                <a:gd name="T9" fmla="*/ 12 h 23"/>
                <a:gd name="T10" fmla="*/ 11 w 22"/>
                <a:gd name="T11" fmla="*/ 2 h 23"/>
                <a:gd name="T12" fmla="*/ 21 w 22"/>
                <a:gd name="T13" fmla="*/ 12 h 23"/>
                <a:gd name="T14" fmla="*/ 21 w 22"/>
                <a:gd name="T15" fmla="*/ 23 h 23"/>
                <a:gd name="T16" fmla="*/ 22 w 22"/>
                <a:gd name="T17" fmla="*/ 23 h 23"/>
                <a:gd name="T18" fmla="*/ 22 w 22"/>
                <a:gd name="T19" fmla="*/ 12 h 23"/>
                <a:gd name="T20" fmla="*/ 11 w 22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6" y="2"/>
                    <a:pt x="11" y="2"/>
                  </a:cubicBezTo>
                  <a:cubicBezTo>
                    <a:pt x="16" y="2"/>
                    <a:pt x="21" y="7"/>
                    <a:pt x="21" y="1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3" name="Rectangle 464"/>
            <p:cNvSpPr>
              <a:spLocks noChangeArrowheads="1"/>
            </p:cNvSpPr>
            <p:nvPr/>
          </p:nvSpPr>
          <p:spPr bwMode="auto">
            <a:xfrm>
              <a:off x="9586084" y="2725478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4" name="Rectangle 465"/>
            <p:cNvSpPr>
              <a:spLocks noChangeArrowheads="1"/>
            </p:cNvSpPr>
            <p:nvPr/>
          </p:nvSpPr>
          <p:spPr bwMode="auto">
            <a:xfrm>
              <a:off x="9700384" y="2525453"/>
              <a:ext cx="19050" cy="2000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5" name="Rectangle 466"/>
            <p:cNvSpPr>
              <a:spLocks noChangeArrowheads="1"/>
            </p:cNvSpPr>
            <p:nvPr/>
          </p:nvSpPr>
          <p:spPr bwMode="auto">
            <a:xfrm>
              <a:off x="9605134" y="2611178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6" name="Rectangle 467"/>
            <p:cNvSpPr>
              <a:spLocks noChangeArrowheads="1"/>
            </p:cNvSpPr>
            <p:nvPr/>
          </p:nvSpPr>
          <p:spPr bwMode="auto">
            <a:xfrm>
              <a:off x="9605134" y="271595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4" name="Freeform 468"/>
            <p:cNvSpPr>
              <a:spLocks/>
            </p:cNvSpPr>
            <p:nvPr/>
          </p:nvSpPr>
          <p:spPr bwMode="auto">
            <a:xfrm>
              <a:off x="9881359" y="2515928"/>
              <a:ext cx="200025" cy="209550"/>
            </a:xfrm>
            <a:custGeom>
              <a:avLst/>
              <a:gdLst>
                <a:gd name="T0" fmla="*/ 10 w 21"/>
                <a:gd name="T1" fmla="*/ 0 h 22"/>
                <a:gd name="T2" fmla="*/ 0 w 21"/>
                <a:gd name="T3" fmla="*/ 11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1 h 22"/>
                <a:gd name="T10" fmla="*/ 1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5" name="Freeform 469"/>
            <p:cNvSpPr>
              <a:spLocks/>
            </p:cNvSpPr>
            <p:nvPr/>
          </p:nvSpPr>
          <p:spPr bwMode="auto">
            <a:xfrm>
              <a:off x="9871834" y="2506403"/>
              <a:ext cx="219075" cy="219075"/>
            </a:xfrm>
            <a:custGeom>
              <a:avLst/>
              <a:gdLst>
                <a:gd name="T0" fmla="*/ 11 w 23"/>
                <a:gd name="T1" fmla="*/ 0 h 23"/>
                <a:gd name="T2" fmla="*/ 0 w 23"/>
                <a:gd name="T3" fmla="*/ 12 h 23"/>
                <a:gd name="T4" fmla="*/ 0 w 23"/>
                <a:gd name="T5" fmla="*/ 23 h 23"/>
                <a:gd name="T6" fmla="*/ 2 w 23"/>
                <a:gd name="T7" fmla="*/ 23 h 23"/>
                <a:gd name="T8" fmla="*/ 2 w 23"/>
                <a:gd name="T9" fmla="*/ 12 h 23"/>
                <a:gd name="T10" fmla="*/ 11 w 23"/>
                <a:gd name="T11" fmla="*/ 2 h 23"/>
                <a:gd name="T12" fmla="*/ 21 w 23"/>
                <a:gd name="T13" fmla="*/ 12 h 23"/>
                <a:gd name="T14" fmla="*/ 21 w 23"/>
                <a:gd name="T15" fmla="*/ 23 h 23"/>
                <a:gd name="T16" fmla="*/ 23 w 23"/>
                <a:gd name="T17" fmla="*/ 23 h 23"/>
                <a:gd name="T18" fmla="*/ 23 w 23"/>
                <a:gd name="T19" fmla="*/ 12 h 23"/>
                <a:gd name="T20" fmla="*/ 11 w 2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1" y="2"/>
                  </a:cubicBezTo>
                  <a:cubicBezTo>
                    <a:pt x="17" y="2"/>
                    <a:pt x="21" y="7"/>
                    <a:pt x="21" y="1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6" name="Rectangle 470"/>
            <p:cNvSpPr>
              <a:spLocks noChangeArrowheads="1"/>
            </p:cNvSpPr>
            <p:nvPr/>
          </p:nvSpPr>
          <p:spPr bwMode="auto">
            <a:xfrm>
              <a:off x="9852784" y="2725478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7" name="Rectangle 471"/>
            <p:cNvSpPr>
              <a:spLocks noChangeArrowheads="1"/>
            </p:cNvSpPr>
            <p:nvPr/>
          </p:nvSpPr>
          <p:spPr bwMode="auto">
            <a:xfrm>
              <a:off x="9976609" y="2525453"/>
              <a:ext cx="9525" cy="2000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8" name="Rectangle 472"/>
            <p:cNvSpPr>
              <a:spLocks noChangeArrowheads="1"/>
            </p:cNvSpPr>
            <p:nvPr/>
          </p:nvSpPr>
          <p:spPr bwMode="auto">
            <a:xfrm>
              <a:off x="9871834" y="2611178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9" name="Rectangle 473"/>
            <p:cNvSpPr>
              <a:spLocks noChangeArrowheads="1"/>
            </p:cNvSpPr>
            <p:nvPr/>
          </p:nvSpPr>
          <p:spPr bwMode="auto">
            <a:xfrm>
              <a:off x="9871834" y="271595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0" name="Freeform 474"/>
            <p:cNvSpPr>
              <a:spLocks/>
            </p:cNvSpPr>
            <p:nvPr/>
          </p:nvSpPr>
          <p:spPr bwMode="auto">
            <a:xfrm>
              <a:off x="10148059" y="2515928"/>
              <a:ext cx="201613" cy="209550"/>
            </a:xfrm>
            <a:custGeom>
              <a:avLst/>
              <a:gdLst>
                <a:gd name="T0" fmla="*/ 10 w 21"/>
                <a:gd name="T1" fmla="*/ 0 h 22"/>
                <a:gd name="T2" fmla="*/ 0 w 21"/>
                <a:gd name="T3" fmla="*/ 11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1 h 22"/>
                <a:gd name="T10" fmla="*/ 1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1" name="Freeform 475"/>
            <p:cNvSpPr>
              <a:spLocks/>
            </p:cNvSpPr>
            <p:nvPr/>
          </p:nvSpPr>
          <p:spPr bwMode="auto">
            <a:xfrm>
              <a:off x="10138534" y="2506403"/>
              <a:ext cx="220663" cy="219075"/>
            </a:xfrm>
            <a:custGeom>
              <a:avLst/>
              <a:gdLst>
                <a:gd name="T0" fmla="*/ 11 w 23"/>
                <a:gd name="T1" fmla="*/ 0 h 23"/>
                <a:gd name="T2" fmla="*/ 0 w 23"/>
                <a:gd name="T3" fmla="*/ 12 h 23"/>
                <a:gd name="T4" fmla="*/ 0 w 23"/>
                <a:gd name="T5" fmla="*/ 23 h 23"/>
                <a:gd name="T6" fmla="*/ 2 w 23"/>
                <a:gd name="T7" fmla="*/ 23 h 23"/>
                <a:gd name="T8" fmla="*/ 2 w 23"/>
                <a:gd name="T9" fmla="*/ 12 h 23"/>
                <a:gd name="T10" fmla="*/ 11 w 23"/>
                <a:gd name="T11" fmla="*/ 2 h 23"/>
                <a:gd name="T12" fmla="*/ 21 w 23"/>
                <a:gd name="T13" fmla="*/ 12 h 23"/>
                <a:gd name="T14" fmla="*/ 21 w 23"/>
                <a:gd name="T15" fmla="*/ 23 h 23"/>
                <a:gd name="T16" fmla="*/ 23 w 23"/>
                <a:gd name="T17" fmla="*/ 23 h 23"/>
                <a:gd name="T18" fmla="*/ 23 w 23"/>
                <a:gd name="T19" fmla="*/ 12 h 23"/>
                <a:gd name="T20" fmla="*/ 11 w 2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1" y="2"/>
                  </a:cubicBezTo>
                  <a:cubicBezTo>
                    <a:pt x="17" y="2"/>
                    <a:pt x="21" y="7"/>
                    <a:pt x="21" y="1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2" name="Rectangle 476"/>
            <p:cNvSpPr>
              <a:spLocks noChangeArrowheads="1"/>
            </p:cNvSpPr>
            <p:nvPr/>
          </p:nvSpPr>
          <p:spPr bwMode="auto">
            <a:xfrm>
              <a:off x="10129009" y="2725478"/>
              <a:ext cx="23971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3" name="Rectangle 477"/>
            <p:cNvSpPr>
              <a:spLocks noChangeArrowheads="1"/>
            </p:cNvSpPr>
            <p:nvPr/>
          </p:nvSpPr>
          <p:spPr bwMode="auto">
            <a:xfrm>
              <a:off x="10243309" y="2525453"/>
              <a:ext cx="9525" cy="2000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4" name="Rectangle 478"/>
            <p:cNvSpPr>
              <a:spLocks noChangeArrowheads="1"/>
            </p:cNvSpPr>
            <p:nvPr/>
          </p:nvSpPr>
          <p:spPr bwMode="auto">
            <a:xfrm>
              <a:off x="10148059" y="2611178"/>
              <a:ext cx="201613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5" name="Rectangle 479"/>
            <p:cNvSpPr>
              <a:spLocks noChangeArrowheads="1"/>
            </p:cNvSpPr>
            <p:nvPr/>
          </p:nvSpPr>
          <p:spPr bwMode="auto">
            <a:xfrm>
              <a:off x="10148059" y="2715953"/>
              <a:ext cx="20161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6" name="Oval 480"/>
            <p:cNvSpPr>
              <a:spLocks noChangeArrowheads="1"/>
            </p:cNvSpPr>
            <p:nvPr/>
          </p:nvSpPr>
          <p:spPr bwMode="auto">
            <a:xfrm>
              <a:off x="9881359" y="2268278"/>
              <a:ext cx="200025" cy="190500"/>
            </a:xfrm>
            <a:prstGeom prst="ellipse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7" name="Oval 481"/>
            <p:cNvSpPr>
              <a:spLocks noChangeArrowheads="1"/>
            </p:cNvSpPr>
            <p:nvPr/>
          </p:nvSpPr>
          <p:spPr bwMode="auto">
            <a:xfrm>
              <a:off x="9900409" y="2287328"/>
              <a:ext cx="152400" cy="152400"/>
            </a:xfrm>
            <a:prstGeom prst="ellipse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88" name="กลุ่ม 787"/>
          <p:cNvGrpSpPr/>
          <p:nvPr/>
        </p:nvGrpSpPr>
        <p:grpSpPr>
          <a:xfrm>
            <a:off x="15362237" y="2856209"/>
            <a:ext cx="2285868" cy="3544591"/>
            <a:chOff x="10406822" y="2458778"/>
            <a:chExt cx="971550" cy="1506538"/>
          </a:xfrm>
        </p:grpSpPr>
        <p:sp>
          <p:nvSpPr>
            <p:cNvPr id="789" name="Rectangle 482"/>
            <p:cNvSpPr>
              <a:spLocks noChangeArrowheads="1"/>
            </p:cNvSpPr>
            <p:nvPr/>
          </p:nvSpPr>
          <p:spPr bwMode="auto">
            <a:xfrm>
              <a:off x="10416347" y="2896928"/>
              <a:ext cx="952500" cy="1068388"/>
            </a:xfrm>
            <a:prstGeom prst="rect">
              <a:avLst/>
            </a:pr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0" name="Rectangle 483"/>
            <p:cNvSpPr>
              <a:spLocks noChangeArrowheads="1"/>
            </p:cNvSpPr>
            <p:nvPr/>
          </p:nvSpPr>
          <p:spPr bwMode="auto">
            <a:xfrm>
              <a:off x="10416347" y="2896928"/>
              <a:ext cx="952500" cy="57150"/>
            </a:xfrm>
            <a:prstGeom prst="rect">
              <a:avLst/>
            </a:prstGeom>
            <a:solidFill>
              <a:srgbClr val="B0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1" name="Freeform 484"/>
            <p:cNvSpPr>
              <a:spLocks/>
            </p:cNvSpPr>
            <p:nvPr/>
          </p:nvSpPr>
          <p:spPr bwMode="auto">
            <a:xfrm>
              <a:off x="10416347" y="2458778"/>
              <a:ext cx="952500" cy="438150"/>
            </a:xfrm>
            <a:custGeom>
              <a:avLst/>
              <a:gdLst>
                <a:gd name="T0" fmla="*/ 84 w 600"/>
                <a:gd name="T1" fmla="*/ 0 h 276"/>
                <a:gd name="T2" fmla="*/ 0 w 600"/>
                <a:gd name="T3" fmla="*/ 276 h 276"/>
                <a:gd name="T4" fmla="*/ 600 w 600"/>
                <a:gd name="T5" fmla="*/ 276 h 276"/>
                <a:gd name="T6" fmla="*/ 510 w 600"/>
                <a:gd name="T7" fmla="*/ 0 h 276"/>
                <a:gd name="T8" fmla="*/ 84 w 600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276">
                  <a:moveTo>
                    <a:pt x="84" y="0"/>
                  </a:moveTo>
                  <a:lnTo>
                    <a:pt x="0" y="276"/>
                  </a:lnTo>
                  <a:lnTo>
                    <a:pt x="600" y="276"/>
                  </a:lnTo>
                  <a:lnTo>
                    <a:pt x="510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6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2" name="Rectangle 485"/>
            <p:cNvSpPr>
              <a:spLocks noChangeArrowheads="1"/>
            </p:cNvSpPr>
            <p:nvPr/>
          </p:nvSpPr>
          <p:spPr bwMode="auto">
            <a:xfrm>
              <a:off x="10406822" y="2868353"/>
              <a:ext cx="971550" cy="47625"/>
            </a:xfrm>
            <a:prstGeom prst="rect">
              <a:avLst/>
            </a:pr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3" name="Freeform 492"/>
            <p:cNvSpPr>
              <a:spLocks noEditPoints="1"/>
            </p:cNvSpPr>
            <p:nvPr/>
          </p:nvSpPr>
          <p:spPr bwMode="auto">
            <a:xfrm>
              <a:off x="10692572" y="2487353"/>
              <a:ext cx="447675" cy="314325"/>
            </a:xfrm>
            <a:custGeom>
              <a:avLst/>
              <a:gdLst>
                <a:gd name="T0" fmla="*/ 0 w 282"/>
                <a:gd name="T1" fmla="*/ 198 h 198"/>
                <a:gd name="T2" fmla="*/ 282 w 282"/>
                <a:gd name="T3" fmla="*/ 198 h 198"/>
                <a:gd name="T4" fmla="*/ 138 w 282"/>
                <a:gd name="T5" fmla="*/ 0 h 198"/>
                <a:gd name="T6" fmla="*/ 0 w 282"/>
                <a:gd name="T7" fmla="*/ 198 h 198"/>
                <a:gd name="T8" fmla="*/ 36 w 282"/>
                <a:gd name="T9" fmla="*/ 192 h 198"/>
                <a:gd name="T10" fmla="*/ 138 w 282"/>
                <a:gd name="T11" fmla="*/ 36 h 198"/>
                <a:gd name="T12" fmla="*/ 246 w 282"/>
                <a:gd name="T13" fmla="*/ 192 h 198"/>
                <a:gd name="T14" fmla="*/ 36 w 282"/>
                <a:gd name="T15" fmla="*/ 19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98">
                  <a:moveTo>
                    <a:pt x="0" y="198"/>
                  </a:moveTo>
                  <a:lnTo>
                    <a:pt x="282" y="198"/>
                  </a:lnTo>
                  <a:lnTo>
                    <a:pt x="138" y="0"/>
                  </a:lnTo>
                  <a:lnTo>
                    <a:pt x="0" y="198"/>
                  </a:lnTo>
                  <a:close/>
                  <a:moveTo>
                    <a:pt x="36" y="192"/>
                  </a:moveTo>
                  <a:lnTo>
                    <a:pt x="138" y="36"/>
                  </a:lnTo>
                  <a:lnTo>
                    <a:pt x="246" y="192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4" name="Freeform 493"/>
            <p:cNvSpPr>
              <a:spLocks/>
            </p:cNvSpPr>
            <p:nvPr/>
          </p:nvSpPr>
          <p:spPr bwMode="auto">
            <a:xfrm>
              <a:off x="10721147" y="2515928"/>
              <a:ext cx="390525" cy="285750"/>
            </a:xfrm>
            <a:custGeom>
              <a:avLst/>
              <a:gdLst>
                <a:gd name="T0" fmla="*/ 0 w 246"/>
                <a:gd name="T1" fmla="*/ 180 h 180"/>
                <a:gd name="T2" fmla="*/ 246 w 246"/>
                <a:gd name="T3" fmla="*/ 180 h 180"/>
                <a:gd name="T4" fmla="*/ 120 w 246"/>
                <a:gd name="T5" fmla="*/ 0 h 180"/>
                <a:gd name="T6" fmla="*/ 0 w 246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0">
                  <a:moveTo>
                    <a:pt x="0" y="180"/>
                  </a:moveTo>
                  <a:lnTo>
                    <a:pt x="246" y="180"/>
                  </a:lnTo>
                  <a:lnTo>
                    <a:pt x="120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5" name="Rectangle 494"/>
            <p:cNvSpPr>
              <a:spLocks noChangeArrowheads="1"/>
            </p:cNvSpPr>
            <p:nvPr/>
          </p:nvSpPr>
          <p:spPr bwMode="auto">
            <a:xfrm>
              <a:off x="10864022" y="2649278"/>
              <a:ext cx="104775" cy="1428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6" name="Freeform 495"/>
            <p:cNvSpPr>
              <a:spLocks noEditPoints="1"/>
            </p:cNvSpPr>
            <p:nvPr/>
          </p:nvSpPr>
          <p:spPr bwMode="auto">
            <a:xfrm>
              <a:off x="10854497" y="2639753"/>
              <a:ext cx="123825" cy="161925"/>
            </a:xfrm>
            <a:custGeom>
              <a:avLst/>
              <a:gdLst>
                <a:gd name="T0" fmla="*/ 0 w 78"/>
                <a:gd name="T1" fmla="*/ 102 h 102"/>
                <a:gd name="T2" fmla="*/ 78 w 78"/>
                <a:gd name="T3" fmla="*/ 102 h 102"/>
                <a:gd name="T4" fmla="*/ 78 w 78"/>
                <a:gd name="T5" fmla="*/ 0 h 102"/>
                <a:gd name="T6" fmla="*/ 0 w 78"/>
                <a:gd name="T7" fmla="*/ 0 h 102"/>
                <a:gd name="T8" fmla="*/ 0 w 78"/>
                <a:gd name="T9" fmla="*/ 102 h 102"/>
                <a:gd name="T10" fmla="*/ 12 w 78"/>
                <a:gd name="T11" fmla="*/ 12 h 102"/>
                <a:gd name="T12" fmla="*/ 66 w 78"/>
                <a:gd name="T13" fmla="*/ 12 h 102"/>
                <a:gd name="T14" fmla="*/ 66 w 78"/>
                <a:gd name="T15" fmla="*/ 90 h 102"/>
                <a:gd name="T16" fmla="*/ 12 w 78"/>
                <a:gd name="T17" fmla="*/ 90 h 102"/>
                <a:gd name="T18" fmla="*/ 12 w 78"/>
                <a:gd name="T19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02">
                  <a:moveTo>
                    <a:pt x="0" y="102"/>
                  </a:moveTo>
                  <a:lnTo>
                    <a:pt x="78" y="102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02"/>
                  </a:lnTo>
                  <a:close/>
                  <a:moveTo>
                    <a:pt x="12" y="12"/>
                  </a:moveTo>
                  <a:lnTo>
                    <a:pt x="66" y="12"/>
                  </a:lnTo>
                  <a:lnTo>
                    <a:pt x="66" y="90"/>
                  </a:lnTo>
                  <a:lnTo>
                    <a:pt x="12" y="9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7" name="Rectangle 496"/>
            <p:cNvSpPr>
              <a:spLocks noChangeArrowheads="1"/>
            </p:cNvSpPr>
            <p:nvPr/>
          </p:nvSpPr>
          <p:spPr bwMode="auto">
            <a:xfrm>
              <a:off x="10511597" y="3049328"/>
              <a:ext cx="161925" cy="25876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8" name="Rectangle 497"/>
            <p:cNvSpPr>
              <a:spLocks noChangeArrowheads="1"/>
            </p:cNvSpPr>
            <p:nvPr/>
          </p:nvSpPr>
          <p:spPr bwMode="auto">
            <a:xfrm>
              <a:off x="10511597" y="3184266"/>
              <a:ext cx="1619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9" name="Freeform 498"/>
            <p:cNvSpPr>
              <a:spLocks noEditPoints="1"/>
            </p:cNvSpPr>
            <p:nvPr/>
          </p:nvSpPr>
          <p:spPr bwMode="auto">
            <a:xfrm>
              <a:off x="10502072" y="3039803"/>
              <a:ext cx="180975" cy="277813"/>
            </a:xfrm>
            <a:custGeom>
              <a:avLst/>
              <a:gdLst>
                <a:gd name="T0" fmla="*/ 0 w 114"/>
                <a:gd name="T1" fmla="*/ 175 h 175"/>
                <a:gd name="T2" fmla="*/ 114 w 114"/>
                <a:gd name="T3" fmla="*/ 175 h 175"/>
                <a:gd name="T4" fmla="*/ 114 w 114"/>
                <a:gd name="T5" fmla="*/ 0 h 175"/>
                <a:gd name="T6" fmla="*/ 0 w 114"/>
                <a:gd name="T7" fmla="*/ 0 h 175"/>
                <a:gd name="T8" fmla="*/ 0 w 114"/>
                <a:gd name="T9" fmla="*/ 175 h 175"/>
                <a:gd name="T10" fmla="*/ 12 w 114"/>
                <a:gd name="T11" fmla="*/ 6 h 175"/>
                <a:gd name="T12" fmla="*/ 102 w 114"/>
                <a:gd name="T13" fmla="*/ 6 h 175"/>
                <a:gd name="T14" fmla="*/ 102 w 114"/>
                <a:gd name="T15" fmla="*/ 163 h 175"/>
                <a:gd name="T16" fmla="*/ 12 w 114"/>
                <a:gd name="T17" fmla="*/ 163 h 175"/>
                <a:gd name="T18" fmla="*/ 12 w 114"/>
                <a:gd name="T19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75">
                  <a:moveTo>
                    <a:pt x="0" y="175"/>
                  </a:moveTo>
                  <a:lnTo>
                    <a:pt x="114" y="175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75"/>
                  </a:lnTo>
                  <a:close/>
                  <a:moveTo>
                    <a:pt x="12" y="6"/>
                  </a:moveTo>
                  <a:lnTo>
                    <a:pt x="102" y="6"/>
                  </a:lnTo>
                  <a:lnTo>
                    <a:pt x="102" y="163"/>
                  </a:lnTo>
                  <a:lnTo>
                    <a:pt x="12" y="163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0" name="Rectangle 499"/>
            <p:cNvSpPr>
              <a:spLocks noChangeArrowheads="1"/>
            </p:cNvSpPr>
            <p:nvPr/>
          </p:nvSpPr>
          <p:spPr bwMode="auto">
            <a:xfrm>
              <a:off x="10502072" y="3030278"/>
              <a:ext cx="1809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1" name="Rectangle 500"/>
            <p:cNvSpPr>
              <a:spLocks noChangeArrowheads="1"/>
            </p:cNvSpPr>
            <p:nvPr/>
          </p:nvSpPr>
          <p:spPr bwMode="auto">
            <a:xfrm>
              <a:off x="10483022" y="3317616"/>
              <a:ext cx="2190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2" name="Rectangle 501"/>
            <p:cNvSpPr>
              <a:spLocks noChangeArrowheads="1"/>
            </p:cNvSpPr>
            <p:nvPr/>
          </p:nvSpPr>
          <p:spPr bwMode="auto">
            <a:xfrm>
              <a:off x="10825922" y="3049328"/>
              <a:ext cx="152400" cy="25876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3" name="Rectangle 502"/>
            <p:cNvSpPr>
              <a:spLocks noChangeArrowheads="1"/>
            </p:cNvSpPr>
            <p:nvPr/>
          </p:nvSpPr>
          <p:spPr bwMode="auto">
            <a:xfrm>
              <a:off x="10816397" y="3184266"/>
              <a:ext cx="1714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4" name="Freeform 503"/>
            <p:cNvSpPr>
              <a:spLocks noEditPoints="1"/>
            </p:cNvSpPr>
            <p:nvPr/>
          </p:nvSpPr>
          <p:spPr bwMode="auto">
            <a:xfrm>
              <a:off x="10816397" y="3039803"/>
              <a:ext cx="171450" cy="277813"/>
            </a:xfrm>
            <a:custGeom>
              <a:avLst/>
              <a:gdLst>
                <a:gd name="T0" fmla="*/ 0 w 108"/>
                <a:gd name="T1" fmla="*/ 175 h 175"/>
                <a:gd name="T2" fmla="*/ 108 w 108"/>
                <a:gd name="T3" fmla="*/ 175 h 175"/>
                <a:gd name="T4" fmla="*/ 108 w 108"/>
                <a:gd name="T5" fmla="*/ 0 h 175"/>
                <a:gd name="T6" fmla="*/ 0 w 108"/>
                <a:gd name="T7" fmla="*/ 0 h 175"/>
                <a:gd name="T8" fmla="*/ 0 w 108"/>
                <a:gd name="T9" fmla="*/ 175 h 175"/>
                <a:gd name="T10" fmla="*/ 12 w 108"/>
                <a:gd name="T11" fmla="*/ 6 h 175"/>
                <a:gd name="T12" fmla="*/ 96 w 108"/>
                <a:gd name="T13" fmla="*/ 6 h 175"/>
                <a:gd name="T14" fmla="*/ 96 w 108"/>
                <a:gd name="T15" fmla="*/ 163 h 175"/>
                <a:gd name="T16" fmla="*/ 12 w 108"/>
                <a:gd name="T17" fmla="*/ 163 h 175"/>
                <a:gd name="T18" fmla="*/ 12 w 108"/>
                <a:gd name="T19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75">
                  <a:moveTo>
                    <a:pt x="0" y="175"/>
                  </a:moveTo>
                  <a:lnTo>
                    <a:pt x="108" y="175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75"/>
                  </a:lnTo>
                  <a:close/>
                  <a:moveTo>
                    <a:pt x="12" y="6"/>
                  </a:moveTo>
                  <a:lnTo>
                    <a:pt x="96" y="6"/>
                  </a:lnTo>
                  <a:lnTo>
                    <a:pt x="96" y="163"/>
                  </a:lnTo>
                  <a:lnTo>
                    <a:pt x="12" y="163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5" name="Rectangle 504"/>
            <p:cNvSpPr>
              <a:spLocks noChangeArrowheads="1"/>
            </p:cNvSpPr>
            <p:nvPr/>
          </p:nvSpPr>
          <p:spPr bwMode="auto">
            <a:xfrm>
              <a:off x="10806872" y="3030278"/>
              <a:ext cx="19050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6" name="Rectangle 505"/>
            <p:cNvSpPr>
              <a:spLocks noChangeArrowheads="1"/>
            </p:cNvSpPr>
            <p:nvPr/>
          </p:nvSpPr>
          <p:spPr bwMode="auto">
            <a:xfrm>
              <a:off x="10797347" y="3317616"/>
              <a:ext cx="2095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7" name="Rectangle 506"/>
            <p:cNvSpPr>
              <a:spLocks noChangeArrowheads="1"/>
            </p:cNvSpPr>
            <p:nvPr/>
          </p:nvSpPr>
          <p:spPr bwMode="auto">
            <a:xfrm>
              <a:off x="11130722" y="3049328"/>
              <a:ext cx="161925" cy="25876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8" name="Rectangle 507"/>
            <p:cNvSpPr>
              <a:spLocks noChangeArrowheads="1"/>
            </p:cNvSpPr>
            <p:nvPr/>
          </p:nvSpPr>
          <p:spPr bwMode="auto">
            <a:xfrm>
              <a:off x="11130722" y="3184266"/>
              <a:ext cx="1619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9" name="Freeform 508"/>
            <p:cNvSpPr>
              <a:spLocks noEditPoints="1"/>
            </p:cNvSpPr>
            <p:nvPr/>
          </p:nvSpPr>
          <p:spPr bwMode="auto">
            <a:xfrm>
              <a:off x="11121197" y="3039803"/>
              <a:ext cx="180975" cy="277813"/>
            </a:xfrm>
            <a:custGeom>
              <a:avLst/>
              <a:gdLst>
                <a:gd name="T0" fmla="*/ 0 w 114"/>
                <a:gd name="T1" fmla="*/ 175 h 175"/>
                <a:gd name="T2" fmla="*/ 114 w 114"/>
                <a:gd name="T3" fmla="*/ 175 h 175"/>
                <a:gd name="T4" fmla="*/ 114 w 114"/>
                <a:gd name="T5" fmla="*/ 0 h 175"/>
                <a:gd name="T6" fmla="*/ 0 w 114"/>
                <a:gd name="T7" fmla="*/ 0 h 175"/>
                <a:gd name="T8" fmla="*/ 0 w 114"/>
                <a:gd name="T9" fmla="*/ 175 h 175"/>
                <a:gd name="T10" fmla="*/ 12 w 114"/>
                <a:gd name="T11" fmla="*/ 6 h 175"/>
                <a:gd name="T12" fmla="*/ 102 w 114"/>
                <a:gd name="T13" fmla="*/ 6 h 175"/>
                <a:gd name="T14" fmla="*/ 102 w 114"/>
                <a:gd name="T15" fmla="*/ 163 h 175"/>
                <a:gd name="T16" fmla="*/ 12 w 114"/>
                <a:gd name="T17" fmla="*/ 163 h 175"/>
                <a:gd name="T18" fmla="*/ 12 w 114"/>
                <a:gd name="T19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75">
                  <a:moveTo>
                    <a:pt x="0" y="175"/>
                  </a:moveTo>
                  <a:lnTo>
                    <a:pt x="114" y="175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75"/>
                  </a:lnTo>
                  <a:close/>
                  <a:moveTo>
                    <a:pt x="12" y="6"/>
                  </a:moveTo>
                  <a:lnTo>
                    <a:pt x="102" y="6"/>
                  </a:lnTo>
                  <a:lnTo>
                    <a:pt x="102" y="163"/>
                  </a:lnTo>
                  <a:lnTo>
                    <a:pt x="12" y="163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0" name="Rectangle 509"/>
            <p:cNvSpPr>
              <a:spLocks noChangeArrowheads="1"/>
            </p:cNvSpPr>
            <p:nvPr/>
          </p:nvSpPr>
          <p:spPr bwMode="auto">
            <a:xfrm>
              <a:off x="11121197" y="3030278"/>
              <a:ext cx="1809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1" name="Rectangle 510"/>
            <p:cNvSpPr>
              <a:spLocks noChangeArrowheads="1"/>
            </p:cNvSpPr>
            <p:nvPr/>
          </p:nvSpPr>
          <p:spPr bwMode="auto">
            <a:xfrm>
              <a:off x="11102147" y="3317616"/>
              <a:ext cx="2190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2" name="Rectangle 511"/>
            <p:cNvSpPr>
              <a:spLocks noChangeArrowheads="1"/>
            </p:cNvSpPr>
            <p:nvPr/>
          </p:nvSpPr>
          <p:spPr bwMode="auto">
            <a:xfrm>
              <a:off x="10416347" y="3812916"/>
              <a:ext cx="952500" cy="152400"/>
            </a:xfrm>
            <a:prstGeom prst="rect">
              <a:avLst/>
            </a:prstGeom>
            <a:solidFill>
              <a:srgbClr val="B0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3" name="Rectangle 512"/>
            <p:cNvSpPr>
              <a:spLocks noChangeArrowheads="1"/>
            </p:cNvSpPr>
            <p:nvPr/>
          </p:nvSpPr>
          <p:spPr bwMode="auto">
            <a:xfrm>
              <a:off x="10825922" y="3508116"/>
              <a:ext cx="152400" cy="2667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4" name="Rectangle 513"/>
            <p:cNvSpPr>
              <a:spLocks noChangeArrowheads="1"/>
            </p:cNvSpPr>
            <p:nvPr/>
          </p:nvSpPr>
          <p:spPr bwMode="auto">
            <a:xfrm>
              <a:off x="10816397" y="3650991"/>
              <a:ext cx="17145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5" name="Freeform 514"/>
            <p:cNvSpPr>
              <a:spLocks noEditPoints="1"/>
            </p:cNvSpPr>
            <p:nvPr/>
          </p:nvSpPr>
          <p:spPr bwMode="auto">
            <a:xfrm>
              <a:off x="10816397" y="3498591"/>
              <a:ext cx="171450" cy="285750"/>
            </a:xfrm>
            <a:custGeom>
              <a:avLst/>
              <a:gdLst>
                <a:gd name="T0" fmla="*/ 0 w 108"/>
                <a:gd name="T1" fmla="*/ 180 h 180"/>
                <a:gd name="T2" fmla="*/ 108 w 108"/>
                <a:gd name="T3" fmla="*/ 180 h 180"/>
                <a:gd name="T4" fmla="*/ 108 w 108"/>
                <a:gd name="T5" fmla="*/ 0 h 180"/>
                <a:gd name="T6" fmla="*/ 0 w 108"/>
                <a:gd name="T7" fmla="*/ 0 h 180"/>
                <a:gd name="T8" fmla="*/ 0 w 108"/>
                <a:gd name="T9" fmla="*/ 180 h 180"/>
                <a:gd name="T10" fmla="*/ 12 w 108"/>
                <a:gd name="T11" fmla="*/ 12 h 180"/>
                <a:gd name="T12" fmla="*/ 96 w 108"/>
                <a:gd name="T13" fmla="*/ 12 h 180"/>
                <a:gd name="T14" fmla="*/ 96 w 108"/>
                <a:gd name="T15" fmla="*/ 168 h 180"/>
                <a:gd name="T16" fmla="*/ 12 w 108"/>
                <a:gd name="T17" fmla="*/ 168 h 180"/>
                <a:gd name="T18" fmla="*/ 12 w 108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80">
                  <a:moveTo>
                    <a:pt x="0" y="180"/>
                  </a:moveTo>
                  <a:lnTo>
                    <a:pt x="108" y="18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80"/>
                  </a:lnTo>
                  <a:close/>
                  <a:moveTo>
                    <a:pt x="12" y="12"/>
                  </a:moveTo>
                  <a:lnTo>
                    <a:pt x="96" y="12"/>
                  </a:lnTo>
                  <a:lnTo>
                    <a:pt x="96" y="168"/>
                  </a:lnTo>
                  <a:lnTo>
                    <a:pt x="12" y="16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6" name="Rectangle 515"/>
            <p:cNvSpPr>
              <a:spLocks noChangeArrowheads="1"/>
            </p:cNvSpPr>
            <p:nvPr/>
          </p:nvSpPr>
          <p:spPr bwMode="auto">
            <a:xfrm>
              <a:off x="10806872" y="3498591"/>
              <a:ext cx="1905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7" name="Rectangle 516"/>
            <p:cNvSpPr>
              <a:spLocks noChangeArrowheads="1"/>
            </p:cNvSpPr>
            <p:nvPr/>
          </p:nvSpPr>
          <p:spPr bwMode="auto">
            <a:xfrm>
              <a:off x="10797347" y="3784341"/>
              <a:ext cx="2095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8" name="Rectangle 517"/>
            <p:cNvSpPr>
              <a:spLocks noChangeArrowheads="1"/>
            </p:cNvSpPr>
            <p:nvPr/>
          </p:nvSpPr>
          <p:spPr bwMode="auto">
            <a:xfrm>
              <a:off x="11130722" y="3508116"/>
              <a:ext cx="161925" cy="2667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9" name="Rectangle 518"/>
            <p:cNvSpPr>
              <a:spLocks noChangeArrowheads="1"/>
            </p:cNvSpPr>
            <p:nvPr/>
          </p:nvSpPr>
          <p:spPr bwMode="auto">
            <a:xfrm>
              <a:off x="11130722" y="3650991"/>
              <a:ext cx="16192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0" name="Freeform 519"/>
            <p:cNvSpPr>
              <a:spLocks noEditPoints="1"/>
            </p:cNvSpPr>
            <p:nvPr/>
          </p:nvSpPr>
          <p:spPr bwMode="auto">
            <a:xfrm>
              <a:off x="11121197" y="3498591"/>
              <a:ext cx="180975" cy="285750"/>
            </a:xfrm>
            <a:custGeom>
              <a:avLst/>
              <a:gdLst>
                <a:gd name="T0" fmla="*/ 0 w 114"/>
                <a:gd name="T1" fmla="*/ 180 h 180"/>
                <a:gd name="T2" fmla="*/ 114 w 114"/>
                <a:gd name="T3" fmla="*/ 180 h 180"/>
                <a:gd name="T4" fmla="*/ 114 w 114"/>
                <a:gd name="T5" fmla="*/ 0 h 180"/>
                <a:gd name="T6" fmla="*/ 0 w 114"/>
                <a:gd name="T7" fmla="*/ 0 h 180"/>
                <a:gd name="T8" fmla="*/ 0 w 114"/>
                <a:gd name="T9" fmla="*/ 180 h 180"/>
                <a:gd name="T10" fmla="*/ 12 w 114"/>
                <a:gd name="T11" fmla="*/ 12 h 180"/>
                <a:gd name="T12" fmla="*/ 102 w 114"/>
                <a:gd name="T13" fmla="*/ 12 h 180"/>
                <a:gd name="T14" fmla="*/ 102 w 114"/>
                <a:gd name="T15" fmla="*/ 168 h 180"/>
                <a:gd name="T16" fmla="*/ 12 w 114"/>
                <a:gd name="T17" fmla="*/ 168 h 180"/>
                <a:gd name="T18" fmla="*/ 12 w 114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80">
                  <a:moveTo>
                    <a:pt x="0" y="180"/>
                  </a:moveTo>
                  <a:lnTo>
                    <a:pt x="114" y="18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80"/>
                  </a:lnTo>
                  <a:close/>
                  <a:moveTo>
                    <a:pt x="12" y="12"/>
                  </a:moveTo>
                  <a:lnTo>
                    <a:pt x="102" y="12"/>
                  </a:lnTo>
                  <a:lnTo>
                    <a:pt x="102" y="168"/>
                  </a:lnTo>
                  <a:lnTo>
                    <a:pt x="12" y="16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1" name="Rectangle 520"/>
            <p:cNvSpPr>
              <a:spLocks noChangeArrowheads="1"/>
            </p:cNvSpPr>
            <p:nvPr/>
          </p:nvSpPr>
          <p:spPr bwMode="auto">
            <a:xfrm>
              <a:off x="11121197" y="3498591"/>
              <a:ext cx="18097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2" name="Rectangle 521"/>
            <p:cNvSpPr>
              <a:spLocks noChangeArrowheads="1"/>
            </p:cNvSpPr>
            <p:nvPr/>
          </p:nvSpPr>
          <p:spPr bwMode="auto">
            <a:xfrm>
              <a:off x="11102147" y="3784341"/>
              <a:ext cx="2190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3" name="Freeform 522"/>
            <p:cNvSpPr>
              <a:spLocks noEditPoints="1"/>
            </p:cNvSpPr>
            <p:nvPr/>
          </p:nvSpPr>
          <p:spPr bwMode="auto">
            <a:xfrm>
              <a:off x="10473497" y="3489066"/>
              <a:ext cx="238125" cy="476250"/>
            </a:xfrm>
            <a:custGeom>
              <a:avLst/>
              <a:gdLst>
                <a:gd name="T0" fmla="*/ 0 w 150"/>
                <a:gd name="T1" fmla="*/ 300 h 300"/>
                <a:gd name="T2" fmla="*/ 150 w 150"/>
                <a:gd name="T3" fmla="*/ 300 h 300"/>
                <a:gd name="T4" fmla="*/ 150 w 150"/>
                <a:gd name="T5" fmla="*/ 0 h 300"/>
                <a:gd name="T6" fmla="*/ 0 w 150"/>
                <a:gd name="T7" fmla="*/ 0 h 300"/>
                <a:gd name="T8" fmla="*/ 0 w 150"/>
                <a:gd name="T9" fmla="*/ 300 h 300"/>
                <a:gd name="T10" fmla="*/ 12 w 150"/>
                <a:gd name="T11" fmla="*/ 12 h 300"/>
                <a:gd name="T12" fmla="*/ 138 w 150"/>
                <a:gd name="T13" fmla="*/ 12 h 300"/>
                <a:gd name="T14" fmla="*/ 138 w 150"/>
                <a:gd name="T15" fmla="*/ 294 h 300"/>
                <a:gd name="T16" fmla="*/ 12 w 150"/>
                <a:gd name="T17" fmla="*/ 294 h 300"/>
                <a:gd name="T18" fmla="*/ 12 w 150"/>
                <a:gd name="T19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0">
                  <a:moveTo>
                    <a:pt x="0" y="300"/>
                  </a:moveTo>
                  <a:lnTo>
                    <a:pt x="150" y="300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300"/>
                  </a:lnTo>
                  <a:close/>
                  <a:moveTo>
                    <a:pt x="12" y="12"/>
                  </a:moveTo>
                  <a:lnTo>
                    <a:pt x="138" y="12"/>
                  </a:lnTo>
                  <a:lnTo>
                    <a:pt x="138" y="294"/>
                  </a:lnTo>
                  <a:lnTo>
                    <a:pt x="12" y="29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4" name="Rectangle 523"/>
            <p:cNvSpPr>
              <a:spLocks noChangeArrowheads="1"/>
            </p:cNvSpPr>
            <p:nvPr/>
          </p:nvSpPr>
          <p:spPr bwMode="auto">
            <a:xfrm>
              <a:off x="10483022" y="3498591"/>
              <a:ext cx="219075" cy="4667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5" name="Rectangle 524"/>
            <p:cNvSpPr>
              <a:spLocks noChangeArrowheads="1"/>
            </p:cNvSpPr>
            <p:nvPr/>
          </p:nvSpPr>
          <p:spPr bwMode="auto">
            <a:xfrm>
              <a:off x="10521122" y="3536691"/>
              <a:ext cx="152400" cy="2381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6" name="Rectangle 525"/>
            <p:cNvSpPr>
              <a:spLocks noChangeArrowheads="1"/>
            </p:cNvSpPr>
            <p:nvPr/>
          </p:nvSpPr>
          <p:spPr bwMode="auto">
            <a:xfrm>
              <a:off x="10521122" y="3812916"/>
              <a:ext cx="152400" cy="1428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75" name="กลุ่ม 874"/>
          <p:cNvGrpSpPr/>
          <p:nvPr/>
        </p:nvGrpSpPr>
        <p:grpSpPr>
          <a:xfrm>
            <a:off x="6827837" y="1914970"/>
            <a:ext cx="1904890" cy="4485830"/>
            <a:chOff x="13418309" y="2058728"/>
            <a:chExt cx="809625" cy="1906588"/>
          </a:xfrm>
        </p:grpSpPr>
        <p:sp>
          <p:nvSpPr>
            <p:cNvPr id="876" name="Freeform 573"/>
            <p:cNvSpPr>
              <a:spLocks/>
            </p:cNvSpPr>
            <p:nvPr/>
          </p:nvSpPr>
          <p:spPr bwMode="auto">
            <a:xfrm>
              <a:off x="13475459" y="2096828"/>
              <a:ext cx="695325" cy="1868488"/>
            </a:xfrm>
            <a:custGeom>
              <a:avLst/>
              <a:gdLst>
                <a:gd name="T0" fmla="*/ 0 w 438"/>
                <a:gd name="T1" fmla="*/ 264 h 1177"/>
                <a:gd name="T2" fmla="*/ 0 w 438"/>
                <a:gd name="T3" fmla="*/ 1177 h 1177"/>
                <a:gd name="T4" fmla="*/ 438 w 438"/>
                <a:gd name="T5" fmla="*/ 1177 h 1177"/>
                <a:gd name="T6" fmla="*/ 438 w 438"/>
                <a:gd name="T7" fmla="*/ 264 h 1177"/>
                <a:gd name="T8" fmla="*/ 216 w 438"/>
                <a:gd name="T9" fmla="*/ 0 h 1177"/>
                <a:gd name="T10" fmla="*/ 0 w 438"/>
                <a:gd name="T11" fmla="*/ 264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177">
                  <a:moveTo>
                    <a:pt x="0" y="264"/>
                  </a:moveTo>
                  <a:lnTo>
                    <a:pt x="0" y="1177"/>
                  </a:lnTo>
                  <a:lnTo>
                    <a:pt x="438" y="1177"/>
                  </a:lnTo>
                  <a:lnTo>
                    <a:pt x="438" y="264"/>
                  </a:lnTo>
                  <a:lnTo>
                    <a:pt x="216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7" name="Freeform 574"/>
            <p:cNvSpPr>
              <a:spLocks/>
            </p:cNvSpPr>
            <p:nvPr/>
          </p:nvSpPr>
          <p:spPr bwMode="auto">
            <a:xfrm>
              <a:off x="13475459" y="2096828"/>
              <a:ext cx="695325" cy="504825"/>
            </a:xfrm>
            <a:custGeom>
              <a:avLst/>
              <a:gdLst>
                <a:gd name="T0" fmla="*/ 0 w 438"/>
                <a:gd name="T1" fmla="*/ 264 h 318"/>
                <a:gd name="T2" fmla="*/ 0 w 438"/>
                <a:gd name="T3" fmla="*/ 318 h 318"/>
                <a:gd name="T4" fmla="*/ 216 w 438"/>
                <a:gd name="T5" fmla="*/ 48 h 318"/>
                <a:gd name="T6" fmla="*/ 438 w 438"/>
                <a:gd name="T7" fmla="*/ 318 h 318"/>
                <a:gd name="T8" fmla="*/ 438 w 438"/>
                <a:gd name="T9" fmla="*/ 264 h 318"/>
                <a:gd name="T10" fmla="*/ 216 w 438"/>
                <a:gd name="T11" fmla="*/ 0 h 318"/>
                <a:gd name="T12" fmla="*/ 0 w 438"/>
                <a:gd name="T13" fmla="*/ 2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18">
                  <a:moveTo>
                    <a:pt x="0" y="264"/>
                  </a:moveTo>
                  <a:lnTo>
                    <a:pt x="0" y="318"/>
                  </a:lnTo>
                  <a:lnTo>
                    <a:pt x="216" y="48"/>
                  </a:lnTo>
                  <a:lnTo>
                    <a:pt x="438" y="318"/>
                  </a:lnTo>
                  <a:lnTo>
                    <a:pt x="438" y="264"/>
                  </a:lnTo>
                  <a:lnTo>
                    <a:pt x="216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8" name="Freeform 575"/>
            <p:cNvSpPr>
              <a:spLocks/>
            </p:cNvSpPr>
            <p:nvPr/>
          </p:nvSpPr>
          <p:spPr bwMode="auto">
            <a:xfrm>
              <a:off x="13418309" y="2058728"/>
              <a:ext cx="809625" cy="514350"/>
            </a:xfrm>
            <a:custGeom>
              <a:avLst/>
              <a:gdLst>
                <a:gd name="T0" fmla="*/ 0 w 510"/>
                <a:gd name="T1" fmla="*/ 306 h 324"/>
                <a:gd name="T2" fmla="*/ 18 w 510"/>
                <a:gd name="T3" fmla="*/ 324 h 324"/>
                <a:gd name="T4" fmla="*/ 252 w 510"/>
                <a:gd name="T5" fmla="*/ 36 h 324"/>
                <a:gd name="T6" fmla="*/ 498 w 510"/>
                <a:gd name="T7" fmla="*/ 324 h 324"/>
                <a:gd name="T8" fmla="*/ 510 w 510"/>
                <a:gd name="T9" fmla="*/ 306 h 324"/>
                <a:gd name="T10" fmla="*/ 252 w 510"/>
                <a:gd name="T11" fmla="*/ 0 h 324"/>
                <a:gd name="T12" fmla="*/ 0 w 510"/>
                <a:gd name="T13" fmla="*/ 30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324">
                  <a:moveTo>
                    <a:pt x="0" y="306"/>
                  </a:moveTo>
                  <a:lnTo>
                    <a:pt x="18" y="324"/>
                  </a:lnTo>
                  <a:lnTo>
                    <a:pt x="252" y="36"/>
                  </a:lnTo>
                  <a:lnTo>
                    <a:pt x="498" y="324"/>
                  </a:lnTo>
                  <a:lnTo>
                    <a:pt x="510" y="306"/>
                  </a:lnTo>
                  <a:lnTo>
                    <a:pt x="252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9" name="Rectangle 576"/>
            <p:cNvSpPr>
              <a:spLocks noChangeArrowheads="1"/>
            </p:cNvSpPr>
            <p:nvPr/>
          </p:nvSpPr>
          <p:spPr bwMode="auto">
            <a:xfrm>
              <a:off x="13475459" y="3393816"/>
              <a:ext cx="695325" cy="47625"/>
            </a:xfrm>
            <a:prstGeom prst="rect">
              <a:avLst/>
            </a:pr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0" name="Rectangle 577"/>
            <p:cNvSpPr>
              <a:spLocks noChangeArrowheads="1"/>
            </p:cNvSpPr>
            <p:nvPr/>
          </p:nvSpPr>
          <p:spPr bwMode="auto">
            <a:xfrm>
              <a:off x="13475459" y="2792153"/>
              <a:ext cx="695325" cy="57150"/>
            </a:xfrm>
            <a:prstGeom prst="rect">
              <a:avLst/>
            </a:pr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1" name="Rectangle 578"/>
            <p:cNvSpPr>
              <a:spLocks noChangeArrowheads="1"/>
            </p:cNvSpPr>
            <p:nvPr/>
          </p:nvSpPr>
          <p:spPr bwMode="auto">
            <a:xfrm>
              <a:off x="13475459" y="3365241"/>
              <a:ext cx="695325" cy="57150"/>
            </a:xfrm>
            <a:prstGeom prst="rect">
              <a:avLst/>
            </a:prstGeom>
            <a:solidFill>
              <a:srgbClr val="E5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2" name="Rectangle 579"/>
            <p:cNvSpPr>
              <a:spLocks noChangeArrowheads="1"/>
            </p:cNvSpPr>
            <p:nvPr/>
          </p:nvSpPr>
          <p:spPr bwMode="auto">
            <a:xfrm>
              <a:off x="13475459" y="2773103"/>
              <a:ext cx="695325" cy="47625"/>
            </a:xfrm>
            <a:prstGeom prst="rect">
              <a:avLst/>
            </a:prstGeom>
            <a:solidFill>
              <a:srgbClr val="E5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3" name="Rectangle 580"/>
            <p:cNvSpPr>
              <a:spLocks noChangeArrowheads="1"/>
            </p:cNvSpPr>
            <p:nvPr/>
          </p:nvSpPr>
          <p:spPr bwMode="auto">
            <a:xfrm>
              <a:off x="13551659" y="3479541"/>
              <a:ext cx="228600" cy="485775"/>
            </a:xfrm>
            <a:prstGeom prst="rect">
              <a:avLst/>
            </a:prstGeom>
            <a:solidFill>
              <a:srgbClr val="D19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4" name="Rectangle 581"/>
            <p:cNvSpPr>
              <a:spLocks noChangeArrowheads="1"/>
            </p:cNvSpPr>
            <p:nvPr/>
          </p:nvSpPr>
          <p:spPr bwMode="auto">
            <a:xfrm>
              <a:off x="13570709" y="3774816"/>
              <a:ext cx="190500" cy="171450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5" name="Rectangle 582"/>
            <p:cNvSpPr>
              <a:spLocks noChangeArrowheads="1"/>
            </p:cNvSpPr>
            <p:nvPr/>
          </p:nvSpPr>
          <p:spPr bwMode="auto">
            <a:xfrm>
              <a:off x="13570709" y="3498591"/>
              <a:ext cx="190500" cy="257175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6" name="Rectangle 583"/>
            <p:cNvSpPr>
              <a:spLocks noChangeArrowheads="1"/>
            </p:cNvSpPr>
            <p:nvPr/>
          </p:nvSpPr>
          <p:spPr bwMode="auto">
            <a:xfrm>
              <a:off x="13580234" y="3517641"/>
              <a:ext cx="171450" cy="2190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7" name="Rectangle 584"/>
            <p:cNvSpPr>
              <a:spLocks noChangeArrowheads="1"/>
            </p:cNvSpPr>
            <p:nvPr/>
          </p:nvSpPr>
          <p:spPr bwMode="auto">
            <a:xfrm>
              <a:off x="13580234" y="3784341"/>
              <a:ext cx="171450" cy="1428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8" name="Freeform 585"/>
            <p:cNvSpPr>
              <a:spLocks/>
            </p:cNvSpPr>
            <p:nvPr/>
          </p:nvSpPr>
          <p:spPr bwMode="auto">
            <a:xfrm>
              <a:off x="13875509" y="3489066"/>
              <a:ext cx="200025" cy="295275"/>
            </a:xfrm>
            <a:custGeom>
              <a:avLst/>
              <a:gdLst>
                <a:gd name="T0" fmla="*/ 11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1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9" name="Freeform 586"/>
            <p:cNvSpPr>
              <a:spLocks noEditPoints="1"/>
            </p:cNvSpPr>
            <p:nvPr/>
          </p:nvSpPr>
          <p:spPr bwMode="auto">
            <a:xfrm>
              <a:off x="13865984" y="3479541"/>
              <a:ext cx="219075" cy="304800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2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2 h 32"/>
                <a:gd name="T10" fmla="*/ 12 w 23"/>
                <a:gd name="T11" fmla="*/ 0 h 32"/>
                <a:gd name="T12" fmla="*/ 22 w 23"/>
                <a:gd name="T13" fmla="*/ 31 h 32"/>
                <a:gd name="T14" fmla="*/ 2 w 23"/>
                <a:gd name="T15" fmla="*/ 31 h 32"/>
                <a:gd name="T16" fmla="*/ 2 w 23"/>
                <a:gd name="T17" fmla="*/ 12 h 32"/>
                <a:gd name="T18" fmla="*/ 12 w 23"/>
                <a:gd name="T19" fmla="*/ 2 h 32"/>
                <a:gd name="T20" fmla="*/ 22 w 23"/>
                <a:gd name="T21" fmla="*/ 12 h 32"/>
                <a:gd name="T22" fmla="*/ 22 w 23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2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17" y="2"/>
                    <a:pt x="22" y="6"/>
                    <a:pt x="22" y="12"/>
                  </a:cubicBezTo>
                  <a:lnTo>
                    <a:pt x="22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0" name="Rectangle 587"/>
            <p:cNvSpPr>
              <a:spLocks noChangeArrowheads="1"/>
            </p:cNvSpPr>
            <p:nvPr/>
          </p:nvSpPr>
          <p:spPr bwMode="auto">
            <a:xfrm>
              <a:off x="13856459" y="3793866"/>
              <a:ext cx="24765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1" name="Rectangle 588"/>
            <p:cNvSpPr>
              <a:spLocks noChangeArrowheads="1"/>
            </p:cNvSpPr>
            <p:nvPr/>
          </p:nvSpPr>
          <p:spPr bwMode="auto">
            <a:xfrm>
              <a:off x="13970759" y="3498591"/>
              <a:ext cx="19050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2" name="Rectangle 589"/>
            <p:cNvSpPr>
              <a:spLocks noChangeArrowheads="1"/>
            </p:cNvSpPr>
            <p:nvPr/>
          </p:nvSpPr>
          <p:spPr bwMode="auto">
            <a:xfrm>
              <a:off x="13885034" y="3584316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3" name="Rectangle 590"/>
            <p:cNvSpPr>
              <a:spLocks noChangeArrowheads="1"/>
            </p:cNvSpPr>
            <p:nvPr/>
          </p:nvSpPr>
          <p:spPr bwMode="auto">
            <a:xfrm>
              <a:off x="13885034" y="3679566"/>
              <a:ext cx="200025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4" name="Freeform 591"/>
            <p:cNvSpPr>
              <a:spLocks/>
            </p:cNvSpPr>
            <p:nvPr/>
          </p:nvSpPr>
          <p:spPr bwMode="auto">
            <a:xfrm>
              <a:off x="13561184" y="2944553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5" name="Freeform 592"/>
            <p:cNvSpPr>
              <a:spLocks noEditPoints="1"/>
            </p:cNvSpPr>
            <p:nvPr/>
          </p:nvSpPr>
          <p:spPr bwMode="auto">
            <a:xfrm>
              <a:off x="13551659" y="2935028"/>
              <a:ext cx="219075" cy="315913"/>
            </a:xfrm>
            <a:custGeom>
              <a:avLst/>
              <a:gdLst>
                <a:gd name="T0" fmla="*/ 11 w 23"/>
                <a:gd name="T1" fmla="*/ 0 h 33"/>
                <a:gd name="T2" fmla="*/ 0 w 23"/>
                <a:gd name="T3" fmla="*/ 12 h 33"/>
                <a:gd name="T4" fmla="*/ 0 w 23"/>
                <a:gd name="T5" fmla="*/ 33 h 33"/>
                <a:gd name="T6" fmla="*/ 23 w 23"/>
                <a:gd name="T7" fmla="*/ 33 h 33"/>
                <a:gd name="T8" fmla="*/ 23 w 23"/>
                <a:gd name="T9" fmla="*/ 12 h 33"/>
                <a:gd name="T10" fmla="*/ 11 w 23"/>
                <a:gd name="T11" fmla="*/ 0 h 33"/>
                <a:gd name="T12" fmla="*/ 21 w 23"/>
                <a:gd name="T13" fmla="*/ 31 h 33"/>
                <a:gd name="T14" fmla="*/ 2 w 23"/>
                <a:gd name="T15" fmla="*/ 31 h 33"/>
                <a:gd name="T16" fmla="*/ 2 w 23"/>
                <a:gd name="T17" fmla="*/ 12 h 33"/>
                <a:gd name="T18" fmla="*/ 11 w 23"/>
                <a:gd name="T19" fmla="*/ 2 h 33"/>
                <a:gd name="T20" fmla="*/ 21 w 23"/>
                <a:gd name="T21" fmla="*/ 12 h 33"/>
                <a:gd name="T22" fmla="*/ 21 w 23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lose/>
                  <a:moveTo>
                    <a:pt x="21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1" y="2"/>
                  </a:cubicBezTo>
                  <a:cubicBezTo>
                    <a:pt x="17" y="2"/>
                    <a:pt x="21" y="7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6" name="Rectangle 593"/>
            <p:cNvSpPr>
              <a:spLocks noChangeArrowheads="1"/>
            </p:cNvSpPr>
            <p:nvPr/>
          </p:nvSpPr>
          <p:spPr bwMode="auto">
            <a:xfrm>
              <a:off x="13542134" y="3250941"/>
              <a:ext cx="2381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7" name="Rectangle 594"/>
            <p:cNvSpPr>
              <a:spLocks noChangeArrowheads="1"/>
            </p:cNvSpPr>
            <p:nvPr/>
          </p:nvSpPr>
          <p:spPr bwMode="auto">
            <a:xfrm>
              <a:off x="13656434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8" name="Rectangle 595"/>
            <p:cNvSpPr>
              <a:spLocks noChangeArrowheads="1"/>
            </p:cNvSpPr>
            <p:nvPr/>
          </p:nvSpPr>
          <p:spPr bwMode="auto">
            <a:xfrm>
              <a:off x="13561184" y="3039803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9" name="Rectangle 596"/>
            <p:cNvSpPr>
              <a:spLocks noChangeArrowheads="1"/>
            </p:cNvSpPr>
            <p:nvPr/>
          </p:nvSpPr>
          <p:spPr bwMode="auto">
            <a:xfrm>
              <a:off x="13561184" y="3144578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0" name="Freeform 597"/>
            <p:cNvSpPr>
              <a:spLocks/>
            </p:cNvSpPr>
            <p:nvPr/>
          </p:nvSpPr>
          <p:spPr bwMode="auto">
            <a:xfrm>
              <a:off x="13894559" y="2944553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1" name="Freeform 598"/>
            <p:cNvSpPr>
              <a:spLocks noEditPoints="1"/>
            </p:cNvSpPr>
            <p:nvPr/>
          </p:nvSpPr>
          <p:spPr bwMode="auto">
            <a:xfrm>
              <a:off x="13885034" y="2935028"/>
              <a:ext cx="209550" cy="315913"/>
            </a:xfrm>
            <a:custGeom>
              <a:avLst/>
              <a:gdLst>
                <a:gd name="T0" fmla="*/ 11 w 22"/>
                <a:gd name="T1" fmla="*/ 0 h 33"/>
                <a:gd name="T2" fmla="*/ 0 w 22"/>
                <a:gd name="T3" fmla="*/ 12 h 33"/>
                <a:gd name="T4" fmla="*/ 0 w 22"/>
                <a:gd name="T5" fmla="*/ 33 h 33"/>
                <a:gd name="T6" fmla="*/ 22 w 22"/>
                <a:gd name="T7" fmla="*/ 33 h 33"/>
                <a:gd name="T8" fmla="*/ 22 w 22"/>
                <a:gd name="T9" fmla="*/ 12 h 33"/>
                <a:gd name="T10" fmla="*/ 11 w 22"/>
                <a:gd name="T11" fmla="*/ 0 h 33"/>
                <a:gd name="T12" fmla="*/ 21 w 22"/>
                <a:gd name="T13" fmla="*/ 31 h 33"/>
                <a:gd name="T14" fmla="*/ 1 w 22"/>
                <a:gd name="T15" fmla="*/ 31 h 33"/>
                <a:gd name="T16" fmla="*/ 1 w 22"/>
                <a:gd name="T17" fmla="*/ 12 h 33"/>
                <a:gd name="T18" fmla="*/ 11 w 22"/>
                <a:gd name="T19" fmla="*/ 2 h 33"/>
                <a:gd name="T20" fmla="*/ 21 w 22"/>
                <a:gd name="T21" fmla="*/ 12 h 33"/>
                <a:gd name="T22" fmla="*/ 21 w 22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lose/>
                  <a:moveTo>
                    <a:pt x="2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6" y="2"/>
                    <a:pt x="11" y="2"/>
                  </a:cubicBezTo>
                  <a:cubicBezTo>
                    <a:pt x="16" y="2"/>
                    <a:pt x="21" y="7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2" name="Rectangle 599"/>
            <p:cNvSpPr>
              <a:spLocks noChangeArrowheads="1"/>
            </p:cNvSpPr>
            <p:nvPr/>
          </p:nvSpPr>
          <p:spPr bwMode="auto">
            <a:xfrm>
              <a:off x="13865984" y="32509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3" name="Rectangle 600"/>
            <p:cNvSpPr>
              <a:spLocks noChangeArrowheads="1"/>
            </p:cNvSpPr>
            <p:nvPr/>
          </p:nvSpPr>
          <p:spPr bwMode="auto">
            <a:xfrm>
              <a:off x="13989809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4" name="Rectangle 601"/>
            <p:cNvSpPr>
              <a:spLocks noChangeArrowheads="1"/>
            </p:cNvSpPr>
            <p:nvPr/>
          </p:nvSpPr>
          <p:spPr bwMode="auto">
            <a:xfrm>
              <a:off x="13894559" y="3039803"/>
              <a:ext cx="200025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5" name="Rectangle 602"/>
            <p:cNvSpPr>
              <a:spLocks noChangeArrowheads="1"/>
            </p:cNvSpPr>
            <p:nvPr/>
          </p:nvSpPr>
          <p:spPr bwMode="auto">
            <a:xfrm>
              <a:off x="13894559" y="3144578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6" name="Freeform 603"/>
            <p:cNvSpPr>
              <a:spLocks/>
            </p:cNvSpPr>
            <p:nvPr/>
          </p:nvSpPr>
          <p:spPr bwMode="auto">
            <a:xfrm>
              <a:off x="13723109" y="2373053"/>
              <a:ext cx="200025" cy="285750"/>
            </a:xfrm>
            <a:custGeom>
              <a:avLst/>
              <a:gdLst>
                <a:gd name="T0" fmla="*/ 11 w 21"/>
                <a:gd name="T1" fmla="*/ 0 h 30"/>
                <a:gd name="T2" fmla="*/ 0 w 21"/>
                <a:gd name="T3" fmla="*/ 10 h 30"/>
                <a:gd name="T4" fmla="*/ 0 w 21"/>
                <a:gd name="T5" fmla="*/ 30 h 30"/>
                <a:gd name="T6" fmla="*/ 21 w 21"/>
                <a:gd name="T7" fmla="*/ 30 h 30"/>
                <a:gd name="T8" fmla="*/ 21 w 21"/>
                <a:gd name="T9" fmla="*/ 10 h 30"/>
                <a:gd name="T10" fmla="*/ 11 w 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7" name="Freeform 604"/>
            <p:cNvSpPr>
              <a:spLocks noEditPoints="1"/>
            </p:cNvSpPr>
            <p:nvPr/>
          </p:nvSpPr>
          <p:spPr bwMode="auto">
            <a:xfrm>
              <a:off x="13713584" y="2363528"/>
              <a:ext cx="219075" cy="304800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8" name="Rectangle 605"/>
            <p:cNvSpPr>
              <a:spLocks noChangeArrowheads="1"/>
            </p:cNvSpPr>
            <p:nvPr/>
          </p:nvSpPr>
          <p:spPr bwMode="auto">
            <a:xfrm>
              <a:off x="13704059" y="2668328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9" name="Rectangle 606"/>
            <p:cNvSpPr>
              <a:spLocks noChangeArrowheads="1"/>
            </p:cNvSpPr>
            <p:nvPr/>
          </p:nvSpPr>
          <p:spPr bwMode="auto">
            <a:xfrm>
              <a:off x="13818359" y="2373053"/>
              <a:ext cx="19050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0" name="Rectangle 607"/>
            <p:cNvSpPr>
              <a:spLocks noChangeArrowheads="1"/>
            </p:cNvSpPr>
            <p:nvPr/>
          </p:nvSpPr>
          <p:spPr bwMode="auto">
            <a:xfrm>
              <a:off x="13723109" y="246830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1" name="Rectangle 609"/>
            <p:cNvSpPr>
              <a:spLocks noChangeArrowheads="1"/>
            </p:cNvSpPr>
            <p:nvPr/>
          </p:nvSpPr>
          <p:spPr bwMode="auto">
            <a:xfrm>
              <a:off x="13723109" y="256355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12" name="กลุ่ม 911"/>
          <p:cNvGrpSpPr/>
          <p:nvPr/>
        </p:nvGrpSpPr>
        <p:grpSpPr>
          <a:xfrm>
            <a:off x="4271187" y="3581400"/>
            <a:ext cx="2734077" cy="2827455"/>
            <a:chOff x="8404984" y="2773103"/>
            <a:chExt cx="1162050" cy="1201738"/>
          </a:xfrm>
        </p:grpSpPr>
        <p:sp>
          <p:nvSpPr>
            <p:cNvPr id="913" name="Rectangle 610"/>
            <p:cNvSpPr>
              <a:spLocks noChangeArrowheads="1"/>
            </p:cNvSpPr>
            <p:nvPr/>
          </p:nvSpPr>
          <p:spPr bwMode="auto">
            <a:xfrm>
              <a:off x="8414509" y="3116003"/>
              <a:ext cx="1143000" cy="849313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4" name="Rectangle 611"/>
            <p:cNvSpPr>
              <a:spLocks noChangeArrowheads="1"/>
            </p:cNvSpPr>
            <p:nvPr/>
          </p:nvSpPr>
          <p:spPr bwMode="auto">
            <a:xfrm>
              <a:off x="8414509" y="3116003"/>
              <a:ext cx="1143000" cy="476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5" name="Rectangle 612"/>
            <p:cNvSpPr>
              <a:spLocks noChangeArrowheads="1"/>
            </p:cNvSpPr>
            <p:nvPr/>
          </p:nvSpPr>
          <p:spPr bwMode="auto">
            <a:xfrm>
              <a:off x="8414509" y="2773103"/>
              <a:ext cx="1143000" cy="342900"/>
            </a:xfrm>
            <a:prstGeom prst="rect">
              <a:avLst/>
            </a:prstGeom>
            <a:solidFill>
              <a:srgbClr val="A56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6" name="Rectangle 613"/>
            <p:cNvSpPr>
              <a:spLocks noChangeArrowheads="1"/>
            </p:cNvSpPr>
            <p:nvPr/>
          </p:nvSpPr>
          <p:spPr bwMode="auto">
            <a:xfrm>
              <a:off x="8404984" y="3096953"/>
              <a:ext cx="1162050" cy="38100"/>
            </a:xfrm>
            <a:prstGeom prst="rect">
              <a:avLst/>
            </a:prstGeom>
            <a:solidFill>
              <a:srgbClr val="8E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7" name="Freeform 614"/>
            <p:cNvSpPr>
              <a:spLocks noEditPoints="1"/>
            </p:cNvSpPr>
            <p:nvPr/>
          </p:nvSpPr>
          <p:spPr bwMode="auto">
            <a:xfrm>
              <a:off x="8509759" y="2811203"/>
              <a:ext cx="428625" cy="209550"/>
            </a:xfrm>
            <a:custGeom>
              <a:avLst/>
              <a:gdLst>
                <a:gd name="T0" fmla="*/ 0 w 270"/>
                <a:gd name="T1" fmla="*/ 132 h 132"/>
                <a:gd name="T2" fmla="*/ 270 w 270"/>
                <a:gd name="T3" fmla="*/ 132 h 132"/>
                <a:gd name="T4" fmla="*/ 132 w 270"/>
                <a:gd name="T5" fmla="*/ 0 h 132"/>
                <a:gd name="T6" fmla="*/ 0 w 270"/>
                <a:gd name="T7" fmla="*/ 132 h 132"/>
                <a:gd name="T8" fmla="*/ 30 w 270"/>
                <a:gd name="T9" fmla="*/ 126 h 132"/>
                <a:gd name="T10" fmla="*/ 132 w 270"/>
                <a:gd name="T11" fmla="*/ 30 h 132"/>
                <a:gd name="T12" fmla="*/ 240 w 270"/>
                <a:gd name="T13" fmla="*/ 126 h 132"/>
                <a:gd name="T14" fmla="*/ 30 w 270"/>
                <a:gd name="T15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132">
                  <a:moveTo>
                    <a:pt x="0" y="132"/>
                  </a:moveTo>
                  <a:lnTo>
                    <a:pt x="270" y="132"/>
                  </a:lnTo>
                  <a:lnTo>
                    <a:pt x="132" y="0"/>
                  </a:lnTo>
                  <a:lnTo>
                    <a:pt x="0" y="132"/>
                  </a:lnTo>
                  <a:close/>
                  <a:moveTo>
                    <a:pt x="30" y="126"/>
                  </a:moveTo>
                  <a:lnTo>
                    <a:pt x="132" y="30"/>
                  </a:lnTo>
                  <a:lnTo>
                    <a:pt x="240" y="126"/>
                  </a:lnTo>
                  <a:lnTo>
                    <a:pt x="30" y="12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8" name="Freeform 615"/>
            <p:cNvSpPr>
              <a:spLocks/>
            </p:cNvSpPr>
            <p:nvPr/>
          </p:nvSpPr>
          <p:spPr bwMode="auto">
            <a:xfrm>
              <a:off x="8528809" y="2839778"/>
              <a:ext cx="390525" cy="180975"/>
            </a:xfrm>
            <a:custGeom>
              <a:avLst/>
              <a:gdLst>
                <a:gd name="T0" fmla="*/ 0 w 246"/>
                <a:gd name="T1" fmla="*/ 114 h 114"/>
                <a:gd name="T2" fmla="*/ 246 w 246"/>
                <a:gd name="T3" fmla="*/ 114 h 114"/>
                <a:gd name="T4" fmla="*/ 120 w 246"/>
                <a:gd name="T5" fmla="*/ 0 h 114"/>
                <a:gd name="T6" fmla="*/ 0 w 246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14">
                  <a:moveTo>
                    <a:pt x="0" y="114"/>
                  </a:moveTo>
                  <a:lnTo>
                    <a:pt x="246" y="114"/>
                  </a:lnTo>
                  <a:lnTo>
                    <a:pt x="12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9" name="Rectangle 616"/>
            <p:cNvSpPr>
              <a:spLocks noChangeArrowheads="1"/>
            </p:cNvSpPr>
            <p:nvPr/>
          </p:nvSpPr>
          <p:spPr bwMode="auto">
            <a:xfrm>
              <a:off x="8671684" y="2925503"/>
              <a:ext cx="104775" cy="857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0" name="Freeform 617"/>
            <p:cNvSpPr>
              <a:spLocks noEditPoints="1"/>
            </p:cNvSpPr>
            <p:nvPr/>
          </p:nvSpPr>
          <p:spPr bwMode="auto">
            <a:xfrm>
              <a:off x="8662159" y="2915978"/>
              <a:ext cx="123825" cy="104775"/>
            </a:xfrm>
            <a:custGeom>
              <a:avLst/>
              <a:gdLst>
                <a:gd name="T0" fmla="*/ 0 w 78"/>
                <a:gd name="T1" fmla="*/ 66 h 66"/>
                <a:gd name="T2" fmla="*/ 78 w 78"/>
                <a:gd name="T3" fmla="*/ 66 h 66"/>
                <a:gd name="T4" fmla="*/ 78 w 78"/>
                <a:gd name="T5" fmla="*/ 0 h 66"/>
                <a:gd name="T6" fmla="*/ 0 w 78"/>
                <a:gd name="T7" fmla="*/ 0 h 66"/>
                <a:gd name="T8" fmla="*/ 0 w 78"/>
                <a:gd name="T9" fmla="*/ 66 h 66"/>
                <a:gd name="T10" fmla="*/ 12 w 78"/>
                <a:gd name="T11" fmla="*/ 6 h 66"/>
                <a:gd name="T12" fmla="*/ 66 w 78"/>
                <a:gd name="T13" fmla="*/ 6 h 66"/>
                <a:gd name="T14" fmla="*/ 66 w 78"/>
                <a:gd name="T15" fmla="*/ 60 h 66"/>
                <a:gd name="T16" fmla="*/ 12 w 78"/>
                <a:gd name="T17" fmla="*/ 60 h 66"/>
                <a:gd name="T18" fmla="*/ 12 w 78"/>
                <a:gd name="T1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66">
                  <a:moveTo>
                    <a:pt x="0" y="66"/>
                  </a:moveTo>
                  <a:lnTo>
                    <a:pt x="78" y="66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2" y="6"/>
                  </a:moveTo>
                  <a:lnTo>
                    <a:pt x="66" y="6"/>
                  </a:lnTo>
                  <a:lnTo>
                    <a:pt x="66" y="60"/>
                  </a:lnTo>
                  <a:lnTo>
                    <a:pt x="12" y="6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1" name="Freeform 618"/>
            <p:cNvSpPr>
              <a:spLocks noEditPoints="1"/>
            </p:cNvSpPr>
            <p:nvPr/>
          </p:nvSpPr>
          <p:spPr bwMode="auto">
            <a:xfrm>
              <a:off x="9033634" y="2811203"/>
              <a:ext cx="428625" cy="209550"/>
            </a:xfrm>
            <a:custGeom>
              <a:avLst/>
              <a:gdLst>
                <a:gd name="T0" fmla="*/ 0 w 270"/>
                <a:gd name="T1" fmla="*/ 132 h 132"/>
                <a:gd name="T2" fmla="*/ 270 w 270"/>
                <a:gd name="T3" fmla="*/ 132 h 132"/>
                <a:gd name="T4" fmla="*/ 138 w 270"/>
                <a:gd name="T5" fmla="*/ 0 h 132"/>
                <a:gd name="T6" fmla="*/ 0 w 270"/>
                <a:gd name="T7" fmla="*/ 132 h 132"/>
                <a:gd name="T8" fmla="*/ 36 w 270"/>
                <a:gd name="T9" fmla="*/ 126 h 132"/>
                <a:gd name="T10" fmla="*/ 138 w 270"/>
                <a:gd name="T11" fmla="*/ 30 h 132"/>
                <a:gd name="T12" fmla="*/ 240 w 270"/>
                <a:gd name="T13" fmla="*/ 126 h 132"/>
                <a:gd name="T14" fmla="*/ 36 w 270"/>
                <a:gd name="T15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132">
                  <a:moveTo>
                    <a:pt x="0" y="132"/>
                  </a:moveTo>
                  <a:lnTo>
                    <a:pt x="270" y="132"/>
                  </a:lnTo>
                  <a:lnTo>
                    <a:pt x="138" y="0"/>
                  </a:lnTo>
                  <a:lnTo>
                    <a:pt x="0" y="132"/>
                  </a:lnTo>
                  <a:close/>
                  <a:moveTo>
                    <a:pt x="36" y="126"/>
                  </a:moveTo>
                  <a:lnTo>
                    <a:pt x="138" y="30"/>
                  </a:lnTo>
                  <a:lnTo>
                    <a:pt x="240" y="126"/>
                  </a:lnTo>
                  <a:lnTo>
                    <a:pt x="36" y="12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2" name="Freeform 619"/>
            <p:cNvSpPr>
              <a:spLocks/>
            </p:cNvSpPr>
            <p:nvPr/>
          </p:nvSpPr>
          <p:spPr bwMode="auto">
            <a:xfrm>
              <a:off x="9062209" y="2839778"/>
              <a:ext cx="381000" cy="180975"/>
            </a:xfrm>
            <a:custGeom>
              <a:avLst/>
              <a:gdLst>
                <a:gd name="T0" fmla="*/ 0 w 240"/>
                <a:gd name="T1" fmla="*/ 114 h 114"/>
                <a:gd name="T2" fmla="*/ 240 w 240"/>
                <a:gd name="T3" fmla="*/ 114 h 114"/>
                <a:gd name="T4" fmla="*/ 120 w 240"/>
                <a:gd name="T5" fmla="*/ 0 h 114"/>
                <a:gd name="T6" fmla="*/ 0 w 240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14">
                  <a:moveTo>
                    <a:pt x="0" y="114"/>
                  </a:moveTo>
                  <a:lnTo>
                    <a:pt x="240" y="114"/>
                  </a:lnTo>
                  <a:lnTo>
                    <a:pt x="12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3" name="Rectangle 620"/>
            <p:cNvSpPr>
              <a:spLocks noChangeArrowheads="1"/>
            </p:cNvSpPr>
            <p:nvPr/>
          </p:nvSpPr>
          <p:spPr bwMode="auto">
            <a:xfrm>
              <a:off x="9195559" y="2925503"/>
              <a:ext cx="104775" cy="857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4" name="Freeform 621"/>
            <p:cNvSpPr>
              <a:spLocks noEditPoints="1"/>
            </p:cNvSpPr>
            <p:nvPr/>
          </p:nvSpPr>
          <p:spPr bwMode="auto">
            <a:xfrm>
              <a:off x="9186034" y="2915978"/>
              <a:ext cx="123825" cy="104775"/>
            </a:xfrm>
            <a:custGeom>
              <a:avLst/>
              <a:gdLst>
                <a:gd name="T0" fmla="*/ 0 w 78"/>
                <a:gd name="T1" fmla="*/ 66 h 66"/>
                <a:gd name="T2" fmla="*/ 78 w 78"/>
                <a:gd name="T3" fmla="*/ 66 h 66"/>
                <a:gd name="T4" fmla="*/ 78 w 78"/>
                <a:gd name="T5" fmla="*/ 0 h 66"/>
                <a:gd name="T6" fmla="*/ 0 w 78"/>
                <a:gd name="T7" fmla="*/ 0 h 66"/>
                <a:gd name="T8" fmla="*/ 0 w 78"/>
                <a:gd name="T9" fmla="*/ 66 h 66"/>
                <a:gd name="T10" fmla="*/ 12 w 78"/>
                <a:gd name="T11" fmla="*/ 6 h 66"/>
                <a:gd name="T12" fmla="*/ 66 w 78"/>
                <a:gd name="T13" fmla="*/ 6 h 66"/>
                <a:gd name="T14" fmla="*/ 66 w 78"/>
                <a:gd name="T15" fmla="*/ 60 h 66"/>
                <a:gd name="T16" fmla="*/ 12 w 78"/>
                <a:gd name="T17" fmla="*/ 60 h 66"/>
                <a:gd name="T18" fmla="*/ 12 w 78"/>
                <a:gd name="T1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66">
                  <a:moveTo>
                    <a:pt x="0" y="66"/>
                  </a:moveTo>
                  <a:lnTo>
                    <a:pt x="78" y="66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2" y="6"/>
                  </a:moveTo>
                  <a:lnTo>
                    <a:pt x="66" y="6"/>
                  </a:lnTo>
                  <a:lnTo>
                    <a:pt x="66" y="60"/>
                  </a:lnTo>
                  <a:lnTo>
                    <a:pt x="12" y="6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5" name="Rectangle 622"/>
            <p:cNvSpPr>
              <a:spLocks noChangeArrowheads="1"/>
            </p:cNvSpPr>
            <p:nvPr/>
          </p:nvSpPr>
          <p:spPr bwMode="auto">
            <a:xfrm>
              <a:off x="8414509" y="3841491"/>
              <a:ext cx="1143000" cy="1238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6" name="Freeform 623"/>
            <p:cNvSpPr>
              <a:spLocks noEditPoints="1"/>
            </p:cNvSpPr>
            <p:nvPr/>
          </p:nvSpPr>
          <p:spPr bwMode="auto">
            <a:xfrm>
              <a:off x="8843134" y="3593841"/>
              <a:ext cx="285750" cy="381000"/>
            </a:xfrm>
            <a:custGeom>
              <a:avLst/>
              <a:gdLst>
                <a:gd name="T0" fmla="*/ 0 w 180"/>
                <a:gd name="T1" fmla="*/ 240 h 240"/>
                <a:gd name="T2" fmla="*/ 180 w 180"/>
                <a:gd name="T3" fmla="*/ 240 h 240"/>
                <a:gd name="T4" fmla="*/ 180 w 180"/>
                <a:gd name="T5" fmla="*/ 0 h 240"/>
                <a:gd name="T6" fmla="*/ 0 w 180"/>
                <a:gd name="T7" fmla="*/ 0 h 240"/>
                <a:gd name="T8" fmla="*/ 0 w 180"/>
                <a:gd name="T9" fmla="*/ 240 h 240"/>
                <a:gd name="T10" fmla="*/ 18 w 180"/>
                <a:gd name="T11" fmla="*/ 12 h 240"/>
                <a:gd name="T12" fmla="*/ 162 w 180"/>
                <a:gd name="T13" fmla="*/ 12 h 240"/>
                <a:gd name="T14" fmla="*/ 162 w 180"/>
                <a:gd name="T15" fmla="*/ 234 h 240"/>
                <a:gd name="T16" fmla="*/ 18 w 180"/>
                <a:gd name="T17" fmla="*/ 234 h 240"/>
                <a:gd name="T18" fmla="*/ 18 w 180"/>
                <a:gd name="T19" fmla="*/ 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240">
                  <a:moveTo>
                    <a:pt x="0" y="240"/>
                  </a:moveTo>
                  <a:lnTo>
                    <a:pt x="180" y="240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240"/>
                  </a:lnTo>
                  <a:close/>
                  <a:moveTo>
                    <a:pt x="18" y="12"/>
                  </a:moveTo>
                  <a:lnTo>
                    <a:pt x="162" y="12"/>
                  </a:lnTo>
                  <a:lnTo>
                    <a:pt x="162" y="234"/>
                  </a:lnTo>
                  <a:lnTo>
                    <a:pt x="18" y="234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7" name="Rectangle 624"/>
            <p:cNvSpPr>
              <a:spLocks noChangeArrowheads="1"/>
            </p:cNvSpPr>
            <p:nvPr/>
          </p:nvSpPr>
          <p:spPr bwMode="auto">
            <a:xfrm>
              <a:off x="8852659" y="3603366"/>
              <a:ext cx="266700" cy="3714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8" name="Rectangle 625"/>
            <p:cNvSpPr>
              <a:spLocks noChangeArrowheads="1"/>
            </p:cNvSpPr>
            <p:nvPr/>
          </p:nvSpPr>
          <p:spPr bwMode="auto">
            <a:xfrm>
              <a:off x="8890759" y="3631941"/>
              <a:ext cx="190500" cy="1809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9" name="Rectangle 626"/>
            <p:cNvSpPr>
              <a:spLocks noChangeArrowheads="1"/>
            </p:cNvSpPr>
            <p:nvPr/>
          </p:nvSpPr>
          <p:spPr bwMode="auto">
            <a:xfrm>
              <a:off x="8900284" y="3851016"/>
              <a:ext cx="180975" cy="1047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0" name="Freeform 627"/>
            <p:cNvSpPr>
              <a:spLocks/>
            </p:cNvSpPr>
            <p:nvPr/>
          </p:nvSpPr>
          <p:spPr bwMode="auto">
            <a:xfrm>
              <a:off x="8500234" y="3584316"/>
              <a:ext cx="247650" cy="238125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9 h 25"/>
                <a:gd name="T4" fmla="*/ 0 w 26"/>
                <a:gd name="T5" fmla="*/ 25 h 25"/>
                <a:gd name="T6" fmla="*/ 26 w 26"/>
                <a:gd name="T7" fmla="*/ 25 h 25"/>
                <a:gd name="T8" fmla="*/ 26 w 26"/>
                <a:gd name="T9" fmla="*/ 9 h 25"/>
                <a:gd name="T10" fmla="*/ 13 w 2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1" name="Freeform 628"/>
            <p:cNvSpPr>
              <a:spLocks noEditPoints="1"/>
            </p:cNvSpPr>
            <p:nvPr/>
          </p:nvSpPr>
          <p:spPr bwMode="auto">
            <a:xfrm>
              <a:off x="8490709" y="3584316"/>
              <a:ext cx="266700" cy="238125"/>
            </a:xfrm>
            <a:custGeom>
              <a:avLst/>
              <a:gdLst>
                <a:gd name="T0" fmla="*/ 14 w 28"/>
                <a:gd name="T1" fmla="*/ 0 h 25"/>
                <a:gd name="T2" fmla="*/ 0 w 28"/>
                <a:gd name="T3" fmla="*/ 9 h 25"/>
                <a:gd name="T4" fmla="*/ 0 w 28"/>
                <a:gd name="T5" fmla="*/ 25 h 25"/>
                <a:gd name="T6" fmla="*/ 28 w 28"/>
                <a:gd name="T7" fmla="*/ 25 h 25"/>
                <a:gd name="T8" fmla="*/ 28 w 28"/>
                <a:gd name="T9" fmla="*/ 9 h 25"/>
                <a:gd name="T10" fmla="*/ 14 w 28"/>
                <a:gd name="T11" fmla="*/ 0 h 25"/>
                <a:gd name="T12" fmla="*/ 26 w 28"/>
                <a:gd name="T13" fmla="*/ 24 h 25"/>
                <a:gd name="T14" fmla="*/ 2 w 28"/>
                <a:gd name="T15" fmla="*/ 24 h 25"/>
                <a:gd name="T16" fmla="*/ 2 w 28"/>
                <a:gd name="T17" fmla="*/ 9 h 25"/>
                <a:gd name="T18" fmla="*/ 14 w 28"/>
                <a:gd name="T19" fmla="*/ 1 h 25"/>
                <a:gd name="T20" fmla="*/ 26 w 28"/>
                <a:gd name="T21" fmla="*/ 9 h 25"/>
                <a:gd name="T22" fmla="*/ 26 w 28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8" y="1"/>
                    <a:pt x="14" y="1"/>
                  </a:cubicBezTo>
                  <a:cubicBezTo>
                    <a:pt x="20" y="1"/>
                    <a:pt x="26" y="5"/>
                    <a:pt x="26" y="9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2" name="Rectangle 629"/>
            <p:cNvSpPr>
              <a:spLocks noChangeArrowheads="1"/>
            </p:cNvSpPr>
            <p:nvPr/>
          </p:nvSpPr>
          <p:spPr bwMode="auto">
            <a:xfrm>
              <a:off x="8481184" y="3822441"/>
              <a:ext cx="2857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3" name="Rectangle 630"/>
            <p:cNvSpPr>
              <a:spLocks noChangeArrowheads="1"/>
            </p:cNvSpPr>
            <p:nvPr/>
          </p:nvSpPr>
          <p:spPr bwMode="auto">
            <a:xfrm>
              <a:off x="8614534" y="3593841"/>
              <a:ext cx="19050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4" name="Rectangle 631"/>
            <p:cNvSpPr>
              <a:spLocks noChangeArrowheads="1"/>
            </p:cNvSpPr>
            <p:nvPr/>
          </p:nvSpPr>
          <p:spPr bwMode="auto">
            <a:xfrm>
              <a:off x="8509759" y="36605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5" name="Rectangle 632"/>
            <p:cNvSpPr>
              <a:spLocks noChangeArrowheads="1"/>
            </p:cNvSpPr>
            <p:nvPr/>
          </p:nvSpPr>
          <p:spPr bwMode="auto">
            <a:xfrm>
              <a:off x="8509759" y="374624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6" name="Freeform 633"/>
            <p:cNvSpPr>
              <a:spLocks/>
            </p:cNvSpPr>
            <p:nvPr/>
          </p:nvSpPr>
          <p:spPr bwMode="auto">
            <a:xfrm>
              <a:off x="9224134" y="3584316"/>
              <a:ext cx="247650" cy="238125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9 h 25"/>
                <a:gd name="T4" fmla="*/ 0 w 26"/>
                <a:gd name="T5" fmla="*/ 25 h 25"/>
                <a:gd name="T6" fmla="*/ 26 w 26"/>
                <a:gd name="T7" fmla="*/ 25 h 25"/>
                <a:gd name="T8" fmla="*/ 26 w 26"/>
                <a:gd name="T9" fmla="*/ 9 h 25"/>
                <a:gd name="T10" fmla="*/ 13 w 2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7" name="Freeform 634"/>
            <p:cNvSpPr>
              <a:spLocks noEditPoints="1"/>
            </p:cNvSpPr>
            <p:nvPr/>
          </p:nvSpPr>
          <p:spPr bwMode="auto">
            <a:xfrm>
              <a:off x="9214609" y="3584316"/>
              <a:ext cx="266700" cy="238125"/>
            </a:xfrm>
            <a:custGeom>
              <a:avLst/>
              <a:gdLst>
                <a:gd name="T0" fmla="*/ 14 w 28"/>
                <a:gd name="T1" fmla="*/ 0 h 25"/>
                <a:gd name="T2" fmla="*/ 0 w 28"/>
                <a:gd name="T3" fmla="*/ 9 h 25"/>
                <a:gd name="T4" fmla="*/ 0 w 28"/>
                <a:gd name="T5" fmla="*/ 25 h 25"/>
                <a:gd name="T6" fmla="*/ 28 w 28"/>
                <a:gd name="T7" fmla="*/ 25 h 25"/>
                <a:gd name="T8" fmla="*/ 28 w 28"/>
                <a:gd name="T9" fmla="*/ 9 h 25"/>
                <a:gd name="T10" fmla="*/ 14 w 28"/>
                <a:gd name="T11" fmla="*/ 0 h 25"/>
                <a:gd name="T12" fmla="*/ 26 w 28"/>
                <a:gd name="T13" fmla="*/ 24 h 25"/>
                <a:gd name="T14" fmla="*/ 2 w 28"/>
                <a:gd name="T15" fmla="*/ 24 h 25"/>
                <a:gd name="T16" fmla="*/ 2 w 28"/>
                <a:gd name="T17" fmla="*/ 9 h 25"/>
                <a:gd name="T18" fmla="*/ 14 w 28"/>
                <a:gd name="T19" fmla="*/ 1 h 25"/>
                <a:gd name="T20" fmla="*/ 26 w 28"/>
                <a:gd name="T21" fmla="*/ 9 h 25"/>
                <a:gd name="T22" fmla="*/ 26 w 28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8" y="1"/>
                    <a:pt x="14" y="1"/>
                  </a:cubicBezTo>
                  <a:cubicBezTo>
                    <a:pt x="20" y="1"/>
                    <a:pt x="26" y="5"/>
                    <a:pt x="26" y="9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8" name="Rectangle 635"/>
            <p:cNvSpPr>
              <a:spLocks noChangeArrowheads="1"/>
            </p:cNvSpPr>
            <p:nvPr/>
          </p:nvSpPr>
          <p:spPr bwMode="auto">
            <a:xfrm>
              <a:off x="9205084" y="3822441"/>
              <a:ext cx="2857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9" name="Rectangle 636"/>
            <p:cNvSpPr>
              <a:spLocks noChangeArrowheads="1"/>
            </p:cNvSpPr>
            <p:nvPr/>
          </p:nvSpPr>
          <p:spPr bwMode="auto">
            <a:xfrm>
              <a:off x="9338434" y="3593841"/>
              <a:ext cx="19050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0" name="Rectangle 637"/>
            <p:cNvSpPr>
              <a:spLocks noChangeArrowheads="1"/>
            </p:cNvSpPr>
            <p:nvPr/>
          </p:nvSpPr>
          <p:spPr bwMode="auto">
            <a:xfrm>
              <a:off x="9233659" y="36605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1" name="Rectangle 638"/>
            <p:cNvSpPr>
              <a:spLocks noChangeArrowheads="1"/>
            </p:cNvSpPr>
            <p:nvPr/>
          </p:nvSpPr>
          <p:spPr bwMode="auto">
            <a:xfrm>
              <a:off x="9233659" y="374624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2" name="Freeform 639"/>
            <p:cNvSpPr>
              <a:spLocks/>
            </p:cNvSpPr>
            <p:nvPr/>
          </p:nvSpPr>
          <p:spPr bwMode="auto">
            <a:xfrm>
              <a:off x="8500234" y="3193791"/>
              <a:ext cx="238125" cy="238125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9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9 h 25"/>
                <a:gd name="T10" fmla="*/ 13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3" name="Freeform 640"/>
            <p:cNvSpPr>
              <a:spLocks noEditPoints="1"/>
            </p:cNvSpPr>
            <p:nvPr/>
          </p:nvSpPr>
          <p:spPr bwMode="auto">
            <a:xfrm>
              <a:off x="8490709" y="3193791"/>
              <a:ext cx="266700" cy="238125"/>
            </a:xfrm>
            <a:custGeom>
              <a:avLst/>
              <a:gdLst>
                <a:gd name="T0" fmla="*/ 14 w 28"/>
                <a:gd name="T1" fmla="*/ 0 h 25"/>
                <a:gd name="T2" fmla="*/ 0 w 28"/>
                <a:gd name="T3" fmla="*/ 9 h 25"/>
                <a:gd name="T4" fmla="*/ 0 w 28"/>
                <a:gd name="T5" fmla="*/ 25 h 25"/>
                <a:gd name="T6" fmla="*/ 28 w 28"/>
                <a:gd name="T7" fmla="*/ 25 h 25"/>
                <a:gd name="T8" fmla="*/ 28 w 28"/>
                <a:gd name="T9" fmla="*/ 9 h 25"/>
                <a:gd name="T10" fmla="*/ 14 w 28"/>
                <a:gd name="T11" fmla="*/ 0 h 25"/>
                <a:gd name="T12" fmla="*/ 25 w 28"/>
                <a:gd name="T13" fmla="*/ 24 h 25"/>
                <a:gd name="T14" fmla="*/ 2 w 28"/>
                <a:gd name="T15" fmla="*/ 24 h 25"/>
                <a:gd name="T16" fmla="*/ 2 w 28"/>
                <a:gd name="T17" fmla="*/ 9 h 25"/>
                <a:gd name="T18" fmla="*/ 14 w 28"/>
                <a:gd name="T19" fmla="*/ 1 h 25"/>
                <a:gd name="T20" fmla="*/ 25 w 28"/>
                <a:gd name="T21" fmla="*/ 9 h 25"/>
                <a:gd name="T22" fmla="*/ 25 w 28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4"/>
                    <a:pt x="21" y="0"/>
                    <a:pt x="14" y="0"/>
                  </a:cubicBezTo>
                  <a:close/>
                  <a:moveTo>
                    <a:pt x="25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7" y="1"/>
                    <a:pt x="14" y="1"/>
                  </a:cubicBezTo>
                  <a:cubicBezTo>
                    <a:pt x="20" y="1"/>
                    <a:pt x="25" y="5"/>
                    <a:pt x="25" y="9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4" name="Rectangle 641"/>
            <p:cNvSpPr>
              <a:spLocks noChangeArrowheads="1"/>
            </p:cNvSpPr>
            <p:nvPr/>
          </p:nvSpPr>
          <p:spPr bwMode="auto">
            <a:xfrm>
              <a:off x="8471659" y="3431916"/>
              <a:ext cx="2952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5" name="Rectangle 642"/>
            <p:cNvSpPr>
              <a:spLocks noChangeArrowheads="1"/>
            </p:cNvSpPr>
            <p:nvPr/>
          </p:nvSpPr>
          <p:spPr bwMode="auto">
            <a:xfrm>
              <a:off x="8614534" y="3203316"/>
              <a:ext cx="19050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6" name="Rectangle 643"/>
            <p:cNvSpPr>
              <a:spLocks noChangeArrowheads="1"/>
            </p:cNvSpPr>
            <p:nvPr/>
          </p:nvSpPr>
          <p:spPr bwMode="auto">
            <a:xfrm>
              <a:off x="8500234" y="326999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7" name="Rectangle 644"/>
            <p:cNvSpPr>
              <a:spLocks noChangeArrowheads="1"/>
            </p:cNvSpPr>
            <p:nvPr/>
          </p:nvSpPr>
          <p:spPr bwMode="auto">
            <a:xfrm>
              <a:off x="8500234" y="33557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8" name="Freeform 645"/>
            <p:cNvSpPr>
              <a:spLocks/>
            </p:cNvSpPr>
            <p:nvPr/>
          </p:nvSpPr>
          <p:spPr bwMode="auto">
            <a:xfrm>
              <a:off x="8871709" y="3193791"/>
              <a:ext cx="238125" cy="238125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9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9 h 25"/>
                <a:gd name="T10" fmla="*/ 12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9" name="Freeform 646"/>
            <p:cNvSpPr>
              <a:spLocks noEditPoints="1"/>
            </p:cNvSpPr>
            <p:nvPr/>
          </p:nvSpPr>
          <p:spPr bwMode="auto">
            <a:xfrm>
              <a:off x="8862184" y="3193791"/>
              <a:ext cx="257175" cy="238125"/>
            </a:xfrm>
            <a:custGeom>
              <a:avLst/>
              <a:gdLst>
                <a:gd name="T0" fmla="*/ 13 w 27"/>
                <a:gd name="T1" fmla="*/ 0 h 25"/>
                <a:gd name="T2" fmla="*/ 0 w 27"/>
                <a:gd name="T3" fmla="*/ 9 h 25"/>
                <a:gd name="T4" fmla="*/ 0 w 27"/>
                <a:gd name="T5" fmla="*/ 25 h 25"/>
                <a:gd name="T6" fmla="*/ 27 w 27"/>
                <a:gd name="T7" fmla="*/ 25 h 25"/>
                <a:gd name="T8" fmla="*/ 27 w 27"/>
                <a:gd name="T9" fmla="*/ 9 h 25"/>
                <a:gd name="T10" fmla="*/ 13 w 27"/>
                <a:gd name="T11" fmla="*/ 0 h 25"/>
                <a:gd name="T12" fmla="*/ 25 w 27"/>
                <a:gd name="T13" fmla="*/ 24 h 25"/>
                <a:gd name="T14" fmla="*/ 2 w 27"/>
                <a:gd name="T15" fmla="*/ 24 h 25"/>
                <a:gd name="T16" fmla="*/ 2 w 27"/>
                <a:gd name="T17" fmla="*/ 9 h 25"/>
                <a:gd name="T18" fmla="*/ 13 w 27"/>
                <a:gd name="T19" fmla="*/ 1 h 25"/>
                <a:gd name="T20" fmla="*/ 25 w 27"/>
                <a:gd name="T21" fmla="*/ 9 h 25"/>
                <a:gd name="T22" fmla="*/ 25 w 27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1" y="0"/>
                    <a:pt x="13" y="0"/>
                  </a:cubicBezTo>
                  <a:close/>
                  <a:moveTo>
                    <a:pt x="25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20" y="1"/>
                    <a:pt x="25" y="5"/>
                    <a:pt x="25" y="9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0" name="Rectangle 647"/>
            <p:cNvSpPr>
              <a:spLocks noChangeArrowheads="1"/>
            </p:cNvSpPr>
            <p:nvPr/>
          </p:nvSpPr>
          <p:spPr bwMode="auto">
            <a:xfrm>
              <a:off x="8843134" y="3431916"/>
              <a:ext cx="2952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1" name="Rectangle 648"/>
            <p:cNvSpPr>
              <a:spLocks noChangeArrowheads="1"/>
            </p:cNvSpPr>
            <p:nvPr/>
          </p:nvSpPr>
          <p:spPr bwMode="auto">
            <a:xfrm>
              <a:off x="8986009" y="3203316"/>
              <a:ext cx="9525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2" name="Rectangle 649"/>
            <p:cNvSpPr>
              <a:spLocks noChangeArrowheads="1"/>
            </p:cNvSpPr>
            <p:nvPr/>
          </p:nvSpPr>
          <p:spPr bwMode="auto">
            <a:xfrm>
              <a:off x="8871709" y="326999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3" name="Rectangle 650"/>
            <p:cNvSpPr>
              <a:spLocks noChangeArrowheads="1"/>
            </p:cNvSpPr>
            <p:nvPr/>
          </p:nvSpPr>
          <p:spPr bwMode="auto">
            <a:xfrm>
              <a:off x="8871709" y="33557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4" name="Freeform 651"/>
            <p:cNvSpPr>
              <a:spLocks/>
            </p:cNvSpPr>
            <p:nvPr/>
          </p:nvSpPr>
          <p:spPr bwMode="auto">
            <a:xfrm>
              <a:off x="9233659" y="3193791"/>
              <a:ext cx="238125" cy="238125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9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9 h 25"/>
                <a:gd name="T10" fmla="*/ 12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5" name="Freeform 652"/>
            <p:cNvSpPr>
              <a:spLocks noEditPoints="1"/>
            </p:cNvSpPr>
            <p:nvPr/>
          </p:nvSpPr>
          <p:spPr bwMode="auto">
            <a:xfrm>
              <a:off x="9224134" y="3193791"/>
              <a:ext cx="257175" cy="238125"/>
            </a:xfrm>
            <a:custGeom>
              <a:avLst/>
              <a:gdLst>
                <a:gd name="T0" fmla="*/ 13 w 27"/>
                <a:gd name="T1" fmla="*/ 0 h 25"/>
                <a:gd name="T2" fmla="*/ 0 w 27"/>
                <a:gd name="T3" fmla="*/ 9 h 25"/>
                <a:gd name="T4" fmla="*/ 0 w 27"/>
                <a:gd name="T5" fmla="*/ 25 h 25"/>
                <a:gd name="T6" fmla="*/ 27 w 27"/>
                <a:gd name="T7" fmla="*/ 25 h 25"/>
                <a:gd name="T8" fmla="*/ 27 w 27"/>
                <a:gd name="T9" fmla="*/ 9 h 25"/>
                <a:gd name="T10" fmla="*/ 13 w 27"/>
                <a:gd name="T11" fmla="*/ 0 h 25"/>
                <a:gd name="T12" fmla="*/ 25 w 27"/>
                <a:gd name="T13" fmla="*/ 24 h 25"/>
                <a:gd name="T14" fmla="*/ 2 w 27"/>
                <a:gd name="T15" fmla="*/ 24 h 25"/>
                <a:gd name="T16" fmla="*/ 2 w 27"/>
                <a:gd name="T17" fmla="*/ 9 h 25"/>
                <a:gd name="T18" fmla="*/ 13 w 27"/>
                <a:gd name="T19" fmla="*/ 1 h 25"/>
                <a:gd name="T20" fmla="*/ 25 w 27"/>
                <a:gd name="T21" fmla="*/ 9 h 25"/>
                <a:gd name="T22" fmla="*/ 25 w 27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1" y="0"/>
                    <a:pt x="13" y="0"/>
                  </a:cubicBezTo>
                  <a:close/>
                  <a:moveTo>
                    <a:pt x="25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20" y="1"/>
                    <a:pt x="25" y="5"/>
                    <a:pt x="25" y="9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6" name="Rectangle 653"/>
            <p:cNvSpPr>
              <a:spLocks noChangeArrowheads="1"/>
            </p:cNvSpPr>
            <p:nvPr/>
          </p:nvSpPr>
          <p:spPr bwMode="auto">
            <a:xfrm>
              <a:off x="9205084" y="3431916"/>
              <a:ext cx="2952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7" name="Rectangle 654"/>
            <p:cNvSpPr>
              <a:spLocks noChangeArrowheads="1"/>
            </p:cNvSpPr>
            <p:nvPr/>
          </p:nvSpPr>
          <p:spPr bwMode="auto">
            <a:xfrm>
              <a:off x="9347959" y="3203316"/>
              <a:ext cx="9525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8" name="Rectangle 655"/>
            <p:cNvSpPr>
              <a:spLocks noChangeArrowheads="1"/>
            </p:cNvSpPr>
            <p:nvPr/>
          </p:nvSpPr>
          <p:spPr bwMode="auto">
            <a:xfrm>
              <a:off x="9233659" y="326999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9" name="Rectangle 656"/>
            <p:cNvSpPr>
              <a:spLocks noChangeArrowheads="1"/>
            </p:cNvSpPr>
            <p:nvPr/>
          </p:nvSpPr>
          <p:spPr bwMode="auto">
            <a:xfrm>
              <a:off x="9233659" y="33557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60" name="กลุ่ม 959"/>
          <p:cNvGrpSpPr/>
          <p:nvPr/>
        </p:nvGrpSpPr>
        <p:grpSpPr>
          <a:xfrm>
            <a:off x="16657637" y="3406147"/>
            <a:ext cx="7362187" cy="3540264"/>
            <a:chOff x="6229350" y="4205480"/>
            <a:chExt cx="2697163" cy="1296988"/>
          </a:xfrm>
        </p:grpSpPr>
        <p:sp>
          <p:nvSpPr>
            <p:cNvPr id="961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2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3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4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5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6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7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8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9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0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1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2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3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4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5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6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7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8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9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0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1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2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3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4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5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6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7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8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9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0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1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2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3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4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5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6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7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8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9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0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1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2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3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4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5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6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7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8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9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0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1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2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3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4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5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6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7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8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9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0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1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2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3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4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5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6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7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8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9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0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1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2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3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4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5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6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7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038" name="Freeform 1110"/>
          <p:cNvSpPr>
            <a:spLocks/>
          </p:cNvSpPr>
          <p:nvPr/>
        </p:nvSpPr>
        <p:spPr bwMode="auto">
          <a:xfrm>
            <a:off x="20089060" y="2158371"/>
            <a:ext cx="1638475" cy="734428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9" name="Freeform 1111"/>
          <p:cNvSpPr>
            <a:spLocks/>
          </p:cNvSpPr>
          <p:nvPr/>
        </p:nvSpPr>
        <p:spPr bwMode="auto">
          <a:xfrm>
            <a:off x="17412028" y="1282016"/>
            <a:ext cx="1921754" cy="1238036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456" name="กลุ่ม 455"/>
          <p:cNvGrpSpPr/>
          <p:nvPr/>
        </p:nvGrpSpPr>
        <p:grpSpPr>
          <a:xfrm>
            <a:off x="4160837" y="9090290"/>
            <a:ext cx="1479473" cy="1479858"/>
            <a:chOff x="14492364" y="3973256"/>
            <a:chExt cx="1479473" cy="1479858"/>
          </a:xfrm>
        </p:grpSpPr>
        <p:sp>
          <p:nvSpPr>
            <p:cNvPr id="457" name="Rectangle 139"/>
            <p:cNvSpPr/>
            <p:nvPr/>
          </p:nvSpPr>
          <p:spPr>
            <a:xfrm>
              <a:off x="14492364" y="3973256"/>
              <a:ext cx="1479473" cy="14798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58" name="Freeform 146"/>
            <p:cNvSpPr>
              <a:spLocks noChangeArrowheads="1"/>
            </p:cNvSpPr>
            <p:nvPr/>
          </p:nvSpPr>
          <p:spPr bwMode="auto">
            <a:xfrm>
              <a:off x="14957093" y="4301398"/>
              <a:ext cx="550014" cy="762394"/>
            </a:xfrm>
            <a:custGeom>
              <a:avLst/>
              <a:gdLst>
                <a:gd name="T0" fmla="*/ 318 w 356"/>
                <a:gd name="T1" fmla="*/ 54 h 497"/>
                <a:gd name="T2" fmla="*/ 318 w 356"/>
                <a:gd name="T3" fmla="*/ 54 h 497"/>
                <a:gd name="T4" fmla="*/ 283 w 356"/>
                <a:gd name="T5" fmla="*/ 124 h 497"/>
                <a:gd name="T6" fmla="*/ 71 w 356"/>
                <a:gd name="T7" fmla="*/ 124 h 497"/>
                <a:gd name="T8" fmla="*/ 36 w 356"/>
                <a:gd name="T9" fmla="*/ 54 h 497"/>
                <a:gd name="T10" fmla="*/ 0 w 356"/>
                <a:gd name="T11" fmla="*/ 89 h 497"/>
                <a:gd name="T12" fmla="*/ 0 w 356"/>
                <a:gd name="T13" fmla="*/ 461 h 497"/>
                <a:gd name="T14" fmla="*/ 36 w 356"/>
                <a:gd name="T15" fmla="*/ 496 h 497"/>
                <a:gd name="T16" fmla="*/ 318 w 356"/>
                <a:gd name="T17" fmla="*/ 496 h 497"/>
                <a:gd name="T18" fmla="*/ 355 w 356"/>
                <a:gd name="T19" fmla="*/ 461 h 497"/>
                <a:gd name="T20" fmla="*/ 355 w 356"/>
                <a:gd name="T21" fmla="*/ 89 h 497"/>
                <a:gd name="T22" fmla="*/ 318 w 356"/>
                <a:gd name="T23" fmla="*/ 54 h 497"/>
                <a:gd name="T24" fmla="*/ 265 w 356"/>
                <a:gd name="T25" fmla="*/ 98 h 497"/>
                <a:gd name="T26" fmla="*/ 265 w 356"/>
                <a:gd name="T27" fmla="*/ 98 h 497"/>
                <a:gd name="T28" fmla="*/ 292 w 356"/>
                <a:gd name="T29" fmla="*/ 54 h 497"/>
                <a:gd name="T30" fmla="*/ 230 w 356"/>
                <a:gd name="T31" fmla="*/ 54 h 497"/>
                <a:gd name="T32" fmla="*/ 212 w 356"/>
                <a:gd name="T33" fmla="*/ 0 h 497"/>
                <a:gd name="T34" fmla="*/ 133 w 356"/>
                <a:gd name="T35" fmla="*/ 0 h 497"/>
                <a:gd name="T36" fmla="*/ 115 w 356"/>
                <a:gd name="T37" fmla="*/ 54 h 497"/>
                <a:gd name="T38" fmla="*/ 61 w 356"/>
                <a:gd name="T39" fmla="*/ 54 h 497"/>
                <a:gd name="T40" fmla="*/ 89 w 356"/>
                <a:gd name="T41" fmla="*/ 98 h 497"/>
                <a:gd name="T42" fmla="*/ 265 w 356"/>
                <a:gd name="T43" fmla="*/ 9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97">
                  <a:moveTo>
                    <a:pt x="318" y="54"/>
                  </a:moveTo>
                  <a:lnTo>
                    <a:pt x="318" y="54"/>
                  </a:lnTo>
                  <a:cubicBezTo>
                    <a:pt x="283" y="124"/>
                    <a:pt x="283" y="124"/>
                    <a:pt x="283" y="124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17" y="54"/>
                    <a:pt x="0" y="71"/>
                    <a:pt x="0" y="8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7"/>
                    <a:pt x="17" y="496"/>
                    <a:pt x="36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36" y="496"/>
                    <a:pt x="355" y="487"/>
                    <a:pt x="355" y="461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71"/>
                    <a:pt x="336" y="54"/>
                    <a:pt x="318" y="54"/>
                  </a:cubicBezTo>
                  <a:close/>
                  <a:moveTo>
                    <a:pt x="265" y="98"/>
                  </a:moveTo>
                  <a:lnTo>
                    <a:pt x="265" y="98"/>
                  </a:lnTo>
                  <a:cubicBezTo>
                    <a:pt x="292" y="54"/>
                    <a:pt x="292" y="54"/>
                    <a:pt x="292" y="54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89" y="98"/>
                    <a:pt x="89" y="98"/>
                    <a:pt x="89" y="98"/>
                  </a:cubicBezTo>
                  <a:lnTo>
                    <a:pt x="2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59" name="Round Same Side Corner Rectangle 58"/>
          <p:cNvSpPr/>
          <p:nvPr/>
        </p:nvSpPr>
        <p:spPr>
          <a:xfrm rot="10800000" flipH="1">
            <a:off x="6155824" y="9102405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6823948" y="9067800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grpSp>
        <p:nvGrpSpPr>
          <p:cNvPr id="461" name="กลุ่ม 460"/>
          <p:cNvGrpSpPr/>
          <p:nvPr/>
        </p:nvGrpSpPr>
        <p:grpSpPr>
          <a:xfrm>
            <a:off x="14143547" y="9102404"/>
            <a:ext cx="1479473" cy="1479858"/>
            <a:chOff x="14492364" y="8065566"/>
            <a:chExt cx="1479473" cy="1479858"/>
          </a:xfrm>
        </p:grpSpPr>
        <p:sp>
          <p:nvSpPr>
            <p:cNvPr id="462" name="Rectangle 139"/>
            <p:cNvSpPr/>
            <p:nvPr/>
          </p:nvSpPr>
          <p:spPr>
            <a:xfrm>
              <a:off x="14492364" y="8065566"/>
              <a:ext cx="1479473" cy="147985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63" name="Freeform 69"/>
            <p:cNvSpPr>
              <a:spLocks noChangeArrowheads="1"/>
            </p:cNvSpPr>
            <p:nvPr/>
          </p:nvSpPr>
          <p:spPr bwMode="auto">
            <a:xfrm>
              <a:off x="14926425" y="8472029"/>
              <a:ext cx="740612" cy="658925"/>
            </a:xfrm>
            <a:custGeom>
              <a:avLst/>
              <a:gdLst>
                <a:gd name="T0" fmla="*/ 26 w 479"/>
                <a:gd name="T1" fmla="*/ 123 h 426"/>
                <a:gd name="T2" fmla="*/ 26 w 479"/>
                <a:gd name="T3" fmla="*/ 123 h 426"/>
                <a:gd name="T4" fmla="*/ 451 w 479"/>
                <a:gd name="T5" fmla="*/ 123 h 426"/>
                <a:gd name="T6" fmla="*/ 451 w 479"/>
                <a:gd name="T7" fmla="*/ 106 h 426"/>
                <a:gd name="T8" fmla="*/ 354 w 479"/>
                <a:gd name="T9" fmla="*/ 79 h 426"/>
                <a:gd name="T10" fmla="*/ 336 w 479"/>
                <a:gd name="T11" fmla="*/ 79 h 426"/>
                <a:gd name="T12" fmla="*/ 336 w 479"/>
                <a:gd name="T13" fmla="*/ 0 h 426"/>
                <a:gd name="T14" fmla="*/ 141 w 479"/>
                <a:gd name="T15" fmla="*/ 0 h 426"/>
                <a:gd name="T16" fmla="*/ 141 w 479"/>
                <a:gd name="T17" fmla="*/ 79 h 426"/>
                <a:gd name="T18" fmla="*/ 124 w 479"/>
                <a:gd name="T19" fmla="*/ 79 h 426"/>
                <a:gd name="T20" fmla="*/ 26 w 479"/>
                <a:gd name="T21" fmla="*/ 106 h 426"/>
                <a:gd name="T22" fmla="*/ 26 w 479"/>
                <a:gd name="T23" fmla="*/ 123 h 426"/>
                <a:gd name="T24" fmla="*/ 451 w 479"/>
                <a:gd name="T25" fmla="*/ 159 h 426"/>
                <a:gd name="T26" fmla="*/ 451 w 479"/>
                <a:gd name="T27" fmla="*/ 159 h 426"/>
                <a:gd name="T28" fmla="*/ 26 w 479"/>
                <a:gd name="T29" fmla="*/ 159 h 426"/>
                <a:gd name="T30" fmla="*/ 0 w 479"/>
                <a:gd name="T31" fmla="*/ 185 h 426"/>
                <a:gd name="T32" fmla="*/ 0 w 479"/>
                <a:gd name="T33" fmla="*/ 274 h 426"/>
                <a:gd name="T34" fmla="*/ 26 w 479"/>
                <a:gd name="T35" fmla="*/ 300 h 426"/>
                <a:gd name="T36" fmla="*/ 71 w 479"/>
                <a:gd name="T37" fmla="*/ 300 h 426"/>
                <a:gd name="T38" fmla="*/ 53 w 479"/>
                <a:gd name="T39" fmla="*/ 425 h 426"/>
                <a:gd name="T40" fmla="*/ 425 w 479"/>
                <a:gd name="T41" fmla="*/ 425 h 426"/>
                <a:gd name="T42" fmla="*/ 407 w 479"/>
                <a:gd name="T43" fmla="*/ 300 h 426"/>
                <a:gd name="T44" fmla="*/ 451 w 479"/>
                <a:gd name="T45" fmla="*/ 300 h 426"/>
                <a:gd name="T46" fmla="*/ 478 w 479"/>
                <a:gd name="T47" fmla="*/ 274 h 426"/>
                <a:gd name="T48" fmla="*/ 478 w 479"/>
                <a:gd name="T49" fmla="*/ 185 h 426"/>
                <a:gd name="T50" fmla="*/ 451 w 479"/>
                <a:gd name="T51" fmla="*/ 159 h 426"/>
                <a:gd name="T52" fmla="*/ 97 w 479"/>
                <a:gd name="T53" fmla="*/ 372 h 426"/>
                <a:gd name="T54" fmla="*/ 97 w 479"/>
                <a:gd name="T55" fmla="*/ 372 h 426"/>
                <a:gd name="T56" fmla="*/ 132 w 479"/>
                <a:gd name="T57" fmla="*/ 212 h 426"/>
                <a:gd name="T58" fmla="*/ 345 w 479"/>
                <a:gd name="T59" fmla="*/ 212 h 426"/>
                <a:gd name="T60" fmla="*/ 381 w 479"/>
                <a:gd name="T61" fmla="*/ 372 h 426"/>
                <a:gd name="T62" fmla="*/ 97 w 479"/>
                <a:gd name="T63" fmla="*/ 37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9" h="426">
                  <a:moveTo>
                    <a:pt x="26" y="123"/>
                  </a:moveTo>
                  <a:lnTo>
                    <a:pt x="26" y="123"/>
                  </a:lnTo>
                  <a:cubicBezTo>
                    <a:pt x="451" y="123"/>
                    <a:pt x="451" y="123"/>
                    <a:pt x="451" y="123"/>
                  </a:cubicBezTo>
                  <a:cubicBezTo>
                    <a:pt x="460" y="123"/>
                    <a:pt x="460" y="115"/>
                    <a:pt x="451" y="106"/>
                  </a:cubicBezTo>
                  <a:cubicBezTo>
                    <a:pt x="451" y="106"/>
                    <a:pt x="372" y="79"/>
                    <a:pt x="354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06" y="79"/>
                    <a:pt x="26" y="106"/>
                    <a:pt x="26" y="106"/>
                  </a:cubicBezTo>
                  <a:cubicBezTo>
                    <a:pt x="17" y="115"/>
                    <a:pt x="17" y="123"/>
                    <a:pt x="26" y="123"/>
                  </a:cubicBezTo>
                  <a:close/>
                  <a:moveTo>
                    <a:pt x="451" y="159"/>
                  </a:moveTo>
                  <a:lnTo>
                    <a:pt x="451" y="159"/>
                  </a:lnTo>
                  <a:cubicBezTo>
                    <a:pt x="26" y="159"/>
                    <a:pt x="26" y="159"/>
                    <a:pt x="26" y="159"/>
                  </a:cubicBezTo>
                  <a:cubicBezTo>
                    <a:pt x="8" y="159"/>
                    <a:pt x="0" y="168"/>
                    <a:pt x="0" y="18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3"/>
                    <a:pt x="8" y="300"/>
                    <a:pt x="26" y="300"/>
                  </a:cubicBezTo>
                  <a:cubicBezTo>
                    <a:pt x="71" y="300"/>
                    <a:pt x="71" y="300"/>
                    <a:pt x="71" y="30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25" y="425"/>
                    <a:pt x="425" y="425"/>
                    <a:pt x="425" y="425"/>
                  </a:cubicBezTo>
                  <a:cubicBezTo>
                    <a:pt x="407" y="300"/>
                    <a:pt x="407" y="300"/>
                    <a:pt x="407" y="300"/>
                  </a:cubicBezTo>
                  <a:cubicBezTo>
                    <a:pt x="451" y="300"/>
                    <a:pt x="451" y="300"/>
                    <a:pt x="451" y="300"/>
                  </a:cubicBezTo>
                  <a:cubicBezTo>
                    <a:pt x="469" y="300"/>
                    <a:pt x="478" y="283"/>
                    <a:pt x="478" y="274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68"/>
                    <a:pt x="469" y="159"/>
                    <a:pt x="451" y="159"/>
                  </a:cubicBezTo>
                  <a:close/>
                  <a:moveTo>
                    <a:pt x="97" y="372"/>
                  </a:moveTo>
                  <a:lnTo>
                    <a:pt x="97" y="372"/>
                  </a:lnTo>
                  <a:cubicBezTo>
                    <a:pt x="132" y="212"/>
                    <a:pt x="132" y="212"/>
                    <a:pt x="132" y="212"/>
                  </a:cubicBezTo>
                  <a:cubicBezTo>
                    <a:pt x="345" y="212"/>
                    <a:pt x="345" y="212"/>
                    <a:pt x="345" y="212"/>
                  </a:cubicBezTo>
                  <a:cubicBezTo>
                    <a:pt x="381" y="372"/>
                    <a:pt x="381" y="372"/>
                    <a:pt x="381" y="372"/>
                  </a:cubicBezTo>
                  <a:lnTo>
                    <a:pt x="97" y="3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64" name="Round Same Side Corner Rectangle 58"/>
          <p:cNvSpPr/>
          <p:nvPr/>
        </p:nvSpPr>
        <p:spPr>
          <a:xfrm rot="10800000" flipH="1">
            <a:off x="16138534" y="9114519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16806658" y="9079914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grpSp>
        <p:nvGrpSpPr>
          <p:cNvPr id="466" name="กลุ่ม 465"/>
          <p:cNvGrpSpPr/>
          <p:nvPr/>
        </p:nvGrpSpPr>
        <p:grpSpPr>
          <a:xfrm>
            <a:off x="4160837" y="11170180"/>
            <a:ext cx="1479473" cy="1479858"/>
            <a:chOff x="14492364" y="6053146"/>
            <a:chExt cx="1479473" cy="1479858"/>
          </a:xfrm>
        </p:grpSpPr>
        <p:sp>
          <p:nvSpPr>
            <p:cNvPr id="467" name="Rectangle 139"/>
            <p:cNvSpPr/>
            <p:nvPr/>
          </p:nvSpPr>
          <p:spPr>
            <a:xfrm>
              <a:off x="14492364" y="6053146"/>
              <a:ext cx="1479473" cy="14798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68" name="Freeform 97"/>
            <p:cNvSpPr>
              <a:spLocks noChangeArrowheads="1"/>
            </p:cNvSpPr>
            <p:nvPr/>
          </p:nvSpPr>
          <p:spPr bwMode="auto">
            <a:xfrm>
              <a:off x="14864516" y="6400800"/>
              <a:ext cx="767838" cy="658928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69" name="Round Same Side Corner Rectangle 58"/>
          <p:cNvSpPr/>
          <p:nvPr/>
        </p:nvSpPr>
        <p:spPr>
          <a:xfrm rot="10800000" flipH="1">
            <a:off x="6155824" y="11182295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6823948" y="11147690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grpSp>
        <p:nvGrpSpPr>
          <p:cNvPr id="471" name="กลุ่ม 470"/>
          <p:cNvGrpSpPr/>
          <p:nvPr/>
        </p:nvGrpSpPr>
        <p:grpSpPr>
          <a:xfrm>
            <a:off x="14143547" y="11182294"/>
            <a:ext cx="1479473" cy="1479858"/>
            <a:chOff x="14492364" y="10145456"/>
            <a:chExt cx="1479473" cy="1479858"/>
          </a:xfrm>
        </p:grpSpPr>
        <p:sp>
          <p:nvSpPr>
            <p:cNvPr id="472" name="Rectangle 139"/>
            <p:cNvSpPr/>
            <p:nvPr/>
          </p:nvSpPr>
          <p:spPr>
            <a:xfrm>
              <a:off x="14492364" y="10145456"/>
              <a:ext cx="1479473" cy="14798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73" name="Freeform 79"/>
            <p:cNvSpPr>
              <a:spLocks noChangeArrowheads="1"/>
            </p:cNvSpPr>
            <p:nvPr/>
          </p:nvSpPr>
          <p:spPr bwMode="auto">
            <a:xfrm>
              <a:off x="14864516" y="10500394"/>
              <a:ext cx="735167" cy="740611"/>
            </a:xfrm>
            <a:custGeom>
              <a:avLst/>
              <a:gdLst>
                <a:gd name="T0" fmla="*/ 239 w 479"/>
                <a:gd name="T1" fmla="*/ 0 h 479"/>
                <a:gd name="T2" fmla="*/ 239 w 479"/>
                <a:gd name="T3" fmla="*/ 0 h 479"/>
                <a:gd name="T4" fmla="*/ 0 w 479"/>
                <a:gd name="T5" fmla="*/ 239 h 479"/>
                <a:gd name="T6" fmla="*/ 239 w 479"/>
                <a:gd name="T7" fmla="*/ 478 h 479"/>
                <a:gd name="T8" fmla="*/ 478 w 479"/>
                <a:gd name="T9" fmla="*/ 239 h 479"/>
                <a:gd name="T10" fmla="*/ 239 w 479"/>
                <a:gd name="T11" fmla="*/ 0 h 479"/>
                <a:gd name="T12" fmla="*/ 443 w 479"/>
                <a:gd name="T13" fmla="*/ 239 h 479"/>
                <a:gd name="T14" fmla="*/ 443 w 479"/>
                <a:gd name="T15" fmla="*/ 239 h 479"/>
                <a:gd name="T16" fmla="*/ 399 w 479"/>
                <a:gd name="T17" fmla="*/ 363 h 479"/>
                <a:gd name="T18" fmla="*/ 390 w 479"/>
                <a:gd name="T19" fmla="*/ 328 h 479"/>
                <a:gd name="T20" fmla="*/ 399 w 479"/>
                <a:gd name="T21" fmla="*/ 257 h 479"/>
                <a:gd name="T22" fmla="*/ 372 w 479"/>
                <a:gd name="T23" fmla="*/ 204 h 479"/>
                <a:gd name="T24" fmla="*/ 319 w 479"/>
                <a:gd name="T25" fmla="*/ 178 h 479"/>
                <a:gd name="T26" fmla="*/ 346 w 479"/>
                <a:gd name="T27" fmla="*/ 88 h 479"/>
                <a:gd name="T28" fmla="*/ 293 w 479"/>
                <a:gd name="T29" fmla="*/ 62 h 479"/>
                <a:gd name="T30" fmla="*/ 301 w 479"/>
                <a:gd name="T31" fmla="*/ 53 h 479"/>
                <a:gd name="T32" fmla="*/ 443 w 479"/>
                <a:gd name="T33" fmla="*/ 239 h 479"/>
                <a:gd name="T34" fmla="*/ 212 w 479"/>
                <a:gd name="T35" fmla="*/ 44 h 479"/>
                <a:gd name="T36" fmla="*/ 212 w 479"/>
                <a:gd name="T37" fmla="*/ 44 h 479"/>
                <a:gd name="T38" fmla="*/ 186 w 479"/>
                <a:gd name="T39" fmla="*/ 62 h 479"/>
                <a:gd name="T40" fmla="*/ 150 w 479"/>
                <a:gd name="T41" fmla="*/ 88 h 479"/>
                <a:gd name="T42" fmla="*/ 115 w 479"/>
                <a:gd name="T43" fmla="*/ 133 h 479"/>
                <a:gd name="T44" fmla="*/ 133 w 479"/>
                <a:gd name="T45" fmla="*/ 159 h 479"/>
                <a:gd name="T46" fmla="*/ 177 w 479"/>
                <a:gd name="T47" fmla="*/ 159 h 479"/>
                <a:gd name="T48" fmla="*/ 248 w 479"/>
                <a:gd name="T49" fmla="*/ 239 h 479"/>
                <a:gd name="T50" fmla="*/ 186 w 479"/>
                <a:gd name="T51" fmla="*/ 292 h 479"/>
                <a:gd name="T52" fmla="*/ 177 w 479"/>
                <a:gd name="T53" fmla="*/ 337 h 479"/>
                <a:gd name="T54" fmla="*/ 177 w 479"/>
                <a:gd name="T55" fmla="*/ 390 h 479"/>
                <a:gd name="T56" fmla="*/ 133 w 479"/>
                <a:gd name="T57" fmla="*/ 345 h 479"/>
                <a:gd name="T58" fmla="*/ 124 w 479"/>
                <a:gd name="T59" fmla="*/ 284 h 479"/>
                <a:gd name="T60" fmla="*/ 88 w 479"/>
                <a:gd name="T61" fmla="*/ 239 h 479"/>
                <a:gd name="T62" fmla="*/ 106 w 479"/>
                <a:gd name="T63" fmla="*/ 186 h 479"/>
                <a:gd name="T64" fmla="*/ 53 w 479"/>
                <a:gd name="T65" fmla="*/ 169 h 479"/>
                <a:gd name="T66" fmla="*/ 212 w 479"/>
                <a:gd name="T67" fmla="*/ 44 h 479"/>
                <a:gd name="T68" fmla="*/ 177 w 479"/>
                <a:gd name="T69" fmla="*/ 434 h 479"/>
                <a:gd name="T70" fmla="*/ 177 w 479"/>
                <a:gd name="T71" fmla="*/ 434 h 479"/>
                <a:gd name="T72" fmla="*/ 204 w 479"/>
                <a:gd name="T73" fmla="*/ 416 h 479"/>
                <a:gd name="T74" fmla="*/ 239 w 479"/>
                <a:gd name="T75" fmla="*/ 407 h 479"/>
                <a:gd name="T76" fmla="*/ 293 w 479"/>
                <a:gd name="T77" fmla="*/ 390 h 479"/>
                <a:gd name="T78" fmla="*/ 354 w 479"/>
                <a:gd name="T79" fmla="*/ 407 h 479"/>
                <a:gd name="T80" fmla="*/ 239 w 479"/>
                <a:gd name="T81" fmla="*/ 443 h 479"/>
                <a:gd name="T82" fmla="*/ 177 w 479"/>
                <a:gd name="T83" fmla="*/ 43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9" h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74" name="Round Same Side Corner Rectangle 58"/>
          <p:cNvSpPr/>
          <p:nvPr/>
        </p:nvSpPr>
        <p:spPr>
          <a:xfrm rot="10800000" flipH="1">
            <a:off x="16138534" y="11194409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16806658" y="11159804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</p:spTree>
    <p:extLst>
      <p:ext uri="{BB962C8B-B14F-4D97-AF65-F5344CB8AC3E}">
        <p14:creationId xmlns:p14="http://schemas.microsoft.com/office/powerpoint/2010/main" val="33702554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038" grpId="0" animBg="1"/>
      <p:bldP spid="1039" grpId="0" animBg="1"/>
      <p:bldP spid="459" grpId="0" animBg="1"/>
      <p:bldP spid="460" grpId="0"/>
      <p:bldP spid="464" grpId="0" animBg="1"/>
      <p:bldP spid="465" grpId="0"/>
      <p:bldP spid="469" grpId="0" animBg="1"/>
      <p:bldP spid="470" grpId="0"/>
      <p:bldP spid="474" grpId="0" animBg="1"/>
      <p:bldP spid="4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751763" y="3200400"/>
            <a:ext cx="8677276" cy="8696325"/>
            <a:chOff x="7751763" y="3200400"/>
            <a:chExt cx="8677276" cy="8696325"/>
          </a:xfrm>
        </p:grpSpPr>
        <p:grpSp>
          <p:nvGrpSpPr>
            <p:cNvPr id="27" name="กลุ่ม 26"/>
            <p:cNvGrpSpPr/>
            <p:nvPr/>
          </p:nvGrpSpPr>
          <p:grpSpPr>
            <a:xfrm>
              <a:off x="7751763" y="3200400"/>
              <a:ext cx="8677276" cy="8696325"/>
              <a:chOff x="7751763" y="3352800"/>
              <a:chExt cx="8677276" cy="86963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7751763" y="3352800"/>
                <a:ext cx="4859338" cy="4876800"/>
              </a:xfrm>
              <a:custGeom>
                <a:avLst/>
                <a:gdLst>
                  <a:gd name="T0" fmla="*/ 219 w 280"/>
                  <a:gd name="T1" fmla="*/ 141 h 281"/>
                  <a:gd name="T2" fmla="*/ 219 w 280"/>
                  <a:gd name="T3" fmla="*/ 141 h 281"/>
                  <a:gd name="T4" fmla="*/ 140 w 280"/>
                  <a:gd name="T5" fmla="*/ 220 h 281"/>
                  <a:gd name="T6" fmla="*/ 61 w 280"/>
                  <a:gd name="T7" fmla="*/ 141 h 281"/>
                  <a:gd name="T8" fmla="*/ 140 w 280"/>
                  <a:gd name="T9" fmla="*/ 62 h 281"/>
                  <a:gd name="T10" fmla="*/ 140 w 280"/>
                  <a:gd name="T11" fmla="*/ 0 h 281"/>
                  <a:gd name="T12" fmla="*/ 0 w 280"/>
                  <a:gd name="T13" fmla="*/ 141 h 281"/>
                  <a:gd name="T14" fmla="*/ 140 w 280"/>
                  <a:gd name="T15" fmla="*/ 281 h 281"/>
                  <a:gd name="T16" fmla="*/ 280 w 280"/>
                  <a:gd name="T17" fmla="*/ 141 h 281"/>
                  <a:gd name="T18" fmla="*/ 280 w 280"/>
                  <a:gd name="T19" fmla="*/ 141 h 281"/>
                  <a:gd name="T20" fmla="*/ 219 w 280"/>
                  <a:gd name="T21" fmla="*/ 14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0" h="281">
                    <a:moveTo>
                      <a:pt x="219" y="141"/>
                    </a:moveTo>
                    <a:cubicBezTo>
                      <a:pt x="219" y="141"/>
                      <a:pt x="219" y="141"/>
                      <a:pt x="219" y="141"/>
                    </a:cubicBezTo>
                    <a:cubicBezTo>
                      <a:pt x="219" y="184"/>
                      <a:pt x="184" y="220"/>
                      <a:pt x="140" y="220"/>
                    </a:cubicBezTo>
                    <a:cubicBezTo>
                      <a:pt x="97" y="220"/>
                      <a:pt x="61" y="184"/>
                      <a:pt x="61" y="141"/>
                    </a:cubicBezTo>
                    <a:cubicBezTo>
                      <a:pt x="61" y="97"/>
                      <a:pt x="97" y="62"/>
                      <a:pt x="140" y="62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8"/>
                      <a:pt x="63" y="281"/>
                      <a:pt x="140" y="281"/>
                    </a:cubicBezTo>
                    <a:cubicBezTo>
                      <a:pt x="217" y="281"/>
                      <a:pt x="280" y="218"/>
                      <a:pt x="280" y="141"/>
                    </a:cubicBezTo>
                    <a:cubicBezTo>
                      <a:pt x="280" y="141"/>
                      <a:pt x="280" y="141"/>
                      <a:pt x="280" y="141"/>
                    </a:cubicBezTo>
                    <a:lnTo>
                      <a:pt x="219" y="1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1552238" y="3370263"/>
                <a:ext cx="4859338" cy="4859338"/>
              </a:xfrm>
              <a:custGeom>
                <a:avLst/>
                <a:gdLst>
                  <a:gd name="T0" fmla="*/ 61 w 280"/>
                  <a:gd name="T1" fmla="*/ 140 h 280"/>
                  <a:gd name="T2" fmla="*/ 61 w 280"/>
                  <a:gd name="T3" fmla="*/ 140 h 280"/>
                  <a:gd name="T4" fmla="*/ 140 w 280"/>
                  <a:gd name="T5" fmla="*/ 61 h 280"/>
                  <a:gd name="T6" fmla="*/ 219 w 280"/>
                  <a:gd name="T7" fmla="*/ 140 h 280"/>
                  <a:gd name="T8" fmla="*/ 140 w 280"/>
                  <a:gd name="T9" fmla="*/ 219 h 280"/>
                  <a:gd name="T10" fmla="*/ 140 w 280"/>
                  <a:gd name="T11" fmla="*/ 280 h 280"/>
                  <a:gd name="T12" fmla="*/ 280 w 280"/>
                  <a:gd name="T13" fmla="*/ 140 h 280"/>
                  <a:gd name="T14" fmla="*/ 140 w 280"/>
                  <a:gd name="T15" fmla="*/ 0 h 280"/>
                  <a:gd name="T16" fmla="*/ 0 w 280"/>
                  <a:gd name="T17" fmla="*/ 140 h 280"/>
                  <a:gd name="T18" fmla="*/ 0 w 280"/>
                  <a:gd name="T19" fmla="*/ 140 h 280"/>
                  <a:gd name="T20" fmla="*/ 61 w 280"/>
                  <a:gd name="T21" fmla="*/ 14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0" h="280">
                    <a:moveTo>
                      <a:pt x="61" y="140"/>
                    </a:moveTo>
                    <a:cubicBezTo>
                      <a:pt x="61" y="140"/>
                      <a:pt x="61" y="140"/>
                      <a:pt x="61" y="140"/>
                    </a:cubicBezTo>
                    <a:cubicBezTo>
                      <a:pt x="61" y="97"/>
                      <a:pt x="97" y="61"/>
                      <a:pt x="140" y="61"/>
                    </a:cubicBezTo>
                    <a:cubicBezTo>
                      <a:pt x="184" y="61"/>
                      <a:pt x="219" y="97"/>
                      <a:pt x="219" y="140"/>
                    </a:cubicBezTo>
                    <a:cubicBezTo>
                      <a:pt x="219" y="184"/>
                      <a:pt x="184" y="219"/>
                      <a:pt x="140" y="219"/>
                    </a:cubicBezTo>
                    <a:cubicBezTo>
                      <a:pt x="140" y="280"/>
                      <a:pt x="140" y="280"/>
                      <a:pt x="140" y="280"/>
                    </a:cubicBezTo>
                    <a:cubicBezTo>
                      <a:pt x="217" y="280"/>
                      <a:pt x="280" y="217"/>
                      <a:pt x="280" y="140"/>
                    </a:cubicBezTo>
                    <a:cubicBezTo>
                      <a:pt x="280" y="63"/>
                      <a:pt x="217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140"/>
                      <a:pt x="0" y="140"/>
                      <a:pt x="0" y="140"/>
                    </a:cubicBezTo>
                    <a:lnTo>
                      <a:pt x="61" y="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1569701" y="7188200"/>
                <a:ext cx="4859338" cy="4860925"/>
              </a:xfrm>
              <a:custGeom>
                <a:avLst/>
                <a:gdLst>
                  <a:gd name="T0" fmla="*/ 219 w 280"/>
                  <a:gd name="T1" fmla="*/ 140 h 280"/>
                  <a:gd name="T2" fmla="*/ 219 w 280"/>
                  <a:gd name="T3" fmla="*/ 140 h 280"/>
                  <a:gd name="T4" fmla="*/ 140 w 280"/>
                  <a:gd name="T5" fmla="*/ 219 h 280"/>
                  <a:gd name="T6" fmla="*/ 61 w 280"/>
                  <a:gd name="T7" fmla="*/ 140 h 280"/>
                  <a:gd name="T8" fmla="*/ 140 w 280"/>
                  <a:gd name="T9" fmla="*/ 61 h 280"/>
                  <a:gd name="T10" fmla="*/ 140 w 280"/>
                  <a:gd name="T11" fmla="*/ 0 h 280"/>
                  <a:gd name="T12" fmla="*/ 0 w 280"/>
                  <a:gd name="T13" fmla="*/ 140 h 280"/>
                  <a:gd name="T14" fmla="*/ 140 w 280"/>
                  <a:gd name="T15" fmla="*/ 280 h 280"/>
                  <a:gd name="T16" fmla="*/ 280 w 280"/>
                  <a:gd name="T17" fmla="*/ 140 h 280"/>
                  <a:gd name="T18" fmla="*/ 280 w 280"/>
                  <a:gd name="T19" fmla="*/ 140 h 280"/>
                  <a:gd name="T20" fmla="*/ 219 w 280"/>
                  <a:gd name="T21" fmla="*/ 14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0" h="280">
                    <a:moveTo>
                      <a:pt x="219" y="140"/>
                    </a:moveTo>
                    <a:cubicBezTo>
                      <a:pt x="219" y="140"/>
                      <a:pt x="219" y="140"/>
                      <a:pt x="219" y="140"/>
                    </a:cubicBezTo>
                    <a:cubicBezTo>
                      <a:pt x="219" y="184"/>
                      <a:pt x="184" y="219"/>
                      <a:pt x="140" y="219"/>
                    </a:cubicBezTo>
                    <a:cubicBezTo>
                      <a:pt x="97" y="219"/>
                      <a:pt x="61" y="184"/>
                      <a:pt x="61" y="140"/>
                    </a:cubicBezTo>
                    <a:cubicBezTo>
                      <a:pt x="61" y="97"/>
                      <a:pt x="97" y="61"/>
                      <a:pt x="140" y="6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217"/>
                      <a:pt x="63" y="280"/>
                      <a:pt x="140" y="280"/>
                    </a:cubicBezTo>
                    <a:cubicBezTo>
                      <a:pt x="217" y="280"/>
                      <a:pt x="280" y="217"/>
                      <a:pt x="280" y="140"/>
                    </a:cubicBezTo>
                    <a:cubicBezTo>
                      <a:pt x="280" y="140"/>
                      <a:pt x="280" y="140"/>
                      <a:pt x="280" y="140"/>
                    </a:cubicBezTo>
                    <a:lnTo>
                      <a:pt x="219" y="1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9539288" y="5262563"/>
                <a:ext cx="1216025" cy="121443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13357226" y="5210175"/>
                <a:ext cx="1231900" cy="12144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13357226" y="9028113"/>
                <a:ext cx="1231900" cy="12334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13608787" y="5289037"/>
              <a:ext cx="728777" cy="75191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40" name="Group 1"/>
            <p:cNvGrpSpPr>
              <a:grpSpLocks/>
            </p:cNvGrpSpPr>
            <p:nvPr/>
          </p:nvGrpSpPr>
          <p:grpSpPr bwMode="auto">
            <a:xfrm>
              <a:off x="13620523" y="9118643"/>
              <a:ext cx="757694" cy="746127"/>
              <a:chOff x="7197121" y="8332916"/>
              <a:chExt cx="553830" cy="543285"/>
            </a:xfrm>
          </p:grpSpPr>
          <p:sp>
            <p:nvSpPr>
              <p:cNvPr id="41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42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3" name="Freeform 65"/>
            <p:cNvSpPr>
              <a:spLocks noChangeArrowheads="1"/>
            </p:cNvSpPr>
            <p:nvPr/>
          </p:nvSpPr>
          <p:spPr bwMode="auto">
            <a:xfrm>
              <a:off x="9803154" y="5346807"/>
              <a:ext cx="688292" cy="682506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4" name="กลุ่ม 43"/>
          <p:cNvGrpSpPr/>
          <p:nvPr/>
        </p:nvGrpSpPr>
        <p:grpSpPr>
          <a:xfrm>
            <a:off x="4008437" y="4495800"/>
            <a:ext cx="3293181" cy="753065"/>
            <a:chOff x="9762826" y="5958899"/>
            <a:chExt cx="3293181" cy="753065"/>
          </a:xfrm>
        </p:grpSpPr>
        <p:sp>
          <p:nvSpPr>
            <p:cNvPr id="4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008437" y="5387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8" name="กลุ่ม 47"/>
          <p:cNvGrpSpPr/>
          <p:nvPr/>
        </p:nvGrpSpPr>
        <p:grpSpPr>
          <a:xfrm>
            <a:off x="17038637" y="4287958"/>
            <a:ext cx="3293181" cy="753065"/>
            <a:chOff x="9762826" y="5958899"/>
            <a:chExt cx="3293181" cy="753065"/>
          </a:xfrm>
        </p:grpSpPr>
        <p:sp>
          <p:nvSpPr>
            <p:cNvPr id="4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038637" y="5179868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2" name="กลุ่ม 51"/>
          <p:cNvGrpSpPr/>
          <p:nvPr/>
        </p:nvGrpSpPr>
        <p:grpSpPr>
          <a:xfrm>
            <a:off x="7682621" y="9448800"/>
            <a:ext cx="3293181" cy="753065"/>
            <a:chOff x="9762826" y="5958899"/>
            <a:chExt cx="3293181" cy="753065"/>
          </a:xfrm>
        </p:grpSpPr>
        <p:sp>
          <p:nvSpPr>
            <p:cNvPr id="5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682621" y="10340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1665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648575" y="2743200"/>
            <a:ext cx="9161462" cy="9132888"/>
            <a:chOff x="7742238" y="2743200"/>
            <a:chExt cx="9161462" cy="9132888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7742238" y="7626350"/>
              <a:ext cx="4251325" cy="4249738"/>
            </a:xfrm>
            <a:custGeom>
              <a:avLst/>
              <a:gdLst>
                <a:gd name="T0" fmla="*/ 59 w 148"/>
                <a:gd name="T1" fmla="*/ 1 h 148"/>
                <a:gd name="T2" fmla="*/ 1 w 148"/>
                <a:gd name="T3" fmla="*/ 59 h 148"/>
                <a:gd name="T4" fmla="*/ 1 w 148"/>
                <a:gd name="T5" fmla="*/ 63 h 148"/>
                <a:gd name="T6" fmla="*/ 86 w 148"/>
                <a:gd name="T7" fmla="*/ 147 h 148"/>
                <a:gd name="T8" fmla="*/ 89 w 148"/>
                <a:gd name="T9" fmla="*/ 147 h 148"/>
                <a:gd name="T10" fmla="*/ 148 w 148"/>
                <a:gd name="T11" fmla="*/ 89 h 148"/>
                <a:gd name="T12" fmla="*/ 148 w 148"/>
                <a:gd name="T13" fmla="*/ 87 h 148"/>
                <a:gd name="T14" fmla="*/ 148 w 148"/>
                <a:gd name="T15" fmla="*/ 3 h 148"/>
                <a:gd name="T16" fmla="*/ 146 w 148"/>
                <a:gd name="T17" fmla="*/ 0 h 148"/>
                <a:gd name="T18" fmla="*/ 61 w 148"/>
                <a:gd name="T19" fmla="*/ 0 h 148"/>
                <a:gd name="T20" fmla="*/ 59 w 148"/>
                <a:gd name="T21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48">
                  <a:moveTo>
                    <a:pt x="59" y="1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7" y="148"/>
                    <a:pt x="88" y="148"/>
                    <a:pt x="89" y="147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8"/>
                    <a:pt x="148" y="87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1"/>
                    <a:pt x="147" y="0"/>
                    <a:pt x="14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566650" y="7626350"/>
              <a:ext cx="4337050" cy="4249738"/>
            </a:xfrm>
            <a:custGeom>
              <a:avLst/>
              <a:gdLst>
                <a:gd name="T0" fmla="*/ 1 w 151"/>
                <a:gd name="T1" fmla="*/ 1 h 148"/>
                <a:gd name="T2" fmla="*/ 1 w 151"/>
                <a:gd name="T3" fmla="*/ 1 h 148"/>
                <a:gd name="T4" fmla="*/ 0 w 151"/>
                <a:gd name="T5" fmla="*/ 3 h 148"/>
                <a:gd name="T6" fmla="*/ 0 w 151"/>
                <a:gd name="T7" fmla="*/ 85 h 148"/>
                <a:gd name="T8" fmla="*/ 1 w 151"/>
                <a:gd name="T9" fmla="*/ 86 h 148"/>
                <a:gd name="T10" fmla="*/ 62 w 151"/>
                <a:gd name="T11" fmla="*/ 147 h 148"/>
                <a:gd name="T12" fmla="*/ 65 w 151"/>
                <a:gd name="T13" fmla="*/ 147 h 148"/>
                <a:gd name="T14" fmla="*/ 150 w 151"/>
                <a:gd name="T15" fmla="*/ 63 h 148"/>
                <a:gd name="T16" fmla="*/ 150 w 151"/>
                <a:gd name="T17" fmla="*/ 59 h 148"/>
                <a:gd name="T18" fmla="*/ 92 w 151"/>
                <a:gd name="T19" fmla="*/ 1 h 148"/>
                <a:gd name="T20" fmla="*/ 90 w 151"/>
                <a:gd name="T21" fmla="*/ 0 h 148"/>
                <a:gd name="T22" fmla="*/ 2 w 151"/>
                <a:gd name="T23" fmla="*/ 0 h 148"/>
                <a:gd name="T24" fmla="*/ 1 w 151"/>
                <a:gd name="T2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4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1" y="86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3" y="148"/>
                    <a:pt x="64" y="148"/>
                    <a:pt x="65" y="147"/>
                  </a:cubicBezTo>
                  <a:cubicBezTo>
                    <a:pt x="150" y="63"/>
                    <a:pt x="150" y="63"/>
                    <a:pt x="150" y="63"/>
                  </a:cubicBezTo>
                  <a:cubicBezTo>
                    <a:pt x="151" y="62"/>
                    <a:pt x="151" y="60"/>
                    <a:pt x="150" y="59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0"/>
                    <a:pt x="91" y="0"/>
                    <a:pt x="9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12566650" y="2743200"/>
              <a:ext cx="4337050" cy="4337050"/>
            </a:xfrm>
            <a:custGeom>
              <a:avLst/>
              <a:gdLst>
                <a:gd name="T0" fmla="*/ 5 w 151"/>
                <a:gd name="T1" fmla="*/ 151 h 151"/>
                <a:gd name="T2" fmla="*/ 87 w 151"/>
                <a:gd name="T3" fmla="*/ 151 h 151"/>
                <a:gd name="T4" fmla="*/ 89 w 151"/>
                <a:gd name="T5" fmla="*/ 150 h 151"/>
                <a:gd name="T6" fmla="*/ 150 w 151"/>
                <a:gd name="T7" fmla="*/ 89 h 151"/>
                <a:gd name="T8" fmla="*/ 150 w 151"/>
                <a:gd name="T9" fmla="*/ 85 h 151"/>
                <a:gd name="T10" fmla="*/ 65 w 151"/>
                <a:gd name="T11" fmla="*/ 1 h 151"/>
                <a:gd name="T12" fmla="*/ 62 w 151"/>
                <a:gd name="T13" fmla="*/ 1 h 151"/>
                <a:gd name="T14" fmla="*/ 1 w 151"/>
                <a:gd name="T15" fmla="*/ 62 h 151"/>
                <a:gd name="T16" fmla="*/ 0 w 151"/>
                <a:gd name="T17" fmla="*/ 63 h 151"/>
                <a:gd name="T18" fmla="*/ 0 w 151"/>
                <a:gd name="T19" fmla="*/ 147 h 151"/>
                <a:gd name="T20" fmla="*/ 5 w 151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51">
                  <a:moveTo>
                    <a:pt x="5" y="151"/>
                  </a:moveTo>
                  <a:cubicBezTo>
                    <a:pt x="87" y="151"/>
                    <a:pt x="87" y="151"/>
                    <a:pt x="87" y="151"/>
                  </a:cubicBezTo>
                  <a:cubicBezTo>
                    <a:pt x="88" y="151"/>
                    <a:pt x="88" y="150"/>
                    <a:pt x="89" y="150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51" y="88"/>
                    <a:pt x="151" y="86"/>
                    <a:pt x="150" y="85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0"/>
                    <a:pt x="63" y="0"/>
                    <a:pt x="62" y="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1"/>
                    <a:pt x="2" y="151"/>
                    <a:pt x="5" y="1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742238" y="2743200"/>
              <a:ext cx="4251325" cy="4337050"/>
            </a:xfrm>
            <a:custGeom>
              <a:avLst/>
              <a:gdLst>
                <a:gd name="T0" fmla="*/ 148 w 148"/>
                <a:gd name="T1" fmla="*/ 150 h 151"/>
                <a:gd name="T2" fmla="*/ 148 w 148"/>
                <a:gd name="T3" fmla="*/ 150 h 151"/>
                <a:gd name="T4" fmla="*/ 148 w 148"/>
                <a:gd name="T5" fmla="*/ 148 h 151"/>
                <a:gd name="T6" fmla="*/ 148 w 148"/>
                <a:gd name="T7" fmla="*/ 60 h 151"/>
                <a:gd name="T8" fmla="*/ 148 w 148"/>
                <a:gd name="T9" fmla="*/ 59 h 151"/>
                <a:gd name="T10" fmla="*/ 89 w 148"/>
                <a:gd name="T11" fmla="*/ 1 h 151"/>
                <a:gd name="T12" fmla="*/ 86 w 148"/>
                <a:gd name="T13" fmla="*/ 1 h 151"/>
                <a:gd name="T14" fmla="*/ 1 w 148"/>
                <a:gd name="T15" fmla="*/ 85 h 151"/>
                <a:gd name="T16" fmla="*/ 1 w 148"/>
                <a:gd name="T17" fmla="*/ 89 h 151"/>
                <a:gd name="T18" fmla="*/ 62 w 148"/>
                <a:gd name="T19" fmla="*/ 150 h 151"/>
                <a:gd name="T20" fmla="*/ 64 w 148"/>
                <a:gd name="T21" fmla="*/ 151 h 151"/>
                <a:gd name="T22" fmla="*/ 146 w 148"/>
                <a:gd name="T23" fmla="*/ 151 h 151"/>
                <a:gd name="T24" fmla="*/ 148 w 148"/>
                <a:gd name="T2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148" y="150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48" y="149"/>
                    <a:pt x="148" y="149"/>
                    <a:pt x="148" y="148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60"/>
                    <a:pt x="148" y="59"/>
                    <a:pt x="148" y="5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0"/>
                    <a:pt x="87" y="0"/>
                    <a:pt x="86" y="1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8"/>
                    <a:pt x="1" y="89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3" y="150"/>
                    <a:pt x="63" y="151"/>
                    <a:pt x="6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1"/>
                    <a:pt x="147" y="150"/>
                    <a:pt x="148" y="1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29"/>
            <p:cNvSpPr>
              <a:spLocks noChangeArrowheads="1"/>
            </p:cNvSpPr>
            <p:nvPr/>
          </p:nvSpPr>
          <p:spPr bwMode="auto">
            <a:xfrm>
              <a:off x="13794722" y="4669442"/>
              <a:ext cx="1124425" cy="1160121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36" name="Group 1"/>
            <p:cNvGrpSpPr>
              <a:grpSpLocks/>
            </p:cNvGrpSpPr>
            <p:nvPr/>
          </p:nvGrpSpPr>
          <p:grpSpPr bwMode="auto">
            <a:xfrm>
              <a:off x="9799637" y="8839200"/>
              <a:ext cx="1169043" cy="1151195"/>
              <a:chOff x="7197121" y="8332916"/>
              <a:chExt cx="553830" cy="543285"/>
            </a:xfrm>
          </p:grpSpPr>
          <p:sp>
            <p:nvSpPr>
              <p:cNvPr id="37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8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13628212" y="8763000"/>
              <a:ext cx="1124425" cy="1124425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Freeform 65"/>
            <p:cNvSpPr>
              <a:spLocks noChangeArrowheads="1"/>
            </p:cNvSpPr>
            <p:nvPr/>
          </p:nvSpPr>
          <p:spPr bwMode="auto">
            <a:xfrm>
              <a:off x="9804477" y="4661967"/>
              <a:ext cx="1061960" cy="1053033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3322637" y="3864535"/>
            <a:ext cx="3293181" cy="753065"/>
            <a:chOff x="9762826" y="5958899"/>
            <a:chExt cx="3293181" cy="753065"/>
          </a:xfrm>
        </p:grpSpPr>
        <p:sp>
          <p:nvSpPr>
            <p:cNvPr id="4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22637" y="47564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5" name="กลุ่ม 44"/>
          <p:cNvGrpSpPr/>
          <p:nvPr/>
        </p:nvGrpSpPr>
        <p:grpSpPr>
          <a:xfrm>
            <a:off x="17953037" y="3886200"/>
            <a:ext cx="3293181" cy="753065"/>
            <a:chOff x="9762826" y="5958899"/>
            <a:chExt cx="3293181" cy="753065"/>
          </a:xfrm>
        </p:grpSpPr>
        <p:sp>
          <p:nvSpPr>
            <p:cNvPr id="4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953037" y="4778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9" name="กลุ่ม 48"/>
          <p:cNvGrpSpPr/>
          <p:nvPr/>
        </p:nvGrpSpPr>
        <p:grpSpPr>
          <a:xfrm>
            <a:off x="3443111" y="8665135"/>
            <a:ext cx="3293181" cy="753065"/>
            <a:chOff x="9762826" y="5958899"/>
            <a:chExt cx="3293181" cy="753065"/>
          </a:xfrm>
        </p:grpSpPr>
        <p:sp>
          <p:nvSpPr>
            <p:cNvPr id="5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443111" y="95570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3" name="กลุ่ม 52"/>
          <p:cNvGrpSpPr/>
          <p:nvPr/>
        </p:nvGrpSpPr>
        <p:grpSpPr>
          <a:xfrm>
            <a:off x="18073511" y="8686800"/>
            <a:ext cx="3293181" cy="753065"/>
            <a:chOff x="9762826" y="5958899"/>
            <a:chExt cx="3293181" cy="753065"/>
          </a:xfrm>
        </p:grpSpPr>
        <p:sp>
          <p:nvSpPr>
            <p:cNvPr id="5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073511" y="9578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40587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2" grpId="0"/>
      <p:bldP spid="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</a:t>
              </a:r>
              <a:r>
                <a:rPr lang="en-US" sz="6000" b="1" dirty="0" err="1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graphcis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3779837" y="3505200"/>
            <a:ext cx="3293181" cy="753065"/>
            <a:chOff x="9762826" y="5958899"/>
            <a:chExt cx="3293181" cy="753065"/>
          </a:xfrm>
        </p:grpSpPr>
        <p:sp>
          <p:nvSpPr>
            <p:cNvPr id="2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79837" y="4397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24" name="กลุ่ม 23"/>
          <p:cNvGrpSpPr/>
          <p:nvPr/>
        </p:nvGrpSpPr>
        <p:grpSpPr>
          <a:xfrm>
            <a:off x="17876837" y="3495458"/>
            <a:ext cx="3293181" cy="753065"/>
            <a:chOff x="9762826" y="5958899"/>
            <a:chExt cx="3293181" cy="753065"/>
          </a:xfrm>
        </p:grpSpPr>
        <p:sp>
          <p:nvSpPr>
            <p:cNvPr id="2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876837" y="4387368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28" name="กลุ่ม 27"/>
          <p:cNvGrpSpPr/>
          <p:nvPr/>
        </p:nvGrpSpPr>
        <p:grpSpPr>
          <a:xfrm>
            <a:off x="2271182" y="7664793"/>
            <a:ext cx="3293181" cy="753065"/>
            <a:chOff x="9762826" y="5958899"/>
            <a:chExt cx="3293181" cy="753065"/>
          </a:xfrm>
        </p:grpSpPr>
        <p:sp>
          <p:nvSpPr>
            <p:cNvPr id="2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71182" y="8556703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19187582" y="7664793"/>
            <a:ext cx="3293181" cy="753065"/>
            <a:chOff x="9762826" y="5958899"/>
            <a:chExt cx="3293181" cy="753065"/>
          </a:xfrm>
        </p:grpSpPr>
        <p:sp>
          <p:nvSpPr>
            <p:cNvPr id="3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187582" y="8556703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sp>
        <p:nvSpPr>
          <p:cNvPr id="36" name="Rectangle 231"/>
          <p:cNvSpPr>
            <a:spLocks noChangeArrowheads="1"/>
          </p:cNvSpPr>
          <p:nvPr/>
        </p:nvSpPr>
        <p:spPr bwMode="auto">
          <a:xfrm>
            <a:off x="-30162" y="10840470"/>
            <a:ext cx="24353838" cy="2894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614734" y="114300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10706178" y="7283541"/>
            <a:ext cx="32844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DATA</a:t>
            </a:r>
            <a:endParaRPr lang="id-ID" sz="4400" b="1" dirty="0">
              <a:solidFill>
                <a:schemeClr val="accent3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561637" y="8045541"/>
            <a:ext cx="353788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adipiscing elit. Aliquam sit amet, consectetur adipiscing elit.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6370637" y="3048000"/>
            <a:ext cx="11950700" cy="7283793"/>
            <a:chOff x="6370637" y="3048000"/>
            <a:chExt cx="11950700" cy="7283793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6370637" y="3048000"/>
              <a:ext cx="11950700" cy="7283793"/>
              <a:chOff x="5670550" y="2844801"/>
              <a:chExt cx="13085763" cy="7975599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2436475" y="2844801"/>
                <a:ext cx="5184775" cy="4740275"/>
              </a:xfrm>
              <a:custGeom>
                <a:avLst/>
                <a:gdLst>
                  <a:gd name="T0" fmla="*/ 0 w 210"/>
                  <a:gd name="T1" fmla="*/ 24 h 192"/>
                  <a:gd name="T2" fmla="*/ 0 w 210"/>
                  <a:gd name="T3" fmla="*/ 133 h 192"/>
                  <a:gd name="T4" fmla="*/ 46 w 210"/>
                  <a:gd name="T5" fmla="*/ 145 h 192"/>
                  <a:gd name="T6" fmla="*/ 46 w 210"/>
                  <a:gd name="T7" fmla="*/ 172 h 192"/>
                  <a:gd name="T8" fmla="*/ 69 w 210"/>
                  <a:gd name="T9" fmla="*/ 158 h 192"/>
                  <a:gd name="T10" fmla="*/ 101 w 210"/>
                  <a:gd name="T11" fmla="*/ 192 h 192"/>
                  <a:gd name="T12" fmla="*/ 196 w 210"/>
                  <a:gd name="T13" fmla="*/ 137 h 192"/>
                  <a:gd name="T14" fmla="*/ 202 w 210"/>
                  <a:gd name="T15" fmla="*/ 104 h 192"/>
                  <a:gd name="T16" fmla="*/ 25 w 210"/>
                  <a:gd name="T17" fmla="*/ 2 h 192"/>
                  <a:gd name="T18" fmla="*/ 0 w 210"/>
                  <a:gd name="T19" fmla="*/ 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192">
                    <a:moveTo>
                      <a:pt x="0" y="24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16" y="134"/>
                      <a:pt x="31" y="138"/>
                      <a:pt x="46" y="145"/>
                    </a:cubicBezTo>
                    <a:cubicBezTo>
                      <a:pt x="46" y="172"/>
                      <a:pt x="46" y="172"/>
                      <a:pt x="46" y="172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81" y="167"/>
                      <a:pt x="92" y="179"/>
                      <a:pt x="101" y="192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207" y="130"/>
                      <a:pt x="210" y="115"/>
                      <a:pt x="202" y="104"/>
                    </a:cubicBezTo>
                    <a:cubicBezTo>
                      <a:pt x="160" y="49"/>
                      <a:pt x="97" y="11"/>
                      <a:pt x="25" y="2"/>
                    </a:cubicBezTo>
                    <a:cubicBezTo>
                      <a:pt x="11" y="0"/>
                      <a:pt x="0" y="10"/>
                      <a:pt x="0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6805613" y="2844801"/>
                <a:ext cx="5186363" cy="4740275"/>
              </a:xfrm>
              <a:custGeom>
                <a:avLst/>
                <a:gdLst>
                  <a:gd name="T0" fmla="*/ 14 w 210"/>
                  <a:gd name="T1" fmla="*/ 137 h 192"/>
                  <a:gd name="T2" fmla="*/ 109 w 210"/>
                  <a:gd name="T3" fmla="*/ 192 h 192"/>
                  <a:gd name="T4" fmla="*/ 142 w 210"/>
                  <a:gd name="T5" fmla="*/ 158 h 192"/>
                  <a:gd name="T6" fmla="*/ 166 w 210"/>
                  <a:gd name="T7" fmla="*/ 172 h 192"/>
                  <a:gd name="T8" fmla="*/ 166 w 210"/>
                  <a:gd name="T9" fmla="*/ 144 h 192"/>
                  <a:gd name="T10" fmla="*/ 210 w 210"/>
                  <a:gd name="T11" fmla="*/ 133 h 192"/>
                  <a:gd name="T12" fmla="*/ 210 w 210"/>
                  <a:gd name="T13" fmla="*/ 24 h 192"/>
                  <a:gd name="T14" fmla="*/ 185 w 210"/>
                  <a:gd name="T15" fmla="*/ 2 h 192"/>
                  <a:gd name="T16" fmla="*/ 8 w 210"/>
                  <a:gd name="T17" fmla="*/ 104 h 192"/>
                  <a:gd name="T18" fmla="*/ 14 w 210"/>
                  <a:gd name="T19" fmla="*/ 13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192">
                    <a:moveTo>
                      <a:pt x="14" y="137"/>
                    </a:move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18" y="178"/>
                      <a:pt x="129" y="167"/>
                      <a:pt x="142" y="158"/>
                    </a:cubicBezTo>
                    <a:cubicBezTo>
                      <a:pt x="166" y="172"/>
                      <a:pt x="166" y="172"/>
                      <a:pt x="166" y="172"/>
                    </a:cubicBez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80" y="138"/>
                      <a:pt x="195" y="134"/>
                      <a:pt x="210" y="133"/>
                    </a:cubicBezTo>
                    <a:cubicBezTo>
                      <a:pt x="210" y="24"/>
                      <a:pt x="210" y="24"/>
                      <a:pt x="210" y="24"/>
                    </a:cubicBezTo>
                    <a:cubicBezTo>
                      <a:pt x="210" y="10"/>
                      <a:pt x="198" y="0"/>
                      <a:pt x="185" y="2"/>
                    </a:cubicBezTo>
                    <a:cubicBezTo>
                      <a:pt x="113" y="11"/>
                      <a:pt x="50" y="49"/>
                      <a:pt x="8" y="104"/>
                    </a:cubicBezTo>
                    <a:cubicBezTo>
                      <a:pt x="0" y="115"/>
                      <a:pt x="3" y="130"/>
                      <a:pt x="14" y="1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4879638" y="6424613"/>
                <a:ext cx="3876675" cy="4395787"/>
              </a:xfrm>
              <a:custGeom>
                <a:avLst/>
                <a:gdLst>
                  <a:gd name="T0" fmla="*/ 23 w 157"/>
                  <a:gd name="T1" fmla="*/ 133 h 178"/>
                  <a:gd name="T2" fmla="*/ 11 w 157"/>
                  <a:gd name="T3" fmla="*/ 178 h 178"/>
                  <a:gd name="T4" fmla="*/ 151 w 157"/>
                  <a:gd name="T5" fmla="*/ 178 h 178"/>
                  <a:gd name="T6" fmla="*/ 157 w 157"/>
                  <a:gd name="T7" fmla="*/ 120 h 178"/>
                  <a:gd name="T8" fmla="*/ 137 w 157"/>
                  <a:gd name="T9" fmla="*/ 17 h 178"/>
                  <a:gd name="T10" fmla="*/ 105 w 157"/>
                  <a:gd name="T11" fmla="*/ 7 h 178"/>
                  <a:gd name="T12" fmla="*/ 10 w 157"/>
                  <a:gd name="T13" fmla="*/ 62 h 178"/>
                  <a:gd name="T14" fmla="*/ 23 w 157"/>
                  <a:gd name="T15" fmla="*/ 107 h 178"/>
                  <a:gd name="T16" fmla="*/ 0 w 157"/>
                  <a:gd name="T17" fmla="*/ 120 h 178"/>
                  <a:gd name="T18" fmla="*/ 23 w 157"/>
                  <a:gd name="T19" fmla="*/ 13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78">
                    <a:moveTo>
                      <a:pt x="23" y="133"/>
                    </a:moveTo>
                    <a:cubicBezTo>
                      <a:pt x="22" y="149"/>
                      <a:pt x="17" y="164"/>
                      <a:pt x="11" y="178"/>
                    </a:cubicBezTo>
                    <a:cubicBezTo>
                      <a:pt x="151" y="178"/>
                      <a:pt x="151" y="178"/>
                      <a:pt x="151" y="178"/>
                    </a:cubicBezTo>
                    <a:cubicBezTo>
                      <a:pt x="155" y="159"/>
                      <a:pt x="157" y="140"/>
                      <a:pt x="157" y="120"/>
                    </a:cubicBezTo>
                    <a:cubicBezTo>
                      <a:pt x="157" y="84"/>
                      <a:pt x="150" y="49"/>
                      <a:pt x="137" y="17"/>
                    </a:cubicBezTo>
                    <a:cubicBezTo>
                      <a:pt x="132" y="5"/>
                      <a:pt x="117" y="0"/>
                      <a:pt x="105" y="7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7" y="76"/>
                      <a:pt x="22" y="91"/>
                      <a:pt x="23" y="107"/>
                    </a:cubicBezTo>
                    <a:cubicBezTo>
                      <a:pt x="0" y="120"/>
                      <a:pt x="0" y="120"/>
                      <a:pt x="0" y="120"/>
                    </a:cubicBezTo>
                    <a:lnTo>
                      <a:pt x="23" y="1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5670550" y="6424613"/>
                <a:ext cx="3900488" cy="4395787"/>
              </a:xfrm>
              <a:custGeom>
                <a:avLst/>
                <a:gdLst>
                  <a:gd name="T0" fmla="*/ 146 w 158"/>
                  <a:gd name="T1" fmla="*/ 178 h 178"/>
                  <a:gd name="T2" fmla="*/ 134 w 158"/>
                  <a:gd name="T3" fmla="*/ 134 h 178"/>
                  <a:gd name="T4" fmla="*/ 158 w 158"/>
                  <a:gd name="T5" fmla="*/ 120 h 178"/>
                  <a:gd name="T6" fmla="*/ 134 w 158"/>
                  <a:gd name="T7" fmla="*/ 106 h 178"/>
                  <a:gd name="T8" fmla="*/ 147 w 158"/>
                  <a:gd name="T9" fmla="*/ 62 h 178"/>
                  <a:gd name="T10" fmla="*/ 52 w 158"/>
                  <a:gd name="T11" fmla="*/ 7 h 178"/>
                  <a:gd name="T12" fmla="*/ 20 w 158"/>
                  <a:gd name="T13" fmla="*/ 17 h 178"/>
                  <a:gd name="T14" fmla="*/ 0 w 158"/>
                  <a:gd name="T15" fmla="*/ 120 h 178"/>
                  <a:gd name="T16" fmla="*/ 6 w 158"/>
                  <a:gd name="T17" fmla="*/ 178 h 178"/>
                  <a:gd name="T18" fmla="*/ 146 w 158"/>
                  <a:gd name="T1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78">
                    <a:moveTo>
                      <a:pt x="146" y="178"/>
                    </a:moveTo>
                    <a:cubicBezTo>
                      <a:pt x="140" y="164"/>
                      <a:pt x="136" y="149"/>
                      <a:pt x="134" y="134"/>
                    </a:cubicBezTo>
                    <a:cubicBezTo>
                      <a:pt x="158" y="120"/>
                      <a:pt x="158" y="120"/>
                      <a:pt x="158" y="120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6" y="90"/>
                      <a:pt x="140" y="75"/>
                      <a:pt x="147" y="62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40" y="0"/>
                      <a:pt x="25" y="5"/>
                      <a:pt x="20" y="17"/>
                    </a:cubicBezTo>
                    <a:cubicBezTo>
                      <a:pt x="7" y="49"/>
                      <a:pt x="0" y="84"/>
                      <a:pt x="0" y="120"/>
                    </a:cubicBezTo>
                    <a:cubicBezTo>
                      <a:pt x="0" y="140"/>
                      <a:pt x="2" y="159"/>
                      <a:pt x="6" y="178"/>
                    </a:cubicBezTo>
                    <a:lnTo>
                      <a:pt x="146" y="1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0" name="Freeform 29"/>
            <p:cNvSpPr>
              <a:spLocks noChangeArrowheads="1"/>
            </p:cNvSpPr>
            <p:nvPr/>
          </p:nvSpPr>
          <p:spPr bwMode="auto">
            <a:xfrm>
              <a:off x="9623171" y="4343400"/>
              <a:ext cx="1243266" cy="1282735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41" name="Group 1"/>
            <p:cNvGrpSpPr>
              <a:grpSpLocks/>
            </p:cNvGrpSpPr>
            <p:nvPr/>
          </p:nvGrpSpPr>
          <p:grpSpPr bwMode="auto">
            <a:xfrm>
              <a:off x="13917238" y="4594535"/>
              <a:ext cx="1292599" cy="1272865"/>
              <a:chOff x="7197121" y="8332916"/>
              <a:chExt cx="553830" cy="543285"/>
            </a:xfrm>
          </p:grpSpPr>
          <p:sp>
            <p:nvSpPr>
              <p:cNvPr id="42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43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7260971" y="8129334"/>
              <a:ext cx="1243266" cy="1243266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65"/>
            <p:cNvSpPr>
              <a:spLocks noChangeArrowheads="1"/>
            </p:cNvSpPr>
            <p:nvPr/>
          </p:nvSpPr>
          <p:spPr bwMode="auto">
            <a:xfrm>
              <a:off x="16169238" y="8360671"/>
              <a:ext cx="1174199" cy="1164329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401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6" grpId="0" animBg="1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</a:t>
              </a:r>
              <a:r>
                <a:rPr lang="en-US" sz="6000" b="1" dirty="0" err="1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796212" y="3048000"/>
            <a:ext cx="8861425" cy="8840787"/>
            <a:chOff x="7872412" y="3122613"/>
            <a:chExt cx="8861425" cy="8840787"/>
          </a:xfrm>
        </p:grpSpPr>
        <p:grpSp>
          <p:nvGrpSpPr>
            <p:cNvPr id="27" name="กลุ่ม 26"/>
            <p:cNvGrpSpPr/>
            <p:nvPr/>
          </p:nvGrpSpPr>
          <p:grpSpPr>
            <a:xfrm>
              <a:off x="7872412" y="3122613"/>
              <a:ext cx="8861425" cy="8840787"/>
              <a:chOff x="7872413" y="3198813"/>
              <a:chExt cx="8861425" cy="8840787"/>
            </a:xfrm>
          </p:grpSpPr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11437938" y="3198813"/>
                <a:ext cx="1730375" cy="17303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9999663" y="3865563"/>
                <a:ext cx="4608513" cy="792162"/>
              </a:xfrm>
              <a:custGeom>
                <a:avLst/>
                <a:gdLst>
                  <a:gd name="T0" fmla="*/ 20 w 221"/>
                  <a:gd name="T1" fmla="*/ 38 h 38"/>
                  <a:gd name="T2" fmla="*/ 111 w 221"/>
                  <a:gd name="T3" fmla="*/ 11 h 38"/>
                  <a:gd name="T4" fmla="*/ 202 w 221"/>
                  <a:gd name="T5" fmla="*/ 38 h 38"/>
                  <a:gd name="T6" fmla="*/ 221 w 221"/>
                  <a:gd name="T7" fmla="*/ 38 h 38"/>
                  <a:gd name="T8" fmla="*/ 212 w 221"/>
                  <a:gd name="T9" fmla="*/ 31 h 38"/>
                  <a:gd name="T10" fmla="*/ 111 w 221"/>
                  <a:gd name="T11" fmla="*/ 0 h 38"/>
                  <a:gd name="T12" fmla="*/ 9 w 221"/>
                  <a:gd name="T13" fmla="*/ 31 h 38"/>
                  <a:gd name="T14" fmla="*/ 0 w 221"/>
                  <a:gd name="T15" fmla="*/ 38 h 38"/>
                  <a:gd name="T16" fmla="*/ 20 w 221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38">
                    <a:moveTo>
                      <a:pt x="20" y="38"/>
                    </a:moveTo>
                    <a:cubicBezTo>
                      <a:pt x="47" y="20"/>
                      <a:pt x="78" y="11"/>
                      <a:pt x="111" y="11"/>
                    </a:cubicBezTo>
                    <a:cubicBezTo>
                      <a:pt x="143" y="11"/>
                      <a:pt x="174" y="20"/>
                      <a:pt x="202" y="38"/>
                    </a:cubicBezTo>
                    <a:cubicBezTo>
                      <a:pt x="221" y="38"/>
                      <a:pt x="221" y="38"/>
                      <a:pt x="221" y="38"/>
                    </a:cubicBezTo>
                    <a:cubicBezTo>
                      <a:pt x="212" y="31"/>
                      <a:pt x="212" y="31"/>
                      <a:pt x="212" y="31"/>
                    </a:cubicBezTo>
                    <a:cubicBezTo>
                      <a:pt x="182" y="11"/>
                      <a:pt x="147" y="0"/>
                      <a:pt x="111" y="0"/>
                    </a:cubicBezTo>
                    <a:cubicBezTo>
                      <a:pt x="74" y="0"/>
                      <a:pt x="39" y="11"/>
                      <a:pt x="9" y="31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20" y="3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1437938" y="10309225"/>
                <a:ext cx="1730375" cy="17303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9979026" y="10580688"/>
                <a:ext cx="4649788" cy="792162"/>
              </a:xfrm>
              <a:custGeom>
                <a:avLst/>
                <a:gdLst>
                  <a:gd name="T0" fmla="*/ 204 w 223"/>
                  <a:gd name="T1" fmla="*/ 0 h 38"/>
                  <a:gd name="T2" fmla="*/ 203 w 223"/>
                  <a:gd name="T3" fmla="*/ 0 h 38"/>
                  <a:gd name="T4" fmla="*/ 112 w 223"/>
                  <a:gd name="T5" fmla="*/ 27 h 38"/>
                  <a:gd name="T6" fmla="*/ 20 w 223"/>
                  <a:gd name="T7" fmla="*/ 0 h 38"/>
                  <a:gd name="T8" fmla="*/ 19 w 223"/>
                  <a:gd name="T9" fmla="*/ 0 h 38"/>
                  <a:gd name="T10" fmla="*/ 0 w 223"/>
                  <a:gd name="T11" fmla="*/ 0 h 38"/>
                  <a:gd name="T12" fmla="*/ 10 w 223"/>
                  <a:gd name="T13" fmla="*/ 7 h 38"/>
                  <a:gd name="T14" fmla="*/ 112 w 223"/>
                  <a:gd name="T15" fmla="*/ 38 h 38"/>
                  <a:gd name="T16" fmla="*/ 213 w 223"/>
                  <a:gd name="T17" fmla="*/ 7 h 38"/>
                  <a:gd name="T18" fmla="*/ 223 w 223"/>
                  <a:gd name="T19" fmla="*/ 0 h 38"/>
                  <a:gd name="T20" fmla="*/ 204 w 22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38">
                    <a:moveTo>
                      <a:pt x="204" y="0"/>
                    </a:moveTo>
                    <a:cubicBezTo>
                      <a:pt x="203" y="0"/>
                      <a:pt x="203" y="0"/>
                      <a:pt x="203" y="0"/>
                    </a:cubicBezTo>
                    <a:cubicBezTo>
                      <a:pt x="176" y="17"/>
                      <a:pt x="144" y="27"/>
                      <a:pt x="112" y="27"/>
                    </a:cubicBezTo>
                    <a:cubicBezTo>
                      <a:pt x="79" y="27"/>
                      <a:pt x="47" y="17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40" y="27"/>
                      <a:pt x="75" y="38"/>
                      <a:pt x="112" y="38"/>
                    </a:cubicBezTo>
                    <a:cubicBezTo>
                      <a:pt x="148" y="38"/>
                      <a:pt x="183" y="27"/>
                      <a:pt x="213" y="7"/>
                    </a:cubicBezTo>
                    <a:cubicBezTo>
                      <a:pt x="223" y="0"/>
                      <a:pt x="223" y="0"/>
                      <a:pt x="223" y="0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7872413" y="6764338"/>
                <a:ext cx="1730375" cy="170973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8561388" y="5305425"/>
                <a:ext cx="792163" cy="4627562"/>
              </a:xfrm>
              <a:custGeom>
                <a:avLst/>
                <a:gdLst>
                  <a:gd name="T0" fmla="*/ 38 w 38"/>
                  <a:gd name="T1" fmla="*/ 202 h 222"/>
                  <a:gd name="T2" fmla="*/ 11 w 38"/>
                  <a:gd name="T3" fmla="*/ 111 h 222"/>
                  <a:gd name="T4" fmla="*/ 38 w 38"/>
                  <a:gd name="T5" fmla="*/ 20 h 222"/>
                  <a:gd name="T6" fmla="*/ 38 w 38"/>
                  <a:gd name="T7" fmla="*/ 0 h 222"/>
                  <a:gd name="T8" fmla="*/ 31 w 38"/>
                  <a:gd name="T9" fmla="*/ 9 h 222"/>
                  <a:gd name="T10" fmla="*/ 0 w 38"/>
                  <a:gd name="T11" fmla="*/ 111 h 222"/>
                  <a:gd name="T12" fmla="*/ 31 w 38"/>
                  <a:gd name="T13" fmla="*/ 213 h 222"/>
                  <a:gd name="T14" fmla="*/ 38 w 38"/>
                  <a:gd name="T15" fmla="*/ 222 h 222"/>
                  <a:gd name="T16" fmla="*/ 38 w 38"/>
                  <a:gd name="T17" fmla="*/ 20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22">
                    <a:moveTo>
                      <a:pt x="38" y="202"/>
                    </a:moveTo>
                    <a:cubicBezTo>
                      <a:pt x="20" y="175"/>
                      <a:pt x="11" y="144"/>
                      <a:pt x="11" y="111"/>
                    </a:cubicBezTo>
                    <a:cubicBezTo>
                      <a:pt x="11" y="78"/>
                      <a:pt x="20" y="47"/>
                      <a:pt x="38" y="2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10" y="40"/>
                      <a:pt x="0" y="75"/>
                      <a:pt x="0" y="111"/>
                    </a:cubicBezTo>
                    <a:cubicBezTo>
                      <a:pt x="0" y="147"/>
                      <a:pt x="10" y="182"/>
                      <a:pt x="31" y="213"/>
                    </a:cubicBezTo>
                    <a:cubicBezTo>
                      <a:pt x="38" y="222"/>
                      <a:pt x="38" y="222"/>
                      <a:pt x="38" y="222"/>
                    </a:cubicBezTo>
                    <a:lnTo>
                      <a:pt x="38" y="2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Oval 12"/>
              <p:cNvSpPr>
                <a:spLocks noChangeArrowheads="1"/>
              </p:cNvSpPr>
              <p:nvPr/>
            </p:nvSpPr>
            <p:spPr bwMode="auto">
              <a:xfrm>
                <a:off x="15003463" y="6764338"/>
                <a:ext cx="1730375" cy="17097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15254288" y="5283200"/>
                <a:ext cx="792163" cy="4672012"/>
              </a:xfrm>
              <a:custGeom>
                <a:avLst/>
                <a:gdLst>
                  <a:gd name="T0" fmla="*/ 7 w 38"/>
                  <a:gd name="T1" fmla="*/ 10 h 224"/>
                  <a:gd name="T2" fmla="*/ 0 w 38"/>
                  <a:gd name="T3" fmla="*/ 0 h 224"/>
                  <a:gd name="T4" fmla="*/ 0 w 38"/>
                  <a:gd name="T5" fmla="*/ 20 h 224"/>
                  <a:gd name="T6" fmla="*/ 0 w 38"/>
                  <a:gd name="T7" fmla="*/ 20 h 224"/>
                  <a:gd name="T8" fmla="*/ 27 w 38"/>
                  <a:gd name="T9" fmla="*/ 112 h 224"/>
                  <a:gd name="T10" fmla="*/ 0 w 38"/>
                  <a:gd name="T11" fmla="*/ 204 h 224"/>
                  <a:gd name="T12" fmla="*/ 0 w 38"/>
                  <a:gd name="T13" fmla="*/ 204 h 224"/>
                  <a:gd name="T14" fmla="*/ 0 w 38"/>
                  <a:gd name="T15" fmla="*/ 224 h 224"/>
                  <a:gd name="T16" fmla="*/ 7 w 38"/>
                  <a:gd name="T17" fmla="*/ 214 h 224"/>
                  <a:gd name="T18" fmla="*/ 38 w 38"/>
                  <a:gd name="T19" fmla="*/ 112 h 224"/>
                  <a:gd name="T20" fmla="*/ 7 w 38"/>
                  <a:gd name="T21" fmla="*/ 1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24">
                    <a:moveTo>
                      <a:pt x="7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8" y="47"/>
                      <a:pt x="27" y="79"/>
                      <a:pt x="27" y="112"/>
                    </a:cubicBezTo>
                    <a:cubicBezTo>
                      <a:pt x="27" y="145"/>
                      <a:pt x="18" y="177"/>
                      <a:pt x="0" y="204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214"/>
                      <a:pt x="7" y="214"/>
                      <a:pt x="7" y="214"/>
                    </a:cubicBezTo>
                    <a:cubicBezTo>
                      <a:pt x="28" y="183"/>
                      <a:pt x="38" y="148"/>
                      <a:pt x="38" y="112"/>
                    </a:cubicBezTo>
                    <a:cubicBezTo>
                      <a:pt x="38" y="76"/>
                      <a:pt x="28" y="41"/>
                      <a:pt x="7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2" name="กลุ่ม 21"/>
            <p:cNvGrpSpPr/>
            <p:nvPr/>
          </p:nvGrpSpPr>
          <p:grpSpPr>
            <a:xfrm>
              <a:off x="10653182" y="6477000"/>
              <a:ext cx="3293181" cy="753065"/>
              <a:chOff x="9762826" y="5958899"/>
              <a:chExt cx="3293181" cy="753065"/>
            </a:xfrm>
          </p:grpSpPr>
          <p:sp>
            <p:nvSpPr>
              <p:cNvPr id="28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762826" y="600180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Data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0653182" y="73689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47" name="Freeform 29"/>
            <p:cNvSpPr>
              <a:spLocks noChangeArrowheads="1"/>
            </p:cNvSpPr>
            <p:nvPr/>
          </p:nvSpPr>
          <p:spPr bwMode="auto">
            <a:xfrm>
              <a:off x="15455719" y="7105949"/>
              <a:ext cx="825860" cy="852078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48" name="Group 1"/>
            <p:cNvGrpSpPr>
              <a:grpSpLocks/>
            </p:cNvGrpSpPr>
            <p:nvPr/>
          </p:nvGrpSpPr>
          <p:grpSpPr bwMode="auto">
            <a:xfrm>
              <a:off x="8308284" y="7120245"/>
              <a:ext cx="858629" cy="845521"/>
              <a:chOff x="7197121" y="8332916"/>
              <a:chExt cx="553830" cy="543285"/>
            </a:xfrm>
          </p:grpSpPr>
          <p:sp>
            <p:nvSpPr>
              <p:cNvPr id="49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0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1" name="Freeform 39"/>
            <p:cNvSpPr>
              <a:spLocks noChangeArrowheads="1"/>
            </p:cNvSpPr>
            <p:nvPr/>
          </p:nvSpPr>
          <p:spPr bwMode="auto">
            <a:xfrm>
              <a:off x="11909781" y="10685282"/>
              <a:ext cx="825860" cy="825860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2" name="Freeform 65"/>
            <p:cNvSpPr>
              <a:spLocks noChangeArrowheads="1"/>
            </p:cNvSpPr>
            <p:nvPr/>
          </p:nvSpPr>
          <p:spPr bwMode="auto">
            <a:xfrm>
              <a:off x="11909781" y="3542395"/>
              <a:ext cx="779981" cy="773424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3569579" y="3864535"/>
            <a:ext cx="3293181" cy="753065"/>
            <a:chOff x="9762826" y="5958899"/>
            <a:chExt cx="3293181" cy="753065"/>
          </a:xfrm>
        </p:grpSpPr>
        <p:sp>
          <p:nvSpPr>
            <p:cNvPr id="5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569579" y="47564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7" name="กลุ่ม 56"/>
          <p:cNvGrpSpPr/>
          <p:nvPr/>
        </p:nvGrpSpPr>
        <p:grpSpPr>
          <a:xfrm>
            <a:off x="17924108" y="3886200"/>
            <a:ext cx="3293181" cy="753065"/>
            <a:chOff x="9762826" y="5958899"/>
            <a:chExt cx="3293181" cy="753065"/>
          </a:xfrm>
        </p:grpSpPr>
        <p:sp>
          <p:nvSpPr>
            <p:cNvPr id="58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7924108" y="4778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1" name="กลุ่ม 60"/>
          <p:cNvGrpSpPr/>
          <p:nvPr/>
        </p:nvGrpSpPr>
        <p:grpSpPr>
          <a:xfrm>
            <a:off x="3690053" y="8665135"/>
            <a:ext cx="3293181" cy="753065"/>
            <a:chOff x="9762826" y="5958899"/>
            <a:chExt cx="3293181" cy="753065"/>
          </a:xfrm>
        </p:grpSpPr>
        <p:sp>
          <p:nvSpPr>
            <p:cNvPr id="6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690053" y="9557045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5" name="กลุ่ม 64"/>
          <p:cNvGrpSpPr/>
          <p:nvPr/>
        </p:nvGrpSpPr>
        <p:grpSpPr>
          <a:xfrm>
            <a:off x="18044582" y="8686800"/>
            <a:ext cx="3293181" cy="753065"/>
            <a:chOff x="9762826" y="5958899"/>
            <a:chExt cx="3293181" cy="753065"/>
          </a:xfrm>
        </p:grpSpPr>
        <p:sp>
          <p:nvSpPr>
            <p:cNvPr id="6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044582" y="9578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30383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  <p:bldP spid="64" grpId="0"/>
      <p:bldP spid="6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145461" y="3048000"/>
            <a:ext cx="8588376" cy="8626476"/>
            <a:chOff x="7916861" y="3048000"/>
            <a:chExt cx="8588376" cy="8626476"/>
          </a:xfrm>
        </p:grpSpPr>
        <p:grpSp>
          <p:nvGrpSpPr>
            <p:cNvPr id="31745" name="กลุ่ม 31744"/>
            <p:cNvGrpSpPr/>
            <p:nvPr/>
          </p:nvGrpSpPr>
          <p:grpSpPr>
            <a:xfrm>
              <a:off x="7916861" y="3048000"/>
              <a:ext cx="8588376" cy="8626476"/>
              <a:chOff x="7645400" y="3390900"/>
              <a:chExt cx="8588376" cy="8626476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9464675" y="9317038"/>
                <a:ext cx="3919538" cy="2700338"/>
              </a:xfrm>
              <a:custGeom>
                <a:avLst/>
                <a:gdLst>
                  <a:gd name="T0" fmla="*/ 187 w 209"/>
                  <a:gd name="T1" fmla="*/ 55 h 144"/>
                  <a:gd name="T2" fmla="*/ 89 w 209"/>
                  <a:gd name="T3" fmla="*/ 105 h 144"/>
                  <a:gd name="T4" fmla="*/ 39 w 209"/>
                  <a:gd name="T5" fmla="*/ 7 h 144"/>
                  <a:gd name="T6" fmla="*/ 17 w 209"/>
                  <a:gd name="T7" fmla="*/ 0 h 144"/>
                  <a:gd name="T8" fmla="*/ 82 w 209"/>
                  <a:gd name="T9" fmla="*/ 126 h 144"/>
                  <a:gd name="T10" fmla="*/ 209 w 209"/>
                  <a:gd name="T11" fmla="*/ 62 h 144"/>
                  <a:gd name="T12" fmla="*/ 187 w 209"/>
                  <a:gd name="T13" fmla="*/ 5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44">
                    <a:moveTo>
                      <a:pt x="187" y="55"/>
                    </a:moveTo>
                    <a:cubicBezTo>
                      <a:pt x="174" y="96"/>
                      <a:pt x="130" y="118"/>
                      <a:pt x="89" y="105"/>
                    </a:cubicBezTo>
                    <a:cubicBezTo>
                      <a:pt x="48" y="92"/>
                      <a:pt x="25" y="48"/>
                      <a:pt x="39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52"/>
                      <a:pt x="29" y="109"/>
                      <a:pt x="82" y="126"/>
                    </a:cubicBezTo>
                    <a:cubicBezTo>
                      <a:pt x="135" y="144"/>
                      <a:pt x="192" y="115"/>
                      <a:pt x="209" y="62"/>
                    </a:cubicBezTo>
                    <a:lnTo>
                      <a:pt x="187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2971463" y="7291388"/>
                <a:ext cx="3262313" cy="3676650"/>
              </a:xfrm>
              <a:custGeom>
                <a:avLst/>
                <a:gdLst>
                  <a:gd name="T0" fmla="*/ 105 w 174"/>
                  <a:gd name="T1" fmla="*/ 18 h 196"/>
                  <a:gd name="T2" fmla="*/ 123 w 174"/>
                  <a:gd name="T3" fmla="*/ 127 h 196"/>
                  <a:gd name="T4" fmla="*/ 14 w 174"/>
                  <a:gd name="T5" fmla="*/ 145 h 196"/>
                  <a:gd name="T6" fmla="*/ 0 w 174"/>
                  <a:gd name="T7" fmla="*/ 163 h 196"/>
                  <a:gd name="T8" fmla="*/ 141 w 174"/>
                  <a:gd name="T9" fmla="*/ 141 h 196"/>
                  <a:gd name="T10" fmla="*/ 119 w 174"/>
                  <a:gd name="T11" fmla="*/ 0 h 196"/>
                  <a:gd name="T12" fmla="*/ 105 w 174"/>
                  <a:gd name="T13" fmla="*/ 1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196">
                    <a:moveTo>
                      <a:pt x="105" y="18"/>
                    </a:moveTo>
                    <a:cubicBezTo>
                      <a:pt x="140" y="44"/>
                      <a:pt x="148" y="92"/>
                      <a:pt x="123" y="127"/>
                    </a:cubicBezTo>
                    <a:cubicBezTo>
                      <a:pt x="97" y="162"/>
                      <a:pt x="48" y="170"/>
                      <a:pt x="14" y="14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45" y="196"/>
                      <a:pt x="108" y="186"/>
                      <a:pt x="141" y="141"/>
                    </a:cubicBezTo>
                    <a:cubicBezTo>
                      <a:pt x="174" y="96"/>
                      <a:pt x="164" y="33"/>
                      <a:pt x="119" y="0"/>
                    </a:cubicBezTo>
                    <a:lnTo>
                      <a:pt x="105" y="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2726988" y="3971925"/>
                <a:ext cx="3244850" cy="3657600"/>
              </a:xfrm>
              <a:custGeom>
                <a:avLst/>
                <a:gdLst>
                  <a:gd name="T0" fmla="*/ 13 w 173"/>
                  <a:gd name="T1" fmla="*/ 51 h 195"/>
                  <a:gd name="T2" fmla="*/ 122 w 173"/>
                  <a:gd name="T3" fmla="*/ 68 h 195"/>
                  <a:gd name="T4" fmla="*/ 105 w 173"/>
                  <a:gd name="T5" fmla="*/ 177 h 195"/>
                  <a:gd name="T6" fmla="*/ 118 w 173"/>
                  <a:gd name="T7" fmla="*/ 195 h 195"/>
                  <a:gd name="T8" fmla="*/ 141 w 173"/>
                  <a:gd name="T9" fmla="*/ 55 h 195"/>
                  <a:gd name="T10" fmla="*/ 0 w 173"/>
                  <a:gd name="T11" fmla="*/ 32 h 195"/>
                  <a:gd name="T12" fmla="*/ 13 w 173"/>
                  <a:gd name="T13" fmla="*/ 5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95">
                    <a:moveTo>
                      <a:pt x="13" y="51"/>
                    </a:moveTo>
                    <a:cubicBezTo>
                      <a:pt x="48" y="25"/>
                      <a:pt x="97" y="33"/>
                      <a:pt x="122" y="68"/>
                    </a:cubicBezTo>
                    <a:cubicBezTo>
                      <a:pt x="148" y="103"/>
                      <a:pt x="140" y="152"/>
                      <a:pt x="105" y="177"/>
                    </a:cubicBezTo>
                    <a:cubicBezTo>
                      <a:pt x="118" y="195"/>
                      <a:pt x="118" y="195"/>
                      <a:pt x="118" y="195"/>
                    </a:cubicBezTo>
                    <a:cubicBezTo>
                      <a:pt x="163" y="163"/>
                      <a:pt x="173" y="100"/>
                      <a:pt x="141" y="55"/>
                    </a:cubicBezTo>
                    <a:cubicBezTo>
                      <a:pt x="108" y="10"/>
                      <a:pt x="45" y="0"/>
                      <a:pt x="0" y="32"/>
                    </a:cubicBezTo>
                    <a:lnTo>
                      <a:pt x="13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9051925" y="3390900"/>
                <a:ext cx="3919538" cy="2700338"/>
              </a:xfrm>
              <a:custGeom>
                <a:avLst/>
                <a:gdLst>
                  <a:gd name="T0" fmla="*/ 39 w 209"/>
                  <a:gd name="T1" fmla="*/ 137 h 144"/>
                  <a:gd name="T2" fmla="*/ 89 w 209"/>
                  <a:gd name="T3" fmla="*/ 38 h 144"/>
                  <a:gd name="T4" fmla="*/ 188 w 209"/>
                  <a:gd name="T5" fmla="*/ 89 h 144"/>
                  <a:gd name="T6" fmla="*/ 209 w 209"/>
                  <a:gd name="T7" fmla="*/ 82 h 144"/>
                  <a:gd name="T8" fmla="*/ 82 w 209"/>
                  <a:gd name="T9" fmla="*/ 17 h 144"/>
                  <a:gd name="T10" fmla="*/ 18 w 209"/>
                  <a:gd name="T11" fmla="*/ 144 h 144"/>
                  <a:gd name="T12" fmla="*/ 39 w 209"/>
                  <a:gd name="T13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44">
                    <a:moveTo>
                      <a:pt x="39" y="137"/>
                    </a:moveTo>
                    <a:cubicBezTo>
                      <a:pt x="26" y="96"/>
                      <a:pt x="48" y="52"/>
                      <a:pt x="89" y="38"/>
                    </a:cubicBezTo>
                    <a:cubicBezTo>
                      <a:pt x="130" y="25"/>
                      <a:pt x="174" y="48"/>
                      <a:pt x="188" y="89"/>
                    </a:cubicBezTo>
                    <a:cubicBezTo>
                      <a:pt x="209" y="82"/>
                      <a:pt x="209" y="82"/>
                      <a:pt x="209" y="82"/>
                    </a:cubicBezTo>
                    <a:cubicBezTo>
                      <a:pt x="192" y="29"/>
                      <a:pt x="135" y="0"/>
                      <a:pt x="82" y="17"/>
                    </a:cubicBezTo>
                    <a:cubicBezTo>
                      <a:pt x="29" y="34"/>
                      <a:pt x="0" y="91"/>
                      <a:pt x="18" y="144"/>
                    </a:cubicBezTo>
                    <a:lnTo>
                      <a:pt x="39" y="1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7889875" y="5961063"/>
                <a:ext cx="1893888" cy="3768725"/>
              </a:xfrm>
              <a:custGeom>
                <a:avLst/>
                <a:gdLst>
                  <a:gd name="T0" fmla="*/ 23 w 101"/>
                  <a:gd name="T1" fmla="*/ 101 h 201"/>
                  <a:gd name="T2" fmla="*/ 101 w 101"/>
                  <a:gd name="T3" fmla="*/ 22 h 201"/>
                  <a:gd name="T4" fmla="*/ 101 w 101"/>
                  <a:gd name="T5" fmla="*/ 0 h 201"/>
                  <a:gd name="T6" fmla="*/ 0 w 101"/>
                  <a:gd name="T7" fmla="*/ 101 h 201"/>
                  <a:gd name="T8" fmla="*/ 97 w 101"/>
                  <a:gd name="T9" fmla="*/ 201 h 201"/>
                  <a:gd name="T10" fmla="*/ 101 w 101"/>
                  <a:gd name="T11" fmla="*/ 179 h 201"/>
                  <a:gd name="T12" fmla="*/ 23 w 101"/>
                  <a:gd name="T13" fmla="*/ 1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01">
                    <a:moveTo>
                      <a:pt x="23" y="101"/>
                    </a:moveTo>
                    <a:cubicBezTo>
                      <a:pt x="23" y="57"/>
                      <a:pt x="58" y="22"/>
                      <a:pt x="101" y="22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6" y="0"/>
                      <a:pt x="0" y="45"/>
                      <a:pt x="0" y="101"/>
                    </a:cubicBezTo>
                    <a:cubicBezTo>
                      <a:pt x="0" y="155"/>
                      <a:pt x="43" y="199"/>
                      <a:pt x="97" y="201"/>
                    </a:cubicBezTo>
                    <a:cubicBezTo>
                      <a:pt x="97" y="194"/>
                      <a:pt x="99" y="186"/>
                      <a:pt x="101" y="179"/>
                    </a:cubicBezTo>
                    <a:cubicBezTo>
                      <a:pt x="58" y="179"/>
                      <a:pt x="23" y="144"/>
                      <a:pt x="23" y="1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14697075" y="4648200"/>
                <a:ext cx="1030288" cy="10302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auto">
              <a:xfrm>
                <a:off x="14884400" y="9261475"/>
                <a:ext cx="1031875" cy="101282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auto">
              <a:xfrm>
                <a:off x="10496550" y="10874375"/>
                <a:ext cx="1012825" cy="10128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auto">
              <a:xfrm>
                <a:off x="7645400" y="7178675"/>
                <a:ext cx="1012825" cy="1031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744" name="Oval 15"/>
              <p:cNvSpPr>
                <a:spLocks noChangeArrowheads="1"/>
              </p:cNvSpPr>
              <p:nvPr/>
            </p:nvSpPr>
            <p:spPr bwMode="auto">
              <a:xfrm>
                <a:off x="10158413" y="3409950"/>
                <a:ext cx="1012825" cy="10128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55" name="กลุ่ม 54"/>
            <p:cNvGrpSpPr/>
            <p:nvPr/>
          </p:nvGrpSpPr>
          <p:grpSpPr>
            <a:xfrm>
              <a:off x="10637837" y="6400800"/>
              <a:ext cx="3293181" cy="753065"/>
              <a:chOff x="9762826" y="5958899"/>
              <a:chExt cx="3293181" cy="753065"/>
            </a:xfrm>
          </p:grpSpPr>
          <p:sp>
            <p:nvSpPr>
              <p:cNvPr id="56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762826" y="600180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Data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0637837" y="72927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59" name="Freeform 24"/>
            <p:cNvSpPr>
              <a:spLocks noChangeArrowheads="1"/>
            </p:cNvSpPr>
            <p:nvPr/>
          </p:nvSpPr>
          <p:spPr bwMode="auto">
            <a:xfrm>
              <a:off x="8108920" y="7064432"/>
              <a:ext cx="574771" cy="456555"/>
            </a:xfrm>
            <a:custGeom>
              <a:avLst/>
              <a:gdLst>
                <a:gd name="T0" fmla="*/ 248 w 497"/>
                <a:gd name="T1" fmla="*/ 150 h 399"/>
                <a:gd name="T2" fmla="*/ 248 w 497"/>
                <a:gd name="T3" fmla="*/ 150 h 399"/>
                <a:gd name="T4" fmla="*/ 177 w 497"/>
                <a:gd name="T5" fmla="*/ 221 h 399"/>
                <a:gd name="T6" fmla="*/ 248 w 497"/>
                <a:gd name="T7" fmla="*/ 292 h 399"/>
                <a:gd name="T8" fmla="*/ 319 w 497"/>
                <a:gd name="T9" fmla="*/ 221 h 399"/>
                <a:gd name="T10" fmla="*/ 248 w 497"/>
                <a:gd name="T11" fmla="*/ 150 h 399"/>
                <a:gd name="T12" fmla="*/ 442 w 497"/>
                <a:gd name="T13" fmla="*/ 70 h 399"/>
                <a:gd name="T14" fmla="*/ 442 w 497"/>
                <a:gd name="T15" fmla="*/ 70 h 399"/>
                <a:gd name="T16" fmla="*/ 389 w 497"/>
                <a:gd name="T17" fmla="*/ 70 h 399"/>
                <a:gd name="T18" fmla="*/ 363 w 497"/>
                <a:gd name="T19" fmla="*/ 61 h 399"/>
                <a:gd name="T20" fmla="*/ 354 w 497"/>
                <a:gd name="T21" fmla="*/ 8 h 399"/>
                <a:gd name="T22" fmla="*/ 327 w 497"/>
                <a:gd name="T23" fmla="*/ 0 h 399"/>
                <a:gd name="T24" fmla="*/ 159 w 497"/>
                <a:gd name="T25" fmla="*/ 0 h 399"/>
                <a:gd name="T26" fmla="*/ 142 w 497"/>
                <a:gd name="T27" fmla="*/ 8 h 399"/>
                <a:gd name="T28" fmla="*/ 123 w 497"/>
                <a:gd name="T29" fmla="*/ 61 h 399"/>
                <a:gd name="T30" fmla="*/ 106 w 497"/>
                <a:gd name="T31" fmla="*/ 70 h 399"/>
                <a:gd name="T32" fmla="*/ 53 w 497"/>
                <a:gd name="T33" fmla="*/ 70 h 399"/>
                <a:gd name="T34" fmla="*/ 0 w 497"/>
                <a:gd name="T35" fmla="*/ 123 h 399"/>
                <a:gd name="T36" fmla="*/ 0 w 497"/>
                <a:gd name="T37" fmla="*/ 345 h 399"/>
                <a:gd name="T38" fmla="*/ 53 w 497"/>
                <a:gd name="T39" fmla="*/ 398 h 399"/>
                <a:gd name="T40" fmla="*/ 442 w 497"/>
                <a:gd name="T41" fmla="*/ 398 h 399"/>
                <a:gd name="T42" fmla="*/ 496 w 497"/>
                <a:gd name="T43" fmla="*/ 345 h 399"/>
                <a:gd name="T44" fmla="*/ 496 w 497"/>
                <a:gd name="T45" fmla="*/ 123 h 399"/>
                <a:gd name="T46" fmla="*/ 442 w 497"/>
                <a:gd name="T47" fmla="*/ 70 h 399"/>
                <a:gd name="T48" fmla="*/ 248 w 497"/>
                <a:gd name="T49" fmla="*/ 345 h 399"/>
                <a:gd name="T50" fmla="*/ 248 w 497"/>
                <a:gd name="T51" fmla="*/ 345 h 399"/>
                <a:gd name="T52" fmla="*/ 123 w 497"/>
                <a:gd name="T53" fmla="*/ 221 h 399"/>
                <a:gd name="T54" fmla="*/ 248 w 497"/>
                <a:gd name="T55" fmla="*/ 97 h 399"/>
                <a:gd name="T56" fmla="*/ 372 w 497"/>
                <a:gd name="T57" fmla="*/ 221 h 399"/>
                <a:gd name="T58" fmla="*/ 248 w 497"/>
                <a:gd name="T59" fmla="*/ 345 h 399"/>
                <a:gd name="T60" fmla="*/ 425 w 497"/>
                <a:gd name="T61" fmla="*/ 159 h 399"/>
                <a:gd name="T62" fmla="*/ 425 w 497"/>
                <a:gd name="T63" fmla="*/ 159 h 399"/>
                <a:gd name="T64" fmla="*/ 407 w 497"/>
                <a:gd name="T65" fmla="*/ 141 h 399"/>
                <a:gd name="T66" fmla="*/ 425 w 497"/>
                <a:gd name="T67" fmla="*/ 123 h 399"/>
                <a:gd name="T68" fmla="*/ 442 w 497"/>
                <a:gd name="T69" fmla="*/ 141 h 399"/>
                <a:gd name="T70" fmla="*/ 425 w 497"/>
                <a:gd name="T71" fmla="*/ 1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0" name="Freeform 29"/>
            <p:cNvSpPr>
              <a:spLocks noChangeArrowheads="1"/>
            </p:cNvSpPr>
            <p:nvPr/>
          </p:nvSpPr>
          <p:spPr bwMode="auto">
            <a:xfrm>
              <a:off x="11018837" y="10772922"/>
              <a:ext cx="513624" cy="529930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61" name="Group 1"/>
            <p:cNvGrpSpPr>
              <a:grpSpLocks/>
            </p:cNvGrpSpPr>
            <p:nvPr/>
          </p:nvGrpSpPr>
          <p:grpSpPr bwMode="auto">
            <a:xfrm>
              <a:off x="15216677" y="4560755"/>
              <a:ext cx="534005" cy="525852"/>
              <a:chOff x="7197121" y="8332916"/>
              <a:chExt cx="553830" cy="543285"/>
            </a:xfrm>
          </p:grpSpPr>
          <p:sp>
            <p:nvSpPr>
              <p:cNvPr id="62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63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64" name="Freeform 39"/>
            <p:cNvSpPr>
              <a:spLocks noChangeArrowheads="1"/>
            </p:cNvSpPr>
            <p:nvPr/>
          </p:nvSpPr>
          <p:spPr bwMode="auto">
            <a:xfrm>
              <a:off x="10696657" y="3276600"/>
              <a:ext cx="513624" cy="513624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5" name="Freeform 65"/>
            <p:cNvSpPr>
              <a:spLocks noChangeArrowheads="1"/>
            </p:cNvSpPr>
            <p:nvPr/>
          </p:nvSpPr>
          <p:spPr bwMode="auto">
            <a:xfrm>
              <a:off x="15429252" y="9184480"/>
              <a:ext cx="485091" cy="481013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66" name="กลุ่ม 65"/>
          <p:cNvGrpSpPr/>
          <p:nvPr/>
        </p:nvGrpSpPr>
        <p:grpSpPr>
          <a:xfrm>
            <a:off x="4623680" y="2819400"/>
            <a:ext cx="3293181" cy="753065"/>
            <a:chOff x="9762826" y="5958899"/>
            <a:chExt cx="3293181" cy="753065"/>
          </a:xfrm>
        </p:grpSpPr>
        <p:sp>
          <p:nvSpPr>
            <p:cNvPr id="67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23680" y="37113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0" name="กลุ่ม 69"/>
          <p:cNvGrpSpPr/>
          <p:nvPr/>
        </p:nvGrpSpPr>
        <p:grpSpPr>
          <a:xfrm>
            <a:off x="2194982" y="6096000"/>
            <a:ext cx="3293181" cy="753065"/>
            <a:chOff x="9762826" y="5958899"/>
            <a:chExt cx="3293181" cy="753065"/>
          </a:xfrm>
        </p:grpSpPr>
        <p:sp>
          <p:nvSpPr>
            <p:cNvPr id="71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194982" y="6987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4" name="กลุ่ม 73"/>
          <p:cNvGrpSpPr/>
          <p:nvPr/>
        </p:nvGrpSpPr>
        <p:grpSpPr>
          <a:xfrm>
            <a:off x="4541837" y="9829800"/>
            <a:ext cx="3293181" cy="753065"/>
            <a:chOff x="9762826" y="5958899"/>
            <a:chExt cx="3293181" cy="753065"/>
          </a:xfrm>
        </p:grpSpPr>
        <p:sp>
          <p:nvSpPr>
            <p:cNvPr id="7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541837" y="10721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8" name="กลุ่ม 77"/>
          <p:cNvGrpSpPr/>
          <p:nvPr/>
        </p:nvGrpSpPr>
        <p:grpSpPr>
          <a:xfrm>
            <a:off x="18152708" y="3886200"/>
            <a:ext cx="3293181" cy="753065"/>
            <a:chOff x="9762826" y="5958899"/>
            <a:chExt cx="3293181" cy="753065"/>
          </a:xfrm>
        </p:grpSpPr>
        <p:sp>
          <p:nvSpPr>
            <p:cNvPr id="7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152708" y="4778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82" name="กลุ่ม 81"/>
          <p:cNvGrpSpPr/>
          <p:nvPr/>
        </p:nvGrpSpPr>
        <p:grpSpPr>
          <a:xfrm>
            <a:off x="18273182" y="8686800"/>
            <a:ext cx="3293181" cy="753065"/>
            <a:chOff x="9762826" y="5958899"/>
            <a:chExt cx="3293181" cy="753065"/>
          </a:xfrm>
        </p:grpSpPr>
        <p:sp>
          <p:nvSpPr>
            <p:cNvPr id="8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8273182" y="9578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3410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  <p:bldP spid="77" grpId="0"/>
      <p:bldP spid="81" grpId="0"/>
      <p:bldP spid="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7820024" y="2962275"/>
            <a:ext cx="8837613" cy="9074150"/>
            <a:chOff x="7786688" y="2962275"/>
            <a:chExt cx="8837613" cy="9074150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7786688" y="2962275"/>
              <a:ext cx="8837613" cy="9074150"/>
              <a:chOff x="7786688" y="2962275"/>
              <a:chExt cx="8837613" cy="9074150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786688" y="3414713"/>
                <a:ext cx="4225925" cy="4181475"/>
              </a:xfrm>
              <a:custGeom>
                <a:avLst/>
                <a:gdLst>
                  <a:gd name="T0" fmla="*/ 188 w 196"/>
                  <a:gd name="T1" fmla="*/ 76 h 194"/>
                  <a:gd name="T2" fmla="*/ 77 w 196"/>
                  <a:gd name="T3" fmla="*/ 128 h 194"/>
                  <a:gd name="T4" fmla="*/ 1 w 196"/>
                  <a:gd name="T5" fmla="*/ 194 h 194"/>
                  <a:gd name="T6" fmla="*/ 24 w 196"/>
                  <a:gd name="T7" fmla="*/ 87 h 194"/>
                  <a:gd name="T8" fmla="*/ 109 w 196"/>
                  <a:gd name="T9" fmla="*/ 5 h 194"/>
                  <a:gd name="T10" fmla="*/ 168 w 196"/>
                  <a:gd name="T11" fmla="*/ 13 h 194"/>
                  <a:gd name="T12" fmla="*/ 188 w 196"/>
                  <a:gd name="T13" fmla="*/ 7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194">
                    <a:moveTo>
                      <a:pt x="188" y="76"/>
                    </a:moveTo>
                    <a:cubicBezTo>
                      <a:pt x="173" y="122"/>
                      <a:pt x="116" y="119"/>
                      <a:pt x="77" y="128"/>
                    </a:cubicBezTo>
                    <a:cubicBezTo>
                      <a:pt x="40" y="137"/>
                      <a:pt x="12" y="158"/>
                      <a:pt x="1" y="194"/>
                    </a:cubicBezTo>
                    <a:cubicBezTo>
                      <a:pt x="0" y="156"/>
                      <a:pt x="7" y="120"/>
                      <a:pt x="24" y="87"/>
                    </a:cubicBezTo>
                    <a:cubicBezTo>
                      <a:pt x="42" y="52"/>
                      <a:pt x="70" y="16"/>
                      <a:pt x="109" y="5"/>
                    </a:cubicBezTo>
                    <a:cubicBezTo>
                      <a:pt x="128" y="0"/>
                      <a:pt x="151" y="2"/>
                      <a:pt x="168" y="13"/>
                    </a:cubicBezTo>
                    <a:cubicBezTo>
                      <a:pt x="187" y="27"/>
                      <a:pt x="196" y="54"/>
                      <a:pt x="188" y="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13412788" y="4922838"/>
                <a:ext cx="3211513" cy="5216525"/>
              </a:xfrm>
              <a:custGeom>
                <a:avLst/>
                <a:gdLst>
                  <a:gd name="T0" fmla="*/ 11 w 149"/>
                  <a:gd name="T1" fmla="*/ 196 h 242"/>
                  <a:gd name="T2" fmla="*/ 80 w 149"/>
                  <a:gd name="T3" fmla="*/ 95 h 242"/>
                  <a:gd name="T4" fmla="*/ 112 w 149"/>
                  <a:gd name="T5" fmla="*/ 0 h 242"/>
                  <a:gd name="T6" fmla="*/ 147 w 149"/>
                  <a:gd name="T7" fmla="*/ 104 h 242"/>
                  <a:gd name="T8" fmla="*/ 115 w 149"/>
                  <a:gd name="T9" fmla="*/ 217 h 242"/>
                  <a:gd name="T10" fmla="*/ 60 w 149"/>
                  <a:gd name="T11" fmla="*/ 240 h 242"/>
                  <a:gd name="T12" fmla="*/ 11 w 149"/>
                  <a:gd name="T13" fmla="*/ 19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242">
                    <a:moveTo>
                      <a:pt x="11" y="196"/>
                    </a:moveTo>
                    <a:cubicBezTo>
                      <a:pt x="0" y="149"/>
                      <a:pt x="52" y="123"/>
                      <a:pt x="80" y="95"/>
                    </a:cubicBezTo>
                    <a:cubicBezTo>
                      <a:pt x="107" y="69"/>
                      <a:pt x="121" y="37"/>
                      <a:pt x="112" y="0"/>
                    </a:cubicBezTo>
                    <a:cubicBezTo>
                      <a:pt x="132" y="32"/>
                      <a:pt x="144" y="67"/>
                      <a:pt x="147" y="104"/>
                    </a:cubicBezTo>
                    <a:cubicBezTo>
                      <a:pt x="149" y="142"/>
                      <a:pt x="143" y="188"/>
                      <a:pt x="115" y="217"/>
                    </a:cubicBezTo>
                    <a:cubicBezTo>
                      <a:pt x="101" y="232"/>
                      <a:pt x="81" y="242"/>
                      <a:pt x="60" y="240"/>
                    </a:cubicBezTo>
                    <a:cubicBezTo>
                      <a:pt x="36" y="238"/>
                      <a:pt x="16" y="220"/>
                      <a:pt x="11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0439401" y="8867775"/>
                <a:ext cx="5365750" cy="3168650"/>
              </a:xfrm>
              <a:custGeom>
                <a:avLst/>
                <a:gdLst>
                  <a:gd name="T0" fmla="*/ 30 w 249"/>
                  <a:gd name="T1" fmla="*/ 26 h 147"/>
                  <a:gd name="T2" fmla="*/ 149 w 249"/>
                  <a:gd name="T3" fmla="*/ 56 h 147"/>
                  <a:gd name="T4" fmla="*/ 249 w 249"/>
                  <a:gd name="T5" fmla="*/ 53 h 147"/>
                  <a:gd name="T6" fmla="*/ 164 w 249"/>
                  <a:gd name="T7" fmla="*/ 121 h 147"/>
                  <a:gd name="T8" fmla="*/ 47 w 249"/>
                  <a:gd name="T9" fmla="*/ 131 h 147"/>
                  <a:gd name="T10" fmla="*/ 7 w 249"/>
                  <a:gd name="T11" fmla="*/ 88 h 147"/>
                  <a:gd name="T12" fmla="*/ 30 w 249"/>
                  <a:gd name="T13" fmla="*/ 2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147">
                    <a:moveTo>
                      <a:pt x="30" y="26"/>
                    </a:moveTo>
                    <a:cubicBezTo>
                      <a:pt x="71" y="0"/>
                      <a:pt x="113" y="39"/>
                      <a:pt x="149" y="56"/>
                    </a:cubicBezTo>
                    <a:cubicBezTo>
                      <a:pt x="183" y="71"/>
                      <a:pt x="218" y="73"/>
                      <a:pt x="249" y="53"/>
                    </a:cubicBezTo>
                    <a:cubicBezTo>
                      <a:pt x="227" y="82"/>
                      <a:pt x="199" y="106"/>
                      <a:pt x="164" y="121"/>
                    </a:cubicBezTo>
                    <a:cubicBezTo>
                      <a:pt x="129" y="137"/>
                      <a:pt x="84" y="147"/>
                      <a:pt x="47" y="131"/>
                    </a:cubicBezTo>
                    <a:cubicBezTo>
                      <a:pt x="29" y="123"/>
                      <a:pt x="12" y="108"/>
                      <a:pt x="7" y="88"/>
                    </a:cubicBezTo>
                    <a:cubicBezTo>
                      <a:pt x="0" y="65"/>
                      <a:pt x="10" y="39"/>
                      <a:pt x="30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7894638" y="6604000"/>
                <a:ext cx="3060700" cy="5022850"/>
              </a:xfrm>
              <a:custGeom>
                <a:avLst/>
                <a:gdLst>
                  <a:gd name="T0" fmla="*/ 98 w 142"/>
                  <a:gd name="T1" fmla="*/ 17 h 233"/>
                  <a:gd name="T2" fmla="*/ 107 w 142"/>
                  <a:gd name="T3" fmla="*/ 139 h 233"/>
                  <a:gd name="T4" fmla="*/ 142 w 142"/>
                  <a:gd name="T5" fmla="*/ 233 h 233"/>
                  <a:gd name="T6" fmla="*/ 50 w 142"/>
                  <a:gd name="T7" fmla="*/ 174 h 233"/>
                  <a:gd name="T8" fmla="*/ 4 w 142"/>
                  <a:gd name="T9" fmla="*/ 66 h 233"/>
                  <a:gd name="T10" fmla="*/ 32 w 142"/>
                  <a:gd name="T11" fmla="*/ 14 h 233"/>
                  <a:gd name="T12" fmla="*/ 98 w 142"/>
                  <a:gd name="T13" fmla="*/ 1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33">
                    <a:moveTo>
                      <a:pt x="98" y="17"/>
                    </a:moveTo>
                    <a:cubicBezTo>
                      <a:pt x="136" y="47"/>
                      <a:pt x="112" y="99"/>
                      <a:pt x="107" y="139"/>
                    </a:cubicBezTo>
                    <a:cubicBezTo>
                      <a:pt x="103" y="176"/>
                      <a:pt x="112" y="210"/>
                      <a:pt x="142" y="233"/>
                    </a:cubicBezTo>
                    <a:cubicBezTo>
                      <a:pt x="107" y="221"/>
                      <a:pt x="75" y="202"/>
                      <a:pt x="50" y="174"/>
                    </a:cubicBezTo>
                    <a:cubicBezTo>
                      <a:pt x="24" y="145"/>
                      <a:pt x="0" y="106"/>
                      <a:pt x="4" y="66"/>
                    </a:cubicBezTo>
                    <a:cubicBezTo>
                      <a:pt x="5" y="46"/>
                      <a:pt x="15" y="25"/>
                      <a:pt x="32" y="14"/>
                    </a:cubicBezTo>
                    <a:cubicBezTo>
                      <a:pt x="52" y="0"/>
                      <a:pt x="80" y="2"/>
                      <a:pt x="98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0891838" y="2962275"/>
                <a:ext cx="4827588" cy="3576638"/>
              </a:xfrm>
              <a:custGeom>
                <a:avLst/>
                <a:gdLst>
                  <a:gd name="T0" fmla="*/ 161 w 224"/>
                  <a:gd name="T1" fmla="*/ 164 h 166"/>
                  <a:gd name="T2" fmla="*/ 82 w 224"/>
                  <a:gd name="T3" fmla="*/ 70 h 166"/>
                  <a:gd name="T4" fmla="*/ 0 w 224"/>
                  <a:gd name="T5" fmla="*/ 14 h 166"/>
                  <a:gd name="T6" fmla="*/ 109 w 224"/>
                  <a:gd name="T7" fmla="*/ 8 h 166"/>
                  <a:gd name="T8" fmla="*/ 209 w 224"/>
                  <a:gd name="T9" fmla="*/ 69 h 166"/>
                  <a:gd name="T10" fmla="*/ 217 w 224"/>
                  <a:gd name="T11" fmla="*/ 128 h 166"/>
                  <a:gd name="T12" fmla="*/ 161 w 224"/>
                  <a:gd name="T13" fmla="*/ 16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66">
                    <a:moveTo>
                      <a:pt x="161" y="164"/>
                    </a:moveTo>
                    <a:cubicBezTo>
                      <a:pt x="113" y="162"/>
                      <a:pt x="102" y="105"/>
                      <a:pt x="82" y="70"/>
                    </a:cubicBezTo>
                    <a:cubicBezTo>
                      <a:pt x="64" y="37"/>
                      <a:pt x="37" y="15"/>
                      <a:pt x="0" y="14"/>
                    </a:cubicBezTo>
                    <a:cubicBezTo>
                      <a:pt x="35" y="3"/>
                      <a:pt x="72" y="0"/>
                      <a:pt x="109" y="8"/>
                    </a:cubicBezTo>
                    <a:cubicBezTo>
                      <a:pt x="147" y="16"/>
                      <a:pt x="189" y="35"/>
                      <a:pt x="209" y="69"/>
                    </a:cubicBezTo>
                    <a:cubicBezTo>
                      <a:pt x="220" y="87"/>
                      <a:pt x="224" y="109"/>
                      <a:pt x="217" y="128"/>
                    </a:cubicBezTo>
                    <a:cubicBezTo>
                      <a:pt x="209" y="151"/>
                      <a:pt x="185" y="166"/>
                      <a:pt x="161" y="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9490076" y="3500438"/>
                <a:ext cx="2241550" cy="2263775"/>
              </a:xfrm>
              <a:custGeom>
                <a:avLst/>
                <a:gdLst>
                  <a:gd name="T0" fmla="*/ 97 w 104"/>
                  <a:gd name="T1" fmla="*/ 39 h 105"/>
                  <a:gd name="T2" fmla="*/ 38 w 104"/>
                  <a:gd name="T3" fmla="*/ 8 h 105"/>
                  <a:gd name="T4" fmla="*/ 7 w 104"/>
                  <a:gd name="T5" fmla="*/ 66 h 105"/>
                  <a:gd name="T6" fmla="*/ 66 w 104"/>
                  <a:gd name="T7" fmla="*/ 97 h 105"/>
                  <a:gd name="T8" fmla="*/ 97 w 104"/>
                  <a:gd name="T9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5">
                    <a:moveTo>
                      <a:pt x="97" y="39"/>
                    </a:moveTo>
                    <a:cubicBezTo>
                      <a:pt x="89" y="14"/>
                      <a:pt x="63" y="0"/>
                      <a:pt x="38" y="8"/>
                    </a:cubicBezTo>
                    <a:cubicBezTo>
                      <a:pt x="14" y="15"/>
                      <a:pt x="0" y="41"/>
                      <a:pt x="7" y="66"/>
                    </a:cubicBezTo>
                    <a:cubicBezTo>
                      <a:pt x="15" y="91"/>
                      <a:pt x="41" y="105"/>
                      <a:pt x="66" y="97"/>
                    </a:cubicBezTo>
                    <a:cubicBezTo>
                      <a:pt x="90" y="90"/>
                      <a:pt x="104" y="64"/>
                      <a:pt x="97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13284201" y="4146550"/>
                <a:ext cx="2241550" cy="2263775"/>
              </a:xfrm>
              <a:custGeom>
                <a:avLst/>
                <a:gdLst>
                  <a:gd name="T0" fmla="*/ 96 w 104"/>
                  <a:gd name="T1" fmla="*/ 39 h 105"/>
                  <a:gd name="T2" fmla="*/ 38 w 104"/>
                  <a:gd name="T3" fmla="*/ 8 h 105"/>
                  <a:gd name="T4" fmla="*/ 7 w 104"/>
                  <a:gd name="T5" fmla="*/ 66 h 105"/>
                  <a:gd name="T6" fmla="*/ 65 w 104"/>
                  <a:gd name="T7" fmla="*/ 97 h 105"/>
                  <a:gd name="T8" fmla="*/ 96 w 104"/>
                  <a:gd name="T9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5">
                    <a:moveTo>
                      <a:pt x="96" y="39"/>
                    </a:moveTo>
                    <a:cubicBezTo>
                      <a:pt x="89" y="14"/>
                      <a:pt x="63" y="0"/>
                      <a:pt x="38" y="8"/>
                    </a:cubicBezTo>
                    <a:cubicBezTo>
                      <a:pt x="13" y="15"/>
                      <a:pt x="0" y="41"/>
                      <a:pt x="7" y="66"/>
                    </a:cubicBezTo>
                    <a:cubicBezTo>
                      <a:pt x="15" y="91"/>
                      <a:pt x="41" y="105"/>
                      <a:pt x="65" y="97"/>
                    </a:cubicBezTo>
                    <a:cubicBezTo>
                      <a:pt x="90" y="89"/>
                      <a:pt x="104" y="63"/>
                      <a:pt x="9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13736638" y="7747000"/>
                <a:ext cx="2241550" cy="2241550"/>
              </a:xfrm>
              <a:custGeom>
                <a:avLst/>
                <a:gdLst>
                  <a:gd name="T0" fmla="*/ 97 w 104"/>
                  <a:gd name="T1" fmla="*/ 38 h 104"/>
                  <a:gd name="T2" fmla="*/ 38 w 104"/>
                  <a:gd name="T3" fmla="*/ 7 h 104"/>
                  <a:gd name="T4" fmla="*/ 7 w 104"/>
                  <a:gd name="T5" fmla="*/ 66 h 104"/>
                  <a:gd name="T6" fmla="*/ 65 w 104"/>
                  <a:gd name="T7" fmla="*/ 97 h 104"/>
                  <a:gd name="T8" fmla="*/ 97 w 104"/>
                  <a:gd name="T9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4">
                    <a:moveTo>
                      <a:pt x="97" y="38"/>
                    </a:moveTo>
                    <a:cubicBezTo>
                      <a:pt x="89" y="14"/>
                      <a:pt x="63" y="0"/>
                      <a:pt x="38" y="7"/>
                    </a:cubicBezTo>
                    <a:cubicBezTo>
                      <a:pt x="13" y="15"/>
                      <a:pt x="0" y="41"/>
                      <a:pt x="7" y="66"/>
                    </a:cubicBezTo>
                    <a:cubicBezTo>
                      <a:pt x="15" y="90"/>
                      <a:pt x="41" y="104"/>
                      <a:pt x="65" y="97"/>
                    </a:cubicBezTo>
                    <a:cubicBezTo>
                      <a:pt x="90" y="89"/>
                      <a:pt x="104" y="63"/>
                      <a:pt x="97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10675938" y="9320213"/>
                <a:ext cx="2241550" cy="2263775"/>
              </a:xfrm>
              <a:custGeom>
                <a:avLst/>
                <a:gdLst>
                  <a:gd name="T0" fmla="*/ 96 w 104"/>
                  <a:gd name="T1" fmla="*/ 39 h 105"/>
                  <a:gd name="T2" fmla="*/ 38 w 104"/>
                  <a:gd name="T3" fmla="*/ 8 h 105"/>
                  <a:gd name="T4" fmla="*/ 7 w 104"/>
                  <a:gd name="T5" fmla="*/ 66 h 105"/>
                  <a:gd name="T6" fmla="*/ 65 w 104"/>
                  <a:gd name="T7" fmla="*/ 97 h 105"/>
                  <a:gd name="T8" fmla="*/ 96 w 104"/>
                  <a:gd name="T9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5">
                    <a:moveTo>
                      <a:pt x="96" y="39"/>
                    </a:moveTo>
                    <a:cubicBezTo>
                      <a:pt x="89" y="14"/>
                      <a:pt x="63" y="0"/>
                      <a:pt x="38" y="8"/>
                    </a:cubicBezTo>
                    <a:cubicBezTo>
                      <a:pt x="13" y="16"/>
                      <a:pt x="0" y="42"/>
                      <a:pt x="7" y="66"/>
                    </a:cubicBezTo>
                    <a:cubicBezTo>
                      <a:pt x="15" y="91"/>
                      <a:pt x="41" y="105"/>
                      <a:pt x="65" y="97"/>
                    </a:cubicBezTo>
                    <a:cubicBezTo>
                      <a:pt x="90" y="90"/>
                      <a:pt x="104" y="64"/>
                      <a:pt x="9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768" name="Freeform 15"/>
              <p:cNvSpPr>
                <a:spLocks/>
              </p:cNvSpPr>
              <p:nvPr/>
            </p:nvSpPr>
            <p:spPr bwMode="auto">
              <a:xfrm>
                <a:off x="8110538" y="6777038"/>
                <a:ext cx="2263775" cy="2241550"/>
              </a:xfrm>
              <a:custGeom>
                <a:avLst/>
                <a:gdLst>
                  <a:gd name="T0" fmla="*/ 97 w 105"/>
                  <a:gd name="T1" fmla="*/ 38 h 104"/>
                  <a:gd name="T2" fmla="*/ 39 w 105"/>
                  <a:gd name="T3" fmla="*/ 7 h 104"/>
                  <a:gd name="T4" fmla="*/ 8 w 105"/>
                  <a:gd name="T5" fmla="*/ 66 h 104"/>
                  <a:gd name="T6" fmla="*/ 66 w 105"/>
                  <a:gd name="T7" fmla="*/ 97 h 104"/>
                  <a:gd name="T8" fmla="*/ 97 w 105"/>
                  <a:gd name="T9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4">
                    <a:moveTo>
                      <a:pt x="97" y="38"/>
                    </a:moveTo>
                    <a:cubicBezTo>
                      <a:pt x="90" y="14"/>
                      <a:pt x="64" y="0"/>
                      <a:pt x="39" y="7"/>
                    </a:cubicBezTo>
                    <a:cubicBezTo>
                      <a:pt x="14" y="15"/>
                      <a:pt x="0" y="41"/>
                      <a:pt x="8" y="66"/>
                    </a:cubicBezTo>
                    <a:cubicBezTo>
                      <a:pt x="16" y="90"/>
                      <a:pt x="42" y="104"/>
                      <a:pt x="66" y="97"/>
                    </a:cubicBezTo>
                    <a:cubicBezTo>
                      <a:pt x="91" y="89"/>
                      <a:pt x="105" y="63"/>
                      <a:pt x="97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7" name="Freeform 24"/>
            <p:cNvSpPr>
              <a:spLocks noChangeArrowheads="1"/>
            </p:cNvSpPr>
            <p:nvPr/>
          </p:nvSpPr>
          <p:spPr bwMode="auto">
            <a:xfrm>
              <a:off x="14387622" y="8451778"/>
              <a:ext cx="932971" cy="741082"/>
            </a:xfrm>
            <a:custGeom>
              <a:avLst/>
              <a:gdLst>
                <a:gd name="T0" fmla="*/ 248 w 497"/>
                <a:gd name="T1" fmla="*/ 150 h 399"/>
                <a:gd name="T2" fmla="*/ 248 w 497"/>
                <a:gd name="T3" fmla="*/ 150 h 399"/>
                <a:gd name="T4" fmla="*/ 177 w 497"/>
                <a:gd name="T5" fmla="*/ 221 h 399"/>
                <a:gd name="T6" fmla="*/ 248 w 497"/>
                <a:gd name="T7" fmla="*/ 292 h 399"/>
                <a:gd name="T8" fmla="*/ 319 w 497"/>
                <a:gd name="T9" fmla="*/ 221 h 399"/>
                <a:gd name="T10" fmla="*/ 248 w 497"/>
                <a:gd name="T11" fmla="*/ 150 h 399"/>
                <a:gd name="T12" fmla="*/ 442 w 497"/>
                <a:gd name="T13" fmla="*/ 70 h 399"/>
                <a:gd name="T14" fmla="*/ 442 w 497"/>
                <a:gd name="T15" fmla="*/ 70 h 399"/>
                <a:gd name="T16" fmla="*/ 389 w 497"/>
                <a:gd name="T17" fmla="*/ 70 h 399"/>
                <a:gd name="T18" fmla="*/ 363 w 497"/>
                <a:gd name="T19" fmla="*/ 61 h 399"/>
                <a:gd name="T20" fmla="*/ 354 w 497"/>
                <a:gd name="T21" fmla="*/ 8 h 399"/>
                <a:gd name="T22" fmla="*/ 327 w 497"/>
                <a:gd name="T23" fmla="*/ 0 h 399"/>
                <a:gd name="T24" fmla="*/ 159 w 497"/>
                <a:gd name="T25" fmla="*/ 0 h 399"/>
                <a:gd name="T26" fmla="*/ 142 w 497"/>
                <a:gd name="T27" fmla="*/ 8 h 399"/>
                <a:gd name="T28" fmla="*/ 123 w 497"/>
                <a:gd name="T29" fmla="*/ 61 h 399"/>
                <a:gd name="T30" fmla="*/ 106 w 497"/>
                <a:gd name="T31" fmla="*/ 70 h 399"/>
                <a:gd name="T32" fmla="*/ 53 w 497"/>
                <a:gd name="T33" fmla="*/ 70 h 399"/>
                <a:gd name="T34" fmla="*/ 0 w 497"/>
                <a:gd name="T35" fmla="*/ 123 h 399"/>
                <a:gd name="T36" fmla="*/ 0 w 497"/>
                <a:gd name="T37" fmla="*/ 345 h 399"/>
                <a:gd name="T38" fmla="*/ 53 w 497"/>
                <a:gd name="T39" fmla="*/ 398 h 399"/>
                <a:gd name="T40" fmla="*/ 442 w 497"/>
                <a:gd name="T41" fmla="*/ 398 h 399"/>
                <a:gd name="T42" fmla="*/ 496 w 497"/>
                <a:gd name="T43" fmla="*/ 345 h 399"/>
                <a:gd name="T44" fmla="*/ 496 w 497"/>
                <a:gd name="T45" fmla="*/ 123 h 399"/>
                <a:gd name="T46" fmla="*/ 442 w 497"/>
                <a:gd name="T47" fmla="*/ 70 h 399"/>
                <a:gd name="T48" fmla="*/ 248 w 497"/>
                <a:gd name="T49" fmla="*/ 345 h 399"/>
                <a:gd name="T50" fmla="*/ 248 w 497"/>
                <a:gd name="T51" fmla="*/ 345 h 399"/>
                <a:gd name="T52" fmla="*/ 123 w 497"/>
                <a:gd name="T53" fmla="*/ 221 h 399"/>
                <a:gd name="T54" fmla="*/ 248 w 497"/>
                <a:gd name="T55" fmla="*/ 97 h 399"/>
                <a:gd name="T56" fmla="*/ 372 w 497"/>
                <a:gd name="T57" fmla="*/ 221 h 399"/>
                <a:gd name="T58" fmla="*/ 248 w 497"/>
                <a:gd name="T59" fmla="*/ 345 h 399"/>
                <a:gd name="T60" fmla="*/ 425 w 497"/>
                <a:gd name="T61" fmla="*/ 159 h 399"/>
                <a:gd name="T62" fmla="*/ 425 w 497"/>
                <a:gd name="T63" fmla="*/ 159 h 399"/>
                <a:gd name="T64" fmla="*/ 407 w 497"/>
                <a:gd name="T65" fmla="*/ 141 h 399"/>
                <a:gd name="T66" fmla="*/ 425 w 497"/>
                <a:gd name="T67" fmla="*/ 123 h 399"/>
                <a:gd name="T68" fmla="*/ 442 w 497"/>
                <a:gd name="T69" fmla="*/ 141 h 399"/>
                <a:gd name="T70" fmla="*/ 425 w 497"/>
                <a:gd name="T71" fmla="*/ 1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8" name="Freeform 29"/>
            <p:cNvSpPr>
              <a:spLocks noChangeArrowheads="1"/>
            </p:cNvSpPr>
            <p:nvPr/>
          </p:nvSpPr>
          <p:spPr bwMode="auto">
            <a:xfrm>
              <a:off x="11404321" y="10053933"/>
              <a:ext cx="833716" cy="86018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49" name="Group 1"/>
            <p:cNvGrpSpPr>
              <a:grpSpLocks/>
            </p:cNvGrpSpPr>
            <p:nvPr/>
          </p:nvGrpSpPr>
          <p:grpSpPr bwMode="auto">
            <a:xfrm>
              <a:off x="13990615" y="4851655"/>
              <a:ext cx="866798" cy="853564"/>
              <a:chOff x="7197121" y="8332916"/>
              <a:chExt cx="553830" cy="543285"/>
            </a:xfrm>
            <a:solidFill>
              <a:schemeClr val="accent5"/>
            </a:solidFill>
          </p:grpSpPr>
          <p:sp>
            <p:nvSpPr>
              <p:cNvPr id="50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1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2" name="Freeform 39"/>
            <p:cNvSpPr>
              <a:spLocks noChangeArrowheads="1"/>
            </p:cNvSpPr>
            <p:nvPr/>
          </p:nvSpPr>
          <p:spPr bwMode="auto">
            <a:xfrm>
              <a:off x="8813521" y="7391400"/>
              <a:ext cx="833716" cy="833716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65"/>
            <p:cNvSpPr>
              <a:spLocks noChangeArrowheads="1"/>
            </p:cNvSpPr>
            <p:nvPr/>
          </p:nvSpPr>
          <p:spPr bwMode="auto">
            <a:xfrm>
              <a:off x="10282237" y="4235319"/>
              <a:ext cx="787401" cy="780782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561637" y="6318647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Lato Regular"/>
                  <a:cs typeface="Lato Regular"/>
                </a:rPr>
                <a:t>Description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561637" y="69117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4699880" y="2667000"/>
            <a:ext cx="3293181" cy="753065"/>
            <a:chOff x="9762826" y="5958899"/>
            <a:chExt cx="3293181" cy="753065"/>
          </a:xfrm>
        </p:grpSpPr>
        <p:sp>
          <p:nvSpPr>
            <p:cNvPr id="57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699880" y="3558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0" name="กลุ่ม 59"/>
          <p:cNvGrpSpPr/>
          <p:nvPr/>
        </p:nvGrpSpPr>
        <p:grpSpPr>
          <a:xfrm>
            <a:off x="2271182" y="5943600"/>
            <a:ext cx="3293181" cy="753065"/>
            <a:chOff x="9762826" y="5958899"/>
            <a:chExt cx="3293181" cy="753065"/>
          </a:xfrm>
        </p:grpSpPr>
        <p:sp>
          <p:nvSpPr>
            <p:cNvPr id="61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71182" y="68355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4" name="กลุ่ม 63"/>
          <p:cNvGrpSpPr/>
          <p:nvPr/>
        </p:nvGrpSpPr>
        <p:grpSpPr>
          <a:xfrm>
            <a:off x="4618037" y="9677400"/>
            <a:ext cx="3293181" cy="753065"/>
            <a:chOff x="9762826" y="5958899"/>
            <a:chExt cx="3293181" cy="753065"/>
          </a:xfrm>
        </p:grpSpPr>
        <p:sp>
          <p:nvSpPr>
            <p:cNvPr id="6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618037" y="105693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68" name="กลุ่ม 67"/>
          <p:cNvGrpSpPr/>
          <p:nvPr/>
        </p:nvGrpSpPr>
        <p:grpSpPr>
          <a:xfrm>
            <a:off x="17343437" y="3733800"/>
            <a:ext cx="3293181" cy="753065"/>
            <a:chOff x="9762826" y="5958899"/>
            <a:chExt cx="3293181" cy="753065"/>
          </a:xfrm>
        </p:grpSpPr>
        <p:sp>
          <p:nvSpPr>
            <p:cNvPr id="6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7343437" y="46257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72" name="กลุ่ม 71"/>
          <p:cNvGrpSpPr/>
          <p:nvPr/>
        </p:nvGrpSpPr>
        <p:grpSpPr>
          <a:xfrm>
            <a:off x="17463911" y="8534400"/>
            <a:ext cx="3293181" cy="753065"/>
            <a:chOff x="9762826" y="5958899"/>
            <a:chExt cx="3293181" cy="753065"/>
          </a:xfrm>
        </p:grpSpPr>
        <p:sp>
          <p:nvSpPr>
            <p:cNvPr id="7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7463911" y="94263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6079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7" grpId="0"/>
      <p:bldP spid="71" grpId="0"/>
      <p:bldP spid="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5580061" y="5275262"/>
            <a:ext cx="13363576" cy="9126538"/>
            <a:chOff x="5580061" y="2590800"/>
            <a:chExt cx="13363576" cy="9126538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5580061" y="4740275"/>
              <a:ext cx="6681788" cy="6977063"/>
            </a:xfrm>
            <a:custGeom>
              <a:avLst/>
              <a:gdLst>
                <a:gd name="T0" fmla="*/ 0 w 317"/>
                <a:gd name="T1" fmla="*/ 128 h 331"/>
                <a:gd name="T2" fmla="*/ 317 w 317"/>
                <a:gd name="T3" fmla="*/ 231 h 331"/>
                <a:gd name="T4" fmla="*/ 0 w 317"/>
                <a:gd name="T5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331">
                  <a:moveTo>
                    <a:pt x="0" y="128"/>
                  </a:moveTo>
                  <a:cubicBezTo>
                    <a:pt x="62" y="331"/>
                    <a:pt x="317" y="231"/>
                    <a:pt x="317" y="231"/>
                  </a:cubicBezTo>
                  <a:cubicBezTo>
                    <a:pt x="317" y="231"/>
                    <a:pt x="170" y="0"/>
                    <a:pt x="0" y="1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61849" y="4740275"/>
              <a:ext cx="6681788" cy="6977063"/>
            </a:xfrm>
            <a:custGeom>
              <a:avLst/>
              <a:gdLst>
                <a:gd name="T0" fmla="*/ 317 w 317"/>
                <a:gd name="T1" fmla="*/ 128 h 331"/>
                <a:gd name="T2" fmla="*/ 0 w 317"/>
                <a:gd name="T3" fmla="*/ 231 h 331"/>
                <a:gd name="T4" fmla="*/ 317 w 317"/>
                <a:gd name="T5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331">
                  <a:moveTo>
                    <a:pt x="317" y="128"/>
                  </a:moveTo>
                  <a:cubicBezTo>
                    <a:pt x="148" y="0"/>
                    <a:pt x="0" y="231"/>
                    <a:pt x="0" y="231"/>
                  </a:cubicBezTo>
                  <a:cubicBezTo>
                    <a:pt x="0" y="231"/>
                    <a:pt x="256" y="331"/>
                    <a:pt x="317" y="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211886" y="6743700"/>
              <a:ext cx="2698750" cy="2697163"/>
            </a:xfrm>
            <a:custGeom>
              <a:avLst/>
              <a:gdLst>
                <a:gd name="T0" fmla="*/ 48 w 128"/>
                <a:gd name="T1" fmla="*/ 10 h 128"/>
                <a:gd name="T2" fmla="*/ 10 w 128"/>
                <a:gd name="T3" fmla="*/ 81 h 128"/>
                <a:gd name="T4" fmla="*/ 81 w 128"/>
                <a:gd name="T5" fmla="*/ 119 h 128"/>
                <a:gd name="T6" fmla="*/ 119 w 128"/>
                <a:gd name="T7" fmla="*/ 48 h 128"/>
                <a:gd name="T8" fmla="*/ 48 w 128"/>
                <a:gd name="T9" fmla="*/ 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48" y="10"/>
                  </a:moveTo>
                  <a:cubicBezTo>
                    <a:pt x="17" y="19"/>
                    <a:pt x="0" y="51"/>
                    <a:pt x="10" y="81"/>
                  </a:cubicBezTo>
                  <a:cubicBezTo>
                    <a:pt x="19" y="111"/>
                    <a:pt x="51" y="128"/>
                    <a:pt x="81" y="119"/>
                  </a:cubicBezTo>
                  <a:cubicBezTo>
                    <a:pt x="111" y="110"/>
                    <a:pt x="128" y="78"/>
                    <a:pt x="119" y="48"/>
                  </a:cubicBezTo>
                  <a:cubicBezTo>
                    <a:pt x="110" y="17"/>
                    <a:pt x="78" y="0"/>
                    <a:pt x="4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5781336" y="6657975"/>
              <a:ext cx="2698750" cy="2698750"/>
            </a:xfrm>
            <a:custGeom>
              <a:avLst/>
              <a:gdLst>
                <a:gd name="T0" fmla="*/ 119 w 128"/>
                <a:gd name="T1" fmla="*/ 47 h 128"/>
                <a:gd name="T2" fmla="*/ 47 w 128"/>
                <a:gd name="T3" fmla="*/ 9 h 128"/>
                <a:gd name="T4" fmla="*/ 9 w 128"/>
                <a:gd name="T5" fmla="*/ 80 h 128"/>
                <a:gd name="T6" fmla="*/ 81 w 128"/>
                <a:gd name="T7" fmla="*/ 118 h 128"/>
                <a:gd name="T8" fmla="*/ 119 w 128"/>
                <a:gd name="T9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19" y="47"/>
                  </a:moveTo>
                  <a:cubicBezTo>
                    <a:pt x="109" y="17"/>
                    <a:pt x="77" y="0"/>
                    <a:pt x="47" y="9"/>
                  </a:cubicBezTo>
                  <a:cubicBezTo>
                    <a:pt x="17" y="18"/>
                    <a:pt x="0" y="50"/>
                    <a:pt x="9" y="80"/>
                  </a:cubicBezTo>
                  <a:cubicBezTo>
                    <a:pt x="18" y="111"/>
                    <a:pt x="50" y="128"/>
                    <a:pt x="81" y="118"/>
                  </a:cubicBezTo>
                  <a:cubicBezTo>
                    <a:pt x="111" y="109"/>
                    <a:pt x="128" y="77"/>
                    <a:pt x="11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6675436" y="3833813"/>
              <a:ext cx="5945188" cy="5775325"/>
            </a:xfrm>
            <a:custGeom>
              <a:avLst/>
              <a:gdLst>
                <a:gd name="T0" fmla="*/ 70 w 282"/>
                <a:gd name="T1" fmla="*/ 4 h 274"/>
                <a:gd name="T2" fmla="*/ 266 w 282"/>
                <a:gd name="T3" fmla="*/ 274 h 274"/>
                <a:gd name="T4" fmla="*/ 70 w 282"/>
                <a:gd name="T5" fmla="*/ 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" h="274">
                  <a:moveTo>
                    <a:pt x="70" y="4"/>
                  </a:moveTo>
                  <a:cubicBezTo>
                    <a:pt x="0" y="205"/>
                    <a:pt x="266" y="274"/>
                    <a:pt x="266" y="274"/>
                  </a:cubicBezTo>
                  <a:cubicBezTo>
                    <a:pt x="266" y="274"/>
                    <a:pt x="282" y="0"/>
                    <a:pt x="70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1925299" y="3833813"/>
              <a:ext cx="5943600" cy="5775325"/>
            </a:xfrm>
            <a:custGeom>
              <a:avLst/>
              <a:gdLst>
                <a:gd name="T0" fmla="*/ 213 w 282"/>
                <a:gd name="T1" fmla="*/ 4 h 274"/>
                <a:gd name="T2" fmla="*/ 17 w 282"/>
                <a:gd name="T3" fmla="*/ 274 h 274"/>
                <a:gd name="T4" fmla="*/ 213 w 282"/>
                <a:gd name="T5" fmla="*/ 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" h="274">
                  <a:moveTo>
                    <a:pt x="213" y="4"/>
                  </a:moveTo>
                  <a:cubicBezTo>
                    <a:pt x="0" y="0"/>
                    <a:pt x="17" y="274"/>
                    <a:pt x="17" y="274"/>
                  </a:cubicBezTo>
                  <a:cubicBezTo>
                    <a:pt x="17" y="274"/>
                    <a:pt x="282" y="205"/>
                    <a:pt x="213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7940674" y="4129088"/>
              <a:ext cx="2676525" cy="2698750"/>
            </a:xfrm>
            <a:custGeom>
              <a:avLst/>
              <a:gdLst>
                <a:gd name="T0" fmla="*/ 47 w 127"/>
                <a:gd name="T1" fmla="*/ 9 h 128"/>
                <a:gd name="T2" fmla="*/ 9 w 127"/>
                <a:gd name="T3" fmla="*/ 80 h 128"/>
                <a:gd name="T4" fmla="*/ 80 w 127"/>
                <a:gd name="T5" fmla="*/ 118 h 128"/>
                <a:gd name="T6" fmla="*/ 118 w 127"/>
                <a:gd name="T7" fmla="*/ 47 h 128"/>
                <a:gd name="T8" fmla="*/ 47 w 127"/>
                <a:gd name="T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8">
                  <a:moveTo>
                    <a:pt x="47" y="9"/>
                  </a:moveTo>
                  <a:cubicBezTo>
                    <a:pt x="17" y="18"/>
                    <a:pt x="0" y="50"/>
                    <a:pt x="9" y="80"/>
                  </a:cubicBezTo>
                  <a:cubicBezTo>
                    <a:pt x="18" y="111"/>
                    <a:pt x="50" y="128"/>
                    <a:pt x="80" y="118"/>
                  </a:cubicBezTo>
                  <a:cubicBezTo>
                    <a:pt x="110" y="109"/>
                    <a:pt x="127" y="77"/>
                    <a:pt x="118" y="47"/>
                  </a:cubicBezTo>
                  <a:cubicBezTo>
                    <a:pt x="109" y="17"/>
                    <a:pt x="77" y="0"/>
                    <a:pt x="4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769" name="Freeform 15"/>
            <p:cNvSpPr>
              <a:spLocks/>
            </p:cNvSpPr>
            <p:nvPr/>
          </p:nvSpPr>
          <p:spPr bwMode="auto">
            <a:xfrm>
              <a:off x="13947774" y="4108450"/>
              <a:ext cx="2698750" cy="2676525"/>
            </a:xfrm>
            <a:custGeom>
              <a:avLst/>
              <a:gdLst>
                <a:gd name="T0" fmla="*/ 119 w 128"/>
                <a:gd name="T1" fmla="*/ 47 h 127"/>
                <a:gd name="T2" fmla="*/ 47 w 128"/>
                <a:gd name="T3" fmla="*/ 9 h 127"/>
                <a:gd name="T4" fmla="*/ 9 w 128"/>
                <a:gd name="T5" fmla="*/ 80 h 127"/>
                <a:gd name="T6" fmla="*/ 81 w 128"/>
                <a:gd name="T7" fmla="*/ 118 h 127"/>
                <a:gd name="T8" fmla="*/ 119 w 128"/>
                <a:gd name="T9" fmla="*/ 4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7">
                  <a:moveTo>
                    <a:pt x="119" y="47"/>
                  </a:moveTo>
                  <a:cubicBezTo>
                    <a:pt x="109" y="17"/>
                    <a:pt x="78" y="0"/>
                    <a:pt x="47" y="9"/>
                  </a:cubicBezTo>
                  <a:cubicBezTo>
                    <a:pt x="17" y="18"/>
                    <a:pt x="0" y="50"/>
                    <a:pt x="9" y="80"/>
                  </a:cubicBezTo>
                  <a:cubicBezTo>
                    <a:pt x="19" y="110"/>
                    <a:pt x="51" y="127"/>
                    <a:pt x="81" y="118"/>
                  </a:cubicBezTo>
                  <a:cubicBezTo>
                    <a:pt x="111" y="109"/>
                    <a:pt x="128" y="77"/>
                    <a:pt x="11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16637291" y="7534128"/>
              <a:ext cx="1163344" cy="924072"/>
            </a:xfrm>
            <a:custGeom>
              <a:avLst/>
              <a:gdLst>
                <a:gd name="T0" fmla="*/ 248 w 497"/>
                <a:gd name="T1" fmla="*/ 150 h 399"/>
                <a:gd name="T2" fmla="*/ 248 w 497"/>
                <a:gd name="T3" fmla="*/ 150 h 399"/>
                <a:gd name="T4" fmla="*/ 177 w 497"/>
                <a:gd name="T5" fmla="*/ 221 h 399"/>
                <a:gd name="T6" fmla="*/ 248 w 497"/>
                <a:gd name="T7" fmla="*/ 292 h 399"/>
                <a:gd name="T8" fmla="*/ 319 w 497"/>
                <a:gd name="T9" fmla="*/ 221 h 399"/>
                <a:gd name="T10" fmla="*/ 248 w 497"/>
                <a:gd name="T11" fmla="*/ 150 h 399"/>
                <a:gd name="T12" fmla="*/ 442 w 497"/>
                <a:gd name="T13" fmla="*/ 70 h 399"/>
                <a:gd name="T14" fmla="*/ 442 w 497"/>
                <a:gd name="T15" fmla="*/ 70 h 399"/>
                <a:gd name="T16" fmla="*/ 389 w 497"/>
                <a:gd name="T17" fmla="*/ 70 h 399"/>
                <a:gd name="T18" fmla="*/ 363 w 497"/>
                <a:gd name="T19" fmla="*/ 61 h 399"/>
                <a:gd name="T20" fmla="*/ 354 w 497"/>
                <a:gd name="T21" fmla="*/ 8 h 399"/>
                <a:gd name="T22" fmla="*/ 327 w 497"/>
                <a:gd name="T23" fmla="*/ 0 h 399"/>
                <a:gd name="T24" fmla="*/ 159 w 497"/>
                <a:gd name="T25" fmla="*/ 0 h 399"/>
                <a:gd name="T26" fmla="*/ 142 w 497"/>
                <a:gd name="T27" fmla="*/ 8 h 399"/>
                <a:gd name="T28" fmla="*/ 123 w 497"/>
                <a:gd name="T29" fmla="*/ 61 h 399"/>
                <a:gd name="T30" fmla="*/ 106 w 497"/>
                <a:gd name="T31" fmla="*/ 70 h 399"/>
                <a:gd name="T32" fmla="*/ 53 w 497"/>
                <a:gd name="T33" fmla="*/ 70 h 399"/>
                <a:gd name="T34" fmla="*/ 0 w 497"/>
                <a:gd name="T35" fmla="*/ 123 h 399"/>
                <a:gd name="T36" fmla="*/ 0 w 497"/>
                <a:gd name="T37" fmla="*/ 345 h 399"/>
                <a:gd name="T38" fmla="*/ 53 w 497"/>
                <a:gd name="T39" fmla="*/ 398 h 399"/>
                <a:gd name="T40" fmla="*/ 442 w 497"/>
                <a:gd name="T41" fmla="*/ 398 h 399"/>
                <a:gd name="T42" fmla="*/ 496 w 497"/>
                <a:gd name="T43" fmla="*/ 345 h 399"/>
                <a:gd name="T44" fmla="*/ 496 w 497"/>
                <a:gd name="T45" fmla="*/ 123 h 399"/>
                <a:gd name="T46" fmla="*/ 442 w 497"/>
                <a:gd name="T47" fmla="*/ 70 h 399"/>
                <a:gd name="T48" fmla="*/ 248 w 497"/>
                <a:gd name="T49" fmla="*/ 345 h 399"/>
                <a:gd name="T50" fmla="*/ 248 w 497"/>
                <a:gd name="T51" fmla="*/ 345 h 399"/>
                <a:gd name="T52" fmla="*/ 123 w 497"/>
                <a:gd name="T53" fmla="*/ 221 h 399"/>
                <a:gd name="T54" fmla="*/ 248 w 497"/>
                <a:gd name="T55" fmla="*/ 97 h 399"/>
                <a:gd name="T56" fmla="*/ 372 w 497"/>
                <a:gd name="T57" fmla="*/ 221 h 399"/>
                <a:gd name="T58" fmla="*/ 248 w 497"/>
                <a:gd name="T59" fmla="*/ 345 h 399"/>
                <a:gd name="T60" fmla="*/ 425 w 497"/>
                <a:gd name="T61" fmla="*/ 159 h 399"/>
                <a:gd name="T62" fmla="*/ 425 w 497"/>
                <a:gd name="T63" fmla="*/ 159 h 399"/>
                <a:gd name="T64" fmla="*/ 407 w 497"/>
                <a:gd name="T65" fmla="*/ 141 h 399"/>
                <a:gd name="T66" fmla="*/ 425 w 497"/>
                <a:gd name="T67" fmla="*/ 123 h 399"/>
                <a:gd name="T68" fmla="*/ 442 w 497"/>
                <a:gd name="T69" fmla="*/ 141 h 399"/>
                <a:gd name="T70" fmla="*/ 425 w 497"/>
                <a:gd name="T71" fmla="*/ 1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26" name="Group 1"/>
            <p:cNvGrpSpPr>
              <a:grpSpLocks/>
            </p:cNvGrpSpPr>
            <p:nvPr/>
          </p:nvGrpSpPr>
          <p:grpSpPr bwMode="auto">
            <a:xfrm>
              <a:off x="8732835" y="4867275"/>
              <a:ext cx="1080831" cy="1064330"/>
              <a:chOff x="7197121" y="8332916"/>
              <a:chExt cx="553830" cy="543285"/>
            </a:xfrm>
            <a:solidFill>
              <a:schemeClr val="accent5"/>
            </a:solidFill>
          </p:grpSpPr>
          <p:sp>
            <p:nvSpPr>
              <p:cNvPr id="27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2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3" name="Freeform 39"/>
            <p:cNvSpPr>
              <a:spLocks noChangeArrowheads="1"/>
            </p:cNvSpPr>
            <p:nvPr/>
          </p:nvSpPr>
          <p:spPr bwMode="auto">
            <a:xfrm>
              <a:off x="14752635" y="4980220"/>
              <a:ext cx="1039580" cy="1039580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Freeform 65"/>
            <p:cNvSpPr>
              <a:spLocks noChangeArrowheads="1"/>
            </p:cNvSpPr>
            <p:nvPr/>
          </p:nvSpPr>
          <p:spPr bwMode="auto">
            <a:xfrm>
              <a:off x="7056435" y="7543800"/>
              <a:ext cx="981829" cy="973576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8615361" y="2590800"/>
              <a:ext cx="7335838" cy="7018338"/>
            </a:xfrm>
            <a:custGeom>
              <a:avLst/>
              <a:gdLst>
                <a:gd name="T0" fmla="*/ 174 w 348"/>
                <a:gd name="T1" fmla="*/ 0 h 333"/>
                <a:gd name="T2" fmla="*/ 174 w 348"/>
                <a:gd name="T3" fmla="*/ 333 h 333"/>
                <a:gd name="T4" fmla="*/ 174 w 348"/>
                <a:gd name="T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333">
                  <a:moveTo>
                    <a:pt x="174" y="0"/>
                  </a:moveTo>
                  <a:cubicBezTo>
                    <a:pt x="0" y="121"/>
                    <a:pt x="174" y="333"/>
                    <a:pt x="174" y="333"/>
                  </a:cubicBezTo>
                  <a:cubicBezTo>
                    <a:pt x="174" y="333"/>
                    <a:pt x="348" y="121"/>
                    <a:pt x="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0764836" y="3370263"/>
              <a:ext cx="3014663" cy="2994025"/>
            </a:xfrm>
            <a:custGeom>
              <a:avLst/>
              <a:gdLst>
                <a:gd name="T0" fmla="*/ 53 w 143"/>
                <a:gd name="T1" fmla="*/ 10 h 142"/>
                <a:gd name="T2" fmla="*/ 11 w 143"/>
                <a:gd name="T3" fmla="*/ 89 h 142"/>
                <a:gd name="T4" fmla="*/ 90 w 143"/>
                <a:gd name="T5" fmla="*/ 132 h 142"/>
                <a:gd name="T6" fmla="*/ 132 w 143"/>
                <a:gd name="T7" fmla="*/ 52 h 142"/>
                <a:gd name="T8" fmla="*/ 53 w 143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53" y="10"/>
                  </a:moveTo>
                  <a:cubicBezTo>
                    <a:pt x="19" y="20"/>
                    <a:pt x="0" y="56"/>
                    <a:pt x="11" y="89"/>
                  </a:cubicBezTo>
                  <a:cubicBezTo>
                    <a:pt x="21" y="123"/>
                    <a:pt x="57" y="142"/>
                    <a:pt x="90" y="132"/>
                  </a:cubicBezTo>
                  <a:cubicBezTo>
                    <a:pt x="124" y="121"/>
                    <a:pt x="143" y="86"/>
                    <a:pt x="132" y="52"/>
                  </a:cubicBezTo>
                  <a:cubicBezTo>
                    <a:pt x="122" y="19"/>
                    <a:pt x="87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11763490" y="4208390"/>
              <a:ext cx="1039580" cy="107258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0" name="กลุ่ม 39"/>
          <p:cNvGrpSpPr/>
          <p:nvPr/>
        </p:nvGrpSpPr>
        <p:grpSpPr>
          <a:xfrm>
            <a:off x="10561637" y="2980735"/>
            <a:ext cx="3293181" cy="753065"/>
            <a:chOff x="9762826" y="5958899"/>
            <a:chExt cx="3293181" cy="753065"/>
          </a:xfrm>
        </p:grpSpPr>
        <p:sp>
          <p:nvSpPr>
            <p:cNvPr id="41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974395" y="3852042"/>
            <a:ext cx="4702042" cy="132955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4" name="กลุ่ม 43"/>
          <p:cNvGrpSpPr/>
          <p:nvPr/>
        </p:nvGrpSpPr>
        <p:grpSpPr>
          <a:xfrm>
            <a:off x="4328582" y="5105400"/>
            <a:ext cx="3293181" cy="753065"/>
            <a:chOff x="9762826" y="5958899"/>
            <a:chExt cx="3293181" cy="753065"/>
          </a:xfrm>
        </p:grpSpPr>
        <p:sp>
          <p:nvSpPr>
            <p:cNvPr id="4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328582" y="59973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8" name="กลุ่ม 47"/>
          <p:cNvGrpSpPr/>
          <p:nvPr/>
        </p:nvGrpSpPr>
        <p:grpSpPr>
          <a:xfrm>
            <a:off x="1722437" y="9906000"/>
            <a:ext cx="3293181" cy="753065"/>
            <a:chOff x="9762826" y="5958899"/>
            <a:chExt cx="3293181" cy="753065"/>
          </a:xfrm>
        </p:grpSpPr>
        <p:sp>
          <p:nvSpPr>
            <p:cNvPr id="4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22437" y="10797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2" name="กลุ่ม 51"/>
          <p:cNvGrpSpPr/>
          <p:nvPr/>
        </p:nvGrpSpPr>
        <p:grpSpPr>
          <a:xfrm>
            <a:off x="17038637" y="5181600"/>
            <a:ext cx="3293181" cy="753065"/>
            <a:chOff x="9762826" y="5958899"/>
            <a:chExt cx="3293181" cy="753065"/>
          </a:xfrm>
        </p:grpSpPr>
        <p:sp>
          <p:nvSpPr>
            <p:cNvPr id="5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038637" y="60735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6" name="กลุ่ม 55"/>
          <p:cNvGrpSpPr/>
          <p:nvPr/>
        </p:nvGrpSpPr>
        <p:grpSpPr>
          <a:xfrm>
            <a:off x="19477037" y="9906000"/>
            <a:ext cx="3293181" cy="753065"/>
            <a:chOff x="9762826" y="5958899"/>
            <a:chExt cx="3293181" cy="753065"/>
          </a:xfrm>
        </p:grpSpPr>
        <p:sp>
          <p:nvSpPr>
            <p:cNvPr id="57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9492382" y="107979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30668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51" grpId="0"/>
      <p:bldP spid="55" grpId="0"/>
      <p:bldP spid="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827462" y="3717925"/>
            <a:ext cx="16792575" cy="7254875"/>
            <a:chOff x="3779837" y="3657600"/>
            <a:chExt cx="16792575" cy="7254875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3779837" y="3657600"/>
              <a:ext cx="16792575" cy="7254875"/>
              <a:chOff x="3816350" y="3870325"/>
              <a:chExt cx="16792575" cy="7254875"/>
            </a:xfrm>
          </p:grpSpPr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8642350" y="7943850"/>
                <a:ext cx="2678113" cy="3181350"/>
              </a:xfrm>
              <a:custGeom>
                <a:avLst/>
                <a:gdLst>
                  <a:gd name="T0" fmla="*/ 59 w 96"/>
                  <a:gd name="T1" fmla="*/ 20 h 114"/>
                  <a:gd name="T2" fmla="*/ 48 w 96"/>
                  <a:gd name="T3" fmla="*/ 0 h 114"/>
                  <a:gd name="T4" fmla="*/ 37 w 96"/>
                  <a:gd name="T5" fmla="*/ 20 h 114"/>
                  <a:gd name="T6" fmla="*/ 0 w 96"/>
                  <a:gd name="T7" fmla="*/ 66 h 114"/>
                  <a:gd name="T8" fmla="*/ 48 w 96"/>
                  <a:gd name="T9" fmla="*/ 114 h 114"/>
                  <a:gd name="T10" fmla="*/ 96 w 96"/>
                  <a:gd name="T11" fmla="*/ 66 h 114"/>
                  <a:gd name="T12" fmla="*/ 59 w 96"/>
                  <a:gd name="T13" fmla="*/ 20 h 114"/>
                  <a:gd name="T14" fmla="*/ 48 w 96"/>
                  <a:gd name="T15" fmla="*/ 106 h 114"/>
                  <a:gd name="T16" fmla="*/ 8 w 96"/>
                  <a:gd name="T17" fmla="*/ 66 h 114"/>
                  <a:gd name="T18" fmla="*/ 48 w 96"/>
                  <a:gd name="T19" fmla="*/ 27 h 114"/>
                  <a:gd name="T20" fmla="*/ 88 w 96"/>
                  <a:gd name="T21" fmla="*/ 66 h 114"/>
                  <a:gd name="T22" fmla="*/ 48 w 96"/>
                  <a:gd name="T23" fmla="*/ 10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14">
                    <a:moveTo>
                      <a:pt x="59" y="2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16" y="25"/>
                      <a:pt x="0" y="44"/>
                      <a:pt x="0" y="66"/>
                    </a:cubicBezTo>
                    <a:cubicBezTo>
                      <a:pt x="0" y="93"/>
                      <a:pt x="22" y="114"/>
                      <a:pt x="48" y="114"/>
                    </a:cubicBezTo>
                    <a:cubicBezTo>
                      <a:pt x="74" y="114"/>
                      <a:pt x="96" y="93"/>
                      <a:pt x="96" y="66"/>
                    </a:cubicBezTo>
                    <a:cubicBezTo>
                      <a:pt x="96" y="44"/>
                      <a:pt x="80" y="25"/>
                      <a:pt x="59" y="20"/>
                    </a:cubicBezTo>
                    <a:close/>
                    <a:moveTo>
                      <a:pt x="48" y="106"/>
                    </a:moveTo>
                    <a:cubicBezTo>
                      <a:pt x="26" y="106"/>
                      <a:pt x="8" y="88"/>
                      <a:pt x="8" y="66"/>
                    </a:cubicBezTo>
                    <a:cubicBezTo>
                      <a:pt x="8" y="44"/>
                      <a:pt x="26" y="27"/>
                      <a:pt x="48" y="27"/>
                    </a:cubicBezTo>
                    <a:cubicBezTo>
                      <a:pt x="70" y="27"/>
                      <a:pt x="88" y="44"/>
                      <a:pt x="88" y="66"/>
                    </a:cubicBezTo>
                    <a:cubicBezTo>
                      <a:pt x="88" y="88"/>
                      <a:pt x="70" y="106"/>
                      <a:pt x="48" y="10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3816350" y="7413625"/>
                <a:ext cx="16792575" cy="84138"/>
              </a:xfrm>
              <a:prstGeom prst="rect">
                <a:avLst/>
              </a:prstGeom>
              <a:solidFill>
                <a:srgbClr val="B9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5211763" y="7189788"/>
                <a:ext cx="585788" cy="5588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9702800" y="7189788"/>
                <a:ext cx="557213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14165263" y="7189788"/>
                <a:ext cx="585788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18656300" y="7189788"/>
                <a:ext cx="557213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4179888" y="3870325"/>
                <a:ext cx="2649538" cy="3179763"/>
              </a:xfrm>
              <a:custGeom>
                <a:avLst/>
                <a:gdLst>
                  <a:gd name="T0" fmla="*/ 48 w 95"/>
                  <a:gd name="T1" fmla="*/ 0 h 114"/>
                  <a:gd name="T2" fmla="*/ 0 w 95"/>
                  <a:gd name="T3" fmla="*/ 48 h 114"/>
                  <a:gd name="T4" fmla="*/ 36 w 95"/>
                  <a:gd name="T5" fmla="*/ 94 h 114"/>
                  <a:gd name="T6" fmla="*/ 48 w 95"/>
                  <a:gd name="T7" fmla="*/ 114 h 114"/>
                  <a:gd name="T8" fmla="*/ 59 w 95"/>
                  <a:gd name="T9" fmla="*/ 94 h 114"/>
                  <a:gd name="T10" fmla="*/ 95 w 95"/>
                  <a:gd name="T11" fmla="*/ 48 h 114"/>
                  <a:gd name="T12" fmla="*/ 48 w 95"/>
                  <a:gd name="T13" fmla="*/ 0 h 114"/>
                  <a:gd name="T14" fmla="*/ 48 w 95"/>
                  <a:gd name="T15" fmla="*/ 88 h 114"/>
                  <a:gd name="T16" fmla="*/ 8 w 95"/>
                  <a:gd name="T17" fmla="*/ 48 h 114"/>
                  <a:gd name="T18" fmla="*/ 48 w 95"/>
                  <a:gd name="T19" fmla="*/ 8 h 114"/>
                  <a:gd name="T20" fmla="*/ 87 w 95"/>
                  <a:gd name="T21" fmla="*/ 48 h 114"/>
                  <a:gd name="T22" fmla="*/ 48 w 95"/>
                  <a:gd name="T23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14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0"/>
                      <a:pt x="15" y="89"/>
                      <a:pt x="36" y="9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80" y="89"/>
                      <a:pt x="95" y="70"/>
                      <a:pt x="95" y="48"/>
                    </a:cubicBezTo>
                    <a:cubicBezTo>
                      <a:pt x="95" y="21"/>
                      <a:pt x="74" y="0"/>
                      <a:pt x="48" y="0"/>
                    </a:cubicBezTo>
                    <a:close/>
                    <a:moveTo>
                      <a:pt x="48" y="88"/>
                    </a:moveTo>
                    <a:cubicBezTo>
                      <a:pt x="26" y="88"/>
                      <a:pt x="8" y="70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ubicBezTo>
                      <a:pt x="70" y="8"/>
                      <a:pt x="87" y="26"/>
                      <a:pt x="87" y="48"/>
                    </a:cubicBezTo>
                    <a:cubicBezTo>
                      <a:pt x="87" y="70"/>
                      <a:pt x="70" y="88"/>
                      <a:pt x="48" y="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3"/>
              <p:cNvSpPr>
                <a:spLocks noEditPoints="1"/>
              </p:cNvSpPr>
              <p:nvPr/>
            </p:nvSpPr>
            <p:spPr bwMode="auto">
              <a:xfrm>
                <a:off x="17595850" y="7943850"/>
                <a:ext cx="2678113" cy="3181350"/>
              </a:xfrm>
              <a:custGeom>
                <a:avLst/>
                <a:gdLst>
                  <a:gd name="T0" fmla="*/ 59 w 96"/>
                  <a:gd name="T1" fmla="*/ 20 h 114"/>
                  <a:gd name="T2" fmla="*/ 48 w 96"/>
                  <a:gd name="T3" fmla="*/ 0 h 114"/>
                  <a:gd name="T4" fmla="*/ 37 w 96"/>
                  <a:gd name="T5" fmla="*/ 20 h 114"/>
                  <a:gd name="T6" fmla="*/ 0 w 96"/>
                  <a:gd name="T7" fmla="*/ 66 h 114"/>
                  <a:gd name="T8" fmla="*/ 48 w 96"/>
                  <a:gd name="T9" fmla="*/ 114 h 114"/>
                  <a:gd name="T10" fmla="*/ 96 w 96"/>
                  <a:gd name="T11" fmla="*/ 66 h 114"/>
                  <a:gd name="T12" fmla="*/ 59 w 96"/>
                  <a:gd name="T13" fmla="*/ 20 h 114"/>
                  <a:gd name="T14" fmla="*/ 48 w 96"/>
                  <a:gd name="T15" fmla="*/ 106 h 114"/>
                  <a:gd name="T16" fmla="*/ 8 w 96"/>
                  <a:gd name="T17" fmla="*/ 66 h 114"/>
                  <a:gd name="T18" fmla="*/ 48 w 96"/>
                  <a:gd name="T19" fmla="*/ 27 h 114"/>
                  <a:gd name="T20" fmla="*/ 88 w 96"/>
                  <a:gd name="T21" fmla="*/ 66 h 114"/>
                  <a:gd name="T22" fmla="*/ 48 w 96"/>
                  <a:gd name="T23" fmla="*/ 10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14">
                    <a:moveTo>
                      <a:pt x="59" y="2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16" y="25"/>
                      <a:pt x="0" y="44"/>
                      <a:pt x="0" y="66"/>
                    </a:cubicBezTo>
                    <a:cubicBezTo>
                      <a:pt x="0" y="93"/>
                      <a:pt x="22" y="114"/>
                      <a:pt x="48" y="114"/>
                    </a:cubicBezTo>
                    <a:cubicBezTo>
                      <a:pt x="74" y="114"/>
                      <a:pt x="96" y="93"/>
                      <a:pt x="96" y="66"/>
                    </a:cubicBezTo>
                    <a:cubicBezTo>
                      <a:pt x="96" y="44"/>
                      <a:pt x="80" y="25"/>
                      <a:pt x="59" y="20"/>
                    </a:cubicBezTo>
                    <a:close/>
                    <a:moveTo>
                      <a:pt x="48" y="106"/>
                    </a:moveTo>
                    <a:cubicBezTo>
                      <a:pt x="26" y="106"/>
                      <a:pt x="8" y="88"/>
                      <a:pt x="8" y="66"/>
                    </a:cubicBezTo>
                    <a:cubicBezTo>
                      <a:pt x="8" y="44"/>
                      <a:pt x="26" y="27"/>
                      <a:pt x="48" y="27"/>
                    </a:cubicBezTo>
                    <a:cubicBezTo>
                      <a:pt x="70" y="27"/>
                      <a:pt x="88" y="44"/>
                      <a:pt x="88" y="66"/>
                    </a:cubicBezTo>
                    <a:cubicBezTo>
                      <a:pt x="88" y="88"/>
                      <a:pt x="70" y="106"/>
                      <a:pt x="48" y="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4"/>
              <p:cNvSpPr>
                <a:spLocks noEditPoints="1"/>
              </p:cNvSpPr>
              <p:nvPr/>
            </p:nvSpPr>
            <p:spPr bwMode="auto">
              <a:xfrm>
                <a:off x="13133388" y="3870325"/>
                <a:ext cx="2649538" cy="3179763"/>
              </a:xfrm>
              <a:custGeom>
                <a:avLst/>
                <a:gdLst>
                  <a:gd name="T0" fmla="*/ 48 w 95"/>
                  <a:gd name="T1" fmla="*/ 0 h 114"/>
                  <a:gd name="T2" fmla="*/ 0 w 95"/>
                  <a:gd name="T3" fmla="*/ 48 h 114"/>
                  <a:gd name="T4" fmla="*/ 36 w 95"/>
                  <a:gd name="T5" fmla="*/ 94 h 114"/>
                  <a:gd name="T6" fmla="*/ 48 w 95"/>
                  <a:gd name="T7" fmla="*/ 114 h 114"/>
                  <a:gd name="T8" fmla="*/ 59 w 95"/>
                  <a:gd name="T9" fmla="*/ 94 h 114"/>
                  <a:gd name="T10" fmla="*/ 95 w 95"/>
                  <a:gd name="T11" fmla="*/ 48 h 114"/>
                  <a:gd name="T12" fmla="*/ 48 w 95"/>
                  <a:gd name="T13" fmla="*/ 0 h 114"/>
                  <a:gd name="T14" fmla="*/ 48 w 95"/>
                  <a:gd name="T15" fmla="*/ 88 h 114"/>
                  <a:gd name="T16" fmla="*/ 8 w 95"/>
                  <a:gd name="T17" fmla="*/ 48 h 114"/>
                  <a:gd name="T18" fmla="*/ 48 w 95"/>
                  <a:gd name="T19" fmla="*/ 8 h 114"/>
                  <a:gd name="T20" fmla="*/ 87 w 95"/>
                  <a:gd name="T21" fmla="*/ 48 h 114"/>
                  <a:gd name="T22" fmla="*/ 48 w 95"/>
                  <a:gd name="T23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14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0"/>
                      <a:pt x="15" y="89"/>
                      <a:pt x="36" y="9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80" y="89"/>
                      <a:pt x="95" y="70"/>
                      <a:pt x="95" y="48"/>
                    </a:cubicBezTo>
                    <a:cubicBezTo>
                      <a:pt x="95" y="21"/>
                      <a:pt x="74" y="0"/>
                      <a:pt x="48" y="0"/>
                    </a:cubicBezTo>
                    <a:close/>
                    <a:moveTo>
                      <a:pt x="48" y="88"/>
                    </a:moveTo>
                    <a:cubicBezTo>
                      <a:pt x="26" y="88"/>
                      <a:pt x="8" y="70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ubicBezTo>
                      <a:pt x="69" y="8"/>
                      <a:pt x="87" y="26"/>
                      <a:pt x="87" y="48"/>
                    </a:cubicBezTo>
                    <a:cubicBezTo>
                      <a:pt x="87" y="70"/>
                      <a:pt x="69" y="88"/>
                      <a:pt x="48" y="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2" name="กลุ่ม 21"/>
            <p:cNvGrpSpPr/>
            <p:nvPr/>
          </p:nvGrpSpPr>
          <p:grpSpPr>
            <a:xfrm>
              <a:off x="3808412" y="7933735"/>
              <a:ext cx="3293181" cy="753065"/>
              <a:chOff x="9762826" y="5958899"/>
              <a:chExt cx="3293181" cy="753065"/>
            </a:xfrm>
          </p:grpSpPr>
          <p:sp>
            <p:nvSpPr>
              <p:cNvPr id="28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762826" y="600180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Data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40338" y="88167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grpSp>
          <p:nvGrpSpPr>
            <p:cNvPr id="31" name="กลุ่ม 30"/>
            <p:cNvGrpSpPr/>
            <p:nvPr/>
          </p:nvGrpSpPr>
          <p:grpSpPr>
            <a:xfrm>
              <a:off x="8135231" y="4038600"/>
              <a:ext cx="3293181" cy="753065"/>
              <a:chOff x="9762826" y="5958899"/>
              <a:chExt cx="3293181" cy="753065"/>
            </a:xfrm>
          </p:grpSpPr>
          <p:sp>
            <p:nvSpPr>
              <p:cNvPr id="32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762826" y="600180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Data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8167157" y="4921575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grpSp>
          <p:nvGrpSpPr>
            <p:cNvPr id="35" name="กลุ่ม 34"/>
            <p:cNvGrpSpPr/>
            <p:nvPr/>
          </p:nvGrpSpPr>
          <p:grpSpPr>
            <a:xfrm>
              <a:off x="12800012" y="7857535"/>
              <a:ext cx="3293181" cy="753065"/>
              <a:chOff x="9762826" y="5958899"/>
              <a:chExt cx="3293181" cy="753065"/>
            </a:xfrm>
          </p:grpSpPr>
          <p:sp>
            <p:nvSpPr>
              <p:cNvPr id="36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762826" y="600180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Data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831938" y="8740510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grpSp>
          <p:nvGrpSpPr>
            <p:cNvPr id="39" name="กลุ่ม 38"/>
            <p:cNvGrpSpPr/>
            <p:nvPr/>
          </p:nvGrpSpPr>
          <p:grpSpPr>
            <a:xfrm>
              <a:off x="17067212" y="4114800"/>
              <a:ext cx="3293181" cy="753065"/>
              <a:chOff x="9762826" y="5958899"/>
              <a:chExt cx="3293181" cy="753065"/>
            </a:xfrm>
          </p:grpSpPr>
          <p:sp>
            <p:nvSpPr>
              <p:cNvPr id="40" name="Round Same Side Corner Rectangle 59"/>
              <p:cNvSpPr/>
              <p:nvPr/>
            </p:nvSpPr>
            <p:spPr>
              <a:xfrm rot="5400000">
                <a:off x="11037255" y="4743353"/>
                <a:ext cx="753065" cy="3184158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r"/>
                <a:endParaRPr lang="bg-BG" dirty="0">
                  <a:latin typeface="Lato Ligh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762826" y="6001806"/>
                <a:ext cx="329318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Lato Regular"/>
                    <a:cs typeface="Lato Regular"/>
                  </a:rPr>
                  <a:t>Data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7099138" y="4997775"/>
              <a:ext cx="3413655" cy="16988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44" name="Freeform 29"/>
            <p:cNvSpPr>
              <a:spLocks noChangeArrowheads="1"/>
            </p:cNvSpPr>
            <p:nvPr/>
          </p:nvSpPr>
          <p:spPr bwMode="auto">
            <a:xfrm>
              <a:off x="9356447" y="8991600"/>
              <a:ext cx="1205190" cy="1243450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45" name="Group 1"/>
            <p:cNvGrpSpPr>
              <a:grpSpLocks/>
            </p:cNvGrpSpPr>
            <p:nvPr/>
          </p:nvGrpSpPr>
          <p:grpSpPr bwMode="auto">
            <a:xfrm>
              <a:off x="18300225" y="8915400"/>
              <a:ext cx="1253012" cy="1233882"/>
              <a:chOff x="7197121" y="8332916"/>
              <a:chExt cx="553830" cy="543285"/>
            </a:xfrm>
            <a:solidFill>
              <a:schemeClr val="accent3"/>
            </a:solidFill>
          </p:grpSpPr>
          <p:sp>
            <p:nvSpPr>
              <p:cNvPr id="46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47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Freeform 65"/>
            <p:cNvSpPr>
              <a:spLocks noChangeArrowheads="1"/>
            </p:cNvSpPr>
            <p:nvPr/>
          </p:nvSpPr>
          <p:spPr bwMode="auto">
            <a:xfrm>
              <a:off x="13842999" y="4433440"/>
              <a:ext cx="1138238" cy="1128670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Freeform 123"/>
            <p:cNvSpPr>
              <a:spLocks noChangeArrowheads="1"/>
            </p:cNvSpPr>
            <p:nvPr/>
          </p:nvSpPr>
          <p:spPr bwMode="auto">
            <a:xfrm>
              <a:off x="4841517" y="4385788"/>
              <a:ext cx="1224320" cy="1253012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5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513637" y="2784474"/>
            <a:ext cx="9461501" cy="9483726"/>
            <a:chOff x="7513637" y="2784474"/>
            <a:chExt cx="9461501" cy="948372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2347575" y="5224462"/>
              <a:ext cx="4627563" cy="4603750"/>
            </a:xfrm>
            <a:custGeom>
              <a:avLst/>
              <a:gdLst>
                <a:gd name="T0" fmla="*/ 70 w 201"/>
                <a:gd name="T1" fmla="*/ 131 h 200"/>
                <a:gd name="T2" fmla="*/ 70 w 201"/>
                <a:gd name="T3" fmla="*/ 170 h 200"/>
                <a:gd name="T4" fmla="*/ 101 w 201"/>
                <a:gd name="T5" fmla="*/ 200 h 200"/>
                <a:gd name="T6" fmla="*/ 137 w 201"/>
                <a:gd name="T7" fmla="*/ 164 h 200"/>
                <a:gd name="T8" fmla="*/ 141 w 201"/>
                <a:gd name="T9" fmla="*/ 170 h 200"/>
                <a:gd name="T10" fmla="*/ 170 w 201"/>
                <a:gd name="T11" fmla="*/ 170 h 200"/>
                <a:gd name="T12" fmla="*/ 170 w 201"/>
                <a:gd name="T13" fmla="*/ 140 h 200"/>
                <a:gd name="T14" fmla="*/ 165 w 201"/>
                <a:gd name="T15" fmla="*/ 136 h 200"/>
                <a:gd name="T16" fmla="*/ 201 w 201"/>
                <a:gd name="T17" fmla="*/ 100 h 200"/>
                <a:gd name="T18" fmla="*/ 165 w 201"/>
                <a:gd name="T19" fmla="*/ 65 h 200"/>
                <a:gd name="T20" fmla="*/ 169 w 201"/>
                <a:gd name="T21" fmla="*/ 62 h 200"/>
                <a:gd name="T22" fmla="*/ 169 w 201"/>
                <a:gd name="T23" fmla="*/ 32 h 200"/>
                <a:gd name="T24" fmla="*/ 139 w 201"/>
                <a:gd name="T25" fmla="*/ 32 h 200"/>
                <a:gd name="T26" fmla="*/ 136 w 201"/>
                <a:gd name="T27" fmla="*/ 36 h 200"/>
                <a:gd name="T28" fmla="*/ 100 w 201"/>
                <a:gd name="T29" fmla="*/ 0 h 200"/>
                <a:gd name="T30" fmla="*/ 70 w 201"/>
                <a:gd name="T31" fmla="*/ 29 h 200"/>
                <a:gd name="T32" fmla="*/ 70 w 201"/>
                <a:gd name="T33" fmla="*/ 69 h 200"/>
                <a:gd name="T34" fmla="*/ 30 w 201"/>
                <a:gd name="T35" fmla="*/ 69 h 200"/>
                <a:gd name="T36" fmla="*/ 0 w 201"/>
                <a:gd name="T37" fmla="*/ 100 h 200"/>
                <a:gd name="T38" fmla="*/ 31 w 201"/>
                <a:gd name="T39" fmla="*/ 131 h 200"/>
                <a:gd name="T40" fmla="*/ 70 w 201"/>
                <a:gd name="T41" fmla="*/ 1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0">
                  <a:moveTo>
                    <a:pt x="70" y="131"/>
                  </a:moveTo>
                  <a:cubicBezTo>
                    <a:pt x="80" y="142"/>
                    <a:pt x="80" y="159"/>
                    <a:pt x="70" y="170"/>
                  </a:cubicBezTo>
                  <a:cubicBezTo>
                    <a:pt x="101" y="200"/>
                    <a:pt x="101" y="200"/>
                    <a:pt x="101" y="200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8" y="166"/>
                    <a:pt x="139" y="168"/>
                    <a:pt x="141" y="170"/>
                  </a:cubicBezTo>
                  <a:cubicBezTo>
                    <a:pt x="149" y="178"/>
                    <a:pt x="162" y="178"/>
                    <a:pt x="170" y="170"/>
                  </a:cubicBezTo>
                  <a:cubicBezTo>
                    <a:pt x="179" y="161"/>
                    <a:pt x="179" y="148"/>
                    <a:pt x="170" y="140"/>
                  </a:cubicBezTo>
                  <a:cubicBezTo>
                    <a:pt x="169" y="138"/>
                    <a:pt x="167" y="137"/>
                    <a:pt x="165" y="136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6" y="64"/>
                    <a:pt x="167" y="63"/>
                    <a:pt x="169" y="62"/>
                  </a:cubicBezTo>
                  <a:cubicBezTo>
                    <a:pt x="177" y="53"/>
                    <a:pt x="177" y="40"/>
                    <a:pt x="169" y="32"/>
                  </a:cubicBezTo>
                  <a:cubicBezTo>
                    <a:pt x="160" y="24"/>
                    <a:pt x="147" y="24"/>
                    <a:pt x="139" y="32"/>
                  </a:cubicBezTo>
                  <a:cubicBezTo>
                    <a:pt x="138" y="33"/>
                    <a:pt x="137" y="35"/>
                    <a:pt x="136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80" y="40"/>
                    <a:pt x="80" y="58"/>
                    <a:pt x="70" y="69"/>
                  </a:cubicBezTo>
                  <a:cubicBezTo>
                    <a:pt x="59" y="79"/>
                    <a:pt x="41" y="79"/>
                    <a:pt x="30" y="6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42" y="120"/>
                    <a:pt x="59" y="120"/>
                    <a:pt x="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9885362" y="7618412"/>
              <a:ext cx="4649788" cy="4649788"/>
            </a:xfrm>
            <a:custGeom>
              <a:avLst/>
              <a:gdLst>
                <a:gd name="T0" fmla="*/ 61 w 202"/>
                <a:gd name="T1" fmla="*/ 171 h 202"/>
                <a:gd name="T2" fmla="*/ 65 w 202"/>
                <a:gd name="T3" fmla="*/ 165 h 202"/>
                <a:gd name="T4" fmla="*/ 101 w 202"/>
                <a:gd name="T5" fmla="*/ 202 h 202"/>
                <a:gd name="T6" fmla="*/ 132 w 202"/>
                <a:gd name="T7" fmla="*/ 171 h 202"/>
                <a:gd name="T8" fmla="*/ 132 w 202"/>
                <a:gd name="T9" fmla="*/ 171 h 202"/>
                <a:gd name="T10" fmla="*/ 132 w 202"/>
                <a:gd name="T11" fmla="*/ 132 h 202"/>
                <a:gd name="T12" fmla="*/ 171 w 202"/>
                <a:gd name="T13" fmla="*/ 132 h 202"/>
                <a:gd name="T14" fmla="*/ 171 w 202"/>
                <a:gd name="T15" fmla="*/ 132 h 202"/>
                <a:gd name="T16" fmla="*/ 202 w 202"/>
                <a:gd name="T17" fmla="*/ 101 h 202"/>
                <a:gd name="T18" fmla="*/ 166 w 202"/>
                <a:gd name="T19" fmla="*/ 65 h 202"/>
                <a:gd name="T20" fmla="*/ 170 w 202"/>
                <a:gd name="T21" fmla="*/ 62 h 202"/>
                <a:gd name="T22" fmla="*/ 170 w 202"/>
                <a:gd name="T23" fmla="*/ 32 h 202"/>
                <a:gd name="T24" fmla="*/ 141 w 202"/>
                <a:gd name="T25" fmla="*/ 32 h 202"/>
                <a:gd name="T26" fmla="*/ 137 w 202"/>
                <a:gd name="T27" fmla="*/ 37 h 202"/>
                <a:gd name="T28" fmla="*/ 101 w 202"/>
                <a:gd name="T29" fmla="*/ 0 h 202"/>
                <a:gd name="T30" fmla="*/ 71 w 202"/>
                <a:gd name="T31" fmla="*/ 31 h 202"/>
                <a:gd name="T32" fmla="*/ 70 w 202"/>
                <a:gd name="T33" fmla="*/ 70 h 202"/>
                <a:gd name="T34" fmla="*/ 31 w 202"/>
                <a:gd name="T35" fmla="*/ 70 h 202"/>
                <a:gd name="T36" fmla="*/ 0 w 202"/>
                <a:gd name="T37" fmla="*/ 101 h 202"/>
                <a:gd name="T38" fmla="*/ 37 w 202"/>
                <a:gd name="T39" fmla="*/ 138 h 202"/>
                <a:gd name="T40" fmla="*/ 32 w 202"/>
                <a:gd name="T41" fmla="*/ 141 h 202"/>
                <a:gd name="T42" fmla="*/ 32 w 202"/>
                <a:gd name="T43" fmla="*/ 171 h 202"/>
                <a:gd name="T44" fmla="*/ 61 w 202"/>
                <a:gd name="T45" fmla="*/ 17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202">
                  <a:moveTo>
                    <a:pt x="61" y="171"/>
                  </a:moveTo>
                  <a:cubicBezTo>
                    <a:pt x="63" y="169"/>
                    <a:pt x="64" y="167"/>
                    <a:pt x="65" y="165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21" y="160"/>
                    <a:pt x="121" y="142"/>
                    <a:pt x="132" y="132"/>
                  </a:cubicBezTo>
                  <a:cubicBezTo>
                    <a:pt x="143" y="121"/>
                    <a:pt x="160" y="121"/>
                    <a:pt x="171" y="132"/>
                  </a:cubicBezTo>
                  <a:cubicBezTo>
                    <a:pt x="171" y="132"/>
                    <a:pt x="171" y="132"/>
                    <a:pt x="171" y="132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7" y="64"/>
                    <a:pt x="169" y="63"/>
                    <a:pt x="170" y="62"/>
                  </a:cubicBezTo>
                  <a:cubicBezTo>
                    <a:pt x="178" y="53"/>
                    <a:pt x="178" y="40"/>
                    <a:pt x="170" y="32"/>
                  </a:cubicBezTo>
                  <a:cubicBezTo>
                    <a:pt x="162" y="24"/>
                    <a:pt x="149" y="24"/>
                    <a:pt x="141" y="32"/>
                  </a:cubicBezTo>
                  <a:cubicBezTo>
                    <a:pt x="140" y="33"/>
                    <a:pt x="138" y="35"/>
                    <a:pt x="137" y="3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81" y="41"/>
                    <a:pt x="81" y="59"/>
                    <a:pt x="70" y="70"/>
                  </a:cubicBezTo>
                  <a:cubicBezTo>
                    <a:pt x="59" y="80"/>
                    <a:pt x="42" y="80"/>
                    <a:pt x="31" y="7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5" y="138"/>
                    <a:pt x="33" y="140"/>
                    <a:pt x="32" y="141"/>
                  </a:cubicBezTo>
                  <a:cubicBezTo>
                    <a:pt x="23" y="150"/>
                    <a:pt x="23" y="163"/>
                    <a:pt x="32" y="171"/>
                  </a:cubicBezTo>
                  <a:cubicBezTo>
                    <a:pt x="40" y="179"/>
                    <a:pt x="53" y="179"/>
                    <a:pt x="61" y="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9907587" y="2784474"/>
              <a:ext cx="4627563" cy="4627563"/>
            </a:xfrm>
            <a:custGeom>
              <a:avLst/>
              <a:gdLst>
                <a:gd name="T0" fmla="*/ 69 w 201"/>
                <a:gd name="T1" fmla="*/ 132 h 201"/>
                <a:gd name="T2" fmla="*/ 70 w 201"/>
                <a:gd name="T3" fmla="*/ 171 h 201"/>
                <a:gd name="T4" fmla="*/ 101 w 201"/>
                <a:gd name="T5" fmla="*/ 201 h 201"/>
                <a:gd name="T6" fmla="*/ 137 w 201"/>
                <a:gd name="T7" fmla="*/ 165 h 201"/>
                <a:gd name="T8" fmla="*/ 140 w 201"/>
                <a:gd name="T9" fmla="*/ 169 h 201"/>
                <a:gd name="T10" fmla="*/ 170 w 201"/>
                <a:gd name="T11" fmla="*/ 169 h 201"/>
                <a:gd name="T12" fmla="*/ 170 w 201"/>
                <a:gd name="T13" fmla="*/ 140 h 201"/>
                <a:gd name="T14" fmla="*/ 165 w 201"/>
                <a:gd name="T15" fmla="*/ 136 h 201"/>
                <a:gd name="T16" fmla="*/ 201 w 201"/>
                <a:gd name="T17" fmla="*/ 101 h 201"/>
                <a:gd name="T18" fmla="*/ 165 w 201"/>
                <a:gd name="T19" fmla="*/ 65 h 201"/>
                <a:gd name="T20" fmla="*/ 169 w 201"/>
                <a:gd name="T21" fmla="*/ 62 h 201"/>
                <a:gd name="T22" fmla="*/ 169 w 201"/>
                <a:gd name="T23" fmla="*/ 33 h 201"/>
                <a:gd name="T24" fmla="*/ 139 w 201"/>
                <a:gd name="T25" fmla="*/ 33 h 201"/>
                <a:gd name="T26" fmla="*/ 136 w 201"/>
                <a:gd name="T27" fmla="*/ 36 h 201"/>
                <a:gd name="T28" fmla="*/ 100 w 201"/>
                <a:gd name="T29" fmla="*/ 0 h 201"/>
                <a:gd name="T30" fmla="*/ 0 w 201"/>
                <a:gd name="T31" fmla="*/ 100 h 201"/>
                <a:gd name="T32" fmla="*/ 31 w 201"/>
                <a:gd name="T33" fmla="*/ 131 h 201"/>
                <a:gd name="T34" fmla="*/ 69 w 201"/>
                <a:gd name="T35" fmla="*/ 13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201">
                  <a:moveTo>
                    <a:pt x="69" y="132"/>
                  </a:moveTo>
                  <a:cubicBezTo>
                    <a:pt x="80" y="142"/>
                    <a:pt x="80" y="160"/>
                    <a:pt x="70" y="171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8" y="166"/>
                    <a:pt x="139" y="168"/>
                    <a:pt x="140" y="169"/>
                  </a:cubicBezTo>
                  <a:cubicBezTo>
                    <a:pt x="149" y="177"/>
                    <a:pt x="162" y="177"/>
                    <a:pt x="170" y="169"/>
                  </a:cubicBezTo>
                  <a:cubicBezTo>
                    <a:pt x="178" y="161"/>
                    <a:pt x="178" y="148"/>
                    <a:pt x="170" y="140"/>
                  </a:cubicBezTo>
                  <a:cubicBezTo>
                    <a:pt x="169" y="138"/>
                    <a:pt x="167" y="137"/>
                    <a:pt x="165" y="136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6" y="64"/>
                    <a:pt x="167" y="63"/>
                    <a:pt x="169" y="62"/>
                  </a:cubicBezTo>
                  <a:cubicBezTo>
                    <a:pt x="177" y="54"/>
                    <a:pt x="177" y="41"/>
                    <a:pt x="169" y="33"/>
                  </a:cubicBezTo>
                  <a:cubicBezTo>
                    <a:pt x="160" y="25"/>
                    <a:pt x="147" y="25"/>
                    <a:pt x="139" y="33"/>
                  </a:cubicBezTo>
                  <a:cubicBezTo>
                    <a:pt x="138" y="34"/>
                    <a:pt x="137" y="35"/>
                    <a:pt x="136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42" y="121"/>
                    <a:pt x="59" y="121"/>
                    <a:pt x="69" y="1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513637" y="5224462"/>
              <a:ext cx="4627563" cy="4603750"/>
            </a:xfrm>
            <a:custGeom>
              <a:avLst/>
              <a:gdLst>
                <a:gd name="T0" fmla="*/ 58 w 201"/>
                <a:gd name="T1" fmla="*/ 172 h 200"/>
                <a:gd name="T2" fmla="*/ 63 w 201"/>
                <a:gd name="T3" fmla="*/ 163 h 200"/>
                <a:gd name="T4" fmla="*/ 100 w 201"/>
                <a:gd name="T5" fmla="*/ 200 h 200"/>
                <a:gd name="T6" fmla="*/ 136 w 201"/>
                <a:gd name="T7" fmla="*/ 164 h 200"/>
                <a:gd name="T8" fmla="*/ 139 w 201"/>
                <a:gd name="T9" fmla="*/ 169 h 200"/>
                <a:gd name="T10" fmla="*/ 169 w 201"/>
                <a:gd name="T11" fmla="*/ 169 h 200"/>
                <a:gd name="T12" fmla="*/ 169 w 201"/>
                <a:gd name="T13" fmla="*/ 139 h 200"/>
                <a:gd name="T14" fmla="*/ 164 w 201"/>
                <a:gd name="T15" fmla="*/ 136 h 200"/>
                <a:gd name="T16" fmla="*/ 201 w 201"/>
                <a:gd name="T17" fmla="*/ 100 h 200"/>
                <a:gd name="T18" fmla="*/ 170 w 201"/>
                <a:gd name="T19" fmla="*/ 69 h 200"/>
                <a:gd name="T20" fmla="*/ 165 w 201"/>
                <a:gd name="T21" fmla="*/ 64 h 200"/>
                <a:gd name="T22" fmla="*/ 169 w 201"/>
                <a:gd name="T23" fmla="*/ 61 h 200"/>
                <a:gd name="T24" fmla="*/ 169 w 201"/>
                <a:gd name="T25" fmla="*/ 31 h 200"/>
                <a:gd name="T26" fmla="*/ 140 w 201"/>
                <a:gd name="T27" fmla="*/ 31 h 200"/>
                <a:gd name="T28" fmla="*/ 136 w 201"/>
                <a:gd name="T29" fmla="*/ 35 h 200"/>
                <a:gd name="T30" fmla="*/ 131 w 201"/>
                <a:gd name="T31" fmla="*/ 30 h 200"/>
                <a:gd name="T32" fmla="*/ 101 w 201"/>
                <a:gd name="T33" fmla="*/ 0 h 200"/>
                <a:gd name="T34" fmla="*/ 63 w 201"/>
                <a:gd name="T35" fmla="*/ 37 h 200"/>
                <a:gd name="T36" fmla="*/ 59 w 201"/>
                <a:gd name="T37" fmla="*/ 31 h 200"/>
                <a:gd name="T38" fmla="*/ 30 w 201"/>
                <a:gd name="T39" fmla="*/ 31 h 200"/>
                <a:gd name="T40" fmla="*/ 30 w 201"/>
                <a:gd name="T41" fmla="*/ 60 h 200"/>
                <a:gd name="T42" fmla="*/ 36 w 201"/>
                <a:gd name="T43" fmla="*/ 64 h 200"/>
                <a:gd name="T44" fmla="*/ 0 w 201"/>
                <a:gd name="T45" fmla="*/ 100 h 200"/>
                <a:gd name="T46" fmla="*/ 37 w 201"/>
                <a:gd name="T47" fmla="*/ 137 h 200"/>
                <a:gd name="T48" fmla="*/ 28 w 201"/>
                <a:gd name="T49" fmla="*/ 142 h 200"/>
                <a:gd name="T50" fmla="*/ 28 w 201"/>
                <a:gd name="T51" fmla="*/ 172 h 200"/>
                <a:gd name="T52" fmla="*/ 58 w 201"/>
                <a:gd name="T53" fmla="*/ 17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1" h="200">
                  <a:moveTo>
                    <a:pt x="58" y="172"/>
                  </a:moveTo>
                  <a:cubicBezTo>
                    <a:pt x="60" y="169"/>
                    <a:pt x="62" y="167"/>
                    <a:pt x="63" y="163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37" y="166"/>
                    <a:pt x="138" y="167"/>
                    <a:pt x="139" y="169"/>
                  </a:cubicBezTo>
                  <a:cubicBezTo>
                    <a:pt x="148" y="177"/>
                    <a:pt x="161" y="177"/>
                    <a:pt x="169" y="169"/>
                  </a:cubicBezTo>
                  <a:cubicBezTo>
                    <a:pt x="177" y="161"/>
                    <a:pt x="177" y="147"/>
                    <a:pt x="169" y="139"/>
                  </a:cubicBezTo>
                  <a:cubicBezTo>
                    <a:pt x="168" y="138"/>
                    <a:pt x="166" y="137"/>
                    <a:pt x="164" y="136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63"/>
                    <a:pt x="168" y="62"/>
                    <a:pt x="169" y="61"/>
                  </a:cubicBezTo>
                  <a:cubicBezTo>
                    <a:pt x="177" y="52"/>
                    <a:pt x="177" y="39"/>
                    <a:pt x="169" y="31"/>
                  </a:cubicBezTo>
                  <a:cubicBezTo>
                    <a:pt x="161" y="23"/>
                    <a:pt x="148" y="23"/>
                    <a:pt x="140" y="31"/>
                  </a:cubicBezTo>
                  <a:cubicBezTo>
                    <a:pt x="138" y="32"/>
                    <a:pt x="137" y="34"/>
                    <a:pt x="136" y="35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2" y="34"/>
                    <a:pt x="61" y="32"/>
                    <a:pt x="59" y="31"/>
                  </a:cubicBezTo>
                  <a:cubicBezTo>
                    <a:pt x="51" y="22"/>
                    <a:pt x="38" y="22"/>
                    <a:pt x="30" y="31"/>
                  </a:cubicBezTo>
                  <a:cubicBezTo>
                    <a:pt x="22" y="39"/>
                    <a:pt x="22" y="52"/>
                    <a:pt x="30" y="60"/>
                  </a:cubicBezTo>
                  <a:cubicBezTo>
                    <a:pt x="32" y="62"/>
                    <a:pt x="34" y="63"/>
                    <a:pt x="36" y="6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4" y="138"/>
                    <a:pt x="31" y="140"/>
                    <a:pt x="28" y="142"/>
                  </a:cubicBezTo>
                  <a:cubicBezTo>
                    <a:pt x="20" y="151"/>
                    <a:pt x="20" y="164"/>
                    <a:pt x="28" y="172"/>
                  </a:cubicBezTo>
                  <a:cubicBezTo>
                    <a:pt x="36" y="180"/>
                    <a:pt x="50" y="180"/>
                    <a:pt x="58" y="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29"/>
            <p:cNvSpPr>
              <a:spLocks noChangeArrowheads="1"/>
            </p:cNvSpPr>
            <p:nvPr/>
          </p:nvSpPr>
          <p:spPr bwMode="auto">
            <a:xfrm>
              <a:off x="11762920" y="4522067"/>
              <a:ext cx="1008517" cy="1040533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36" name="Group 1"/>
            <p:cNvGrpSpPr>
              <a:grpSpLocks/>
            </p:cNvGrpSpPr>
            <p:nvPr/>
          </p:nvGrpSpPr>
          <p:grpSpPr bwMode="auto">
            <a:xfrm>
              <a:off x="11722902" y="9296400"/>
              <a:ext cx="1048535" cy="1032526"/>
              <a:chOff x="7197121" y="8332916"/>
              <a:chExt cx="553830" cy="543285"/>
            </a:xfrm>
          </p:grpSpPr>
          <p:sp>
            <p:nvSpPr>
              <p:cNvPr id="37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8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9" name="Freeform 65"/>
            <p:cNvSpPr>
              <a:spLocks noChangeArrowheads="1"/>
            </p:cNvSpPr>
            <p:nvPr/>
          </p:nvSpPr>
          <p:spPr bwMode="auto">
            <a:xfrm>
              <a:off x="14447837" y="7086600"/>
              <a:ext cx="952491" cy="944484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Freeform 116"/>
            <p:cNvSpPr>
              <a:spLocks noChangeArrowheads="1"/>
            </p:cNvSpPr>
            <p:nvPr/>
          </p:nvSpPr>
          <p:spPr bwMode="auto">
            <a:xfrm>
              <a:off x="9248320" y="7010400"/>
              <a:ext cx="1008517" cy="1040533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4480982" y="2743200"/>
            <a:ext cx="3293181" cy="753065"/>
            <a:chOff x="9762826" y="5958899"/>
            <a:chExt cx="3293181" cy="753065"/>
          </a:xfrm>
        </p:grpSpPr>
        <p:sp>
          <p:nvSpPr>
            <p:cNvPr id="4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80982" y="3635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5" name="กลุ่ม 44"/>
          <p:cNvGrpSpPr/>
          <p:nvPr/>
        </p:nvGrpSpPr>
        <p:grpSpPr>
          <a:xfrm>
            <a:off x="16733837" y="2895600"/>
            <a:ext cx="3293181" cy="753065"/>
            <a:chOff x="9762826" y="5958899"/>
            <a:chExt cx="3293181" cy="753065"/>
          </a:xfrm>
        </p:grpSpPr>
        <p:sp>
          <p:nvSpPr>
            <p:cNvPr id="4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733837" y="37875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9" name="กลุ่ม 48"/>
          <p:cNvGrpSpPr/>
          <p:nvPr/>
        </p:nvGrpSpPr>
        <p:grpSpPr>
          <a:xfrm>
            <a:off x="16962437" y="9512341"/>
            <a:ext cx="3293181" cy="753065"/>
            <a:chOff x="9762826" y="5958899"/>
            <a:chExt cx="3293181" cy="753065"/>
          </a:xfrm>
        </p:grpSpPr>
        <p:sp>
          <p:nvSpPr>
            <p:cNvPr id="5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6977782" y="10404251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3" name="กลุ่ม 52"/>
          <p:cNvGrpSpPr/>
          <p:nvPr/>
        </p:nvGrpSpPr>
        <p:grpSpPr>
          <a:xfrm>
            <a:off x="4389437" y="9372600"/>
            <a:ext cx="3293181" cy="753065"/>
            <a:chOff x="9762826" y="5958899"/>
            <a:chExt cx="3293181" cy="753065"/>
          </a:xfrm>
        </p:grpSpPr>
        <p:sp>
          <p:nvSpPr>
            <p:cNvPr id="5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389437" y="102645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2948110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2" grpId="0"/>
      <p:bldP spid="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Human Info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6411911" y="2743200"/>
            <a:ext cx="12607926" cy="7380288"/>
            <a:chOff x="6259511" y="3211512"/>
            <a:chExt cx="12607926" cy="7380288"/>
          </a:xfrm>
        </p:grpSpPr>
        <p:grpSp>
          <p:nvGrpSpPr>
            <p:cNvPr id="30" name="กลุ่ม 29"/>
            <p:cNvGrpSpPr/>
            <p:nvPr/>
          </p:nvGrpSpPr>
          <p:grpSpPr>
            <a:xfrm>
              <a:off x="6259511" y="6007100"/>
              <a:ext cx="12585701" cy="4584700"/>
              <a:chOff x="5637213" y="6529388"/>
              <a:chExt cx="12585701" cy="4584700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0245726" y="7996238"/>
                <a:ext cx="7977188" cy="1673225"/>
              </a:xfrm>
              <a:custGeom>
                <a:avLst/>
                <a:gdLst>
                  <a:gd name="T0" fmla="*/ 337 w 348"/>
                  <a:gd name="T1" fmla="*/ 0 h 73"/>
                  <a:gd name="T2" fmla="*/ 0 w 348"/>
                  <a:gd name="T3" fmla="*/ 0 h 73"/>
                  <a:gd name="T4" fmla="*/ 0 w 348"/>
                  <a:gd name="T5" fmla="*/ 73 h 73"/>
                  <a:gd name="T6" fmla="*/ 337 w 348"/>
                  <a:gd name="T7" fmla="*/ 73 h 73"/>
                  <a:gd name="T8" fmla="*/ 348 w 348"/>
                  <a:gd name="T9" fmla="*/ 62 h 73"/>
                  <a:gd name="T10" fmla="*/ 348 w 348"/>
                  <a:gd name="T11" fmla="*/ 11 h 73"/>
                  <a:gd name="T12" fmla="*/ 337 w 34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73">
                    <a:moveTo>
                      <a:pt x="3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37" y="73"/>
                      <a:pt x="337" y="73"/>
                      <a:pt x="337" y="73"/>
                    </a:cubicBezTo>
                    <a:cubicBezTo>
                      <a:pt x="343" y="73"/>
                      <a:pt x="348" y="68"/>
                      <a:pt x="348" y="62"/>
                    </a:cubicBezTo>
                    <a:cubicBezTo>
                      <a:pt x="348" y="11"/>
                      <a:pt x="348" y="11"/>
                      <a:pt x="348" y="11"/>
                    </a:cubicBezTo>
                    <a:cubicBezTo>
                      <a:pt x="348" y="5"/>
                      <a:pt x="343" y="0"/>
                      <a:pt x="3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5637213" y="8134350"/>
                <a:ext cx="6510338" cy="2979738"/>
              </a:xfrm>
              <a:custGeom>
                <a:avLst/>
                <a:gdLst>
                  <a:gd name="T0" fmla="*/ 284 w 284"/>
                  <a:gd name="T1" fmla="*/ 1 h 130"/>
                  <a:gd name="T2" fmla="*/ 0 w 284"/>
                  <a:gd name="T3" fmla="*/ 0 h 130"/>
                  <a:gd name="T4" fmla="*/ 0 w 284"/>
                  <a:gd name="T5" fmla="*/ 60 h 130"/>
                  <a:gd name="T6" fmla="*/ 142 w 284"/>
                  <a:gd name="T7" fmla="*/ 130 h 130"/>
                  <a:gd name="T8" fmla="*/ 284 w 284"/>
                  <a:gd name="T9" fmla="*/ 60 h 130"/>
                  <a:gd name="T10" fmla="*/ 284 w 284"/>
                  <a:gd name="T11" fmla="*/ 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4" h="130">
                    <a:moveTo>
                      <a:pt x="28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7"/>
                      <a:pt x="0" y="60"/>
                    </a:cubicBezTo>
                    <a:cubicBezTo>
                      <a:pt x="0" y="99"/>
                      <a:pt x="64" y="130"/>
                      <a:pt x="142" y="130"/>
                    </a:cubicBezTo>
                    <a:cubicBezTo>
                      <a:pt x="220" y="130"/>
                      <a:pt x="284" y="99"/>
                      <a:pt x="284" y="60"/>
                    </a:cubicBezTo>
                    <a:cubicBezTo>
                      <a:pt x="284" y="58"/>
                      <a:pt x="284" y="1"/>
                      <a:pt x="284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5637213" y="6529388"/>
                <a:ext cx="6488113" cy="32559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9" name="กลุ่ม 28"/>
            <p:cNvGrpSpPr/>
            <p:nvPr/>
          </p:nvGrpSpPr>
          <p:grpSpPr>
            <a:xfrm>
              <a:off x="6511924" y="4678362"/>
              <a:ext cx="12333287" cy="4217988"/>
              <a:chOff x="5889626" y="5200650"/>
              <a:chExt cx="12333287" cy="4217988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10221913" y="6094413"/>
                <a:ext cx="8001000" cy="1673225"/>
              </a:xfrm>
              <a:custGeom>
                <a:avLst/>
                <a:gdLst>
                  <a:gd name="T0" fmla="*/ 337 w 349"/>
                  <a:gd name="T1" fmla="*/ 0 h 73"/>
                  <a:gd name="T2" fmla="*/ 0 w 349"/>
                  <a:gd name="T3" fmla="*/ 0 h 73"/>
                  <a:gd name="T4" fmla="*/ 0 w 349"/>
                  <a:gd name="T5" fmla="*/ 73 h 73"/>
                  <a:gd name="T6" fmla="*/ 337 w 349"/>
                  <a:gd name="T7" fmla="*/ 73 h 73"/>
                  <a:gd name="T8" fmla="*/ 349 w 349"/>
                  <a:gd name="T9" fmla="*/ 61 h 73"/>
                  <a:gd name="T10" fmla="*/ 349 w 349"/>
                  <a:gd name="T11" fmla="*/ 11 h 73"/>
                  <a:gd name="T12" fmla="*/ 337 w 349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73">
                    <a:moveTo>
                      <a:pt x="3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37" y="73"/>
                      <a:pt x="337" y="73"/>
                      <a:pt x="337" y="73"/>
                    </a:cubicBezTo>
                    <a:cubicBezTo>
                      <a:pt x="344" y="73"/>
                      <a:pt x="349" y="68"/>
                      <a:pt x="349" y="61"/>
                    </a:cubicBezTo>
                    <a:cubicBezTo>
                      <a:pt x="349" y="11"/>
                      <a:pt x="349" y="11"/>
                      <a:pt x="349" y="11"/>
                    </a:cubicBezTo>
                    <a:cubicBezTo>
                      <a:pt x="349" y="5"/>
                      <a:pt x="344" y="0"/>
                      <a:pt x="3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5889626" y="6667500"/>
                <a:ext cx="5983288" cy="2751138"/>
              </a:xfrm>
              <a:custGeom>
                <a:avLst/>
                <a:gdLst>
                  <a:gd name="T0" fmla="*/ 260 w 261"/>
                  <a:gd name="T1" fmla="*/ 1 h 120"/>
                  <a:gd name="T2" fmla="*/ 0 w 261"/>
                  <a:gd name="T3" fmla="*/ 0 h 120"/>
                  <a:gd name="T4" fmla="*/ 0 w 261"/>
                  <a:gd name="T5" fmla="*/ 55 h 120"/>
                  <a:gd name="T6" fmla="*/ 130 w 261"/>
                  <a:gd name="T7" fmla="*/ 120 h 120"/>
                  <a:gd name="T8" fmla="*/ 261 w 261"/>
                  <a:gd name="T9" fmla="*/ 55 h 120"/>
                  <a:gd name="T10" fmla="*/ 260 w 261"/>
                  <a:gd name="T11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120">
                    <a:moveTo>
                      <a:pt x="26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2"/>
                      <a:pt x="0" y="55"/>
                    </a:cubicBezTo>
                    <a:cubicBezTo>
                      <a:pt x="0" y="91"/>
                      <a:pt x="58" y="120"/>
                      <a:pt x="130" y="120"/>
                    </a:cubicBezTo>
                    <a:cubicBezTo>
                      <a:pt x="202" y="120"/>
                      <a:pt x="261" y="91"/>
                      <a:pt x="261" y="55"/>
                    </a:cubicBezTo>
                    <a:cubicBezTo>
                      <a:pt x="261" y="53"/>
                      <a:pt x="260" y="1"/>
                      <a:pt x="260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Oval 12"/>
              <p:cNvSpPr>
                <a:spLocks noChangeArrowheads="1"/>
              </p:cNvSpPr>
              <p:nvPr/>
            </p:nvSpPr>
            <p:spPr bwMode="auto">
              <a:xfrm>
                <a:off x="5889626" y="5200650"/>
                <a:ext cx="5959475" cy="29797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8" name="กลุ่ม 27"/>
            <p:cNvGrpSpPr/>
            <p:nvPr/>
          </p:nvGrpSpPr>
          <p:grpSpPr>
            <a:xfrm>
              <a:off x="7108824" y="3211512"/>
              <a:ext cx="11758613" cy="3529013"/>
              <a:chOff x="6486526" y="3733800"/>
              <a:chExt cx="11758613" cy="35290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0245726" y="4214813"/>
                <a:ext cx="7999413" cy="1697038"/>
              </a:xfrm>
              <a:custGeom>
                <a:avLst/>
                <a:gdLst>
                  <a:gd name="T0" fmla="*/ 337 w 349"/>
                  <a:gd name="T1" fmla="*/ 0 h 74"/>
                  <a:gd name="T2" fmla="*/ 0 w 349"/>
                  <a:gd name="T3" fmla="*/ 0 h 74"/>
                  <a:gd name="T4" fmla="*/ 0 w 349"/>
                  <a:gd name="T5" fmla="*/ 74 h 74"/>
                  <a:gd name="T6" fmla="*/ 337 w 349"/>
                  <a:gd name="T7" fmla="*/ 74 h 74"/>
                  <a:gd name="T8" fmla="*/ 349 w 349"/>
                  <a:gd name="T9" fmla="*/ 62 h 74"/>
                  <a:gd name="T10" fmla="*/ 349 w 349"/>
                  <a:gd name="T11" fmla="*/ 12 h 74"/>
                  <a:gd name="T12" fmla="*/ 337 w 349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74">
                    <a:moveTo>
                      <a:pt x="3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44" y="74"/>
                      <a:pt x="349" y="69"/>
                      <a:pt x="349" y="62"/>
                    </a:cubicBezTo>
                    <a:cubicBezTo>
                      <a:pt x="349" y="12"/>
                      <a:pt x="349" y="12"/>
                      <a:pt x="349" y="12"/>
                    </a:cubicBezTo>
                    <a:cubicBezTo>
                      <a:pt x="349" y="6"/>
                      <a:pt x="344" y="0"/>
                      <a:pt x="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6530976" y="4902200"/>
                <a:ext cx="4700588" cy="1216025"/>
              </a:xfrm>
              <a:custGeom>
                <a:avLst/>
                <a:gdLst>
                  <a:gd name="T0" fmla="*/ 205 w 205"/>
                  <a:gd name="T1" fmla="*/ 52 h 53"/>
                  <a:gd name="T2" fmla="*/ 204 w 205"/>
                  <a:gd name="T3" fmla="*/ 1 h 53"/>
                  <a:gd name="T4" fmla="*/ 0 w 205"/>
                  <a:gd name="T5" fmla="*/ 0 h 53"/>
                  <a:gd name="T6" fmla="*/ 0 w 205"/>
                  <a:gd name="T7" fmla="*/ 52 h 53"/>
                  <a:gd name="T8" fmla="*/ 1 w 205"/>
                  <a:gd name="T9" fmla="*/ 53 h 53"/>
                  <a:gd name="T10" fmla="*/ 205 w 205"/>
                  <a:gd name="T11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53">
                    <a:moveTo>
                      <a:pt x="205" y="52"/>
                    </a:moveTo>
                    <a:cubicBezTo>
                      <a:pt x="205" y="50"/>
                      <a:pt x="204" y="1"/>
                      <a:pt x="20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9"/>
                      <a:pt x="0" y="52"/>
                    </a:cubicBezTo>
                    <a:cubicBezTo>
                      <a:pt x="0" y="52"/>
                      <a:pt x="1" y="52"/>
                      <a:pt x="1" y="53"/>
                    </a:cubicBezTo>
                    <a:cubicBezTo>
                      <a:pt x="1" y="53"/>
                      <a:pt x="205" y="53"/>
                      <a:pt x="205" y="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6486526" y="4902200"/>
                <a:ext cx="2336800" cy="2360613"/>
              </a:xfrm>
              <a:custGeom>
                <a:avLst/>
                <a:gdLst>
                  <a:gd name="T0" fmla="*/ 102 w 102"/>
                  <a:gd name="T1" fmla="*/ 0 h 103"/>
                  <a:gd name="T2" fmla="*/ 0 w 102"/>
                  <a:gd name="T3" fmla="*/ 0 h 103"/>
                  <a:gd name="T4" fmla="*/ 0 w 102"/>
                  <a:gd name="T5" fmla="*/ 52 h 103"/>
                  <a:gd name="T6" fmla="*/ 102 w 102"/>
                  <a:gd name="T7" fmla="*/ 103 h 103"/>
                  <a:gd name="T8" fmla="*/ 102 w 102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3">
                    <a:moveTo>
                      <a:pt x="10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9"/>
                      <a:pt x="0" y="52"/>
                    </a:cubicBezTo>
                    <a:cubicBezTo>
                      <a:pt x="0" y="80"/>
                      <a:pt x="46" y="103"/>
                      <a:pt x="102" y="103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6508751" y="3733800"/>
                <a:ext cx="4722813" cy="2360613"/>
              </a:xfrm>
              <a:custGeom>
                <a:avLst/>
                <a:gdLst>
                  <a:gd name="T0" fmla="*/ 206 w 206"/>
                  <a:gd name="T1" fmla="*/ 52 h 103"/>
                  <a:gd name="T2" fmla="*/ 100 w 206"/>
                  <a:gd name="T3" fmla="*/ 54 h 103"/>
                  <a:gd name="T4" fmla="*/ 101 w 206"/>
                  <a:gd name="T5" fmla="*/ 103 h 103"/>
                  <a:gd name="T6" fmla="*/ 0 w 206"/>
                  <a:gd name="T7" fmla="*/ 52 h 103"/>
                  <a:gd name="T8" fmla="*/ 103 w 206"/>
                  <a:gd name="T9" fmla="*/ 0 h 103"/>
                  <a:gd name="T10" fmla="*/ 206 w 206"/>
                  <a:gd name="T11" fmla="*/ 5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103">
                    <a:moveTo>
                      <a:pt x="206" y="52"/>
                    </a:moveTo>
                    <a:cubicBezTo>
                      <a:pt x="160" y="54"/>
                      <a:pt x="100" y="54"/>
                      <a:pt x="100" y="54"/>
                    </a:cubicBezTo>
                    <a:cubicBezTo>
                      <a:pt x="100" y="54"/>
                      <a:pt x="101" y="76"/>
                      <a:pt x="101" y="103"/>
                    </a:cubicBezTo>
                    <a:cubicBezTo>
                      <a:pt x="45" y="103"/>
                      <a:pt x="0" y="80"/>
                      <a:pt x="0" y="52"/>
                    </a:cubicBezTo>
                    <a:cubicBezTo>
                      <a:pt x="0" y="23"/>
                      <a:pt x="46" y="0"/>
                      <a:pt x="103" y="0"/>
                    </a:cubicBezTo>
                    <a:cubicBezTo>
                      <a:pt x="160" y="0"/>
                      <a:pt x="206" y="23"/>
                      <a:pt x="206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034609" y="3821112"/>
              <a:ext cx="5598400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129335" y="5726112"/>
              <a:ext cx="5598400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070409" y="7631112"/>
              <a:ext cx="5598400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summarizes.</a:t>
              </a:r>
            </a:p>
          </p:txBody>
        </p: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9583735" y="7783512"/>
              <a:ext cx="866798" cy="853564"/>
              <a:chOff x="7197121" y="8332916"/>
              <a:chExt cx="553830" cy="543285"/>
            </a:xfrm>
          </p:grpSpPr>
          <p:sp>
            <p:nvSpPr>
              <p:cNvPr id="36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7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8" name="Freeform 65"/>
            <p:cNvSpPr>
              <a:spLocks noChangeArrowheads="1"/>
            </p:cNvSpPr>
            <p:nvPr/>
          </p:nvSpPr>
          <p:spPr bwMode="auto">
            <a:xfrm>
              <a:off x="8415334" y="5649912"/>
              <a:ext cx="787401" cy="780782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9" name="Freeform 116"/>
            <p:cNvSpPr>
              <a:spLocks noChangeArrowheads="1"/>
            </p:cNvSpPr>
            <p:nvPr/>
          </p:nvSpPr>
          <p:spPr bwMode="auto">
            <a:xfrm>
              <a:off x="10935937" y="9173451"/>
              <a:ext cx="833716" cy="860183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2" name="Rectangle 231"/>
          <p:cNvSpPr>
            <a:spLocks noChangeArrowheads="1"/>
          </p:cNvSpPr>
          <p:nvPr/>
        </p:nvSpPr>
        <p:spPr bwMode="auto">
          <a:xfrm>
            <a:off x="-30162" y="10840470"/>
            <a:ext cx="24353838" cy="2894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614734" y="11430000"/>
            <a:ext cx="21308817" cy="1905000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dolor sit amet, consectetur adipiscing elit. Ut efficitur ipsum vitae tortor accumsan, a pulvinar lorem lacinia. Donec eu arcu justo. Fusce eget consequat risus Proin est lacus, interdum vitae feugiat quis, faucibus vel mi.  Vivamus accumsan nisi vel nulla viverra semper.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dolor sit amet, consectetur adipiscing elit.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efficitur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ipsum vitae tortor accumsan, a pulvinar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lacinia</a:t>
            </a:r>
            <a:r>
              <a:rPr lang="en-US" sz="2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30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กลุ่ม 281"/>
          <p:cNvGrpSpPr/>
          <p:nvPr/>
        </p:nvGrpSpPr>
        <p:grpSpPr>
          <a:xfrm>
            <a:off x="241018" y="3947399"/>
            <a:ext cx="1335431" cy="2495240"/>
            <a:chOff x="12814301" y="7720013"/>
            <a:chExt cx="1219200" cy="2278063"/>
          </a:xfrm>
        </p:grpSpPr>
        <p:sp>
          <p:nvSpPr>
            <p:cNvPr id="283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4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85" name="กลุ่ม 284"/>
          <p:cNvGrpSpPr/>
          <p:nvPr/>
        </p:nvGrpSpPr>
        <p:grpSpPr>
          <a:xfrm>
            <a:off x="6823948" y="3094263"/>
            <a:ext cx="1390389" cy="3389197"/>
            <a:chOff x="11403013" y="7348538"/>
            <a:chExt cx="1106488" cy="2697163"/>
          </a:xfrm>
        </p:grpSpPr>
        <p:sp>
          <p:nvSpPr>
            <p:cNvPr id="286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7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66" name="กลุ่ม 365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367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8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9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08" name="กลุ่ม 507"/>
          <p:cNvGrpSpPr/>
          <p:nvPr/>
        </p:nvGrpSpPr>
        <p:grpSpPr>
          <a:xfrm>
            <a:off x="21816192" y="2847137"/>
            <a:ext cx="1470795" cy="3585194"/>
            <a:chOff x="11403013" y="7348538"/>
            <a:chExt cx="1106488" cy="2697163"/>
          </a:xfrm>
        </p:grpSpPr>
        <p:sp>
          <p:nvSpPr>
            <p:cNvPr id="509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0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17" name="กลุ่ม 516"/>
          <p:cNvGrpSpPr/>
          <p:nvPr/>
        </p:nvGrpSpPr>
        <p:grpSpPr>
          <a:xfrm>
            <a:off x="22889114" y="4786397"/>
            <a:ext cx="900447" cy="1682476"/>
            <a:chOff x="12814301" y="7720013"/>
            <a:chExt cx="1219200" cy="2278063"/>
          </a:xfrm>
        </p:grpSpPr>
        <p:sp>
          <p:nvSpPr>
            <p:cNvPr id="518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9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038" name="Freeform 1110"/>
          <p:cNvSpPr>
            <a:spLocks/>
          </p:cNvSpPr>
          <p:nvPr/>
        </p:nvSpPr>
        <p:spPr bwMode="auto">
          <a:xfrm>
            <a:off x="17185889" y="1459793"/>
            <a:ext cx="1638475" cy="734428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9" name="Freeform 1111"/>
          <p:cNvSpPr>
            <a:spLocks/>
          </p:cNvSpPr>
          <p:nvPr/>
        </p:nvSpPr>
        <p:spPr bwMode="auto">
          <a:xfrm>
            <a:off x="14508857" y="583438"/>
            <a:ext cx="1921754" cy="1238036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436" name="กลุ่ม 435"/>
          <p:cNvGrpSpPr/>
          <p:nvPr/>
        </p:nvGrpSpPr>
        <p:grpSpPr>
          <a:xfrm>
            <a:off x="7687011" y="75741"/>
            <a:ext cx="9580226" cy="6325059"/>
            <a:chOff x="15544006" y="1706303"/>
            <a:chExt cx="3708400" cy="2373313"/>
          </a:xfrm>
        </p:grpSpPr>
        <p:sp>
          <p:nvSpPr>
            <p:cNvPr id="437" name="Freeform 737"/>
            <p:cNvSpPr>
              <a:spLocks/>
            </p:cNvSpPr>
            <p:nvPr/>
          </p:nvSpPr>
          <p:spPr bwMode="auto">
            <a:xfrm>
              <a:off x="17183894" y="1782503"/>
              <a:ext cx="123825" cy="114300"/>
            </a:xfrm>
            <a:custGeom>
              <a:avLst/>
              <a:gdLst>
                <a:gd name="T0" fmla="*/ 3 w 13"/>
                <a:gd name="T1" fmla="*/ 10 h 12"/>
                <a:gd name="T2" fmla="*/ 13 w 13"/>
                <a:gd name="T3" fmla="*/ 12 h 12"/>
                <a:gd name="T4" fmla="*/ 13 w 13"/>
                <a:gd name="T5" fmla="*/ 3 h 12"/>
                <a:gd name="T6" fmla="*/ 0 w 13"/>
                <a:gd name="T7" fmla="*/ 0 h 12"/>
                <a:gd name="T8" fmla="*/ 3 w 13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3" y="10"/>
                  </a:moveTo>
                  <a:cubicBezTo>
                    <a:pt x="6" y="11"/>
                    <a:pt x="9" y="12"/>
                    <a:pt x="13" y="12"/>
                  </a:cubicBezTo>
                  <a:cubicBezTo>
                    <a:pt x="13" y="9"/>
                    <a:pt x="13" y="6"/>
                    <a:pt x="13" y="3"/>
                  </a:cubicBezTo>
                  <a:cubicBezTo>
                    <a:pt x="9" y="3"/>
                    <a:pt x="4" y="2"/>
                    <a:pt x="0" y="0"/>
                  </a:cubicBezTo>
                  <a:cubicBezTo>
                    <a:pt x="0" y="3"/>
                    <a:pt x="1" y="7"/>
                    <a:pt x="3" y="10"/>
                  </a:cubicBezTo>
                  <a:close/>
                </a:path>
              </a:pathLst>
            </a:custGeom>
            <a:solidFill>
              <a:srgbClr val="E55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8" name="Freeform 738"/>
            <p:cNvSpPr>
              <a:spLocks/>
            </p:cNvSpPr>
            <p:nvPr/>
          </p:nvSpPr>
          <p:spPr bwMode="auto">
            <a:xfrm>
              <a:off x="17269619" y="1868228"/>
              <a:ext cx="38100" cy="28575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4 w 4"/>
                <a:gd name="T5" fmla="*/ 0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3" y="2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E4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9" name="Freeform 739"/>
            <p:cNvSpPr>
              <a:spLocks/>
            </p:cNvSpPr>
            <p:nvPr/>
          </p:nvSpPr>
          <p:spPr bwMode="auto">
            <a:xfrm>
              <a:off x="17269619" y="1772978"/>
              <a:ext cx="114300" cy="95250"/>
            </a:xfrm>
            <a:custGeom>
              <a:avLst/>
              <a:gdLst>
                <a:gd name="T0" fmla="*/ 12 w 12"/>
                <a:gd name="T1" fmla="*/ 0 h 10"/>
                <a:gd name="T2" fmla="*/ 1 w 12"/>
                <a:gd name="T3" fmla="*/ 1 h 10"/>
                <a:gd name="T4" fmla="*/ 0 w 12"/>
                <a:gd name="T5" fmla="*/ 10 h 10"/>
                <a:gd name="T6" fmla="*/ 12 w 12"/>
                <a:gd name="T7" fmla="*/ 10 h 10"/>
                <a:gd name="T8" fmla="*/ 12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1"/>
                    <a:pt x="5" y="1"/>
                    <a:pt x="1" y="1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4" y="10"/>
                    <a:pt x="8" y="10"/>
                    <a:pt x="12" y="1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3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0" name="Freeform 740"/>
            <p:cNvSpPr>
              <a:spLocks/>
            </p:cNvSpPr>
            <p:nvPr/>
          </p:nvSpPr>
          <p:spPr bwMode="auto">
            <a:xfrm>
              <a:off x="17364869" y="1706303"/>
              <a:ext cx="66675" cy="552450"/>
            </a:xfrm>
            <a:custGeom>
              <a:avLst/>
              <a:gdLst>
                <a:gd name="T0" fmla="*/ 7 w 7"/>
                <a:gd name="T1" fmla="*/ 4 h 58"/>
                <a:gd name="T2" fmla="*/ 3 w 7"/>
                <a:gd name="T3" fmla="*/ 0 h 58"/>
                <a:gd name="T4" fmla="*/ 0 w 7"/>
                <a:gd name="T5" fmla="*/ 4 h 58"/>
                <a:gd name="T6" fmla="*/ 2 w 7"/>
                <a:gd name="T7" fmla="*/ 7 h 58"/>
                <a:gd name="T8" fmla="*/ 2 w 7"/>
                <a:gd name="T9" fmla="*/ 52 h 58"/>
                <a:gd name="T10" fmla="*/ 2 w 7"/>
                <a:gd name="T11" fmla="*/ 56 h 58"/>
                <a:gd name="T12" fmla="*/ 3 w 7"/>
                <a:gd name="T13" fmla="*/ 58 h 58"/>
                <a:gd name="T14" fmla="*/ 5 w 7"/>
                <a:gd name="T15" fmla="*/ 56 h 58"/>
                <a:gd name="T16" fmla="*/ 5 w 7"/>
                <a:gd name="T17" fmla="*/ 7 h 58"/>
                <a:gd name="T18" fmla="*/ 5 w 7"/>
                <a:gd name="T19" fmla="*/ 7 h 58"/>
                <a:gd name="T20" fmla="*/ 7 w 7"/>
                <a:gd name="T21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8">
                  <a:moveTo>
                    <a:pt x="7" y="4"/>
                  </a:move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3" y="58"/>
                    <a:pt x="3" y="58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5"/>
                    <a:pt x="7" y="4"/>
                  </a:cubicBezTo>
                </a:path>
              </a:pathLst>
            </a:cu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1" name="Freeform 741"/>
            <p:cNvSpPr>
              <a:spLocks/>
            </p:cNvSpPr>
            <p:nvPr/>
          </p:nvSpPr>
          <p:spPr bwMode="auto">
            <a:xfrm>
              <a:off x="17422019" y="1763453"/>
              <a:ext cx="952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FD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2" name="Freeform 742"/>
            <p:cNvSpPr>
              <a:spLocks/>
            </p:cNvSpPr>
            <p:nvPr/>
          </p:nvSpPr>
          <p:spPr bwMode="auto">
            <a:xfrm>
              <a:off x="17364869" y="1715828"/>
              <a:ext cx="47625" cy="542925"/>
            </a:xfrm>
            <a:custGeom>
              <a:avLst/>
              <a:gdLst>
                <a:gd name="T0" fmla="*/ 5 w 5"/>
                <a:gd name="T1" fmla="*/ 56 h 57"/>
                <a:gd name="T2" fmla="*/ 3 w 5"/>
                <a:gd name="T3" fmla="*/ 54 h 57"/>
                <a:gd name="T4" fmla="*/ 3 w 5"/>
                <a:gd name="T5" fmla="*/ 50 h 57"/>
                <a:gd name="T6" fmla="*/ 3 w 5"/>
                <a:gd name="T7" fmla="*/ 5 h 57"/>
                <a:gd name="T8" fmla="*/ 1 w 5"/>
                <a:gd name="T9" fmla="*/ 2 h 57"/>
                <a:gd name="T10" fmla="*/ 1 w 5"/>
                <a:gd name="T11" fmla="*/ 0 h 57"/>
                <a:gd name="T12" fmla="*/ 0 w 5"/>
                <a:gd name="T13" fmla="*/ 3 h 57"/>
                <a:gd name="T14" fmla="*/ 2 w 5"/>
                <a:gd name="T15" fmla="*/ 6 h 57"/>
                <a:gd name="T16" fmla="*/ 2 w 5"/>
                <a:gd name="T17" fmla="*/ 51 h 57"/>
                <a:gd name="T18" fmla="*/ 2 w 5"/>
                <a:gd name="T19" fmla="*/ 55 h 57"/>
                <a:gd name="T20" fmla="*/ 3 w 5"/>
                <a:gd name="T21" fmla="*/ 57 h 57"/>
                <a:gd name="T22" fmla="*/ 5 w 5"/>
                <a:gd name="T23" fmla="*/ 56 h 57"/>
                <a:gd name="T24" fmla="*/ 5 w 5"/>
                <a:gd name="T2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7">
                  <a:moveTo>
                    <a:pt x="5" y="56"/>
                  </a:moveTo>
                  <a:cubicBezTo>
                    <a:pt x="4" y="56"/>
                    <a:pt x="3" y="55"/>
                    <a:pt x="3" y="5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3" y="57"/>
                    <a:pt x="3" y="57"/>
                  </a:cubicBezTo>
                  <a:cubicBezTo>
                    <a:pt x="4" y="57"/>
                    <a:pt x="5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</a:path>
              </a:pathLst>
            </a:custGeom>
            <a:solidFill>
              <a:srgbClr val="DFD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3" name="Rectangle 743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904875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4" name="Rectangle 744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5" name="Rectangle 745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57150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6" name="Rectangle 746"/>
            <p:cNvSpPr>
              <a:spLocks noChangeArrowheads="1"/>
            </p:cNvSpPr>
            <p:nvPr/>
          </p:nvSpPr>
          <p:spPr bwMode="auto">
            <a:xfrm>
              <a:off x="15763081" y="2955666"/>
              <a:ext cx="1192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7" name="Freeform 747"/>
            <p:cNvSpPr>
              <a:spLocks/>
            </p:cNvSpPr>
            <p:nvPr/>
          </p:nvSpPr>
          <p:spPr bwMode="auto">
            <a:xfrm>
              <a:off x="15763081" y="2582603"/>
              <a:ext cx="1201738" cy="373063"/>
            </a:xfrm>
            <a:custGeom>
              <a:avLst/>
              <a:gdLst>
                <a:gd name="T0" fmla="*/ 0 w 757"/>
                <a:gd name="T1" fmla="*/ 235 h 235"/>
                <a:gd name="T2" fmla="*/ 751 w 757"/>
                <a:gd name="T3" fmla="*/ 235 h 235"/>
                <a:gd name="T4" fmla="*/ 757 w 757"/>
                <a:gd name="T5" fmla="*/ 0 h 235"/>
                <a:gd name="T6" fmla="*/ 102 w 757"/>
                <a:gd name="T7" fmla="*/ 0 h 235"/>
                <a:gd name="T8" fmla="*/ 0 w 757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35">
                  <a:moveTo>
                    <a:pt x="0" y="235"/>
                  </a:moveTo>
                  <a:lnTo>
                    <a:pt x="751" y="235"/>
                  </a:lnTo>
                  <a:lnTo>
                    <a:pt x="757" y="0"/>
                  </a:lnTo>
                  <a:lnTo>
                    <a:pt x="102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8" name="Freeform 748"/>
            <p:cNvSpPr>
              <a:spLocks/>
            </p:cNvSpPr>
            <p:nvPr/>
          </p:nvSpPr>
          <p:spPr bwMode="auto">
            <a:xfrm>
              <a:off x="15763081" y="2582603"/>
              <a:ext cx="1201738" cy="373063"/>
            </a:xfrm>
            <a:custGeom>
              <a:avLst/>
              <a:gdLst>
                <a:gd name="T0" fmla="*/ 0 w 757"/>
                <a:gd name="T1" fmla="*/ 235 h 235"/>
                <a:gd name="T2" fmla="*/ 751 w 757"/>
                <a:gd name="T3" fmla="*/ 235 h 235"/>
                <a:gd name="T4" fmla="*/ 757 w 757"/>
                <a:gd name="T5" fmla="*/ 0 h 235"/>
                <a:gd name="T6" fmla="*/ 102 w 757"/>
                <a:gd name="T7" fmla="*/ 0 h 235"/>
                <a:gd name="T8" fmla="*/ 0 w 757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35">
                  <a:moveTo>
                    <a:pt x="0" y="235"/>
                  </a:moveTo>
                  <a:lnTo>
                    <a:pt x="751" y="235"/>
                  </a:lnTo>
                  <a:lnTo>
                    <a:pt x="757" y="0"/>
                  </a:lnTo>
                  <a:lnTo>
                    <a:pt x="102" y="0"/>
                  </a:lnTo>
                  <a:lnTo>
                    <a:pt x="0" y="2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9" name="Rectangle 749"/>
            <p:cNvSpPr>
              <a:spLocks noChangeArrowheads="1"/>
            </p:cNvSpPr>
            <p:nvPr/>
          </p:nvSpPr>
          <p:spPr bwMode="auto">
            <a:xfrm>
              <a:off x="15753556" y="2936616"/>
              <a:ext cx="1220788" cy="38100"/>
            </a:xfrm>
            <a:prstGeom prst="rect">
              <a:avLst/>
            </a:prstGeom>
            <a:solidFill>
              <a:srgbClr val="8E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0" name="Rectangle 750"/>
            <p:cNvSpPr>
              <a:spLocks noChangeArrowheads="1"/>
            </p:cNvSpPr>
            <p:nvPr/>
          </p:nvSpPr>
          <p:spPr bwMode="auto">
            <a:xfrm>
              <a:off x="15753556" y="2936616"/>
              <a:ext cx="12207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1" name="Freeform 751"/>
            <p:cNvSpPr>
              <a:spLocks noEditPoints="1"/>
            </p:cNvSpPr>
            <p:nvPr/>
          </p:nvSpPr>
          <p:spPr bwMode="auto">
            <a:xfrm>
              <a:off x="15867856" y="2630228"/>
              <a:ext cx="439738" cy="220663"/>
            </a:xfrm>
            <a:custGeom>
              <a:avLst/>
              <a:gdLst>
                <a:gd name="T0" fmla="*/ 0 w 277"/>
                <a:gd name="T1" fmla="*/ 139 h 139"/>
                <a:gd name="T2" fmla="*/ 277 w 277"/>
                <a:gd name="T3" fmla="*/ 139 h 139"/>
                <a:gd name="T4" fmla="*/ 138 w 277"/>
                <a:gd name="T5" fmla="*/ 0 h 139"/>
                <a:gd name="T6" fmla="*/ 0 w 277"/>
                <a:gd name="T7" fmla="*/ 139 h 139"/>
                <a:gd name="T8" fmla="*/ 30 w 277"/>
                <a:gd name="T9" fmla="*/ 133 h 139"/>
                <a:gd name="T10" fmla="*/ 138 w 277"/>
                <a:gd name="T11" fmla="*/ 31 h 139"/>
                <a:gd name="T12" fmla="*/ 247 w 277"/>
                <a:gd name="T13" fmla="*/ 133 h 139"/>
                <a:gd name="T14" fmla="*/ 30 w 277"/>
                <a:gd name="T1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39">
                  <a:moveTo>
                    <a:pt x="0" y="139"/>
                  </a:moveTo>
                  <a:lnTo>
                    <a:pt x="277" y="139"/>
                  </a:lnTo>
                  <a:lnTo>
                    <a:pt x="138" y="0"/>
                  </a:lnTo>
                  <a:lnTo>
                    <a:pt x="0" y="139"/>
                  </a:lnTo>
                  <a:close/>
                  <a:moveTo>
                    <a:pt x="30" y="133"/>
                  </a:moveTo>
                  <a:lnTo>
                    <a:pt x="138" y="31"/>
                  </a:lnTo>
                  <a:lnTo>
                    <a:pt x="247" y="133"/>
                  </a:lnTo>
                  <a:lnTo>
                    <a:pt x="30" y="133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2" name="Freeform 752"/>
            <p:cNvSpPr>
              <a:spLocks/>
            </p:cNvSpPr>
            <p:nvPr/>
          </p:nvSpPr>
          <p:spPr bwMode="auto">
            <a:xfrm>
              <a:off x="15886906" y="2658803"/>
              <a:ext cx="401638" cy="192088"/>
            </a:xfrm>
            <a:custGeom>
              <a:avLst/>
              <a:gdLst>
                <a:gd name="T0" fmla="*/ 0 w 253"/>
                <a:gd name="T1" fmla="*/ 121 h 121"/>
                <a:gd name="T2" fmla="*/ 253 w 253"/>
                <a:gd name="T3" fmla="*/ 121 h 121"/>
                <a:gd name="T4" fmla="*/ 126 w 253"/>
                <a:gd name="T5" fmla="*/ 0 h 121"/>
                <a:gd name="T6" fmla="*/ 0 w 253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121">
                  <a:moveTo>
                    <a:pt x="0" y="121"/>
                  </a:moveTo>
                  <a:lnTo>
                    <a:pt x="253" y="121"/>
                  </a:lnTo>
                  <a:lnTo>
                    <a:pt x="126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3" name="Rectangle 753"/>
            <p:cNvSpPr>
              <a:spLocks noChangeArrowheads="1"/>
            </p:cNvSpPr>
            <p:nvPr/>
          </p:nvSpPr>
          <p:spPr bwMode="auto">
            <a:xfrm>
              <a:off x="16029781" y="2746116"/>
              <a:ext cx="106363" cy="1047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4" name="Freeform 754"/>
            <p:cNvSpPr>
              <a:spLocks noEditPoints="1"/>
            </p:cNvSpPr>
            <p:nvPr/>
          </p:nvSpPr>
          <p:spPr bwMode="auto">
            <a:xfrm>
              <a:off x="16020256" y="2736591"/>
              <a:ext cx="125413" cy="114300"/>
            </a:xfrm>
            <a:custGeom>
              <a:avLst/>
              <a:gdLst>
                <a:gd name="T0" fmla="*/ 0 w 79"/>
                <a:gd name="T1" fmla="*/ 72 h 72"/>
                <a:gd name="T2" fmla="*/ 79 w 79"/>
                <a:gd name="T3" fmla="*/ 72 h 72"/>
                <a:gd name="T4" fmla="*/ 79 w 79"/>
                <a:gd name="T5" fmla="*/ 0 h 72"/>
                <a:gd name="T6" fmla="*/ 0 w 79"/>
                <a:gd name="T7" fmla="*/ 0 h 72"/>
                <a:gd name="T8" fmla="*/ 0 w 79"/>
                <a:gd name="T9" fmla="*/ 72 h 72"/>
                <a:gd name="T10" fmla="*/ 18 w 79"/>
                <a:gd name="T11" fmla="*/ 12 h 72"/>
                <a:gd name="T12" fmla="*/ 67 w 79"/>
                <a:gd name="T13" fmla="*/ 12 h 72"/>
                <a:gd name="T14" fmla="*/ 67 w 79"/>
                <a:gd name="T15" fmla="*/ 66 h 72"/>
                <a:gd name="T16" fmla="*/ 18 w 79"/>
                <a:gd name="T17" fmla="*/ 66 h 72"/>
                <a:gd name="T18" fmla="*/ 18 w 79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2">
                  <a:moveTo>
                    <a:pt x="0" y="72"/>
                  </a:moveTo>
                  <a:lnTo>
                    <a:pt x="79" y="72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72"/>
                  </a:lnTo>
                  <a:close/>
                  <a:moveTo>
                    <a:pt x="18" y="12"/>
                  </a:moveTo>
                  <a:lnTo>
                    <a:pt x="67" y="12"/>
                  </a:lnTo>
                  <a:lnTo>
                    <a:pt x="67" y="66"/>
                  </a:lnTo>
                  <a:lnTo>
                    <a:pt x="18" y="6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5" name="Freeform 755"/>
            <p:cNvSpPr>
              <a:spLocks noEditPoints="1"/>
            </p:cNvSpPr>
            <p:nvPr/>
          </p:nvSpPr>
          <p:spPr bwMode="auto">
            <a:xfrm>
              <a:off x="16412369" y="2630228"/>
              <a:ext cx="447675" cy="220663"/>
            </a:xfrm>
            <a:custGeom>
              <a:avLst/>
              <a:gdLst>
                <a:gd name="T0" fmla="*/ 0 w 282"/>
                <a:gd name="T1" fmla="*/ 139 h 139"/>
                <a:gd name="T2" fmla="*/ 282 w 282"/>
                <a:gd name="T3" fmla="*/ 139 h 139"/>
                <a:gd name="T4" fmla="*/ 144 w 282"/>
                <a:gd name="T5" fmla="*/ 0 h 139"/>
                <a:gd name="T6" fmla="*/ 0 w 282"/>
                <a:gd name="T7" fmla="*/ 139 h 139"/>
                <a:gd name="T8" fmla="*/ 36 w 282"/>
                <a:gd name="T9" fmla="*/ 133 h 139"/>
                <a:gd name="T10" fmla="*/ 144 w 282"/>
                <a:gd name="T11" fmla="*/ 31 h 139"/>
                <a:gd name="T12" fmla="*/ 246 w 282"/>
                <a:gd name="T13" fmla="*/ 133 h 139"/>
                <a:gd name="T14" fmla="*/ 36 w 282"/>
                <a:gd name="T1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39">
                  <a:moveTo>
                    <a:pt x="0" y="139"/>
                  </a:moveTo>
                  <a:lnTo>
                    <a:pt x="282" y="139"/>
                  </a:lnTo>
                  <a:lnTo>
                    <a:pt x="144" y="0"/>
                  </a:lnTo>
                  <a:lnTo>
                    <a:pt x="0" y="139"/>
                  </a:lnTo>
                  <a:close/>
                  <a:moveTo>
                    <a:pt x="36" y="133"/>
                  </a:moveTo>
                  <a:lnTo>
                    <a:pt x="144" y="31"/>
                  </a:lnTo>
                  <a:lnTo>
                    <a:pt x="246" y="133"/>
                  </a:lnTo>
                  <a:lnTo>
                    <a:pt x="36" y="133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6" name="Freeform 756"/>
            <p:cNvSpPr>
              <a:spLocks noEditPoints="1"/>
            </p:cNvSpPr>
            <p:nvPr/>
          </p:nvSpPr>
          <p:spPr bwMode="auto">
            <a:xfrm>
              <a:off x="16412369" y="2630228"/>
              <a:ext cx="447675" cy="220663"/>
            </a:xfrm>
            <a:custGeom>
              <a:avLst/>
              <a:gdLst>
                <a:gd name="T0" fmla="*/ 0 w 282"/>
                <a:gd name="T1" fmla="*/ 139 h 139"/>
                <a:gd name="T2" fmla="*/ 282 w 282"/>
                <a:gd name="T3" fmla="*/ 139 h 139"/>
                <a:gd name="T4" fmla="*/ 144 w 282"/>
                <a:gd name="T5" fmla="*/ 0 h 139"/>
                <a:gd name="T6" fmla="*/ 0 w 282"/>
                <a:gd name="T7" fmla="*/ 139 h 139"/>
                <a:gd name="T8" fmla="*/ 36 w 282"/>
                <a:gd name="T9" fmla="*/ 133 h 139"/>
                <a:gd name="T10" fmla="*/ 144 w 282"/>
                <a:gd name="T11" fmla="*/ 31 h 139"/>
                <a:gd name="T12" fmla="*/ 246 w 282"/>
                <a:gd name="T13" fmla="*/ 133 h 139"/>
                <a:gd name="T14" fmla="*/ 36 w 282"/>
                <a:gd name="T1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39">
                  <a:moveTo>
                    <a:pt x="0" y="139"/>
                  </a:moveTo>
                  <a:lnTo>
                    <a:pt x="282" y="139"/>
                  </a:lnTo>
                  <a:lnTo>
                    <a:pt x="144" y="0"/>
                  </a:lnTo>
                  <a:lnTo>
                    <a:pt x="0" y="139"/>
                  </a:lnTo>
                  <a:moveTo>
                    <a:pt x="36" y="133"/>
                  </a:moveTo>
                  <a:lnTo>
                    <a:pt x="144" y="31"/>
                  </a:lnTo>
                  <a:lnTo>
                    <a:pt x="246" y="133"/>
                  </a:lnTo>
                  <a:lnTo>
                    <a:pt x="36" y="1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7" name="Freeform 757"/>
            <p:cNvSpPr>
              <a:spLocks/>
            </p:cNvSpPr>
            <p:nvPr/>
          </p:nvSpPr>
          <p:spPr bwMode="auto">
            <a:xfrm>
              <a:off x="16440944" y="2658803"/>
              <a:ext cx="400050" cy="192088"/>
            </a:xfrm>
            <a:custGeom>
              <a:avLst/>
              <a:gdLst>
                <a:gd name="T0" fmla="*/ 0 w 252"/>
                <a:gd name="T1" fmla="*/ 121 h 121"/>
                <a:gd name="T2" fmla="*/ 252 w 252"/>
                <a:gd name="T3" fmla="*/ 121 h 121"/>
                <a:gd name="T4" fmla="*/ 126 w 252"/>
                <a:gd name="T5" fmla="*/ 0 h 121"/>
                <a:gd name="T6" fmla="*/ 0 w 252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21">
                  <a:moveTo>
                    <a:pt x="0" y="121"/>
                  </a:moveTo>
                  <a:lnTo>
                    <a:pt x="252" y="121"/>
                  </a:lnTo>
                  <a:lnTo>
                    <a:pt x="126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8" name="Freeform 758"/>
            <p:cNvSpPr>
              <a:spLocks/>
            </p:cNvSpPr>
            <p:nvPr/>
          </p:nvSpPr>
          <p:spPr bwMode="auto">
            <a:xfrm>
              <a:off x="16440944" y="2658803"/>
              <a:ext cx="400050" cy="192088"/>
            </a:xfrm>
            <a:custGeom>
              <a:avLst/>
              <a:gdLst>
                <a:gd name="T0" fmla="*/ 0 w 252"/>
                <a:gd name="T1" fmla="*/ 121 h 121"/>
                <a:gd name="T2" fmla="*/ 252 w 252"/>
                <a:gd name="T3" fmla="*/ 121 h 121"/>
                <a:gd name="T4" fmla="*/ 126 w 252"/>
                <a:gd name="T5" fmla="*/ 0 h 121"/>
                <a:gd name="T6" fmla="*/ 0 w 252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21">
                  <a:moveTo>
                    <a:pt x="0" y="121"/>
                  </a:moveTo>
                  <a:lnTo>
                    <a:pt x="252" y="121"/>
                  </a:lnTo>
                  <a:lnTo>
                    <a:pt x="126" y="0"/>
                  </a:lnTo>
                  <a:lnTo>
                    <a:pt x="0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9" name="Rectangle 759"/>
            <p:cNvSpPr>
              <a:spLocks noChangeArrowheads="1"/>
            </p:cNvSpPr>
            <p:nvPr/>
          </p:nvSpPr>
          <p:spPr bwMode="auto">
            <a:xfrm>
              <a:off x="16583819" y="2746116"/>
              <a:ext cx="104775" cy="1047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0" name="Rectangle 760"/>
            <p:cNvSpPr>
              <a:spLocks noChangeArrowheads="1"/>
            </p:cNvSpPr>
            <p:nvPr/>
          </p:nvSpPr>
          <p:spPr bwMode="auto">
            <a:xfrm>
              <a:off x="16583819" y="2746116"/>
              <a:ext cx="10477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1" name="Freeform 761"/>
            <p:cNvSpPr>
              <a:spLocks noEditPoints="1"/>
            </p:cNvSpPr>
            <p:nvPr/>
          </p:nvSpPr>
          <p:spPr bwMode="auto">
            <a:xfrm>
              <a:off x="16574294" y="2736591"/>
              <a:ext cx="123825" cy="114300"/>
            </a:xfrm>
            <a:custGeom>
              <a:avLst/>
              <a:gdLst>
                <a:gd name="T0" fmla="*/ 0 w 78"/>
                <a:gd name="T1" fmla="*/ 72 h 72"/>
                <a:gd name="T2" fmla="*/ 78 w 78"/>
                <a:gd name="T3" fmla="*/ 72 h 72"/>
                <a:gd name="T4" fmla="*/ 78 w 78"/>
                <a:gd name="T5" fmla="*/ 0 h 72"/>
                <a:gd name="T6" fmla="*/ 0 w 78"/>
                <a:gd name="T7" fmla="*/ 0 h 72"/>
                <a:gd name="T8" fmla="*/ 0 w 78"/>
                <a:gd name="T9" fmla="*/ 72 h 72"/>
                <a:gd name="T10" fmla="*/ 12 w 78"/>
                <a:gd name="T11" fmla="*/ 12 h 72"/>
                <a:gd name="T12" fmla="*/ 66 w 78"/>
                <a:gd name="T13" fmla="*/ 12 h 72"/>
                <a:gd name="T14" fmla="*/ 66 w 78"/>
                <a:gd name="T15" fmla="*/ 66 h 72"/>
                <a:gd name="T16" fmla="*/ 12 w 78"/>
                <a:gd name="T17" fmla="*/ 66 h 72"/>
                <a:gd name="T18" fmla="*/ 12 w 78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2">
                  <a:moveTo>
                    <a:pt x="0" y="72"/>
                  </a:moveTo>
                  <a:lnTo>
                    <a:pt x="78" y="72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2"/>
                  </a:lnTo>
                  <a:close/>
                  <a:moveTo>
                    <a:pt x="12" y="12"/>
                  </a:moveTo>
                  <a:lnTo>
                    <a:pt x="66" y="12"/>
                  </a:lnTo>
                  <a:lnTo>
                    <a:pt x="66" y="66"/>
                  </a:lnTo>
                  <a:lnTo>
                    <a:pt x="12" y="6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2" name="Freeform 762"/>
            <p:cNvSpPr>
              <a:spLocks noEditPoints="1"/>
            </p:cNvSpPr>
            <p:nvPr/>
          </p:nvSpPr>
          <p:spPr bwMode="auto">
            <a:xfrm>
              <a:off x="16574294" y="2736591"/>
              <a:ext cx="123825" cy="114300"/>
            </a:xfrm>
            <a:custGeom>
              <a:avLst/>
              <a:gdLst>
                <a:gd name="T0" fmla="*/ 0 w 78"/>
                <a:gd name="T1" fmla="*/ 72 h 72"/>
                <a:gd name="T2" fmla="*/ 78 w 78"/>
                <a:gd name="T3" fmla="*/ 72 h 72"/>
                <a:gd name="T4" fmla="*/ 78 w 78"/>
                <a:gd name="T5" fmla="*/ 0 h 72"/>
                <a:gd name="T6" fmla="*/ 0 w 78"/>
                <a:gd name="T7" fmla="*/ 0 h 72"/>
                <a:gd name="T8" fmla="*/ 0 w 78"/>
                <a:gd name="T9" fmla="*/ 72 h 72"/>
                <a:gd name="T10" fmla="*/ 12 w 78"/>
                <a:gd name="T11" fmla="*/ 12 h 72"/>
                <a:gd name="T12" fmla="*/ 66 w 78"/>
                <a:gd name="T13" fmla="*/ 12 h 72"/>
                <a:gd name="T14" fmla="*/ 66 w 78"/>
                <a:gd name="T15" fmla="*/ 66 h 72"/>
                <a:gd name="T16" fmla="*/ 12 w 78"/>
                <a:gd name="T17" fmla="*/ 66 h 72"/>
                <a:gd name="T18" fmla="*/ 12 w 78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2">
                  <a:moveTo>
                    <a:pt x="0" y="72"/>
                  </a:moveTo>
                  <a:lnTo>
                    <a:pt x="78" y="72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2"/>
                  </a:lnTo>
                  <a:moveTo>
                    <a:pt x="12" y="12"/>
                  </a:moveTo>
                  <a:lnTo>
                    <a:pt x="66" y="12"/>
                  </a:lnTo>
                  <a:lnTo>
                    <a:pt x="66" y="66"/>
                  </a:lnTo>
                  <a:lnTo>
                    <a:pt x="12" y="66"/>
                  </a:lnTo>
                  <a:lnTo>
                    <a:pt x="1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3" name="Rectangle 763"/>
            <p:cNvSpPr>
              <a:spLocks noChangeArrowheads="1"/>
            </p:cNvSpPr>
            <p:nvPr/>
          </p:nvSpPr>
          <p:spPr bwMode="auto">
            <a:xfrm>
              <a:off x="15763081" y="3736716"/>
              <a:ext cx="1192213" cy="1238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4" name="Rectangle 764"/>
            <p:cNvSpPr>
              <a:spLocks noChangeArrowheads="1"/>
            </p:cNvSpPr>
            <p:nvPr/>
          </p:nvSpPr>
          <p:spPr bwMode="auto">
            <a:xfrm>
              <a:off x="15763081" y="3736716"/>
              <a:ext cx="119221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5" name="Freeform 765"/>
            <p:cNvSpPr>
              <a:spLocks noEditPoints="1"/>
            </p:cNvSpPr>
            <p:nvPr/>
          </p:nvSpPr>
          <p:spPr bwMode="auto">
            <a:xfrm>
              <a:off x="16212344" y="3460491"/>
              <a:ext cx="304800" cy="409575"/>
            </a:xfrm>
            <a:custGeom>
              <a:avLst/>
              <a:gdLst>
                <a:gd name="T0" fmla="*/ 0 w 192"/>
                <a:gd name="T1" fmla="*/ 258 h 258"/>
                <a:gd name="T2" fmla="*/ 192 w 192"/>
                <a:gd name="T3" fmla="*/ 258 h 258"/>
                <a:gd name="T4" fmla="*/ 192 w 192"/>
                <a:gd name="T5" fmla="*/ 0 h 258"/>
                <a:gd name="T6" fmla="*/ 0 w 192"/>
                <a:gd name="T7" fmla="*/ 0 h 258"/>
                <a:gd name="T8" fmla="*/ 0 w 192"/>
                <a:gd name="T9" fmla="*/ 258 h 258"/>
                <a:gd name="T10" fmla="*/ 18 w 192"/>
                <a:gd name="T11" fmla="*/ 12 h 258"/>
                <a:gd name="T12" fmla="*/ 174 w 192"/>
                <a:gd name="T13" fmla="*/ 12 h 258"/>
                <a:gd name="T14" fmla="*/ 174 w 192"/>
                <a:gd name="T15" fmla="*/ 252 h 258"/>
                <a:gd name="T16" fmla="*/ 18 w 192"/>
                <a:gd name="T17" fmla="*/ 252 h 258"/>
                <a:gd name="T18" fmla="*/ 18 w 192"/>
                <a:gd name="T19" fmla="*/ 1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58">
                  <a:moveTo>
                    <a:pt x="0" y="258"/>
                  </a:moveTo>
                  <a:lnTo>
                    <a:pt x="192" y="258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258"/>
                  </a:lnTo>
                  <a:close/>
                  <a:moveTo>
                    <a:pt x="18" y="12"/>
                  </a:moveTo>
                  <a:lnTo>
                    <a:pt x="174" y="12"/>
                  </a:lnTo>
                  <a:lnTo>
                    <a:pt x="174" y="252"/>
                  </a:lnTo>
                  <a:lnTo>
                    <a:pt x="18" y="25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6" name="Rectangle 766"/>
            <p:cNvSpPr>
              <a:spLocks noChangeArrowheads="1"/>
            </p:cNvSpPr>
            <p:nvPr/>
          </p:nvSpPr>
          <p:spPr bwMode="auto">
            <a:xfrm>
              <a:off x="16221869" y="3470016"/>
              <a:ext cx="276225" cy="400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7" name="Rectangle 767"/>
            <p:cNvSpPr>
              <a:spLocks noChangeArrowheads="1"/>
            </p:cNvSpPr>
            <p:nvPr/>
          </p:nvSpPr>
          <p:spPr bwMode="auto">
            <a:xfrm>
              <a:off x="16269494" y="3498591"/>
              <a:ext cx="190500" cy="2000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8" name="Rectangle 768"/>
            <p:cNvSpPr>
              <a:spLocks noChangeArrowheads="1"/>
            </p:cNvSpPr>
            <p:nvPr/>
          </p:nvSpPr>
          <p:spPr bwMode="auto">
            <a:xfrm>
              <a:off x="16269494" y="3736716"/>
              <a:ext cx="190500" cy="1143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9" name="Freeform 769"/>
            <p:cNvSpPr>
              <a:spLocks/>
            </p:cNvSpPr>
            <p:nvPr/>
          </p:nvSpPr>
          <p:spPr bwMode="auto">
            <a:xfrm>
              <a:off x="15858331" y="34604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0" name="Freeform 770"/>
            <p:cNvSpPr>
              <a:spLocks noEditPoints="1"/>
            </p:cNvSpPr>
            <p:nvPr/>
          </p:nvSpPr>
          <p:spPr bwMode="auto">
            <a:xfrm>
              <a:off x="15848806" y="3450966"/>
              <a:ext cx="268288" cy="266700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0 h 28"/>
                <a:gd name="T4" fmla="*/ 0 w 28"/>
                <a:gd name="T5" fmla="*/ 28 h 28"/>
                <a:gd name="T6" fmla="*/ 28 w 28"/>
                <a:gd name="T7" fmla="*/ 28 h 28"/>
                <a:gd name="T8" fmla="*/ 28 w 28"/>
                <a:gd name="T9" fmla="*/ 10 h 28"/>
                <a:gd name="T10" fmla="*/ 14 w 28"/>
                <a:gd name="T11" fmla="*/ 0 h 28"/>
                <a:gd name="T12" fmla="*/ 26 w 28"/>
                <a:gd name="T13" fmla="*/ 26 h 28"/>
                <a:gd name="T14" fmla="*/ 2 w 28"/>
                <a:gd name="T15" fmla="*/ 26 h 28"/>
                <a:gd name="T16" fmla="*/ 2 w 28"/>
                <a:gd name="T17" fmla="*/ 10 h 28"/>
                <a:gd name="T18" fmla="*/ 14 w 28"/>
                <a:gd name="T19" fmla="*/ 1 h 28"/>
                <a:gd name="T20" fmla="*/ 26 w 28"/>
                <a:gd name="T21" fmla="*/ 10 h 28"/>
                <a:gd name="T22" fmla="*/ 26 w 28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7" y="1"/>
                    <a:pt x="14" y="1"/>
                  </a:cubicBezTo>
                  <a:cubicBezTo>
                    <a:pt x="21" y="1"/>
                    <a:pt x="26" y="5"/>
                    <a:pt x="26" y="10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1" name="Rectangle 771"/>
            <p:cNvSpPr>
              <a:spLocks noChangeArrowheads="1"/>
            </p:cNvSpPr>
            <p:nvPr/>
          </p:nvSpPr>
          <p:spPr bwMode="auto">
            <a:xfrm>
              <a:off x="15829756" y="3717666"/>
              <a:ext cx="30638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2" name="Rectangle 772"/>
            <p:cNvSpPr>
              <a:spLocks noChangeArrowheads="1"/>
            </p:cNvSpPr>
            <p:nvPr/>
          </p:nvSpPr>
          <p:spPr bwMode="auto">
            <a:xfrm>
              <a:off x="15972631" y="34604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3" name="Rectangle 773"/>
            <p:cNvSpPr>
              <a:spLocks noChangeArrowheads="1"/>
            </p:cNvSpPr>
            <p:nvPr/>
          </p:nvSpPr>
          <p:spPr bwMode="auto">
            <a:xfrm>
              <a:off x="15858331" y="3536691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4" name="Rectangle 774"/>
            <p:cNvSpPr>
              <a:spLocks noChangeArrowheads="1"/>
            </p:cNvSpPr>
            <p:nvPr/>
          </p:nvSpPr>
          <p:spPr bwMode="auto">
            <a:xfrm>
              <a:off x="15858331" y="3622416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5" name="Freeform 775"/>
            <p:cNvSpPr>
              <a:spLocks/>
            </p:cNvSpPr>
            <p:nvPr/>
          </p:nvSpPr>
          <p:spPr bwMode="auto">
            <a:xfrm>
              <a:off x="16612394" y="3460491"/>
              <a:ext cx="257175" cy="247650"/>
            </a:xfrm>
            <a:custGeom>
              <a:avLst/>
              <a:gdLst>
                <a:gd name="T0" fmla="*/ 14 w 27"/>
                <a:gd name="T1" fmla="*/ 0 h 26"/>
                <a:gd name="T2" fmla="*/ 0 w 27"/>
                <a:gd name="T3" fmla="*/ 9 h 26"/>
                <a:gd name="T4" fmla="*/ 0 w 27"/>
                <a:gd name="T5" fmla="*/ 26 h 26"/>
                <a:gd name="T6" fmla="*/ 27 w 27"/>
                <a:gd name="T7" fmla="*/ 26 h 26"/>
                <a:gd name="T8" fmla="*/ 27 w 27"/>
                <a:gd name="T9" fmla="*/ 9 h 26"/>
                <a:gd name="T10" fmla="*/ 14 w 2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6" name="Freeform 776"/>
            <p:cNvSpPr>
              <a:spLocks noEditPoints="1"/>
            </p:cNvSpPr>
            <p:nvPr/>
          </p:nvSpPr>
          <p:spPr bwMode="auto">
            <a:xfrm>
              <a:off x="16602869" y="3450966"/>
              <a:ext cx="276225" cy="266700"/>
            </a:xfrm>
            <a:custGeom>
              <a:avLst/>
              <a:gdLst>
                <a:gd name="T0" fmla="*/ 15 w 29"/>
                <a:gd name="T1" fmla="*/ 0 h 28"/>
                <a:gd name="T2" fmla="*/ 0 w 29"/>
                <a:gd name="T3" fmla="*/ 10 h 28"/>
                <a:gd name="T4" fmla="*/ 0 w 29"/>
                <a:gd name="T5" fmla="*/ 28 h 28"/>
                <a:gd name="T6" fmla="*/ 29 w 29"/>
                <a:gd name="T7" fmla="*/ 28 h 28"/>
                <a:gd name="T8" fmla="*/ 29 w 29"/>
                <a:gd name="T9" fmla="*/ 10 h 28"/>
                <a:gd name="T10" fmla="*/ 15 w 29"/>
                <a:gd name="T11" fmla="*/ 0 h 28"/>
                <a:gd name="T12" fmla="*/ 27 w 29"/>
                <a:gd name="T13" fmla="*/ 26 h 28"/>
                <a:gd name="T14" fmla="*/ 2 w 29"/>
                <a:gd name="T15" fmla="*/ 26 h 28"/>
                <a:gd name="T16" fmla="*/ 2 w 29"/>
                <a:gd name="T17" fmla="*/ 10 h 28"/>
                <a:gd name="T18" fmla="*/ 15 w 29"/>
                <a:gd name="T19" fmla="*/ 1 h 28"/>
                <a:gd name="T20" fmla="*/ 27 w 29"/>
                <a:gd name="T21" fmla="*/ 10 h 28"/>
                <a:gd name="T22" fmla="*/ 27 w 2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7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4"/>
                    <a:pt x="22" y="0"/>
                    <a:pt x="15" y="0"/>
                  </a:cubicBezTo>
                  <a:moveTo>
                    <a:pt x="27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8" y="1"/>
                    <a:pt x="15" y="1"/>
                  </a:cubicBezTo>
                  <a:cubicBezTo>
                    <a:pt x="21" y="1"/>
                    <a:pt x="27" y="5"/>
                    <a:pt x="27" y="10"/>
                  </a:cubicBezTo>
                  <a:cubicBezTo>
                    <a:pt x="27" y="26"/>
                    <a:pt x="27" y="26"/>
                    <a:pt x="27" y="26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7" name="Rectangle 777"/>
            <p:cNvSpPr>
              <a:spLocks noChangeArrowheads="1"/>
            </p:cNvSpPr>
            <p:nvPr/>
          </p:nvSpPr>
          <p:spPr bwMode="auto">
            <a:xfrm>
              <a:off x="16583819" y="3717666"/>
              <a:ext cx="31432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8" name="Rectangle 778"/>
            <p:cNvSpPr>
              <a:spLocks noChangeArrowheads="1"/>
            </p:cNvSpPr>
            <p:nvPr/>
          </p:nvSpPr>
          <p:spPr bwMode="auto">
            <a:xfrm>
              <a:off x="16583819" y="3717666"/>
              <a:ext cx="3143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9" name="Rectangle 779"/>
            <p:cNvSpPr>
              <a:spLocks noChangeArrowheads="1"/>
            </p:cNvSpPr>
            <p:nvPr/>
          </p:nvSpPr>
          <p:spPr bwMode="auto">
            <a:xfrm>
              <a:off x="16736219" y="34604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0" name="Rectangle 780"/>
            <p:cNvSpPr>
              <a:spLocks noChangeArrowheads="1"/>
            </p:cNvSpPr>
            <p:nvPr/>
          </p:nvSpPr>
          <p:spPr bwMode="auto">
            <a:xfrm>
              <a:off x="16621919" y="3536691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1" name="Rectangle 781"/>
            <p:cNvSpPr>
              <a:spLocks noChangeArrowheads="1"/>
            </p:cNvSpPr>
            <p:nvPr/>
          </p:nvSpPr>
          <p:spPr bwMode="auto">
            <a:xfrm>
              <a:off x="16621919" y="3536691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2" name="Rectangle 782"/>
            <p:cNvSpPr>
              <a:spLocks noChangeArrowheads="1"/>
            </p:cNvSpPr>
            <p:nvPr/>
          </p:nvSpPr>
          <p:spPr bwMode="auto">
            <a:xfrm>
              <a:off x="16621919" y="3622416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3" name="Rectangle 783"/>
            <p:cNvSpPr>
              <a:spLocks noChangeArrowheads="1"/>
            </p:cNvSpPr>
            <p:nvPr/>
          </p:nvSpPr>
          <p:spPr bwMode="auto">
            <a:xfrm>
              <a:off x="16621919" y="3622416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4" name="Freeform 784"/>
            <p:cNvSpPr>
              <a:spLocks/>
            </p:cNvSpPr>
            <p:nvPr/>
          </p:nvSpPr>
          <p:spPr bwMode="auto">
            <a:xfrm>
              <a:off x="15858331" y="30413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5" name="Freeform 785"/>
            <p:cNvSpPr>
              <a:spLocks noEditPoints="1"/>
            </p:cNvSpPr>
            <p:nvPr/>
          </p:nvSpPr>
          <p:spPr bwMode="auto">
            <a:xfrm>
              <a:off x="15839281" y="3031866"/>
              <a:ext cx="277813" cy="266700"/>
            </a:xfrm>
            <a:custGeom>
              <a:avLst/>
              <a:gdLst>
                <a:gd name="T0" fmla="*/ 15 w 29"/>
                <a:gd name="T1" fmla="*/ 0 h 28"/>
                <a:gd name="T2" fmla="*/ 0 w 29"/>
                <a:gd name="T3" fmla="*/ 10 h 28"/>
                <a:gd name="T4" fmla="*/ 0 w 29"/>
                <a:gd name="T5" fmla="*/ 28 h 28"/>
                <a:gd name="T6" fmla="*/ 29 w 29"/>
                <a:gd name="T7" fmla="*/ 28 h 28"/>
                <a:gd name="T8" fmla="*/ 29 w 29"/>
                <a:gd name="T9" fmla="*/ 10 h 28"/>
                <a:gd name="T10" fmla="*/ 15 w 29"/>
                <a:gd name="T11" fmla="*/ 0 h 28"/>
                <a:gd name="T12" fmla="*/ 27 w 29"/>
                <a:gd name="T13" fmla="*/ 26 h 28"/>
                <a:gd name="T14" fmla="*/ 3 w 29"/>
                <a:gd name="T15" fmla="*/ 26 h 28"/>
                <a:gd name="T16" fmla="*/ 3 w 29"/>
                <a:gd name="T17" fmla="*/ 10 h 28"/>
                <a:gd name="T18" fmla="*/ 15 w 29"/>
                <a:gd name="T19" fmla="*/ 2 h 28"/>
                <a:gd name="T20" fmla="*/ 27 w 29"/>
                <a:gd name="T21" fmla="*/ 10 h 28"/>
                <a:gd name="T22" fmla="*/ 27 w 2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7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4"/>
                    <a:pt x="23" y="0"/>
                    <a:pt x="15" y="0"/>
                  </a:cubicBezTo>
                  <a:close/>
                  <a:moveTo>
                    <a:pt x="27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8" y="2"/>
                    <a:pt x="15" y="2"/>
                  </a:cubicBezTo>
                  <a:cubicBezTo>
                    <a:pt x="21" y="2"/>
                    <a:pt x="27" y="5"/>
                    <a:pt x="27" y="10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6" name="Rectangle 786"/>
            <p:cNvSpPr>
              <a:spLocks noChangeArrowheads="1"/>
            </p:cNvSpPr>
            <p:nvPr/>
          </p:nvSpPr>
          <p:spPr bwMode="auto">
            <a:xfrm>
              <a:off x="15829756" y="3298566"/>
              <a:ext cx="30638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7" name="Rectangle 787"/>
            <p:cNvSpPr>
              <a:spLocks noChangeArrowheads="1"/>
            </p:cNvSpPr>
            <p:nvPr/>
          </p:nvSpPr>
          <p:spPr bwMode="auto">
            <a:xfrm>
              <a:off x="15972631" y="30413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8" name="Rectangle 788"/>
            <p:cNvSpPr>
              <a:spLocks noChangeArrowheads="1"/>
            </p:cNvSpPr>
            <p:nvPr/>
          </p:nvSpPr>
          <p:spPr bwMode="auto">
            <a:xfrm>
              <a:off x="15858331" y="3117591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9" name="Rectangle 789"/>
            <p:cNvSpPr>
              <a:spLocks noChangeArrowheads="1"/>
            </p:cNvSpPr>
            <p:nvPr/>
          </p:nvSpPr>
          <p:spPr bwMode="auto">
            <a:xfrm>
              <a:off x="15858331" y="3203316"/>
              <a:ext cx="25876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0" name="Freeform 790"/>
            <p:cNvSpPr>
              <a:spLocks/>
            </p:cNvSpPr>
            <p:nvPr/>
          </p:nvSpPr>
          <p:spPr bwMode="auto">
            <a:xfrm>
              <a:off x="16240919" y="30413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1" name="Freeform 791"/>
            <p:cNvSpPr>
              <a:spLocks noEditPoints="1"/>
            </p:cNvSpPr>
            <p:nvPr/>
          </p:nvSpPr>
          <p:spPr bwMode="auto">
            <a:xfrm>
              <a:off x="16231394" y="3031866"/>
              <a:ext cx="266700" cy="266700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0 h 28"/>
                <a:gd name="T4" fmla="*/ 0 w 28"/>
                <a:gd name="T5" fmla="*/ 28 h 28"/>
                <a:gd name="T6" fmla="*/ 28 w 28"/>
                <a:gd name="T7" fmla="*/ 28 h 28"/>
                <a:gd name="T8" fmla="*/ 28 w 28"/>
                <a:gd name="T9" fmla="*/ 10 h 28"/>
                <a:gd name="T10" fmla="*/ 14 w 28"/>
                <a:gd name="T11" fmla="*/ 0 h 28"/>
                <a:gd name="T12" fmla="*/ 26 w 28"/>
                <a:gd name="T13" fmla="*/ 26 h 28"/>
                <a:gd name="T14" fmla="*/ 2 w 28"/>
                <a:gd name="T15" fmla="*/ 26 h 28"/>
                <a:gd name="T16" fmla="*/ 2 w 28"/>
                <a:gd name="T17" fmla="*/ 10 h 28"/>
                <a:gd name="T18" fmla="*/ 14 w 28"/>
                <a:gd name="T19" fmla="*/ 2 h 28"/>
                <a:gd name="T20" fmla="*/ 26 w 28"/>
                <a:gd name="T21" fmla="*/ 10 h 28"/>
                <a:gd name="T22" fmla="*/ 26 w 28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7" y="2"/>
                    <a:pt x="14" y="2"/>
                  </a:cubicBezTo>
                  <a:cubicBezTo>
                    <a:pt x="21" y="2"/>
                    <a:pt x="26" y="5"/>
                    <a:pt x="26" y="10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2" name="Rectangle 792"/>
            <p:cNvSpPr>
              <a:spLocks noChangeArrowheads="1"/>
            </p:cNvSpPr>
            <p:nvPr/>
          </p:nvSpPr>
          <p:spPr bwMode="auto">
            <a:xfrm>
              <a:off x="16212344" y="3298566"/>
              <a:ext cx="3048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3" name="Rectangle 793"/>
            <p:cNvSpPr>
              <a:spLocks noChangeArrowheads="1"/>
            </p:cNvSpPr>
            <p:nvPr/>
          </p:nvSpPr>
          <p:spPr bwMode="auto">
            <a:xfrm>
              <a:off x="16364744" y="3041391"/>
              <a:ext cx="9525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4" name="Rectangle 794"/>
            <p:cNvSpPr>
              <a:spLocks noChangeArrowheads="1"/>
            </p:cNvSpPr>
            <p:nvPr/>
          </p:nvSpPr>
          <p:spPr bwMode="auto">
            <a:xfrm>
              <a:off x="16240919" y="3117591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5" name="Rectangle 795"/>
            <p:cNvSpPr>
              <a:spLocks noChangeArrowheads="1"/>
            </p:cNvSpPr>
            <p:nvPr/>
          </p:nvSpPr>
          <p:spPr bwMode="auto">
            <a:xfrm>
              <a:off x="16240919" y="3203316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6" name="Freeform 796"/>
            <p:cNvSpPr>
              <a:spLocks/>
            </p:cNvSpPr>
            <p:nvPr/>
          </p:nvSpPr>
          <p:spPr bwMode="auto">
            <a:xfrm>
              <a:off x="16621919" y="3041391"/>
              <a:ext cx="247650" cy="24765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9 h 26"/>
                <a:gd name="T4" fmla="*/ 0 w 26"/>
                <a:gd name="T5" fmla="*/ 26 h 26"/>
                <a:gd name="T6" fmla="*/ 26 w 26"/>
                <a:gd name="T7" fmla="*/ 26 h 26"/>
                <a:gd name="T8" fmla="*/ 26 w 26"/>
                <a:gd name="T9" fmla="*/ 9 h 26"/>
                <a:gd name="T10" fmla="*/ 13 w 2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7" name="Freeform 797"/>
            <p:cNvSpPr>
              <a:spLocks noEditPoints="1"/>
            </p:cNvSpPr>
            <p:nvPr/>
          </p:nvSpPr>
          <p:spPr bwMode="auto">
            <a:xfrm>
              <a:off x="16602869" y="3031866"/>
              <a:ext cx="276225" cy="266700"/>
            </a:xfrm>
            <a:custGeom>
              <a:avLst/>
              <a:gdLst>
                <a:gd name="T0" fmla="*/ 15 w 29"/>
                <a:gd name="T1" fmla="*/ 0 h 28"/>
                <a:gd name="T2" fmla="*/ 0 w 29"/>
                <a:gd name="T3" fmla="*/ 10 h 28"/>
                <a:gd name="T4" fmla="*/ 0 w 29"/>
                <a:gd name="T5" fmla="*/ 28 h 28"/>
                <a:gd name="T6" fmla="*/ 29 w 29"/>
                <a:gd name="T7" fmla="*/ 28 h 28"/>
                <a:gd name="T8" fmla="*/ 29 w 29"/>
                <a:gd name="T9" fmla="*/ 10 h 28"/>
                <a:gd name="T10" fmla="*/ 15 w 29"/>
                <a:gd name="T11" fmla="*/ 0 h 28"/>
                <a:gd name="T12" fmla="*/ 27 w 29"/>
                <a:gd name="T13" fmla="*/ 26 h 28"/>
                <a:gd name="T14" fmla="*/ 3 w 29"/>
                <a:gd name="T15" fmla="*/ 26 h 28"/>
                <a:gd name="T16" fmla="*/ 3 w 29"/>
                <a:gd name="T17" fmla="*/ 10 h 28"/>
                <a:gd name="T18" fmla="*/ 15 w 29"/>
                <a:gd name="T19" fmla="*/ 2 h 28"/>
                <a:gd name="T20" fmla="*/ 27 w 29"/>
                <a:gd name="T21" fmla="*/ 10 h 28"/>
                <a:gd name="T22" fmla="*/ 27 w 2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7" y="0"/>
                    <a:pt x="0" y="4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4"/>
                    <a:pt x="23" y="0"/>
                    <a:pt x="15" y="0"/>
                  </a:cubicBezTo>
                  <a:moveTo>
                    <a:pt x="27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8" y="2"/>
                    <a:pt x="15" y="2"/>
                  </a:cubicBezTo>
                  <a:cubicBezTo>
                    <a:pt x="21" y="2"/>
                    <a:pt x="27" y="5"/>
                    <a:pt x="27" y="10"/>
                  </a:cubicBezTo>
                  <a:cubicBezTo>
                    <a:pt x="27" y="26"/>
                    <a:pt x="27" y="26"/>
                    <a:pt x="27" y="26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8" name="Rectangle 798"/>
            <p:cNvSpPr>
              <a:spLocks noChangeArrowheads="1"/>
            </p:cNvSpPr>
            <p:nvPr/>
          </p:nvSpPr>
          <p:spPr bwMode="auto">
            <a:xfrm>
              <a:off x="16593344" y="3298566"/>
              <a:ext cx="3048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9" name="Rectangle 799"/>
            <p:cNvSpPr>
              <a:spLocks noChangeArrowheads="1"/>
            </p:cNvSpPr>
            <p:nvPr/>
          </p:nvSpPr>
          <p:spPr bwMode="auto">
            <a:xfrm>
              <a:off x="16593344" y="3298566"/>
              <a:ext cx="3048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0" name="Rectangle 800"/>
            <p:cNvSpPr>
              <a:spLocks noChangeArrowheads="1"/>
            </p:cNvSpPr>
            <p:nvPr/>
          </p:nvSpPr>
          <p:spPr bwMode="auto">
            <a:xfrm>
              <a:off x="16736219" y="3041391"/>
              <a:ext cx="19050" cy="2571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1" name="Rectangle 801"/>
            <p:cNvSpPr>
              <a:spLocks noChangeArrowheads="1"/>
            </p:cNvSpPr>
            <p:nvPr/>
          </p:nvSpPr>
          <p:spPr bwMode="auto">
            <a:xfrm>
              <a:off x="16621919" y="3117591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2" name="Rectangle 802"/>
            <p:cNvSpPr>
              <a:spLocks noChangeArrowheads="1"/>
            </p:cNvSpPr>
            <p:nvPr/>
          </p:nvSpPr>
          <p:spPr bwMode="auto">
            <a:xfrm>
              <a:off x="16621919" y="3117591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3" name="Rectangle 803"/>
            <p:cNvSpPr>
              <a:spLocks noChangeArrowheads="1"/>
            </p:cNvSpPr>
            <p:nvPr/>
          </p:nvSpPr>
          <p:spPr bwMode="auto">
            <a:xfrm>
              <a:off x="16621919" y="3203316"/>
              <a:ext cx="25717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4" name="Rectangle 804"/>
            <p:cNvSpPr>
              <a:spLocks noChangeArrowheads="1"/>
            </p:cNvSpPr>
            <p:nvPr/>
          </p:nvSpPr>
          <p:spPr bwMode="auto">
            <a:xfrm>
              <a:off x="16621919" y="3203316"/>
              <a:ext cx="2571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5" name="Rectangle 805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904875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6" name="Rectangle 806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7" name="Rectangle 807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476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4" name="Rectangle 808"/>
            <p:cNvSpPr>
              <a:spLocks noChangeArrowheads="1"/>
            </p:cNvSpPr>
            <p:nvPr/>
          </p:nvSpPr>
          <p:spPr bwMode="auto">
            <a:xfrm>
              <a:off x="17850644" y="2955666"/>
              <a:ext cx="1201738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515" name="Group 1010"/>
            <p:cNvGrpSpPr>
              <a:grpSpLocks/>
            </p:cNvGrpSpPr>
            <p:nvPr/>
          </p:nvGrpSpPr>
          <p:grpSpPr bwMode="auto">
            <a:xfrm>
              <a:off x="16536194" y="2030153"/>
              <a:ext cx="2525713" cy="1839913"/>
              <a:chOff x="10306" y="-156"/>
              <a:chExt cx="1591" cy="1159"/>
            </a:xfrm>
          </p:grpSpPr>
          <p:sp>
            <p:nvSpPr>
              <p:cNvPr id="653" name="Freeform 810"/>
              <p:cNvSpPr>
                <a:spLocks/>
              </p:cNvSpPr>
              <p:nvPr/>
            </p:nvSpPr>
            <p:spPr bwMode="auto">
              <a:xfrm>
                <a:off x="11134" y="192"/>
                <a:ext cx="757" cy="235"/>
              </a:xfrm>
              <a:custGeom>
                <a:avLst/>
                <a:gdLst>
                  <a:gd name="T0" fmla="*/ 757 w 757"/>
                  <a:gd name="T1" fmla="*/ 235 h 235"/>
                  <a:gd name="T2" fmla="*/ 0 w 757"/>
                  <a:gd name="T3" fmla="*/ 235 h 235"/>
                  <a:gd name="T4" fmla="*/ 0 w 757"/>
                  <a:gd name="T5" fmla="*/ 0 h 235"/>
                  <a:gd name="T6" fmla="*/ 649 w 757"/>
                  <a:gd name="T7" fmla="*/ 0 h 235"/>
                  <a:gd name="T8" fmla="*/ 757 w 757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35">
                    <a:moveTo>
                      <a:pt x="757" y="235"/>
                    </a:moveTo>
                    <a:lnTo>
                      <a:pt x="0" y="235"/>
                    </a:lnTo>
                    <a:lnTo>
                      <a:pt x="0" y="0"/>
                    </a:lnTo>
                    <a:lnTo>
                      <a:pt x="649" y="0"/>
                    </a:lnTo>
                    <a:lnTo>
                      <a:pt x="757" y="235"/>
                    </a:lnTo>
                    <a:close/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4" name="Freeform 811"/>
              <p:cNvSpPr>
                <a:spLocks/>
              </p:cNvSpPr>
              <p:nvPr/>
            </p:nvSpPr>
            <p:spPr bwMode="auto">
              <a:xfrm>
                <a:off x="11134" y="192"/>
                <a:ext cx="757" cy="235"/>
              </a:xfrm>
              <a:custGeom>
                <a:avLst/>
                <a:gdLst>
                  <a:gd name="T0" fmla="*/ 757 w 757"/>
                  <a:gd name="T1" fmla="*/ 235 h 235"/>
                  <a:gd name="T2" fmla="*/ 0 w 757"/>
                  <a:gd name="T3" fmla="*/ 235 h 235"/>
                  <a:gd name="T4" fmla="*/ 0 w 757"/>
                  <a:gd name="T5" fmla="*/ 0 h 235"/>
                  <a:gd name="T6" fmla="*/ 649 w 757"/>
                  <a:gd name="T7" fmla="*/ 0 h 235"/>
                  <a:gd name="T8" fmla="*/ 757 w 757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35">
                    <a:moveTo>
                      <a:pt x="757" y="235"/>
                    </a:moveTo>
                    <a:lnTo>
                      <a:pt x="0" y="235"/>
                    </a:lnTo>
                    <a:lnTo>
                      <a:pt x="0" y="0"/>
                    </a:lnTo>
                    <a:lnTo>
                      <a:pt x="649" y="0"/>
                    </a:lnTo>
                    <a:lnTo>
                      <a:pt x="757" y="2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5" name="Rectangle 812"/>
              <p:cNvSpPr>
                <a:spLocks noChangeArrowheads="1"/>
              </p:cNvSpPr>
              <p:nvPr/>
            </p:nvSpPr>
            <p:spPr bwMode="auto">
              <a:xfrm>
                <a:off x="11128" y="415"/>
                <a:ext cx="769" cy="24"/>
              </a:xfrm>
              <a:prstGeom prst="rect">
                <a:avLst/>
              </a:pr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6" name="Rectangle 813"/>
              <p:cNvSpPr>
                <a:spLocks noChangeArrowheads="1"/>
              </p:cNvSpPr>
              <p:nvPr/>
            </p:nvSpPr>
            <p:spPr bwMode="auto">
              <a:xfrm>
                <a:off x="11128" y="415"/>
                <a:ext cx="769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7" name="Freeform 814"/>
              <p:cNvSpPr>
                <a:spLocks noEditPoints="1"/>
              </p:cNvSpPr>
              <p:nvPr/>
            </p:nvSpPr>
            <p:spPr bwMode="auto">
              <a:xfrm>
                <a:off x="11542" y="222"/>
                <a:ext cx="283" cy="139"/>
              </a:xfrm>
              <a:custGeom>
                <a:avLst/>
                <a:gdLst>
                  <a:gd name="T0" fmla="*/ 145 w 283"/>
                  <a:gd name="T1" fmla="*/ 0 h 139"/>
                  <a:gd name="T2" fmla="*/ 0 w 283"/>
                  <a:gd name="T3" fmla="*/ 139 h 139"/>
                  <a:gd name="T4" fmla="*/ 283 w 283"/>
                  <a:gd name="T5" fmla="*/ 139 h 139"/>
                  <a:gd name="T6" fmla="*/ 145 w 283"/>
                  <a:gd name="T7" fmla="*/ 0 h 139"/>
                  <a:gd name="T8" fmla="*/ 36 w 283"/>
                  <a:gd name="T9" fmla="*/ 133 h 139"/>
                  <a:gd name="T10" fmla="*/ 145 w 283"/>
                  <a:gd name="T11" fmla="*/ 31 h 139"/>
                  <a:gd name="T12" fmla="*/ 253 w 283"/>
                  <a:gd name="T13" fmla="*/ 133 h 139"/>
                  <a:gd name="T14" fmla="*/ 36 w 283"/>
                  <a:gd name="T15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139">
                    <a:moveTo>
                      <a:pt x="145" y="0"/>
                    </a:moveTo>
                    <a:lnTo>
                      <a:pt x="0" y="139"/>
                    </a:lnTo>
                    <a:lnTo>
                      <a:pt x="283" y="139"/>
                    </a:lnTo>
                    <a:lnTo>
                      <a:pt x="145" y="0"/>
                    </a:lnTo>
                    <a:close/>
                    <a:moveTo>
                      <a:pt x="36" y="133"/>
                    </a:moveTo>
                    <a:lnTo>
                      <a:pt x="145" y="31"/>
                    </a:lnTo>
                    <a:lnTo>
                      <a:pt x="253" y="133"/>
                    </a:lnTo>
                    <a:lnTo>
                      <a:pt x="36" y="133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8" name="Freeform 815"/>
              <p:cNvSpPr>
                <a:spLocks/>
              </p:cNvSpPr>
              <p:nvPr/>
            </p:nvSpPr>
            <p:spPr bwMode="auto">
              <a:xfrm>
                <a:off x="11560" y="234"/>
                <a:ext cx="253" cy="127"/>
              </a:xfrm>
              <a:custGeom>
                <a:avLst/>
                <a:gdLst>
                  <a:gd name="T0" fmla="*/ 253 w 253"/>
                  <a:gd name="T1" fmla="*/ 127 h 127"/>
                  <a:gd name="T2" fmla="*/ 0 w 253"/>
                  <a:gd name="T3" fmla="*/ 127 h 127"/>
                  <a:gd name="T4" fmla="*/ 127 w 253"/>
                  <a:gd name="T5" fmla="*/ 0 h 127"/>
                  <a:gd name="T6" fmla="*/ 253 w 253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" h="127">
                    <a:moveTo>
                      <a:pt x="253" y="127"/>
                    </a:moveTo>
                    <a:lnTo>
                      <a:pt x="0" y="127"/>
                    </a:lnTo>
                    <a:lnTo>
                      <a:pt x="127" y="0"/>
                    </a:lnTo>
                    <a:lnTo>
                      <a:pt x="253" y="127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9" name="Rectangle 816"/>
              <p:cNvSpPr>
                <a:spLocks noChangeArrowheads="1"/>
              </p:cNvSpPr>
              <p:nvPr/>
            </p:nvSpPr>
            <p:spPr bwMode="auto">
              <a:xfrm>
                <a:off x="11650" y="295"/>
                <a:ext cx="67" cy="6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0" name="Freeform 817"/>
              <p:cNvSpPr>
                <a:spLocks noEditPoints="1"/>
              </p:cNvSpPr>
              <p:nvPr/>
            </p:nvSpPr>
            <p:spPr bwMode="auto">
              <a:xfrm>
                <a:off x="11644" y="289"/>
                <a:ext cx="79" cy="72"/>
              </a:xfrm>
              <a:custGeom>
                <a:avLst/>
                <a:gdLst>
                  <a:gd name="T0" fmla="*/ 79 w 79"/>
                  <a:gd name="T1" fmla="*/ 0 h 72"/>
                  <a:gd name="T2" fmla="*/ 0 w 79"/>
                  <a:gd name="T3" fmla="*/ 0 h 72"/>
                  <a:gd name="T4" fmla="*/ 0 w 79"/>
                  <a:gd name="T5" fmla="*/ 72 h 72"/>
                  <a:gd name="T6" fmla="*/ 79 w 79"/>
                  <a:gd name="T7" fmla="*/ 72 h 72"/>
                  <a:gd name="T8" fmla="*/ 79 w 79"/>
                  <a:gd name="T9" fmla="*/ 0 h 72"/>
                  <a:gd name="T10" fmla="*/ 67 w 79"/>
                  <a:gd name="T11" fmla="*/ 66 h 72"/>
                  <a:gd name="T12" fmla="*/ 12 w 79"/>
                  <a:gd name="T13" fmla="*/ 66 h 72"/>
                  <a:gd name="T14" fmla="*/ 12 w 79"/>
                  <a:gd name="T15" fmla="*/ 12 h 72"/>
                  <a:gd name="T16" fmla="*/ 67 w 79"/>
                  <a:gd name="T17" fmla="*/ 12 h 72"/>
                  <a:gd name="T18" fmla="*/ 67 w 79"/>
                  <a:gd name="T19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2">
                    <a:moveTo>
                      <a:pt x="79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79" y="72"/>
                    </a:lnTo>
                    <a:lnTo>
                      <a:pt x="79" y="0"/>
                    </a:lnTo>
                    <a:close/>
                    <a:moveTo>
                      <a:pt x="67" y="66"/>
                    </a:moveTo>
                    <a:lnTo>
                      <a:pt x="12" y="66"/>
                    </a:lnTo>
                    <a:lnTo>
                      <a:pt x="12" y="12"/>
                    </a:lnTo>
                    <a:lnTo>
                      <a:pt x="67" y="12"/>
                    </a:lnTo>
                    <a:lnTo>
                      <a:pt x="67" y="6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1" name="Freeform 818"/>
              <p:cNvSpPr>
                <a:spLocks noEditPoints="1"/>
              </p:cNvSpPr>
              <p:nvPr/>
            </p:nvSpPr>
            <p:spPr bwMode="auto">
              <a:xfrm>
                <a:off x="11200" y="222"/>
                <a:ext cx="282" cy="139"/>
              </a:xfrm>
              <a:custGeom>
                <a:avLst/>
                <a:gdLst>
                  <a:gd name="T0" fmla="*/ 138 w 282"/>
                  <a:gd name="T1" fmla="*/ 0 h 139"/>
                  <a:gd name="T2" fmla="*/ 0 w 282"/>
                  <a:gd name="T3" fmla="*/ 139 h 139"/>
                  <a:gd name="T4" fmla="*/ 282 w 282"/>
                  <a:gd name="T5" fmla="*/ 139 h 139"/>
                  <a:gd name="T6" fmla="*/ 138 w 282"/>
                  <a:gd name="T7" fmla="*/ 0 h 139"/>
                  <a:gd name="T8" fmla="*/ 30 w 282"/>
                  <a:gd name="T9" fmla="*/ 133 h 139"/>
                  <a:gd name="T10" fmla="*/ 138 w 282"/>
                  <a:gd name="T11" fmla="*/ 31 h 139"/>
                  <a:gd name="T12" fmla="*/ 246 w 282"/>
                  <a:gd name="T13" fmla="*/ 133 h 139"/>
                  <a:gd name="T14" fmla="*/ 30 w 282"/>
                  <a:gd name="T15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" h="139">
                    <a:moveTo>
                      <a:pt x="138" y="0"/>
                    </a:moveTo>
                    <a:lnTo>
                      <a:pt x="0" y="139"/>
                    </a:lnTo>
                    <a:lnTo>
                      <a:pt x="282" y="139"/>
                    </a:lnTo>
                    <a:lnTo>
                      <a:pt x="138" y="0"/>
                    </a:lnTo>
                    <a:close/>
                    <a:moveTo>
                      <a:pt x="30" y="133"/>
                    </a:moveTo>
                    <a:lnTo>
                      <a:pt x="138" y="31"/>
                    </a:lnTo>
                    <a:lnTo>
                      <a:pt x="246" y="133"/>
                    </a:lnTo>
                    <a:lnTo>
                      <a:pt x="30" y="133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2" name="Freeform 819"/>
              <p:cNvSpPr>
                <a:spLocks noEditPoints="1"/>
              </p:cNvSpPr>
              <p:nvPr/>
            </p:nvSpPr>
            <p:spPr bwMode="auto">
              <a:xfrm>
                <a:off x="11200" y="222"/>
                <a:ext cx="282" cy="139"/>
              </a:xfrm>
              <a:custGeom>
                <a:avLst/>
                <a:gdLst>
                  <a:gd name="T0" fmla="*/ 138 w 282"/>
                  <a:gd name="T1" fmla="*/ 0 h 139"/>
                  <a:gd name="T2" fmla="*/ 0 w 282"/>
                  <a:gd name="T3" fmla="*/ 139 h 139"/>
                  <a:gd name="T4" fmla="*/ 282 w 282"/>
                  <a:gd name="T5" fmla="*/ 139 h 139"/>
                  <a:gd name="T6" fmla="*/ 138 w 282"/>
                  <a:gd name="T7" fmla="*/ 0 h 139"/>
                  <a:gd name="T8" fmla="*/ 30 w 282"/>
                  <a:gd name="T9" fmla="*/ 133 h 139"/>
                  <a:gd name="T10" fmla="*/ 138 w 282"/>
                  <a:gd name="T11" fmla="*/ 31 h 139"/>
                  <a:gd name="T12" fmla="*/ 246 w 282"/>
                  <a:gd name="T13" fmla="*/ 133 h 139"/>
                  <a:gd name="T14" fmla="*/ 30 w 282"/>
                  <a:gd name="T15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2" h="139">
                    <a:moveTo>
                      <a:pt x="138" y="0"/>
                    </a:moveTo>
                    <a:lnTo>
                      <a:pt x="0" y="139"/>
                    </a:lnTo>
                    <a:lnTo>
                      <a:pt x="282" y="139"/>
                    </a:lnTo>
                    <a:lnTo>
                      <a:pt x="138" y="0"/>
                    </a:lnTo>
                    <a:moveTo>
                      <a:pt x="30" y="133"/>
                    </a:moveTo>
                    <a:lnTo>
                      <a:pt x="138" y="31"/>
                    </a:lnTo>
                    <a:lnTo>
                      <a:pt x="246" y="133"/>
                    </a:lnTo>
                    <a:lnTo>
                      <a:pt x="30" y="1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3" name="Freeform 820"/>
              <p:cNvSpPr>
                <a:spLocks/>
              </p:cNvSpPr>
              <p:nvPr/>
            </p:nvSpPr>
            <p:spPr bwMode="auto">
              <a:xfrm>
                <a:off x="11212" y="234"/>
                <a:ext cx="252" cy="127"/>
              </a:xfrm>
              <a:custGeom>
                <a:avLst/>
                <a:gdLst>
                  <a:gd name="T0" fmla="*/ 252 w 252"/>
                  <a:gd name="T1" fmla="*/ 127 h 127"/>
                  <a:gd name="T2" fmla="*/ 0 w 252"/>
                  <a:gd name="T3" fmla="*/ 127 h 127"/>
                  <a:gd name="T4" fmla="*/ 126 w 252"/>
                  <a:gd name="T5" fmla="*/ 0 h 127"/>
                  <a:gd name="T6" fmla="*/ 252 w 252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127">
                    <a:moveTo>
                      <a:pt x="252" y="127"/>
                    </a:moveTo>
                    <a:lnTo>
                      <a:pt x="0" y="127"/>
                    </a:lnTo>
                    <a:lnTo>
                      <a:pt x="126" y="0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4" name="Freeform 821"/>
              <p:cNvSpPr>
                <a:spLocks/>
              </p:cNvSpPr>
              <p:nvPr/>
            </p:nvSpPr>
            <p:spPr bwMode="auto">
              <a:xfrm>
                <a:off x="11212" y="234"/>
                <a:ext cx="252" cy="127"/>
              </a:xfrm>
              <a:custGeom>
                <a:avLst/>
                <a:gdLst>
                  <a:gd name="T0" fmla="*/ 252 w 252"/>
                  <a:gd name="T1" fmla="*/ 127 h 127"/>
                  <a:gd name="T2" fmla="*/ 0 w 252"/>
                  <a:gd name="T3" fmla="*/ 127 h 127"/>
                  <a:gd name="T4" fmla="*/ 126 w 252"/>
                  <a:gd name="T5" fmla="*/ 0 h 127"/>
                  <a:gd name="T6" fmla="*/ 252 w 252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127">
                    <a:moveTo>
                      <a:pt x="252" y="127"/>
                    </a:moveTo>
                    <a:lnTo>
                      <a:pt x="0" y="127"/>
                    </a:lnTo>
                    <a:lnTo>
                      <a:pt x="126" y="0"/>
                    </a:lnTo>
                    <a:lnTo>
                      <a:pt x="252" y="1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5" name="Rectangle 822"/>
              <p:cNvSpPr>
                <a:spLocks noChangeArrowheads="1"/>
              </p:cNvSpPr>
              <p:nvPr/>
            </p:nvSpPr>
            <p:spPr bwMode="auto">
              <a:xfrm>
                <a:off x="11308" y="295"/>
                <a:ext cx="66" cy="6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6" name="Rectangle 823"/>
              <p:cNvSpPr>
                <a:spLocks noChangeArrowheads="1"/>
              </p:cNvSpPr>
              <p:nvPr/>
            </p:nvSpPr>
            <p:spPr bwMode="auto">
              <a:xfrm>
                <a:off x="11308" y="295"/>
                <a:ext cx="66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7" name="Freeform 824"/>
              <p:cNvSpPr>
                <a:spLocks noEditPoints="1"/>
              </p:cNvSpPr>
              <p:nvPr/>
            </p:nvSpPr>
            <p:spPr bwMode="auto">
              <a:xfrm>
                <a:off x="11302" y="289"/>
                <a:ext cx="78" cy="72"/>
              </a:xfrm>
              <a:custGeom>
                <a:avLst/>
                <a:gdLst>
                  <a:gd name="T0" fmla="*/ 78 w 78"/>
                  <a:gd name="T1" fmla="*/ 0 h 72"/>
                  <a:gd name="T2" fmla="*/ 0 w 78"/>
                  <a:gd name="T3" fmla="*/ 0 h 72"/>
                  <a:gd name="T4" fmla="*/ 0 w 78"/>
                  <a:gd name="T5" fmla="*/ 72 h 72"/>
                  <a:gd name="T6" fmla="*/ 78 w 78"/>
                  <a:gd name="T7" fmla="*/ 72 h 72"/>
                  <a:gd name="T8" fmla="*/ 78 w 78"/>
                  <a:gd name="T9" fmla="*/ 0 h 72"/>
                  <a:gd name="T10" fmla="*/ 66 w 78"/>
                  <a:gd name="T11" fmla="*/ 66 h 72"/>
                  <a:gd name="T12" fmla="*/ 12 w 78"/>
                  <a:gd name="T13" fmla="*/ 66 h 72"/>
                  <a:gd name="T14" fmla="*/ 12 w 78"/>
                  <a:gd name="T15" fmla="*/ 12 h 72"/>
                  <a:gd name="T16" fmla="*/ 66 w 78"/>
                  <a:gd name="T17" fmla="*/ 12 h 72"/>
                  <a:gd name="T18" fmla="*/ 66 w 78"/>
                  <a:gd name="T19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2">
                    <a:moveTo>
                      <a:pt x="78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78" y="72"/>
                    </a:lnTo>
                    <a:lnTo>
                      <a:pt x="78" y="0"/>
                    </a:lnTo>
                    <a:close/>
                    <a:moveTo>
                      <a:pt x="66" y="66"/>
                    </a:moveTo>
                    <a:lnTo>
                      <a:pt x="12" y="66"/>
                    </a:lnTo>
                    <a:lnTo>
                      <a:pt x="12" y="12"/>
                    </a:lnTo>
                    <a:lnTo>
                      <a:pt x="66" y="12"/>
                    </a:lnTo>
                    <a:lnTo>
                      <a:pt x="66" y="6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8" name="Freeform 825"/>
              <p:cNvSpPr>
                <a:spLocks noEditPoints="1"/>
              </p:cNvSpPr>
              <p:nvPr/>
            </p:nvSpPr>
            <p:spPr bwMode="auto">
              <a:xfrm>
                <a:off x="11302" y="289"/>
                <a:ext cx="78" cy="72"/>
              </a:xfrm>
              <a:custGeom>
                <a:avLst/>
                <a:gdLst>
                  <a:gd name="T0" fmla="*/ 78 w 78"/>
                  <a:gd name="T1" fmla="*/ 0 h 72"/>
                  <a:gd name="T2" fmla="*/ 0 w 78"/>
                  <a:gd name="T3" fmla="*/ 0 h 72"/>
                  <a:gd name="T4" fmla="*/ 0 w 78"/>
                  <a:gd name="T5" fmla="*/ 72 h 72"/>
                  <a:gd name="T6" fmla="*/ 78 w 78"/>
                  <a:gd name="T7" fmla="*/ 72 h 72"/>
                  <a:gd name="T8" fmla="*/ 78 w 78"/>
                  <a:gd name="T9" fmla="*/ 0 h 72"/>
                  <a:gd name="T10" fmla="*/ 66 w 78"/>
                  <a:gd name="T11" fmla="*/ 66 h 72"/>
                  <a:gd name="T12" fmla="*/ 12 w 78"/>
                  <a:gd name="T13" fmla="*/ 66 h 72"/>
                  <a:gd name="T14" fmla="*/ 12 w 78"/>
                  <a:gd name="T15" fmla="*/ 12 h 72"/>
                  <a:gd name="T16" fmla="*/ 66 w 78"/>
                  <a:gd name="T17" fmla="*/ 12 h 72"/>
                  <a:gd name="T18" fmla="*/ 66 w 78"/>
                  <a:gd name="T19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2">
                    <a:moveTo>
                      <a:pt x="78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78" y="72"/>
                    </a:lnTo>
                    <a:lnTo>
                      <a:pt x="78" y="0"/>
                    </a:lnTo>
                    <a:moveTo>
                      <a:pt x="66" y="66"/>
                    </a:moveTo>
                    <a:lnTo>
                      <a:pt x="12" y="66"/>
                    </a:lnTo>
                    <a:lnTo>
                      <a:pt x="12" y="12"/>
                    </a:lnTo>
                    <a:lnTo>
                      <a:pt x="66" y="12"/>
                    </a:lnTo>
                    <a:lnTo>
                      <a:pt x="66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9" name="Rectangle 826"/>
              <p:cNvSpPr>
                <a:spLocks noChangeArrowheads="1"/>
              </p:cNvSpPr>
              <p:nvPr/>
            </p:nvSpPr>
            <p:spPr bwMode="auto">
              <a:xfrm>
                <a:off x="11134" y="919"/>
                <a:ext cx="757" cy="78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0" name="Rectangle 827"/>
              <p:cNvSpPr>
                <a:spLocks noChangeArrowheads="1"/>
              </p:cNvSpPr>
              <p:nvPr/>
            </p:nvSpPr>
            <p:spPr bwMode="auto">
              <a:xfrm>
                <a:off x="11134" y="919"/>
                <a:ext cx="75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1" name="Freeform 828"/>
              <p:cNvSpPr>
                <a:spLocks noEditPoints="1"/>
              </p:cNvSpPr>
              <p:nvPr/>
            </p:nvSpPr>
            <p:spPr bwMode="auto">
              <a:xfrm>
                <a:off x="11416" y="745"/>
                <a:ext cx="192" cy="258"/>
              </a:xfrm>
              <a:custGeom>
                <a:avLst/>
                <a:gdLst>
                  <a:gd name="T0" fmla="*/ 192 w 192"/>
                  <a:gd name="T1" fmla="*/ 0 h 258"/>
                  <a:gd name="T2" fmla="*/ 0 w 192"/>
                  <a:gd name="T3" fmla="*/ 0 h 258"/>
                  <a:gd name="T4" fmla="*/ 0 w 192"/>
                  <a:gd name="T5" fmla="*/ 258 h 258"/>
                  <a:gd name="T6" fmla="*/ 192 w 192"/>
                  <a:gd name="T7" fmla="*/ 258 h 258"/>
                  <a:gd name="T8" fmla="*/ 192 w 192"/>
                  <a:gd name="T9" fmla="*/ 0 h 258"/>
                  <a:gd name="T10" fmla="*/ 174 w 192"/>
                  <a:gd name="T11" fmla="*/ 252 h 258"/>
                  <a:gd name="T12" fmla="*/ 18 w 192"/>
                  <a:gd name="T13" fmla="*/ 252 h 258"/>
                  <a:gd name="T14" fmla="*/ 18 w 192"/>
                  <a:gd name="T15" fmla="*/ 12 h 258"/>
                  <a:gd name="T16" fmla="*/ 174 w 192"/>
                  <a:gd name="T17" fmla="*/ 12 h 258"/>
                  <a:gd name="T18" fmla="*/ 174 w 192"/>
                  <a:gd name="T19" fmla="*/ 25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258">
                    <a:moveTo>
                      <a:pt x="192" y="0"/>
                    </a:moveTo>
                    <a:lnTo>
                      <a:pt x="0" y="0"/>
                    </a:lnTo>
                    <a:lnTo>
                      <a:pt x="0" y="258"/>
                    </a:lnTo>
                    <a:lnTo>
                      <a:pt x="192" y="258"/>
                    </a:lnTo>
                    <a:lnTo>
                      <a:pt x="192" y="0"/>
                    </a:lnTo>
                    <a:close/>
                    <a:moveTo>
                      <a:pt x="174" y="252"/>
                    </a:moveTo>
                    <a:lnTo>
                      <a:pt x="18" y="252"/>
                    </a:lnTo>
                    <a:lnTo>
                      <a:pt x="18" y="12"/>
                    </a:lnTo>
                    <a:lnTo>
                      <a:pt x="174" y="12"/>
                    </a:lnTo>
                    <a:lnTo>
                      <a:pt x="174" y="252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2" name="Rectangle 829"/>
              <p:cNvSpPr>
                <a:spLocks noChangeArrowheads="1"/>
              </p:cNvSpPr>
              <p:nvPr/>
            </p:nvSpPr>
            <p:spPr bwMode="auto">
              <a:xfrm>
                <a:off x="11428" y="751"/>
                <a:ext cx="168" cy="25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3" name="Rectangle 830"/>
              <p:cNvSpPr>
                <a:spLocks noChangeArrowheads="1"/>
              </p:cNvSpPr>
              <p:nvPr/>
            </p:nvSpPr>
            <p:spPr bwMode="auto">
              <a:xfrm>
                <a:off x="11452" y="769"/>
                <a:ext cx="120" cy="12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4" name="Rectangle 831"/>
              <p:cNvSpPr>
                <a:spLocks noChangeArrowheads="1"/>
              </p:cNvSpPr>
              <p:nvPr/>
            </p:nvSpPr>
            <p:spPr bwMode="auto">
              <a:xfrm>
                <a:off x="11452" y="919"/>
                <a:ext cx="120" cy="72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5" name="Freeform 832"/>
              <p:cNvSpPr>
                <a:spLocks/>
              </p:cNvSpPr>
              <p:nvPr/>
            </p:nvSpPr>
            <p:spPr bwMode="auto">
              <a:xfrm>
                <a:off x="11674" y="745"/>
                <a:ext cx="157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6" name="Freeform 833"/>
              <p:cNvSpPr>
                <a:spLocks noEditPoints="1"/>
              </p:cNvSpPr>
              <p:nvPr/>
            </p:nvSpPr>
            <p:spPr bwMode="auto">
              <a:xfrm>
                <a:off x="11662" y="739"/>
                <a:ext cx="175" cy="162"/>
              </a:xfrm>
              <a:custGeom>
                <a:avLst/>
                <a:gdLst>
                  <a:gd name="T0" fmla="*/ 0 w 29"/>
                  <a:gd name="T1" fmla="*/ 10 h 27"/>
                  <a:gd name="T2" fmla="*/ 0 w 29"/>
                  <a:gd name="T3" fmla="*/ 27 h 27"/>
                  <a:gd name="T4" fmla="*/ 29 w 29"/>
                  <a:gd name="T5" fmla="*/ 27 h 27"/>
                  <a:gd name="T6" fmla="*/ 29 w 29"/>
                  <a:gd name="T7" fmla="*/ 10 h 27"/>
                  <a:gd name="T8" fmla="*/ 15 w 29"/>
                  <a:gd name="T9" fmla="*/ 0 h 27"/>
                  <a:gd name="T10" fmla="*/ 0 w 29"/>
                  <a:gd name="T11" fmla="*/ 10 h 27"/>
                  <a:gd name="T12" fmla="*/ 3 w 29"/>
                  <a:gd name="T13" fmla="*/ 10 h 27"/>
                  <a:gd name="T14" fmla="*/ 15 w 29"/>
                  <a:gd name="T15" fmla="*/ 1 h 27"/>
                  <a:gd name="T16" fmla="*/ 27 w 29"/>
                  <a:gd name="T17" fmla="*/ 10 h 27"/>
                  <a:gd name="T18" fmla="*/ 27 w 29"/>
                  <a:gd name="T19" fmla="*/ 26 h 27"/>
                  <a:gd name="T20" fmla="*/ 3 w 29"/>
                  <a:gd name="T21" fmla="*/ 26 h 27"/>
                  <a:gd name="T22" fmla="*/ 3 w 29"/>
                  <a:gd name="T2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7">
                    <a:moveTo>
                      <a:pt x="0" y="1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0" y="10"/>
                    </a:cubicBezTo>
                    <a:close/>
                    <a:moveTo>
                      <a:pt x="3" y="10"/>
                    </a:moveTo>
                    <a:cubicBezTo>
                      <a:pt x="3" y="5"/>
                      <a:pt x="8" y="1"/>
                      <a:pt x="15" y="1"/>
                    </a:cubicBezTo>
                    <a:cubicBezTo>
                      <a:pt x="21" y="1"/>
                      <a:pt x="27" y="5"/>
                      <a:pt x="27" y="1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7" name="Rectangle 834"/>
              <p:cNvSpPr>
                <a:spLocks noChangeArrowheads="1"/>
              </p:cNvSpPr>
              <p:nvPr/>
            </p:nvSpPr>
            <p:spPr bwMode="auto">
              <a:xfrm>
                <a:off x="11656" y="901"/>
                <a:ext cx="193" cy="12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8" name="Rectangle 835"/>
              <p:cNvSpPr>
                <a:spLocks noChangeArrowheads="1"/>
              </p:cNvSpPr>
              <p:nvPr/>
            </p:nvSpPr>
            <p:spPr bwMode="auto">
              <a:xfrm>
                <a:off x="11747" y="745"/>
                <a:ext cx="6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9" name="Rectangle 836"/>
              <p:cNvSpPr>
                <a:spLocks noChangeArrowheads="1"/>
              </p:cNvSpPr>
              <p:nvPr/>
            </p:nvSpPr>
            <p:spPr bwMode="auto">
              <a:xfrm>
                <a:off x="11662" y="793"/>
                <a:ext cx="169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0" name="Rectangle 837"/>
              <p:cNvSpPr>
                <a:spLocks noChangeArrowheads="1"/>
              </p:cNvSpPr>
              <p:nvPr/>
            </p:nvSpPr>
            <p:spPr bwMode="auto">
              <a:xfrm>
                <a:off x="11662" y="847"/>
                <a:ext cx="169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1" name="Freeform 838"/>
              <p:cNvSpPr>
                <a:spLocks/>
              </p:cNvSpPr>
              <p:nvPr/>
            </p:nvSpPr>
            <p:spPr bwMode="auto">
              <a:xfrm>
                <a:off x="11194" y="745"/>
                <a:ext cx="156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1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3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2" name="Freeform 839"/>
              <p:cNvSpPr>
                <a:spLocks noEditPoints="1"/>
              </p:cNvSpPr>
              <p:nvPr/>
            </p:nvSpPr>
            <p:spPr bwMode="auto">
              <a:xfrm>
                <a:off x="11188" y="739"/>
                <a:ext cx="174" cy="162"/>
              </a:xfrm>
              <a:custGeom>
                <a:avLst/>
                <a:gdLst>
                  <a:gd name="T0" fmla="*/ 0 w 29"/>
                  <a:gd name="T1" fmla="*/ 10 h 27"/>
                  <a:gd name="T2" fmla="*/ 0 w 29"/>
                  <a:gd name="T3" fmla="*/ 27 h 27"/>
                  <a:gd name="T4" fmla="*/ 29 w 29"/>
                  <a:gd name="T5" fmla="*/ 27 h 27"/>
                  <a:gd name="T6" fmla="*/ 29 w 29"/>
                  <a:gd name="T7" fmla="*/ 10 h 27"/>
                  <a:gd name="T8" fmla="*/ 14 w 29"/>
                  <a:gd name="T9" fmla="*/ 0 h 27"/>
                  <a:gd name="T10" fmla="*/ 0 w 29"/>
                  <a:gd name="T11" fmla="*/ 10 h 27"/>
                  <a:gd name="T12" fmla="*/ 2 w 29"/>
                  <a:gd name="T13" fmla="*/ 10 h 27"/>
                  <a:gd name="T14" fmla="*/ 14 w 29"/>
                  <a:gd name="T15" fmla="*/ 1 h 27"/>
                  <a:gd name="T16" fmla="*/ 26 w 29"/>
                  <a:gd name="T17" fmla="*/ 10 h 27"/>
                  <a:gd name="T18" fmla="*/ 26 w 29"/>
                  <a:gd name="T19" fmla="*/ 26 h 27"/>
                  <a:gd name="T20" fmla="*/ 2 w 29"/>
                  <a:gd name="T21" fmla="*/ 26 h 27"/>
                  <a:gd name="T22" fmla="*/ 2 w 29"/>
                  <a:gd name="T2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7">
                    <a:moveTo>
                      <a:pt x="0" y="1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10"/>
                    </a:cubicBezTo>
                    <a:moveTo>
                      <a:pt x="2" y="10"/>
                    </a:moveTo>
                    <a:cubicBezTo>
                      <a:pt x="2" y="5"/>
                      <a:pt x="8" y="1"/>
                      <a:pt x="14" y="1"/>
                    </a:cubicBezTo>
                    <a:cubicBezTo>
                      <a:pt x="21" y="1"/>
                      <a:pt x="26" y="5"/>
                      <a:pt x="26" y="1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10"/>
                      <a:pt x="2" y="10"/>
                      <a:pt x="2" y="10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3" name="Rectangle 840"/>
              <p:cNvSpPr>
                <a:spLocks noChangeArrowheads="1"/>
              </p:cNvSpPr>
              <p:nvPr/>
            </p:nvSpPr>
            <p:spPr bwMode="auto">
              <a:xfrm>
                <a:off x="11176" y="901"/>
                <a:ext cx="192" cy="12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4" name="Rectangle 841"/>
              <p:cNvSpPr>
                <a:spLocks noChangeArrowheads="1"/>
              </p:cNvSpPr>
              <p:nvPr/>
            </p:nvSpPr>
            <p:spPr bwMode="auto">
              <a:xfrm>
                <a:off x="11176" y="901"/>
                <a:ext cx="19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5" name="Rectangle 842"/>
              <p:cNvSpPr>
                <a:spLocks noChangeArrowheads="1"/>
              </p:cNvSpPr>
              <p:nvPr/>
            </p:nvSpPr>
            <p:spPr bwMode="auto">
              <a:xfrm>
                <a:off x="11266" y="745"/>
                <a:ext cx="12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6" name="Rectangle 843"/>
              <p:cNvSpPr>
                <a:spLocks noChangeArrowheads="1"/>
              </p:cNvSpPr>
              <p:nvPr/>
            </p:nvSpPr>
            <p:spPr bwMode="auto">
              <a:xfrm>
                <a:off x="11266" y="745"/>
                <a:ext cx="1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7" name="Rectangle 844"/>
              <p:cNvSpPr>
                <a:spLocks noChangeArrowheads="1"/>
              </p:cNvSpPr>
              <p:nvPr/>
            </p:nvSpPr>
            <p:spPr bwMode="auto">
              <a:xfrm>
                <a:off x="11188" y="793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8" name="Rectangle 845"/>
              <p:cNvSpPr>
                <a:spLocks noChangeArrowheads="1"/>
              </p:cNvSpPr>
              <p:nvPr/>
            </p:nvSpPr>
            <p:spPr bwMode="auto">
              <a:xfrm>
                <a:off x="11188" y="793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9" name="Rectangle 846"/>
              <p:cNvSpPr>
                <a:spLocks noChangeArrowheads="1"/>
              </p:cNvSpPr>
              <p:nvPr/>
            </p:nvSpPr>
            <p:spPr bwMode="auto">
              <a:xfrm>
                <a:off x="11188" y="847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0" name="Rectangle 847"/>
              <p:cNvSpPr>
                <a:spLocks noChangeArrowheads="1"/>
              </p:cNvSpPr>
              <p:nvPr/>
            </p:nvSpPr>
            <p:spPr bwMode="auto">
              <a:xfrm>
                <a:off x="11188" y="847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1" name="Freeform 848"/>
              <p:cNvSpPr>
                <a:spLocks/>
              </p:cNvSpPr>
              <p:nvPr/>
            </p:nvSpPr>
            <p:spPr bwMode="auto">
              <a:xfrm>
                <a:off x="11674" y="481"/>
                <a:ext cx="157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2" name="Freeform 849"/>
              <p:cNvSpPr>
                <a:spLocks noEditPoints="1"/>
              </p:cNvSpPr>
              <p:nvPr/>
            </p:nvSpPr>
            <p:spPr bwMode="auto">
              <a:xfrm>
                <a:off x="11668" y="475"/>
                <a:ext cx="169" cy="168"/>
              </a:xfrm>
              <a:custGeom>
                <a:avLst/>
                <a:gdLst>
                  <a:gd name="T0" fmla="*/ 0 w 28"/>
                  <a:gd name="T1" fmla="*/ 10 h 28"/>
                  <a:gd name="T2" fmla="*/ 0 w 28"/>
                  <a:gd name="T3" fmla="*/ 28 h 28"/>
                  <a:gd name="T4" fmla="*/ 28 w 28"/>
                  <a:gd name="T5" fmla="*/ 28 h 28"/>
                  <a:gd name="T6" fmla="*/ 28 w 28"/>
                  <a:gd name="T7" fmla="*/ 10 h 28"/>
                  <a:gd name="T8" fmla="*/ 14 w 28"/>
                  <a:gd name="T9" fmla="*/ 0 h 28"/>
                  <a:gd name="T10" fmla="*/ 0 w 28"/>
                  <a:gd name="T11" fmla="*/ 10 h 28"/>
                  <a:gd name="T12" fmla="*/ 2 w 28"/>
                  <a:gd name="T13" fmla="*/ 10 h 28"/>
                  <a:gd name="T14" fmla="*/ 14 w 28"/>
                  <a:gd name="T15" fmla="*/ 2 h 28"/>
                  <a:gd name="T16" fmla="*/ 26 w 28"/>
                  <a:gd name="T17" fmla="*/ 10 h 28"/>
                  <a:gd name="T18" fmla="*/ 26 w 28"/>
                  <a:gd name="T19" fmla="*/ 26 h 28"/>
                  <a:gd name="T20" fmla="*/ 2 w 28"/>
                  <a:gd name="T21" fmla="*/ 26 h 28"/>
                  <a:gd name="T22" fmla="*/ 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0" y="1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10"/>
                    </a:cubicBezTo>
                    <a:close/>
                    <a:moveTo>
                      <a:pt x="2" y="10"/>
                    </a:moveTo>
                    <a:cubicBezTo>
                      <a:pt x="2" y="5"/>
                      <a:pt x="7" y="2"/>
                      <a:pt x="14" y="2"/>
                    </a:cubicBezTo>
                    <a:cubicBezTo>
                      <a:pt x="21" y="2"/>
                      <a:pt x="26" y="5"/>
                      <a:pt x="26" y="1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" y="26"/>
                      <a:pt x="2" y="26"/>
                      <a:pt x="2" y="26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3" name="Rectangle 850"/>
              <p:cNvSpPr>
                <a:spLocks noChangeArrowheads="1"/>
              </p:cNvSpPr>
              <p:nvPr/>
            </p:nvSpPr>
            <p:spPr bwMode="auto">
              <a:xfrm>
                <a:off x="11656" y="643"/>
                <a:ext cx="193" cy="6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4" name="Rectangle 851"/>
              <p:cNvSpPr>
                <a:spLocks noChangeArrowheads="1"/>
              </p:cNvSpPr>
              <p:nvPr/>
            </p:nvSpPr>
            <p:spPr bwMode="auto">
              <a:xfrm>
                <a:off x="11747" y="481"/>
                <a:ext cx="12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5" name="Rectangle 852"/>
              <p:cNvSpPr>
                <a:spLocks noChangeArrowheads="1"/>
              </p:cNvSpPr>
              <p:nvPr/>
            </p:nvSpPr>
            <p:spPr bwMode="auto">
              <a:xfrm>
                <a:off x="11668" y="529"/>
                <a:ext cx="163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6" name="Rectangle 853"/>
              <p:cNvSpPr>
                <a:spLocks noChangeArrowheads="1"/>
              </p:cNvSpPr>
              <p:nvPr/>
            </p:nvSpPr>
            <p:spPr bwMode="auto">
              <a:xfrm>
                <a:off x="11668" y="583"/>
                <a:ext cx="163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7" name="Freeform 854"/>
              <p:cNvSpPr>
                <a:spLocks/>
              </p:cNvSpPr>
              <p:nvPr/>
            </p:nvSpPr>
            <p:spPr bwMode="auto">
              <a:xfrm>
                <a:off x="11428" y="481"/>
                <a:ext cx="162" cy="156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9 h 26"/>
                  <a:gd name="T4" fmla="*/ 27 w 27"/>
                  <a:gd name="T5" fmla="*/ 26 h 26"/>
                  <a:gd name="T6" fmla="*/ 0 w 27"/>
                  <a:gd name="T7" fmla="*/ 26 h 26"/>
                  <a:gd name="T8" fmla="*/ 0 w 27"/>
                  <a:gd name="T9" fmla="*/ 9 h 26"/>
                  <a:gd name="T10" fmla="*/ 14 w 2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cubicBezTo>
                      <a:pt x="21" y="0"/>
                      <a:pt x="27" y="4"/>
                      <a:pt x="27" y="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8" name="Freeform 855"/>
              <p:cNvSpPr>
                <a:spLocks noEditPoints="1"/>
              </p:cNvSpPr>
              <p:nvPr/>
            </p:nvSpPr>
            <p:spPr bwMode="auto">
              <a:xfrm>
                <a:off x="11422" y="475"/>
                <a:ext cx="174" cy="168"/>
              </a:xfrm>
              <a:custGeom>
                <a:avLst/>
                <a:gdLst>
                  <a:gd name="T0" fmla="*/ 0 w 29"/>
                  <a:gd name="T1" fmla="*/ 10 h 28"/>
                  <a:gd name="T2" fmla="*/ 0 w 29"/>
                  <a:gd name="T3" fmla="*/ 28 h 28"/>
                  <a:gd name="T4" fmla="*/ 29 w 29"/>
                  <a:gd name="T5" fmla="*/ 28 h 28"/>
                  <a:gd name="T6" fmla="*/ 29 w 29"/>
                  <a:gd name="T7" fmla="*/ 10 h 28"/>
                  <a:gd name="T8" fmla="*/ 15 w 29"/>
                  <a:gd name="T9" fmla="*/ 0 h 28"/>
                  <a:gd name="T10" fmla="*/ 0 w 29"/>
                  <a:gd name="T11" fmla="*/ 10 h 28"/>
                  <a:gd name="T12" fmla="*/ 3 w 29"/>
                  <a:gd name="T13" fmla="*/ 10 h 28"/>
                  <a:gd name="T14" fmla="*/ 15 w 29"/>
                  <a:gd name="T15" fmla="*/ 2 h 28"/>
                  <a:gd name="T16" fmla="*/ 27 w 29"/>
                  <a:gd name="T17" fmla="*/ 10 h 28"/>
                  <a:gd name="T18" fmla="*/ 27 w 29"/>
                  <a:gd name="T19" fmla="*/ 26 h 28"/>
                  <a:gd name="T20" fmla="*/ 3 w 29"/>
                  <a:gd name="T21" fmla="*/ 26 h 28"/>
                  <a:gd name="T22" fmla="*/ 3 w 29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8">
                    <a:moveTo>
                      <a:pt x="0" y="1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0" y="10"/>
                    </a:cubicBezTo>
                    <a:close/>
                    <a:moveTo>
                      <a:pt x="3" y="10"/>
                    </a:moveTo>
                    <a:cubicBezTo>
                      <a:pt x="3" y="5"/>
                      <a:pt x="8" y="2"/>
                      <a:pt x="15" y="2"/>
                    </a:cubicBezTo>
                    <a:cubicBezTo>
                      <a:pt x="21" y="2"/>
                      <a:pt x="27" y="5"/>
                      <a:pt x="27" y="1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9" name="Rectangle 856"/>
              <p:cNvSpPr>
                <a:spLocks noChangeArrowheads="1"/>
              </p:cNvSpPr>
              <p:nvPr/>
            </p:nvSpPr>
            <p:spPr bwMode="auto">
              <a:xfrm>
                <a:off x="11416" y="643"/>
                <a:ext cx="192" cy="6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0" name="Rectangle 857"/>
              <p:cNvSpPr>
                <a:spLocks noChangeArrowheads="1"/>
              </p:cNvSpPr>
              <p:nvPr/>
            </p:nvSpPr>
            <p:spPr bwMode="auto">
              <a:xfrm>
                <a:off x="11506" y="481"/>
                <a:ext cx="6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1" name="Rectangle 858"/>
              <p:cNvSpPr>
                <a:spLocks noChangeArrowheads="1"/>
              </p:cNvSpPr>
              <p:nvPr/>
            </p:nvSpPr>
            <p:spPr bwMode="auto">
              <a:xfrm>
                <a:off x="11422" y="529"/>
                <a:ext cx="168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2" name="Rectangle 859"/>
              <p:cNvSpPr>
                <a:spLocks noChangeArrowheads="1"/>
              </p:cNvSpPr>
              <p:nvPr/>
            </p:nvSpPr>
            <p:spPr bwMode="auto">
              <a:xfrm>
                <a:off x="11422" y="583"/>
                <a:ext cx="168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3" name="Freeform 860"/>
              <p:cNvSpPr>
                <a:spLocks/>
              </p:cNvSpPr>
              <p:nvPr/>
            </p:nvSpPr>
            <p:spPr bwMode="auto">
              <a:xfrm>
                <a:off x="11194" y="481"/>
                <a:ext cx="156" cy="15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9 h 26"/>
                  <a:gd name="T4" fmla="*/ 26 w 26"/>
                  <a:gd name="T5" fmla="*/ 26 h 26"/>
                  <a:gd name="T6" fmla="*/ 0 w 26"/>
                  <a:gd name="T7" fmla="*/ 26 h 26"/>
                  <a:gd name="T8" fmla="*/ 0 w 26"/>
                  <a:gd name="T9" fmla="*/ 9 h 26"/>
                  <a:gd name="T10" fmla="*/ 13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6" y="4"/>
                      <a:pt x="26" y="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6" y="0"/>
                      <a:pt x="13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4" name="Freeform 861"/>
              <p:cNvSpPr>
                <a:spLocks noEditPoints="1"/>
              </p:cNvSpPr>
              <p:nvPr/>
            </p:nvSpPr>
            <p:spPr bwMode="auto">
              <a:xfrm>
                <a:off x="11188" y="475"/>
                <a:ext cx="168" cy="168"/>
              </a:xfrm>
              <a:custGeom>
                <a:avLst/>
                <a:gdLst>
                  <a:gd name="T0" fmla="*/ 0 w 28"/>
                  <a:gd name="T1" fmla="*/ 10 h 28"/>
                  <a:gd name="T2" fmla="*/ 0 w 28"/>
                  <a:gd name="T3" fmla="*/ 28 h 28"/>
                  <a:gd name="T4" fmla="*/ 28 w 28"/>
                  <a:gd name="T5" fmla="*/ 28 h 28"/>
                  <a:gd name="T6" fmla="*/ 28 w 28"/>
                  <a:gd name="T7" fmla="*/ 10 h 28"/>
                  <a:gd name="T8" fmla="*/ 14 w 28"/>
                  <a:gd name="T9" fmla="*/ 0 h 28"/>
                  <a:gd name="T10" fmla="*/ 0 w 28"/>
                  <a:gd name="T11" fmla="*/ 10 h 28"/>
                  <a:gd name="T12" fmla="*/ 2 w 28"/>
                  <a:gd name="T13" fmla="*/ 10 h 28"/>
                  <a:gd name="T14" fmla="*/ 14 w 28"/>
                  <a:gd name="T15" fmla="*/ 2 h 28"/>
                  <a:gd name="T16" fmla="*/ 26 w 28"/>
                  <a:gd name="T17" fmla="*/ 10 h 28"/>
                  <a:gd name="T18" fmla="*/ 26 w 28"/>
                  <a:gd name="T19" fmla="*/ 26 h 28"/>
                  <a:gd name="T20" fmla="*/ 2 w 28"/>
                  <a:gd name="T21" fmla="*/ 26 h 28"/>
                  <a:gd name="T22" fmla="*/ 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0" y="1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10"/>
                    </a:cubicBezTo>
                    <a:moveTo>
                      <a:pt x="2" y="10"/>
                    </a:moveTo>
                    <a:cubicBezTo>
                      <a:pt x="2" y="5"/>
                      <a:pt x="7" y="2"/>
                      <a:pt x="14" y="2"/>
                    </a:cubicBezTo>
                    <a:cubicBezTo>
                      <a:pt x="21" y="2"/>
                      <a:pt x="26" y="5"/>
                      <a:pt x="26" y="1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10"/>
                      <a:pt x="2" y="10"/>
                      <a:pt x="2" y="10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5" name="Rectangle 862"/>
              <p:cNvSpPr>
                <a:spLocks noChangeArrowheads="1"/>
              </p:cNvSpPr>
              <p:nvPr/>
            </p:nvSpPr>
            <p:spPr bwMode="auto">
              <a:xfrm>
                <a:off x="11176" y="643"/>
                <a:ext cx="192" cy="6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6" name="Rectangle 863"/>
              <p:cNvSpPr>
                <a:spLocks noChangeArrowheads="1"/>
              </p:cNvSpPr>
              <p:nvPr/>
            </p:nvSpPr>
            <p:spPr bwMode="auto">
              <a:xfrm>
                <a:off x="11176" y="643"/>
                <a:ext cx="19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7" name="Rectangle 864"/>
              <p:cNvSpPr>
                <a:spLocks noChangeArrowheads="1"/>
              </p:cNvSpPr>
              <p:nvPr/>
            </p:nvSpPr>
            <p:spPr bwMode="auto">
              <a:xfrm>
                <a:off x="11266" y="481"/>
                <a:ext cx="12" cy="162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8" name="Rectangle 865"/>
              <p:cNvSpPr>
                <a:spLocks noChangeArrowheads="1"/>
              </p:cNvSpPr>
              <p:nvPr/>
            </p:nvSpPr>
            <p:spPr bwMode="auto">
              <a:xfrm>
                <a:off x="11266" y="481"/>
                <a:ext cx="1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9" name="Rectangle 866"/>
              <p:cNvSpPr>
                <a:spLocks noChangeArrowheads="1"/>
              </p:cNvSpPr>
              <p:nvPr/>
            </p:nvSpPr>
            <p:spPr bwMode="auto">
              <a:xfrm>
                <a:off x="11188" y="529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0" name="Rectangle 867"/>
              <p:cNvSpPr>
                <a:spLocks noChangeArrowheads="1"/>
              </p:cNvSpPr>
              <p:nvPr/>
            </p:nvSpPr>
            <p:spPr bwMode="auto">
              <a:xfrm>
                <a:off x="11188" y="529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1" name="Rectangle 868"/>
              <p:cNvSpPr>
                <a:spLocks noChangeArrowheads="1"/>
              </p:cNvSpPr>
              <p:nvPr/>
            </p:nvSpPr>
            <p:spPr bwMode="auto">
              <a:xfrm>
                <a:off x="11188" y="583"/>
                <a:ext cx="162" cy="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2" name="Rectangle 869"/>
              <p:cNvSpPr>
                <a:spLocks noChangeArrowheads="1"/>
              </p:cNvSpPr>
              <p:nvPr/>
            </p:nvSpPr>
            <p:spPr bwMode="auto">
              <a:xfrm>
                <a:off x="11188" y="583"/>
                <a:ext cx="162" cy="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3" name="Rectangle 870"/>
              <p:cNvSpPr>
                <a:spLocks noChangeArrowheads="1"/>
              </p:cNvSpPr>
              <p:nvPr/>
            </p:nvSpPr>
            <p:spPr bwMode="auto">
              <a:xfrm>
                <a:off x="10414" y="373"/>
                <a:ext cx="858" cy="624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4" name="Rectangle 871"/>
              <p:cNvSpPr>
                <a:spLocks noChangeArrowheads="1"/>
              </p:cNvSpPr>
              <p:nvPr/>
            </p:nvSpPr>
            <p:spPr bwMode="auto">
              <a:xfrm>
                <a:off x="10414" y="373"/>
                <a:ext cx="85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5" name="Freeform 872"/>
              <p:cNvSpPr>
                <a:spLocks/>
              </p:cNvSpPr>
              <p:nvPr/>
            </p:nvSpPr>
            <p:spPr bwMode="auto">
              <a:xfrm>
                <a:off x="10414" y="259"/>
                <a:ext cx="432" cy="114"/>
              </a:xfrm>
              <a:custGeom>
                <a:avLst/>
                <a:gdLst>
                  <a:gd name="T0" fmla="*/ 432 w 432"/>
                  <a:gd name="T1" fmla="*/ 114 h 114"/>
                  <a:gd name="T2" fmla="*/ 0 w 432"/>
                  <a:gd name="T3" fmla="*/ 114 h 114"/>
                  <a:gd name="T4" fmla="*/ 18 w 432"/>
                  <a:gd name="T5" fmla="*/ 0 h 114"/>
                  <a:gd name="T6" fmla="*/ 432 w 432"/>
                  <a:gd name="T7" fmla="*/ 0 h 114"/>
                  <a:gd name="T8" fmla="*/ 432 w 432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14">
                    <a:moveTo>
                      <a:pt x="432" y="114"/>
                    </a:moveTo>
                    <a:lnTo>
                      <a:pt x="0" y="114"/>
                    </a:lnTo>
                    <a:lnTo>
                      <a:pt x="18" y="0"/>
                    </a:lnTo>
                    <a:lnTo>
                      <a:pt x="432" y="0"/>
                    </a:lnTo>
                    <a:lnTo>
                      <a:pt x="432" y="114"/>
                    </a:lnTo>
                    <a:close/>
                  </a:path>
                </a:pathLst>
              </a:cu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6" name="Freeform 873"/>
              <p:cNvSpPr>
                <a:spLocks/>
              </p:cNvSpPr>
              <p:nvPr/>
            </p:nvSpPr>
            <p:spPr bwMode="auto">
              <a:xfrm>
                <a:off x="10414" y="259"/>
                <a:ext cx="432" cy="114"/>
              </a:xfrm>
              <a:custGeom>
                <a:avLst/>
                <a:gdLst>
                  <a:gd name="T0" fmla="*/ 432 w 432"/>
                  <a:gd name="T1" fmla="*/ 114 h 114"/>
                  <a:gd name="T2" fmla="*/ 0 w 432"/>
                  <a:gd name="T3" fmla="*/ 114 h 114"/>
                  <a:gd name="T4" fmla="*/ 18 w 432"/>
                  <a:gd name="T5" fmla="*/ 0 h 114"/>
                  <a:gd name="T6" fmla="*/ 432 w 432"/>
                  <a:gd name="T7" fmla="*/ 0 h 114"/>
                  <a:gd name="T8" fmla="*/ 432 w 432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114">
                    <a:moveTo>
                      <a:pt x="432" y="114"/>
                    </a:moveTo>
                    <a:lnTo>
                      <a:pt x="0" y="114"/>
                    </a:lnTo>
                    <a:lnTo>
                      <a:pt x="18" y="0"/>
                    </a:lnTo>
                    <a:lnTo>
                      <a:pt x="432" y="0"/>
                    </a:lnTo>
                    <a:lnTo>
                      <a:pt x="432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7" name="Rectangle 874"/>
              <p:cNvSpPr>
                <a:spLocks noChangeArrowheads="1"/>
              </p:cNvSpPr>
              <p:nvPr/>
            </p:nvSpPr>
            <p:spPr bwMode="auto">
              <a:xfrm>
                <a:off x="10420" y="301"/>
                <a:ext cx="864" cy="696"/>
              </a:xfrm>
              <a:prstGeom prst="rect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8" name="Rectangle 875"/>
              <p:cNvSpPr>
                <a:spLocks noChangeArrowheads="1"/>
              </p:cNvSpPr>
              <p:nvPr/>
            </p:nvSpPr>
            <p:spPr bwMode="auto">
              <a:xfrm>
                <a:off x="10420" y="301"/>
                <a:ext cx="864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9" name="Rectangle 876"/>
              <p:cNvSpPr>
                <a:spLocks noChangeArrowheads="1"/>
              </p:cNvSpPr>
              <p:nvPr/>
            </p:nvSpPr>
            <p:spPr bwMode="auto">
              <a:xfrm>
                <a:off x="10486" y="283"/>
                <a:ext cx="714" cy="714"/>
              </a:xfrm>
              <a:prstGeom prst="rect">
                <a:avLst/>
              </a:pr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0" name="Rectangle 877"/>
              <p:cNvSpPr>
                <a:spLocks noChangeArrowheads="1"/>
              </p:cNvSpPr>
              <p:nvPr/>
            </p:nvSpPr>
            <p:spPr bwMode="auto">
              <a:xfrm>
                <a:off x="10486" y="283"/>
                <a:ext cx="714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1" name="Freeform 878"/>
              <p:cNvSpPr>
                <a:spLocks noEditPoints="1"/>
              </p:cNvSpPr>
              <p:nvPr/>
            </p:nvSpPr>
            <p:spPr bwMode="auto">
              <a:xfrm>
                <a:off x="10756" y="625"/>
                <a:ext cx="186" cy="372"/>
              </a:xfrm>
              <a:custGeom>
                <a:avLst/>
                <a:gdLst>
                  <a:gd name="T0" fmla="*/ 0 w 186"/>
                  <a:gd name="T1" fmla="*/ 372 h 372"/>
                  <a:gd name="T2" fmla="*/ 186 w 186"/>
                  <a:gd name="T3" fmla="*/ 372 h 372"/>
                  <a:gd name="T4" fmla="*/ 186 w 186"/>
                  <a:gd name="T5" fmla="*/ 0 h 372"/>
                  <a:gd name="T6" fmla="*/ 0 w 186"/>
                  <a:gd name="T7" fmla="*/ 0 h 372"/>
                  <a:gd name="T8" fmla="*/ 0 w 186"/>
                  <a:gd name="T9" fmla="*/ 372 h 372"/>
                  <a:gd name="T10" fmla="*/ 18 w 186"/>
                  <a:gd name="T11" fmla="*/ 18 h 372"/>
                  <a:gd name="T12" fmla="*/ 174 w 186"/>
                  <a:gd name="T13" fmla="*/ 18 h 372"/>
                  <a:gd name="T14" fmla="*/ 174 w 186"/>
                  <a:gd name="T15" fmla="*/ 372 h 372"/>
                  <a:gd name="T16" fmla="*/ 18 w 186"/>
                  <a:gd name="T17" fmla="*/ 372 h 372"/>
                  <a:gd name="T18" fmla="*/ 18 w 186"/>
                  <a:gd name="T19" fmla="*/ 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372">
                    <a:moveTo>
                      <a:pt x="0" y="372"/>
                    </a:moveTo>
                    <a:lnTo>
                      <a:pt x="186" y="372"/>
                    </a:lnTo>
                    <a:lnTo>
                      <a:pt x="186" y="0"/>
                    </a:lnTo>
                    <a:lnTo>
                      <a:pt x="0" y="0"/>
                    </a:lnTo>
                    <a:lnTo>
                      <a:pt x="0" y="372"/>
                    </a:lnTo>
                    <a:close/>
                    <a:moveTo>
                      <a:pt x="18" y="18"/>
                    </a:moveTo>
                    <a:lnTo>
                      <a:pt x="174" y="18"/>
                    </a:lnTo>
                    <a:lnTo>
                      <a:pt x="174" y="372"/>
                    </a:lnTo>
                    <a:lnTo>
                      <a:pt x="18" y="37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2" name="Freeform 879"/>
              <p:cNvSpPr>
                <a:spLocks noEditPoints="1"/>
              </p:cNvSpPr>
              <p:nvPr/>
            </p:nvSpPr>
            <p:spPr bwMode="auto">
              <a:xfrm>
                <a:off x="10756" y="625"/>
                <a:ext cx="186" cy="372"/>
              </a:xfrm>
              <a:custGeom>
                <a:avLst/>
                <a:gdLst>
                  <a:gd name="T0" fmla="*/ 0 w 186"/>
                  <a:gd name="T1" fmla="*/ 372 h 372"/>
                  <a:gd name="T2" fmla="*/ 186 w 186"/>
                  <a:gd name="T3" fmla="*/ 372 h 372"/>
                  <a:gd name="T4" fmla="*/ 186 w 186"/>
                  <a:gd name="T5" fmla="*/ 0 h 372"/>
                  <a:gd name="T6" fmla="*/ 0 w 186"/>
                  <a:gd name="T7" fmla="*/ 0 h 372"/>
                  <a:gd name="T8" fmla="*/ 0 w 186"/>
                  <a:gd name="T9" fmla="*/ 372 h 372"/>
                  <a:gd name="T10" fmla="*/ 18 w 186"/>
                  <a:gd name="T11" fmla="*/ 18 h 372"/>
                  <a:gd name="T12" fmla="*/ 174 w 186"/>
                  <a:gd name="T13" fmla="*/ 18 h 372"/>
                  <a:gd name="T14" fmla="*/ 174 w 186"/>
                  <a:gd name="T15" fmla="*/ 372 h 372"/>
                  <a:gd name="T16" fmla="*/ 18 w 186"/>
                  <a:gd name="T17" fmla="*/ 372 h 372"/>
                  <a:gd name="T18" fmla="*/ 18 w 186"/>
                  <a:gd name="T19" fmla="*/ 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372">
                    <a:moveTo>
                      <a:pt x="0" y="372"/>
                    </a:moveTo>
                    <a:lnTo>
                      <a:pt x="186" y="372"/>
                    </a:lnTo>
                    <a:lnTo>
                      <a:pt x="186" y="0"/>
                    </a:lnTo>
                    <a:lnTo>
                      <a:pt x="0" y="0"/>
                    </a:lnTo>
                    <a:lnTo>
                      <a:pt x="0" y="372"/>
                    </a:lnTo>
                    <a:moveTo>
                      <a:pt x="18" y="18"/>
                    </a:moveTo>
                    <a:lnTo>
                      <a:pt x="174" y="18"/>
                    </a:lnTo>
                    <a:lnTo>
                      <a:pt x="174" y="372"/>
                    </a:lnTo>
                    <a:lnTo>
                      <a:pt x="18" y="372"/>
                    </a:lnTo>
                    <a:lnTo>
                      <a:pt x="18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3" name="Rectangle 880"/>
              <p:cNvSpPr>
                <a:spLocks noChangeArrowheads="1"/>
              </p:cNvSpPr>
              <p:nvPr/>
            </p:nvSpPr>
            <p:spPr bwMode="auto">
              <a:xfrm>
                <a:off x="10768" y="631"/>
                <a:ext cx="168" cy="366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4" name="Rectangle 881"/>
              <p:cNvSpPr>
                <a:spLocks noChangeArrowheads="1"/>
              </p:cNvSpPr>
              <p:nvPr/>
            </p:nvSpPr>
            <p:spPr bwMode="auto">
              <a:xfrm>
                <a:off x="10768" y="631"/>
                <a:ext cx="16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5" name="Rectangle 882"/>
              <p:cNvSpPr>
                <a:spLocks noChangeArrowheads="1"/>
              </p:cNvSpPr>
              <p:nvPr/>
            </p:nvSpPr>
            <p:spPr bwMode="auto">
              <a:xfrm>
                <a:off x="10792" y="661"/>
                <a:ext cx="120" cy="186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6" name="Rectangle 883"/>
              <p:cNvSpPr>
                <a:spLocks noChangeArrowheads="1"/>
              </p:cNvSpPr>
              <p:nvPr/>
            </p:nvSpPr>
            <p:spPr bwMode="auto">
              <a:xfrm>
                <a:off x="10792" y="661"/>
                <a:ext cx="120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7" name="Rectangle 884"/>
              <p:cNvSpPr>
                <a:spLocks noChangeArrowheads="1"/>
              </p:cNvSpPr>
              <p:nvPr/>
            </p:nvSpPr>
            <p:spPr bwMode="auto">
              <a:xfrm>
                <a:off x="10792" y="877"/>
                <a:ext cx="120" cy="114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8" name="Freeform 885"/>
              <p:cNvSpPr>
                <a:spLocks/>
              </p:cNvSpPr>
              <p:nvPr/>
            </p:nvSpPr>
            <p:spPr bwMode="auto">
              <a:xfrm>
                <a:off x="10330" y="-132"/>
                <a:ext cx="1032" cy="415"/>
              </a:xfrm>
              <a:custGeom>
                <a:avLst/>
                <a:gdLst>
                  <a:gd name="T0" fmla="*/ 4 w 172"/>
                  <a:gd name="T1" fmla="*/ 69 h 69"/>
                  <a:gd name="T2" fmla="*/ 1 w 172"/>
                  <a:gd name="T3" fmla="*/ 66 h 69"/>
                  <a:gd name="T4" fmla="*/ 2 w 172"/>
                  <a:gd name="T5" fmla="*/ 62 h 69"/>
                  <a:gd name="T6" fmla="*/ 85 w 172"/>
                  <a:gd name="T7" fmla="*/ 0 h 69"/>
                  <a:gd name="T8" fmla="*/ 87 w 172"/>
                  <a:gd name="T9" fmla="*/ 0 h 69"/>
                  <a:gd name="T10" fmla="*/ 89 w 172"/>
                  <a:gd name="T11" fmla="*/ 0 h 69"/>
                  <a:gd name="T12" fmla="*/ 170 w 172"/>
                  <a:gd name="T13" fmla="*/ 62 h 69"/>
                  <a:gd name="T14" fmla="*/ 172 w 172"/>
                  <a:gd name="T15" fmla="*/ 66 h 69"/>
                  <a:gd name="T16" fmla="*/ 168 w 172"/>
                  <a:gd name="T17" fmla="*/ 69 h 69"/>
                  <a:gd name="T18" fmla="*/ 4 w 172"/>
                  <a:gd name="T1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69">
                    <a:moveTo>
                      <a:pt x="4" y="69"/>
                    </a:moveTo>
                    <a:cubicBezTo>
                      <a:pt x="2" y="69"/>
                      <a:pt x="1" y="68"/>
                      <a:pt x="1" y="66"/>
                    </a:cubicBezTo>
                    <a:cubicBezTo>
                      <a:pt x="0" y="65"/>
                      <a:pt x="1" y="63"/>
                      <a:pt x="2" y="6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6" y="0"/>
                      <a:pt x="87" y="0"/>
                    </a:cubicBezTo>
                    <a:cubicBezTo>
                      <a:pt x="87" y="0"/>
                      <a:pt x="88" y="0"/>
                      <a:pt x="89" y="0"/>
                    </a:cubicBezTo>
                    <a:cubicBezTo>
                      <a:pt x="170" y="62"/>
                      <a:pt x="170" y="62"/>
                      <a:pt x="170" y="62"/>
                    </a:cubicBezTo>
                    <a:cubicBezTo>
                      <a:pt x="172" y="63"/>
                      <a:pt x="172" y="65"/>
                      <a:pt x="172" y="66"/>
                    </a:cubicBezTo>
                    <a:cubicBezTo>
                      <a:pt x="171" y="68"/>
                      <a:pt x="170" y="69"/>
                      <a:pt x="168" y="69"/>
                    </a:cubicBezTo>
                    <a:cubicBezTo>
                      <a:pt x="4" y="69"/>
                      <a:pt x="4" y="69"/>
                      <a:pt x="4" y="69"/>
                    </a:cubicBezTo>
                  </a:path>
                </a:pathLst>
              </a:custGeom>
              <a:solidFill>
                <a:srgbClr val="D0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9" name="Freeform 886"/>
              <p:cNvSpPr>
                <a:spLocks noEditPoints="1"/>
              </p:cNvSpPr>
              <p:nvPr/>
            </p:nvSpPr>
            <p:spPr bwMode="auto">
              <a:xfrm>
                <a:off x="10306" y="-156"/>
                <a:ext cx="1080" cy="457"/>
              </a:xfrm>
              <a:custGeom>
                <a:avLst/>
                <a:gdLst>
                  <a:gd name="T0" fmla="*/ 91 w 180"/>
                  <a:gd name="T1" fmla="*/ 7 h 76"/>
                  <a:gd name="T2" fmla="*/ 172 w 180"/>
                  <a:gd name="T3" fmla="*/ 69 h 76"/>
                  <a:gd name="T4" fmla="*/ 8 w 180"/>
                  <a:gd name="T5" fmla="*/ 69 h 76"/>
                  <a:gd name="T6" fmla="*/ 91 w 180"/>
                  <a:gd name="T7" fmla="*/ 7 h 76"/>
                  <a:gd name="T8" fmla="*/ 91 w 180"/>
                  <a:gd name="T9" fmla="*/ 0 h 76"/>
                  <a:gd name="T10" fmla="*/ 86 w 180"/>
                  <a:gd name="T11" fmla="*/ 1 h 76"/>
                  <a:gd name="T12" fmla="*/ 4 w 180"/>
                  <a:gd name="T13" fmla="*/ 64 h 76"/>
                  <a:gd name="T14" fmla="*/ 1 w 180"/>
                  <a:gd name="T15" fmla="*/ 72 h 76"/>
                  <a:gd name="T16" fmla="*/ 8 w 180"/>
                  <a:gd name="T17" fmla="*/ 76 h 76"/>
                  <a:gd name="T18" fmla="*/ 172 w 180"/>
                  <a:gd name="T19" fmla="*/ 76 h 76"/>
                  <a:gd name="T20" fmla="*/ 179 w 180"/>
                  <a:gd name="T21" fmla="*/ 72 h 76"/>
                  <a:gd name="T22" fmla="*/ 176 w 180"/>
                  <a:gd name="T23" fmla="*/ 64 h 76"/>
                  <a:gd name="T24" fmla="*/ 95 w 180"/>
                  <a:gd name="T25" fmla="*/ 1 h 76"/>
                  <a:gd name="T26" fmla="*/ 91 w 180"/>
                  <a:gd name="T2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76">
                    <a:moveTo>
                      <a:pt x="91" y="7"/>
                    </a:moveTo>
                    <a:cubicBezTo>
                      <a:pt x="172" y="69"/>
                      <a:pt x="172" y="69"/>
                      <a:pt x="172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1" y="7"/>
                      <a:pt x="91" y="7"/>
                      <a:pt x="91" y="7"/>
                    </a:cubicBezTo>
                    <a:moveTo>
                      <a:pt x="91" y="0"/>
                    </a:moveTo>
                    <a:cubicBezTo>
                      <a:pt x="89" y="0"/>
                      <a:pt x="88" y="0"/>
                      <a:pt x="86" y="1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" y="65"/>
                      <a:pt x="0" y="69"/>
                      <a:pt x="1" y="72"/>
                    </a:cubicBezTo>
                    <a:cubicBezTo>
                      <a:pt x="2" y="74"/>
                      <a:pt x="5" y="76"/>
                      <a:pt x="8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5" y="76"/>
                      <a:pt x="178" y="74"/>
                      <a:pt x="179" y="72"/>
                    </a:cubicBezTo>
                    <a:cubicBezTo>
                      <a:pt x="180" y="69"/>
                      <a:pt x="179" y="65"/>
                      <a:pt x="176" y="6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4" y="0"/>
                      <a:pt x="92" y="0"/>
                      <a:pt x="91" y="0"/>
                    </a:cubicBezTo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0" name="Freeform 887"/>
              <p:cNvSpPr>
                <a:spLocks/>
              </p:cNvSpPr>
              <p:nvPr/>
            </p:nvSpPr>
            <p:spPr bwMode="auto">
              <a:xfrm>
                <a:off x="10468" y="-54"/>
                <a:ext cx="756" cy="288"/>
              </a:xfrm>
              <a:custGeom>
                <a:avLst/>
                <a:gdLst>
                  <a:gd name="T0" fmla="*/ 378 w 756"/>
                  <a:gd name="T1" fmla="*/ 0 h 288"/>
                  <a:gd name="T2" fmla="*/ 0 w 756"/>
                  <a:gd name="T3" fmla="*/ 288 h 288"/>
                  <a:gd name="T4" fmla="*/ 756 w 756"/>
                  <a:gd name="T5" fmla="*/ 288 h 288"/>
                  <a:gd name="T6" fmla="*/ 378 w 756"/>
                  <a:gd name="T7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6" h="288">
                    <a:moveTo>
                      <a:pt x="378" y="0"/>
                    </a:moveTo>
                    <a:lnTo>
                      <a:pt x="0" y="288"/>
                    </a:lnTo>
                    <a:lnTo>
                      <a:pt x="756" y="288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E88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1" name="Freeform 888"/>
              <p:cNvSpPr>
                <a:spLocks/>
              </p:cNvSpPr>
              <p:nvPr/>
            </p:nvSpPr>
            <p:spPr bwMode="auto">
              <a:xfrm>
                <a:off x="10468" y="-54"/>
                <a:ext cx="756" cy="288"/>
              </a:xfrm>
              <a:custGeom>
                <a:avLst/>
                <a:gdLst>
                  <a:gd name="T0" fmla="*/ 378 w 756"/>
                  <a:gd name="T1" fmla="*/ 0 h 288"/>
                  <a:gd name="T2" fmla="*/ 0 w 756"/>
                  <a:gd name="T3" fmla="*/ 288 h 288"/>
                  <a:gd name="T4" fmla="*/ 756 w 756"/>
                  <a:gd name="T5" fmla="*/ 288 h 288"/>
                  <a:gd name="T6" fmla="*/ 378 w 756"/>
                  <a:gd name="T7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6" h="288">
                    <a:moveTo>
                      <a:pt x="378" y="0"/>
                    </a:moveTo>
                    <a:lnTo>
                      <a:pt x="0" y="288"/>
                    </a:lnTo>
                    <a:lnTo>
                      <a:pt x="756" y="288"/>
                    </a:lnTo>
                    <a:lnTo>
                      <a:pt x="3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2" name="Freeform 889"/>
              <p:cNvSpPr>
                <a:spLocks/>
              </p:cNvSpPr>
              <p:nvPr/>
            </p:nvSpPr>
            <p:spPr bwMode="auto">
              <a:xfrm>
                <a:off x="10354" y="-114"/>
                <a:ext cx="516" cy="373"/>
              </a:xfrm>
              <a:custGeom>
                <a:avLst/>
                <a:gdLst>
                  <a:gd name="T0" fmla="*/ 498 w 516"/>
                  <a:gd name="T1" fmla="*/ 0 h 373"/>
                  <a:gd name="T2" fmla="*/ 0 w 516"/>
                  <a:gd name="T3" fmla="*/ 373 h 373"/>
                  <a:gd name="T4" fmla="*/ 42 w 516"/>
                  <a:gd name="T5" fmla="*/ 373 h 373"/>
                  <a:gd name="T6" fmla="*/ 516 w 516"/>
                  <a:gd name="T7" fmla="*/ 12 h 373"/>
                  <a:gd name="T8" fmla="*/ 498 w 516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373">
                    <a:moveTo>
                      <a:pt x="498" y="0"/>
                    </a:moveTo>
                    <a:lnTo>
                      <a:pt x="0" y="373"/>
                    </a:lnTo>
                    <a:lnTo>
                      <a:pt x="42" y="373"/>
                    </a:lnTo>
                    <a:lnTo>
                      <a:pt x="516" y="12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8B8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3" name="Freeform 890"/>
              <p:cNvSpPr>
                <a:spLocks/>
              </p:cNvSpPr>
              <p:nvPr/>
            </p:nvSpPr>
            <p:spPr bwMode="auto">
              <a:xfrm>
                <a:off x="10354" y="-114"/>
                <a:ext cx="516" cy="373"/>
              </a:xfrm>
              <a:custGeom>
                <a:avLst/>
                <a:gdLst>
                  <a:gd name="T0" fmla="*/ 498 w 516"/>
                  <a:gd name="T1" fmla="*/ 0 h 373"/>
                  <a:gd name="T2" fmla="*/ 0 w 516"/>
                  <a:gd name="T3" fmla="*/ 373 h 373"/>
                  <a:gd name="T4" fmla="*/ 42 w 516"/>
                  <a:gd name="T5" fmla="*/ 373 h 373"/>
                  <a:gd name="T6" fmla="*/ 516 w 516"/>
                  <a:gd name="T7" fmla="*/ 12 h 373"/>
                  <a:gd name="T8" fmla="*/ 498 w 516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373">
                    <a:moveTo>
                      <a:pt x="498" y="0"/>
                    </a:moveTo>
                    <a:lnTo>
                      <a:pt x="0" y="373"/>
                    </a:lnTo>
                    <a:lnTo>
                      <a:pt x="42" y="373"/>
                    </a:lnTo>
                    <a:lnTo>
                      <a:pt x="516" y="12"/>
                    </a:lnTo>
                    <a:lnTo>
                      <a:pt x="4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4" name="Freeform 891"/>
              <p:cNvSpPr>
                <a:spLocks/>
              </p:cNvSpPr>
              <p:nvPr/>
            </p:nvSpPr>
            <p:spPr bwMode="auto">
              <a:xfrm>
                <a:off x="10852" y="-114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  <a:gd name="T8" fmla="*/ 0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4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5" name="Freeform 892"/>
              <p:cNvSpPr>
                <a:spLocks/>
              </p:cNvSpPr>
              <p:nvPr/>
            </p:nvSpPr>
            <p:spPr bwMode="auto">
              <a:xfrm>
                <a:off x="10852" y="-114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  <a:gd name="T8" fmla="*/ 0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6" name="Oval 893"/>
              <p:cNvSpPr>
                <a:spLocks noChangeArrowheads="1"/>
              </p:cNvSpPr>
              <p:nvPr/>
            </p:nvSpPr>
            <p:spPr bwMode="auto">
              <a:xfrm>
                <a:off x="10750" y="18"/>
                <a:ext cx="180" cy="180"/>
              </a:xfrm>
              <a:prstGeom prst="ellipse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7" name="Oval 894"/>
              <p:cNvSpPr>
                <a:spLocks noChangeArrowheads="1"/>
              </p:cNvSpPr>
              <p:nvPr/>
            </p:nvSpPr>
            <p:spPr bwMode="auto">
              <a:xfrm>
                <a:off x="10774" y="36"/>
                <a:ext cx="138" cy="144"/>
              </a:xfrm>
              <a:prstGeom prst="ellipse">
                <a:avLst/>
              </a:prstGeom>
              <a:solidFill>
                <a:srgbClr val="8385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7" name="Freeform 895"/>
              <p:cNvSpPr>
                <a:spLocks noEditPoints="1"/>
              </p:cNvSpPr>
              <p:nvPr/>
            </p:nvSpPr>
            <p:spPr bwMode="auto">
              <a:xfrm>
                <a:off x="10774" y="108"/>
                <a:ext cx="138" cy="0"/>
              </a:xfrm>
              <a:custGeom>
                <a:avLst/>
                <a:gdLst>
                  <a:gd name="T0" fmla="*/ 0 w 23"/>
                  <a:gd name="T1" fmla="*/ 0 w 23"/>
                  <a:gd name="T2" fmla="*/ 0 w 23"/>
                  <a:gd name="T3" fmla="*/ 0 w 23"/>
                  <a:gd name="T4" fmla="*/ 23 w 23"/>
                  <a:gd name="T5" fmla="*/ 23 w 23"/>
                  <a:gd name="T6" fmla="*/ 23 w 23"/>
                  <a:gd name="T7" fmla="*/ 23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8" name="Freeform 896"/>
              <p:cNvSpPr>
                <a:spLocks/>
              </p:cNvSpPr>
              <p:nvPr/>
            </p:nvSpPr>
            <p:spPr bwMode="auto">
              <a:xfrm>
                <a:off x="10774" y="102"/>
                <a:ext cx="138" cy="78"/>
              </a:xfrm>
              <a:custGeom>
                <a:avLst/>
                <a:gdLst>
                  <a:gd name="T0" fmla="*/ 23 w 23"/>
                  <a:gd name="T1" fmla="*/ 0 h 13"/>
                  <a:gd name="T2" fmla="*/ 11 w 23"/>
                  <a:gd name="T3" fmla="*/ 11 h 13"/>
                  <a:gd name="T4" fmla="*/ 0 w 23"/>
                  <a:gd name="T5" fmla="*/ 0 h 13"/>
                  <a:gd name="T6" fmla="*/ 0 w 23"/>
                  <a:gd name="T7" fmla="*/ 1 h 13"/>
                  <a:gd name="T8" fmla="*/ 0 w 23"/>
                  <a:gd name="T9" fmla="*/ 1 h 13"/>
                  <a:gd name="T10" fmla="*/ 11 w 23"/>
                  <a:gd name="T11" fmla="*/ 13 h 13"/>
                  <a:gd name="T12" fmla="*/ 23 w 23"/>
                  <a:gd name="T13" fmla="*/ 1 h 13"/>
                  <a:gd name="T14" fmla="*/ 23 w 23"/>
                  <a:gd name="T15" fmla="*/ 1 h 13"/>
                  <a:gd name="T16" fmla="*/ 23 w 2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3">
                    <a:moveTo>
                      <a:pt x="23" y="0"/>
                    </a:moveTo>
                    <a:cubicBezTo>
                      <a:pt x="22" y="6"/>
                      <a:pt x="17" y="11"/>
                      <a:pt x="11" y="11"/>
                    </a:cubicBezTo>
                    <a:cubicBezTo>
                      <a:pt x="5" y="11"/>
                      <a:pt x="0" y="6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7"/>
                      <a:pt x="5" y="13"/>
                      <a:pt x="11" y="13"/>
                    </a:cubicBezTo>
                    <a:cubicBezTo>
                      <a:pt x="17" y="13"/>
                      <a:pt x="23" y="7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767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9" name="Freeform 897"/>
              <p:cNvSpPr>
                <a:spLocks/>
              </p:cNvSpPr>
              <p:nvPr/>
            </p:nvSpPr>
            <p:spPr bwMode="auto">
              <a:xfrm>
                <a:off x="10552" y="427"/>
                <a:ext cx="72" cy="138"/>
              </a:xfrm>
              <a:custGeom>
                <a:avLst/>
                <a:gdLst>
                  <a:gd name="T0" fmla="*/ 0 w 12"/>
                  <a:gd name="T1" fmla="*/ 23 h 23"/>
                  <a:gd name="T2" fmla="*/ 0 w 12"/>
                  <a:gd name="T3" fmla="*/ 6 h 23"/>
                  <a:gd name="T4" fmla="*/ 0 w 12"/>
                  <a:gd name="T5" fmla="*/ 6 h 23"/>
                  <a:gd name="T6" fmla="*/ 0 w 12"/>
                  <a:gd name="T7" fmla="*/ 6 h 23"/>
                  <a:gd name="T8" fmla="*/ 6 w 12"/>
                  <a:gd name="T9" fmla="*/ 0 h 23"/>
                  <a:gd name="T10" fmla="*/ 12 w 12"/>
                  <a:gd name="T11" fmla="*/ 6 h 23"/>
                  <a:gd name="T12" fmla="*/ 12 w 12"/>
                  <a:gd name="T13" fmla="*/ 6 h 23"/>
                  <a:gd name="T14" fmla="*/ 12 w 12"/>
                  <a:gd name="T15" fmla="*/ 23 h 23"/>
                  <a:gd name="T16" fmla="*/ 0 w 12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0" name="Freeform 898"/>
              <p:cNvSpPr>
                <a:spLocks noEditPoints="1"/>
              </p:cNvSpPr>
              <p:nvPr/>
            </p:nvSpPr>
            <p:spPr bwMode="auto">
              <a:xfrm>
                <a:off x="10552" y="427"/>
                <a:ext cx="72" cy="144"/>
              </a:xfrm>
              <a:custGeom>
                <a:avLst/>
                <a:gdLst>
                  <a:gd name="T0" fmla="*/ 6 w 12"/>
                  <a:gd name="T1" fmla="*/ 1 h 24"/>
                  <a:gd name="T2" fmla="*/ 11 w 12"/>
                  <a:gd name="T3" fmla="*/ 6 h 24"/>
                  <a:gd name="T4" fmla="*/ 11 w 12"/>
                  <a:gd name="T5" fmla="*/ 6 h 24"/>
                  <a:gd name="T6" fmla="*/ 11 w 12"/>
                  <a:gd name="T7" fmla="*/ 6 h 24"/>
                  <a:gd name="T8" fmla="*/ 11 w 12"/>
                  <a:gd name="T9" fmla="*/ 6 h 24"/>
                  <a:gd name="T10" fmla="*/ 11 w 12"/>
                  <a:gd name="T11" fmla="*/ 6 h 24"/>
                  <a:gd name="T12" fmla="*/ 11 w 12"/>
                  <a:gd name="T13" fmla="*/ 23 h 24"/>
                  <a:gd name="T14" fmla="*/ 1 w 12"/>
                  <a:gd name="T15" fmla="*/ 23 h 24"/>
                  <a:gd name="T16" fmla="*/ 1 w 12"/>
                  <a:gd name="T17" fmla="*/ 6 h 24"/>
                  <a:gd name="T18" fmla="*/ 1 w 12"/>
                  <a:gd name="T19" fmla="*/ 6 h 24"/>
                  <a:gd name="T20" fmla="*/ 1 w 12"/>
                  <a:gd name="T21" fmla="*/ 6 h 24"/>
                  <a:gd name="T22" fmla="*/ 1 w 12"/>
                  <a:gd name="T23" fmla="*/ 6 h 24"/>
                  <a:gd name="T24" fmla="*/ 1 w 12"/>
                  <a:gd name="T25" fmla="*/ 6 h 24"/>
                  <a:gd name="T26" fmla="*/ 6 w 12"/>
                  <a:gd name="T27" fmla="*/ 1 h 24"/>
                  <a:gd name="T28" fmla="*/ 6 w 12"/>
                  <a:gd name="T29" fmla="*/ 0 h 24"/>
                  <a:gd name="T30" fmla="*/ 0 w 12"/>
                  <a:gd name="T31" fmla="*/ 6 h 24"/>
                  <a:gd name="T32" fmla="*/ 0 w 12"/>
                  <a:gd name="T33" fmla="*/ 6 h 24"/>
                  <a:gd name="T34" fmla="*/ 0 w 12"/>
                  <a:gd name="T35" fmla="*/ 24 h 24"/>
                  <a:gd name="T36" fmla="*/ 12 w 12"/>
                  <a:gd name="T37" fmla="*/ 24 h 24"/>
                  <a:gd name="T38" fmla="*/ 12 w 12"/>
                  <a:gd name="T39" fmla="*/ 6 h 24"/>
                  <a:gd name="T40" fmla="*/ 12 w 12"/>
                  <a:gd name="T41" fmla="*/ 6 h 24"/>
                  <a:gd name="T42" fmla="*/ 6 w 12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4">
                    <a:moveTo>
                      <a:pt x="6" y="1"/>
                    </a:moveTo>
                    <a:cubicBezTo>
                      <a:pt x="9" y="1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1"/>
                      <a:pt x="6" y="1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0" y="0"/>
                      <a:pt x="6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1" name="Rectangle 899"/>
              <p:cNvSpPr>
                <a:spLocks noChangeArrowheads="1"/>
              </p:cNvSpPr>
              <p:nvPr/>
            </p:nvSpPr>
            <p:spPr bwMode="auto">
              <a:xfrm>
                <a:off x="10582" y="433"/>
                <a:ext cx="12" cy="13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2" name="Rectangle 900"/>
              <p:cNvSpPr>
                <a:spLocks noChangeArrowheads="1"/>
              </p:cNvSpPr>
              <p:nvPr/>
            </p:nvSpPr>
            <p:spPr bwMode="auto">
              <a:xfrm>
                <a:off x="10582" y="433"/>
                <a:ext cx="1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3" name="Rectangle 901"/>
              <p:cNvSpPr>
                <a:spLocks noChangeArrowheads="1"/>
              </p:cNvSpPr>
              <p:nvPr/>
            </p:nvSpPr>
            <p:spPr bwMode="auto">
              <a:xfrm>
                <a:off x="10552" y="469"/>
                <a:ext cx="72" cy="1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4" name="Rectangle 902"/>
              <p:cNvSpPr>
                <a:spLocks noChangeArrowheads="1"/>
              </p:cNvSpPr>
              <p:nvPr/>
            </p:nvSpPr>
            <p:spPr bwMode="auto">
              <a:xfrm>
                <a:off x="10552" y="469"/>
                <a:ext cx="7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5" name="Freeform 903"/>
              <p:cNvSpPr>
                <a:spLocks/>
              </p:cNvSpPr>
              <p:nvPr/>
            </p:nvSpPr>
            <p:spPr bwMode="auto">
              <a:xfrm>
                <a:off x="10810" y="427"/>
                <a:ext cx="72" cy="138"/>
              </a:xfrm>
              <a:custGeom>
                <a:avLst/>
                <a:gdLst>
                  <a:gd name="T0" fmla="*/ 0 w 12"/>
                  <a:gd name="T1" fmla="*/ 23 h 23"/>
                  <a:gd name="T2" fmla="*/ 0 w 12"/>
                  <a:gd name="T3" fmla="*/ 6 h 23"/>
                  <a:gd name="T4" fmla="*/ 0 w 12"/>
                  <a:gd name="T5" fmla="*/ 6 h 23"/>
                  <a:gd name="T6" fmla="*/ 0 w 12"/>
                  <a:gd name="T7" fmla="*/ 6 h 23"/>
                  <a:gd name="T8" fmla="*/ 6 w 12"/>
                  <a:gd name="T9" fmla="*/ 0 h 23"/>
                  <a:gd name="T10" fmla="*/ 12 w 12"/>
                  <a:gd name="T11" fmla="*/ 6 h 23"/>
                  <a:gd name="T12" fmla="*/ 12 w 12"/>
                  <a:gd name="T13" fmla="*/ 6 h 23"/>
                  <a:gd name="T14" fmla="*/ 12 w 12"/>
                  <a:gd name="T15" fmla="*/ 23 h 23"/>
                  <a:gd name="T16" fmla="*/ 0 w 12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6" name="Freeform 904"/>
              <p:cNvSpPr>
                <a:spLocks noEditPoints="1"/>
              </p:cNvSpPr>
              <p:nvPr/>
            </p:nvSpPr>
            <p:spPr bwMode="auto">
              <a:xfrm>
                <a:off x="10810" y="427"/>
                <a:ext cx="78" cy="144"/>
              </a:xfrm>
              <a:custGeom>
                <a:avLst/>
                <a:gdLst>
                  <a:gd name="T0" fmla="*/ 6 w 13"/>
                  <a:gd name="T1" fmla="*/ 1 h 24"/>
                  <a:gd name="T2" fmla="*/ 11 w 13"/>
                  <a:gd name="T3" fmla="*/ 6 h 24"/>
                  <a:gd name="T4" fmla="*/ 11 w 13"/>
                  <a:gd name="T5" fmla="*/ 6 h 24"/>
                  <a:gd name="T6" fmla="*/ 11 w 13"/>
                  <a:gd name="T7" fmla="*/ 6 h 24"/>
                  <a:gd name="T8" fmla="*/ 11 w 13"/>
                  <a:gd name="T9" fmla="*/ 6 h 24"/>
                  <a:gd name="T10" fmla="*/ 11 w 13"/>
                  <a:gd name="T11" fmla="*/ 6 h 24"/>
                  <a:gd name="T12" fmla="*/ 11 w 13"/>
                  <a:gd name="T13" fmla="*/ 23 h 24"/>
                  <a:gd name="T14" fmla="*/ 1 w 13"/>
                  <a:gd name="T15" fmla="*/ 23 h 24"/>
                  <a:gd name="T16" fmla="*/ 1 w 13"/>
                  <a:gd name="T17" fmla="*/ 6 h 24"/>
                  <a:gd name="T18" fmla="*/ 1 w 13"/>
                  <a:gd name="T19" fmla="*/ 6 h 24"/>
                  <a:gd name="T20" fmla="*/ 1 w 13"/>
                  <a:gd name="T21" fmla="*/ 6 h 24"/>
                  <a:gd name="T22" fmla="*/ 1 w 13"/>
                  <a:gd name="T23" fmla="*/ 6 h 24"/>
                  <a:gd name="T24" fmla="*/ 1 w 13"/>
                  <a:gd name="T25" fmla="*/ 6 h 24"/>
                  <a:gd name="T26" fmla="*/ 6 w 13"/>
                  <a:gd name="T27" fmla="*/ 1 h 24"/>
                  <a:gd name="T28" fmla="*/ 6 w 13"/>
                  <a:gd name="T29" fmla="*/ 0 h 24"/>
                  <a:gd name="T30" fmla="*/ 0 w 13"/>
                  <a:gd name="T31" fmla="*/ 6 h 24"/>
                  <a:gd name="T32" fmla="*/ 0 w 13"/>
                  <a:gd name="T33" fmla="*/ 6 h 24"/>
                  <a:gd name="T34" fmla="*/ 0 w 13"/>
                  <a:gd name="T35" fmla="*/ 24 h 24"/>
                  <a:gd name="T36" fmla="*/ 13 w 13"/>
                  <a:gd name="T37" fmla="*/ 24 h 24"/>
                  <a:gd name="T38" fmla="*/ 13 w 13"/>
                  <a:gd name="T39" fmla="*/ 6 h 24"/>
                  <a:gd name="T40" fmla="*/ 13 w 13"/>
                  <a:gd name="T41" fmla="*/ 6 h 24"/>
                  <a:gd name="T42" fmla="*/ 6 w 13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4">
                    <a:moveTo>
                      <a:pt x="6" y="1"/>
                    </a:moveTo>
                    <a:cubicBezTo>
                      <a:pt x="9" y="1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1"/>
                      <a:pt x="6" y="1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7" name="Rectangle 905"/>
              <p:cNvSpPr>
                <a:spLocks noChangeArrowheads="1"/>
              </p:cNvSpPr>
              <p:nvPr/>
            </p:nvSpPr>
            <p:spPr bwMode="auto">
              <a:xfrm>
                <a:off x="10840" y="433"/>
                <a:ext cx="12" cy="13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8" name="Rectangle 906"/>
              <p:cNvSpPr>
                <a:spLocks noChangeArrowheads="1"/>
              </p:cNvSpPr>
              <p:nvPr/>
            </p:nvSpPr>
            <p:spPr bwMode="auto">
              <a:xfrm>
                <a:off x="10840" y="433"/>
                <a:ext cx="1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9" name="Rectangle 907"/>
              <p:cNvSpPr>
                <a:spLocks noChangeArrowheads="1"/>
              </p:cNvSpPr>
              <p:nvPr/>
            </p:nvSpPr>
            <p:spPr bwMode="auto">
              <a:xfrm>
                <a:off x="10816" y="469"/>
                <a:ext cx="66" cy="1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0" name="Rectangle 908"/>
              <p:cNvSpPr>
                <a:spLocks noChangeArrowheads="1"/>
              </p:cNvSpPr>
              <p:nvPr/>
            </p:nvSpPr>
            <p:spPr bwMode="auto">
              <a:xfrm>
                <a:off x="10816" y="469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1" name="Freeform 909"/>
              <p:cNvSpPr>
                <a:spLocks/>
              </p:cNvSpPr>
              <p:nvPr/>
            </p:nvSpPr>
            <p:spPr bwMode="auto">
              <a:xfrm>
                <a:off x="11056" y="427"/>
                <a:ext cx="66" cy="138"/>
              </a:xfrm>
              <a:custGeom>
                <a:avLst/>
                <a:gdLst>
                  <a:gd name="T0" fmla="*/ 0 w 11"/>
                  <a:gd name="T1" fmla="*/ 23 h 23"/>
                  <a:gd name="T2" fmla="*/ 0 w 11"/>
                  <a:gd name="T3" fmla="*/ 6 h 23"/>
                  <a:gd name="T4" fmla="*/ 0 w 11"/>
                  <a:gd name="T5" fmla="*/ 6 h 23"/>
                  <a:gd name="T6" fmla="*/ 6 w 11"/>
                  <a:gd name="T7" fmla="*/ 0 h 23"/>
                  <a:gd name="T8" fmla="*/ 11 w 11"/>
                  <a:gd name="T9" fmla="*/ 6 h 23"/>
                  <a:gd name="T10" fmla="*/ 11 w 11"/>
                  <a:gd name="T11" fmla="*/ 6 h 23"/>
                  <a:gd name="T12" fmla="*/ 11 w 11"/>
                  <a:gd name="T13" fmla="*/ 23 h 23"/>
                  <a:gd name="T14" fmla="*/ 0 w 11"/>
                  <a:gd name="T1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3">
                    <a:moveTo>
                      <a:pt x="0" y="23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2" name="Freeform 910"/>
              <p:cNvSpPr>
                <a:spLocks noEditPoints="1"/>
              </p:cNvSpPr>
              <p:nvPr/>
            </p:nvSpPr>
            <p:spPr bwMode="auto">
              <a:xfrm>
                <a:off x="11050" y="427"/>
                <a:ext cx="78" cy="144"/>
              </a:xfrm>
              <a:custGeom>
                <a:avLst/>
                <a:gdLst>
                  <a:gd name="T0" fmla="*/ 7 w 13"/>
                  <a:gd name="T1" fmla="*/ 1 h 24"/>
                  <a:gd name="T2" fmla="*/ 12 w 13"/>
                  <a:gd name="T3" fmla="*/ 6 h 24"/>
                  <a:gd name="T4" fmla="*/ 12 w 13"/>
                  <a:gd name="T5" fmla="*/ 6 h 24"/>
                  <a:gd name="T6" fmla="*/ 12 w 13"/>
                  <a:gd name="T7" fmla="*/ 6 h 24"/>
                  <a:gd name="T8" fmla="*/ 12 w 13"/>
                  <a:gd name="T9" fmla="*/ 6 h 24"/>
                  <a:gd name="T10" fmla="*/ 12 w 13"/>
                  <a:gd name="T11" fmla="*/ 6 h 24"/>
                  <a:gd name="T12" fmla="*/ 12 w 13"/>
                  <a:gd name="T13" fmla="*/ 23 h 24"/>
                  <a:gd name="T14" fmla="*/ 1 w 13"/>
                  <a:gd name="T15" fmla="*/ 23 h 24"/>
                  <a:gd name="T16" fmla="*/ 1 w 13"/>
                  <a:gd name="T17" fmla="*/ 6 h 24"/>
                  <a:gd name="T18" fmla="*/ 1 w 13"/>
                  <a:gd name="T19" fmla="*/ 6 h 24"/>
                  <a:gd name="T20" fmla="*/ 1 w 13"/>
                  <a:gd name="T21" fmla="*/ 6 h 24"/>
                  <a:gd name="T22" fmla="*/ 1 w 13"/>
                  <a:gd name="T23" fmla="*/ 6 h 24"/>
                  <a:gd name="T24" fmla="*/ 1 w 13"/>
                  <a:gd name="T25" fmla="*/ 6 h 24"/>
                  <a:gd name="T26" fmla="*/ 7 w 13"/>
                  <a:gd name="T27" fmla="*/ 1 h 24"/>
                  <a:gd name="T28" fmla="*/ 7 w 13"/>
                  <a:gd name="T29" fmla="*/ 0 h 24"/>
                  <a:gd name="T30" fmla="*/ 0 w 13"/>
                  <a:gd name="T31" fmla="*/ 6 h 24"/>
                  <a:gd name="T32" fmla="*/ 0 w 13"/>
                  <a:gd name="T33" fmla="*/ 6 h 24"/>
                  <a:gd name="T34" fmla="*/ 0 w 13"/>
                  <a:gd name="T35" fmla="*/ 24 h 24"/>
                  <a:gd name="T36" fmla="*/ 13 w 13"/>
                  <a:gd name="T37" fmla="*/ 24 h 24"/>
                  <a:gd name="T38" fmla="*/ 13 w 13"/>
                  <a:gd name="T39" fmla="*/ 6 h 24"/>
                  <a:gd name="T40" fmla="*/ 13 w 13"/>
                  <a:gd name="T41" fmla="*/ 6 h 24"/>
                  <a:gd name="T42" fmla="*/ 7 w 13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4">
                    <a:moveTo>
                      <a:pt x="7" y="1"/>
                    </a:moveTo>
                    <a:cubicBezTo>
                      <a:pt x="9" y="1"/>
                      <a:pt x="12" y="3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4" y="1"/>
                      <a:pt x="7" y="1"/>
                    </a:cubicBezTo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3" name="Rectangle 911"/>
              <p:cNvSpPr>
                <a:spLocks noChangeArrowheads="1"/>
              </p:cNvSpPr>
              <p:nvPr/>
            </p:nvSpPr>
            <p:spPr bwMode="auto">
              <a:xfrm>
                <a:off x="11086" y="433"/>
                <a:ext cx="6" cy="13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4" name="Rectangle 912"/>
              <p:cNvSpPr>
                <a:spLocks noChangeArrowheads="1"/>
              </p:cNvSpPr>
              <p:nvPr/>
            </p:nvSpPr>
            <p:spPr bwMode="auto">
              <a:xfrm>
                <a:off x="11086" y="433"/>
                <a:ext cx="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5" name="Rectangle 913"/>
              <p:cNvSpPr>
                <a:spLocks noChangeArrowheads="1"/>
              </p:cNvSpPr>
              <p:nvPr/>
            </p:nvSpPr>
            <p:spPr bwMode="auto">
              <a:xfrm>
                <a:off x="11056" y="469"/>
                <a:ext cx="66" cy="12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6" name="Rectangle 914"/>
              <p:cNvSpPr>
                <a:spLocks noChangeArrowheads="1"/>
              </p:cNvSpPr>
              <p:nvPr/>
            </p:nvSpPr>
            <p:spPr bwMode="auto">
              <a:xfrm>
                <a:off x="11056" y="469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7" name="Freeform 915"/>
              <p:cNvSpPr>
                <a:spLocks/>
              </p:cNvSpPr>
              <p:nvPr/>
            </p:nvSpPr>
            <p:spPr bwMode="auto">
              <a:xfrm>
                <a:off x="11086" y="301"/>
                <a:ext cx="72" cy="684"/>
              </a:xfrm>
              <a:custGeom>
                <a:avLst/>
                <a:gdLst>
                  <a:gd name="T0" fmla="*/ 9 w 12"/>
                  <a:gd name="T1" fmla="*/ 0 h 114"/>
                  <a:gd name="T2" fmla="*/ 3 w 12"/>
                  <a:gd name="T3" fmla="*/ 0 h 114"/>
                  <a:gd name="T4" fmla="*/ 3 w 12"/>
                  <a:gd name="T5" fmla="*/ 1 h 114"/>
                  <a:gd name="T6" fmla="*/ 0 w 12"/>
                  <a:gd name="T7" fmla="*/ 12 h 114"/>
                  <a:gd name="T8" fmla="*/ 0 w 12"/>
                  <a:gd name="T9" fmla="*/ 21 h 114"/>
                  <a:gd name="T10" fmla="*/ 1 w 12"/>
                  <a:gd name="T11" fmla="*/ 21 h 114"/>
                  <a:gd name="T12" fmla="*/ 7 w 12"/>
                  <a:gd name="T13" fmla="*/ 27 h 114"/>
                  <a:gd name="T14" fmla="*/ 7 w 12"/>
                  <a:gd name="T15" fmla="*/ 27 h 114"/>
                  <a:gd name="T16" fmla="*/ 7 w 12"/>
                  <a:gd name="T17" fmla="*/ 45 h 114"/>
                  <a:gd name="T18" fmla="*/ 0 w 12"/>
                  <a:gd name="T19" fmla="*/ 45 h 114"/>
                  <a:gd name="T20" fmla="*/ 0 w 12"/>
                  <a:gd name="T21" fmla="*/ 104 h 114"/>
                  <a:gd name="T22" fmla="*/ 11 w 12"/>
                  <a:gd name="T23" fmla="*/ 114 h 114"/>
                  <a:gd name="T24" fmla="*/ 12 w 12"/>
                  <a:gd name="T25" fmla="*/ 111 h 114"/>
                  <a:gd name="T26" fmla="*/ 12 w 12"/>
                  <a:gd name="T27" fmla="*/ 12 h 114"/>
                  <a:gd name="T28" fmla="*/ 11 w 12"/>
                  <a:gd name="T29" fmla="*/ 11 h 114"/>
                  <a:gd name="T30" fmla="*/ 11 w 12"/>
                  <a:gd name="T31" fmla="*/ 11 h 114"/>
                  <a:gd name="T32" fmla="*/ 9 w 12"/>
                  <a:gd name="T33" fmla="*/ 3 h 114"/>
                  <a:gd name="T34" fmla="*/ 9 w 12"/>
                  <a:gd name="T35" fmla="*/ 3 h 114"/>
                  <a:gd name="T36" fmla="*/ 9 w 12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8"/>
                      <a:pt x="0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4" y="21"/>
                      <a:pt x="7" y="24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3"/>
                      <a:pt x="12" y="112"/>
                      <a:pt x="12" y="1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8"/>
                      <a:pt x="9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9" y="0"/>
                      <a:pt x="9" y="0"/>
                    </a:cubicBezTo>
                  </a:path>
                </a:pathLst>
              </a:custGeom>
              <a:solidFill>
                <a:srgbClr val="8A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8" name="Freeform 916"/>
              <p:cNvSpPr>
                <a:spLocks noEditPoints="1"/>
              </p:cNvSpPr>
              <p:nvPr/>
            </p:nvSpPr>
            <p:spPr bwMode="auto">
              <a:xfrm>
                <a:off x="10732" y="301"/>
                <a:ext cx="228" cy="516"/>
              </a:xfrm>
              <a:custGeom>
                <a:avLst/>
                <a:gdLst>
                  <a:gd name="T0" fmla="*/ 13 w 38"/>
                  <a:gd name="T1" fmla="*/ 45 h 86"/>
                  <a:gd name="T2" fmla="*/ 13 w 38"/>
                  <a:gd name="T3" fmla="*/ 27 h 86"/>
                  <a:gd name="T4" fmla="*/ 13 w 38"/>
                  <a:gd name="T5" fmla="*/ 27 h 86"/>
                  <a:gd name="T6" fmla="*/ 19 w 38"/>
                  <a:gd name="T7" fmla="*/ 21 h 86"/>
                  <a:gd name="T8" fmla="*/ 26 w 38"/>
                  <a:gd name="T9" fmla="*/ 27 h 86"/>
                  <a:gd name="T10" fmla="*/ 26 w 38"/>
                  <a:gd name="T11" fmla="*/ 27 h 86"/>
                  <a:gd name="T12" fmla="*/ 26 w 38"/>
                  <a:gd name="T13" fmla="*/ 45 h 86"/>
                  <a:gd name="T14" fmla="*/ 13 w 38"/>
                  <a:gd name="T15" fmla="*/ 45 h 86"/>
                  <a:gd name="T16" fmla="*/ 34 w 38"/>
                  <a:gd name="T17" fmla="*/ 0 h 86"/>
                  <a:gd name="T18" fmla="*/ 3 w 38"/>
                  <a:gd name="T19" fmla="*/ 0 h 86"/>
                  <a:gd name="T20" fmla="*/ 3 w 38"/>
                  <a:gd name="T21" fmla="*/ 0 h 86"/>
                  <a:gd name="T22" fmla="*/ 3 w 38"/>
                  <a:gd name="T23" fmla="*/ 1 h 86"/>
                  <a:gd name="T24" fmla="*/ 0 w 38"/>
                  <a:gd name="T25" fmla="*/ 12 h 86"/>
                  <a:gd name="T26" fmla="*/ 0 w 38"/>
                  <a:gd name="T27" fmla="*/ 51 h 86"/>
                  <a:gd name="T28" fmla="*/ 4 w 38"/>
                  <a:gd name="T29" fmla="*/ 56 h 86"/>
                  <a:gd name="T30" fmla="*/ 4 w 38"/>
                  <a:gd name="T31" fmla="*/ 54 h 86"/>
                  <a:gd name="T32" fmla="*/ 35 w 38"/>
                  <a:gd name="T33" fmla="*/ 54 h 86"/>
                  <a:gd name="T34" fmla="*/ 35 w 38"/>
                  <a:gd name="T35" fmla="*/ 83 h 86"/>
                  <a:gd name="T36" fmla="*/ 38 w 38"/>
                  <a:gd name="T37" fmla="*/ 86 h 86"/>
                  <a:gd name="T38" fmla="*/ 38 w 38"/>
                  <a:gd name="T39" fmla="*/ 12 h 86"/>
                  <a:gd name="T40" fmla="*/ 38 w 38"/>
                  <a:gd name="T41" fmla="*/ 11 h 86"/>
                  <a:gd name="T42" fmla="*/ 35 w 38"/>
                  <a:gd name="T43" fmla="*/ 3 h 86"/>
                  <a:gd name="T44" fmla="*/ 35 w 38"/>
                  <a:gd name="T45" fmla="*/ 3 h 86"/>
                  <a:gd name="T46" fmla="*/ 34 w 38"/>
                  <a:gd name="T4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86">
                    <a:moveTo>
                      <a:pt x="13" y="4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4"/>
                      <a:pt x="16" y="21"/>
                      <a:pt x="19" y="21"/>
                    </a:cubicBezTo>
                    <a:cubicBezTo>
                      <a:pt x="23" y="21"/>
                      <a:pt x="26" y="24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13" y="45"/>
                      <a:pt x="13" y="45"/>
                      <a:pt x="13" y="45"/>
                    </a:cubicBezTo>
                    <a:moveTo>
                      <a:pt x="3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8"/>
                      <a:pt x="0" y="1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1"/>
                      <a:pt x="38" y="11"/>
                    </a:cubicBezTo>
                    <a:cubicBezTo>
                      <a:pt x="35" y="8"/>
                      <a:pt x="35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1"/>
                      <a:pt x="34" y="0"/>
                      <a:pt x="34" y="0"/>
                    </a:cubicBezTo>
                  </a:path>
                </a:pathLst>
              </a:custGeom>
              <a:solidFill>
                <a:srgbClr val="8A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9" name="Freeform 917"/>
              <p:cNvSpPr>
                <a:spLocks/>
              </p:cNvSpPr>
              <p:nvPr/>
            </p:nvSpPr>
            <p:spPr bwMode="auto">
              <a:xfrm>
                <a:off x="10756" y="625"/>
                <a:ext cx="186" cy="174"/>
              </a:xfrm>
              <a:custGeom>
                <a:avLst/>
                <a:gdLst>
                  <a:gd name="T0" fmla="*/ 186 w 186"/>
                  <a:gd name="T1" fmla="*/ 0 h 174"/>
                  <a:gd name="T2" fmla="*/ 0 w 186"/>
                  <a:gd name="T3" fmla="*/ 0 h 174"/>
                  <a:gd name="T4" fmla="*/ 0 w 186"/>
                  <a:gd name="T5" fmla="*/ 12 h 174"/>
                  <a:gd name="T6" fmla="*/ 12 w 186"/>
                  <a:gd name="T7" fmla="*/ 18 h 174"/>
                  <a:gd name="T8" fmla="*/ 12 w 186"/>
                  <a:gd name="T9" fmla="*/ 6 h 174"/>
                  <a:gd name="T10" fmla="*/ 180 w 186"/>
                  <a:gd name="T11" fmla="*/ 6 h 174"/>
                  <a:gd name="T12" fmla="*/ 180 w 186"/>
                  <a:gd name="T13" fmla="*/ 168 h 174"/>
                  <a:gd name="T14" fmla="*/ 186 w 186"/>
                  <a:gd name="T15" fmla="*/ 174 h 174"/>
                  <a:gd name="T16" fmla="*/ 186 w 186"/>
                  <a:gd name="T1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174">
                    <a:moveTo>
                      <a:pt x="18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80" y="6"/>
                    </a:lnTo>
                    <a:lnTo>
                      <a:pt x="180" y="168"/>
                    </a:lnTo>
                    <a:lnTo>
                      <a:pt x="186" y="17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A3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0" name="Freeform 918"/>
              <p:cNvSpPr>
                <a:spLocks/>
              </p:cNvSpPr>
              <p:nvPr/>
            </p:nvSpPr>
            <p:spPr bwMode="auto">
              <a:xfrm>
                <a:off x="10756" y="625"/>
                <a:ext cx="186" cy="174"/>
              </a:xfrm>
              <a:custGeom>
                <a:avLst/>
                <a:gdLst>
                  <a:gd name="T0" fmla="*/ 186 w 186"/>
                  <a:gd name="T1" fmla="*/ 0 h 174"/>
                  <a:gd name="T2" fmla="*/ 0 w 186"/>
                  <a:gd name="T3" fmla="*/ 0 h 174"/>
                  <a:gd name="T4" fmla="*/ 0 w 186"/>
                  <a:gd name="T5" fmla="*/ 12 h 174"/>
                  <a:gd name="T6" fmla="*/ 12 w 186"/>
                  <a:gd name="T7" fmla="*/ 18 h 174"/>
                  <a:gd name="T8" fmla="*/ 12 w 186"/>
                  <a:gd name="T9" fmla="*/ 6 h 174"/>
                  <a:gd name="T10" fmla="*/ 180 w 186"/>
                  <a:gd name="T11" fmla="*/ 6 h 174"/>
                  <a:gd name="T12" fmla="*/ 180 w 186"/>
                  <a:gd name="T13" fmla="*/ 168 h 174"/>
                  <a:gd name="T14" fmla="*/ 186 w 186"/>
                  <a:gd name="T15" fmla="*/ 174 h 174"/>
                  <a:gd name="T16" fmla="*/ 186 w 186"/>
                  <a:gd name="T1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174">
                    <a:moveTo>
                      <a:pt x="18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80" y="6"/>
                    </a:lnTo>
                    <a:lnTo>
                      <a:pt x="180" y="168"/>
                    </a:lnTo>
                    <a:lnTo>
                      <a:pt x="186" y="174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1" name="Freeform 919"/>
              <p:cNvSpPr>
                <a:spLocks/>
              </p:cNvSpPr>
              <p:nvPr/>
            </p:nvSpPr>
            <p:spPr bwMode="auto">
              <a:xfrm>
                <a:off x="10768" y="631"/>
                <a:ext cx="168" cy="162"/>
              </a:xfrm>
              <a:custGeom>
                <a:avLst/>
                <a:gdLst>
                  <a:gd name="T0" fmla="*/ 168 w 168"/>
                  <a:gd name="T1" fmla="*/ 0 h 162"/>
                  <a:gd name="T2" fmla="*/ 0 w 168"/>
                  <a:gd name="T3" fmla="*/ 0 h 162"/>
                  <a:gd name="T4" fmla="*/ 0 w 168"/>
                  <a:gd name="T5" fmla="*/ 12 h 162"/>
                  <a:gd name="T6" fmla="*/ 24 w 168"/>
                  <a:gd name="T7" fmla="*/ 36 h 162"/>
                  <a:gd name="T8" fmla="*/ 24 w 168"/>
                  <a:gd name="T9" fmla="*/ 30 h 162"/>
                  <a:gd name="T10" fmla="*/ 144 w 168"/>
                  <a:gd name="T11" fmla="*/ 30 h 162"/>
                  <a:gd name="T12" fmla="*/ 144 w 168"/>
                  <a:gd name="T13" fmla="*/ 144 h 162"/>
                  <a:gd name="T14" fmla="*/ 168 w 168"/>
                  <a:gd name="T15" fmla="*/ 162 h 162"/>
                  <a:gd name="T16" fmla="*/ 168 w 168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2">
                    <a:moveTo>
                      <a:pt x="16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44" y="30"/>
                    </a:lnTo>
                    <a:lnTo>
                      <a:pt x="144" y="144"/>
                    </a:lnTo>
                    <a:lnTo>
                      <a:pt x="168" y="16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94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2" name="Freeform 920"/>
              <p:cNvSpPr>
                <a:spLocks/>
              </p:cNvSpPr>
              <p:nvPr/>
            </p:nvSpPr>
            <p:spPr bwMode="auto">
              <a:xfrm>
                <a:off x="10768" y="631"/>
                <a:ext cx="168" cy="162"/>
              </a:xfrm>
              <a:custGeom>
                <a:avLst/>
                <a:gdLst>
                  <a:gd name="T0" fmla="*/ 168 w 168"/>
                  <a:gd name="T1" fmla="*/ 0 h 162"/>
                  <a:gd name="T2" fmla="*/ 0 w 168"/>
                  <a:gd name="T3" fmla="*/ 0 h 162"/>
                  <a:gd name="T4" fmla="*/ 0 w 168"/>
                  <a:gd name="T5" fmla="*/ 12 h 162"/>
                  <a:gd name="T6" fmla="*/ 24 w 168"/>
                  <a:gd name="T7" fmla="*/ 36 h 162"/>
                  <a:gd name="T8" fmla="*/ 24 w 168"/>
                  <a:gd name="T9" fmla="*/ 30 h 162"/>
                  <a:gd name="T10" fmla="*/ 144 w 168"/>
                  <a:gd name="T11" fmla="*/ 30 h 162"/>
                  <a:gd name="T12" fmla="*/ 144 w 168"/>
                  <a:gd name="T13" fmla="*/ 144 h 162"/>
                  <a:gd name="T14" fmla="*/ 168 w 168"/>
                  <a:gd name="T15" fmla="*/ 162 h 162"/>
                  <a:gd name="T16" fmla="*/ 168 w 168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2">
                    <a:moveTo>
                      <a:pt x="16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44" y="30"/>
                    </a:lnTo>
                    <a:lnTo>
                      <a:pt x="144" y="144"/>
                    </a:lnTo>
                    <a:lnTo>
                      <a:pt x="168" y="162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3" name="Freeform 921"/>
              <p:cNvSpPr>
                <a:spLocks/>
              </p:cNvSpPr>
              <p:nvPr/>
            </p:nvSpPr>
            <p:spPr bwMode="auto">
              <a:xfrm>
                <a:off x="10792" y="661"/>
                <a:ext cx="120" cy="114"/>
              </a:xfrm>
              <a:custGeom>
                <a:avLst/>
                <a:gdLst>
                  <a:gd name="T0" fmla="*/ 120 w 120"/>
                  <a:gd name="T1" fmla="*/ 0 h 114"/>
                  <a:gd name="T2" fmla="*/ 0 w 120"/>
                  <a:gd name="T3" fmla="*/ 0 h 114"/>
                  <a:gd name="T4" fmla="*/ 0 w 120"/>
                  <a:gd name="T5" fmla="*/ 6 h 114"/>
                  <a:gd name="T6" fmla="*/ 120 w 120"/>
                  <a:gd name="T7" fmla="*/ 114 h 114"/>
                  <a:gd name="T8" fmla="*/ 120 w 12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14">
                    <a:moveTo>
                      <a:pt x="12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0" y="11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383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0" name="Freeform 922"/>
              <p:cNvSpPr>
                <a:spLocks/>
              </p:cNvSpPr>
              <p:nvPr/>
            </p:nvSpPr>
            <p:spPr bwMode="auto">
              <a:xfrm>
                <a:off x="10792" y="661"/>
                <a:ext cx="120" cy="114"/>
              </a:xfrm>
              <a:custGeom>
                <a:avLst/>
                <a:gdLst>
                  <a:gd name="T0" fmla="*/ 120 w 120"/>
                  <a:gd name="T1" fmla="*/ 0 h 114"/>
                  <a:gd name="T2" fmla="*/ 0 w 120"/>
                  <a:gd name="T3" fmla="*/ 0 h 114"/>
                  <a:gd name="T4" fmla="*/ 0 w 120"/>
                  <a:gd name="T5" fmla="*/ 6 h 114"/>
                  <a:gd name="T6" fmla="*/ 120 w 120"/>
                  <a:gd name="T7" fmla="*/ 114 h 114"/>
                  <a:gd name="T8" fmla="*/ 120 w 12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14">
                    <a:moveTo>
                      <a:pt x="12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0" y="114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1" name="Freeform 923"/>
              <p:cNvSpPr>
                <a:spLocks/>
              </p:cNvSpPr>
              <p:nvPr/>
            </p:nvSpPr>
            <p:spPr bwMode="auto">
              <a:xfrm>
                <a:off x="10528" y="301"/>
                <a:ext cx="78" cy="150"/>
              </a:xfrm>
              <a:custGeom>
                <a:avLst/>
                <a:gdLst>
                  <a:gd name="T0" fmla="*/ 9 w 13"/>
                  <a:gd name="T1" fmla="*/ 0 h 25"/>
                  <a:gd name="T2" fmla="*/ 4 w 13"/>
                  <a:gd name="T3" fmla="*/ 0 h 25"/>
                  <a:gd name="T4" fmla="*/ 4 w 13"/>
                  <a:gd name="T5" fmla="*/ 1 h 25"/>
                  <a:gd name="T6" fmla="*/ 0 w 13"/>
                  <a:gd name="T7" fmla="*/ 12 h 25"/>
                  <a:gd name="T8" fmla="*/ 0 w 13"/>
                  <a:gd name="T9" fmla="*/ 22 h 25"/>
                  <a:gd name="T10" fmla="*/ 4 w 13"/>
                  <a:gd name="T11" fmla="*/ 25 h 25"/>
                  <a:gd name="T12" fmla="*/ 10 w 13"/>
                  <a:gd name="T13" fmla="*/ 21 h 25"/>
                  <a:gd name="T14" fmla="*/ 13 w 13"/>
                  <a:gd name="T15" fmla="*/ 21 h 25"/>
                  <a:gd name="T16" fmla="*/ 13 w 13"/>
                  <a:gd name="T17" fmla="*/ 12 h 25"/>
                  <a:gd name="T18" fmla="*/ 13 w 13"/>
                  <a:gd name="T19" fmla="*/ 11 h 25"/>
                  <a:gd name="T20" fmla="*/ 13 w 13"/>
                  <a:gd name="T21" fmla="*/ 11 h 25"/>
                  <a:gd name="T22" fmla="*/ 13 w 13"/>
                  <a:gd name="T23" fmla="*/ 11 h 25"/>
                  <a:gd name="T24" fmla="*/ 9 w 13"/>
                  <a:gd name="T25" fmla="*/ 0 h 25"/>
                  <a:gd name="T26" fmla="*/ 9 w 1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4" y="8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2"/>
                      <a:pt x="7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9" y="7"/>
                      <a:pt x="9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8A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2" name="Freeform 924"/>
              <p:cNvSpPr>
                <a:spLocks noEditPoints="1"/>
              </p:cNvSpPr>
              <p:nvPr/>
            </p:nvSpPr>
            <p:spPr bwMode="auto">
              <a:xfrm>
                <a:off x="10558" y="433"/>
                <a:ext cx="48" cy="66"/>
              </a:xfrm>
              <a:custGeom>
                <a:avLst/>
                <a:gdLst>
                  <a:gd name="T0" fmla="*/ 4 w 8"/>
                  <a:gd name="T1" fmla="*/ 8 h 11"/>
                  <a:gd name="T2" fmla="*/ 4 w 8"/>
                  <a:gd name="T3" fmla="*/ 8 h 11"/>
                  <a:gd name="T4" fmla="*/ 4 w 8"/>
                  <a:gd name="T5" fmla="*/ 8 h 11"/>
                  <a:gd name="T6" fmla="*/ 4 w 8"/>
                  <a:gd name="T7" fmla="*/ 8 h 11"/>
                  <a:gd name="T8" fmla="*/ 8 w 8"/>
                  <a:gd name="T9" fmla="*/ 8 h 11"/>
                  <a:gd name="T10" fmla="*/ 6 w 8"/>
                  <a:gd name="T11" fmla="*/ 8 h 11"/>
                  <a:gd name="T12" fmla="*/ 6 w 8"/>
                  <a:gd name="T13" fmla="*/ 9 h 11"/>
                  <a:gd name="T14" fmla="*/ 8 w 8"/>
                  <a:gd name="T15" fmla="*/ 11 h 11"/>
                  <a:gd name="T16" fmla="*/ 8 w 8"/>
                  <a:gd name="T17" fmla="*/ 8 h 11"/>
                  <a:gd name="T18" fmla="*/ 5 w 8"/>
                  <a:gd name="T19" fmla="*/ 0 h 11"/>
                  <a:gd name="T20" fmla="*/ 0 w 8"/>
                  <a:gd name="T21" fmla="*/ 4 h 11"/>
                  <a:gd name="T22" fmla="*/ 3 w 8"/>
                  <a:gd name="T23" fmla="*/ 6 h 11"/>
                  <a:gd name="T24" fmla="*/ 4 w 8"/>
                  <a:gd name="T25" fmla="*/ 6 h 11"/>
                  <a:gd name="T26" fmla="*/ 4 w 8"/>
                  <a:gd name="T27" fmla="*/ 0 h 11"/>
                  <a:gd name="T28" fmla="*/ 6 w 8"/>
                  <a:gd name="T29" fmla="*/ 0 h 11"/>
                  <a:gd name="T30" fmla="*/ 6 w 8"/>
                  <a:gd name="T31" fmla="*/ 6 h 11"/>
                  <a:gd name="T32" fmla="*/ 8 w 8"/>
                  <a:gd name="T33" fmla="*/ 6 h 11"/>
                  <a:gd name="T34" fmla="*/ 8 w 8"/>
                  <a:gd name="T35" fmla="*/ 1 h 11"/>
                  <a:gd name="T36" fmla="*/ 5 w 8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1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8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3" name="Freeform 925"/>
              <p:cNvSpPr>
                <a:spLocks/>
              </p:cNvSpPr>
              <p:nvPr/>
            </p:nvSpPr>
            <p:spPr bwMode="auto">
              <a:xfrm>
                <a:off x="10552" y="427"/>
                <a:ext cx="54" cy="30"/>
              </a:xfrm>
              <a:custGeom>
                <a:avLst/>
                <a:gdLst>
                  <a:gd name="T0" fmla="*/ 6 w 9"/>
                  <a:gd name="T1" fmla="*/ 0 h 5"/>
                  <a:gd name="T2" fmla="*/ 0 w 9"/>
                  <a:gd name="T3" fmla="*/ 4 h 5"/>
                  <a:gd name="T4" fmla="*/ 1 w 9"/>
                  <a:gd name="T5" fmla="*/ 5 h 5"/>
                  <a:gd name="T6" fmla="*/ 6 w 9"/>
                  <a:gd name="T7" fmla="*/ 1 h 5"/>
                  <a:gd name="T8" fmla="*/ 9 w 9"/>
                  <a:gd name="T9" fmla="*/ 2 h 5"/>
                  <a:gd name="T10" fmla="*/ 9 w 9"/>
                  <a:gd name="T11" fmla="*/ 0 h 5"/>
                  <a:gd name="T12" fmla="*/ 6 w 9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3" y="0"/>
                      <a:pt x="1" y="1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4" y="1"/>
                      <a:pt x="6" y="1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4" name="Freeform 926"/>
              <p:cNvSpPr>
                <a:spLocks noEditPoints="1"/>
              </p:cNvSpPr>
              <p:nvPr/>
            </p:nvSpPr>
            <p:spPr bwMode="auto">
              <a:xfrm>
                <a:off x="10582" y="433"/>
                <a:ext cx="12" cy="54"/>
              </a:xfrm>
              <a:custGeom>
                <a:avLst/>
                <a:gdLst>
                  <a:gd name="T0" fmla="*/ 12 w 12"/>
                  <a:gd name="T1" fmla="*/ 48 h 54"/>
                  <a:gd name="T2" fmla="*/ 0 w 12"/>
                  <a:gd name="T3" fmla="*/ 48 h 54"/>
                  <a:gd name="T4" fmla="*/ 0 w 12"/>
                  <a:gd name="T5" fmla="*/ 48 h 54"/>
                  <a:gd name="T6" fmla="*/ 12 w 12"/>
                  <a:gd name="T7" fmla="*/ 54 h 54"/>
                  <a:gd name="T8" fmla="*/ 12 w 12"/>
                  <a:gd name="T9" fmla="*/ 48 h 54"/>
                  <a:gd name="T10" fmla="*/ 12 w 12"/>
                  <a:gd name="T11" fmla="*/ 0 h 54"/>
                  <a:gd name="T12" fmla="*/ 0 w 12"/>
                  <a:gd name="T13" fmla="*/ 0 h 54"/>
                  <a:gd name="T14" fmla="*/ 0 w 12"/>
                  <a:gd name="T15" fmla="*/ 36 h 54"/>
                  <a:gd name="T16" fmla="*/ 12 w 12"/>
                  <a:gd name="T17" fmla="*/ 36 h 54"/>
                  <a:gd name="T18" fmla="*/ 12 w 12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4">
                    <a:moveTo>
                      <a:pt x="12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2" y="48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5" name="Freeform 927"/>
              <p:cNvSpPr>
                <a:spLocks noEditPoints="1"/>
              </p:cNvSpPr>
              <p:nvPr/>
            </p:nvSpPr>
            <p:spPr bwMode="auto">
              <a:xfrm>
                <a:off x="10582" y="433"/>
                <a:ext cx="12" cy="54"/>
              </a:xfrm>
              <a:custGeom>
                <a:avLst/>
                <a:gdLst>
                  <a:gd name="T0" fmla="*/ 12 w 12"/>
                  <a:gd name="T1" fmla="*/ 48 h 54"/>
                  <a:gd name="T2" fmla="*/ 0 w 12"/>
                  <a:gd name="T3" fmla="*/ 48 h 54"/>
                  <a:gd name="T4" fmla="*/ 0 w 12"/>
                  <a:gd name="T5" fmla="*/ 48 h 54"/>
                  <a:gd name="T6" fmla="*/ 12 w 12"/>
                  <a:gd name="T7" fmla="*/ 54 h 54"/>
                  <a:gd name="T8" fmla="*/ 12 w 12"/>
                  <a:gd name="T9" fmla="*/ 48 h 54"/>
                  <a:gd name="T10" fmla="*/ 12 w 12"/>
                  <a:gd name="T11" fmla="*/ 0 h 54"/>
                  <a:gd name="T12" fmla="*/ 0 w 12"/>
                  <a:gd name="T13" fmla="*/ 0 h 54"/>
                  <a:gd name="T14" fmla="*/ 0 w 12"/>
                  <a:gd name="T15" fmla="*/ 36 h 54"/>
                  <a:gd name="T16" fmla="*/ 12 w 12"/>
                  <a:gd name="T17" fmla="*/ 36 h 54"/>
                  <a:gd name="T18" fmla="*/ 12 w 12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4">
                    <a:moveTo>
                      <a:pt x="12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2" y="48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6" name="Freeform 928"/>
              <p:cNvSpPr>
                <a:spLocks/>
              </p:cNvSpPr>
              <p:nvPr/>
            </p:nvSpPr>
            <p:spPr bwMode="auto">
              <a:xfrm>
                <a:off x="10576" y="469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18 w 30"/>
                  <a:gd name="T3" fmla="*/ 0 h 12"/>
                  <a:gd name="T4" fmla="*/ 6 w 30"/>
                  <a:gd name="T5" fmla="*/ 0 h 12"/>
                  <a:gd name="T6" fmla="*/ 0 w 30"/>
                  <a:gd name="T7" fmla="*/ 0 h 12"/>
                  <a:gd name="T8" fmla="*/ 6 w 30"/>
                  <a:gd name="T9" fmla="*/ 12 h 12"/>
                  <a:gd name="T10" fmla="*/ 6 w 30"/>
                  <a:gd name="T11" fmla="*/ 12 h 12"/>
                  <a:gd name="T12" fmla="*/ 18 w 30"/>
                  <a:gd name="T13" fmla="*/ 12 h 12"/>
                  <a:gd name="T14" fmla="*/ 30 w 30"/>
                  <a:gd name="T15" fmla="*/ 12 h 12"/>
                  <a:gd name="T16" fmla="*/ 30 w 30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7" name="Freeform 929"/>
              <p:cNvSpPr>
                <a:spLocks/>
              </p:cNvSpPr>
              <p:nvPr/>
            </p:nvSpPr>
            <p:spPr bwMode="auto">
              <a:xfrm>
                <a:off x="10576" y="469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18 w 30"/>
                  <a:gd name="T3" fmla="*/ 0 h 12"/>
                  <a:gd name="T4" fmla="*/ 6 w 30"/>
                  <a:gd name="T5" fmla="*/ 0 h 12"/>
                  <a:gd name="T6" fmla="*/ 0 w 30"/>
                  <a:gd name="T7" fmla="*/ 0 h 12"/>
                  <a:gd name="T8" fmla="*/ 6 w 30"/>
                  <a:gd name="T9" fmla="*/ 12 h 12"/>
                  <a:gd name="T10" fmla="*/ 6 w 30"/>
                  <a:gd name="T11" fmla="*/ 12 h 12"/>
                  <a:gd name="T12" fmla="*/ 18 w 30"/>
                  <a:gd name="T13" fmla="*/ 12 h 12"/>
                  <a:gd name="T14" fmla="*/ 30 w 30"/>
                  <a:gd name="T15" fmla="*/ 12 h 12"/>
                  <a:gd name="T16" fmla="*/ 30 w 30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8" name="Freeform 930"/>
              <p:cNvSpPr>
                <a:spLocks noEditPoints="1"/>
              </p:cNvSpPr>
              <p:nvPr/>
            </p:nvSpPr>
            <p:spPr bwMode="auto">
              <a:xfrm>
                <a:off x="10816" y="433"/>
                <a:ext cx="60" cy="132"/>
              </a:xfrm>
              <a:custGeom>
                <a:avLst/>
                <a:gdLst>
                  <a:gd name="T0" fmla="*/ 4 w 10"/>
                  <a:gd name="T1" fmla="*/ 8 h 22"/>
                  <a:gd name="T2" fmla="*/ 0 w 10"/>
                  <a:gd name="T3" fmla="*/ 8 h 22"/>
                  <a:gd name="T4" fmla="*/ 0 w 10"/>
                  <a:gd name="T5" fmla="*/ 22 h 22"/>
                  <a:gd name="T6" fmla="*/ 4 w 10"/>
                  <a:gd name="T7" fmla="*/ 22 h 22"/>
                  <a:gd name="T8" fmla="*/ 4 w 10"/>
                  <a:gd name="T9" fmla="*/ 8 h 22"/>
                  <a:gd name="T10" fmla="*/ 10 w 10"/>
                  <a:gd name="T11" fmla="*/ 8 h 22"/>
                  <a:gd name="T12" fmla="*/ 6 w 10"/>
                  <a:gd name="T13" fmla="*/ 8 h 22"/>
                  <a:gd name="T14" fmla="*/ 6 w 10"/>
                  <a:gd name="T15" fmla="*/ 22 h 22"/>
                  <a:gd name="T16" fmla="*/ 10 w 10"/>
                  <a:gd name="T17" fmla="*/ 22 h 22"/>
                  <a:gd name="T18" fmla="*/ 10 w 10"/>
                  <a:gd name="T19" fmla="*/ 8 h 22"/>
                  <a:gd name="T20" fmla="*/ 5 w 10"/>
                  <a:gd name="T21" fmla="*/ 0 h 22"/>
                  <a:gd name="T22" fmla="*/ 0 w 10"/>
                  <a:gd name="T23" fmla="*/ 5 h 22"/>
                  <a:gd name="T24" fmla="*/ 0 w 10"/>
                  <a:gd name="T25" fmla="*/ 5 h 22"/>
                  <a:gd name="T26" fmla="*/ 0 w 10"/>
                  <a:gd name="T27" fmla="*/ 5 h 22"/>
                  <a:gd name="T28" fmla="*/ 0 w 10"/>
                  <a:gd name="T29" fmla="*/ 5 h 22"/>
                  <a:gd name="T30" fmla="*/ 0 w 10"/>
                  <a:gd name="T31" fmla="*/ 5 h 22"/>
                  <a:gd name="T32" fmla="*/ 0 w 10"/>
                  <a:gd name="T33" fmla="*/ 6 h 22"/>
                  <a:gd name="T34" fmla="*/ 4 w 10"/>
                  <a:gd name="T35" fmla="*/ 6 h 22"/>
                  <a:gd name="T36" fmla="*/ 4 w 10"/>
                  <a:gd name="T37" fmla="*/ 0 h 22"/>
                  <a:gd name="T38" fmla="*/ 6 w 10"/>
                  <a:gd name="T39" fmla="*/ 0 h 22"/>
                  <a:gd name="T40" fmla="*/ 6 w 10"/>
                  <a:gd name="T41" fmla="*/ 6 h 22"/>
                  <a:gd name="T42" fmla="*/ 10 w 10"/>
                  <a:gd name="T43" fmla="*/ 6 h 22"/>
                  <a:gd name="T44" fmla="*/ 10 w 10"/>
                  <a:gd name="T45" fmla="*/ 5 h 22"/>
                  <a:gd name="T46" fmla="*/ 10 w 10"/>
                  <a:gd name="T47" fmla="*/ 5 h 22"/>
                  <a:gd name="T48" fmla="*/ 10 w 10"/>
                  <a:gd name="T49" fmla="*/ 5 h 22"/>
                  <a:gd name="T50" fmla="*/ 10 w 10"/>
                  <a:gd name="T51" fmla="*/ 5 h 22"/>
                  <a:gd name="T52" fmla="*/ 10 w 10"/>
                  <a:gd name="T53" fmla="*/ 5 h 22"/>
                  <a:gd name="T54" fmla="*/ 5 w 10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22">
                    <a:moveTo>
                      <a:pt x="4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10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8"/>
                      <a:pt x="10" y="8"/>
                      <a:pt x="10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9" name="Freeform 931"/>
              <p:cNvSpPr>
                <a:spLocks noEditPoints="1"/>
              </p:cNvSpPr>
              <p:nvPr/>
            </p:nvSpPr>
            <p:spPr bwMode="auto">
              <a:xfrm>
                <a:off x="10810" y="427"/>
                <a:ext cx="78" cy="144"/>
              </a:xfrm>
              <a:custGeom>
                <a:avLst/>
                <a:gdLst>
                  <a:gd name="T0" fmla="*/ 1 w 13"/>
                  <a:gd name="T1" fmla="*/ 7 h 24"/>
                  <a:gd name="T2" fmla="*/ 1 w 13"/>
                  <a:gd name="T3" fmla="*/ 6 h 24"/>
                  <a:gd name="T4" fmla="*/ 1 w 13"/>
                  <a:gd name="T5" fmla="*/ 6 h 24"/>
                  <a:gd name="T6" fmla="*/ 1 w 13"/>
                  <a:gd name="T7" fmla="*/ 6 h 24"/>
                  <a:gd name="T8" fmla="*/ 1 w 13"/>
                  <a:gd name="T9" fmla="*/ 6 h 24"/>
                  <a:gd name="T10" fmla="*/ 1 w 13"/>
                  <a:gd name="T11" fmla="*/ 6 h 24"/>
                  <a:gd name="T12" fmla="*/ 6 w 13"/>
                  <a:gd name="T13" fmla="*/ 1 h 24"/>
                  <a:gd name="T14" fmla="*/ 11 w 13"/>
                  <a:gd name="T15" fmla="*/ 6 h 24"/>
                  <a:gd name="T16" fmla="*/ 11 w 13"/>
                  <a:gd name="T17" fmla="*/ 6 h 24"/>
                  <a:gd name="T18" fmla="*/ 11 w 13"/>
                  <a:gd name="T19" fmla="*/ 6 h 24"/>
                  <a:gd name="T20" fmla="*/ 11 w 13"/>
                  <a:gd name="T21" fmla="*/ 6 h 24"/>
                  <a:gd name="T22" fmla="*/ 11 w 13"/>
                  <a:gd name="T23" fmla="*/ 6 h 24"/>
                  <a:gd name="T24" fmla="*/ 11 w 13"/>
                  <a:gd name="T25" fmla="*/ 7 h 24"/>
                  <a:gd name="T26" fmla="*/ 12 w 13"/>
                  <a:gd name="T27" fmla="*/ 7 h 24"/>
                  <a:gd name="T28" fmla="*/ 12 w 13"/>
                  <a:gd name="T29" fmla="*/ 9 h 24"/>
                  <a:gd name="T30" fmla="*/ 11 w 13"/>
                  <a:gd name="T31" fmla="*/ 9 h 24"/>
                  <a:gd name="T32" fmla="*/ 11 w 13"/>
                  <a:gd name="T33" fmla="*/ 23 h 24"/>
                  <a:gd name="T34" fmla="*/ 7 w 13"/>
                  <a:gd name="T35" fmla="*/ 23 h 24"/>
                  <a:gd name="T36" fmla="*/ 7 w 13"/>
                  <a:gd name="T37" fmla="*/ 23 h 24"/>
                  <a:gd name="T38" fmla="*/ 5 w 13"/>
                  <a:gd name="T39" fmla="*/ 23 h 24"/>
                  <a:gd name="T40" fmla="*/ 5 w 13"/>
                  <a:gd name="T41" fmla="*/ 23 h 24"/>
                  <a:gd name="T42" fmla="*/ 1 w 13"/>
                  <a:gd name="T43" fmla="*/ 23 h 24"/>
                  <a:gd name="T44" fmla="*/ 1 w 13"/>
                  <a:gd name="T45" fmla="*/ 9 h 24"/>
                  <a:gd name="T46" fmla="*/ 1 w 13"/>
                  <a:gd name="T47" fmla="*/ 9 h 24"/>
                  <a:gd name="T48" fmla="*/ 1 w 13"/>
                  <a:gd name="T49" fmla="*/ 7 h 24"/>
                  <a:gd name="T50" fmla="*/ 1 w 13"/>
                  <a:gd name="T51" fmla="*/ 7 h 24"/>
                  <a:gd name="T52" fmla="*/ 6 w 13"/>
                  <a:gd name="T53" fmla="*/ 0 h 24"/>
                  <a:gd name="T54" fmla="*/ 0 w 13"/>
                  <a:gd name="T55" fmla="*/ 6 h 24"/>
                  <a:gd name="T56" fmla="*/ 0 w 13"/>
                  <a:gd name="T57" fmla="*/ 6 h 24"/>
                  <a:gd name="T58" fmla="*/ 0 w 13"/>
                  <a:gd name="T59" fmla="*/ 24 h 24"/>
                  <a:gd name="T60" fmla="*/ 13 w 13"/>
                  <a:gd name="T61" fmla="*/ 24 h 24"/>
                  <a:gd name="T62" fmla="*/ 13 w 13"/>
                  <a:gd name="T63" fmla="*/ 6 h 24"/>
                  <a:gd name="T64" fmla="*/ 13 w 13"/>
                  <a:gd name="T65" fmla="*/ 6 h 24"/>
                  <a:gd name="T66" fmla="*/ 6 w 13"/>
                  <a:gd name="T6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24">
                    <a:moveTo>
                      <a:pt x="1" y="7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1"/>
                      <a:pt x="6" y="1"/>
                    </a:cubicBezTo>
                    <a:cubicBezTo>
                      <a:pt x="9" y="1"/>
                      <a:pt x="11" y="3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0" name="Freeform 932"/>
              <p:cNvSpPr>
                <a:spLocks noEditPoints="1"/>
              </p:cNvSpPr>
              <p:nvPr/>
            </p:nvSpPr>
            <p:spPr bwMode="auto">
              <a:xfrm>
                <a:off x="10840" y="433"/>
                <a:ext cx="12" cy="132"/>
              </a:xfrm>
              <a:custGeom>
                <a:avLst/>
                <a:gdLst>
                  <a:gd name="T0" fmla="*/ 12 w 12"/>
                  <a:gd name="T1" fmla="*/ 48 h 132"/>
                  <a:gd name="T2" fmla="*/ 0 w 12"/>
                  <a:gd name="T3" fmla="*/ 48 h 132"/>
                  <a:gd name="T4" fmla="*/ 0 w 12"/>
                  <a:gd name="T5" fmla="*/ 132 h 132"/>
                  <a:gd name="T6" fmla="*/ 0 w 12"/>
                  <a:gd name="T7" fmla="*/ 132 h 132"/>
                  <a:gd name="T8" fmla="*/ 12 w 12"/>
                  <a:gd name="T9" fmla="*/ 132 h 132"/>
                  <a:gd name="T10" fmla="*/ 12 w 12"/>
                  <a:gd name="T11" fmla="*/ 132 h 132"/>
                  <a:gd name="T12" fmla="*/ 12 w 12"/>
                  <a:gd name="T13" fmla="*/ 48 h 132"/>
                  <a:gd name="T14" fmla="*/ 12 w 12"/>
                  <a:gd name="T15" fmla="*/ 0 h 132"/>
                  <a:gd name="T16" fmla="*/ 0 w 12"/>
                  <a:gd name="T17" fmla="*/ 0 h 132"/>
                  <a:gd name="T18" fmla="*/ 0 w 12"/>
                  <a:gd name="T19" fmla="*/ 36 h 132"/>
                  <a:gd name="T20" fmla="*/ 12 w 12"/>
                  <a:gd name="T21" fmla="*/ 36 h 132"/>
                  <a:gd name="T22" fmla="*/ 12 w 12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32">
                    <a:moveTo>
                      <a:pt x="12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2" y="48"/>
                    </a:lnTo>
                    <a:close/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1" name="Freeform 933"/>
              <p:cNvSpPr>
                <a:spLocks noEditPoints="1"/>
              </p:cNvSpPr>
              <p:nvPr/>
            </p:nvSpPr>
            <p:spPr bwMode="auto">
              <a:xfrm>
                <a:off x="10840" y="433"/>
                <a:ext cx="12" cy="132"/>
              </a:xfrm>
              <a:custGeom>
                <a:avLst/>
                <a:gdLst>
                  <a:gd name="T0" fmla="*/ 12 w 12"/>
                  <a:gd name="T1" fmla="*/ 48 h 132"/>
                  <a:gd name="T2" fmla="*/ 0 w 12"/>
                  <a:gd name="T3" fmla="*/ 48 h 132"/>
                  <a:gd name="T4" fmla="*/ 0 w 12"/>
                  <a:gd name="T5" fmla="*/ 132 h 132"/>
                  <a:gd name="T6" fmla="*/ 0 w 12"/>
                  <a:gd name="T7" fmla="*/ 132 h 132"/>
                  <a:gd name="T8" fmla="*/ 12 w 12"/>
                  <a:gd name="T9" fmla="*/ 132 h 132"/>
                  <a:gd name="T10" fmla="*/ 12 w 12"/>
                  <a:gd name="T11" fmla="*/ 132 h 132"/>
                  <a:gd name="T12" fmla="*/ 12 w 12"/>
                  <a:gd name="T13" fmla="*/ 48 h 132"/>
                  <a:gd name="T14" fmla="*/ 12 w 12"/>
                  <a:gd name="T15" fmla="*/ 0 h 132"/>
                  <a:gd name="T16" fmla="*/ 0 w 12"/>
                  <a:gd name="T17" fmla="*/ 0 h 132"/>
                  <a:gd name="T18" fmla="*/ 0 w 12"/>
                  <a:gd name="T19" fmla="*/ 36 h 132"/>
                  <a:gd name="T20" fmla="*/ 12 w 12"/>
                  <a:gd name="T21" fmla="*/ 36 h 132"/>
                  <a:gd name="T22" fmla="*/ 12 w 12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32">
                    <a:moveTo>
                      <a:pt x="12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2" y="48"/>
                    </a:lnTo>
                    <a:moveTo>
                      <a:pt x="12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2" name="Freeform 934"/>
              <p:cNvSpPr>
                <a:spLocks/>
              </p:cNvSpPr>
              <p:nvPr/>
            </p:nvSpPr>
            <p:spPr bwMode="auto">
              <a:xfrm>
                <a:off x="10816" y="469"/>
                <a:ext cx="66" cy="12"/>
              </a:xfrm>
              <a:custGeom>
                <a:avLst/>
                <a:gdLst>
                  <a:gd name="T0" fmla="*/ 66 w 66"/>
                  <a:gd name="T1" fmla="*/ 0 h 12"/>
                  <a:gd name="T2" fmla="*/ 60 w 66"/>
                  <a:gd name="T3" fmla="*/ 0 h 12"/>
                  <a:gd name="T4" fmla="*/ 36 w 66"/>
                  <a:gd name="T5" fmla="*/ 0 h 12"/>
                  <a:gd name="T6" fmla="*/ 24 w 66"/>
                  <a:gd name="T7" fmla="*/ 0 h 12"/>
                  <a:gd name="T8" fmla="*/ 0 w 66"/>
                  <a:gd name="T9" fmla="*/ 0 h 12"/>
                  <a:gd name="T10" fmla="*/ 0 w 66"/>
                  <a:gd name="T11" fmla="*/ 0 h 12"/>
                  <a:gd name="T12" fmla="*/ 0 w 66"/>
                  <a:gd name="T13" fmla="*/ 12 h 12"/>
                  <a:gd name="T14" fmla="*/ 0 w 66"/>
                  <a:gd name="T15" fmla="*/ 12 h 12"/>
                  <a:gd name="T16" fmla="*/ 24 w 66"/>
                  <a:gd name="T17" fmla="*/ 12 h 12"/>
                  <a:gd name="T18" fmla="*/ 36 w 66"/>
                  <a:gd name="T19" fmla="*/ 12 h 12"/>
                  <a:gd name="T20" fmla="*/ 60 w 66"/>
                  <a:gd name="T21" fmla="*/ 12 h 12"/>
                  <a:gd name="T22" fmla="*/ 66 w 66"/>
                  <a:gd name="T23" fmla="*/ 12 h 12"/>
                  <a:gd name="T24" fmla="*/ 66 w 66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2">
                    <a:moveTo>
                      <a:pt x="66" y="0"/>
                    </a:moveTo>
                    <a:lnTo>
                      <a:pt x="60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60" y="12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3" name="Freeform 935"/>
              <p:cNvSpPr>
                <a:spLocks/>
              </p:cNvSpPr>
              <p:nvPr/>
            </p:nvSpPr>
            <p:spPr bwMode="auto">
              <a:xfrm>
                <a:off x="10816" y="469"/>
                <a:ext cx="66" cy="12"/>
              </a:xfrm>
              <a:custGeom>
                <a:avLst/>
                <a:gdLst>
                  <a:gd name="T0" fmla="*/ 66 w 66"/>
                  <a:gd name="T1" fmla="*/ 0 h 12"/>
                  <a:gd name="T2" fmla="*/ 60 w 66"/>
                  <a:gd name="T3" fmla="*/ 0 h 12"/>
                  <a:gd name="T4" fmla="*/ 36 w 66"/>
                  <a:gd name="T5" fmla="*/ 0 h 12"/>
                  <a:gd name="T6" fmla="*/ 24 w 66"/>
                  <a:gd name="T7" fmla="*/ 0 h 12"/>
                  <a:gd name="T8" fmla="*/ 0 w 66"/>
                  <a:gd name="T9" fmla="*/ 0 h 12"/>
                  <a:gd name="T10" fmla="*/ 0 w 66"/>
                  <a:gd name="T11" fmla="*/ 0 h 12"/>
                  <a:gd name="T12" fmla="*/ 0 w 66"/>
                  <a:gd name="T13" fmla="*/ 12 h 12"/>
                  <a:gd name="T14" fmla="*/ 0 w 66"/>
                  <a:gd name="T15" fmla="*/ 12 h 12"/>
                  <a:gd name="T16" fmla="*/ 24 w 66"/>
                  <a:gd name="T17" fmla="*/ 12 h 12"/>
                  <a:gd name="T18" fmla="*/ 36 w 66"/>
                  <a:gd name="T19" fmla="*/ 12 h 12"/>
                  <a:gd name="T20" fmla="*/ 60 w 66"/>
                  <a:gd name="T21" fmla="*/ 12 h 12"/>
                  <a:gd name="T22" fmla="*/ 66 w 66"/>
                  <a:gd name="T23" fmla="*/ 12 h 12"/>
                  <a:gd name="T24" fmla="*/ 66 w 66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2">
                    <a:moveTo>
                      <a:pt x="66" y="0"/>
                    </a:moveTo>
                    <a:lnTo>
                      <a:pt x="60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60" y="12"/>
                    </a:lnTo>
                    <a:lnTo>
                      <a:pt x="66" y="12"/>
                    </a:lnTo>
                    <a:lnTo>
                      <a:pt x="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4" name="Freeform 936"/>
              <p:cNvSpPr>
                <a:spLocks noEditPoints="1"/>
              </p:cNvSpPr>
              <p:nvPr/>
            </p:nvSpPr>
            <p:spPr bwMode="auto">
              <a:xfrm>
                <a:off x="11086" y="433"/>
                <a:ext cx="36" cy="132"/>
              </a:xfrm>
              <a:custGeom>
                <a:avLst/>
                <a:gdLst>
                  <a:gd name="T0" fmla="*/ 0 w 6"/>
                  <a:gd name="T1" fmla="*/ 8 h 22"/>
                  <a:gd name="T2" fmla="*/ 0 w 6"/>
                  <a:gd name="T3" fmla="*/ 8 h 22"/>
                  <a:gd name="T4" fmla="*/ 0 w 6"/>
                  <a:gd name="T5" fmla="*/ 22 h 22"/>
                  <a:gd name="T6" fmla="*/ 0 w 6"/>
                  <a:gd name="T7" fmla="*/ 22 h 22"/>
                  <a:gd name="T8" fmla="*/ 0 w 6"/>
                  <a:gd name="T9" fmla="*/ 8 h 22"/>
                  <a:gd name="T10" fmla="*/ 6 w 6"/>
                  <a:gd name="T11" fmla="*/ 8 h 22"/>
                  <a:gd name="T12" fmla="*/ 1 w 6"/>
                  <a:gd name="T13" fmla="*/ 8 h 22"/>
                  <a:gd name="T14" fmla="*/ 1 w 6"/>
                  <a:gd name="T15" fmla="*/ 22 h 22"/>
                  <a:gd name="T16" fmla="*/ 6 w 6"/>
                  <a:gd name="T17" fmla="*/ 22 h 22"/>
                  <a:gd name="T18" fmla="*/ 6 w 6"/>
                  <a:gd name="T19" fmla="*/ 8 h 22"/>
                  <a:gd name="T20" fmla="*/ 1 w 6"/>
                  <a:gd name="T21" fmla="*/ 0 h 22"/>
                  <a:gd name="T22" fmla="*/ 0 w 6"/>
                  <a:gd name="T23" fmla="*/ 0 h 22"/>
                  <a:gd name="T24" fmla="*/ 0 w 6"/>
                  <a:gd name="T25" fmla="*/ 6 h 22"/>
                  <a:gd name="T26" fmla="*/ 0 w 6"/>
                  <a:gd name="T27" fmla="*/ 6 h 22"/>
                  <a:gd name="T28" fmla="*/ 0 w 6"/>
                  <a:gd name="T29" fmla="*/ 0 h 22"/>
                  <a:gd name="T30" fmla="*/ 1 w 6"/>
                  <a:gd name="T31" fmla="*/ 0 h 22"/>
                  <a:gd name="T32" fmla="*/ 1 w 6"/>
                  <a:gd name="T33" fmla="*/ 6 h 22"/>
                  <a:gd name="T34" fmla="*/ 6 w 6"/>
                  <a:gd name="T35" fmla="*/ 6 h 22"/>
                  <a:gd name="T36" fmla="*/ 6 w 6"/>
                  <a:gd name="T37" fmla="*/ 5 h 22"/>
                  <a:gd name="T38" fmla="*/ 6 w 6"/>
                  <a:gd name="T39" fmla="*/ 5 h 22"/>
                  <a:gd name="T40" fmla="*/ 6 w 6"/>
                  <a:gd name="T41" fmla="*/ 5 h 22"/>
                  <a:gd name="T42" fmla="*/ 6 w 6"/>
                  <a:gd name="T43" fmla="*/ 5 h 22"/>
                  <a:gd name="T44" fmla="*/ 6 w 6"/>
                  <a:gd name="T45" fmla="*/ 5 h 22"/>
                  <a:gd name="T46" fmla="*/ 1 w 6"/>
                  <a:gd name="T4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22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6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8"/>
                      <a:pt x="6" y="8"/>
                      <a:pt x="6" y="8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"/>
                      <a:pt x="3" y="0"/>
                      <a:pt x="1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5" name="Freeform 937"/>
              <p:cNvSpPr>
                <a:spLocks/>
              </p:cNvSpPr>
              <p:nvPr/>
            </p:nvSpPr>
            <p:spPr bwMode="auto">
              <a:xfrm>
                <a:off x="11086" y="427"/>
                <a:ext cx="42" cy="144"/>
              </a:xfrm>
              <a:custGeom>
                <a:avLst/>
                <a:gdLst>
                  <a:gd name="T0" fmla="*/ 1 w 7"/>
                  <a:gd name="T1" fmla="*/ 0 h 24"/>
                  <a:gd name="T2" fmla="*/ 0 w 7"/>
                  <a:gd name="T3" fmla="*/ 0 h 24"/>
                  <a:gd name="T4" fmla="*/ 0 w 7"/>
                  <a:gd name="T5" fmla="*/ 1 h 24"/>
                  <a:gd name="T6" fmla="*/ 1 w 7"/>
                  <a:gd name="T7" fmla="*/ 1 h 24"/>
                  <a:gd name="T8" fmla="*/ 6 w 7"/>
                  <a:gd name="T9" fmla="*/ 6 h 24"/>
                  <a:gd name="T10" fmla="*/ 6 w 7"/>
                  <a:gd name="T11" fmla="*/ 6 h 24"/>
                  <a:gd name="T12" fmla="*/ 6 w 7"/>
                  <a:gd name="T13" fmla="*/ 6 h 24"/>
                  <a:gd name="T14" fmla="*/ 6 w 7"/>
                  <a:gd name="T15" fmla="*/ 6 h 24"/>
                  <a:gd name="T16" fmla="*/ 6 w 7"/>
                  <a:gd name="T17" fmla="*/ 6 h 24"/>
                  <a:gd name="T18" fmla="*/ 6 w 7"/>
                  <a:gd name="T19" fmla="*/ 7 h 24"/>
                  <a:gd name="T20" fmla="*/ 6 w 7"/>
                  <a:gd name="T21" fmla="*/ 7 h 24"/>
                  <a:gd name="T22" fmla="*/ 6 w 7"/>
                  <a:gd name="T23" fmla="*/ 9 h 24"/>
                  <a:gd name="T24" fmla="*/ 6 w 7"/>
                  <a:gd name="T25" fmla="*/ 9 h 24"/>
                  <a:gd name="T26" fmla="*/ 6 w 7"/>
                  <a:gd name="T27" fmla="*/ 23 h 24"/>
                  <a:gd name="T28" fmla="*/ 1 w 7"/>
                  <a:gd name="T29" fmla="*/ 23 h 24"/>
                  <a:gd name="T30" fmla="*/ 1 w 7"/>
                  <a:gd name="T31" fmla="*/ 23 h 24"/>
                  <a:gd name="T32" fmla="*/ 0 w 7"/>
                  <a:gd name="T33" fmla="*/ 23 h 24"/>
                  <a:gd name="T34" fmla="*/ 0 w 7"/>
                  <a:gd name="T35" fmla="*/ 23 h 24"/>
                  <a:gd name="T36" fmla="*/ 0 w 7"/>
                  <a:gd name="T37" fmla="*/ 23 h 24"/>
                  <a:gd name="T38" fmla="*/ 0 w 7"/>
                  <a:gd name="T39" fmla="*/ 24 h 24"/>
                  <a:gd name="T40" fmla="*/ 7 w 7"/>
                  <a:gd name="T41" fmla="*/ 24 h 24"/>
                  <a:gd name="T42" fmla="*/ 7 w 7"/>
                  <a:gd name="T43" fmla="*/ 6 h 24"/>
                  <a:gd name="T44" fmla="*/ 7 w 7"/>
                  <a:gd name="T45" fmla="*/ 6 h 24"/>
                  <a:gd name="T46" fmla="*/ 1 w 7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2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3" y="1"/>
                      <a:pt x="6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4" y="0"/>
                      <a:pt x="1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6" name="Freeform 938"/>
              <p:cNvSpPr>
                <a:spLocks noEditPoints="1"/>
              </p:cNvSpPr>
              <p:nvPr/>
            </p:nvSpPr>
            <p:spPr bwMode="auto">
              <a:xfrm>
                <a:off x="11086" y="433"/>
                <a:ext cx="6" cy="132"/>
              </a:xfrm>
              <a:custGeom>
                <a:avLst/>
                <a:gdLst>
                  <a:gd name="T0" fmla="*/ 6 w 6"/>
                  <a:gd name="T1" fmla="*/ 48 h 132"/>
                  <a:gd name="T2" fmla="*/ 0 w 6"/>
                  <a:gd name="T3" fmla="*/ 48 h 132"/>
                  <a:gd name="T4" fmla="*/ 0 w 6"/>
                  <a:gd name="T5" fmla="*/ 132 h 132"/>
                  <a:gd name="T6" fmla="*/ 0 w 6"/>
                  <a:gd name="T7" fmla="*/ 132 h 132"/>
                  <a:gd name="T8" fmla="*/ 6 w 6"/>
                  <a:gd name="T9" fmla="*/ 132 h 132"/>
                  <a:gd name="T10" fmla="*/ 6 w 6"/>
                  <a:gd name="T11" fmla="*/ 132 h 132"/>
                  <a:gd name="T12" fmla="*/ 6 w 6"/>
                  <a:gd name="T13" fmla="*/ 48 h 132"/>
                  <a:gd name="T14" fmla="*/ 6 w 6"/>
                  <a:gd name="T15" fmla="*/ 0 h 132"/>
                  <a:gd name="T16" fmla="*/ 0 w 6"/>
                  <a:gd name="T17" fmla="*/ 0 h 132"/>
                  <a:gd name="T18" fmla="*/ 0 w 6"/>
                  <a:gd name="T19" fmla="*/ 36 h 132"/>
                  <a:gd name="T20" fmla="*/ 6 w 6"/>
                  <a:gd name="T21" fmla="*/ 36 h 132"/>
                  <a:gd name="T22" fmla="*/ 6 w 6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32">
                    <a:moveTo>
                      <a:pt x="6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48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7" name="Freeform 939"/>
              <p:cNvSpPr>
                <a:spLocks noEditPoints="1"/>
              </p:cNvSpPr>
              <p:nvPr/>
            </p:nvSpPr>
            <p:spPr bwMode="auto">
              <a:xfrm>
                <a:off x="11086" y="433"/>
                <a:ext cx="6" cy="132"/>
              </a:xfrm>
              <a:custGeom>
                <a:avLst/>
                <a:gdLst>
                  <a:gd name="T0" fmla="*/ 6 w 6"/>
                  <a:gd name="T1" fmla="*/ 48 h 132"/>
                  <a:gd name="T2" fmla="*/ 0 w 6"/>
                  <a:gd name="T3" fmla="*/ 48 h 132"/>
                  <a:gd name="T4" fmla="*/ 0 w 6"/>
                  <a:gd name="T5" fmla="*/ 132 h 132"/>
                  <a:gd name="T6" fmla="*/ 0 w 6"/>
                  <a:gd name="T7" fmla="*/ 132 h 132"/>
                  <a:gd name="T8" fmla="*/ 6 w 6"/>
                  <a:gd name="T9" fmla="*/ 132 h 132"/>
                  <a:gd name="T10" fmla="*/ 6 w 6"/>
                  <a:gd name="T11" fmla="*/ 132 h 132"/>
                  <a:gd name="T12" fmla="*/ 6 w 6"/>
                  <a:gd name="T13" fmla="*/ 48 h 132"/>
                  <a:gd name="T14" fmla="*/ 6 w 6"/>
                  <a:gd name="T15" fmla="*/ 0 h 132"/>
                  <a:gd name="T16" fmla="*/ 0 w 6"/>
                  <a:gd name="T17" fmla="*/ 0 h 132"/>
                  <a:gd name="T18" fmla="*/ 0 w 6"/>
                  <a:gd name="T19" fmla="*/ 36 h 132"/>
                  <a:gd name="T20" fmla="*/ 6 w 6"/>
                  <a:gd name="T21" fmla="*/ 36 h 132"/>
                  <a:gd name="T22" fmla="*/ 6 w 6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32">
                    <a:moveTo>
                      <a:pt x="6" y="48"/>
                    </a:moveTo>
                    <a:lnTo>
                      <a:pt x="0" y="4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48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8" name="Freeform 940"/>
              <p:cNvSpPr>
                <a:spLocks/>
              </p:cNvSpPr>
              <p:nvPr/>
            </p:nvSpPr>
            <p:spPr bwMode="auto">
              <a:xfrm>
                <a:off x="11086" y="469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6 w 36"/>
                  <a:gd name="T5" fmla="*/ 0 h 12"/>
                  <a:gd name="T6" fmla="*/ 0 w 36"/>
                  <a:gd name="T7" fmla="*/ 0 h 12"/>
                  <a:gd name="T8" fmla="*/ 0 w 36"/>
                  <a:gd name="T9" fmla="*/ 0 h 12"/>
                  <a:gd name="T10" fmla="*/ 0 w 36"/>
                  <a:gd name="T11" fmla="*/ 12 h 12"/>
                  <a:gd name="T12" fmla="*/ 0 w 36"/>
                  <a:gd name="T13" fmla="*/ 12 h 12"/>
                  <a:gd name="T14" fmla="*/ 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  <a:gd name="T20" fmla="*/ 36 w 36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9" name="Freeform 941"/>
              <p:cNvSpPr>
                <a:spLocks/>
              </p:cNvSpPr>
              <p:nvPr/>
            </p:nvSpPr>
            <p:spPr bwMode="auto">
              <a:xfrm>
                <a:off x="11086" y="469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6 w 36"/>
                  <a:gd name="T5" fmla="*/ 0 h 12"/>
                  <a:gd name="T6" fmla="*/ 0 w 36"/>
                  <a:gd name="T7" fmla="*/ 0 h 12"/>
                  <a:gd name="T8" fmla="*/ 0 w 36"/>
                  <a:gd name="T9" fmla="*/ 0 h 12"/>
                  <a:gd name="T10" fmla="*/ 0 w 36"/>
                  <a:gd name="T11" fmla="*/ 12 h 12"/>
                  <a:gd name="T12" fmla="*/ 0 w 36"/>
                  <a:gd name="T13" fmla="*/ 12 h 12"/>
                  <a:gd name="T14" fmla="*/ 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  <a:gd name="T20" fmla="*/ 36 w 36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0" name="Rectangle 942"/>
              <p:cNvSpPr>
                <a:spLocks noChangeArrowheads="1"/>
              </p:cNvSpPr>
              <p:nvPr/>
            </p:nvSpPr>
            <p:spPr bwMode="auto">
              <a:xfrm>
                <a:off x="10408" y="343"/>
                <a:ext cx="120" cy="630"/>
              </a:xfrm>
              <a:prstGeom prst="rect">
                <a:avLst/>
              </a:prstGeom>
              <a:solidFill>
                <a:srgbClr val="D7D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1" name="Rectangle 943"/>
              <p:cNvSpPr>
                <a:spLocks noChangeArrowheads="1"/>
              </p:cNvSpPr>
              <p:nvPr/>
            </p:nvSpPr>
            <p:spPr bwMode="auto">
              <a:xfrm>
                <a:off x="10408" y="343"/>
                <a:ext cx="120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2" name="Rectangle 944"/>
              <p:cNvSpPr>
                <a:spLocks noChangeArrowheads="1"/>
              </p:cNvSpPr>
              <p:nvPr/>
            </p:nvSpPr>
            <p:spPr bwMode="auto">
              <a:xfrm>
                <a:off x="10456" y="325"/>
                <a:ext cx="24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3" name="Rectangle 945"/>
              <p:cNvSpPr>
                <a:spLocks noChangeArrowheads="1"/>
              </p:cNvSpPr>
              <p:nvPr/>
            </p:nvSpPr>
            <p:spPr bwMode="auto">
              <a:xfrm>
                <a:off x="10456" y="325"/>
                <a:ext cx="24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4" name="Rectangle 946"/>
              <p:cNvSpPr>
                <a:spLocks noChangeArrowheads="1"/>
              </p:cNvSpPr>
              <p:nvPr/>
            </p:nvSpPr>
            <p:spPr bwMode="auto">
              <a:xfrm>
                <a:off x="10420" y="325"/>
                <a:ext cx="18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5" name="Rectangle 947"/>
              <p:cNvSpPr>
                <a:spLocks noChangeArrowheads="1"/>
              </p:cNvSpPr>
              <p:nvPr/>
            </p:nvSpPr>
            <p:spPr bwMode="auto">
              <a:xfrm>
                <a:off x="10420" y="325"/>
                <a:ext cx="1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6" name="Rectangle 948"/>
              <p:cNvSpPr>
                <a:spLocks noChangeArrowheads="1"/>
              </p:cNvSpPr>
              <p:nvPr/>
            </p:nvSpPr>
            <p:spPr bwMode="auto">
              <a:xfrm>
                <a:off x="10498" y="325"/>
                <a:ext cx="18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7" name="Rectangle 949"/>
              <p:cNvSpPr>
                <a:spLocks noChangeArrowheads="1"/>
              </p:cNvSpPr>
              <p:nvPr/>
            </p:nvSpPr>
            <p:spPr bwMode="auto">
              <a:xfrm>
                <a:off x="10498" y="325"/>
                <a:ext cx="1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8" name="Freeform 950"/>
              <p:cNvSpPr>
                <a:spLocks noEditPoints="1"/>
              </p:cNvSpPr>
              <p:nvPr/>
            </p:nvSpPr>
            <p:spPr bwMode="auto">
              <a:xfrm>
                <a:off x="10408" y="373"/>
                <a:ext cx="90" cy="12"/>
              </a:xfrm>
              <a:custGeom>
                <a:avLst/>
                <a:gdLst>
                  <a:gd name="T0" fmla="*/ 12 w 90"/>
                  <a:gd name="T1" fmla="*/ 0 h 12"/>
                  <a:gd name="T2" fmla="*/ 0 w 90"/>
                  <a:gd name="T3" fmla="*/ 0 h 12"/>
                  <a:gd name="T4" fmla="*/ 0 w 90"/>
                  <a:gd name="T5" fmla="*/ 12 h 12"/>
                  <a:gd name="T6" fmla="*/ 12 w 90"/>
                  <a:gd name="T7" fmla="*/ 12 h 12"/>
                  <a:gd name="T8" fmla="*/ 12 w 90"/>
                  <a:gd name="T9" fmla="*/ 0 h 12"/>
                  <a:gd name="T10" fmla="*/ 48 w 90"/>
                  <a:gd name="T11" fmla="*/ 0 h 12"/>
                  <a:gd name="T12" fmla="*/ 30 w 90"/>
                  <a:gd name="T13" fmla="*/ 0 h 12"/>
                  <a:gd name="T14" fmla="*/ 30 w 90"/>
                  <a:gd name="T15" fmla="*/ 12 h 12"/>
                  <a:gd name="T16" fmla="*/ 48 w 90"/>
                  <a:gd name="T17" fmla="*/ 12 h 12"/>
                  <a:gd name="T18" fmla="*/ 48 w 90"/>
                  <a:gd name="T19" fmla="*/ 0 h 12"/>
                  <a:gd name="T20" fmla="*/ 90 w 90"/>
                  <a:gd name="T21" fmla="*/ 0 h 12"/>
                  <a:gd name="T22" fmla="*/ 72 w 90"/>
                  <a:gd name="T23" fmla="*/ 0 h 12"/>
                  <a:gd name="T24" fmla="*/ 72 w 90"/>
                  <a:gd name="T25" fmla="*/ 12 h 12"/>
                  <a:gd name="T26" fmla="*/ 90 w 90"/>
                  <a:gd name="T27" fmla="*/ 12 h 12"/>
                  <a:gd name="T28" fmla="*/ 90 w 90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  <a:moveTo>
                      <a:pt x="48" y="0"/>
                    </a:moveTo>
                    <a:lnTo>
                      <a:pt x="30" y="0"/>
                    </a:lnTo>
                    <a:lnTo>
                      <a:pt x="30" y="12"/>
                    </a:lnTo>
                    <a:lnTo>
                      <a:pt x="48" y="12"/>
                    </a:lnTo>
                    <a:lnTo>
                      <a:pt x="48" y="0"/>
                    </a:lnTo>
                    <a:close/>
                    <a:moveTo>
                      <a:pt x="90" y="0"/>
                    </a:moveTo>
                    <a:lnTo>
                      <a:pt x="72" y="0"/>
                    </a:lnTo>
                    <a:lnTo>
                      <a:pt x="72" y="12"/>
                    </a:lnTo>
                    <a:lnTo>
                      <a:pt x="90" y="1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A5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9" name="Freeform 951"/>
              <p:cNvSpPr>
                <a:spLocks noEditPoints="1"/>
              </p:cNvSpPr>
              <p:nvPr/>
            </p:nvSpPr>
            <p:spPr bwMode="auto">
              <a:xfrm>
                <a:off x="10408" y="373"/>
                <a:ext cx="90" cy="12"/>
              </a:xfrm>
              <a:custGeom>
                <a:avLst/>
                <a:gdLst>
                  <a:gd name="T0" fmla="*/ 12 w 90"/>
                  <a:gd name="T1" fmla="*/ 0 h 12"/>
                  <a:gd name="T2" fmla="*/ 0 w 90"/>
                  <a:gd name="T3" fmla="*/ 0 h 12"/>
                  <a:gd name="T4" fmla="*/ 0 w 90"/>
                  <a:gd name="T5" fmla="*/ 12 h 12"/>
                  <a:gd name="T6" fmla="*/ 12 w 90"/>
                  <a:gd name="T7" fmla="*/ 12 h 12"/>
                  <a:gd name="T8" fmla="*/ 12 w 90"/>
                  <a:gd name="T9" fmla="*/ 0 h 12"/>
                  <a:gd name="T10" fmla="*/ 48 w 90"/>
                  <a:gd name="T11" fmla="*/ 0 h 12"/>
                  <a:gd name="T12" fmla="*/ 30 w 90"/>
                  <a:gd name="T13" fmla="*/ 0 h 12"/>
                  <a:gd name="T14" fmla="*/ 30 w 90"/>
                  <a:gd name="T15" fmla="*/ 12 h 12"/>
                  <a:gd name="T16" fmla="*/ 48 w 90"/>
                  <a:gd name="T17" fmla="*/ 12 h 12"/>
                  <a:gd name="T18" fmla="*/ 48 w 90"/>
                  <a:gd name="T19" fmla="*/ 0 h 12"/>
                  <a:gd name="T20" fmla="*/ 90 w 90"/>
                  <a:gd name="T21" fmla="*/ 0 h 12"/>
                  <a:gd name="T22" fmla="*/ 72 w 90"/>
                  <a:gd name="T23" fmla="*/ 0 h 12"/>
                  <a:gd name="T24" fmla="*/ 72 w 90"/>
                  <a:gd name="T25" fmla="*/ 12 h 12"/>
                  <a:gd name="T26" fmla="*/ 90 w 90"/>
                  <a:gd name="T27" fmla="*/ 12 h 12"/>
                  <a:gd name="T28" fmla="*/ 90 w 90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moveTo>
                      <a:pt x="48" y="0"/>
                    </a:moveTo>
                    <a:lnTo>
                      <a:pt x="30" y="0"/>
                    </a:lnTo>
                    <a:lnTo>
                      <a:pt x="30" y="12"/>
                    </a:lnTo>
                    <a:lnTo>
                      <a:pt x="48" y="12"/>
                    </a:lnTo>
                    <a:lnTo>
                      <a:pt x="48" y="0"/>
                    </a:lnTo>
                    <a:moveTo>
                      <a:pt x="90" y="0"/>
                    </a:moveTo>
                    <a:lnTo>
                      <a:pt x="72" y="0"/>
                    </a:lnTo>
                    <a:lnTo>
                      <a:pt x="72" y="12"/>
                    </a:lnTo>
                    <a:lnTo>
                      <a:pt x="90" y="12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0" name="Rectangle 952"/>
              <p:cNvSpPr>
                <a:spLocks noChangeArrowheads="1"/>
              </p:cNvSpPr>
              <p:nvPr/>
            </p:nvSpPr>
            <p:spPr bwMode="auto">
              <a:xfrm>
                <a:off x="10456" y="373"/>
                <a:ext cx="24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1" name="Rectangle 953"/>
              <p:cNvSpPr>
                <a:spLocks noChangeArrowheads="1"/>
              </p:cNvSpPr>
              <p:nvPr/>
            </p:nvSpPr>
            <p:spPr bwMode="auto">
              <a:xfrm>
                <a:off x="10456" y="373"/>
                <a:ext cx="24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2" name="Rectangle 954"/>
              <p:cNvSpPr>
                <a:spLocks noChangeArrowheads="1"/>
              </p:cNvSpPr>
              <p:nvPr/>
            </p:nvSpPr>
            <p:spPr bwMode="auto">
              <a:xfrm>
                <a:off x="10420" y="373"/>
                <a:ext cx="18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3" name="Rectangle 955"/>
              <p:cNvSpPr>
                <a:spLocks noChangeArrowheads="1"/>
              </p:cNvSpPr>
              <p:nvPr/>
            </p:nvSpPr>
            <p:spPr bwMode="auto">
              <a:xfrm>
                <a:off x="10420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4" name="Freeform 956"/>
              <p:cNvSpPr>
                <a:spLocks noEditPoints="1"/>
              </p:cNvSpPr>
              <p:nvPr/>
            </p:nvSpPr>
            <p:spPr bwMode="auto">
              <a:xfrm>
                <a:off x="10408" y="373"/>
                <a:ext cx="120" cy="594"/>
              </a:xfrm>
              <a:custGeom>
                <a:avLst/>
                <a:gdLst>
                  <a:gd name="T0" fmla="*/ 2 w 20"/>
                  <a:gd name="T1" fmla="*/ 96 h 99"/>
                  <a:gd name="T2" fmla="*/ 0 w 20"/>
                  <a:gd name="T3" fmla="*/ 96 h 99"/>
                  <a:gd name="T4" fmla="*/ 0 w 20"/>
                  <a:gd name="T5" fmla="*/ 99 h 99"/>
                  <a:gd name="T6" fmla="*/ 0 w 20"/>
                  <a:gd name="T7" fmla="*/ 98 h 99"/>
                  <a:gd name="T8" fmla="*/ 2 w 20"/>
                  <a:gd name="T9" fmla="*/ 98 h 99"/>
                  <a:gd name="T10" fmla="*/ 2 w 20"/>
                  <a:gd name="T11" fmla="*/ 96 h 99"/>
                  <a:gd name="T12" fmla="*/ 8 w 20"/>
                  <a:gd name="T13" fmla="*/ 96 h 99"/>
                  <a:gd name="T14" fmla="*/ 5 w 20"/>
                  <a:gd name="T15" fmla="*/ 96 h 99"/>
                  <a:gd name="T16" fmla="*/ 5 w 20"/>
                  <a:gd name="T17" fmla="*/ 98 h 99"/>
                  <a:gd name="T18" fmla="*/ 8 w 20"/>
                  <a:gd name="T19" fmla="*/ 98 h 99"/>
                  <a:gd name="T20" fmla="*/ 8 w 20"/>
                  <a:gd name="T21" fmla="*/ 96 h 99"/>
                  <a:gd name="T22" fmla="*/ 15 w 20"/>
                  <a:gd name="T23" fmla="*/ 2 h 99"/>
                  <a:gd name="T24" fmla="*/ 15 w 20"/>
                  <a:gd name="T25" fmla="*/ 2 h 99"/>
                  <a:gd name="T26" fmla="*/ 15 w 20"/>
                  <a:gd name="T27" fmla="*/ 96 h 99"/>
                  <a:gd name="T28" fmla="*/ 12 w 20"/>
                  <a:gd name="T29" fmla="*/ 96 h 99"/>
                  <a:gd name="T30" fmla="*/ 12 w 20"/>
                  <a:gd name="T31" fmla="*/ 98 h 99"/>
                  <a:gd name="T32" fmla="*/ 15 w 20"/>
                  <a:gd name="T33" fmla="*/ 98 h 99"/>
                  <a:gd name="T34" fmla="*/ 15 w 20"/>
                  <a:gd name="T35" fmla="*/ 2 h 99"/>
                  <a:gd name="T36" fmla="*/ 20 w 20"/>
                  <a:gd name="T37" fmla="*/ 2 h 99"/>
                  <a:gd name="T38" fmla="*/ 18 w 20"/>
                  <a:gd name="T39" fmla="*/ 2 h 99"/>
                  <a:gd name="T40" fmla="*/ 18 w 20"/>
                  <a:gd name="T41" fmla="*/ 98 h 99"/>
                  <a:gd name="T42" fmla="*/ 19 w 20"/>
                  <a:gd name="T43" fmla="*/ 98 h 99"/>
                  <a:gd name="T44" fmla="*/ 19 w 20"/>
                  <a:gd name="T45" fmla="*/ 98 h 99"/>
                  <a:gd name="T46" fmla="*/ 20 w 20"/>
                  <a:gd name="T47" fmla="*/ 98 h 99"/>
                  <a:gd name="T48" fmla="*/ 20 w 20"/>
                  <a:gd name="T49" fmla="*/ 99 h 99"/>
                  <a:gd name="T50" fmla="*/ 20 w 20"/>
                  <a:gd name="T51" fmla="*/ 2 h 99"/>
                  <a:gd name="T52" fmla="*/ 20 w 20"/>
                  <a:gd name="T53" fmla="*/ 0 h 99"/>
                  <a:gd name="T54" fmla="*/ 20 w 20"/>
                  <a:gd name="T55" fmla="*/ 0 h 99"/>
                  <a:gd name="T56" fmla="*/ 18 w 20"/>
                  <a:gd name="T57" fmla="*/ 0 h 99"/>
                  <a:gd name="T58" fmla="*/ 20 w 20"/>
                  <a:gd name="T59" fmla="*/ 0 h 99"/>
                  <a:gd name="T60" fmla="*/ 20 w 20"/>
                  <a:gd name="T6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99">
                    <a:moveTo>
                      <a:pt x="2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6"/>
                      <a:pt x="2" y="96"/>
                      <a:pt x="2" y="96"/>
                    </a:cubicBezTo>
                    <a:moveTo>
                      <a:pt x="8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6"/>
                      <a:pt x="8" y="96"/>
                      <a:pt x="8" y="96"/>
                    </a:cubicBezTo>
                    <a:moveTo>
                      <a:pt x="15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5" y="2"/>
                      <a:pt x="15" y="2"/>
                      <a:pt x="15" y="2"/>
                    </a:cubicBezTo>
                    <a:moveTo>
                      <a:pt x="20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2"/>
                      <a:pt x="20" y="2"/>
                      <a:pt x="20" y="2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A5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5" name="Freeform 957"/>
              <p:cNvSpPr>
                <a:spLocks/>
              </p:cNvSpPr>
              <p:nvPr/>
            </p:nvSpPr>
            <p:spPr bwMode="auto">
              <a:xfrm>
                <a:off x="10456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6" name="Freeform 958"/>
              <p:cNvSpPr>
                <a:spLocks/>
              </p:cNvSpPr>
              <p:nvPr/>
            </p:nvSpPr>
            <p:spPr bwMode="auto">
              <a:xfrm>
                <a:off x="10456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7" name="Rectangle 959"/>
              <p:cNvSpPr>
                <a:spLocks noChangeArrowheads="1"/>
              </p:cNvSpPr>
              <p:nvPr/>
            </p:nvSpPr>
            <p:spPr bwMode="auto">
              <a:xfrm>
                <a:off x="10420" y="949"/>
                <a:ext cx="18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8" name="Rectangle 960"/>
              <p:cNvSpPr>
                <a:spLocks noChangeArrowheads="1"/>
              </p:cNvSpPr>
              <p:nvPr/>
            </p:nvSpPr>
            <p:spPr bwMode="auto">
              <a:xfrm>
                <a:off x="10420" y="949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9" name="Rectangle 961"/>
              <p:cNvSpPr>
                <a:spLocks noChangeArrowheads="1"/>
              </p:cNvSpPr>
              <p:nvPr/>
            </p:nvSpPr>
            <p:spPr bwMode="auto">
              <a:xfrm>
                <a:off x="10498" y="385"/>
                <a:ext cx="18" cy="576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0" name="Rectangle 962"/>
              <p:cNvSpPr>
                <a:spLocks noChangeArrowheads="1"/>
              </p:cNvSpPr>
              <p:nvPr/>
            </p:nvSpPr>
            <p:spPr bwMode="auto">
              <a:xfrm>
                <a:off x="10498" y="385"/>
                <a:ext cx="1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1" name="Freeform 963"/>
              <p:cNvSpPr>
                <a:spLocks noEditPoints="1"/>
              </p:cNvSpPr>
              <p:nvPr/>
            </p:nvSpPr>
            <p:spPr bwMode="auto">
              <a:xfrm>
                <a:off x="10498" y="373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  <a:gd name="T8" fmla="*/ 0 w 30"/>
                  <a:gd name="T9" fmla="*/ 0 h 12"/>
                  <a:gd name="T10" fmla="*/ 30 w 30"/>
                  <a:gd name="T11" fmla="*/ 0 h 12"/>
                  <a:gd name="T12" fmla="*/ 18 w 30"/>
                  <a:gd name="T13" fmla="*/ 0 h 12"/>
                  <a:gd name="T14" fmla="*/ 18 w 30"/>
                  <a:gd name="T15" fmla="*/ 12 h 12"/>
                  <a:gd name="T16" fmla="*/ 30 w 30"/>
                  <a:gd name="T17" fmla="*/ 12 h 12"/>
                  <a:gd name="T18" fmla="*/ 30 w 3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30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17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2" name="Freeform 964"/>
              <p:cNvSpPr>
                <a:spLocks noEditPoints="1"/>
              </p:cNvSpPr>
              <p:nvPr/>
            </p:nvSpPr>
            <p:spPr bwMode="auto">
              <a:xfrm>
                <a:off x="10498" y="373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  <a:gd name="T8" fmla="*/ 0 w 30"/>
                  <a:gd name="T9" fmla="*/ 0 h 12"/>
                  <a:gd name="T10" fmla="*/ 30 w 30"/>
                  <a:gd name="T11" fmla="*/ 0 h 12"/>
                  <a:gd name="T12" fmla="*/ 18 w 30"/>
                  <a:gd name="T13" fmla="*/ 0 h 12"/>
                  <a:gd name="T14" fmla="*/ 18 w 30"/>
                  <a:gd name="T15" fmla="*/ 12 h 12"/>
                  <a:gd name="T16" fmla="*/ 30 w 30"/>
                  <a:gd name="T17" fmla="*/ 12 h 12"/>
                  <a:gd name="T18" fmla="*/ 30 w 3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moveTo>
                      <a:pt x="30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3" name="Rectangle 965"/>
              <p:cNvSpPr>
                <a:spLocks noChangeArrowheads="1"/>
              </p:cNvSpPr>
              <p:nvPr/>
            </p:nvSpPr>
            <p:spPr bwMode="auto">
              <a:xfrm>
                <a:off x="10498" y="373"/>
                <a:ext cx="18" cy="12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4" name="Rectangle 966"/>
              <p:cNvSpPr>
                <a:spLocks noChangeArrowheads="1"/>
              </p:cNvSpPr>
              <p:nvPr/>
            </p:nvSpPr>
            <p:spPr bwMode="auto">
              <a:xfrm>
                <a:off x="10498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5" name="Freeform 967"/>
              <p:cNvSpPr>
                <a:spLocks/>
              </p:cNvSpPr>
              <p:nvPr/>
            </p:nvSpPr>
            <p:spPr bwMode="auto">
              <a:xfrm>
                <a:off x="10384" y="301"/>
                <a:ext cx="174" cy="72"/>
              </a:xfrm>
              <a:custGeom>
                <a:avLst/>
                <a:gdLst>
                  <a:gd name="T0" fmla="*/ 4 w 29"/>
                  <a:gd name="T1" fmla="*/ 12 h 12"/>
                  <a:gd name="T2" fmla="*/ 24 w 29"/>
                  <a:gd name="T3" fmla="*/ 12 h 12"/>
                  <a:gd name="T4" fmla="*/ 28 w 29"/>
                  <a:gd name="T5" fmla="*/ 0 h 12"/>
                  <a:gd name="T6" fmla="*/ 14 w 29"/>
                  <a:gd name="T7" fmla="*/ 0 h 12"/>
                  <a:gd name="T8" fmla="*/ 0 w 29"/>
                  <a:gd name="T9" fmla="*/ 0 h 12"/>
                  <a:gd name="T10" fmla="*/ 4 w 2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2">
                    <a:moveTo>
                      <a:pt x="4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9" y="7"/>
                      <a:pt x="28" y="0"/>
                      <a:pt x="2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7"/>
                      <a:pt x="4" y="12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6" name="Freeform 968"/>
              <p:cNvSpPr>
                <a:spLocks noEditPoints="1"/>
              </p:cNvSpPr>
              <p:nvPr/>
            </p:nvSpPr>
            <p:spPr bwMode="auto">
              <a:xfrm>
                <a:off x="10408" y="367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  <a:gd name="T5" fmla="*/ 0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F5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7" name="Freeform 969"/>
              <p:cNvSpPr>
                <a:spLocks/>
              </p:cNvSpPr>
              <p:nvPr/>
            </p:nvSpPr>
            <p:spPr bwMode="auto">
              <a:xfrm>
                <a:off x="10408" y="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B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8" name="Freeform 970"/>
              <p:cNvSpPr>
                <a:spLocks/>
              </p:cNvSpPr>
              <p:nvPr/>
            </p:nvSpPr>
            <p:spPr bwMode="auto">
              <a:xfrm>
                <a:off x="10402" y="301"/>
                <a:ext cx="150" cy="72"/>
              </a:xfrm>
              <a:custGeom>
                <a:avLst/>
                <a:gdLst>
                  <a:gd name="T0" fmla="*/ 25 w 25"/>
                  <a:gd name="T1" fmla="*/ 0 h 12"/>
                  <a:gd name="T2" fmla="*/ 25 w 25"/>
                  <a:gd name="T3" fmla="*/ 0 h 12"/>
                  <a:gd name="T4" fmla="*/ 25 w 25"/>
                  <a:gd name="T5" fmla="*/ 3 h 12"/>
                  <a:gd name="T6" fmla="*/ 23 w 25"/>
                  <a:gd name="T7" fmla="*/ 3 h 12"/>
                  <a:gd name="T8" fmla="*/ 19 w 25"/>
                  <a:gd name="T9" fmla="*/ 11 h 12"/>
                  <a:gd name="T10" fmla="*/ 0 w 25"/>
                  <a:gd name="T11" fmla="*/ 11 h 12"/>
                  <a:gd name="T12" fmla="*/ 1 w 25"/>
                  <a:gd name="T13" fmla="*/ 11 h 12"/>
                  <a:gd name="T14" fmla="*/ 1 w 25"/>
                  <a:gd name="T15" fmla="*/ 11 h 12"/>
                  <a:gd name="T16" fmla="*/ 1 w 25"/>
                  <a:gd name="T17" fmla="*/ 11 h 12"/>
                  <a:gd name="T18" fmla="*/ 1 w 25"/>
                  <a:gd name="T19" fmla="*/ 12 h 12"/>
                  <a:gd name="T20" fmla="*/ 1 w 25"/>
                  <a:gd name="T21" fmla="*/ 12 h 12"/>
                  <a:gd name="T22" fmla="*/ 1 w 25"/>
                  <a:gd name="T23" fmla="*/ 12 h 12"/>
                  <a:gd name="T24" fmla="*/ 21 w 25"/>
                  <a:gd name="T25" fmla="*/ 12 h 12"/>
                  <a:gd name="T26" fmla="*/ 25 w 25"/>
                  <a:gd name="T27" fmla="*/ 1 h 12"/>
                  <a:gd name="T28" fmla="*/ 25 w 25"/>
                  <a:gd name="T29" fmla="*/ 0 h 12"/>
                  <a:gd name="T30" fmla="*/ 25 w 25"/>
                  <a:gd name="T31" fmla="*/ 0 h 12"/>
                  <a:gd name="T32" fmla="*/ 25 w 25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5"/>
                      <a:pt x="21" y="8"/>
                      <a:pt x="19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5" y="8"/>
                      <a:pt x="25" y="3"/>
                      <a:pt x="25" y="1"/>
                    </a:cubicBezTo>
                    <a:cubicBezTo>
                      <a:pt x="25" y="1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9" name="Freeform 971"/>
              <p:cNvSpPr>
                <a:spLocks/>
              </p:cNvSpPr>
              <p:nvPr/>
            </p:nvSpPr>
            <p:spPr bwMode="auto">
              <a:xfrm>
                <a:off x="10390" y="961"/>
                <a:ext cx="162" cy="36"/>
              </a:xfrm>
              <a:custGeom>
                <a:avLst/>
                <a:gdLst>
                  <a:gd name="T0" fmla="*/ 23 w 27"/>
                  <a:gd name="T1" fmla="*/ 0 h 6"/>
                  <a:gd name="T2" fmla="*/ 13 w 27"/>
                  <a:gd name="T3" fmla="*/ 0 h 6"/>
                  <a:gd name="T4" fmla="*/ 3 w 27"/>
                  <a:gd name="T5" fmla="*/ 0 h 6"/>
                  <a:gd name="T6" fmla="*/ 0 w 27"/>
                  <a:gd name="T7" fmla="*/ 6 h 6"/>
                  <a:gd name="T8" fmla="*/ 13 w 27"/>
                  <a:gd name="T9" fmla="*/ 6 h 6"/>
                  <a:gd name="T10" fmla="*/ 27 w 27"/>
                  <a:gd name="T11" fmla="*/ 6 h 6"/>
                  <a:gd name="T12" fmla="*/ 23 w 2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4" y="4"/>
                      <a:pt x="23" y="0"/>
                    </a:cubicBezTo>
                  </a:path>
                </a:pathLst>
              </a:custGeom>
              <a:solidFill>
                <a:srgbClr val="D5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0" name="Freeform 972"/>
              <p:cNvSpPr>
                <a:spLocks/>
              </p:cNvSpPr>
              <p:nvPr/>
            </p:nvSpPr>
            <p:spPr bwMode="auto">
              <a:xfrm>
                <a:off x="10390" y="961"/>
                <a:ext cx="156" cy="36"/>
              </a:xfrm>
              <a:custGeom>
                <a:avLst/>
                <a:gdLst>
                  <a:gd name="T0" fmla="*/ 23 w 26"/>
                  <a:gd name="T1" fmla="*/ 0 h 6"/>
                  <a:gd name="T2" fmla="*/ 22 w 26"/>
                  <a:gd name="T3" fmla="*/ 0 h 6"/>
                  <a:gd name="T4" fmla="*/ 24 w 26"/>
                  <a:gd name="T5" fmla="*/ 5 h 6"/>
                  <a:gd name="T6" fmla="*/ 12 w 26"/>
                  <a:gd name="T7" fmla="*/ 5 h 6"/>
                  <a:gd name="T8" fmla="*/ 1 w 26"/>
                  <a:gd name="T9" fmla="*/ 5 h 6"/>
                  <a:gd name="T10" fmla="*/ 0 w 26"/>
                  <a:gd name="T11" fmla="*/ 6 h 6"/>
                  <a:gd name="T12" fmla="*/ 26 w 26"/>
                  <a:gd name="T13" fmla="*/ 6 h 6"/>
                  <a:gd name="T14" fmla="*/ 23 w 2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3" y="3"/>
                      <a:pt x="23" y="4"/>
                      <a:pt x="24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4" y="3"/>
                      <a:pt x="23" y="0"/>
                    </a:cubicBezTo>
                  </a:path>
                </a:pathLst>
              </a:cu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1" name="Rectangle 973"/>
              <p:cNvSpPr>
                <a:spLocks noChangeArrowheads="1"/>
              </p:cNvSpPr>
              <p:nvPr/>
            </p:nvSpPr>
            <p:spPr bwMode="auto">
              <a:xfrm>
                <a:off x="10606" y="343"/>
                <a:ext cx="126" cy="630"/>
              </a:xfrm>
              <a:prstGeom prst="rect">
                <a:avLst/>
              </a:pr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2" name="Rectangle 974"/>
              <p:cNvSpPr>
                <a:spLocks noChangeArrowheads="1"/>
              </p:cNvSpPr>
              <p:nvPr/>
            </p:nvSpPr>
            <p:spPr bwMode="auto">
              <a:xfrm>
                <a:off x="10606" y="343"/>
                <a:ext cx="126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3" name="Rectangle 975"/>
              <p:cNvSpPr>
                <a:spLocks noChangeArrowheads="1"/>
              </p:cNvSpPr>
              <p:nvPr/>
            </p:nvSpPr>
            <p:spPr bwMode="auto">
              <a:xfrm>
                <a:off x="10654" y="325"/>
                <a:ext cx="24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4" name="Rectangle 976"/>
              <p:cNvSpPr>
                <a:spLocks noChangeArrowheads="1"/>
              </p:cNvSpPr>
              <p:nvPr/>
            </p:nvSpPr>
            <p:spPr bwMode="auto">
              <a:xfrm>
                <a:off x="10654" y="325"/>
                <a:ext cx="24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5" name="Rectangle 977"/>
              <p:cNvSpPr>
                <a:spLocks noChangeArrowheads="1"/>
              </p:cNvSpPr>
              <p:nvPr/>
            </p:nvSpPr>
            <p:spPr bwMode="auto">
              <a:xfrm>
                <a:off x="10624" y="325"/>
                <a:ext cx="12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6" name="Rectangle 978"/>
              <p:cNvSpPr>
                <a:spLocks noChangeArrowheads="1"/>
              </p:cNvSpPr>
              <p:nvPr/>
            </p:nvSpPr>
            <p:spPr bwMode="auto">
              <a:xfrm>
                <a:off x="10624" y="325"/>
                <a:ext cx="1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7" name="Rectangle 979"/>
              <p:cNvSpPr>
                <a:spLocks noChangeArrowheads="1"/>
              </p:cNvSpPr>
              <p:nvPr/>
            </p:nvSpPr>
            <p:spPr bwMode="auto">
              <a:xfrm>
                <a:off x="10696" y="325"/>
                <a:ext cx="18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8" name="Rectangle 980"/>
              <p:cNvSpPr>
                <a:spLocks noChangeArrowheads="1"/>
              </p:cNvSpPr>
              <p:nvPr/>
            </p:nvSpPr>
            <p:spPr bwMode="auto">
              <a:xfrm>
                <a:off x="10696" y="325"/>
                <a:ext cx="1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9" name="Freeform 981"/>
              <p:cNvSpPr>
                <a:spLocks noEditPoints="1"/>
              </p:cNvSpPr>
              <p:nvPr/>
            </p:nvSpPr>
            <p:spPr bwMode="auto">
              <a:xfrm>
                <a:off x="10636" y="373"/>
                <a:ext cx="60" cy="12"/>
              </a:xfrm>
              <a:custGeom>
                <a:avLst/>
                <a:gdLst>
                  <a:gd name="T0" fmla="*/ 18 w 60"/>
                  <a:gd name="T1" fmla="*/ 0 h 12"/>
                  <a:gd name="T2" fmla="*/ 0 w 60"/>
                  <a:gd name="T3" fmla="*/ 0 h 12"/>
                  <a:gd name="T4" fmla="*/ 0 w 60"/>
                  <a:gd name="T5" fmla="*/ 12 h 12"/>
                  <a:gd name="T6" fmla="*/ 18 w 60"/>
                  <a:gd name="T7" fmla="*/ 12 h 12"/>
                  <a:gd name="T8" fmla="*/ 18 w 60"/>
                  <a:gd name="T9" fmla="*/ 0 h 12"/>
                  <a:gd name="T10" fmla="*/ 60 w 60"/>
                  <a:gd name="T11" fmla="*/ 0 h 12"/>
                  <a:gd name="T12" fmla="*/ 42 w 60"/>
                  <a:gd name="T13" fmla="*/ 0 h 12"/>
                  <a:gd name="T14" fmla="*/ 42 w 60"/>
                  <a:gd name="T15" fmla="*/ 12 h 12"/>
                  <a:gd name="T16" fmla="*/ 60 w 60"/>
                  <a:gd name="T17" fmla="*/ 12 h 12"/>
                  <a:gd name="T18" fmla="*/ 60 w 6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2">
                    <a:moveTo>
                      <a:pt x="1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  <a:moveTo>
                      <a:pt x="60" y="0"/>
                    </a:moveTo>
                    <a:lnTo>
                      <a:pt x="42" y="0"/>
                    </a:lnTo>
                    <a:lnTo>
                      <a:pt x="42" y="12"/>
                    </a:lnTo>
                    <a:lnTo>
                      <a:pt x="60" y="1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0" name="Freeform 982"/>
              <p:cNvSpPr>
                <a:spLocks noEditPoints="1"/>
              </p:cNvSpPr>
              <p:nvPr/>
            </p:nvSpPr>
            <p:spPr bwMode="auto">
              <a:xfrm>
                <a:off x="10636" y="373"/>
                <a:ext cx="60" cy="12"/>
              </a:xfrm>
              <a:custGeom>
                <a:avLst/>
                <a:gdLst>
                  <a:gd name="T0" fmla="*/ 18 w 60"/>
                  <a:gd name="T1" fmla="*/ 0 h 12"/>
                  <a:gd name="T2" fmla="*/ 0 w 60"/>
                  <a:gd name="T3" fmla="*/ 0 h 12"/>
                  <a:gd name="T4" fmla="*/ 0 w 60"/>
                  <a:gd name="T5" fmla="*/ 12 h 12"/>
                  <a:gd name="T6" fmla="*/ 18 w 60"/>
                  <a:gd name="T7" fmla="*/ 12 h 12"/>
                  <a:gd name="T8" fmla="*/ 18 w 60"/>
                  <a:gd name="T9" fmla="*/ 0 h 12"/>
                  <a:gd name="T10" fmla="*/ 60 w 60"/>
                  <a:gd name="T11" fmla="*/ 0 h 12"/>
                  <a:gd name="T12" fmla="*/ 42 w 60"/>
                  <a:gd name="T13" fmla="*/ 0 h 12"/>
                  <a:gd name="T14" fmla="*/ 42 w 60"/>
                  <a:gd name="T15" fmla="*/ 12 h 12"/>
                  <a:gd name="T16" fmla="*/ 60 w 60"/>
                  <a:gd name="T17" fmla="*/ 12 h 12"/>
                  <a:gd name="T18" fmla="*/ 60 w 6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2">
                    <a:moveTo>
                      <a:pt x="1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moveTo>
                      <a:pt x="60" y="0"/>
                    </a:moveTo>
                    <a:lnTo>
                      <a:pt x="42" y="0"/>
                    </a:lnTo>
                    <a:lnTo>
                      <a:pt x="42" y="12"/>
                    </a:lnTo>
                    <a:lnTo>
                      <a:pt x="60" y="1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1" name="Rectangle 983"/>
              <p:cNvSpPr>
                <a:spLocks noChangeArrowheads="1"/>
              </p:cNvSpPr>
              <p:nvPr/>
            </p:nvSpPr>
            <p:spPr bwMode="auto">
              <a:xfrm>
                <a:off x="10654" y="373"/>
                <a:ext cx="24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2" name="Rectangle 984"/>
              <p:cNvSpPr>
                <a:spLocks noChangeArrowheads="1"/>
              </p:cNvSpPr>
              <p:nvPr/>
            </p:nvSpPr>
            <p:spPr bwMode="auto">
              <a:xfrm>
                <a:off x="10654" y="373"/>
                <a:ext cx="24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3" name="Rectangle 985"/>
              <p:cNvSpPr>
                <a:spLocks noChangeArrowheads="1"/>
              </p:cNvSpPr>
              <p:nvPr/>
            </p:nvSpPr>
            <p:spPr bwMode="auto">
              <a:xfrm>
                <a:off x="10606" y="373"/>
                <a:ext cx="18" cy="12"/>
              </a:xfrm>
              <a:prstGeom prst="rect">
                <a:avLst/>
              </a:pr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4" name="Rectangle 986"/>
              <p:cNvSpPr>
                <a:spLocks noChangeArrowheads="1"/>
              </p:cNvSpPr>
              <p:nvPr/>
            </p:nvSpPr>
            <p:spPr bwMode="auto">
              <a:xfrm>
                <a:off x="10606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5" name="Rectangle 987"/>
              <p:cNvSpPr>
                <a:spLocks noChangeArrowheads="1"/>
              </p:cNvSpPr>
              <p:nvPr/>
            </p:nvSpPr>
            <p:spPr bwMode="auto">
              <a:xfrm>
                <a:off x="10624" y="373"/>
                <a:ext cx="12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6" name="Rectangle 988"/>
              <p:cNvSpPr>
                <a:spLocks noChangeArrowheads="1"/>
              </p:cNvSpPr>
              <p:nvPr/>
            </p:nvSpPr>
            <p:spPr bwMode="auto">
              <a:xfrm>
                <a:off x="10624" y="373"/>
                <a:ext cx="1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7" name="Freeform 989"/>
              <p:cNvSpPr>
                <a:spLocks noEditPoints="1"/>
              </p:cNvSpPr>
              <p:nvPr/>
            </p:nvSpPr>
            <p:spPr bwMode="auto">
              <a:xfrm>
                <a:off x="10636" y="373"/>
                <a:ext cx="96" cy="594"/>
              </a:xfrm>
              <a:custGeom>
                <a:avLst/>
                <a:gdLst>
                  <a:gd name="T0" fmla="*/ 3 w 16"/>
                  <a:gd name="T1" fmla="*/ 96 h 99"/>
                  <a:gd name="T2" fmla="*/ 0 w 16"/>
                  <a:gd name="T3" fmla="*/ 96 h 99"/>
                  <a:gd name="T4" fmla="*/ 0 w 16"/>
                  <a:gd name="T5" fmla="*/ 98 h 99"/>
                  <a:gd name="T6" fmla="*/ 3 w 16"/>
                  <a:gd name="T7" fmla="*/ 98 h 99"/>
                  <a:gd name="T8" fmla="*/ 3 w 16"/>
                  <a:gd name="T9" fmla="*/ 96 h 99"/>
                  <a:gd name="T10" fmla="*/ 10 w 16"/>
                  <a:gd name="T11" fmla="*/ 2 h 99"/>
                  <a:gd name="T12" fmla="*/ 10 w 16"/>
                  <a:gd name="T13" fmla="*/ 2 h 99"/>
                  <a:gd name="T14" fmla="*/ 10 w 16"/>
                  <a:gd name="T15" fmla="*/ 96 h 99"/>
                  <a:gd name="T16" fmla="*/ 7 w 16"/>
                  <a:gd name="T17" fmla="*/ 96 h 99"/>
                  <a:gd name="T18" fmla="*/ 7 w 16"/>
                  <a:gd name="T19" fmla="*/ 98 h 99"/>
                  <a:gd name="T20" fmla="*/ 10 w 16"/>
                  <a:gd name="T21" fmla="*/ 98 h 99"/>
                  <a:gd name="T22" fmla="*/ 10 w 16"/>
                  <a:gd name="T23" fmla="*/ 2 h 99"/>
                  <a:gd name="T24" fmla="*/ 16 w 16"/>
                  <a:gd name="T25" fmla="*/ 2 h 99"/>
                  <a:gd name="T26" fmla="*/ 13 w 16"/>
                  <a:gd name="T27" fmla="*/ 2 h 99"/>
                  <a:gd name="T28" fmla="*/ 13 w 16"/>
                  <a:gd name="T29" fmla="*/ 98 h 99"/>
                  <a:gd name="T30" fmla="*/ 14 w 16"/>
                  <a:gd name="T31" fmla="*/ 98 h 99"/>
                  <a:gd name="T32" fmla="*/ 14 w 16"/>
                  <a:gd name="T33" fmla="*/ 98 h 99"/>
                  <a:gd name="T34" fmla="*/ 15 w 16"/>
                  <a:gd name="T35" fmla="*/ 98 h 99"/>
                  <a:gd name="T36" fmla="*/ 16 w 16"/>
                  <a:gd name="T37" fmla="*/ 99 h 99"/>
                  <a:gd name="T38" fmla="*/ 16 w 16"/>
                  <a:gd name="T39" fmla="*/ 2 h 99"/>
                  <a:gd name="T40" fmla="*/ 16 w 16"/>
                  <a:gd name="T41" fmla="*/ 0 h 99"/>
                  <a:gd name="T42" fmla="*/ 16 w 16"/>
                  <a:gd name="T43" fmla="*/ 0 h 99"/>
                  <a:gd name="T44" fmla="*/ 13 w 16"/>
                  <a:gd name="T45" fmla="*/ 0 h 99"/>
                  <a:gd name="T46" fmla="*/ 16 w 16"/>
                  <a:gd name="T47" fmla="*/ 0 h 99"/>
                  <a:gd name="T48" fmla="*/ 16 w 16"/>
                  <a:gd name="T4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99">
                    <a:moveTo>
                      <a:pt x="3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6"/>
                      <a:pt x="3" y="96"/>
                      <a:pt x="3" y="96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6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16" y="2"/>
                      <a:pt x="16" y="2"/>
                      <a:pt x="16" y="2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8" name="Freeform 990"/>
              <p:cNvSpPr>
                <a:spLocks/>
              </p:cNvSpPr>
              <p:nvPr/>
            </p:nvSpPr>
            <p:spPr bwMode="auto">
              <a:xfrm>
                <a:off x="10654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9" name="Freeform 991"/>
              <p:cNvSpPr>
                <a:spLocks/>
              </p:cNvSpPr>
              <p:nvPr/>
            </p:nvSpPr>
            <p:spPr bwMode="auto">
              <a:xfrm>
                <a:off x="10654" y="9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0 h 12"/>
                  <a:gd name="T4" fmla="*/ 0 w 24"/>
                  <a:gd name="T5" fmla="*/ 12 h 12"/>
                  <a:gd name="T6" fmla="*/ 12 w 24"/>
                  <a:gd name="T7" fmla="*/ 12 h 12"/>
                  <a:gd name="T8" fmla="*/ 24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0" name="Freeform 992"/>
              <p:cNvSpPr>
                <a:spLocks/>
              </p:cNvSpPr>
              <p:nvPr/>
            </p:nvSpPr>
            <p:spPr bwMode="auto">
              <a:xfrm>
                <a:off x="10606" y="949"/>
                <a:ext cx="18" cy="18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2 h 3"/>
                  <a:gd name="T8" fmla="*/ 3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1" name="Rectangle 993"/>
              <p:cNvSpPr>
                <a:spLocks noChangeArrowheads="1"/>
              </p:cNvSpPr>
              <p:nvPr/>
            </p:nvSpPr>
            <p:spPr bwMode="auto">
              <a:xfrm>
                <a:off x="10624" y="949"/>
                <a:ext cx="12" cy="12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2" name="Rectangle 994"/>
              <p:cNvSpPr>
                <a:spLocks noChangeArrowheads="1"/>
              </p:cNvSpPr>
              <p:nvPr/>
            </p:nvSpPr>
            <p:spPr bwMode="auto">
              <a:xfrm>
                <a:off x="10624" y="949"/>
                <a:ext cx="12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3" name="Rectangle 995"/>
              <p:cNvSpPr>
                <a:spLocks noChangeArrowheads="1"/>
              </p:cNvSpPr>
              <p:nvPr/>
            </p:nvSpPr>
            <p:spPr bwMode="auto">
              <a:xfrm>
                <a:off x="10696" y="385"/>
                <a:ext cx="18" cy="576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4" name="Rectangle 996"/>
              <p:cNvSpPr>
                <a:spLocks noChangeArrowheads="1"/>
              </p:cNvSpPr>
              <p:nvPr/>
            </p:nvSpPr>
            <p:spPr bwMode="auto">
              <a:xfrm>
                <a:off x="10696" y="385"/>
                <a:ext cx="1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5" name="Freeform 997"/>
              <p:cNvSpPr>
                <a:spLocks noEditPoints="1"/>
              </p:cNvSpPr>
              <p:nvPr/>
            </p:nvSpPr>
            <p:spPr bwMode="auto">
              <a:xfrm>
                <a:off x="10696" y="373"/>
                <a:ext cx="36" cy="12"/>
              </a:xfrm>
              <a:custGeom>
                <a:avLst/>
                <a:gdLst>
                  <a:gd name="T0" fmla="*/ 0 w 36"/>
                  <a:gd name="T1" fmla="*/ 0 h 12"/>
                  <a:gd name="T2" fmla="*/ 0 w 36"/>
                  <a:gd name="T3" fmla="*/ 0 h 12"/>
                  <a:gd name="T4" fmla="*/ 0 w 36"/>
                  <a:gd name="T5" fmla="*/ 12 h 12"/>
                  <a:gd name="T6" fmla="*/ 0 w 36"/>
                  <a:gd name="T7" fmla="*/ 12 h 12"/>
                  <a:gd name="T8" fmla="*/ 0 w 36"/>
                  <a:gd name="T9" fmla="*/ 0 h 12"/>
                  <a:gd name="T10" fmla="*/ 36 w 36"/>
                  <a:gd name="T11" fmla="*/ 0 h 12"/>
                  <a:gd name="T12" fmla="*/ 18 w 36"/>
                  <a:gd name="T13" fmla="*/ 0 h 12"/>
                  <a:gd name="T14" fmla="*/ 18 w 36"/>
                  <a:gd name="T15" fmla="*/ 12 h 12"/>
                  <a:gd name="T16" fmla="*/ 36 w 36"/>
                  <a:gd name="T17" fmla="*/ 12 h 12"/>
                  <a:gd name="T18" fmla="*/ 36 w 36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6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3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6" name="Freeform 998"/>
              <p:cNvSpPr>
                <a:spLocks noEditPoints="1"/>
              </p:cNvSpPr>
              <p:nvPr/>
            </p:nvSpPr>
            <p:spPr bwMode="auto">
              <a:xfrm>
                <a:off x="10696" y="373"/>
                <a:ext cx="36" cy="12"/>
              </a:xfrm>
              <a:custGeom>
                <a:avLst/>
                <a:gdLst>
                  <a:gd name="T0" fmla="*/ 0 w 36"/>
                  <a:gd name="T1" fmla="*/ 0 h 12"/>
                  <a:gd name="T2" fmla="*/ 0 w 36"/>
                  <a:gd name="T3" fmla="*/ 0 h 12"/>
                  <a:gd name="T4" fmla="*/ 0 w 36"/>
                  <a:gd name="T5" fmla="*/ 12 h 12"/>
                  <a:gd name="T6" fmla="*/ 0 w 36"/>
                  <a:gd name="T7" fmla="*/ 12 h 12"/>
                  <a:gd name="T8" fmla="*/ 0 w 36"/>
                  <a:gd name="T9" fmla="*/ 0 h 12"/>
                  <a:gd name="T10" fmla="*/ 36 w 36"/>
                  <a:gd name="T11" fmla="*/ 0 h 12"/>
                  <a:gd name="T12" fmla="*/ 18 w 36"/>
                  <a:gd name="T13" fmla="*/ 0 h 12"/>
                  <a:gd name="T14" fmla="*/ 18 w 36"/>
                  <a:gd name="T15" fmla="*/ 12 h 12"/>
                  <a:gd name="T16" fmla="*/ 36 w 36"/>
                  <a:gd name="T17" fmla="*/ 12 h 12"/>
                  <a:gd name="T18" fmla="*/ 36 w 36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moveTo>
                      <a:pt x="36" y="0"/>
                    </a:moveTo>
                    <a:lnTo>
                      <a:pt x="18" y="0"/>
                    </a:lnTo>
                    <a:lnTo>
                      <a:pt x="18" y="12"/>
                    </a:lnTo>
                    <a:lnTo>
                      <a:pt x="36" y="12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7" name="Rectangle 999"/>
              <p:cNvSpPr>
                <a:spLocks noChangeArrowheads="1"/>
              </p:cNvSpPr>
              <p:nvPr/>
            </p:nvSpPr>
            <p:spPr bwMode="auto">
              <a:xfrm>
                <a:off x="10696" y="373"/>
                <a:ext cx="18" cy="12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8" name="Rectangle 1000"/>
              <p:cNvSpPr>
                <a:spLocks noChangeArrowheads="1"/>
              </p:cNvSpPr>
              <p:nvPr/>
            </p:nvSpPr>
            <p:spPr bwMode="auto">
              <a:xfrm>
                <a:off x="10696" y="373"/>
                <a:ext cx="18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9" name="Freeform 1001"/>
              <p:cNvSpPr>
                <a:spLocks/>
              </p:cNvSpPr>
              <p:nvPr/>
            </p:nvSpPr>
            <p:spPr bwMode="auto">
              <a:xfrm>
                <a:off x="10582" y="301"/>
                <a:ext cx="174" cy="72"/>
              </a:xfrm>
              <a:custGeom>
                <a:avLst/>
                <a:gdLst>
                  <a:gd name="T0" fmla="*/ 4 w 29"/>
                  <a:gd name="T1" fmla="*/ 12 h 12"/>
                  <a:gd name="T2" fmla="*/ 25 w 29"/>
                  <a:gd name="T3" fmla="*/ 12 h 12"/>
                  <a:gd name="T4" fmla="*/ 28 w 29"/>
                  <a:gd name="T5" fmla="*/ 0 h 12"/>
                  <a:gd name="T6" fmla="*/ 14 w 29"/>
                  <a:gd name="T7" fmla="*/ 0 h 12"/>
                  <a:gd name="T8" fmla="*/ 0 w 29"/>
                  <a:gd name="T9" fmla="*/ 0 h 12"/>
                  <a:gd name="T10" fmla="*/ 4 w 2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2">
                    <a:moveTo>
                      <a:pt x="4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9" y="7"/>
                      <a:pt x="28" y="0"/>
                      <a:pt x="2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7"/>
                      <a:pt x="4" y="12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0" name="Freeform 1002"/>
              <p:cNvSpPr>
                <a:spLocks noEditPoints="1"/>
              </p:cNvSpPr>
              <p:nvPr/>
            </p:nvSpPr>
            <p:spPr bwMode="auto">
              <a:xfrm>
                <a:off x="10606" y="367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  <a:gd name="T5" fmla="*/ 0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C6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1" name="Freeform 1003"/>
              <p:cNvSpPr>
                <a:spLocks/>
              </p:cNvSpPr>
              <p:nvPr/>
            </p:nvSpPr>
            <p:spPr bwMode="auto">
              <a:xfrm>
                <a:off x="10606" y="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2" name="Freeform 1004"/>
              <p:cNvSpPr>
                <a:spLocks/>
              </p:cNvSpPr>
              <p:nvPr/>
            </p:nvSpPr>
            <p:spPr bwMode="auto">
              <a:xfrm>
                <a:off x="10600" y="301"/>
                <a:ext cx="150" cy="72"/>
              </a:xfrm>
              <a:custGeom>
                <a:avLst/>
                <a:gdLst>
                  <a:gd name="T0" fmla="*/ 25 w 25"/>
                  <a:gd name="T1" fmla="*/ 0 h 12"/>
                  <a:gd name="T2" fmla="*/ 25 w 25"/>
                  <a:gd name="T3" fmla="*/ 3 h 12"/>
                  <a:gd name="T4" fmla="*/ 23 w 25"/>
                  <a:gd name="T5" fmla="*/ 3 h 12"/>
                  <a:gd name="T6" fmla="*/ 19 w 25"/>
                  <a:gd name="T7" fmla="*/ 11 h 12"/>
                  <a:gd name="T8" fmla="*/ 0 w 25"/>
                  <a:gd name="T9" fmla="*/ 11 h 12"/>
                  <a:gd name="T10" fmla="*/ 1 w 25"/>
                  <a:gd name="T11" fmla="*/ 11 h 12"/>
                  <a:gd name="T12" fmla="*/ 1 w 25"/>
                  <a:gd name="T13" fmla="*/ 11 h 12"/>
                  <a:gd name="T14" fmla="*/ 1 w 25"/>
                  <a:gd name="T15" fmla="*/ 11 h 12"/>
                  <a:gd name="T16" fmla="*/ 1 w 25"/>
                  <a:gd name="T17" fmla="*/ 12 h 12"/>
                  <a:gd name="T18" fmla="*/ 1 w 25"/>
                  <a:gd name="T19" fmla="*/ 12 h 12"/>
                  <a:gd name="T20" fmla="*/ 1 w 25"/>
                  <a:gd name="T21" fmla="*/ 12 h 12"/>
                  <a:gd name="T22" fmla="*/ 22 w 25"/>
                  <a:gd name="T23" fmla="*/ 12 h 12"/>
                  <a:gd name="T24" fmla="*/ 25 w 25"/>
                  <a:gd name="T25" fmla="*/ 1 h 12"/>
                  <a:gd name="T26" fmla="*/ 25 w 25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0"/>
                      <a:pt x="25" y="1"/>
                      <a:pt x="25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5"/>
                      <a:pt x="21" y="8"/>
                      <a:pt x="19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5" y="8"/>
                      <a:pt x="25" y="3"/>
                      <a:pt x="25" y="1"/>
                    </a:cubicBezTo>
                    <a:cubicBezTo>
                      <a:pt x="25" y="1"/>
                      <a:pt x="25" y="0"/>
                      <a:pt x="25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3" name="Freeform 1005"/>
              <p:cNvSpPr>
                <a:spLocks/>
              </p:cNvSpPr>
              <p:nvPr/>
            </p:nvSpPr>
            <p:spPr bwMode="auto">
              <a:xfrm>
                <a:off x="10588" y="961"/>
                <a:ext cx="162" cy="36"/>
              </a:xfrm>
              <a:custGeom>
                <a:avLst/>
                <a:gdLst>
                  <a:gd name="T0" fmla="*/ 23 w 27"/>
                  <a:gd name="T1" fmla="*/ 0 h 6"/>
                  <a:gd name="T2" fmla="*/ 13 w 27"/>
                  <a:gd name="T3" fmla="*/ 0 h 6"/>
                  <a:gd name="T4" fmla="*/ 3 w 27"/>
                  <a:gd name="T5" fmla="*/ 0 h 6"/>
                  <a:gd name="T6" fmla="*/ 0 w 27"/>
                  <a:gd name="T7" fmla="*/ 6 h 6"/>
                  <a:gd name="T8" fmla="*/ 13 w 27"/>
                  <a:gd name="T9" fmla="*/ 6 h 6"/>
                  <a:gd name="T10" fmla="*/ 27 w 27"/>
                  <a:gd name="T11" fmla="*/ 6 h 6"/>
                  <a:gd name="T12" fmla="*/ 23 w 2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4" y="4"/>
                      <a:pt x="23" y="0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4" name="Freeform 1006"/>
              <p:cNvSpPr>
                <a:spLocks/>
              </p:cNvSpPr>
              <p:nvPr/>
            </p:nvSpPr>
            <p:spPr bwMode="auto">
              <a:xfrm>
                <a:off x="10594" y="961"/>
                <a:ext cx="150" cy="36"/>
              </a:xfrm>
              <a:custGeom>
                <a:avLst/>
                <a:gdLst>
                  <a:gd name="T0" fmla="*/ 22 w 25"/>
                  <a:gd name="T1" fmla="*/ 0 h 6"/>
                  <a:gd name="T2" fmla="*/ 21 w 25"/>
                  <a:gd name="T3" fmla="*/ 0 h 6"/>
                  <a:gd name="T4" fmla="*/ 23 w 25"/>
                  <a:gd name="T5" fmla="*/ 5 h 6"/>
                  <a:gd name="T6" fmla="*/ 11 w 25"/>
                  <a:gd name="T7" fmla="*/ 5 h 6"/>
                  <a:gd name="T8" fmla="*/ 0 w 25"/>
                  <a:gd name="T9" fmla="*/ 5 h 6"/>
                  <a:gd name="T10" fmla="*/ 0 w 25"/>
                  <a:gd name="T11" fmla="*/ 6 h 6"/>
                  <a:gd name="T12" fmla="*/ 25 w 25"/>
                  <a:gd name="T13" fmla="*/ 6 h 6"/>
                  <a:gd name="T14" fmla="*/ 22 w 2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3"/>
                      <a:pt x="22" y="4"/>
                      <a:pt x="2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5"/>
                      <a:pt x="23" y="3"/>
                      <a:pt x="22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5" name="Rectangle 1007"/>
              <p:cNvSpPr>
                <a:spLocks noChangeArrowheads="1"/>
              </p:cNvSpPr>
              <p:nvPr/>
            </p:nvSpPr>
            <p:spPr bwMode="auto">
              <a:xfrm>
                <a:off x="10960" y="343"/>
                <a:ext cx="126" cy="630"/>
              </a:xfrm>
              <a:prstGeom prst="rect">
                <a:avLst/>
              </a:pr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6" name="Rectangle 1008"/>
              <p:cNvSpPr>
                <a:spLocks noChangeArrowheads="1"/>
              </p:cNvSpPr>
              <p:nvPr/>
            </p:nvSpPr>
            <p:spPr bwMode="auto">
              <a:xfrm>
                <a:off x="10960" y="343"/>
                <a:ext cx="126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7" name="Rectangle 1009"/>
              <p:cNvSpPr>
                <a:spLocks noChangeArrowheads="1"/>
              </p:cNvSpPr>
              <p:nvPr/>
            </p:nvSpPr>
            <p:spPr bwMode="auto">
              <a:xfrm>
                <a:off x="11008" y="325"/>
                <a:ext cx="24" cy="648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516" name="Rectangle 1011"/>
            <p:cNvSpPr>
              <a:spLocks noChangeArrowheads="1"/>
            </p:cNvSpPr>
            <p:nvPr/>
          </p:nvSpPr>
          <p:spPr bwMode="auto">
            <a:xfrm>
              <a:off x="17650619" y="2793741"/>
              <a:ext cx="381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0" name="Rectangle 1012"/>
            <p:cNvSpPr>
              <a:spLocks noChangeArrowheads="1"/>
            </p:cNvSpPr>
            <p:nvPr/>
          </p:nvSpPr>
          <p:spPr bwMode="auto">
            <a:xfrm>
              <a:off x="17602994" y="2793741"/>
              <a:ext cx="19050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1" name="Rectangle 1013"/>
            <p:cNvSpPr>
              <a:spLocks noChangeArrowheads="1"/>
            </p:cNvSpPr>
            <p:nvPr/>
          </p:nvSpPr>
          <p:spPr bwMode="auto">
            <a:xfrm>
              <a:off x="17602994" y="2793741"/>
              <a:ext cx="190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2" name="Rectangle 1014"/>
            <p:cNvSpPr>
              <a:spLocks noChangeArrowheads="1"/>
            </p:cNvSpPr>
            <p:nvPr/>
          </p:nvSpPr>
          <p:spPr bwMode="auto">
            <a:xfrm>
              <a:off x="17717294" y="2793741"/>
              <a:ext cx="28575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3" name="Rectangle 1015"/>
            <p:cNvSpPr>
              <a:spLocks noChangeArrowheads="1"/>
            </p:cNvSpPr>
            <p:nvPr/>
          </p:nvSpPr>
          <p:spPr bwMode="auto">
            <a:xfrm>
              <a:off x="17717294" y="2793741"/>
              <a:ext cx="2857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4" name="Freeform 1016"/>
            <p:cNvSpPr>
              <a:spLocks noEditPoints="1"/>
            </p:cNvSpPr>
            <p:nvPr/>
          </p:nvSpPr>
          <p:spPr bwMode="auto">
            <a:xfrm>
              <a:off x="17622044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2 w 60"/>
                <a:gd name="T13" fmla="*/ 0 h 12"/>
                <a:gd name="T14" fmla="*/ 42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close/>
                  <a:moveTo>
                    <a:pt x="60" y="0"/>
                  </a:moveTo>
                  <a:lnTo>
                    <a:pt x="42" y="0"/>
                  </a:lnTo>
                  <a:lnTo>
                    <a:pt x="42" y="12"/>
                  </a:lnTo>
                  <a:lnTo>
                    <a:pt x="60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5" name="Freeform 1017"/>
            <p:cNvSpPr>
              <a:spLocks noEditPoints="1"/>
            </p:cNvSpPr>
            <p:nvPr/>
          </p:nvSpPr>
          <p:spPr bwMode="auto">
            <a:xfrm>
              <a:off x="17622044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2 w 60"/>
                <a:gd name="T13" fmla="*/ 0 h 12"/>
                <a:gd name="T14" fmla="*/ 42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moveTo>
                    <a:pt x="60" y="0"/>
                  </a:moveTo>
                  <a:lnTo>
                    <a:pt x="42" y="0"/>
                  </a:lnTo>
                  <a:lnTo>
                    <a:pt x="42" y="12"/>
                  </a:lnTo>
                  <a:lnTo>
                    <a:pt x="60" y="12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6" name="Rectangle 1018"/>
            <p:cNvSpPr>
              <a:spLocks noChangeArrowheads="1"/>
            </p:cNvSpPr>
            <p:nvPr/>
          </p:nvSpPr>
          <p:spPr bwMode="auto">
            <a:xfrm>
              <a:off x="17650619" y="2869941"/>
              <a:ext cx="3810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7" name="Rectangle 1019"/>
            <p:cNvSpPr>
              <a:spLocks noChangeArrowheads="1"/>
            </p:cNvSpPr>
            <p:nvPr/>
          </p:nvSpPr>
          <p:spPr bwMode="auto">
            <a:xfrm>
              <a:off x="17650619" y="2869941"/>
              <a:ext cx="3810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8" name="Rectangle 1020"/>
            <p:cNvSpPr>
              <a:spLocks noChangeArrowheads="1"/>
            </p:cNvSpPr>
            <p:nvPr/>
          </p:nvSpPr>
          <p:spPr bwMode="auto">
            <a:xfrm>
              <a:off x="17574419" y="2869941"/>
              <a:ext cx="28575" cy="19050"/>
            </a:xfrm>
            <a:prstGeom prst="rect">
              <a:avLst/>
            </a:pr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9" name="Rectangle 1021"/>
            <p:cNvSpPr>
              <a:spLocks noChangeArrowheads="1"/>
            </p:cNvSpPr>
            <p:nvPr/>
          </p:nvSpPr>
          <p:spPr bwMode="auto">
            <a:xfrm>
              <a:off x="17574419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0" name="Rectangle 1022"/>
            <p:cNvSpPr>
              <a:spLocks noChangeArrowheads="1"/>
            </p:cNvSpPr>
            <p:nvPr/>
          </p:nvSpPr>
          <p:spPr bwMode="auto">
            <a:xfrm>
              <a:off x="17602994" y="28699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1" name="Rectangle 1023"/>
            <p:cNvSpPr>
              <a:spLocks noChangeArrowheads="1"/>
            </p:cNvSpPr>
            <p:nvPr/>
          </p:nvSpPr>
          <p:spPr bwMode="auto">
            <a:xfrm>
              <a:off x="17602994" y="28699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2" name="Freeform 1024"/>
            <p:cNvSpPr>
              <a:spLocks noEditPoints="1"/>
            </p:cNvSpPr>
            <p:nvPr/>
          </p:nvSpPr>
          <p:spPr bwMode="auto">
            <a:xfrm>
              <a:off x="17622044" y="2869941"/>
              <a:ext cx="152400" cy="942975"/>
            </a:xfrm>
            <a:custGeom>
              <a:avLst/>
              <a:gdLst>
                <a:gd name="T0" fmla="*/ 3 w 16"/>
                <a:gd name="T1" fmla="*/ 96 h 99"/>
                <a:gd name="T2" fmla="*/ 0 w 16"/>
                <a:gd name="T3" fmla="*/ 96 h 99"/>
                <a:gd name="T4" fmla="*/ 0 w 16"/>
                <a:gd name="T5" fmla="*/ 98 h 99"/>
                <a:gd name="T6" fmla="*/ 3 w 16"/>
                <a:gd name="T7" fmla="*/ 98 h 99"/>
                <a:gd name="T8" fmla="*/ 3 w 16"/>
                <a:gd name="T9" fmla="*/ 96 h 99"/>
                <a:gd name="T10" fmla="*/ 10 w 16"/>
                <a:gd name="T11" fmla="*/ 2 h 99"/>
                <a:gd name="T12" fmla="*/ 10 w 16"/>
                <a:gd name="T13" fmla="*/ 2 h 99"/>
                <a:gd name="T14" fmla="*/ 10 w 16"/>
                <a:gd name="T15" fmla="*/ 96 h 99"/>
                <a:gd name="T16" fmla="*/ 7 w 16"/>
                <a:gd name="T17" fmla="*/ 96 h 99"/>
                <a:gd name="T18" fmla="*/ 7 w 16"/>
                <a:gd name="T19" fmla="*/ 98 h 99"/>
                <a:gd name="T20" fmla="*/ 10 w 16"/>
                <a:gd name="T21" fmla="*/ 98 h 99"/>
                <a:gd name="T22" fmla="*/ 10 w 16"/>
                <a:gd name="T23" fmla="*/ 2 h 99"/>
                <a:gd name="T24" fmla="*/ 16 w 16"/>
                <a:gd name="T25" fmla="*/ 2 h 99"/>
                <a:gd name="T26" fmla="*/ 13 w 16"/>
                <a:gd name="T27" fmla="*/ 2 h 99"/>
                <a:gd name="T28" fmla="*/ 13 w 16"/>
                <a:gd name="T29" fmla="*/ 98 h 99"/>
                <a:gd name="T30" fmla="*/ 14 w 16"/>
                <a:gd name="T31" fmla="*/ 98 h 99"/>
                <a:gd name="T32" fmla="*/ 14 w 16"/>
                <a:gd name="T33" fmla="*/ 98 h 99"/>
                <a:gd name="T34" fmla="*/ 16 w 16"/>
                <a:gd name="T35" fmla="*/ 98 h 99"/>
                <a:gd name="T36" fmla="*/ 16 w 16"/>
                <a:gd name="T37" fmla="*/ 99 h 99"/>
                <a:gd name="T38" fmla="*/ 16 w 16"/>
                <a:gd name="T39" fmla="*/ 33 h 99"/>
                <a:gd name="T40" fmla="*/ 16 w 16"/>
                <a:gd name="T41" fmla="*/ 32 h 99"/>
                <a:gd name="T42" fmla="*/ 16 w 16"/>
                <a:gd name="T43" fmla="*/ 18 h 99"/>
                <a:gd name="T44" fmla="*/ 16 w 16"/>
                <a:gd name="T45" fmla="*/ 16 h 99"/>
                <a:gd name="T46" fmla="*/ 16 w 16"/>
                <a:gd name="T47" fmla="*/ 10 h 99"/>
                <a:gd name="T48" fmla="*/ 16 w 16"/>
                <a:gd name="T49" fmla="*/ 9 h 99"/>
                <a:gd name="T50" fmla="*/ 16 w 16"/>
                <a:gd name="T51" fmla="*/ 2 h 99"/>
                <a:gd name="T52" fmla="*/ 16 w 16"/>
                <a:gd name="T53" fmla="*/ 0 h 99"/>
                <a:gd name="T54" fmla="*/ 16 w 16"/>
                <a:gd name="T55" fmla="*/ 0 h 99"/>
                <a:gd name="T56" fmla="*/ 13 w 16"/>
                <a:gd name="T57" fmla="*/ 0 h 99"/>
                <a:gd name="T58" fmla="*/ 16 w 16"/>
                <a:gd name="T59" fmla="*/ 0 h 99"/>
                <a:gd name="T60" fmla="*/ 16 w 16"/>
                <a:gd name="T6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99">
                  <a:moveTo>
                    <a:pt x="3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6"/>
                    <a:pt x="3" y="96"/>
                    <a:pt x="3" y="96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3" name="Freeform 1025"/>
            <p:cNvSpPr>
              <a:spLocks/>
            </p:cNvSpPr>
            <p:nvPr/>
          </p:nvSpPr>
          <p:spPr bwMode="auto">
            <a:xfrm>
              <a:off x="17650619" y="3784341"/>
              <a:ext cx="38100" cy="19050"/>
            </a:xfrm>
            <a:custGeom>
              <a:avLst/>
              <a:gdLst>
                <a:gd name="T0" fmla="*/ 24 w 24"/>
                <a:gd name="T1" fmla="*/ 0 h 12"/>
                <a:gd name="T2" fmla="*/ 0 w 24"/>
                <a:gd name="T3" fmla="*/ 0 h 12"/>
                <a:gd name="T4" fmla="*/ 0 w 24"/>
                <a:gd name="T5" fmla="*/ 12 h 12"/>
                <a:gd name="T6" fmla="*/ 12 w 24"/>
                <a:gd name="T7" fmla="*/ 12 h 12"/>
                <a:gd name="T8" fmla="*/ 24 w 24"/>
                <a:gd name="T9" fmla="*/ 12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4" name="Freeform 1026"/>
            <p:cNvSpPr>
              <a:spLocks/>
            </p:cNvSpPr>
            <p:nvPr/>
          </p:nvSpPr>
          <p:spPr bwMode="auto">
            <a:xfrm>
              <a:off x="17650619" y="3784341"/>
              <a:ext cx="38100" cy="19050"/>
            </a:xfrm>
            <a:custGeom>
              <a:avLst/>
              <a:gdLst>
                <a:gd name="T0" fmla="*/ 24 w 24"/>
                <a:gd name="T1" fmla="*/ 0 h 12"/>
                <a:gd name="T2" fmla="*/ 0 w 24"/>
                <a:gd name="T3" fmla="*/ 0 h 12"/>
                <a:gd name="T4" fmla="*/ 0 w 24"/>
                <a:gd name="T5" fmla="*/ 12 h 12"/>
                <a:gd name="T6" fmla="*/ 12 w 24"/>
                <a:gd name="T7" fmla="*/ 12 h 12"/>
                <a:gd name="T8" fmla="*/ 24 w 24"/>
                <a:gd name="T9" fmla="*/ 12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5" name="Freeform 1027"/>
            <p:cNvSpPr>
              <a:spLocks/>
            </p:cNvSpPr>
            <p:nvPr/>
          </p:nvSpPr>
          <p:spPr bwMode="auto">
            <a:xfrm>
              <a:off x="17574419" y="3784341"/>
              <a:ext cx="28575" cy="2857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2 h 3"/>
                <a:gd name="T8" fmla="*/ 3 w 3"/>
                <a:gd name="T9" fmla="*/ 2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6" name="Rectangle 1028"/>
            <p:cNvSpPr>
              <a:spLocks noChangeArrowheads="1"/>
            </p:cNvSpPr>
            <p:nvPr/>
          </p:nvSpPr>
          <p:spPr bwMode="auto">
            <a:xfrm>
              <a:off x="17602994" y="37843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7" name="Rectangle 1029"/>
            <p:cNvSpPr>
              <a:spLocks noChangeArrowheads="1"/>
            </p:cNvSpPr>
            <p:nvPr/>
          </p:nvSpPr>
          <p:spPr bwMode="auto">
            <a:xfrm>
              <a:off x="17602994" y="37843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8" name="Rectangle 1030"/>
            <p:cNvSpPr>
              <a:spLocks noChangeArrowheads="1"/>
            </p:cNvSpPr>
            <p:nvPr/>
          </p:nvSpPr>
          <p:spPr bwMode="auto">
            <a:xfrm>
              <a:off x="17717294" y="2888991"/>
              <a:ext cx="28575" cy="91440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9" name="Rectangle 1031"/>
            <p:cNvSpPr>
              <a:spLocks noChangeArrowheads="1"/>
            </p:cNvSpPr>
            <p:nvPr/>
          </p:nvSpPr>
          <p:spPr bwMode="auto">
            <a:xfrm>
              <a:off x="17717294" y="2888991"/>
              <a:ext cx="28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0" name="Freeform 1032"/>
            <p:cNvSpPr>
              <a:spLocks noEditPoints="1"/>
            </p:cNvSpPr>
            <p:nvPr/>
          </p:nvSpPr>
          <p:spPr bwMode="auto">
            <a:xfrm>
              <a:off x="17717294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3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1" name="Freeform 1033"/>
            <p:cNvSpPr>
              <a:spLocks noEditPoints="1"/>
            </p:cNvSpPr>
            <p:nvPr/>
          </p:nvSpPr>
          <p:spPr bwMode="auto">
            <a:xfrm>
              <a:off x="17717294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2" name="Rectangle 1034"/>
            <p:cNvSpPr>
              <a:spLocks noChangeArrowheads="1"/>
            </p:cNvSpPr>
            <p:nvPr/>
          </p:nvSpPr>
          <p:spPr bwMode="auto">
            <a:xfrm>
              <a:off x="17717294" y="2869941"/>
              <a:ext cx="28575" cy="19050"/>
            </a:xfrm>
            <a:prstGeom prst="rect">
              <a:avLst/>
            </a:prstGeom>
            <a:solidFill>
              <a:srgbClr val="73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3" name="Rectangle 1035"/>
            <p:cNvSpPr>
              <a:spLocks noChangeArrowheads="1"/>
            </p:cNvSpPr>
            <p:nvPr/>
          </p:nvSpPr>
          <p:spPr bwMode="auto">
            <a:xfrm>
              <a:off x="17717294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4" name="Freeform 1036"/>
            <p:cNvSpPr>
              <a:spLocks/>
            </p:cNvSpPr>
            <p:nvPr/>
          </p:nvSpPr>
          <p:spPr bwMode="auto">
            <a:xfrm>
              <a:off x="17536319" y="2755641"/>
              <a:ext cx="276225" cy="114300"/>
            </a:xfrm>
            <a:custGeom>
              <a:avLst/>
              <a:gdLst>
                <a:gd name="T0" fmla="*/ 4 w 29"/>
                <a:gd name="T1" fmla="*/ 12 h 12"/>
                <a:gd name="T2" fmla="*/ 25 w 29"/>
                <a:gd name="T3" fmla="*/ 12 h 12"/>
                <a:gd name="T4" fmla="*/ 28 w 29"/>
                <a:gd name="T5" fmla="*/ 0 h 12"/>
                <a:gd name="T6" fmla="*/ 14 w 29"/>
                <a:gd name="T7" fmla="*/ 0 h 12"/>
                <a:gd name="T8" fmla="*/ 0 w 29"/>
                <a:gd name="T9" fmla="*/ 0 h 12"/>
                <a:gd name="T10" fmla="*/ 4 w 2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4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9" y="7"/>
                    <a:pt x="28" y="0"/>
                    <a:pt x="2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"/>
                    <a:pt x="4" y="12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5" name="Freeform 1037"/>
            <p:cNvSpPr>
              <a:spLocks/>
            </p:cNvSpPr>
            <p:nvPr/>
          </p:nvSpPr>
          <p:spPr bwMode="auto">
            <a:xfrm>
              <a:off x="17574419" y="2860416"/>
              <a:ext cx="0" cy="952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6" name="Freeform 1038"/>
            <p:cNvSpPr>
              <a:spLocks/>
            </p:cNvSpPr>
            <p:nvPr/>
          </p:nvSpPr>
          <p:spPr bwMode="auto">
            <a:xfrm>
              <a:off x="17574419" y="28699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7" name="Freeform 1039"/>
            <p:cNvSpPr>
              <a:spLocks/>
            </p:cNvSpPr>
            <p:nvPr/>
          </p:nvSpPr>
          <p:spPr bwMode="auto">
            <a:xfrm>
              <a:off x="17564894" y="2755641"/>
              <a:ext cx="238125" cy="114300"/>
            </a:xfrm>
            <a:custGeom>
              <a:avLst/>
              <a:gdLst>
                <a:gd name="T0" fmla="*/ 25 w 25"/>
                <a:gd name="T1" fmla="*/ 0 h 12"/>
                <a:gd name="T2" fmla="*/ 25 w 25"/>
                <a:gd name="T3" fmla="*/ 0 h 12"/>
                <a:gd name="T4" fmla="*/ 25 w 25"/>
                <a:gd name="T5" fmla="*/ 3 h 12"/>
                <a:gd name="T6" fmla="*/ 23 w 25"/>
                <a:gd name="T7" fmla="*/ 3 h 12"/>
                <a:gd name="T8" fmla="*/ 19 w 25"/>
                <a:gd name="T9" fmla="*/ 11 h 12"/>
                <a:gd name="T10" fmla="*/ 0 w 25"/>
                <a:gd name="T11" fmla="*/ 11 h 12"/>
                <a:gd name="T12" fmla="*/ 1 w 25"/>
                <a:gd name="T13" fmla="*/ 11 h 12"/>
                <a:gd name="T14" fmla="*/ 1 w 25"/>
                <a:gd name="T15" fmla="*/ 12 h 12"/>
                <a:gd name="T16" fmla="*/ 1 w 25"/>
                <a:gd name="T17" fmla="*/ 12 h 12"/>
                <a:gd name="T18" fmla="*/ 1 w 25"/>
                <a:gd name="T19" fmla="*/ 12 h 12"/>
                <a:gd name="T20" fmla="*/ 22 w 25"/>
                <a:gd name="T21" fmla="*/ 12 h 12"/>
                <a:gd name="T22" fmla="*/ 25 w 25"/>
                <a:gd name="T23" fmla="*/ 1 h 12"/>
                <a:gd name="T24" fmla="*/ 25 w 25"/>
                <a:gd name="T25" fmla="*/ 0 h 12"/>
                <a:gd name="T26" fmla="*/ 25 w 25"/>
                <a:gd name="T27" fmla="*/ 0 h 12"/>
                <a:gd name="T28" fmla="*/ 25 w 25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1" y="8"/>
                    <a:pt x="1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8"/>
                    <a:pt x="25" y="3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8" name="Freeform 1040"/>
            <p:cNvSpPr>
              <a:spLocks/>
            </p:cNvSpPr>
            <p:nvPr/>
          </p:nvSpPr>
          <p:spPr bwMode="auto">
            <a:xfrm>
              <a:off x="17545844" y="3803391"/>
              <a:ext cx="257175" cy="57150"/>
            </a:xfrm>
            <a:custGeom>
              <a:avLst/>
              <a:gdLst>
                <a:gd name="T0" fmla="*/ 24 w 27"/>
                <a:gd name="T1" fmla="*/ 0 h 6"/>
                <a:gd name="T2" fmla="*/ 13 w 27"/>
                <a:gd name="T3" fmla="*/ 0 h 6"/>
                <a:gd name="T4" fmla="*/ 3 w 27"/>
                <a:gd name="T5" fmla="*/ 0 h 6"/>
                <a:gd name="T6" fmla="*/ 0 w 27"/>
                <a:gd name="T7" fmla="*/ 6 h 6"/>
                <a:gd name="T8" fmla="*/ 13 w 27"/>
                <a:gd name="T9" fmla="*/ 6 h 6"/>
                <a:gd name="T10" fmla="*/ 27 w 27"/>
                <a:gd name="T11" fmla="*/ 6 h 6"/>
                <a:gd name="T12" fmla="*/ 24 w 2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4" y="0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9" name="Freeform 1041"/>
            <p:cNvSpPr>
              <a:spLocks/>
            </p:cNvSpPr>
            <p:nvPr/>
          </p:nvSpPr>
          <p:spPr bwMode="auto">
            <a:xfrm>
              <a:off x="17555369" y="38605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49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0" name="Freeform 1042"/>
            <p:cNvSpPr>
              <a:spLocks/>
            </p:cNvSpPr>
            <p:nvPr/>
          </p:nvSpPr>
          <p:spPr bwMode="auto">
            <a:xfrm>
              <a:off x="17555369" y="3803391"/>
              <a:ext cx="238125" cy="57150"/>
            </a:xfrm>
            <a:custGeom>
              <a:avLst/>
              <a:gdLst>
                <a:gd name="T0" fmla="*/ 23 w 25"/>
                <a:gd name="T1" fmla="*/ 0 h 6"/>
                <a:gd name="T2" fmla="*/ 21 w 25"/>
                <a:gd name="T3" fmla="*/ 0 h 6"/>
                <a:gd name="T4" fmla="*/ 23 w 25"/>
                <a:gd name="T5" fmla="*/ 5 h 6"/>
                <a:gd name="T6" fmla="*/ 11 w 25"/>
                <a:gd name="T7" fmla="*/ 5 h 6"/>
                <a:gd name="T8" fmla="*/ 0 w 25"/>
                <a:gd name="T9" fmla="*/ 5 h 6"/>
                <a:gd name="T10" fmla="*/ 0 w 25"/>
                <a:gd name="T11" fmla="*/ 6 h 6"/>
                <a:gd name="T12" fmla="*/ 0 w 25"/>
                <a:gd name="T13" fmla="*/ 6 h 6"/>
                <a:gd name="T14" fmla="*/ 25 w 25"/>
                <a:gd name="T15" fmla="*/ 6 h 6"/>
                <a:gd name="T16" fmla="*/ 23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3"/>
                    <a:pt x="22" y="4"/>
                    <a:pt x="2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5"/>
                    <a:pt x="23" y="3"/>
                    <a:pt x="23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1" name="Rectangle 1043"/>
            <p:cNvSpPr>
              <a:spLocks noChangeArrowheads="1"/>
            </p:cNvSpPr>
            <p:nvPr/>
          </p:nvSpPr>
          <p:spPr bwMode="auto">
            <a:xfrm>
              <a:off x="17888744" y="2822316"/>
              <a:ext cx="200025" cy="1000125"/>
            </a:xfrm>
            <a:prstGeom prst="rect">
              <a:avLst/>
            </a:pr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2" name="Rectangle 1044"/>
            <p:cNvSpPr>
              <a:spLocks noChangeArrowheads="1"/>
            </p:cNvSpPr>
            <p:nvPr/>
          </p:nvSpPr>
          <p:spPr bwMode="auto">
            <a:xfrm>
              <a:off x="17888744" y="2822316"/>
              <a:ext cx="20002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3" name="Rectangle 1045"/>
            <p:cNvSpPr>
              <a:spLocks noChangeArrowheads="1"/>
            </p:cNvSpPr>
            <p:nvPr/>
          </p:nvSpPr>
          <p:spPr bwMode="auto">
            <a:xfrm>
              <a:off x="17964944" y="2793741"/>
              <a:ext cx="47625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4" name="Rectangle 1046"/>
            <p:cNvSpPr>
              <a:spLocks noChangeArrowheads="1"/>
            </p:cNvSpPr>
            <p:nvPr/>
          </p:nvSpPr>
          <p:spPr bwMode="auto">
            <a:xfrm>
              <a:off x="17964944" y="2793741"/>
              <a:ext cx="4762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5" name="Rectangle 1047"/>
            <p:cNvSpPr>
              <a:spLocks noChangeArrowheads="1"/>
            </p:cNvSpPr>
            <p:nvPr/>
          </p:nvSpPr>
          <p:spPr bwMode="auto">
            <a:xfrm>
              <a:off x="17917319" y="2793741"/>
              <a:ext cx="19050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6" name="Rectangle 1048"/>
            <p:cNvSpPr>
              <a:spLocks noChangeArrowheads="1"/>
            </p:cNvSpPr>
            <p:nvPr/>
          </p:nvSpPr>
          <p:spPr bwMode="auto">
            <a:xfrm>
              <a:off x="17917319" y="2793741"/>
              <a:ext cx="190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7" name="Rectangle 1049"/>
            <p:cNvSpPr>
              <a:spLocks noChangeArrowheads="1"/>
            </p:cNvSpPr>
            <p:nvPr/>
          </p:nvSpPr>
          <p:spPr bwMode="auto">
            <a:xfrm>
              <a:off x="18031619" y="2793741"/>
              <a:ext cx="28575" cy="10287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8" name="Rectangle 1050"/>
            <p:cNvSpPr>
              <a:spLocks noChangeArrowheads="1"/>
            </p:cNvSpPr>
            <p:nvPr/>
          </p:nvSpPr>
          <p:spPr bwMode="auto">
            <a:xfrm>
              <a:off x="18031619" y="2793741"/>
              <a:ext cx="2857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8" name="Freeform 1051"/>
            <p:cNvSpPr>
              <a:spLocks noEditPoints="1"/>
            </p:cNvSpPr>
            <p:nvPr/>
          </p:nvSpPr>
          <p:spPr bwMode="auto">
            <a:xfrm>
              <a:off x="17936369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8 w 60"/>
                <a:gd name="T13" fmla="*/ 0 h 12"/>
                <a:gd name="T14" fmla="*/ 48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close/>
                  <a:moveTo>
                    <a:pt x="60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9" name="Freeform 1052"/>
            <p:cNvSpPr>
              <a:spLocks noEditPoints="1"/>
            </p:cNvSpPr>
            <p:nvPr/>
          </p:nvSpPr>
          <p:spPr bwMode="auto">
            <a:xfrm>
              <a:off x="17936369" y="2869941"/>
              <a:ext cx="95250" cy="19050"/>
            </a:xfrm>
            <a:custGeom>
              <a:avLst/>
              <a:gdLst>
                <a:gd name="T0" fmla="*/ 18 w 60"/>
                <a:gd name="T1" fmla="*/ 0 h 12"/>
                <a:gd name="T2" fmla="*/ 0 w 60"/>
                <a:gd name="T3" fmla="*/ 0 h 12"/>
                <a:gd name="T4" fmla="*/ 0 w 60"/>
                <a:gd name="T5" fmla="*/ 12 h 12"/>
                <a:gd name="T6" fmla="*/ 18 w 60"/>
                <a:gd name="T7" fmla="*/ 12 h 12"/>
                <a:gd name="T8" fmla="*/ 18 w 60"/>
                <a:gd name="T9" fmla="*/ 0 h 12"/>
                <a:gd name="T10" fmla="*/ 60 w 60"/>
                <a:gd name="T11" fmla="*/ 0 h 12"/>
                <a:gd name="T12" fmla="*/ 48 w 60"/>
                <a:gd name="T13" fmla="*/ 0 h 12"/>
                <a:gd name="T14" fmla="*/ 48 w 60"/>
                <a:gd name="T15" fmla="*/ 12 h 12"/>
                <a:gd name="T16" fmla="*/ 60 w 60"/>
                <a:gd name="T17" fmla="*/ 12 h 12"/>
                <a:gd name="T18" fmla="*/ 60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1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18" y="0"/>
                  </a:lnTo>
                  <a:moveTo>
                    <a:pt x="60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0" name="Rectangle 1053"/>
            <p:cNvSpPr>
              <a:spLocks noChangeArrowheads="1"/>
            </p:cNvSpPr>
            <p:nvPr/>
          </p:nvSpPr>
          <p:spPr bwMode="auto">
            <a:xfrm>
              <a:off x="17964944" y="2869941"/>
              <a:ext cx="47625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1" name="Rectangle 1054"/>
            <p:cNvSpPr>
              <a:spLocks noChangeArrowheads="1"/>
            </p:cNvSpPr>
            <p:nvPr/>
          </p:nvSpPr>
          <p:spPr bwMode="auto">
            <a:xfrm>
              <a:off x="17964944" y="2869941"/>
              <a:ext cx="476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2" name="Rectangle 1055"/>
            <p:cNvSpPr>
              <a:spLocks noChangeArrowheads="1"/>
            </p:cNvSpPr>
            <p:nvPr/>
          </p:nvSpPr>
          <p:spPr bwMode="auto">
            <a:xfrm>
              <a:off x="17888744" y="2869941"/>
              <a:ext cx="28575" cy="19050"/>
            </a:xfrm>
            <a:prstGeom prst="rect">
              <a:avLst/>
            </a:pr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3" name="Rectangle 1056"/>
            <p:cNvSpPr>
              <a:spLocks noChangeArrowheads="1"/>
            </p:cNvSpPr>
            <p:nvPr/>
          </p:nvSpPr>
          <p:spPr bwMode="auto">
            <a:xfrm>
              <a:off x="17888744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4" name="Rectangle 1057"/>
            <p:cNvSpPr>
              <a:spLocks noChangeArrowheads="1"/>
            </p:cNvSpPr>
            <p:nvPr/>
          </p:nvSpPr>
          <p:spPr bwMode="auto">
            <a:xfrm>
              <a:off x="17917319" y="28699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5" name="Rectangle 1058"/>
            <p:cNvSpPr>
              <a:spLocks noChangeArrowheads="1"/>
            </p:cNvSpPr>
            <p:nvPr/>
          </p:nvSpPr>
          <p:spPr bwMode="auto">
            <a:xfrm>
              <a:off x="17917319" y="28699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6" name="Freeform 1059"/>
            <p:cNvSpPr>
              <a:spLocks noEditPoints="1"/>
            </p:cNvSpPr>
            <p:nvPr/>
          </p:nvSpPr>
          <p:spPr bwMode="auto">
            <a:xfrm>
              <a:off x="17936369" y="2869941"/>
              <a:ext cx="152400" cy="942975"/>
            </a:xfrm>
            <a:custGeom>
              <a:avLst/>
              <a:gdLst>
                <a:gd name="T0" fmla="*/ 3 w 16"/>
                <a:gd name="T1" fmla="*/ 96 h 99"/>
                <a:gd name="T2" fmla="*/ 0 w 16"/>
                <a:gd name="T3" fmla="*/ 96 h 99"/>
                <a:gd name="T4" fmla="*/ 0 w 16"/>
                <a:gd name="T5" fmla="*/ 98 h 99"/>
                <a:gd name="T6" fmla="*/ 3 w 16"/>
                <a:gd name="T7" fmla="*/ 98 h 99"/>
                <a:gd name="T8" fmla="*/ 3 w 16"/>
                <a:gd name="T9" fmla="*/ 96 h 99"/>
                <a:gd name="T10" fmla="*/ 10 w 16"/>
                <a:gd name="T11" fmla="*/ 2 h 99"/>
                <a:gd name="T12" fmla="*/ 10 w 16"/>
                <a:gd name="T13" fmla="*/ 2 h 99"/>
                <a:gd name="T14" fmla="*/ 10 w 16"/>
                <a:gd name="T15" fmla="*/ 96 h 99"/>
                <a:gd name="T16" fmla="*/ 8 w 16"/>
                <a:gd name="T17" fmla="*/ 96 h 99"/>
                <a:gd name="T18" fmla="*/ 8 w 16"/>
                <a:gd name="T19" fmla="*/ 98 h 99"/>
                <a:gd name="T20" fmla="*/ 10 w 16"/>
                <a:gd name="T21" fmla="*/ 98 h 99"/>
                <a:gd name="T22" fmla="*/ 10 w 16"/>
                <a:gd name="T23" fmla="*/ 2 h 99"/>
                <a:gd name="T24" fmla="*/ 16 w 16"/>
                <a:gd name="T25" fmla="*/ 2 h 99"/>
                <a:gd name="T26" fmla="*/ 13 w 16"/>
                <a:gd name="T27" fmla="*/ 2 h 99"/>
                <a:gd name="T28" fmla="*/ 13 w 16"/>
                <a:gd name="T29" fmla="*/ 98 h 99"/>
                <a:gd name="T30" fmla="*/ 14 w 16"/>
                <a:gd name="T31" fmla="*/ 98 h 99"/>
                <a:gd name="T32" fmla="*/ 14 w 16"/>
                <a:gd name="T33" fmla="*/ 98 h 99"/>
                <a:gd name="T34" fmla="*/ 16 w 16"/>
                <a:gd name="T35" fmla="*/ 98 h 99"/>
                <a:gd name="T36" fmla="*/ 16 w 16"/>
                <a:gd name="T37" fmla="*/ 99 h 99"/>
                <a:gd name="T38" fmla="*/ 16 w 16"/>
                <a:gd name="T39" fmla="*/ 2 h 99"/>
                <a:gd name="T40" fmla="*/ 16 w 16"/>
                <a:gd name="T41" fmla="*/ 0 h 99"/>
                <a:gd name="T42" fmla="*/ 16 w 16"/>
                <a:gd name="T43" fmla="*/ 0 h 99"/>
                <a:gd name="T44" fmla="*/ 13 w 16"/>
                <a:gd name="T45" fmla="*/ 0 h 99"/>
                <a:gd name="T46" fmla="*/ 16 w 16"/>
                <a:gd name="T47" fmla="*/ 0 h 99"/>
                <a:gd name="T48" fmla="*/ 16 w 16"/>
                <a:gd name="T4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99">
                  <a:moveTo>
                    <a:pt x="3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6"/>
                    <a:pt x="3" y="96"/>
                    <a:pt x="3" y="96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7" name="Freeform 1060"/>
            <p:cNvSpPr>
              <a:spLocks/>
            </p:cNvSpPr>
            <p:nvPr/>
          </p:nvSpPr>
          <p:spPr bwMode="auto">
            <a:xfrm>
              <a:off x="17964944" y="3784341"/>
              <a:ext cx="47625" cy="19050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0 h 12"/>
                <a:gd name="T4" fmla="*/ 0 w 30"/>
                <a:gd name="T5" fmla="*/ 12 h 12"/>
                <a:gd name="T6" fmla="*/ 12 w 30"/>
                <a:gd name="T7" fmla="*/ 12 h 12"/>
                <a:gd name="T8" fmla="*/ 30 w 30"/>
                <a:gd name="T9" fmla="*/ 12 h 12"/>
                <a:gd name="T10" fmla="*/ 30 w 3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8" name="Freeform 1061"/>
            <p:cNvSpPr>
              <a:spLocks/>
            </p:cNvSpPr>
            <p:nvPr/>
          </p:nvSpPr>
          <p:spPr bwMode="auto">
            <a:xfrm>
              <a:off x="17964944" y="3784341"/>
              <a:ext cx="47625" cy="19050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0 h 12"/>
                <a:gd name="T4" fmla="*/ 0 w 30"/>
                <a:gd name="T5" fmla="*/ 12 h 12"/>
                <a:gd name="T6" fmla="*/ 12 w 30"/>
                <a:gd name="T7" fmla="*/ 12 h 12"/>
                <a:gd name="T8" fmla="*/ 30 w 30"/>
                <a:gd name="T9" fmla="*/ 12 h 12"/>
                <a:gd name="T10" fmla="*/ 30 w 3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9" name="Freeform 1062"/>
            <p:cNvSpPr>
              <a:spLocks/>
            </p:cNvSpPr>
            <p:nvPr/>
          </p:nvSpPr>
          <p:spPr bwMode="auto">
            <a:xfrm>
              <a:off x="17888744" y="3784341"/>
              <a:ext cx="28575" cy="2857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2 h 3"/>
                <a:gd name="T8" fmla="*/ 3 w 3"/>
                <a:gd name="T9" fmla="*/ 2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7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0" name="Rectangle 1063"/>
            <p:cNvSpPr>
              <a:spLocks noChangeArrowheads="1"/>
            </p:cNvSpPr>
            <p:nvPr/>
          </p:nvSpPr>
          <p:spPr bwMode="auto">
            <a:xfrm>
              <a:off x="17917319" y="3784341"/>
              <a:ext cx="19050" cy="1905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1" name="Rectangle 1064"/>
            <p:cNvSpPr>
              <a:spLocks noChangeArrowheads="1"/>
            </p:cNvSpPr>
            <p:nvPr/>
          </p:nvSpPr>
          <p:spPr bwMode="auto">
            <a:xfrm>
              <a:off x="17917319" y="378434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2" name="Rectangle 1065"/>
            <p:cNvSpPr>
              <a:spLocks noChangeArrowheads="1"/>
            </p:cNvSpPr>
            <p:nvPr/>
          </p:nvSpPr>
          <p:spPr bwMode="auto">
            <a:xfrm>
              <a:off x="18031619" y="2888991"/>
              <a:ext cx="28575" cy="914400"/>
            </a:xfrm>
            <a:prstGeom prst="rect">
              <a:avLst/>
            </a:prstGeom>
            <a:solidFill>
              <a:srgbClr val="91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3" name="Rectangle 1066"/>
            <p:cNvSpPr>
              <a:spLocks noChangeArrowheads="1"/>
            </p:cNvSpPr>
            <p:nvPr/>
          </p:nvSpPr>
          <p:spPr bwMode="auto">
            <a:xfrm>
              <a:off x="18031619" y="2888991"/>
              <a:ext cx="28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4" name="Freeform 1067"/>
            <p:cNvSpPr>
              <a:spLocks noEditPoints="1"/>
            </p:cNvSpPr>
            <p:nvPr/>
          </p:nvSpPr>
          <p:spPr bwMode="auto">
            <a:xfrm>
              <a:off x="18031619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3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5" name="Freeform 1068"/>
            <p:cNvSpPr>
              <a:spLocks noEditPoints="1"/>
            </p:cNvSpPr>
            <p:nvPr/>
          </p:nvSpPr>
          <p:spPr bwMode="auto">
            <a:xfrm>
              <a:off x="18031619" y="2869941"/>
              <a:ext cx="57150" cy="19050"/>
            </a:xfrm>
            <a:custGeom>
              <a:avLst/>
              <a:gdLst>
                <a:gd name="T0" fmla="*/ 0 w 36"/>
                <a:gd name="T1" fmla="*/ 0 h 12"/>
                <a:gd name="T2" fmla="*/ 0 w 36"/>
                <a:gd name="T3" fmla="*/ 0 h 12"/>
                <a:gd name="T4" fmla="*/ 0 w 36"/>
                <a:gd name="T5" fmla="*/ 12 h 12"/>
                <a:gd name="T6" fmla="*/ 0 w 36"/>
                <a:gd name="T7" fmla="*/ 12 h 12"/>
                <a:gd name="T8" fmla="*/ 0 w 36"/>
                <a:gd name="T9" fmla="*/ 0 h 12"/>
                <a:gd name="T10" fmla="*/ 36 w 36"/>
                <a:gd name="T11" fmla="*/ 0 h 12"/>
                <a:gd name="T12" fmla="*/ 18 w 36"/>
                <a:gd name="T13" fmla="*/ 0 h 12"/>
                <a:gd name="T14" fmla="*/ 18 w 36"/>
                <a:gd name="T15" fmla="*/ 12 h 12"/>
                <a:gd name="T16" fmla="*/ 36 w 36"/>
                <a:gd name="T17" fmla="*/ 12 h 12"/>
                <a:gd name="T18" fmla="*/ 3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moveTo>
                    <a:pt x="36" y="0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36" y="1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6" name="Rectangle 1069"/>
            <p:cNvSpPr>
              <a:spLocks noChangeArrowheads="1"/>
            </p:cNvSpPr>
            <p:nvPr/>
          </p:nvSpPr>
          <p:spPr bwMode="auto">
            <a:xfrm>
              <a:off x="18031619" y="2869941"/>
              <a:ext cx="28575" cy="19050"/>
            </a:xfrm>
            <a:prstGeom prst="rect">
              <a:avLst/>
            </a:prstGeom>
            <a:solidFill>
              <a:srgbClr val="73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7" name="Rectangle 1070"/>
            <p:cNvSpPr>
              <a:spLocks noChangeArrowheads="1"/>
            </p:cNvSpPr>
            <p:nvPr/>
          </p:nvSpPr>
          <p:spPr bwMode="auto">
            <a:xfrm>
              <a:off x="18031619" y="2869941"/>
              <a:ext cx="2857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8" name="Freeform 1071"/>
            <p:cNvSpPr>
              <a:spLocks/>
            </p:cNvSpPr>
            <p:nvPr/>
          </p:nvSpPr>
          <p:spPr bwMode="auto">
            <a:xfrm>
              <a:off x="17850644" y="2755641"/>
              <a:ext cx="276225" cy="114300"/>
            </a:xfrm>
            <a:custGeom>
              <a:avLst/>
              <a:gdLst>
                <a:gd name="T0" fmla="*/ 4 w 29"/>
                <a:gd name="T1" fmla="*/ 12 h 12"/>
                <a:gd name="T2" fmla="*/ 25 w 29"/>
                <a:gd name="T3" fmla="*/ 12 h 12"/>
                <a:gd name="T4" fmla="*/ 28 w 29"/>
                <a:gd name="T5" fmla="*/ 0 h 12"/>
                <a:gd name="T6" fmla="*/ 14 w 29"/>
                <a:gd name="T7" fmla="*/ 0 h 12"/>
                <a:gd name="T8" fmla="*/ 1 w 29"/>
                <a:gd name="T9" fmla="*/ 0 h 12"/>
                <a:gd name="T10" fmla="*/ 4 w 2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4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9" y="7"/>
                    <a:pt x="28" y="0"/>
                    <a:pt x="2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7"/>
                    <a:pt x="4" y="12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9" name="Freeform 1072"/>
            <p:cNvSpPr>
              <a:spLocks/>
            </p:cNvSpPr>
            <p:nvPr/>
          </p:nvSpPr>
          <p:spPr bwMode="auto">
            <a:xfrm>
              <a:off x="17879219" y="2860416"/>
              <a:ext cx="9525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0" name="Freeform 1073"/>
            <p:cNvSpPr>
              <a:spLocks/>
            </p:cNvSpPr>
            <p:nvPr/>
          </p:nvSpPr>
          <p:spPr bwMode="auto">
            <a:xfrm>
              <a:off x="17888744" y="28699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1" name="Freeform 1074"/>
            <p:cNvSpPr>
              <a:spLocks/>
            </p:cNvSpPr>
            <p:nvPr/>
          </p:nvSpPr>
          <p:spPr bwMode="auto">
            <a:xfrm>
              <a:off x="17879219" y="2755641"/>
              <a:ext cx="238125" cy="114300"/>
            </a:xfrm>
            <a:custGeom>
              <a:avLst/>
              <a:gdLst>
                <a:gd name="T0" fmla="*/ 25 w 25"/>
                <a:gd name="T1" fmla="*/ 0 h 12"/>
                <a:gd name="T2" fmla="*/ 25 w 25"/>
                <a:gd name="T3" fmla="*/ 0 h 12"/>
                <a:gd name="T4" fmla="*/ 25 w 25"/>
                <a:gd name="T5" fmla="*/ 3 h 12"/>
                <a:gd name="T6" fmla="*/ 23 w 25"/>
                <a:gd name="T7" fmla="*/ 3 h 12"/>
                <a:gd name="T8" fmla="*/ 19 w 25"/>
                <a:gd name="T9" fmla="*/ 11 h 12"/>
                <a:gd name="T10" fmla="*/ 0 w 25"/>
                <a:gd name="T11" fmla="*/ 11 h 12"/>
                <a:gd name="T12" fmla="*/ 1 w 25"/>
                <a:gd name="T13" fmla="*/ 12 h 12"/>
                <a:gd name="T14" fmla="*/ 1 w 25"/>
                <a:gd name="T15" fmla="*/ 12 h 12"/>
                <a:gd name="T16" fmla="*/ 1 w 25"/>
                <a:gd name="T17" fmla="*/ 12 h 12"/>
                <a:gd name="T18" fmla="*/ 1 w 25"/>
                <a:gd name="T19" fmla="*/ 12 h 12"/>
                <a:gd name="T20" fmla="*/ 22 w 25"/>
                <a:gd name="T21" fmla="*/ 12 h 12"/>
                <a:gd name="T22" fmla="*/ 25 w 25"/>
                <a:gd name="T23" fmla="*/ 1 h 12"/>
                <a:gd name="T24" fmla="*/ 25 w 25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2" y="8"/>
                    <a:pt x="1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8"/>
                    <a:pt x="25" y="3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2" name="Freeform 1075"/>
            <p:cNvSpPr>
              <a:spLocks/>
            </p:cNvSpPr>
            <p:nvPr/>
          </p:nvSpPr>
          <p:spPr bwMode="auto">
            <a:xfrm>
              <a:off x="17860169" y="3803391"/>
              <a:ext cx="257175" cy="57150"/>
            </a:xfrm>
            <a:custGeom>
              <a:avLst/>
              <a:gdLst>
                <a:gd name="T0" fmla="*/ 24 w 27"/>
                <a:gd name="T1" fmla="*/ 0 h 6"/>
                <a:gd name="T2" fmla="*/ 13 w 27"/>
                <a:gd name="T3" fmla="*/ 0 h 6"/>
                <a:gd name="T4" fmla="*/ 3 w 27"/>
                <a:gd name="T5" fmla="*/ 0 h 6"/>
                <a:gd name="T6" fmla="*/ 0 w 27"/>
                <a:gd name="T7" fmla="*/ 6 h 6"/>
                <a:gd name="T8" fmla="*/ 13 w 27"/>
                <a:gd name="T9" fmla="*/ 6 h 6"/>
                <a:gd name="T10" fmla="*/ 27 w 27"/>
                <a:gd name="T11" fmla="*/ 6 h 6"/>
                <a:gd name="T12" fmla="*/ 24 w 2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4" y="0"/>
                  </a:cubicBezTo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3" name="Freeform 1076"/>
            <p:cNvSpPr>
              <a:spLocks/>
            </p:cNvSpPr>
            <p:nvPr/>
          </p:nvSpPr>
          <p:spPr bwMode="auto">
            <a:xfrm>
              <a:off x="17869694" y="3803391"/>
              <a:ext cx="238125" cy="57150"/>
            </a:xfrm>
            <a:custGeom>
              <a:avLst/>
              <a:gdLst>
                <a:gd name="T0" fmla="*/ 23 w 25"/>
                <a:gd name="T1" fmla="*/ 0 h 6"/>
                <a:gd name="T2" fmla="*/ 21 w 25"/>
                <a:gd name="T3" fmla="*/ 0 h 6"/>
                <a:gd name="T4" fmla="*/ 23 w 25"/>
                <a:gd name="T5" fmla="*/ 5 h 6"/>
                <a:gd name="T6" fmla="*/ 11 w 25"/>
                <a:gd name="T7" fmla="*/ 5 h 6"/>
                <a:gd name="T8" fmla="*/ 0 w 25"/>
                <a:gd name="T9" fmla="*/ 5 h 6"/>
                <a:gd name="T10" fmla="*/ 0 w 25"/>
                <a:gd name="T11" fmla="*/ 6 h 6"/>
                <a:gd name="T12" fmla="*/ 25 w 25"/>
                <a:gd name="T13" fmla="*/ 6 h 6"/>
                <a:gd name="T14" fmla="*/ 23 w 2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6"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3"/>
                    <a:pt x="22" y="4"/>
                    <a:pt x="2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5"/>
                    <a:pt x="23" y="3"/>
                    <a:pt x="23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4" name="Freeform 1077"/>
            <p:cNvSpPr>
              <a:spLocks/>
            </p:cNvSpPr>
            <p:nvPr/>
          </p:nvSpPr>
          <p:spPr bwMode="auto">
            <a:xfrm>
              <a:off x="16660019" y="2755641"/>
              <a:ext cx="0" cy="28575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474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5" name="Freeform 1078"/>
            <p:cNvSpPr>
              <a:spLocks/>
            </p:cNvSpPr>
            <p:nvPr/>
          </p:nvSpPr>
          <p:spPr bwMode="auto">
            <a:xfrm>
              <a:off x="16660019" y="2755641"/>
              <a:ext cx="266700" cy="0"/>
            </a:xfrm>
            <a:custGeom>
              <a:avLst/>
              <a:gdLst>
                <a:gd name="T0" fmla="*/ 168 w 168"/>
                <a:gd name="T1" fmla="*/ 84 w 168"/>
                <a:gd name="T2" fmla="*/ 0 w 168"/>
                <a:gd name="T3" fmla="*/ 0 w 168"/>
                <a:gd name="T4" fmla="*/ 0 w 168"/>
                <a:gd name="T5" fmla="*/ 0 w 168"/>
                <a:gd name="T6" fmla="*/ 84 w 168"/>
                <a:gd name="T7" fmla="*/ 156 w 168"/>
                <a:gd name="T8" fmla="*/ 156 w 168"/>
                <a:gd name="T9" fmla="*/ 168 w 168"/>
                <a:gd name="T10" fmla="*/ 168 w 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68">
                  <a:moveTo>
                    <a:pt x="168" y="0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BF5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6" name="Freeform 1079"/>
            <p:cNvSpPr>
              <a:spLocks/>
            </p:cNvSpPr>
            <p:nvPr/>
          </p:nvSpPr>
          <p:spPr bwMode="auto">
            <a:xfrm>
              <a:off x="16660019" y="2755641"/>
              <a:ext cx="266700" cy="0"/>
            </a:xfrm>
            <a:custGeom>
              <a:avLst/>
              <a:gdLst>
                <a:gd name="T0" fmla="*/ 168 w 168"/>
                <a:gd name="T1" fmla="*/ 84 w 168"/>
                <a:gd name="T2" fmla="*/ 0 w 168"/>
                <a:gd name="T3" fmla="*/ 0 w 168"/>
                <a:gd name="T4" fmla="*/ 0 w 168"/>
                <a:gd name="T5" fmla="*/ 0 w 168"/>
                <a:gd name="T6" fmla="*/ 84 w 168"/>
                <a:gd name="T7" fmla="*/ 156 w 168"/>
                <a:gd name="T8" fmla="*/ 156 w 168"/>
                <a:gd name="T9" fmla="*/ 168 w 168"/>
                <a:gd name="T10" fmla="*/ 168 w 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68">
                  <a:moveTo>
                    <a:pt x="168" y="0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8" y="0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7" name="Freeform 1080"/>
            <p:cNvSpPr>
              <a:spLocks/>
            </p:cNvSpPr>
            <p:nvPr/>
          </p:nvSpPr>
          <p:spPr bwMode="auto">
            <a:xfrm>
              <a:off x="16660019" y="2755641"/>
              <a:ext cx="247650" cy="28575"/>
            </a:xfrm>
            <a:custGeom>
              <a:avLst/>
              <a:gdLst>
                <a:gd name="T0" fmla="*/ 26 w 26"/>
                <a:gd name="T1" fmla="*/ 0 h 3"/>
                <a:gd name="T2" fmla="*/ 14 w 26"/>
                <a:gd name="T3" fmla="*/ 0 h 3"/>
                <a:gd name="T4" fmla="*/ 0 w 26"/>
                <a:gd name="T5" fmla="*/ 0 h 3"/>
                <a:gd name="T6" fmla="*/ 0 w 26"/>
                <a:gd name="T7" fmla="*/ 0 h 3"/>
                <a:gd name="T8" fmla="*/ 0 w 26"/>
                <a:gd name="T9" fmla="*/ 3 h 3"/>
                <a:gd name="T10" fmla="*/ 14 w 26"/>
                <a:gd name="T11" fmla="*/ 3 h 3"/>
                <a:gd name="T12" fmla="*/ 26 w 26"/>
                <a:gd name="T13" fmla="*/ 3 h 3"/>
                <a:gd name="T14" fmla="*/ 26 w 2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">
                  <a:moveTo>
                    <a:pt x="2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1"/>
                    <a:pt x="26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8" name="Freeform 1081"/>
            <p:cNvSpPr>
              <a:spLocks/>
            </p:cNvSpPr>
            <p:nvPr/>
          </p:nvSpPr>
          <p:spPr bwMode="auto">
            <a:xfrm>
              <a:off x="16907669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9" name="Freeform 1082"/>
            <p:cNvSpPr>
              <a:spLocks/>
            </p:cNvSpPr>
            <p:nvPr/>
          </p:nvSpPr>
          <p:spPr bwMode="auto">
            <a:xfrm>
              <a:off x="16974344" y="2755641"/>
              <a:ext cx="247650" cy="28575"/>
            </a:xfrm>
            <a:custGeom>
              <a:avLst/>
              <a:gdLst>
                <a:gd name="T0" fmla="*/ 26 w 26"/>
                <a:gd name="T1" fmla="*/ 0 h 3"/>
                <a:gd name="T2" fmla="*/ 14 w 26"/>
                <a:gd name="T3" fmla="*/ 0 h 3"/>
                <a:gd name="T4" fmla="*/ 0 w 26"/>
                <a:gd name="T5" fmla="*/ 0 h 3"/>
                <a:gd name="T6" fmla="*/ 0 w 26"/>
                <a:gd name="T7" fmla="*/ 0 h 3"/>
                <a:gd name="T8" fmla="*/ 0 w 26"/>
                <a:gd name="T9" fmla="*/ 0 h 3"/>
                <a:gd name="T10" fmla="*/ 0 w 26"/>
                <a:gd name="T11" fmla="*/ 3 h 3"/>
                <a:gd name="T12" fmla="*/ 14 w 26"/>
                <a:gd name="T13" fmla="*/ 3 h 3"/>
                <a:gd name="T14" fmla="*/ 26 w 26"/>
                <a:gd name="T15" fmla="*/ 3 h 3"/>
                <a:gd name="T16" fmla="*/ 26 w 2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">
                  <a:moveTo>
                    <a:pt x="2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1"/>
                    <a:pt x="26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0" name="Freeform 1083"/>
            <p:cNvSpPr>
              <a:spLocks/>
            </p:cNvSpPr>
            <p:nvPr/>
          </p:nvSpPr>
          <p:spPr bwMode="auto">
            <a:xfrm>
              <a:off x="17221994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1" name="Freeform 1084"/>
            <p:cNvSpPr>
              <a:spLocks/>
            </p:cNvSpPr>
            <p:nvPr/>
          </p:nvSpPr>
          <p:spPr bwMode="auto">
            <a:xfrm>
              <a:off x="17536319" y="2755641"/>
              <a:ext cx="9525" cy="2857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2" name="Freeform 1085"/>
            <p:cNvSpPr>
              <a:spLocks/>
            </p:cNvSpPr>
            <p:nvPr/>
          </p:nvSpPr>
          <p:spPr bwMode="auto">
            <a:xfrm>
              <a:off x="17536319" y="2755641"/>
              <a:ext cx="247650" cy="28575"/>
            </a:xfrm>
            <a:custGeom>
              <a:avLst/>
              <a:gdLst>
                <a:gd name="T0" fmla="*/ 26 w 26"/>
                <a:gd name="T1" fmla="*/ 0 h 3"/>
                <a:gd name="T2" fmla="*/ 14 w 26"/>
                <a:gd name="T3" fmla="*/ 0 h 3"/>
                <a:gd name="T4" fmla="*/ 0 w 26"/>
                <a:gd name="T5" fmla="*/ 0 h 3"/>
                <a:gd name="T6" fmla="*/ 0 w 26"/>
                <a:gd name="T7" fmla="*/ 0 h 3"/>
                <a:gd name="T8" fmla="*/ 0 w 26"/>
                <a:gd name="T9" fmla="*/ 0 h 3"/>
                <a:gd name="T10" fmla="*/ 1 w 26"/>
                <a:gd name="T11" fmla="*/ 3 h 3"/>
                <a:gd name="T12" fmla="*/ 14 w 26"/>
                <a:gd name="T13" fmla="*/ 3 h 3"/>
                <a:gd name="T14" fmla="*/ 26 w 26"/>
                <a:gd name="T15" fmla="*/ 3 h 3"/>
                <a:gd name="T16" fmla="*/ 26 w 2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">
                  <a:moveTo>
                    <a:pt x="2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1"/>
                    <a:pt x="26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3" name="Freeform 1086"/>
            <p:cNvSpPr>
              <a:spLocks/>
            </p:cNvSpPr>
            <p:nvPr/>
          </p:nvSpPr>
          <p:spPr bwMode="auto">
            <a:xfrm>
              <a:off x="17783969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4" name="Freeform 1087"/>
            <p:cNvSpPr>
              <a:spLocks/>
            </p:cNvSpPr>
            <p:nvPr/>
          </p:nvSpPr>
          <p:spPr bwMode="auto">
            <a:xfrm>
              <a:off x="17850644" y="2755641"/>
              <a:ext cx="9525" cy="28575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7C6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5" name="Freeform 1088"/>
            <p:cNvSpPr>
              <a:spLocks/>
            </p:cNvSpPr>
            <p:nvPr/>
          </p:nvSpPr>
          <p:spPr bwMode="auto">
            <a:xfrm>
              <a:off x="17860169" y="2755641"/>
              <a:ext cx="238125" cy="28575"/>
            </a:xfrm>
            <a:custGeom>
              <a:avLst/>
              <a:gdLst>
                <a:gd name="T0" fmla="*/ 25 w 25"/>
                <a:gd name="T1" fmla="*/ 0 h 3"/>
                <a:gd name="T2" fmla="*/ 13 w 25"/>
                <a:gd name="T3" fmla="*/ 0 h 3"/>
                <a:gd name="T4" fmla="*/ 0 w 25"/>
                <a:gd name="T5" fmla="*/ 0 h 3"/>
                <a:gd name="T6" fmla="*/ 0 w 25"/>
                <a:gd name="T7" fmla="*/ 0 h 3"/>
                <a:gd name="T8" fmla="*/ 0 w 25"/>
                <a:gd name="T9" fmla="*/ 0 h 3"/>
                <a:gd name="T10" fmla="*/ 0 w 25"/>
                <a:gd name="T11" fmla="*/ 3 h 3"/>
                <a:gd name="T12" fmla="*/ 13 w 25"/>
                <a:gd name="T13" fmla="*/ 3 h 3"/>
                <a:gd name="T14" fmla="*/ 25 w 25"/>
                <a:gd name="T15" fmla="*/ 3 h 3"/>
                <a:gd name="T16" fmla="*/ 25 w 2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">
                  <a:moveTo>
                    <a:pt x="2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1"/>
                    <a:pt x="25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6" name="Freeform 1089"/>
            <p:cNvSpPr>
              <a:spLocks/>
            </p:cNvSpPr>
            <p:nvPr/>
          </p:nvSpPr>
          <p:spPr bwMode="auto">
            <a:xfrm>
              <a:off x="18098294" y="2755641"/>
              <a:ext cx="19050" cy="2857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A8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7" name="Freeform 1090"/>
            <p:cNvSpPr>
              <a:spLocks/>
            </p:cNvSpPr>
            <p:nvPr/>
          </p:nvSpPr>
          <p:spPr bwMode="auto">
            <a:xfrm>
              <a:off x="16945769" y="2392103"/>
              <a:ext cx="323850" cy="200025"/>
            </a:xfrm>
            <a:custGeom>
              <a:avLst/>
              <a:gdLst>
                <a:gd name="T0" fmla="*/ 27 w 34"/>
                <a:gd name="T1" fmla="*/ 0 h 21"/>
                <a:gd name="T2" fmla="*/ 0 w 34"/>
                <a:gd name="T3" fmla="*/ 21 h 21"/>
                <a:gd name="T4" fmla="*/ 34 w 34"/>
                <a:gd name="T5" fmla="*/ 21 h 21"/>
                <a:gd name="T6" fmla="*/ 27 w 3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1">
                  <a:moveTo>
                    <a:pt x="27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24" y="16"/>
                    <a:pt x="27" y="0"/>
                  </a:cubicBezTo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8" name="Freeform 1091"/>
            <p:cNvSpPr>
              <a:spLocks noEditPoints="1"/>
            </p:cNvSpPr>
            <p:nvPr/>
          </p:nvSpPr>
          <p:spPr bwMode="auto">
            <a:xfrm>
              <a:off x="16945769" y="2582603"/>
              <a:ext cx="323850" cy="952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4 w 34"/>
                <a:gd name="T5" fmla="*/ 1 h 1"/>
                <a:gd name="T6" fmla="*/ 34 w 34"/>
                <a:gd name="T7" fmla="*/ 1 h 1"/>
                <a:gd name="T8" fmla="*/ 2 w 34"/>
                <a:gd name="T9" fmla="*/ 0 h 1"/>
                <a:gd name="T10" fmla="*/ 2 w 34"/>
                <a:gd name="T11" fmla="*/ 0 h 1"/>
                <a:gd name="T12" fmla="*/ 0 w 34"/>
                <a:gd name="T13" fmla="*/ 1 h 1"/>
                <a:gd name="T14" fmla="*/ 2 w 34"/>
                <a:gd name="T15" fmla="*/ 0 h 1"/>
                <a:gd name="T16" fmla="*/ 32 w 34"/>
                <a:gd name="T17" fmla="*/ 0 h 1"/>
                <a:gd name="T18" fmla="*/ 32 w 34"/>
                <a:gd name="T19" fmla="*/ 0 h 1"/>
                <a:gd name="T20" fmla="*/ 34 w 34"/>
                <a:gd name="T21" fmla="*/ 1 h 1"/>
                <a:gd name="T22" fmla="*/ 32 w 34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4" y="1"/>
                    <a:pt x="33" y="1"/>
                    <a:pt x="32" y="0"/>
                  </a:cubicBezTo>
                </a:path>
              </a:pathLst>
            </a:custGeom>
            <a:solidFill>
              <a:srgbClr val="B36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" name="Freeform 1092"/>
            <p:cNvSpPr>
              <a:spLocks/>
            </p:cNvSpPr>
            <p:nvPr/>
          </p:nvSpPr>
          <p:spPr bwMode="auto">
            <a:xfrm>
              <a:off x="16945769" y="2582603"/>
              <a:ext cx="323850" cy="9525"/>
            </a:xfrm>
            <a:custGeom>
              <a:avLst/>
              <a:gdLst>
                <a:gd name="T0" fmla="*/ 32 w 34"/>
                <a:gd name="T1" fmla="*/ 0 h 1"/>
                <a:gd name="T2" fmla="*/ 2 w 34"/>
                <a:gd name="T3" fmla="*/ 0 h 1"/>
                <a:gd name="T4" fmla="*/ 0 w 34"/>
                <a:gd name="T5" fmla="*/ 1 h 1"/>
                <a:gd name="T6" fmla="*/ 34 w 34"/>
                <a:gd name="T7" fmla="*/ 1 h 1"/>
                <a:gd name="T8" fmla="*/ 34 w 34"/>
                <a:gd name="T9" fmla="*/ 1 h 1"/>
                <a:gd name="T10" fmla="*/ 34 w 34"/>
                <a:gd name="T11" fmla="*/ 1 h 1"/>
                <a:gd name="T12" fmla="*/ 32 w 3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2" y="0"/>
                  </a:cubicBezTo>
                </a:path>
              </a:pathLst>
            </a:custGeom>
            <a:solidFill>
              <a:srgbClr val="AA5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0" name="Freeform 1093"/>
            <p:cNvSpPr>
              <a:spLocks/>
            </p:cNvSpPr>
            <p:nvPr/>
          </p:nvSpPr>
          <p:spPr bwMode="auto">
            <a:xfrm>
              <a:off x="17507744" y="2392103"/>
              <a:ext cx="314325" cy="200025"/>
            </a:xfrm>
            <a:custGeom>
              <a:avLst/>
              <a:gdLst>
                <a:gd name="T0" fmla="*/ 7 w 33"/>
                <a:gd name="T1" fmla="*/ 0 h 21"/>
                <a:gd name="T2" fmla="*/ 33 w 33"/>
                <a:gd name="T3" fmla="*/ 21 h 21"/>
                <a:gd name="T4" fmla="*/ 0 w 33"/>
                <a:gd name="T5" fmla="*/ 21 h 21"/>
                <a:gd name="T6" fmla="*/ 7 w 3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1">
                  <a:moveTo>
                    <a:pt x="7" y="0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0" y="16"/>
                    <a:pt x="7" y="0"/>
                  </a:cubicBezTo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1" name="Freeform 1094"/>
            <p:cNvSpPr>
              <a:spLocks noEditPoints="1"/>
            </p:cNvSpPr>
            <p:nvPr/>
          </p:nvSpPr>
          <p:spPr bwMode="auto">
            <a:xfrm>
              <a:off x="17507744" y="2582603"/>
              <a:ext cx="314325" cy="9525"/>
            </a:xfrm>
            <a:custGeom>
              <a:avLst/>
              <a:gdLst>
                <a:gd name="T0" fmla="*/ 0 w 33"/>
                <a:gd name="T1" fmla="*/ 1 h 1"/>
                <a:gd name="T2" fmla="*/ 0 w 33"/>
                <a:gd name="T3" fmla="*/ 1 h 1"/>
                <a:gd name="T4" fmla="*/ 0 w 33"/>
                <a:gd name="T5" fmla="*/ 1 h 1"/>
                <a:gd name="T6" fmla="*/ 0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0 w 33"/>
                <a:gd name="T13" fmla="*/ 1 h 1"/>
                <a:gd name="T14" fmla="*/ 0 w 33"/>
                <a:gd name="T15" fmla="*/ 1 h 1"/>
                <a:gd name="T16" fmla="*/ 0 w 33"/>
                <a:gd name="T17" fmla="*/ 1 h 1"/>
                <a:gd name="T18" fmla="*/ 0 w 33"/>
                <a:gd name="T19" fmla="*/ 1 h 1"/>
                <a:gd name="T20" fmla="*/ 1 w 33"/>
                <a:gd name="T21" fmla="*/ 0 h 1"/>
                <a:gd name="T22" fmla="*/ 1 w 33"/>
                <a:gd name="T23" fmla="*/ 0 h 1"/>
                <a:gd name="T24" fmla="*/ 0 w 33"/>
                <a:gd name="T25" fmla="*/ 1 h 1"/>
                <a:gd name="T26" fmla="*/ 1 w 33"/>
                <a:gd name="T27" fmla="*/ 0 h 1"/>
                <a:gd name="T28" fmla="*/ 32 w 33"/>
                <a:gd name="T29" fmla="*/ 0 h 1"/>
                <a:gd name="T30" fmla="*/ 32 w 33"/>
                <a:gd name="T31" fmla="*/ 0 h 1"/>
                <a:gd name="T32" fmla="*/ 33 w 33"/>
                <a:gd name="T33" fmla="*/ 1 h 1"/>
                <a:gd name="T34" fmla="*/ 32 w 33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B36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2" name="Freeform 1095"/>
            <p:cNvSpPr>
              <a:spLocks/>
            </p:cNvSpPr>
            <p:nvPr/>
          </p:nvSpPr>
          <p:spPr bwMode="auto">
            <a:xfrm>
              <a:off x="17507744" y="2582603"/>
              <a:ext cx="314325" cy="9525"/>
            </a:xfrm>
            <a:custGeom>
              <a:avLst/>
              <a:gdLst>
                <a:gd name="T0" fmla="*/ 32 w 33"/>
                <a:gd name="T1" fmla="*/ 0 h 1"/>
                <a:gd name="T2" fmla="*/ 1 w 33"/>
                <a:gd name="T3" fmla="*/ 0 h 1"/>
                <a:gd name="T4" fmla="*/ 0 w 33"/>
                <a:gd name="T5" fmla="*/ 1 h 1"/>
                <a:gd name="T6" fmla="*/ 0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0 w 33"/>
                <a:gd name="T13" fmla="*/ 1 h 1"/>
                <a:gd name="T14" fmla="*/ 0 w 33"/>
                <a:gd name="T15" fmla="*/ 1 h 1"/>
                <a:gd name="T16" fmla="*/ 0 w 33"/>
                <a:gd name="T17" fmla="*/ 1 h 1"/>
                <a:gd name="T18" fmla="*/ 33 w 33"/>
                <a:gd name="T19" fmla="*/ 1 h 1"/>
                <a:gd name="T20" fmla="*/ 32 w 3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AA5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3" name="Rectangle 1096"/>
            <p:cNvSpPr>
              <a:spLocks noChangeArrowheads="1"/>
            </p:cNvSpPr>
            <p:nvPr/>
          </p:nvSpPr>
          <p:spPr bwMode="auto">
            <a:xfrm>
              <a:off x="15724981" y="3860541"/>
              <a:ext cx="3336925" cy="66675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4" name="Rectangle 1097"/>
            <p:cNvSpPr>
              <a:spLocks noChangeArrowheads="1"/>
            </p:cNvSpPr>
            <p:nvPr/>
          </p:nvSpPr>
          <p:spPr bwMode="auto">
            <a:xfrm>
              <a:off x="15724981" y="3860541"/>
              <a:ext cx="33369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5" name="Rectangle 1098"/>
            <p:cNvSpPr>
              <a:spLocks noChangeArrowheads="1"/>
            </p:cNvSpPr>
            <p:nvPr/>
          </p:nvSpPr>
          <p:spPr bwMode="auto">
            <a:xfrm>
              <a:off x="15724981" y="3908166"/>
              <a:ext cx="3336925" cy="19050"/>
            </a:xfrm>
            <a:prstGeom prst="rect">
              <a:avLst/>
            </a:prstGeom>
            <a:solidFill>
              <a:srgbClr val="9F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6" name="Rectangle 1099"/>
            <p:cNvSpPr>
              <a:spLocks noChangeArrowheads="1"/>
            </p:cNvSpPr>
            <p:nvPr/>
          </p:nvSpPr>
          <p:spPr bwMode="auto">
            <a:xfrm>
              <a:off x="15724981" y="3908166"/>
              <a:ext cx="33369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7" name="Rectangle 1100"/>
            <p:cNvSpPr>
              <a:spLocks noChangeArrowheads="1"/>
            </p:cNvSpPr>
            <p:nvPr/>
          </p:nvSpPr>
          <p:spPr bwMode="auto">
            <a:xfrm>
              <a:off x="15620206" y="3927216"/>
              <a:ext cx="3556000" cy="76200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8" name="Rectangle 1101"/>
            <p:cNvSpPr>
              <a:spLocks noChangeArrowheads="1"/>
            </p:cNvSpPr>
            <p:nvPr/>
          </p:nvSpPr>
          <p:spPr bwMode="auto">
            <a:xfrm>
              <a:off x="15620206" y="3927216"/>
              <a:ext cx="3556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9" name="Rectangle 1102"/>
            <p:cNvSpPr>
              <a:spLocks noChangeArrowheads="1"/>
            </p:cNvSpPr>
            <p:nvPr/>
          </p:nvSpPr>
          <p:spPr bwMode="auto">
            <a:xfrm>
              <a:off x="15544006" y="4003416"/>
              <a:ext cx="3708400" cy="76200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0" name="Rectangle 1103"/>
            <p:cNvSpPr>
              <a:spLocks noChangeArrowheads="1"/>
            </p:cNvSpPr>
            <p:nvPr/>
          </p:nvSpPr>
          <p:spPr bwMode="auto">
            <a:xfrm>
              <a:off x="15544006" y="4003416"/>
              <a:ext cx="37084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1" name="Rectangle 1104"/>
            <p:cNvSpPr>
              <a:spLocks noChangeArrowheads="1"/>
            </p:cNvSpPr>
            <p:nvPr/>
          </p:nvSpPr>
          <p:spPr bwMode="auto">
            <a:xfrm>
              <a:off x="15620206" y="3974841"/>
              <a:ext cx="3556000" cy="28575"/>
            </a:xfrm>
            <a:prstGeom prst="rect">
              <a:avLst/>
            </a:prstGeom>
            <a:solidFill>
              <a:srgbClr val="9F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2" name="Rectangle 1105"/>
            <p:cNvSpPr>
              <a:spLocks noChangeArrowheads="1"/>
            </p:cNvSpPr>
            <p:nvPr/>
          </p:nvSpPr>
          <p:spPr bwMode="auto">
            <a:xfrm>
              <a:off x="15620206" y="3974841"/>
              <a:ext cx="3556000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148" name="Freeform 1110"/>
          <p:cNvSpPr>
            <a:spLocks/>
          </p:cNvSpPr>
          <p:nvPr/>
        </p:nvSpPr>
        <p:spPr bwMode="auto">
          <a:xfrm>
            <a:off x="8540103" y="1081931"/>
            <a:ext cx="1638475" cy="734428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49" name="Freeform 1111"/>
          <p:cNvSpPr>
            <a:spLocks/>
          </p:cNvSpPr>
          <p:nvPr/>
        </p:nvSpPr>
        <p:spPr bwMode="auto">
          <a:xfrm>
            <a:off x="5451082" y="1081931"/>
            <a:ext cx="1921754" cy="1238036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150" name="กลุ่ม 1149"/>
          <p:cNvGrpSpPr/>
          <p:nvPr/>
        </p:nvGrpSpPr>
        <p:grpSpPr>
          <a:xfrm>
            <a:off x="596676" y="3393936"/>
            <a:ext cx="7362187" cy="3540264"/>
            <a:chOff x="6229350" y="4205480"/>
            <a:chExt cx="2697163" cy="1296988"/>
          </a:xfrm>
        </p:grpSpPr>
        <p:sp>
          <p:nvSpPr>
            <p:cNvPr id="1151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2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3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4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5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6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7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8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9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0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1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2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3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4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5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6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7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8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9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0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1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2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3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4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5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6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7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8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9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0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1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2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3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4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5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6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7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8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9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0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1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2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3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4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5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6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7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8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9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0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1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2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3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4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5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6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7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8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9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0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1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2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3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4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5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6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7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8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9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0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1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2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3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4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5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6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7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53" name="กลุ่ม 1352"/>
          <p:cNvGrpSpPr/>
          <p:nvPr/>
        </p:nvGrpSpPr>
        <p:grpSpPr>
          <a:xfrm>
            <a:off x="18162566" y="3200037"/>
            <a:ext cx="2949835" cy="3637175"/>
            <a:chOff x="18360231" y="7381875"/>
            <a:chExt cx="2125663" cy="2620963"/>
          </a:xfrm>
        </p:grpSpPr>
        <p:sp>
          <p:nvSpPr>
            <p:cNvPr id="1354" name="Freeform 1153"/>
            <p:cNvSpPr>
              <a:spLocks/>
            </p:cNvSpPr>
            <p:nvPr/>
          </p:nvSpPr>
          <p:spPr bwMode="auto">
            <a:xfrm>
              <a:off x="19152394" y="9563100"/>
              <a:ext cx="95250" cy="211138"/>
            </a:xfrm>
            <a:custGeom>
              <a:avLst/>
              <a:gdLst>
                <a:gd name="T0" fmla="*/ 9 w 10"/>
                <a:gd name="T1" fmla="*/ 1 h 22"/>
                <a:gd name="T2" fmla="*/ 10 w 10"/>
                <a:gd name="T3" fmla="*/ 22 h 22"/>
                <a:gd name="T4" fmla="*/ 3 w 10"/>
                <a:gd name="T5" fmla="*/ 22 h 22"/>
                <a:gd name="T6" fmla="*/ 0 w 10"/>
                <a:gd name="T7" fmla="*/ 0 h 22"/>
                <a:gd name="T8" fmla="*/ 9 w 1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9" y="1"/>
                  </a:moveTo>
                  <a:cubicBezTo>
                    <a:pt x="9" y="8"/>
                    <a:pt x="9" y="15"/>
                    <a:pt x="10" y="22"/>
                  </a:cubicBezTo>
                  <a:cubicBezTo>
                    <a:pt x="7" y="22"/>
                    <a:pt x="5" y="22"/>
                    <a:pt x="3" y="22"/>
                  </a:cubicBezTo>
                  <a:cubicBezTo>
                    <a:pt x="1" y="15"/>
                    <a:pt x="0" y="7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5" name="Freeform 1154"/>
            <p:cNvSpPr>
              <a:spLocks/>
            </p:cNvSpPr>
            <p:nvPr/>
          </p:nvSpPr>
          <p:spPr bwMode="auto">
            <a:xfrm>
              <a:off x="19019044" y="9745663"/>
              <a:ext cx="247650" cy="257175"/>
            </a:xfrm>
            <a:custGeom>
              <a:avLst/>
              <a:gdLst>
                <a:gd name="T0" fmla="*/ 24 w 26"/>
                <a:gd name="T1" fmla="*/ 0 h 27"/>
                <a:gd name="T2" fmla="*/ 15 w 26"/>
                <a:gd name="T3" fmla="*/ 1 h 27"/>
                <a:gd name="T4" fmla="*/ 9 w 26"/>
                <a:gd name="T5" fmla="*/ 14 h 27"/>
                <a:gd name="T6" fmla="*/ 3 w 26"/>
                <a:gd name="T7" fmla="*/ 17 h 27"/>
                <a:gd name="T8" fmla="*/ 22 w 26"/>
                <a:gd name="T9" fmla="*/ 18 h 27"/>
                <a:gd name="T10" fmla="*/ 22 w 26"/>
                <a:gd name="T11" fmla="*/ 20 h 27"/>
                <a:gd name="T12" fmla="*/ 25 w 26"/>
                <a:gd name="T13" fmla="*/ 20 h 27"/>
                <a:gd name="T14" fmla="*/ 26 w 26"/>
                <a:gd name="T15" fmla="*/ 17 h 27"/>
                <a:gd name="T16" fmla="*/ 24 w 2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24" y="0"/>
                  </a:moveTo>
                  <a:cubicBezTo>
                    <a:pt x="21" y="1"/>
                    <a:pt x="18" y="2"/>
                    <a:pt x="15" y="1"/>
                  </a:cubicBezTo>
                  <a:cubicBezTo>
                    <a:pt x="14" y="6"/>
                    <a:pt x="15" y="12"/>
                    <a:pt x="9" y="14"/>
                  </a:cubicBezTo>
                  <a:cubicBezTo>
                    <a:pt x="8" y="14"/>
                    <a:pt x="4" y="15"/>
                    <a:pt x="3" y="17"/>
                  </a:cubicBezTo>
                  <a:cubicBezTo>
                    <a:pt x="0" y="27"/>
                    <a:pt x="23" y="21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1"/>
                    <a:pt x="25" y="20"/>
                    <a:pt x="25" y="20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2"/>
                    <a:pt x="24" y="5"/>
                    <a:pt x="24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6" name="Freeform 1155"/>
            <p:cNvSpPr>
              <a:spLocks/>
            </p:cNvSpPr>
            <p:nvPr/>
          </p:nvSpPr>
          <p:spPr bwMode="auto">
            <a:xfrm>
              <a:off x="19123819" y="9783763"/>
              <a:ext cx="66675" cy="28575"/>
            </a:xfrm>
            <a:custGeom>
              <a:avLst/>
              <a:gdLst>
                <a:gd name="T0" fmla="*/ 6 w 7"/>
                <a:gd name="T1" fmla="*/ 1 h 3"/>
                <a:gd name="T2" fmla="*/ 4 w 7"/>
                <a:gd name="T3" fmla="*/ 0 h 3"/>
                <a:gd name="T4" fmla="*/ 2 w 7"/>
                <a:gd name="T5" fmla="*/ 0 h 3"/>
                <a:gd name="T6" fmla="*/ 1 w 7"/>
                <a:gd name="T7" fmla="*/ 1 h 3"/>
                <a:gd name="T8" fmla="*/ 6 w 7"/>
                <a:gd name="T9" fmla="*/ 2 h 3"/>
                <a:gd name="T10" fmla="*/ 6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4" y="3"/>
                    <a:pt x="6" y="2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7" name="Freeform 1156"/>
            <p:cNvSpPr>
              <a:spLocks/>
            </p:cNvSpPr>
            <p:nvPr/>
          </p:nvSpPr>
          <p:spPr bwMode="auto">
            <a:xfrm>
              <a:off x="19133344" y="9812338"/>
              <a:ext cx="47625" cy="28575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1 w 5"/>
                <a:gd name="T5" fmla="*/ 0 h 3"/>
                <a:gd name="T6" fmla="*/ 0 w 5"/>
                <a:gd name="T7" fmla="*/ 2 h 3"/>
                <a:gd name="T8" fmla="*/ 4 w 5"/>
                <a:gd name="T9" fmla="*/ 2 h 3"/>
                <a:gd name="T10" fmla="*/ 4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8" name="Freeform 1157"/>
            <p:cNvSpPr>
              <a:spLocks/>
            </p:cNvSpPr>
            <p:nvPr/>
          </p:nvSpPr>
          <p:spPr bwMode="auto">
            <a:xfrm>
              <a:off x="19133344" y="9831388"/>
              <a:ext cx="38100" cy="28575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1 w 4"/>
                <a:gd name="T5" fmla="*/ 0 h 3"/>
                <a:gd name="T6" fmla="*/ 0 w 4"/>
                <a:gd name="T7" fmla="*/ 2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9" name="Freeform 1158"/>
            <p:cNvSpPr>
              <a:spLocks/>
            </p:cNvSpPr>
            <p:nvPr/>
          </p:nvSpPr>
          <p:spPr bwMode="auto">
            <a:xfrm>
              <a:off x="19647694" y="9534525"/>
              <a:ext cx="85725" cy="211138"/>
            </a:xfrm>
            <a:custGeom>
              <a:avLst/>
              <a:gdLst>
                <a:gd name="T0" fmla="*/ 0 w 9"/>
                <a:gd name="T1" fmla="*/ 1 h 22"/>
                <a:gd name="T2" fmla="*/ 0 w 9"/>
                <a:gd name="T3" fmla="*/ 22 h 22"/>
                <a:gd name="T4" fmla="*/ 7 w 9"/>
                <a:gd name="T5" fmla="*/ 22 h 22"/>
                <a:gd name="T6" fmla="*/ 9 w 9"/>
                <a:gd name="T7" fmla="*/ 0 h 22"/>
                <a:gd name="T8" fmla="*/ 0 w 9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1"/>
                  </a:moveTo>
                  <a:cubicBezTo>
                    <a:pt x="1" y="8"/>
                    <a:pt x="1" y="15"/>
                    <a:pt x="0" y="22"/>
                  </a:cubicBezTo>
                  <a:cubicBezTo>
                    <a:pt x="2" y="22"/>
                    <a:pt x="4" y="22"/>
                    <a:pt x="7" y="22"/>
                  </a:cubicBezTo>
                  <a:cubicBezTo>
                    <a:pt x="9" y="15"/>
                    <a:pt x="9" y="7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0" name="Freeform 1159"/>
            <p:cNvSpPr>
              <a:spLocks/>
            </p:cNvSpPr>
            <p:nvPr/>
          </p:nvSpPr>
          <p:spPr bwMode="auto">
            <a:xfrm>
              <a:off x="19628644" y="9715500"/>
              <a:ext cx="247650" cy="268288"/>
            </a:xfrm>
            <a:custGeom>
              <a:avLst/>
              <a:gdLst>
                <a:gd name="T0" fmla="*/ 2 w 26"/>
                <a:gd name="T1" fmla="*/ 0 h 28"/>
                <a:gd name="T2" fmla="*/ 10 w 26"/>
                <a:gd name="T3" fmla="*/ 1 h 28"/>
                <a:gd name="T4" fmla="*/ 16 w 26"/>
                <a:gd name="T5" fmla="*/ 14 h 28"/>
                <a:gd name="T6" fmla="*/ 22 w 26"/>
                <a:gd name="T7" fmla="*/ 17 h 28"/>
                <a:gd name="T8" fmla="*/ 3 w 26"/>
                <a:gd name="T9" fmla="*/ 18 h 28"/>
                <a:gd name="T10" fmla="*/ 3 w 26"/>
                <a:gd name="T11" fmla="*/ 20 h 28"/>
                <a:gd name="T12" fmla="*/ 0 w 26"/>
                <a:gd name="T13" fmla="*/ 20 h 28"/>
                <a:gd name="T14" fmla="*/ 0 w 26"/>
                <a:gd name="T15" fmla="*/ 17 h 28"/>
                <a:gd name="T16" fmla="*/ 2 w 2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2" y="0"/>
                  </a:moveTo>
                  <a:cubicBezTo>
                    <a:pt x="4" y="2"/>
                    <a:pt x="8" y="2"/>
                    <a:pt x="10" y="1"/>
                  </a:cubicBezTo>
                  <a:cubicBezTo>
                    <a:pt x="11" y="6"/>
                    <a:pt x="10" y="12"/>
                    <a:pt x="16" y="14"/>
                  </a:cubicBezTo>
                  <a:cubicBezTo>
                    <a:pt x="18" y="14"/>
                    <a:pt x="22" y="15"/>
                    <a:pt x="22" y="17"/>
                  </a:cubicBezTo>
                  <a:cubicBezTo>
                    <a:pt x="26" y="28"/>
                    <a:pt x="3" y="21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2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1" name="Freeform 1160"/>
            <p:cNvSpPr>
              <a:spLocks/>
            </p:cNvSpPr>
            <p:nvPr/>
          </p:nvSpPr>
          <p:spPr bwMode="auto">
            <a:xfrm>
              <a:off x="19695319" y="9755188"/>
              <a:ext cx="66675" cy="28575"/>
            </a:xfrm>
            <a:custGeom>
              <a:avLst/>
              <a:gdLst>
                <a:gd name="T0" fmla="*/ 1 w 7"/>
                <a:gd name="T1" fmla="*/ 1 h 3"/>
                <a:gd name="T2" fmla="*/ 3 w 7"/>
                <a:gd name="T3" fmla="*/ 0 h 3"/>
                <a:gd name="T4" fmla="*/ 5 w 7"/>
                <a:gd name="T5" fmla="*/ 0 h 3"/>
                <a:gd name="T6" fmla="*/ 6 w 7"/>
                <a:gd name="T7" fmla="*/ 1 h 3"/>
                <a:gd name="T8" fmla="*/ 1 w 7"/>
                <a:gd name="T9" fmla="*/ 2 h 3"/>
                <a:gd name="T10" fmla="*/ 1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6" y="1"/>
                  </a:cubicBezTo>
                  <a:cubicBezTo>
                    <a:pt x="5" y="2"/>
                    <a:pt x="3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2" name="Freeform 1161"/>
            <p:cNvSpPr>
              <a:spLocks/>
            </p:cNvSpPr>
            <p:nvPr/>
          </p:nvSpPr>
          <p:spPr bwMode="auto">
            <a:xfrm>
              <a:off x="19704844" y="9783763"/>
              <a:ext cx="57150" cy="28575"/>
            </a:xfrm>
            <a:custGeom>
              <a:avLst/>
              <a:gdLst>
                <a:gd name="T0" fmla="*/ 1 w 6"/>
                <a:gd name="T1" fmla="*/ 1 h 3"/>
                <a:gd name="T2" fmla="*/ 3 w 6"/>
                <a:gd name="T3" fmla="*/ 0 h 3"/>
                <a:gd name="T4" fmla="*/ 4 w 6"/>
                <a:gd name="T5" fmla="*/ 0 h 3"/>
                <a:gd name="T6" fmla="*/ 5 w 6"/>
                <a:gd name="T7" fmla="*/ 2 h 3"/>
                <a:gd name="T8" fmla="*/ 1 w 6"/>
                <a:gd name="T9" fmla="*/ 2 h 3"/>
                <a:gd name="T10" fmla="*/ 1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5" y="2"/>
                  </a:cubicBezTo>
                  <a:cubicBezTo>
                    <a:pt x="4" y="2"/>
                    <a:pt x="2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3" name="Freeform 1162"/>
            <p:cNvSpPr>
              <a:spLocks/>
            </p:cNvSpPr>
            <p:nvPr/>
          </p:nvSpPr>
          <p:spPr bwMode="auto">
            <a:xfrm>
              <a:off x="19714369" y="9812338"/>
              <a:ext cx="47625" cy="19050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0 h 2"/>
                <a:gd name="T4" fmla="*/ 4 w 5"/>
                <a:gd name="T5" fmla="*/ 0 h 2"/>
                <a:gd name="T6" fmla="*/ 4 w 5"/>
                <a:gd name="T7" fmla="*/ 1 h 2"/>
                <a:gd name="T8" fmla="*/ 1 w 5"/>
                <a:gd name="T9" fmla="*/ 2 h 2"/>
                <a:gd name="T10" fmla="*/ 0 w 5"/>
                <a:gd name="T11" fmla="*/ 1 h 2"/>
                <a:gd name="T12" fmla="*/ 1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4" name="Freeform 1163"/>
            <p:cNvSpPr>
              <a:spLocks/>
            </p:cNvSpPr>
            <p:nvPr/>
          </p:nvSpPr>
          <p:spPr bwMode="auto">
            <a:xfrm>
              <a:off x="19752469" y="8705850"/>
              <a:ext cx="171450" cy="523875"/>
            </a:xfrm>
            <a:custGeom>
              <a:avLst/>
              <a:gdLst>
                <a:gd name="T0" fmla="*/ 14 w 18"/>
                <a:gd name="T1" fmla="*/ 49 h 55"/>
                <a:gd name="T2" fmla="*/ 8 w 18"/>
                <a:gd name="T3" fmla="*/ 54 h 55"/>
                <a:gd name="T4" fmla="*/ 5 w 18"/>
                <a:gd name="T5" fmla="*/ 48 h 55"/>
                <a:gd name="T6" fmla="*/ 1 w 18"/>
                <a:gd name="T7" fmla="*/ 14 h 55"/>
                <a:gd name="T8" fmla="*/ 7 w 18"/>
                <a:gd name="T9" fmla="*/ 1 h 55"/>
                <a:gd name="T10" fmla="*/ 14 w 18"/>
                <a:gd name="T11" fmla="*/ 12 h 55"/>
                <a:gd name="T12" fmla="*/ 14 w 18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5">
                  <a:moveTo>
                    <a:pt x="14" y="49"/>
                  </a:moveTo>
                  <a:cubicBezTo>
                    <a:pt x="13" y="52"/>
                    <a:pt x="11" y="55"/>
                    <a:pt x="8" y="54"/>
                  </a:cubicBezTo>
                  <a:cubicBezTo>
                    <a:pt x="7" y="53"/>
                    <a:pt x="6" y="50"/>
                    <a:pt x="5" y="48"/>
                  </a:cubicBezTo>
                  <a:cubicBezTo>
                    <a:pt x="2" y="37"/>
                    <a:pt x="1" y="26"/>
                    <a:pt x="1" y="14"/>
                  </a:cubicBezTo>
                  <a:cubicBezTo>
                    <a:pt x="0" y="8"/>
                    <a:pt x="2" y="0"/>
                    <a:pt x="7" y="1"/>
                  </a:cubicBezTo>
                  <a:cubicBezTo>
                    <a:pt x="11" y="1"/>
                    <a:pt x="13" y="8"/>
                    <a:pt x="14" y="12"/>
                  </a:cubicBezTo>
                  <a:cubicBezTo>
                    <a:pt x="18" y="24"/>
                    <a:pt x="18" y="38"/>
                    <a:pt x="14" y="4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5" name="Freeform 1164"/>
            <p:cNvSpPr>
              <a:spLocks/>
            </p:cNvSpPr>
            <p:nvPr/>
          </p:nvSpPr>
          <p:spPr bwMode="auto">
            <a:xfrm>
              <a:off x="18980944" y="8524875"/>
              <a:ext cx="904875" cy="1123950"/>
            </a:xfrm>
            <a:custGeom>
              <a:avLst/>
              <a:gdLst>
                <a:gd name="T0" fmla="*/ 95 w 95"/>
                <a:gd name="T1" fmla="*/ 101 h 118"/>
                <a:gd name="T2" fmla="*/ 0 w 95"/>
                <a:gd name="T3" fmla="*/ 106 h 118"/>
                <a:gd name="T4" fmla="*/ 0 w 95"/>
                <a:gd name="T5" fmla="*/ 99 h 118"/>
                <a:gd name="T6" fmla="*/ 0 w 95"/>
                <a:gd name="T7" fmla="*/ 97 h 118"/>
                <a:gd name="T8" fmla="*/ 9 w 95"/>
                <a:gd name="T9" fmla="*/ 45 h 118"/>
                <a:gd name="T10" fmla="*/ 22 w 95"/>
                <a:gd name="T11" fmla="*/ 15 h 118"/>
                <a:gd name="T12" fmla="*/ 51 w 95"/>
                <a:gd name="T13" fmla="*/ 1 h 118"/>
                <a:gd name="T14" fmla="*/ 73 w 95"/>
                <a:gd name="T15" fmla="*/ 13 h 118"/>
                <a:gd name="T16" fmla="*/ 84 w 95"/>
                <a:gd name="T17" fmla="*/ 35 h 118"/>
                <a:gd name="T18" fmla="*/ 94 w 95"/>
                <a:gd name="T19" fmla="*/ 94 h 118"/>
                <a:gd name="T20" fmla="*/ 95 w 95"/>
                <a:gd name="T21" fmla="*/ 97 h 118"/>
                <a:gd name="T22" fmla="*/ 95 w 95"/>
                <a:gd name="T2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8">
                  <a:moveTo>
                    <a:pt x="95" y="101"/>
                  </a:moveTo>
                  <a:cubicBezTo>
                    <a:pt x="66" y="116"/>
                    <a:pt x="30" y="118"/>
                    <a:pt x="0" y="106"/>
                  </a:cubicBezTo>
                  <a:cubicBezTo>
                    <a:pt x="0" y="103"/>
                    <a:pt x="0" y="101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2" y="79"/>
                    <a:pt x="4" y="61"/>
                    <a:pt x="9" y="45"/>
                  </a:cubicBezTo>
                  <a:cubicBezTo>
                    <a:pt x="12" y="34"/>
                    <a:pt x="15" y="23"/>
                    <a:pt x="22" y="15"/>
                  </a:cubicBezTo>
                  <a:cubicBezTo>
                    <a:pt x="29" y="6"/>
                    <a:pt x="40" y="0"/>
                    <a:pt x="51" y="1"/>
                  </a:cubicBezTo>
                  <a:cubicBezTo>
                    <a:pt x="60" y="2"/>
                    <a:pt x="67" y="7"/>
                    <a:pt x="73" y="13"/>
                  </a:cubicBezTo>
                  <a:cubicBezTo>
                    <a:pt x="78" y="19"/>
                    <a:pt x="81" y="27"/>
                    <a:pt x="84" y="35"/>
                  </a:cubicBezTo>
                  <a:cubicBezTo>
                    <a:pt x="91" y="54"/>
                    <a:pt x="92" y="74"/>
                    <a:pt x="94" y="94"/>
                  </a:cubicBezTo>
                  <a:cubicBezTo>
                    <a:pt x="94" y="95"/>
                    <a:pt x="95" y="96"/>
                    <a:pt x="95" y="97"/>
                  </a:cubicBezTo>
                  <a:cubicBezTo>
                    <a:pt x="95" y="99"/>
                    <a:pt x="95" y="100"/>
                    <a:pt x="95" y="10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6" name="Freeform 1165"/>
            <p:cNvSpPr>
              <a:spLocks/>
            </p:cNvSpPr>
            <p:nvPr/>
          </p:nvSpPr>
          <p:spPr bwMode="auto">
            <a:xfrm>
              <a:off x="19361944" y="8477250"/>
              <a:ext cx="114300" cy="152400"/>
            </a:xfrm>
            <a:custGeom>
              <a:avLst/>
              <a:gdLst>
                <a:gd name="T0" fmla="*/ 10 w 12"/>
                <a:gd name="T1" fmla="*/ 0 h 16"/>
                <a:gd name="T2" fmla="*/ 12 w 12"/>
                <a:gd name="T3" fmla="*/ 13 h 16"/>
                <a:gd name="T4" fmla="*/ 0 w 12"/>
                <a:gd name="T5" fmla="*/ 13 h 16"/>
                <a:gd name="T6" fmla="*/ 0 w 12"/>
                <a:gd name="T7" fmla="*/ 2 h 16"/>
                <a:gd name="T8" fmla="*/ 1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11" y="5"/>
                    <a:pt x="12" y="9"/>
                    <a:pt x="12" y="13"/>
                  </a:cubicBezTo>
                  <a:cubicBezTo>
                    <a:pt x="9" y="16"/>
                    <a:pt x="3" y="16"/>
                    <a:pt x="0" y="13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2" y="2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7" name="Freeform 1166"/>
            <p:cNvSpPr>
              <a:spLocks/>
            </p:cNvSpPr>
            <p:nvPr/>
          </p:nvSpPr>
          <p:spPr bwMode="auto">
            <a:xfrm>
              <a:off x="18360231" y="7439025"/>
              <a:ext cx="849313" cy="1019175"/>
            </a:xfrm>
            <a:custGeom>
              <a:avLst/>
              <a:gdLst>
                <a:gd name="T0" fmla="*/ 69 w 89"/>
                <a:gd name="T1" fmla="*/ 30 h 107"/>
                <a:gd name="T2" fmla="*/ 19 w 89"/>
                <a:gd name="T3" fmla="*/ 20 h 107"/>
                <a:gd name="T4" fmla="*/ 24 w 89"/>
                <a:gd name="T5" fmla="*/ 45 h 107"/>
                <a:gd name="T6" fmla="*/ 1 w 89"/>
                <a:gd name="T7" fmla="*/ 61 h 107"/>
                <a:gd name="T8" fmla="*/ 20 w 89"/>
                <a:gd name="T9" fmla="*/ 79 h 107"/>
                <a:gd name="T10" fmla="*/ 26 w 89"/>
                <a:gd name="T11" fmla="*/ 99 h 107"/>
                <a:gd name="T12" fmla="*/ 49 w 89"/>
                <a:gd name="T13" fmla="*/ 99 h 107"/>
                <a:gd name="T14" fmla="*/ 63 w 89"/>
                <a:gd name="T15" fmla="*/ 105 h 107"/>
                <a:gd name="T16" fmla="*/ 76 w 89"/>
                <a:gd name="T17" fmla="*/ 41 h 107"/>
                <a:gd name="T18" fmla="*/ 69 w 89"/>
                <a:gd name="T19" fmla="*/ 3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7">
                  <a:moveTo>
                    <a:pt x="69" y="30"/>
                  </a:moveTo>
                  <a:cubicBezTo>
                    <a:pt x="57" y="15"/>
                    <a:pt x="34" y="0"/>
                    <a:pt x="19" y="20"/>
                  </a:cubicBezTo>
                  <a:cubicBezTo>
                    <a:pt x="13" y="28"/>
                    <a:pt x="16" y="39"/>
                    <a:pt x="24" y="45"/>
                  </a:cubicBezTo>
                  <a:cubicBezTo>
                    <a:pt x="14" y="44"/>
                    <a:pt x="1" y="52"/>
                    <a:pt x="1" y="61"/>
                  </a:cubicBezTo>
                  <a:cubicBezTo>
                    <a:pt x="0" y="70"/>
                    <a:pt x="10" y="78"/>
                    <a:pt x="20" y="79"/>
                  </a:cubicBezTo>
                  <a:cubicBezTo>
                    <a:pt x="17" y="85"/>
                    <a:pt x="19" y="95"/>
                    <a:pt x="26" y="99"/>
                  </a:cubicBezTo>
                  <a:cubicBezTo>
                    <a:pt x="32" y="104"/>
                    <a:pt x="42" y="103"/>
                    <a:pt x="49" y="99"/>
                  </a:cubicBezTo>
                  <a:cubicBezTo>
                    <a:pt x="50" y="104"/>
                    <a:pt x="57" y="107"/>
                    <a:pt x="63" y="105"/>
                  </a:cubicBezTo>
                  <a:cubicBezTo>
                    <a:pt x="89" y="98"/>
                    <a:pt x="83" y="56"/>
                    <a:pt x="76" y="41"/>
                  </a:cubicBezTo>
                  <a:cubicBezTo>
                    <a:pt x="74" y="38"/>
                    <a:pt x="72" y="34"/>
                    <a:pt x="69" y="30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8" name="Freeform 1167"/>
            <p:cNvSpPr>
              <a:spLocks/>
            </p:cNvSpPr>
            <p:nvPr/>
          </p:nvSpPr>
          <p:spPr bwMode="auto">
            <a:xfrm>
              <a:off x="19666744" y="7400925"/>
              <a:ext cx="819150" cy="1076325"/>
            </a:xfrm>
            <a:custGeom>
              <a:avLst/>
              <a:gdLst>
                <a:gd name="T0" fmla="*/ 14 w 86"/>
                <a:gd name="T1" fmla="*/ 34 h 113"/>
                <a:gd name="T2" fmla="*/ 63 w 86"/>
                <a:gd name="T3" fmla="*/ 20 h 113"/>
                <a:gd name="T4" fmla="*/ 60 w 86"/>
                <a:gd name="T5" fmla="*/ 45 h 113"/>
                <a:gd name="T6" fmla="*/ 85 w 86"/>
                <a:gd name="T7" fmla="*/ 61 h 113"/>
                <a:gd name="T8" fmla="*/ 67 w 86"/>
                <a:gd name="T9" fmla="*/ 80 h 113"/>
                <a:gd name="T10" fmla="*/ 63 w 86"/>
                <a:gd name="T11" fmla="*/ 102 h 113"/>
                <a:gd name="T12" fmla="*/ 40 w 86"/>
                <a:gd name="T13" fmla="*/ 103 h 113"/>
                <a:gd name="T14" fmla="*/ 26 w 86"/>
                <a:gd name="T15" fmla="*/ 111 h 113"/>
                <a:gd name="T16" fmla="*/ 8 w 86"/>
                <a:gd name="T17" fmla="*/ 46 h 113"/>
                <a:gd name="T18" fmla="*/ 14 w 86"/>
                <a:gd name="T19" fmla="*/ 3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13">
                  <a:moveTo>
                    <a:pt x="14" y="34"/>
                  </a:moveTo>
                  <a:cubicBezTo>
                    <a:pt x="25" y="18"/>
                    <a:pt x="47" y="0"/>
                    <a:pt x="63" y="20"/>
                  </a:cubicBezTo>
                  <a:cubicBezTo>
                    <a:pt x="70" y="27"/>
                    <a:pt x="68" y="39"/>
                    <a:pt x="60" y="45"/>
                  </a:cubicBezTo>
                  <a:cubicBezTo>
                    <a:pt x="70" y="44"/>
                    <a:pt x="84" y="52"/>
                    <a:pt x="85" y="61"/>
                  </a:cubicBezTo>
                  <a:cubicBezTo>
                    <a:pt x="86" y="70"/>
                    <a:pt x="77" y="79"/>
                    <a:pt x="67" y="80"/>
                  </a:cubicBezTo>
                  <a:cubicBezTo>
                    <a:pt x="71" y="86"/>
                    <a:pt x="69" y="97"/>
                    <a:pt x="63" y="102"/>
                  </a:cubicBezTo>
                  <a:cubicBezTo>
                    <a:pt x="57" y="107"/>
                    <a:pt x="47" y="107"/>
                    <a:pt x="40" y="103"/>
                  </a:cubicBezTo>
                  <a:cubicBezTo>
                    <a:pt x="39" y="109"/>
                    <a:pt x="32" y="113"/>
                    <a:pt x="26" y="111"/>
                  </a:cubicBezTo>
                  <a:cubicBezTo>
                    <a:pt x="0" y="105"/>
                    <a:pt x="2" y="62"/>
                    <a:pt x="8" y="46"/>
                  </a:cubicBezTo>
                  <a:cubicBezTo>
                    <a:pt x="10" y="42"/>
                    <a:pt x="12" y="38"/>
                    <a:pt x="14" y="34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9" name="Freeform 1168"/>
            <p:cNvSpPr>
              <a:spLocks/>
            </p:cNvSpPr>
            <p:nvPr/>
          </p:nvSpPr>
          <p:spPr bwMode="auto">
            <a:xfrm>
              <a:off x="18761869" y="7991475"/>
              <a:ext cx="228600" cy="257175"/>
            </a:xfrm>
            <a:custGeom>
              <a:avLst/>
              <a:gdLst>
                <a:gd name="T0" fmla="*/ 3 w 24"/>
                <a:gd name="T1" fmla="*/ 10 h 27"/>
                <a:gd name="T2" fmla="*/ 6 w 24"/>
                <a:gd name="T3" fmla="*/ 24 h 27"/>
                <a:gd name="T4" fmla="*/ 21 w 24"/>
                <a:gd name="T5" fmla="*/ 22 h 27"/>
                <a:gd name="T6" fmla="*/ 24 w 24"/>
                <a:gd name="T7" fmla="*/ 12 h 27"/>
                <a:gd name="T8" fmla="*/ 3 w 24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7">
                  <a:moveTo>
                    <a:pt x="3" y="10"/>
                  </a:moveTo>
                  <a:cubicBezTo>
                    <a:pt x="0" y="15"/>
                    <a:pt x="2" y="21"/>
                    <a:pt x="6" y="24"/>
                  </a:cubicBezTo>
                  <a:cubicBezTo>
                    <a:pt x="11" y="27"/>
                    <a:pt x="18" y="26"/>
                    <a:pt x="21" y="22"/>
                  </a:cubicBezTo>
                  <a:cubicBezTo>
                    <a:pt x="23" y="19"/>
                    <a:pt x="24" y="15"/>
                    <a:pt x="24" y="12"/>
                  </a:cubicBezTo>
                  <a:cubicBezTo>
                    <a:pt x="23" y="0"/>
                    <a:pt x="7" y="1"/>
                    <a:pt x="3" y="1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0" name="Freeform 1169"/>
            <p:cNvSpPr>
              <a:spLocks/>
            </p:cNvSpPr>
            <p:nvPr/>
          </p:nvSpPr>
          <p:spPr bwMode="auto">
            <a:xfrm>
              <a:off x="18838069" y="8096250"/>
              <a:ext cx="47625" cy="85725"/>
            </a:xfrm>
            <a:custGeom>
              <a:avLst/>
              <a:gdLst>
                <a:gd name="T0" fmla="*/ 4 w 5"/>
                <a:gd name="T1" fmla="*/ 2 h 9"/>
                <a:gd name="T2" fmla="*/ 1 w 5"/>
                <a:gd name="T3" fmla="*/ 3 h 9"/>
                <a:gd name="T4" fmla="*/ 2 w 5"/>
                <a:gd name="T5" fmla="*/ 7 h 9"/>
                <a:gd name="T6" fmla="*/ 5 w 5"/>
                <a:gd name="T7" fmla="*/ 7 h 9"/>
                <a:gd name="T8" fmla="*/ 4 w 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2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9"/>
                    <a:pt x="5" y="9"/>
                    <a:pt x="5" y="7"/>
                  </a:cubicBezTo>
                  <a:cubicBezTo>
                    <a:pt x="5" y="5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1" name="Freeform 1170"/>
            <p:cNvSpPr>
              <a:spLocks/>
            </p:cNvSpPr>
            <p:nvPr/>
          </p:nvSpPr>
          <p:spPr bwMode="auto">
            <a:xfrm>
              <a:off x="18885694" y="7581900"/>
              <a:ext cx="990600" cy="971550"/>
            </a:xfrm>
            <a:custGeom>
              <a:avLst/>
              <a:gdLst>
                <a:gd name="T0" fmla="*/ 101 w 104"/>
                <a:gd name="T1" fmla="*/ 29 h 102"/>
                <a:gd name="T2" fmla="*/ 100 w 104"/>
                <a:gd name="T3" fmla="*/ 61 h 102"/>
                <a:gd name="T4" fmla="*/ 79 w 104"/>
                <a:gd name="T5" fmla="*/ 92 h 102"/>
                <a:gd name="T6" fmla="*/ 37 w 104"/>
                <a:gd name="T7" fmla="*/ 97 h 102"/>
                <a:gd name="T8" fmla="*/ 4 w 104"/>
                <a:gd name="T9" fmla="*/ 63 h 102"/>
                <a:gd name="T10" fmla="*/ 5 w 104"/>
                <a:gd name="T11" fmla="*/ 28 h 102"/>
                <a:gd name="T12" fmla="*/ 80 w 104"/>
                <a:gd name="T13" fmla="*/ 9 h 102"/>
                <a:gd name="T14" fmla="*/ 101 w 104"/>
                <a:gd name="T1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2">
                  <a:moveTo>
                    <a:pt x="101" y="29"/>
                  </a:moveTo>
                  <a:cubicBezTo>
                    <a:pt x="104" y="38"/>
                    <a:pt x="102" y="50"/>
                    <a:pt x="100" y="61"/>
                  </a:cubicBezTo>
                  <a:cubicBezTo>
                    <a:pt x="97" y="74"/>
                    <a:pt x="92" y="85"/>
                    <a:pt x="79" y="92"/>
                  </a:cubicBezTo>
                  <a:cubicBezTo>
                    <a:pt x="67" y="99"/>
                    <a:pt x="51" y="102"/>
                    <a:pt x="37" y="97"/>
                  </a:cubicBezTo>
                  <a:cubicBezTo>
                    <a:pt x="21" y="92"/>
                    <a:pt x="10" y="77"/>
                    <a:pt x="4" y="63"/>
                  </a:cubicBezTo>
                  <a:cubicBezTo>
                    <a:pt x="0" y="51"/>
                    <a:pt x="0" y="39"/>
                    <a:pt x="5" y="28"/>
                  </a:cubicBezTo>
                  <a:cubicBezTo>
                    <a:pt x="18" y="5"/>
                    <a:pt x="56" y="0"/>
                    <a:pt x="80" y="9"/>
                  </a:cubicBezTo>
                  <a:cubicBezTo>
                    <a:pt x="92" y="14"/>
                    <a:pt x="98" y="21"/>
                    <a:pt x="101" y="2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2" name="Freeform 1171"/>
            <p:cNvSpPr>
              <a:spLocks/>
            </p:cNvSpPr>
            <p:nvPr/>
          </p:nvSpPr>
          <p:spPr bwMode="auto">
            <a:xfrm>
              <a:off x="19761994" y="7981950"/>
              <a:ext cx="247650" cy="257175"/>
            </a:xfrm>
            <a:custGeom>
              <a:avLst/>
              <a:gdLst>
                <a:gd name="T0" fmla="*/ 23 w 26"/>
                <a:gd name="T1" fmla="*/ 17 h 27"/>
                <a:gd name="T2" fmla="*/ 19 w 26"/>
                <a:gd name="T3" fmla="*/ 3 h 27"/>
                <a:gd name="T4" fmla="*/ 3 w 26"/>
                <a:gd name="T5" fmla="*/ 5 h 27"/>
                <a:gd name="T6" fmla="*/ 0 w 26"/>
                <a:gd name="T7" fmla="*/ 15 h 27"/>
                <a:gd name="T8" fmla="*/ 23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3" y="17"/>
                  </a:moveTo>
                  <a:cubicBezTo>
                    <a:pt x="26" y="13"/>
                    <a:pt x="24" y="6"/>
                    <a:pt x="19" y="3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1" y="8"/>
                    <a:pt x="0" y="12"/>
                    <a:pt x="0" y="15"/>
                  </a:cubicBezTo>
                  <a:cubicBezTo>
                    <a:pt x="1" y="27"/>
                    <a:pt x="18" y="26"/>
                    <a:pt x="23" y="17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3" name="Freeform 1172"/>
            <p:cNvSpPr>
              <a:spLocks/>
            </p:cNvSpPr>
            <p:nvPr/>
          </p:nvSpPr>
          <p:spPr bwMode="auto">
            <a:xfrm>
              <a:off x="19200019" y="8115300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2 h 9"/>
                <a:gd name="T4" fmla="*/ 3 w 6"/>
                <a:gd name="T5" fmla="*/ 0 h 9"/>
                <a:gd name="T6" fmla="*/ 2 w 6"/>
                <a:gd name="T7" fmla="*/ 0 h 9"/>
                <a:gd name="T8" fmla="*/ 0 w 6"/>
                <a:gd name="T9" fmla="*/ 4 h 9"/>
                <a:gd name="T10" fmla="*/ 0 w 6"/>
                <a:gd name="T11" fmla="*/ 4 h 9"/>
                <a:gd name="T12" fmla="*/ 1 w 6"/>
                <a:gd name="T13" fmla="*/ 6 h 9"/>
                <a:gd name="T14" fmla="*/ 3 w 6"/>
                <a:gd name="T15" fmla="*/ 8 h 9"/>
                <a:gd name="T16" fmla="*/ 5 w 6"/>
                <a:gd name="T17" fmla="*/ 8 h 9"/>
                <a:gd name="T18" fmla="*/ 5 w 6"/>
                <a:gd name="T19" fmla="*/ 7 h 9"/>
                <a:gd name="T20" fmla="*/ 5 w 6"/>
                <a:gd name="T21" fmla="*/ 7 h 9"/>
                <a:gd name="T22" fmla="*/ 5 w 6"/>
                <a:gd name="T23" fmla="*/ 7 h 9"/>
                <a:gd name="T24" fmla="*/ 6 w 6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4" name="Freeform 1173"/>
            <p:cNvSpPr>
              <a:spLocks/>
            </p:cNvSpPr>
            <p:nvPr/>
          </p:nvSpPr>
          <p:spPr bwMode="auto">
            <a:xfrm>
              <a:off x="19523869" y="8096250"/>
              <a:ext cx="57150" cy="76200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2 h 8"/>
                <a:gd name="T4" fmla="*/ 3 w 6"/>
                <a:gd name="T5" fmla="*/ 0 h 8"/>
                <a:gd name="T6" fmla="*/ 2 w 6"/>
                <a:gd name="T7" fmla="*/ 0 h 8"/>
                <a:gd name="T8" fmla="*/ 0 w 6"/>
                <a:gd name="T9" fmla="*/ 3 h 8"/>
                <a:gd name="T10" fmla="*/ 0 w 6"/>
                <a:gd name="T11" fmla="*/ 3 h 8"/>
                <a:gd name="T12" fmla="*/ 1 w 6"/>
                <a:gd name="T13" fmla="*/ 6 h 8"/>
                <a:gd name="T14" fmla="*/ 3 w 6"/>
                <a:gd name="T15" fmla="*/ 8 h 8"/>
                <a:gd name="T16" fmla="*/ 5 w 6"/>
                <a:gd name="T17" fmla="*/ 7 h 8"/>
                <a:gd name="T18" fmla="*/ 5 w 6"/>
                <a:gd name="T19" fmla="*/ 7 h 8"/>
                <a:gd name="T20" fmla="*/ 5 w 6"/>
                <a:gd name="T21" fmla="*/ 7 h 8"/>
                <a:gd name="T22" fmla="*/ 5 w 6"/>
                <a:gd name="T23" fmla="*/ 6 h 8"/>
                <a:gd name="T24" fmla="*/ 6 w 6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5" name="Freeform 1174"/>
            <p:cNvSpPr>
              <a:spLocks/>
            </p:cNvSpPr>
            <p:nvPr/>
          </p:nvSpPr>
          <p:spPr bwMode="auto">
            <a:xfrm>
              <a:off x="19857244" y="8039100"/>
              <a:ext cx="57150" cy="123825"/>
            </a:xfrm>
            <a:custGeom>
              <a:avLst/>
              <a:gdLst>
                <a:gd name="T0" fmla="*/ 4 w 6"/>
                <a:gd name="T1" fmla="*/ 9 h 13"/>
                <a:gd name="T2" fmla="*/ 4 w 6"/>
                <a:gd name="T3" fmla="*/ 4 h 13"/>
                <a:gd name="T4" fmla="*/ 1 w 6"/>
                <a:gd name="T5" fmla="*/ 2 h 13"/>
                <a:gd name="T6" fmla="*/ 1 w 6"/>
                <a:gd name="T7" fmla="*/ 11 h 13"/>
                <a:gd name="T8" fmla="*/ 4 w 6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9"/>
                  </a:moveTo>
                  <a:cubicBezTo>
                    <a:pt x="3" y="8"/>
                    <a:pt x="3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3" y="13"/>
                    <a:pt x="6" y="11"/>
                    <a:pt x="4" y="9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6" name="Freeform 1175"/>
            <p:cNvSpPr>
              <a:spLocks/>
            </p:cNvSpPr>
            <p:nvPr/>
          </p:nvSpPr>
          <p:spPr bwMode="auto">
            <a:xfrm>
              <a:off x="19114294" y="8267700"/>
              <a:ext cx="161925" cy="76200"/>
            </a:xfrm>
            <a:custGeom>
              <a:avLst/>
              <a:gdLst>
                <a:gd name="T0" fmla="*/ 13 w 17"/>
                <a:gd name="T1" fmla="*/ 0 h 8"/>
                <a:gd name="T2" fmla="*/ 16 w 17"/>
                <a:gd name="T3" fmla="*/ 5 h 8"/>
                <a:gd name="T4" fmla="*/ 9 w 17"/>
                <a:gd name="T5" fmla="*/ 6 h 8"/>
                <a:gd name="T6" fmla="*/ 1 w 17"/>
                <a:gd name="T7" fmla="*/ 3 h 8"/>
                <a:gd name="T8" fmla="*/ 11 w 17"/>
                <a:gd name="T9" fmla="*/ 0 h 8"/>
                <a:gd name="T10" fmla="*/ 13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3" y="0"/>
                  </a:moveTo>
                  <a:cubicBezTo>
                    <a:pt x="14" y="1"/>
                    <a:pt x="17" y="2"/>
                    <a:pt x="16" y="5"/>
                  </a:cubicBezTo>
                  <a:cubicBezTo>
                    <a:pt x="14" y="6"/>
                    <a:pt x="11" y="6"/>
                    <a:pt x="9" y="6"/>
                  </a:cubicBezTo>
                  <a:cubicBezTo>
                    <a:pt x="7" y="7"/>
                    <a:pt x="0" y="8"/>
                    <a:pt x="1" y="3"/>
                  </a:cubicBezTo>
                  <a:cubicBezTo>
                    <a:pt x="2" y="0"/>
                    <a:pt x="8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7" name="Freeform 1176"/>
            <p:cNvSpPr>
              <a:spLocks/>
            </p:cNvSpPr>
            <p:nvPr/>
          </p:nvSpPr>
          <p:spPr bwMode="auto">
            <a:xfrm>
              <a:off x="19561969" y="8239125"/>
              <a:ext cx="171450" cy="66675"/>
            </a:xfrm>
            <a:custGeom>
              <a:avLst/>
              <a:gdLst>
                <a:gd name="T0" fmla="*/ 4 w 18"/>
                <a:gd name="T1" fmla="*/ 6 h 7"/>
                <a:gd name="T2" fmla="*/ 3 w 18"/>
                <a:gd name="T3" fmla="*/ 0 h 7"/>
                <a:gd name="T4" fmla="*/ 10 w 18"/>
                <a:gd name="T5" fmla="*/ 0 h 7"/>
                <a:gd name="T6" fmla="*/ 16 w 18"/>
                <a:gd name="T7" fmla="*/ 4 h 7"/>
                <a:gd name="T8" fmla="*/ 6 w 18"/>
                <a:gd name="T9" fmla="*/ 6 h 7"/>
                <a:gd name="T10" fmla="*/ 4 w 1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">
                  <a:moveTo>
                    <a:pt x="4" y="6"/>
                  </a:moveTo>
                  <a:cubicBezTo>
                    <a:pt x="2" y="5"/>
                    <a:pt x="0" y="2"/>
                    <a:pt x="3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8" y="0"/>
                    <a:pt x="16" y="4"/>
                  </a:cubicBezTo>
                  <a:cubicBezTo>
                    <a:pt x="15" y="7"/>
                    <a:pt x="8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8" name="Freeform 1177"/>
            <p:cNvSpPr>
              <a:spLocks/>
            </p:cNvSpPr>
            <p:nvPr/>
          </p:nvSpPr>
          <p:spPr bwMode="auto">
            <a:xfrm>
              <a:off x="19495294" y="7981950"/>
              <a:ext cx="114300" cy="38100"/>
            </a:xfrm>
            <a:custGeom>
              <a:avLst/>
              <a:gdLst>
                <a:gd name="T0" fmla="*/ 10 w 12"/>
                <a:gd name="T1" fmla="*/ 1 h 4"/>
                <a:gd name="T2" fmla="*/ 6 w 12"/>
                <a:gd name="T3" fmla="*/ 0 h 4"/>
                <a:gd name="T4" fmla="*/ 2 w 12"/>
                <a:gd name="T5" fmla="*/ 1 h 4"/>
                <a:gd name="T6" fmla="*/ 2 w 12"/>
                <a:gd name="T7" fmla="*/ 4 h 4"/>
                <a:gd name="T8" fmla="*/ 6 w 12"/>
                <a:gd name="T9" fmla="*/ 4 h 4"/>
                <a:gd name="T10" fmla="*/ 10 w 12"/>
                <a:gd name="T11" fmla="*/ 4 h 4"/>
                <a:gd name="T12" fmla="*/ 10 w 1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9" y="4"/>
                    <a:pt x="10" y="4"/>
                  </a:cubicBezTo>
                  <a:cubicBezTo>
                    <a:pt x="12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9" name="Freeform 1178"/>
            <p:cNvSpPr>
              <a:spLocks/>
            </p:cNvSpPr>
            <p:nvPr/>
          </p:nvSpPr>
          <p:spPr bwMode="auto">
            <a:xfrm>
              <a:off x="19142869" y="8039100"/>
              <a:ext cx="95250" cy="38100"/>
            </a:xfrm>
            <a:custGeom>
              <a:avLst/>
              <a:gdLst>
                <a:gd name="T0" fmla="*/ 9 w 10"/>
                <a:gd name="T1" fmla="*/ 1 h 4"/>
                <a:gd name="T2" fmla="*/ 6 w 10"/>
                <a:gd name="T3" fmla="*/ 0 h 4"/>
                <a:gd name="T4" fmla="*/ 2 w 10"/>
                <a:gd name="T5" fmla="*/ 1 h 4"/>
                <a:gd name="T6" fmla="*/ 3 w 10"/>
                <a:gd name="T7" fmla="*/ 3 h 4"/>
                <a:gd name="T8" fmla="*/ 6 w 10"/>
                <a:gd name="T9" fmla="*/ 3 h 4"/>
                <a:gd name="T10" fmla="*/ 9 w 10"/>
                <a:gd name="T11" fmla="*/ 3 h 4"/>
                <a:gd name="T12" fmla="*/ 9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8" y="4"/>
                    <a:pt x="9" y="3"/>
                  </a:cubicBezTo>
                  <a:cubicBezTo>
                    <a:pt x="10" y="3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0" name="Freeform 1179"/>
            <p:cNvSpPr>
              <a:spLocks/>
            </p:cNvSpPr>
            <p:nvPr/>
          </p:nvSpPr>
          <p:spPr bwMode="auto">
            <a:xfrm>
              <a:off x="19352419" y="8401050"/>
              <a:ext cx="133350" cy="28575"/>
            </a:xfrm>
            <a:custGeom>
              <a:avLst/>
              <a:gdLst>
                <a:gd name="T0" fmla="*/ 14 w 14"/>
                <a:gd name="T1" fmla="*/ 0 h 3"/>
                <a:gd name="T2" fmla="*/ 8 w 14"/>
                <a:gd name="T3" fmla="*/ 1 h 3"/>
                <a:gd name="T4" fmla="*/ 1 w 14"/>
                <a:gd name="T5" fmla="*/ 2 h 3"/>
                <a:gd name="T6" fmla="*/ 1 w 14"/>
                <a:gd name="T7" fmla="*/ 3 h 3"/>
                <a:gd name="T8" fmla="*/ 8 w 14"/>
                <a:gd name="T9" fmla="*/ 2 h 3"/>
                <a:gd name="T10" fmla="*/ 14 w 14"/>
                <a:gd name="T11" fmla="*/ 1 h 3"/>
                <a:gd name="T12" fmla="*/ 14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cubicBezTo>
                    <a:pt x="12" y="0"/>
                    <a:pt x="10" y="0"/>
                    <a:pt x="8" y="1"/>
                  </a:cubicBezTo>
                  <a:cubicBezTo>
                    <a:pt x="6" y="1"/>
                    <a:pt x="4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4" y="3"/>
                    <a:pt x="6" y="3"/>
                    <a:pt x="8" y="2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1" name="Freeform 1180"/>
            <p:cNvSpPr>
              <a:spLocks/>
            </p:cNvSpPr>
            <p:nvPr/>
          </p:nvSpPr>
          <p:spPr bwMode="auto">
            <a:xfrm>
              <a:off x="18847594" y="7381875"/>
              <a:ext cx="1057275" cy="619125"/>
            </a:xfrm>
            <a:custGeom>
              <a:avLst/>
              <a:gdLst>
                <a:gd name="T0" fmla="*/ 2 w 111"/>
                <a:gd name="T1" fmla="*/ 64 h 65"/>
                <a:gd name="T2" fmla="*/ 44 w 111"/>
                <a:gd name="T3" fmla="*/ 63 h 65"/>
                <a:gd name="T4" fmla="*/ 80 w 111"/>
                <a:gd name="T5" fmla="*/ 44 h 65"/>
                <a:gd name="T6" fmla="*/ 107 w 111"/>
                <a:gd name="T7" fmla="*/ 64 h 65"/>
                <a:gd name="T8" fmla="*/ 107 w 111"/>
                <a:gd name="T9" fmla="*/ 33 h 65"/>
                <a:gd name="T10" fmla="*/ 90 w 111"/>
                <a:gd name="T11" fmla="*/ 12 h 65"/>
                <a:gd name="T12" fmla="*/ 78 w 111"/>
                <a:gd name="T13" fmla="*/ 13 h 65"/>
                <a:gd name="T14" fmla="*/ 49 w 111"/>
                <a:gd name="T15" fmla="*/ 3 h 65"/>
                <a:gd name="T16" fmla="*/ 12 w 111"/>
                <a:gd name="T17" fmla="*/ 25 h 65"/>
                <a:gd name="T18" fmla="*/ 2 w 111"/>
                <a:gd name="T19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65">
                  <a:moveTo>
                    <a:pt x="2" y="64"/>
                  </a:moveTo>
                  <a:cubicBezTo>
                    <a:pt x="16" y="65"/>
                    <a:pt x="30" y="65"/>
                    <a:pt x="44" y="63"/>
                  </a:cubicBezTo>
                  <a:cubicBezTo>
                    <a:pt x="57" y="60"/>
                    <a:pt x="71" y="54"/>
                    <a:pt x="80" y="44"/>
                  </a:cubicBezTo>
                  <a:cubicBezTo>
                    <a:pt x="85" y="54"/>
                    <a:pt x="96" y="62"/>
                    <a:pt x="107" y="64"/>
                  </a:cubicBezTo>
                  <a:cubicBezTo>
                    <a:pt x="111" y="54"/>
                    <a:pt x="110" y="42"/>
                    <a:pt x="107" y="33"/>
                  </a:cubicBezTo>
                  <a:cubicBezTo>
                    <a:pt x="104" y="25"/>
                    <a:pt x="97" y="14"/>
                    <a:pt x="90" y="12"/>
                  </a:cubicBezTo>
                  <a:cubicBezTo>
                    <a:pt x="86" y="10"/>
                    <a:pt x="82" y="11"/>
                    <a:pt x="78" y="13"/>
                  </a:cubicBezTo>
                  <a:cubicBezTo>
                    <a:pt x="74" y="0"/>
                    <a:pt x="60" y="1"/>
                    <a:pt x="49" y="3"/>
                  </a:cubicBezTo>
                  <a:cubicBezTo>
                    <a:pt x="35" y="5"/>
                    <a:pt x="21" y="13"/>
                    <a:pt x="12" y="25"/>
                  </a:cubicBezTo>
                  <a:cubicBezTo>
                    <a:pt x="3" y="36"/>
                    <a:pt x="0" y="49"/>
                    <a:pt x="2" y="64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2" name="Freeform 1181"/>
            <p:cNvSpPr>
              <a:spLocks/>
            </p:cNvSpPr>
            <p:nvPr/>
          </p:nvSpPr>
          <p:spPr bwMode="auto">
            <a:xfrm>
              <a:off x="18933319" y="7629525"/>
              <a:ext cx="666750" cy="314325"/>
            </a:xfrm>
            <a:custGeom>
              <a:avLst/>
              <a:gdLst>
                <a:gd name="T0" fmla="*/ 69 w 70"/>
                <a:gd name="T1" fmla="*/ 0 h 33"/>
                <a:gd name="T2" fmla="*/ 57 w 70"/>
                <a:gd name="T3" fmla="*/ 14 h 33"/>
                <a:gd name="T4" fmla="*/ 40 w 70"/>
                <a:gd name="T5" fmla="*/ 22 h 33"/>
                <a:gd name="T6" fmla="*/ 1 w 70"/>
                <a:gd name="T7" fmla="*/ 30 h 33"/>
                <a:gd name="T8" fmla="*/ 1 w 70"/>
                <a:gd name="T9" fmla="*/ 31 h 33"/>
                <a:gd name="T10" fmla="*/ 42 w 70"/>
                <a:gd name="T11" fmla="*/ 24 h 33"/>
                <a:gd name="T12" fmla="*/ 70 w 70"/>
                <a:gd name="T13" fmla="*/ 1 h 33"/>
                <a:gd name="T14" fmla="*/ 69 w 70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3">
                  <a:moveTo>
                    <a:pt x="69" y="0"/>
                  </a:moveTo>
                  <a:cubicBezTo>
                    <a:pt x="66" y="6"/>
                    <a:pt x="62" y="10"/>
                    <a:pt x="57" y="14"/>
                  </a:cubicBezTo>
                  <a:cubicBezTo>
                    <a:pt x="52" y="17"/>
                    <a:pt x="46" y="20"/>
                    <a:pt x="40" y="22"/>
                  </a:cubicBezTo>
                  <a:cubicBezTo>
                    <a:pt x="28" y="28"/>
                    <a:pt x="14" y="30"/>
                    <a:pt x="1" y="30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15" y="33"/>
                    <a:pt x="29" y="29"/>
                    <a:pt x="42" y="24"/>
                  </a:cubicBezTo>
                  <a:cubicBezTo>
                    <a:pt x="52" y="19"/>
                    <a:pt x="67" y="13"/>
                    <a:pt x="70" y="1"/>
                  </a:cubicBezTo>
                  <a:cubicBezTo>
                    <a:pt x="70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3" name="Freeform 1182"/>
            <p:cNvSpPr>
              <a:spLocks/>
            </p:cNvSpPr>
            <p:nvPr/>
          </p:nvSpPr>
          <p:spPr bwMode="auto">
            <a:xfrm>
              <a:off x="18971419" y="7620000"/>
              <a:ext cx="504825" cy="200025"/>
            </a:xfrm>
            <a:custGeom>
              <a:avLst/>
              <a:gdLst>
                <a:gd name="T0" fmla="*/ 53 w 53"/>
                <a:gd name="T1" fmla="*/ 1 h 21"/>
                <a:gd name="T2" fmla="*/ 26 w 53"/>
                <a:gd name="T3" fmla="*/ 13 h 21"/>
                <a:gd name="T4" fmla="*/ 12 w 53"/>
                <a:gd name="T5" fmla="*/ 18 h 21"/>
                <a:gd name="T6" fmla="*/ 0 w 53"/>
                <a:gd name="T7" fmla="*/ 20 h 21"/>
                <a:gd name="T8" fmla="*/ 0 w 53"/>
                <a:gd name="T9" fmla="*/ 21 h 21"/>
                <a:gd name="T10" fmla="*/ 14 w 53"/>
                <a:gd name="T11" fmla="*/ 19 h 21"/>
                <a:gd name="T12" fmla="*/ 25 w 53"/>
                <a:gd name="T13" fmla="*/ 15 h 21"/>
                <a:gd name="T14" fmla="*/ 39 w 53"/>
                <a:gd name="T15" fmla="*/ 8 h 21"/>
                <a:gd name="T16" fmla="*/ 53 w 53"/>
                <a:gd name="T17" fmla="*/ 1 h 21"/>
                <a:gd name="T18" fmla="*/ 53 w 53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">
                  <a:moveTo>
                    <a:pt x="53" y="1"/>
                  </a:moveTo>
                  <a:cubicBezTo>
                    <a:pt x="43" y="3"/>
                    <a:pt x="34" y="8"/>
                    <a:pt x="26" y="13"/>
                  </a:cubicBezTo>
                  <a:cubicBezTo>
                    <a:pt x="21" y="15"/>
                    <a:pt x="17" y="17"/>
                    <a:pt x="12" y="18"/>
                  </a:cubicBezTo>
                  <a:cubicBezTo>
                    <a:pt x="8" y="19"/>
                    <a:pt x="4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0"/>
                    <a:pt x="9" y="20"/>
                    <a:pt x="14" y="19"/>
                  </a:cubicBezTo>
                  <a:cubicBezTo>
                    <a:pt x="18" y="19"/>
                    <a:pt x="21" y="17"/>
                    <a:pt x="25" y="15"/>
                  </a:cubicBezTo>
                  <a:cubicBezTo>
                    <a:pt x="30" y="13"/>
                    <a:pt x="34" y="11"/>
                    <a:pt x="39" y="8"/>
                  </a:cubicBezTo>
                  <a:cubicBezTo>
                    <a:pt x="44" y="6"/>
                    <a:pt x="49" y="4"/>
                    <a:pt x="53" y="1"/>
                  </a:cubicBezTo>
                  <a:cubicBezTo>
                    <a:pt x="53" y="1"/>
                    <a:pt x="53" y="0"/>
                    <a:pt x="53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4" name="Freeform 1183"/>
            <p:cNvSpPr>
              <a:spLocks/>
            </p:cNvSpPr>
            <p:nvPr/>
          </p:nvSpPr>
          <p:spPr bwMode="auto">
            <a:xfrm>
              <a:off x="18933319" y="7505700"/>
              <a:ext cx="552450" cy="228600"/>
            </a:xfrm>
            <a:custGeom>
              <a:avLst/>
              <a:gdLst>
                <a:gd name="T0" fmla="*/ 58 w 58"/>
                <a:gd name="T1" fmla="*/ 1 h 24"/>
                <a:gd name="T2" fmla="*/ 42 w 58"/>
                <a:gd name="T3" fmla="*/ 2 h 24"/>
                <a:gd name="T4" fmla="*/ 28 w 58"/>
                <a:gd name="T5" fmla="*/ 7 h 24"/>
                <a:gd name="T6" fmla="*/ 13 w 58"/>
                <a:gd name="T7" fmla="*/ 15 h 24"/>
                <a:gd name="T8" fmla="*/ 0 w 58"/>
                <a:gd name="T9" fmla="*/ 23 h 24"/>
                <a:gd name="T10" fmla="*/ 1 w 58"/>
                <a:gd name="T11" fmla="*/ 24 h 24"/>
                <a:gd name="T12" fmla="*/ 27 w 58"/>
                <a:gd name="T13" fmla="*/ 9 h 24"/>
                <a:gd name="T14" fmla="*/ 42 w 58"/>
                <a:gd name="T15" fmla="*/ 5 h 24"/>
                <a:gd name="T16" fmla="*/ 58 w 58"/>
                <a:gd name="T17" fmla="*/ 2 h 24"/>
                <a:gd name="T18" fmla="*/ 58 w 58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4">
                  <a:moveTo>
                    <a:pt x="58" y="1"/>
                  </a:moveTo>
                  <a:cubicBezTo>
                    <a:pt x="53" y="0"/>
                    <a:pt x="47" y="2"/>
                    <a:pt x="42" y="2"/>
                  </a:cubicBezTo>
                  <a:cubicBezTo>
                    <a:pt x="37" y="3"/>
                    <a:pt x="32" y="5"/>
                    <a:pt x="28" y="7"/>
                  </a:cubicBezTo>
                  <a:cubicBezTo>
                    <a:pt x="23" y="9"/>
                    <a:pt x="18" y="12"/>
                    <a:pt x="13" y="15"/>
                  </a:cubicBezTo>
                  <a:cubicBezTo>
                    <a:pt x="9" y="17"/>
                    <a:pt x="4" y="20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9" y="18"/>
                    <a:pt x="18" y="13"/>
                    <a:pt x="27" y="9"/>
                  </a:cubicBezTo>
                  <a:cubicBezTo>
                    <a:pt x="32" y="7"/>
                    <a:pt x="37" y="6"/>
                    <a:pt x="42" y="5"/>
                  </a:cubicBezTo>
                  <a:cubicBezTo>
                    <a:pt x="47" y="3"/>
                    <a:pt x="53" y="3"/>
                    <a:pt x="58" y="2"/>
                  </a:cubicBezTo>
                  <a:cubicBezTo>
                    <a:pt x="58" y="2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5" name="Freeform 1184"/>
            <p:cNvSpPr>
              <a:spLocks/>
            </p:cNvSpPr>
            <p:nvPr/>
          </p:nvSpPr>
          <p:spPr bwMode="auto">
            <a:xfrm>
              <a:off x="19647694" y="7696200"/>
              <a:ext cx="190500" cy="180975"/>
            </a:xfrm>
            <a:custGeom>
              <a:avLst/>
              <a:gdLst>
                <a:gd name="T0" fmla="*/ 20 w 20"/>
                <a:gd name="T1" fmla="*/ 18 h 19"/>
                <a:gd name="T2" fmla="*/ 9 w 20"/>
                <a:gd name="T3" fmla="*/ 11 h 19"/>
                <a:gd name="T4" fmla="*/ 1 w 20"/>
                <a:gd name="T5" fmla="*/ 1 h 19"/>
                <a:gd name="T6" fmla="*/ 0 w 20"/>
                <a:gd name="T7" fmla="*/ 1 h 19"/>
                <a:gd name="T8" fmla="*/ 19 w 20"/>
                <a:gd name="T9" fmla="*/ 18 h 19"/>
                <a:gd name="T10" fmla="*/ 20 w 2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20" y="18"/>
                  </a:moveTo>
                  <a:cubicBezTo>
                    <a:pt x="16" y="15"/>
                    <a:pt x="12" y="14"/>
                    <a:pt x="9" y="11"/>
                  </a:cubicBezTo>
                  <a:cubicBezTo>
                    <a:pt x="6" y="8"/>
                    <a:pt x="4" y="4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4" y="8"/>
                    <a:pt x="11" y="17"/>
                    <a:pt x="19" y="18"/>
                  </a:cubicBezTo>
                  <a:cubicBezTo>
                    <a:pt x="20" y="19"/>
                    <a:pt x="20" y="18"/>
                    <a:pt x="20" y="18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6" name="Freeform 1185"/>
            <p:cNvSpPr>
              <a:spLocks/>
            </p:cNvSpPr>
            <p:nvPr/>
          </p:nvSpPr>
          <p:spPr bwMode="auto">
            <a:xfrm>
              <a:off x="19704844" y="7648575"/>
              <a:ext cx="95250" cy="76200"/>
            </a:xfrm>
            <a:custGeom>
              <a:avLst/>
              <a:gdLst>
                <a:gd name="T0" fmla="*/ 9 w 10"/>
                <a:gd name="T1" fmla="*/ 7 h 8"/>
                <a:gd name="T2" fmla="*/ 6 w 10"/>
                <a:gd name="T3" fmla="*/ 4 h 8"/>
                <a:gd name="T4" fmla="*/ 1 w 10"/>
                <a:gd name="T5" fmla="*/ 1 h 8"/>
                <a:gd name="T6" fmla="*/ 1 w 10"/>
                <a:gd name="T7" fmla="*/ 1 h 8"/>
                <a:gd name="T8" fmla="*/ 5 w 10"/>
                <a:gd name="T9" fmla="*/ 5 h 8"/>
                <a:gd name="T10" fmla="*/ 9 w 10"/>
                <a:gd name="T11" fmla="*/ 8 h 8"/>
                <a:gd name="T12" fmla="*/ 9 w 10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cubicBezTo>
                    <a:pt x="9" y="6"/>
                    <a:pt x="7" y="5"/>
                    <a:pt x="6" y="4"/>
                  </a:cubicBezTo>
                  <a:cubicBezTo>
                    <a:pt x="5" y="3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3"/>
                    <a:pt x="4" y="4"/>
                    <a:pt x="5" y="5"/>
                  </a:cubicBezTo>
                  <a:cubicBezTo>
                    <a:pt x="6" y="6"/>
                    <a:pt x="8" y="7"/>
                    <a:pt x="9" y="8"/>
                  </a:cubicBezTo>
                  <a:cubicBezTo>
                    <a:pt x="9" y="8"/>
                    <a:pt x="10" y="7"/>
                    <a:pt x="9" y="7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7" name="Freeform 1186"/>
            <p:cNvSpPr>
              <a:spLocks/>
            </p:cNvSpPr>
            <p:nvPr/>
          </p:nvSpPr>
          <p:spPr bwMode="auto">
            <a:xfrm>
              <a:off x="19695319" y="7543800"/>
              <a:ext cx="114300" cy="123825"/>
            </a:xfrm>
            <a:custGeom>
              <a:avLst/>
              <a:gdLst>
                <a:gd name="T0" fmla="*/ 8 w 12"/>
                <a:gd name="T1" fmla="*/ 6 h 13"/>
                <a:gd name="T2" fmla="*/ 1 w 12"/>
                <a:gd name="T3" fmla="*/ 0 h 13"/>
                <a:gd name="T4" fmla="*/ 0 w 12"/>
                <a:gd name="T5" fmla="*/ 1 h 13"/>
                <a:gd name="T6" fmla="*/ 7 w 12"/>
                <a:gd name="T7" fmla="*/ 6 h 13"/>
                <a:gd name="T8" fmla="*/ 12 w 12"/>
                <a:gd name="T9" fmla="*/ 13 h 13"/>
                <a:gd name="T10" fmla="*/ 12 w 12"/>
                <a:gd name="T11" fmla="*/ 12 h 13"/>
                <a:gd name="T12" fmla="*/ 8 w 12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8" y="6"/>
                  </a:moveTo>
                  <a:cubicBezTo>
                    <a:pt x="6" y="4"/>
                    <a:pt x="3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5" y="4"/>
                    <a:pt x="7" y="6"/>
                  </a:cubicBezTo>
                  <a:cubicBezTo>
                    <a:pt x="9" y="8"/>
                    <a:pt x="10" y="11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0"/>
                    <a:pt x="10" y="8"/>
                    <a:pt x="8" y="6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8" name="Freeform 1187"/>
            <p:cNvSpPr>
              <a:spLocks/>
            </p:cNvSpPr>
            <p:nvPr/>
          </p:nvSpPr>
          <p:spPr bwMode="auto">
            <a:xfrm>
              <a:off x="18942844" y="8553450"/>
              <a:ext cx="295275" cy="352425"/>
            </a:xfrm>
            <a:custGeom>
              <a:avLst/>
              <a:gdLst>
                <a:gd name="T0" fmla="*/ 8 w 31"/>
                <a:gd name="T1" fmla="*/ 5 h 37"/>
                <a:gd name="T2" fmla="*/ 1 w 31"/>
                <a:gd name="T3" fmla="*/ 17 h 37"/>
                <a:gd name="T4" fmla="*/ 4 w 31"/>
                <a:gd name="T5" fmla="*/ 27 h 37"/>
                <a:gd name="T6" fmla="*/ 30 w 31"/>
                <a:gd name="T7" fmla="*/ 16 h 37"/>
                <a:gd name="T8" fmla="*/ 19 w 31"/>
                <a:gd name="T9" fmla="*/ 0 h 37"/>
                <a:gd name="T10" fmla="*/ 8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8" y="5"/>
                  </a:moveTo>
                  <a:cubicBezTo>
                    <a:pt x="5" y="8"/>
                    <a:pt x="2" y="13"/>
                    <a:pt x="1" y="17"/>
                  </a:cubicBezTo>
                  <a:cubicBezTo>
                    <a:pt x="0" y="20"/>
                    <a:pt x="1" y="25"/>
                    <a:pt x="4" y="27"/>
                  </a:cubicBezTo>
                  <a:cubicBezTo>
                    <a:pt x="13" y="37"/>
                    <a:pt x="28" y="26"/>
                    <a:pt x="30" y="16"/>
                  </a:cubicBezTo>
                  <a:cubicBezTo>
                    <a:pt x="31" y="8"/>
                    <a:pt x="27" y="0"/>
                    <a:pt x="19" y="0"/>
                  </a:cubicBezTo>
                  <a:cubicBezTo>
                    <a:pt x="14" y="0"/>
                    <a:pt x="11" y="2"/>
                    <a:pt x="8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9" name="Freeform 1188"/>
            <p:cNvSpPr>
              <a:spLocks/>
            </p:cNvSpPr>
            <p:nvPr/>
          </p:nvSpPr>
          <p:spPr bwMode="auto">
            <a:xfrm>
              <a:off x="19609594" y="8515350"/>
              <a:ext cx="295275" cy="352425"/>
            </a:xfrm>
            <a:custGeom>
              <a:avLst/>
              <a:gdLst>
                <a:gd name="T0" fmla="*/ 24 w 31"/>
                <a:gd name="T1" fmla="*/ 5 h 37"/>
                <a:gd name="T2" fmla="*/ 30 w 31"/>
                <a:gd name="T3" fmla="*/ 17 h 37"/>
                <a:gd name="T4" fmla="*/ 28 w 31"/>
                <a:gd name="T5" fmla="*/ 28 h 37"/>
                <a:gd name="T6" fmla="*/ 2 w 31"/>
                <a:gd name="T7" fmla="*/ 16 h 37"/>
                <a:gd name="T8" fmla="*/ 13 w 31"/>
                <a:gd name="T9" fmla="*/ 0 h 37"/>
                <a:gd name="T10" fmla="*/ 24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24" y="5"/>
                  </a:moveTo>
                  <a:cubicBezTo>
                    <a:pt x="27" y="8"/>
                    <a:pt x="29" y="13"/>
                    <a:pt x="30" y="17"/>
                  </a:cubicBezTo>
                  <a:cubicBezTo>
                    <a:pt x="31" y="20"/>
                    <a:pt x="31" y="25"/>
                    <a:pt x="28" y="28"/>
                  </a:cubicBezTo>
                  <a:cubicBezTo>
                    <a:pt x="19" y="37"/>
                    <a:pt x="4" y="26"/>
                    <a:pt x="2" y="16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1" y="2"/>
                    <a:pt x="24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0" name="Freeform 1189"/>
            <p:cNvSpPr>
              <a:spLocks/>
            </p:cNvSpPr>
            <p:nvPr/>
          </p:nvSpPr>
          <p:spPr bwMode="auto">
            <a:xfrm>
              <a:off x="18933319" y="8667750"/>
              <a:ext cx="409575" cy="190500"/>
            </a:xfrm>
            <a:custGeom>
              <a:avLst/>
              <a:gdLst>
                <a:gd name="T0" fmla="*/ 43 w 43"/>
                <a:gd name="T1" fmla="*/ 10 h 20"/>
                <a:gd name="T2" fmla="*/ 40 w 43"/>
                <a:gd name="T3" fmla="*/ 0 h 20"/>
                <a:gd name="T4" fmla="*/ 5 w 43"/>
                <a:gd name="T5" fmla="*/ 10 h 20"/>
                <a:gd name="T6" fmla="*/ 1 w 43"/>
                <a:gd name="T7" fmla="*/ 17 h 20"/>
                <a:gd name="T8" fmla="*/ 8 w 43"/>
                <a:gd name="T9" fmla="*/ 20 h 20"/>
                <a:gd name="T10" fmla="*/ 43 w 43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0">
                  <a:moveTo>
                    <a:pt x="43" y="10"/>
                  </a:moveTo>
                  <a:cubicBezTo>
                    <a:pt x="42" y="7"/>
                    <a:pt x="41" y="3"/>
                    <a:pt x="40" y="0"/>
                  </a:cubicBezTo>
                  <a:cubicBezTo>
                    <a:pt x="27" y="2"/>
                    <a:pt x="16" y="4"/>
                    <a:pt x="5" y="10"/>
                  </a:cubicBezTo>
                  <a:cubicBezTo>
                    <a:pt x="2" y="11"/>
                    <a:pt x="0" y="14"/>
                    <a:pt x="1" y="17"/>
                  </a:cubicBezTo>
                  <a:cubicBezTo>
                    <a:pt x="1" y="19"/>
                    <a:pt x="5" y="20"/>
                    <a:pt x="8" y="20"/>
                  </a:cubicBezTo>
                  <a:cubicBezTo>
                    <a:pt x="19" y="19"/>
                    <a:pt x="32" y="15"/>
                    <a:pt x="4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1" name="Freeform 1190"/>
            <p:cNvSpPr>
              <a:spLocks/>
            </p:cNvSpPr>
            <p:nvPr/>
          </p:nvSpPr>
          <p:spPr bwMode="auto">
            <a:xfrm>
              <a:off x="18961894" y="8705850"/>
              <a:ext cx="533400" cy="676275"/>
            </a:xfrm>
            <a:custGeom>
              <a:avLst/>
              <a:gdLst>
                <a:gd name="T0" fmla="*/ 56 w 56"/>
                <a:gd name="T1" fmla="*/ 58 h 71"/>
                <a:gd name="T2" fmla="*/ 41 w 56"/>
                <a:gd name="T3" fmla="*/ 0 h 71"/>
                <a:gd name="T4" fmla="*/ 0 w 56"/>
                <a:gd name="T5" fmla="*/ 15 h 71"/>
                <a:gd name="T6" fmla="*/ 12 w 56"/>
                <a:gd name="T7" fmla="*/ 69 h 71"/>
                <a:gd name="T8" fmla="*/ 56 w 56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1">
                  <a:moveTo>
                    <a:pt x="56" y="58"/>
                  </a:moveTo>
                  <a:cubicBezTo>
                    <a:pt x="51" y="39"/>
                    <a:pt x="46" y="19"/>
                    <a:pt x="41" y="0"/>
                  </a:cubicBezTo>
                  <a:cubicBezTo>
                    <a:pt x="34" y="6"/>
                    <a:pt x="16" y="15"/>
                    <a:pt x="0" y="15"/>
                  </a:cubicBezTo>
                  <a:cubicBezTo>
                    <a:pt x="3" y="32"/>
                    <a:pt x="8" y="52"/>
                    <a:pt x="12" y="69"/>
                  </a:cubicBezTo>
                  <a:cubicBezTo>
                    <a:pt x="31" y="71"/>
                    <a:pt x="41" y="67"/>
                    <a:pt x="56" y="58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2" name="Freeform 1191"/>
            <p:cNvSpPr>
              <a:spLocks/>
            </p:cNvSpPr>
            <p:nvPr/>
          </p:nvSpPr>
          <p:spPr bwMode="auto">
            <a:xfrm>
              <a:off x="18933319" y="8820150"/>
              <a:ext cx="142875" cy="542925"/>
            </a:xfrm>
            <a:custGeom>
              <a:avLst/>
              <a:gdLst>
                <a:gd name="T0" fmla="*/ 11 w 15"/>
                <a:gd name="T1" fmla="*/ 54 h 57"/>
                <a:gd name="T2" fmla="*/ 0 w 15"/>
                <a:gd name="T3" fmla="*/ 0 h 57"/>
                <a:gd name="T4" fmla="*/ 3 w 15"/>
                <a:gd name="T5" fmla="*/ 3 h 57"/>
                <a:gd name="T6" fmla="*/ 15 w 15"/>
                <a:gd name="T7" fmla="*/ 57 h 57"/>
                <a:gd name="T8" fmla="*/ 11 w 15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7">
                  <a:moveTo>
                    <a:pt x="11" y="54"/>
                  </a:moveTo>
                  <a:cubicBezTo>
                    <a:pt x="7" y="36"/>
                    <a:pt x="3" y="18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6"/>
                    <a:pt x="11" y="54"/>
                  </a:cubicBezTo>
                  <a:close/>
                </a:path>
              </a:pathLst>
            </a:custGeom>
            <a:solidFill>
              <a:srgbClr val="9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3" name="Freeform 1192"/>
            <p:cNvSpPr>
              <a:spLocks/>
            </p:cNvSpPr>
            <p:nvPr/>
          </p:nvSpPr>
          <p:spPr bwMode="auto">
            <a:xfrm>
              <a:off x="18866644" y="8810625"/>
              <a:ext cx="600075" cy="314325"/>
            </a:xfrm>
            <a:custGeom>
              <a:avLst/>
              <a:gdLst>
                <a:gd name="T0" fmla="*/ 48 w 63"/>
                <a:gd name="T1" fmla="*/ 16 h 33"/>
                <a:gd name="T2" fmla="*/ 53 w 63"/>
                <a:gd name="T3" fmla="*/ 20 h 33"/>
                <a:gd name="T4" fmla="*/ 56 w 63"/>
                <a:gd name="T5" fmla="*/ 21 h 33"/>
                <a:gd name="T6" fmla="*/ 57 w 63"/>
                <a:gd name="T7" fmla="*/ 19 h 33"/>
                <a:gd name="T8" fmla="*/ 56 w 63"/>
                <a:gd name="T9" fmla="*/ 18 h 33"/>
                <a:gd name="T10" fmla="*/ 54 w 63"/>
                <a:gd name="T11" fmla="*/ 16 h 33"/>
                <a:gd name="T12" fmla="*/ 60 w 63"/>
                <a:gd name="T13" fmla="*/ 16 h 33"/>
                <a:gd name="T14" fmla="*/ 62 w 63"/>
                <a:gd name="T15" fmla="*/ 15 h 33"/>
                <a:gd name="T16" fmla="*/ 60 w 63"/>
                <a:gd name="T17" fmla="*/ 13 h 33"/>
                <a:gd name="T18" fmla="*/ 56 w 63"/>
                <a:gd name="T19" fmla="*/ 12 h 33"/>
                <a:gd name="T20" fmla="*/ 62 w 63"/>
                <a:gd name="T21" fmla="*/ 10 h 33"/>
                <a:gd name="T22" fmla="*/ 63 w 63"/>
                <a:gd name="T23" fmla="*/ 8 h 33"/>
                <a:gd name="T24" fmla="*/ 62 w 63"/>
                <a:gd name="T25" fmla="*/ 8 h 33"/>
                <a:gd name="T26" fmla="*/ 55 w 63"/>
                <a:gd name="T27" fmla="*/ 8 h 33"/>
                <a:gd name="T28" fmla="*/ 59 w 63"/>
                <a:gd name="T29" fmla="*/ 4 h 33"/>
                <a:gd name="T30" fmla="*/ 60 w 63"/>
                <a:gd name="T31" fmla="*/ 3 h 33"/>
                <a:gd name="T32" fmla="*/ 58 w 63"/>
                <a:gd name="T33" fmla="*/ 2 h 33"/>
                <a:gd name="T34" fmla="*/ 50 w 63"/>
                <a:gd name="T35" fmla="*/ 6 h 33"/>
                <a:gd name="T36" fmla="*/ 51 w 63"/>
                <a:gd name="T37" fmla="*/ 2 h 33"/>
                <a:gd name="T38" fmla="*/ 51 w 63"/>
                <a:gd name="T39" fmla="*/ 1 h 33"/>
                <a:gd name="T40" fmla="*/ 49 w 63"/>
                <a:gd name="T41" fmla="*/ 1 h 33"/>
                <a:gd name="T42" fmla="*/ 48 w 63"/>
                <a:gd name="T43" fmla="*/ 2 h 33"/>
                <a:gd name="T44" fmla="*/ 45 w 63"/>
                <a:gd name="T45" fmla="*/ 8 h 33"/>
                <a:gd name="T46" fmla="*/ 38 w 63"/>
                <a:gd name="T47" fmla="*/ 12 h 33"/>
                <a:gd name="T48" fmla="*/ 24 w 63"/>
                <a:gd name="T49" fmla="*/ 18 h 33"/>
                <a:gd name="T50" fmla="*/ 16 w 63"/>
                <a:gd name="T51" fmla="*/ 19 h 33"/>
                <a:gd name="T52" fmla="*/ 13 w 63"/>
                <a:gd name="T53" fmla="*/ 20 h 33"/>
                <a:gd name="T54" fmla="*/ 11 w 63"/>
                <a:gd name="T55" fmla="*/ 20 h 33"/>
                <a:gd name="T56" fmla="*/ 11 w 63"/>
                <a:gd name="T57" fmla="*/ 16 h 33"/>
                <a:gd name="T58" fmla="*/ 10 w 63"/>
                <a:gd name="T59" fmla="*/ 12 h 33"/>
                <a:gd name="T60" fmla="*/ 9 w 63"/>
                <a:gd name="T61" fmla="*/ 6 h 33"/>
                <a:gd name="T62" fmla="*/ 8 w 63"/>
                <a:gd name="T63" fmla="*/ 2 h 33"/>
                <a:gd name="T64" fmla="*/ 1 w 63"/>
                <a:gd name="T65" fmla="*/ 18 h 33"/>
                <a:gd name="T66" fmla="*/ 6 w 63"/>
                <a:gd name="T67" fmla="*/ 30 h 33"/>
                <a:gd name="T68" fmla="*/ 21 w 63"/>
                <a:gd name="T69" fmla="*/ 29 h 33"/>
                <a:gd name="T70" fmla="*/ 48 w 63"/>
                <a:gd name="T7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33">
                  <a:moveTo>
                    <a:pt x="48" y="16"/>
                  </a:moveTo>
                  <a:cubicBezTo>
                    <a:pt x="49" y="18"/>
                    <a:pt x="51" y="19"/>
                    <a:pt x="53" y="20"/>
                  </a:cubicBezTo>
                  <a:cubicBezTo>
                    <a:pt x="54" y="21"/>
                    <a:pt x="55" y="21"/>
                    <a:pt x="56" y="21"/>
                  </a:cubicBezTo>
                  <a:cubicBezTo>
                    <a:pt x="57" y="21"/>
                    <a:pt x="57" y="20"/>
                    <a:pt x="57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6" y="17"/>
                    <a:pt x="55" y="17"/>
                    <a:pt x="54" y="16"/>
                  </a:cubicBezTo>
                  <a:cubicBezTo>
                    <a:pt x="56" y="17"/>
                    <a:pt x="58" y="17"/>
                    <a:pt x="60" y="16"/>
                  </a:cubicBezTo>
                  <a:cubicBezTo>
                    <a:pt x="61" y="16"/>
                    <a:pt x="62" y="16"/>
                    <a:pt x="62" y="15"/>
                  </a:cubicBezTo>
                  <a:cubicBezTo>
                    <a:pt x="62" y="14"/>
                    <a:pt x="61" y="13"/>
                    <a:pt x="60" y="13"/>
                  </a:cubicBezTo>
                  <a:cubicBezTo>
                    <a:pt x="59" y="13"/>
                    <a:pt x="57" y="12"/>
                    <a:pt x="56" y="12"/>
                  </a:cubicBezTo>
                  <a:cubicBezTo>
                    <a:pt x="58" y="12"/>
                    <a:pt x="60" y="11"/>
                    <a:pt x="62" y="10"/>
                  </a:cubicBezTo>
                  <a:cubicBezTo>
                    <a:pt x="62" y="10"/>
                    <a:pt x="63" y="9"/>
                    <a:pt x="63" y="8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0" y="7"/>
                    <a:pt x="57" y="7"/>
                    <a:pt x="55" y="8"/>
                  </a:cubicBezTo>
                  <a:cubicBezTo>
                    <a:pt x="56" y="6"/>
                    <a:pt x="58" y="5"/>
                    <a:pt x="59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2"/>
                    <a:pt x="59" y="2"/>
                    <a:pt x="58" y="2"/>
                  </a:cubicBezTo>
                  <a:cubicBezTo>
                    <a:pt x="55" y="2"/>
                    <a:pt x="52" y="4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2"/>
                    <a:pt x="51" y="1"/>
                    <a:pt x="51" y="1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1"/>
                    <a:pt x="48" y="2"/>
                  </a:cubicBezTo>
                  <a:cubicBezTo>
                    <a:pt x="47" y="4"/>
                    <a:pt x="46" y="6"/>
                    <a:pt x="45" y="8"/>
                  </a:cubicBezTo>
                  <a:cubicBezTo>
                    <a:pt x="43" y="10"/>
                    <a:pt x="40" y="11"/>
                    <a:pt x="38" y="12"/>
                  </a:cubicBezTo>
                  <a:cubicBezTo>
                    <a:pt x="33" y="14"/>
                    <a:pt x="28" y="16"/>
                    <a:pt x="24" y="18"/>
                  </a:cubicBezTo>
                  <a:cubicBezTo>
                    <a:pt x="21" y="18"/>
                    <a:pt x="19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1"/>
                    <a:pt x="11" y="20"/>
                    <a:pt x="11" y="20"/>
                  </a:cubicBezTo>
                  <a:cubicBezTo>
                    <a:pt x="10" y="19"/>
                    <a:pt x="10" y="17"/>
                    <a:pt x="11" y="16"/>
                  </a:cubicBezTo>
                  <a:cubicBezTo>
                    <a:pt x="11" y="15"/>
                    <a:pt x="11" y="13"/>
                    <a:pt x="10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9" y="5"/>
                    <a:pt x="8" y="3"/>
                    <a:pt x="8" y="2"/>
                  </a:cubicBezTo>
                  <a:cubicBezTo>
                    <a:pt x="4" y="6"/>
                    <a:pt x="2" y="13"/>
                    <a:pt x="1" y="18"/>
                  </a:cubicBezTo>
                  <a:cubicBezTo>
                    <a:pt x="0" y="22"/>
                    <a:pt x="2" y="28"/>
                    <a:pt x="6" y="30"/>
                  </a:cubicBezTo>
                  <a:cubicBezTo>
                    <a:pt x="11" y="33"/>
                    <a:pt x="16" y="31"/>
                    <a:pt x="21" y="29"/>
                  </a:cubicBezTo>
                  <a:cubicBezTo>
                    <a:pt x="30" y="25"/>
                    <a:pt x="40" y="22"/>
                    <a:pt x="48" y="16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4" name="Freeform 1193"/>
            <p:cNvSpPr>
              <a:spLocks/>
            </p:cNvSpPr>
            <p:nvPr/>
          </p:nvSpPr>
          <p:spPr bwMode="auto">
            <a:xfrm>
              <a:off x="18980944" y="9420225"/>
              <a:ext cx="904875" cy="152400"/>
            </a:xfrm>
            <a:custGeom>
              <a:avLst/>
              <a:gdLst>
                <a:gd name="T0" fmla="*/ 95 w 95"/>
                <a:gd name="T1" fmla="*/ 3 h 16"/>
                <a:gd name="T2" fmla="*/ 92 w 95"/>
                <a:gd name="T3" fmla="*/ 4 h 16"/>
                <a:gd name="T4" fmla="*/ 78 w 95"/>
                <a:gd name="T5" fmla="*/ 5 h 16"/>
                <a:gd name="T6" fmla="*/ 69 w 95"/>
                <a:gd name="T7" fmla="*/ 11 h 16"/>
                <a:gd name="T8" fmla="*/ 62 w 95"/>
                <a:gd name="T9" fmla="*/ 9 h 16"/>
                <a:gd name="T10" fmla="*/ 54 w 95"/>
                <a:gd name="T11" fmla="*/ 11 h 16"/>
                <a:gd name="T12" fmla="*/ 42 w 95"/>
                <a:gd name="T13" fmla="*/ 15 h 16"/>
                <a:gd name="T14" fmla="*/ 28 w 95"/>
                <a:gd name="T15" fmla="*/ 10 h 16"/>
                <a:gd name="T16" fmla="*/ 15 w 95"/>
                <a:gd name="T17" fmla="*/ 13 h 16"/>
                <a:gd name="T18" fmla="*/ 0 w 95"/>
                <a:gd name="T19" fmla="*/ 5 h 16"/>
                <a:gd name="T20" fmla="*/ 0 w 95"/>
                <a:gd name="T21" fmla="*/ 3 h 16"/>
                <a:gd name="T22" fmla="*/ 6 w 95"/>
                <a:gd name="T23" fmla="*/ 3 h 16"/>
                <a:gd name="T24" fmla="*/ 23 w 95"/>
                <a:gd name="T25" fmla="*/ 9 h 16"/>
                <a:gd name="T26" fmla="*/ 34 w 95"/>
                <a:gd name="T27" fmla="*/ 8 h 16"/>
                <a:gd name="T28" fmla="*/ 49 w 95"/>
                <a:gd name="T29" fmla="*/ 11 h 16"/>
                <a:gd name="T30" fmla="*/ 60 w 95"/>
                <a:gd name="T31" fmla="*/ 5 h 16"/>
                <a:gd name="T32" fmla="*/ 67 w 95"/>
                <a:gd name="T33" fmla="*/ 7 h 16"/>
                <a:gd name="T34" fmla="*/ 73 w 95"/>
                <a:gd name="T35" fmla="*/ 7 h 16"/>
                <a:gd name="T36" fmla="*/ 75 w 95"/>
                <a:gd name="T37" fmla="*/ 4 h 16"/>
                <a:gd name="T38" fmla="*/ 85 w 95"/>
                <a:gd name="T39" fmla="*/ 1 h 16"/>
                <a:gd name="T40" fmla="*/ 92 w 95"/>
                <a:gd name="T41" fmla="*/ 1 h 16"/>
                <a:gd name="T42" fmla="*/ 94 w 95"/>
                <a:gd name="T43" fmla="*/ 0 h 16"/>
                <a:gd name="T44" fmla="*/ 95 w 95"/>
                <a:gd name="T4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6">
                  <a:moveTo>
                    <a:pt x="95" y="3"/>
                  </a:moveTo>
                  <a:cubicBezTo>
                    <a:pt x="94" y="4"/>
                    <a:pt x="93" y="4"/>
                    <a:pt x="92" y="4"/>
                  </a:cubicBezTo>
                  <a:cubicBezTo>
                    <a:pt x="88" y="5"/>
                    <a:pt x="82" y="2"/>
                    <a:pt x="78" y="5"/>
                  </a:cubicBezTo>
                  <a:cubicBezTo>
                    <a:pt x="74" y="8"/>
                    <a:pt x="74" y="11"/>
                    <a:pt x="69" y="11"/>
                  </a:cubicBezTo>
                  <a:cubicBezTo>
                    <a:pt x="66" y="10"/>
                    <a:pt x="64" y="9"/>
                    <a:pt x="62" y="9"/>
                  </a:cubicBezTo>
                  <a:cubicBezTo>
                    <a:pt x="59" y="8"/>
                    <a:pt x="56" y="9"/>
                    <a:pt x="54" y="11"/>
                  </a:cubicBezTo>
                  <a:cubicBezTo>
                    <a:pt x="50" y="14"/>
                    <a:pt x="47" y="16"/>
                    <a:pt x="42" y="15"/>
                  </a:cubicBezTo>
                  <a:cubicBezTo>
                    <a:pt x="37" y="14"/>
                    <a:pt x="33" y="9"/>
                    <a:pt x="28" y="10"/>
                  </a:cubicBezTo>
                  <a:cubicBezTo>
                    <a:pt x="23" y="11"/>
                    <a:pt x="20" y="15"/>
                    <a:pt x="15" y="13"/>
                  </a:cubicBezTo>
                  <a:cubicBezTo>
                    <a:pt x="10" y="11"/>
                    <a:pt x="5" y="2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12" y="5"/>
                    <a:pt x="15" y="13"/>
                    <a:pt x="23" y="9"/>
                  </a:cubicBezTo>
                  <a:cubicBezTo>
                    <a:pt x="26" y="7"/>
                    <a:pt x="29" y="6"/>
                    <a:pt x="34" y="8"/>
                  </a:cubicBezTo>
                  <a:cubicBezTo>
                    <a:pt x="39" y="10"/>
                    <a:pt x="43" y="14"/>
                    <a:pt x="49" y="11"/>
                  </a:cubicBezTo>
                  <a:cubicBezTo>
                    <a:pt x="53" y="9"/>
                    <a:pt x="56" y="5"/>
                    <a:pt x="60" y="5"/>
                  </a:cubicBezTo>
                  <a:cubicBezTo>
                    <a:pt x="62" y="5"/>
                    <a:pt x="64" y="6"/>
                    <a:pt x="67" y="7"/>
                  </a:cubicBezTo>
                  <a:cubicBezTo>
                    <a:pt x="69" y="8"/>
                    <a:pt x="71" y="9"/>
                    <a:pt x="73" y="7"/>
                  </a:cubicBezTo>
                  <a:cubicBezTo>
                    <a:pt x="74" y="6"/>
                    <a:pt x="74" y="5"/>
                    <a:pt x="75" y="4"/>
                  </a:cubicBezTo>
                  <a:cubicBezTo>
                    <a:pt x="78" y="1"/>
                    <a:pt x="81" y="1"/>
                    <a:pt x="85" y="1"/>
                  </a:cubicBezTo>
                  <a:cubicBezTo>
                    <a:pt x="87" y="1"/>
                    <a:pt x="90" y="2"/>
                    <a:pt x="92" y="1"/>
                  </a:cubicBezTo>
                  <a:cubicBezTo>
                    <a:pt x="93" y="1"/>
                    <a:pt x="94" y="1"/>
                    <a:pt x="94" y="0"/>
                  </a:cubicBezTo>
                  <a:cubicBezTo>
                    <a:pt x="94" y="1"/>
                    <a:pt x="95" y="2"/>
                    <a:pt x="95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5" name="Freeform 1194"/>
            <p:cNvSpPr>
              <a:spLocks/>
            </p:cNvSpPr>
            <p:nvPr/>
          </p:nvSpPr>
          <p:spPr bwMode="auto">
            <a:xfrm>
              <a:off x="19361944" y="8191500"/>
              <a:ext cx="57150" cy="133350"/>
            </a:xfrm>
            <a:custGeom>
              <a:avLst/>
              <a:gdLst>
                <a:gd name="T0" fmla="*/ 6 w 6"/>
                <a:gd name="T1" fmla="*/ 12 h 14"/>
                <a:gd name="T2" fmla="*/ 4 w 6"/>
                <a:gd name="T3" fmla="*/ 11 h 14"/>
                <a:gd name="T4" fmla="*/ 3 w 6"/>
                <a:gd name="T5" fmla="*/ 7 h 14"/>
                <a:gd name="T6" fmla="*/ 4 w 6"/>
                <a:gd name="T7" fmla="*/ 1 h 14"/>
                <a:gd name="T8" fmla="*/ 3 w 6"/>
                <a:gd name="T9" fmla="*/ 1 h 14"/>
                <a:gd name="T10" fmla="*/ 1 w 6"/>
                <a:gd name="T11" fmla="*/ 11 h 14"/>
                <a:gd name="T12" fmla="*/ 6 w 6"/>
                <a:gd name="T13" fmla="*/ 13 h 14"/>
                <a:gd name="T14" fmla="*/ 6 w 6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6" y="12"/>
                  </a:moveTo>
                  <a:cubicBezTo>
                    <a:pt x="5" y="11"/>
                    <a:pt x="5" y="12"/>
                    <a:pt x="4" y="11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3" y="5"/>
                    <a:pt x="4" y="3"/>
                    <a:pt x="4" y="1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3"/>
                    <a:pt x="0" y="8"/>
                    <a:pt x="1" y="11"/>
                  </a:cubicBezTo>
                  <a:cubicBezTo>
                    <a:pt x="2" y="12"/>
                    <a:pt x="4" y="14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96" name="กลุ่ม 1395"/>
          <p:cNvGrpSpPr/>
          <p:nvPr/>
        </p:nvGrpSpPr>
        <p:grpSpPr>
          <a:xfrm>
            <a:off x="7083052" y="3112452"/>
            <a:ext cx="2183185" cy="3703265"/>
            <a:chOff x="20742489" y="8230394"/>
            <a:chExt cx="1573212" cy="2668588"/>
          </a:xfrm>
        </p:grpSpPr>
        <p:sp>
          <p:nvSpPr>
            <p:cNvPr id="1397" name="Freeform 1195"/>
            <p:cNvSpPr>
              <a:spLocks/>
            </p:cNvSpPr>
            <p:nvPr/>
          </p:nvSpPr>
          <p:spPr bwMode="auto">
            <a:xfrm>
              <a:off x="20991726" y="9154319"/>
              <a:ext cx="1171575" cy="1257300"/>
            </a:xfrm>
            <a:custGeom>
              <a:avLst/>
              <a:gdLst>
                <a:gd name="T0" fmla="*/ 3 w 123"/>
                <a:gd name="T1" fmla="*/ 76 h 132"/>
                <a:gd name="T2" fmla="*/ 4 w 123"/>
                <a:gd name="T3" fmla="*/ 93 h 132"/>
                <a:gd name="T4" fmla="*/ 21 w 123"/>
                <a:gd name="T5" fmla="*/ 123 h 132"/>
                <a:gd name="T6" fmla="*/ 48 w 123"/>
                <a:gd name="T7" fmla="*/ 130 h 132"/>
                <a:gd name="T8" fmla="*/ 106 w 123"/>
                <a:gd name="T9" fmla="*/ 122 h 132"/>
                <a:gd name="T10" fmla="*/ 120 w 123"/>
                <a:gd name="T11" fmla="*/ 66 h 132"/>
                <a:gd name="T12" fmla="*/ 117 w 123"/>
                <a:gd name="T13" fmla="*/ 27 h 132"/>
                <a:gd name="T14" fmla="*/ 91 w 123"/>
                <a:gd name="T15" fmla="*/ 4 h 132"/>
                <a:gd name="T16" fmla="*/ 32 w 123"/>
                <a:gd name="T17" fmla="*/ 10 h 132"/>
                <a:gd name="T18" fmla="*/ 4 w 123"/>
                <a:gd name="T19" fmla="*/ 27 h 132"/>
                <a:gd name="T20" fmla="*/ 2 w 123"/>
                <a:gd name="T21" fmla="*/ 57 h 132"/>
                <a:gd name="T22" fmla="*/ 3 w 123"/>
                <a:gd name="T23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132">
                  <a:moveTo>
                    <a:pt x="3" y="76"/>
                  </a:moveTo>
                  <a:cubicBezTo>
                    <a:pt x="3" y="81"/>
                    <a:pt x="3" y="87"/>
                    <a:pt x="4" y="93"/>
                  </a:cubicBezTo>
                  <a:cubicBezTo>
                    <a:pt x="6" y="104"/>
                    <a:pt x="11" y="116"/>
                    <a:pt x="21" y="123"/>
                  </a:cubicBezTo>
                  <a:cubicBezTo>
                    <a:pt x="29" y="128"/>
                    <a:pt x="39" y="129"/>
                    <a:pt x="48" y="130"/>
                  </a:cubicBezTo>
                  <a:cubicBezTo>
                    <a:pt x="67" y="132"/>
                    <a:pt x="88" y="131"/>
                    <a:pt x="106" y="122"/>
                  </a:cubicBezTo>
                  <a:cubicBezTo>
                    <a:pt x="123" y="112"/>
                    <a:pt x="120" y="84"/>
                    <a:pt x="120" y="66"/>
                  </a:cubicBezTo>
                  <a:cubicBezTo>
                    <a:pt x="120" y="53"/>
                    <a:pt x="120" y="39"/>
                    <a:pt x="117" y="27"/>
                  </a:cubicBezTo>
                  <a:cubicBezTo>
                    <a:pt x="111" y="11"/>
                    <a:pt x="101" y="6"/>
                    <a:pt x="91" y="4"/>
                  </a:cubicBezTo>
                  <a:cubicBezTo>
                    <a:pt x="72" y="0"/>
                    <a:pt x="51" y="2"/>
                    <a:pt x="32" y="10"/>
                  </a:cubicBezTo>
                  <a:cubicBezTo>
                    <a:pt x="23" y="13"/>
                    <a:pt x="10" y="12"/>
                    <a:pt x="4" y="27"/>
                  </a:cubicBezTo>
                  <a:cubicBezTo>
                    <a:pt x="0" y="36"/>
                    <a:pt x="1" y="47"/>
                    <a:pt x="2" y="57"/>
                  </a:cubicBezTo>
                  <a:cubicBezTo>
                    <a:pt x="3" y="63"/>
                    <a:pt x="3" y="69"/>
                    <a:pt x="3" y="76"/>
                  </a:cubicBezTo>
                  <a:close/>
                </a:path>
              </a:pathLst>
            </a:custGeom>
            <a:solidFill>
              <a:srgbClr val="E6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8" name="Freeform 1196"/>
            <p:cNvSpPr>
              <a:spLocks/>
            </p:cNvSpPr>
            <p:nvPr/>
          </p:nvSpPr>
          <p:spPr bwMode="auto">
            <a:xfrm>
              <a:off x="20886951" y="9344819"/>
              <a:ext cx="371475" cy="533400"/>
            </a:xfrm>
            <a:custGeom>
              <a:avLst/>
              <a:gdLst>
                <a:gd name="T0" fmla="*/ 1 w 39"/>
                <a:gd name="T1" fmla="*/ 49 h 56"/>
                <a:gd name="T2" fmla="*/ 7 w 39"/>
                <a:gd name="T3" fmla="*/ 55 h 56"/>
                <a:gd name="T4" fmla="*/ 9 w 39"/>
                <a:gd name="T5" fmla="*/ 56 h 56"/>
                <a:gd name="T6" fmla="*/ 11 w 39"/>
                <a:gd name="T7" fmla="*/ 56 h 56"/>
                <a:gd name="T8" fmla="*/ 16 w 39"/>
                <a:gd name="T9" fmla="*/ 55 h 56"/>
                <a:gd name="T10" fmla="*/ 17 w 39"/>
                <a:gd name="T11" fmla="*/ 54 h 56"/>
                <a:gd name="T12" fmla="*/ 30 w 39"/>
                <a:gd name="T13" fmla="*/ 41 h 56"/>
                <a:gd name="T14" fmla="*/ 33 w 39"/>
                <a:gd name="T15" fmla="*/ 34 h 56"/>
                <a:gd name="T16" fmla="*/ 35 w 39"/>
                <a:gd name="T17" fmla="*/ 27 h 56"/>
                <a:gd name="T18" fmla="*/ 36 w 39"/>
                <a:gd name="T19" fmla="*/ 22 h 56"/>
                <a:gd name="T20" fmla="*/ 37 w 39"/>
                <a:gd name="T21" fmla="*/ 8 h 56"/>
                <a:gd name="T22" fmla="*/ 15 w 39"/>
                <a:gd name="T23" fmla="*/ 12 h 56"/>
                <a:gd name="T24" fmla="*/ 11 w 39"/>
                <a:gd name="T25" fmla="*/ 16 h 56"/>
                <a:gd name="T26" fmla="*/ 9 w 39"/>
                <a:gd name="T27" fmla="*/ 18 h 56"/>
                <a:gd name="T28" fmla="*/ 2 w 39"/>
                <a:gd name="T29" fmla="*/ 32 h 56"/>
                <a:gd name="T30" fmla="*/ 0 w 39"/>
                <a:gd name="T31" fmla="*/ 39 h 56"/>
                <a:gd name="T32" fmla="*/ 1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1" y="49"/>
                  </a:moveTo>
                  <a:cubicBezTo>
                    <a:pt x="2" y="52"/>
                    <a:pt x="4" y="54"/>
                    <a:pt x="7" y="55"/>
                  </a:cubicBezTo>
                  <a:cubicBezTo>
                    <a:pt x="8" y="56"/>
                    <a:pt x="9" y="56"/>
                    <a:pt x="9" y="56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6"/>
                    <a:pt x="14" y="56"/>
                    <a:pt x="16" y="55"/>
                  </a:cubicBezTo>
                  <a:cubicBezTo>
                    <a:pt x="16" y="55"/>
                    <a:pt x="17" y="54"/>
                    <a:pt x="17" y="54"/>
                  </a:cubicBezTo>
                  <a:cubicBezTo>
                    <a:pt x="22" y="51"/>
                    <a:pt x="27" y="46"/>
                    <a:pt x="30" y="41"/>
                  </a:cubicBezTo>
                  <a:cubicBezTo>
                    <a:pt x="31" y="39"/>
                    <a:pt x="32" y="36"/>
                    <a:pt x="33" y="34"/>
                  </a:cubicBezTo>
                  <a:cubicBezTo>
                    <a:pt x="34" y="31"/>
                    <a:pt x="35" y="29"/>
                    <a:pt x="35" y="27"/>
                  </a:cubicBezTo>
                  <a:cubicBezTo>
                    <a:pt x="35" y="25"/>
                    <a:pt x="36" y="24"/>
                    <a:pt x="36" y="22"/>
                  </a:cubicBezTo>
                  <a:cubicBezTo>
                    <a:pt x="37" y="18"/>
                    <a:pt x="39" y="12"/>
                    <a:pt x="37" y="8"/>
                  </a:cubicBezTo>
                  <a:cubicBezTo>
                    <a:pt x="34" y="0"/>
                    <a:pt x="22" y="7"/>
                    <a:pt x="15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6" y="22"/>
                    <a:pt x="3" y="27"/>
                    <a:pt x="2" y="32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0" y="45"/>
                    <a:pt x="1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9" name="Freeform 1197"/>
            <p:cNvSpPr>
              <a:spLocks/>
            </p:cNvSpPr>
            <p:nvPr/>
          </p:nvSpPr>
          <p:spPr bwMode="auto">
            <a:xfrm>
              <a:off x="20972676" y="9459119"/>
              <a:ext cx="247650" cy="209550"/>
            </a:xfrm>
            <a:custGeom>
              <a:avLst/>
              <a:gdLst>
                <a:gd name="T0" fmla="*/ 0 w 26"/>
                <a:gd name="T1" fmla="*/ 6 h 22"/>
                <a:gd name="T2" fmla="*/ 1 w 26"/>
                <a:gd name="T3" fmla="*/ 6 h 22"/>
                <a:gd name="T4" fmla="*/ 10 w 26"/>
                <a:gd name="T5" fmla="*/ 12 h 22"/>
                <a:gd name="T6" fmla="*/ 24 w 26"/>
                <a:gd name="T7" fmla="*/ 22 h 22"/>
                <a:gd name="T8" fmla="*/ 26 w 26"/>
                <a:gd name="T9" fmla="*/ 15 h 22"/>
                <a:gd name="T10" fmla="*/ 15 w 26"/>
                <a:gd name="T11" fmla="*/ 6 h 22"/>
                <a:gd name="T12" fmla="*/ 6 w 26"/>
                <a:gd name="T13" fmla="*/ 0 h 22"/>
                <a:gd name="T14" fmla="*/ 2 w 26"/>
                <a:gd name="T15" fmla="*/ 4 h 22"/>
                <a:gd name="T16" fmla="*/ 0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8"/>
                    <a:pt x="7" y="10"/>
                    <a:pt x="10" y="12"/>
                  </a:cubicBezTo>
                  <a:cubicBezTo>
                    <a:pt x="15" y="15"/>
                    <a:pt x="19" y="19"/>
                    <a:pt x="24" y="22"/>
                  </a:cubicBezTo>
                  <a:cubicBezTo>
                    <a:pt x="25" y="19"/>
                    <a:pt x="26" y="17"/>
                    <a:pt x="26" y="15"/>
                  </a:cubicBezTo>
                  <a:cubicBezTo>
                    <a:pt x="23" y="11"/>
                    <a:pt x="18" y="9"/>
                    <a:pt x="15" y="6"/>
                  </a:cubicBezTo>
                  <a:cubicBezTo>
                    <a:pt x="12" y="4"/>
                    <a:pt x="9" y="2"/>
                    <a:pt x="6" y="0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0" name="Freeform 1198"/>
            <p:cNvSpPr>
              <a:spLocks/>
            </p:cNvSpPr>
            <p:nvPr/>
          </p:nvSpPr>
          <p:spPr bwMode="auto">
            <a:xfrm>
              <a:off x="20886951" y="9640094"/>
              <a:ext cx="180975" cy="238125"/>
            </a:xfrm>
            <a:custGeom>
              <a:avLst/>
              <a:gdLst>
                <a:gd name="T0" fmla="*/ 0 w 19"/>
                <a:gd name="T1" fmla="*/ 8 h 25"/>
                <a:gd name="T2" fmla="*/ 3 w 19"/>
                <a:gd name="T3" fmla="*/ 7 h 25"/>
                <a:gd name="T4" fmla="*/ 11 w 19"/>
                <a:gd name="T5" fmla="*/ 7 h 25"/>
                <a:gd name="T6" fmla="*/ 9 w 19"/>
                <a:gd name="T7" fmla="*/ 16 h 25"/>
                <a:gd name="T8" fmla="*/ 11 w 19"/>
                <a:gd name="T9" fmla="*/ 25 h 25"/>
                <a:gd name="T10" fmla="*/ 16 w 19"/>
                <a:gd name="T11" fmla="*/ 24 h 25"/>
                <a:gd name="T12" fmla="*/ 17 w 19"/>
                <a:gd name="T13" fmla="*/ 23 h 25"/>
                <a:gd name="T14" fmla="*/ 16 w 19"/>
                <a:gd name="T15" fmla="*/ 13 h 25"/>
                <a:gd name="T16" fmla="*/ 18 w 19"/>
                <a:gd name="T17" fmla="*/ 7 h 25"/>
                <a:gd name="T18" fmla="*/ 18 w 19"/>
                <a:gd name="T19" fmla="*/ 4 h 25"/>
                <a:gd name="T20" fmla="*/ 18 w 19"/>
                <a:gd name="T21" fmla="*/ 4 h 25"/>
                <a:gd name="T22" fmla="*/ 17 w 19"/>
                <a:gd name="T23" fmla="*/ 3 h 25"/>
                <a:gd name="T24" fmla="*/ 16 w 19"/>
                <a:gd name="T25" fmla="*/ 2 h 25"/>
                <a:gd name="T26" fmla="*/ 2 w 19"/>
                <a:gd name="T27" fmla="*/ 1 h 25"/>
                <a:gd name="T28" fmla="*/ 0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0" y="8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6" y="7"/>
                    <a:pt x="8" y="7"/>
                    <a:pt x="11" y="7"/>
                  </a:cubicBezTo>
                  <a:cubicBezTo>
                    <a:pt x="10" y="10"/>
                    <a:pt x="10" y="14"/>
                    <a:pt x="9" y="16"/>
                  </a:cubicBezTo>
                  <a:cubicBezTo>
                    <a:pt x="9" y="19"/>
                    <a:pt x="10" y="22"/>
                    <a:pt x="11" y="25"/>
                  </a:cubicBezTo>
                  <a:cubicBezTo>
                    <a:pt x="13" y="25"/>
                    <a:pt x="14" y="25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6" y="20"/>
                    <a:pt x="16" y="17"/>
                    <a:pt x="16" y="13"/>
                  </a:cubicBezTo>
                  <a:cubicBezTo>
                    <a:pt x="17" y="11"/>
                    <a:pt x="18" y="9"/>
                    <a:pt x="18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0"/>
                    <a:pt x="6" y="0"/>
                    <a:pt x="2" y="1"/>
                  </a:cubicBezTo>
                  <a:cubicBezTo>
                    <a:pt x="1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1" name="Freeform 1199"/>
            <p:cNvSpPr>
              <a:spLocks/>
            </p:cNvSpPr>
            <p:nvPr/>
          </p:nvSpPr>
          <p:spPr bwMode="auto">
            <a:xfrm>
              <a:off x="20934576" y="9640094"/>
              <a:ext cx="142875" cy="123825"/>
            </a:xfrm>
            <a:custGeom>
              <a:avLst/>
              <a:gdLst>
                <a:gd name="T0" fmla="*/ 0 w 15"/>
                <a:gd name="T1" fmla="*/ 8 h 13"/>
                <a:gd name="T2" fmla="*/ 4 w 15"/>
                <a:gd name="T3" fmla="*/ 5 h 13"/>
                <a:gd name="T4" fmla="*/ 14 w 15"/>
                <a:gd name="T5" fmla="*/ 1 h 13"/>
                <a:gd name="T6" fmla="*/ 14 w 15"/>
                <a:gd name="T7" fmla="*/ 3 h 13"/>
                <a:gd name="T8" fmla="*/ 4 w 15"/>
                <a:gd name="T9" fmla="*/ 12 h 13"/>
                <a:gd name="T10" fmla="*/ 3 w 15"/>
                <a:gd name="T11" fmla="*/ 13 h 13"/>
                <a:gd name="T12" fmla="*/ 2 w 15"/>
                <a:gd name="T13" fmla="*/ 13 h 13"/>
                <a:gd name="T14" fmla="*/ 1 w 15"/>
                <a:gd name="T15" fmla="*/ 11 h 13"/>
                <a:gd name="T16" fmla="*/ 2 w 15"/>
                <a:gd name="T17" fmla="*/ 8 h 13"/>
                <a:gd name="T18" fmla="*/ 1 w 15"/>
                <a:gd name="T19" fmla="*/ 9 h 13"/>
                <a:gd name="T20" fmla="*/ 0 w 15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0" y="7"/>
                    <a:pt x="3" y="6"/>
                    <a:pt x="4" y="5"/>
                  </a:cubicBezTo>
                  <a:cubicBezTo>
                    <a:pt x="7" y="2"/>
                    <a:pt x="10" y="0"/>
                    <a:pt x="14" y="1"/>
                  </a:cubicBezTo>
                  <a:cubicBezTo>
                    <a:pt x="15" y="1"/>
                    <a:pt x="15" y="3"/>
                    <a:pt x="14" y="3"/>
                  </a:cubicBezTo>
                  <a:cubicBezTo>
                    <a:pt x="9" y="4"/>
                    <a:pt x="6" y="7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2" name="Freeform 1200"/>
            <p:cNvSpPr>
              <a:spLocks/>
            </p:cNvSpPr>
            <p:nvPr/>
          </p:nvSpPr>
          <p:spPr bwMode="auto">
            <a:xfrm>
              <a:off x="21896601" y="9344819"/>
              <a:ext cx="371475" cy="533400"/>
            </a:xfrm>
            <a:custGeom>
              <a:avLst/>
              <a:gdLst>
                <a:gd name="T0" fmla="*/ 37 w 39"/>
                <a:gd name="T1" fmla="*/ 49 h 56"/>
                <a:gd name="T2" fmla="*/ 32 w 39"/>
                <a:gd name="T3" fmla="*/ 55 h 56"/>
                <a:gd name="T4" fmla="*/ 29 w 39"/>
                <a:gd name="T5" fmla="*/ 56 h 56"/>
                <a:gd name="T6" fmla="*/ 28 w 39"/>
                <a:gd name="T7" fmla="*/ 56 h 56"/>
                <a:gd name="T8" fmla="*/ 23 w 39"/>
                <a:gd name="T9" fmla="*/ 55 h 56"/>
                <a:gd name="T10" fmla="*/ 21 w 39"/>
                <a:gd name="T11" fmla="*/ 54 h 56"/>
                <a:gd name="T12" fmla="*/ 9 w 39"/>
                <a:gd name="T13" fmla="*/ 41 h 56"/>
                <a:gd name="T14" fmla="*/ 5 w 39"/>
                <a:gd name="T15" fmla="*/ 34 h 56"/>
                <a:gd name="T16" fmla="*/ 3 w 39"/>
                <a:gd name="T17" fmla="*/ 27 h 56"/>
                <a:gd name="T18" fmla="*/ 3 w 39"/>
                <a:gd name="T19" fmla="*/ 22 h 56"/>
                <a:gd name="T20" fmla="*/ 1 w 39"/>
                <a:gd name="T21" fmla="*/ 8 h 56"/>
                <a:gd name="T22" fmla="*/ 23 w 39"/>
                <a:gd name="T23" fmla="*/ 12 h 56"/>
                <a:gd name="T24" fmla="*/ 28 w 39"/>
                <a:gd name="T25" fmla="*/ 16 h 56"/>
                <a:gd name="T26" fmla="*/ 29 w 39"/>
                <a:gd name="T27" fmla="*/ 18 h 56"/>
                <a:gd name="T28" fmla="*/ 37 w 39"/>
                <a:gd name="T29" fmla="*/ 32 h 56"/>
                <a:gd name="T30" fmla="*/ 38 w 39"/>
                <a:gd name="T31" fmla="*/ 39 h 56"/>
                <a:gd name="T32" fmla="*/ 37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37" y="49"/>
                  </a:moveTo>
                  <a:cubicBezTo>
                    <a:pt x="36" y="52"/>
                    <a:pt x="35" y="54"/>
                    <a:pt x="32" y="55"/>
                  </a:cubicBezTo>
                  <a:cubicBezTo>
                    <a:pt x="31" y="56"/>
                    <a:pt x="30" y="56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ubicBezTo>
                    <a:pt x="26" y="56"/>
                    <a:pt x="24" y="56"/>
                    <a:pt x="23" y="55"/>
                  </a:cubicBezTo>
                  <a:cubicBezTo>
                    <a:pt x="22" y="55"/>
                    <a:pt x="22" y="54"/>
                    <a:pt x="21" y="54"/>
                  </a:cubicBezTo>
                  <a:cubicBezTo>
                    <a:pt x="17" y="51"/>
                    <a:pt x="12" y="46"/>
                    <a:pt x="9" y="41"/>
                  </a:cubicBezTo>
                  <a:cubicBezTo>
                    <a:pt x="8" y="39"/>
                    <a:pt x="6" y="36"/>
                    <a:pt x="5" y="34"/>
                  </a:cubicBezTo>
                  <a:cubicBezTo>
                    <a:pt x="5" y="31"/>
                    <a:pt x="4" y="29"/>
                    <a:pt x="3" y="27"/>
                  </a:cubicBezTo>
                  <a:cubicBezTo>
                    <a:pt x="3" y="25"/>
                    <a:pt x="3" y="24"/>
                    <a:pt x="3" y="22"/>
                  </a:cubicBezTo>
                  <a:cubicBezTo>
                    <a:pt x="2" y="18"/>
                    <a:pt x="0" y="12"/>
                    <a:pt x="1" y="8"/>
                  </a:cubicBezTo>
                  <a:cubicBezTo>
                    <a:pt x="4" y="0"/>
                    <a:pt x="16" y="7"/>
                    <a:pt x="23" y="12"/>
                  </a:cubicBezTo>
                  <a:cubicBezTo>
                    <a:pt x="25" y="14"/>
                    <a:pt x="27" y="15"/>
                    <a:pt x="28" y="16"/>
                  </a:cubicBezTo>
                  <a:cubicBezTo>
                    <a:pt x="28" y="17"/>
                    <a:pt x="29" y="17"/>
                    <a:pt x="29" y="18"/>
                  </a:cubicBezTo>
                  <a:cubicBezTo>
                    <a:pt x="33" y="22"/>
                    <a:pt x="35" y="27"/>
                    <a:pt x="37" y="32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42"/>
                    <a:pt x="38" y="45"/>
                    <a:pt x="37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3" name="Freeform 1201"/>
            <p:cNvSpPr>
              <a:spLocks/>
            </p:cNvSpPr>
            <p:nvPr/>
          </p:nvSpPr>
          <p:spPr bwMode="auto">
            <a:xfrm>
              <a:off x="21925176" y="9459119"/>
              <a:ext cx="247650" cy="209550"/>
            </a:xfrm>
            <a:custGeom>
              <a:avLst/>
              <a:gdLst>
                <a:gd name="T0" fmla="*/ 26 w 26"/>
                <a:gd name="T1" fmla="*/ 6 h 22"/>
                <a:gd name="T2" fmla="*/ 26 w 26"/>
                <a:gd name="T3" fmla="*/ 6 h 22"/>
                <a:gd name="T4" fmla="*/ 16 w 26"/>
                <a:gd name="T5" fmla="*/ 12 h 22"/>
                <a:gd name="T6" fmla="*/ 2 w 26"/>
                <a:gd name="T7" fmla="*/ 22 h 22"/>
                <a:gd name="T8" fmla="*/ 0 w 26"/>
                <a:gd name="T9" fmla="*/ 15 h 22"/>
                <a:gd name="T10" fmla="*/ 12 w 26"/>
                <a:gd name="T11" fmla="*/ 6 h 22"/>
                <a:gd name="T12" fmla="*/ 20 w 26"/>
                <a:gd name="T13" fmla="*/ 0 h 22"/>
                <a:gd name="T14" fmla="*/ 25 w 26"/>
                <a:gd name="T15" fmla="*/ 4 h 22"/>
                <a:gd name="T16" fmla="*/ 26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3" y="8"/>
                    <a:pt x="19" y="10"/>
                    <a:pt x="16" y="12"/>
                  </a:cubicBezTo>
                  <a:cubicBezTo>
                    <a:pt x="11" y="15"/>
                    <a:pt x="7" y="19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4" y="11"/>
                    <a:pt x="8" y="9"/>
                    <a:pt x="12" y="6"/>
                  </a:cubicBezTo>
                  <a:cubicBezTo>
                    <a:pt x="14" y="4"/>
                    <a:pt x="17" y="2"/>
                    <a:pt x="20" y="0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5"/>
                    <a:pt x="26" y="5"/>
                    <a:pt x="26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4" name="Freeform 1202"/>
            <p:cNvSpPr>
              <a:spLocks/>
            </p:cNvSpPr>
            <p:nvPr/>
          </p:nvSpPr>
          <p:spPr bwMode="auto">
            <a:xfrm>
              <a:off x="22077576" y="9640094"/>
              <a:ext cx="180975" cy="238125"/>
            </a:xfrm>
            <a:custGeom>
              <a:avLst/>
              <a:gdLst>
                <a:gd name="T0" fmla="*/ 19 w 19"/>
                <a:gd name="T1" fmla="*/ 8 h 25"/>
                <a:gd name="T2" fmla="*/ 16 w 19"/>
                <a:gd name="T3" fmla="*/ 7 h 25"/>
                <a:gd name="T4" fmla="*/ 9 w 19"/>
                <a:gd name="T5" fmla="*/ 7 h 25"/>
                <a:gd name="T6" fmla="*/ 10 w 19"/>
                <a:gd name="T7" fmla="*/ 16 h 25"/>
                <a:gd name="T8" fmla="*/ 9 w 19"/>
                <a:gd name="T9" fmla="*/ 25 h 25"/>
                <a:gd name="T10" fmla="*/ 4 w 19"/>
                <a:gd name="T11" fmla="*/ 24 h 25"/>
                <a:gd name="T12" fmla="*/ 2 w 19"/>
                <a:gd name="T13" fmla="*/ 23 h 25"/>
                <a:gd name="T14" fmla="*/ 3 w 19"/>
                <a:gd name="T15" fmla="*/ 13 h 25"/>
                <a:gd name="T16" fmla="*/ 2 w 19"/>
                <a:gd name="T17" fmla="*/ 7 h 25"/>
                <a:gd name="T18" fmla="*/ 2 w 19"/>
                <a:gd name="T19" fmla="*/ 4 h 25"/>
                <a:gd name="T20" fmla="*/ 2 w 19"/>
                <a:gd name="T21" fmla="*/ 4 h 25"/>
                <a:gd name="T22" fmla="*/ 2 w 19"/>
                <a:gd name="T23" fmla="*/ 3 h 25"/>
                <a:gd name="T24" fmla="*/ 4 w 19"/>
                <a:gd name="T25" fmla="*/ 2 h 25"/>
                <a:gd name="T26" fmla="*/ 18 w 19"/>
                <a:gd name="T27" fmla="*/ 1 h 25"/>
                <a:gd name="T28" fmla="*/ 19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19" y="8"/>
                  </a:moveTo>
                  <a:cubicBezTo>
                    <a:pt x="18" y="7"/>
                    <a:pt x="17" y="7"/>
                    <a:pt x="16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10" y="10"/>
                    <a:pt x="10" y="14"/>
                    <a:pt x="10" y="16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7" y="25"/>
                    <a:pt x="5" y="25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3" y="20"/>
                    <a:pt x="4" y="17"/>
                    <a:pt x="3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6"/>
                    <a:pt x="0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0"/>
                    <a:pt x="14" y="0"/>
                    <a:pt x="18" y="1"/>
                  </a:cubicBezTo>
                  <a:cubicBezTo>
                    <a:pt x="19" y="3"/>
                    <a:pt x="19" y="5"/>
                    <a:pt x="19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5" name="Freeform 1203"/>
            <p:cNvSpPr>
              <a:spLocks/>
            </p:cNvSpPr>
            <p:nvPr/>
          </p:nvSpPr>
          <p:spPr bwMode="auto">
            <a:xfrm>
              <a:off x="22049001" y="9621044"/>
              <a:ext cx="152400" cy="123825"/>
            </a:xfrm>
            <a:custGeom>
              <a:avLst/>
              <a:gdLst>
                <a:gd name="T0" fmla="*/ 16 w 16"/>
                <a:gd name="T1" fmla="*/ 8 h 13"/>
                <a:gd name="T2" fmla="*/ 11 w 16"/>
                <a:gd name="T3" fmla="*/ 5 h 13"/>
                <a:gd name="T4" fmla="*/ 2 w 16"/>
                <a:gd name="T5" fmla="*/ 1 h 13"/>
                <a:gd name="T6" fmla="*/ 2 w 16"/>
                <a:gd name="T7" fmla="*/ 3 h 13"/>
                <a:gd name="T8" fmla="*/ 12 w 16"/>
                <a:gd name="T9" fmla="*/ 12 h 13"/>
                <a:gd name="T10" fmla="*/ 13 w 16"/>
                <a:gd name="T11" fmla="*/ 13 h 13"/>
                <a:gd name="T12" fmla="*/ 14 w 16"/>
                <a:gd name="T13" fmla="*/ 12 h 13"/>
                <a:gd name="T14" fmla="*/ 14 w 16"/>
                <a:gd name="T15" fmla="*/ 11 h 13"/>
                <a:gd name="T16" fmla="*/ 13 w 16"/>
                <a:gd name="T17" fmla="*/ 8 h 13"/>
                <a:gd name="T18" fmla="*/ 15 w 16"/>
                <a:gd name="T19" fmla="*/ 9 h 13"/>
                <a:gd name="T20" fmla="*/ 16 w 16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cubicBezTo>
                    <a:pt x="15" y="6"/>
                    <a:pt x="13" y="5"/>
                    <a:pt x="11" y="5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7" y="4"/>
                    <a:pt x="10" y="7"/>
                    <a:pt x="12" y="12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6" name="Freeform 1204"/>
            <p:cNvSpPr>
              <a:spLocks/>
            </p:cNvSpPr>
            <p:nvPr/>
          </p:nvSpPr>
          <p:spPr bwMode="auto">
            <a:xfrm>
              <a:off x="21963276" y="10649744"/>
              <a:ext cx="66675" cy="11588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12 h 12"/>
                <a:gd name="T4" fmla="*/ 7 w 7"/>
                <a:gd name="T5" fmla="*/ 11 h 12"/>
                <a:gd name="T6" fmla="*/ 6 w 7"/>
                <a:gd name="T7" fmla="*/ 0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4"/>
                    <a:pt x="1" y="8"/>
                    <a:pt x="0" y="12"/>
                  </a:cubicBezTo>
                  <a:cubicBezTo>
                    <a:pt x="2" y="12"/>
                    <a:pt x="5" y="12"/>
                    <a:pt x="7" y="11"/>
                  </a:cubicBezTo>
                  <a:cubicBezTo>
                    <a:pt x="7" y="8"/>
                    <a:pt x="6" y="4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7" name="Freeform 1205"/>
            <p:cNvSpPr>
              <a:spLocks/>
            </p:cNvSpPr>
            <p:nvPr/>
          </p:nvSpPr>
          <p:spPr bwMode="auto">
            <a:xfrm>
              <a:off x="21953751" y="10737057"/>
              <a:ext cx="228600" cy="114300"/>
            </a:xfrm>
            <a:custGeom>
              <a:avLst/>
              <a:gdLst>
                <a:gd name="T0" fmla="*/ 1 w 24"/>
                <a:gd name="T1" fmla="*/ 10 h 12"/>
                <a:gd name="T2" fmla="*/ 3 w 24"/>
                <a:gd name="T3" fmla="*/ 11 h 12"/>
                <a:gd name="T4" fmla="*/ 16 w 24"/>
                <a:gd name="T5" fmla="*/ 11 h 12"/>
                <a:gd name="T6" fmla="*/ 19 w 24"/>
                <a:gd name="T7" fmla="*/ 10 h 12"/>
                <a:gd name="T8" fmla="*/ 23 w 24"/>
                <a:gd name="T9" fmla="*/ 7 h 12"/>
                <a:gd name="T10" fmla="*/ 21 w 24"/>
                <a:gd name="T11" fmla="*/ 2 h 12"/>
                <a:gd name="T12" fmla="*/ 17 w 24"/>
                <a:gd name="T13" fmla="*/ 2 h 12"/>
                <a:gd name="T14" fmla="*/ 15 w 24"/>
                <a:gd name="T15" fmla="*/ 2 h 12"/>
                <a:gd name="T16" fmla="*/ 11 w 24"/>
                <a:gd name="T17" fmla="*/ 5 h 12"/>
                <a:gd name="T18" fmla="*/ 8 w 24"/>
                <a:gd name="T19" fmla="*/ 1 h 12"/>
                <a:gd name="T20" fmla="*/ 1 w 24"/>
                <a:gd name="T21" fmla="*/ 2 h 12"/>
                <a:gd name="T22" fmla="*/ 0 w 24"/>
                <a:gd name="T23" fmla="*/ 6 h 12"/>
                <a:gd name="T24" fmla="*/ 1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1" y="10"/>
                  </a:moveTo>
                  <a:cubicBezTo>
                    <a:pt x="1" y="11"/>
                    <a:pt x="2" y="11"/>
                    <a:pt x="3" y="11"/>
                  </a:cubicBezTo>
                  <a:cubicBezTo>
                    <a:pt x="7" y="12"/>
                    <a:pt x="12" y="12"/>
                    <a:pt x="16" y="11"/>
                  </a:cubicBezTo>
                  <a:cubicBezTo>
                    <a:pt x="17" y="11"/>
                    <a:pt x="18" y="11"/>
                    <a:pt x="19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20" y="2"/>
                    <a:pt x="18" y="1"/>
                    <a:pt x="17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9" y="4"/>
                    <a:pt x="8" y="3"/>
                    <a:pt x="8" y="1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8" name="Freeform 1206"/>
            <p:cNvSpPr>
              <a:spLocks/>
            </p:cNvSpPr>
            <p:nvPr/>
          </p:nvSpPr>
          <p:spPr bwMode="auto">
            <a:xfrm>
              <a:off x="22087101" y="10746582"/>
              <a:ext cx="95250" cy="95250"/>
            </a:xfrm>
            <a:custGeom>
              <a:avLst/>
              <a:gdLst>
                <a:gd name="T0" fmla="*/ 0 w 10"/>
                <a:gd name="T1" fmla="*/ 7 h 10"/>
                <a:gd name="T2" fmla="*/ 2 w 10"/>
                <a:gd name="T3" fmla="*/ 10 h 10"/>
                <a:gd name="T4" fmla="*/ 5 w 10"/>
                <a:gd name="T5" fmla="*/ 9 h 10"/>
                <a:gd name="T6" fmla="*/ 9 w 10"/>
                <a:gd name="T7" fmla="*/ 6 h 10"/>
                <a:gd name="T8" fmla="*/ 7 w 10"/>
                <a:gd name="T9" fmla="*/ 1 h 10"/>
                <a:gd name="T10" fmla="*/ 3 w 10"/>
                <a:gd name="T11" fmla="*/ 1 h 10"/>
                <a:gd name="T12" fmla="*/ 2 w 10"/>
                <a:gd name="T13" fmla="*/ 3 h 10"/>
                <a:gd name="T14" fmla="*/ 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cubicBezTo>
                    <a:pt x="1" y="8"/>
                    <a:pt x="1" y="9"/>
                    <a:pt x="2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4"/>
                    <a:pt x="9" y="2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9" name="Freeform 1207"/>
            <p:cNvSpPr>
              <a:spLocks/>
            </p:cNvSpPr>
            <p:nvPr/>
          </p:nvSpPr>
          <p:spPr bwMode="auto">
            <a:xfrm>
              <a:off x="21934701" y="10794207"/>
              <a:ext cx="257175" cy="76200"/>
            </a:xfrm>
            <a:custGeom>
              <a:avLst/>
              <a:gdLst>
                <a:gd name="T0" fmla="*/ 26 w 27"/>
                <a:gd name="T1" fmla="*/ 3 h 8"/>
                <a:gd name="T2" fmla="*/ 24 w 27"/>
                <a:gd name="T3" fmla="*/ 5 h 8"/>
                <a:gd name="T4" fmla="*/ 3 w 27"/>
                <a:gd name="T5" fmla="*/ 6 h 8"/>
                <a:gd name="T6" fmla="*/ 0 w 27"/>
                <a:gd name="T7" fmla="*/ 3 h 8"/>
                <a:gd name="T8" fmla="*/ 2 w 27"/>
                <a:gd name="T9" fmla="*/ 2 h 8"/>
                <a:gd name="T10" fmla="*/ 4 w 27"/>
                <a:gd name="T11" fmla="*/ 2 h 8"/>
                <a:gd name="T12" fmla="*/ 17 w 27"/>
                <a:gd name="T13" fmla="*/ 3 h 8"/>
                <a:gd name="T14" fmla="*/ 24 w 27"/>
                <a:gd name="T15" fmla="*/ 1 h 8"/>
                <a:gd name="T16" fmla="*/ 26 w 27"/>
                <a:gd name="T17" fmla="*/ 0 h 8"/>
                <a:gd name="T18" fmla="*/ 26 w 27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26" y="3"/>
                  </a:moveTo>
                  <a:cubicBezTo>
                    <a:pt x="26" y="4"/>
                    <a:pt x="25" y="4"/>
                    <a:pt x="24" y="5"/>
                  </a:cubicBezTo>
                  <a:cubicBezTo>
                    <a:pt x="17" y="7"/>
                    <a:pt x="10" y="8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8" y="4"/>
                    <a:pt x="13" y="4"/>
                    <a:pt x="17" y="3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7" y="1"/>
                    <a:pt x="27" y="2"/>
                    <a:pt x="26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0" name="Freeform 1208"/>
            <p:cNvSpPr>
              <a:spLocks/>
            </p:cNvSpPr>
            <p:nvPr/>
          </p:nvSpPr>
          <p:spPr bwMode="auto">
            <a:xfrm>
              <a:off x="22010901" y="10756107"/>
              <a:ext cx="38100" cy="1905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0 h 2"/>
                <a:gd name="T4" fmla="*/ 3 w 4"/>
                <a:gd name="T5" fmla="*/ 1 h 2"/>
                <a:gd name="T6" fmla="*/ 2 w 4"/>
                <a:gd name="T7" fmla="*/ 1 h 2"/>
                <a:gd name="T8" fmla="*/ 1 w 4"/>
                <a:gd name="T9" fmla="*/ 2 h 2"/>
                <a:gd name="T10" fmla="*/ 1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1" name="Freeform 1209"/>
            <p:cNvSpPr>
              <a:spLocks/>
            </p:cNvSpPr>
            <p:nvPr/>
          </p:nvSpPr>
          <p:spPr bwMode="auto">
            <a:xfrm>
              <a:off x="22020426" y="10765632"/>
              <a:ext cx="28575" cy="19050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2" name="Freeform 1210"/>
            <p:cNvSpPr>
              <a:spLocks/>
            </p:cNvSpPr>
            <p:nvPr/>
          </p:nvSpPr>
          <p:spPr bwMode="auto">
            <a:xfrm>
              <a:off x="22039476" y="10775157"/>
              <a:ext cx="19050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3" name="Freeform 1212"/>
            <p:cNvSpPr>
              <a:spLocks/>
            </p:cNvSpPr>
            <p:nvPr/>
          </p:nvSpPr>
          <p:spPr bwMode="auto">
            <a:xfrm>
              <a:off x="21210801" y="10668794"/>
              <a:ext cx="76200" cy="115888"/>
            </a:xfrm>
            <a:custGeom>
              <a:avLst/>
              <a:gdLst>
                <a:gd name="T0" fmla="*/ 7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1 h 12"/>
                <a:gd name="T8" fmla="*/ 7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6" y="12"/>
                    <a:pt x="3" y="12"/>
                    <a:pt x="2" y="12"/>
                  </a:cubicBezTo>
                  <a:cubicBezTo>
                    <a:pt x="1" y="9"/>
                    <a:pt x="1" y="4"/>
                    <a:pt x="0" y="1"/>
                  </a:cubicBezTo>
                  <a:cubicBezTo>
                    <a:pt x="3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4" name="Freeform 1213"/>
            <p:cNvSpPr>
              <a:spLocks/>
            </p:cNvSpPr>
            <p:nvPr/>
          </p:nvSpPr>
          <p:spPr bwMode="auto">
            <a:xfrm>
              <a:off x="20809164" y="8944769"/>
              <a:ext cx="268288" cy="314325"/>
            </a:xfrm>
            <a:custGeom>
              <a:avLst/>
              <a:gdLst>
                <a:gd name="T0" fmla="*/ 3 w 28"/>
                <a:gd name="T1" fmla="*/ 12 h 33"/>
                <a:gd name="T2" fmla="*/ 7 w 28"/>
                <a:gd name="T3" fmla="*/ 30 h 33"/>
                <a:gd name="T4" fmla="*/ 25 w 28"/>
                <a:gd name="T5" fmla="*/ 27 h 33"/>
                <a:gd name="T6" fmla="*/ 28 w 28"/>
                <a:gd name="T7" fmla="*/ 15 h 33"/>
                <a:gd name="T8" fmla="*/ 3 w 2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3" y="12"/>
                  </a:moveTo>
                  <a:cubicBezTo>
                    <a:pt x="0" y="18"/>
                    <a:pt x="2" y="26"/>
                    <a:pt x="7" y="30"/>
                  </a:cubicBezTo>
                  <a:cubicBezTo>
                    <a:pt x="13" y="33"/>
                    <a:pt x="21" y="32"/>
                    <a:pt x="25" y="27"/>
                  </a:cubicBezTo>
                  <a:cubicBezTo>
                    <a:pt x="28" y="23"/>
                    <a:pt x="28" y="19"/>
                    <a:pt x="28" y="15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5" name="Freeform 1214"/>
            <p:cNvSpPr>
              <a:spLocks/>
            </p:cNvSpPr>
            <p:nvPr/>
          </p:nvSpPr>
          <p:spPr bwMode="auto">
            <a:xfrm>
              <a:off x="20896476" y="9068594"/>
              <a:ext cx="66675" cy="114300"/>
            </a:xfrm>
            <a:custGeom>
              <a:avLst/>
              <a:gdLst>
                <a:gd name="T0" fmla="*/ 5 w 7"/>
                <a:gd name="T1" fmla="*/ 2 h 12"/>
                <a:gd name="T2" fmla="*/ 1 w 7"/>
                <a:gd name="T3" fmla="*/ 5 h 12"/>
                <a:gd name="T4" fmla="*/ 2 w 7"/>
                <a:gd name="T5" fmla="*/ 9 h 12"/>
                <a:gd name="T6" fmla="*/ 7 w 7"/>
                <a:gd name="T7" fmla="*/ 9 h 12"/>
                <a:gd name="T8" fmla="*/ 5 w 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2" y="12"/>
                    <a:pt x="6" y="12"/>
                    <a:pt x="7" y="9"/>
                  </a:cubicBezTo>
                  <a:cubicBezTo>
                    <a:pt x="7" y="7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6" name="Freeform 1215"/>
            <p:cNvSpPr>
              <a:spLocks/>
            </p:cNvSpPr>
            <p:nvPr/>
          </p:nvSpPr>
          <p:spPr bwMode="auto">
            <a:xfrm>
              <a:off x="21172701" y="10154444"/>
              <a:ext cx="866775" cy="504825"/>
            </a:xfrm>
            <a:custGeom>
              <a:avLst/>
              <a:gdLst>
                <a:gd name="T0" fmla="*/ 85 w 91"/>
                <a:gd name="T1" fmla="*/ 0 h 53"/>
                <a:gd name="T2" fmla="*/ 90 w 91"/>
                <a:gd name="T3" fmla="*/ 45 h 53"/>
                <a:gd name="T4" fmla="*/ 81 w 91"/>
                <a:gd name="T5" fmla="*/ 47 h 53"/>
                <a:gd name="T6" fmla="*/ 79 w 91"/>
                <a:gd name="T7" fmla="*/ 27 h 53"/>
                <a:gd name="T8" fmla="*/ 13 w 91"/>
                <a:gd name="T9" fmla="*/ 30 h 53"/>
                <a:gd name="T10" fmla="*/ 12 w 91"/>
                <a:gd name="T11" fmla="*/ 52 h 53"/>
                <a:gd name="T12" fmla="*/ 3 w 91"/>
                <a:gd name="T13" fmla="*/ 52 h 53"/>
                <a:gd name="T14" fmla="*/ 2 w 91"/>
                <a:gd name="T15" fmla="*/ 11 h 53"/>
                <a:gd name="T16" fmla="*/ 85 w 9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3">
                  <a:moveTo>
                    <a:pt x="85" y="0"/>
                  </a:moveTo>
                  <a:cubicBezTo>
                    <a:pt x="89" y="15"/>
                    <a:pt x="91" y="30"/>
                    <a:pt x="90" y="45"/>
                  </a:cubicBezTo>
                  <a:cubicBezTo>
                    <a:pt x="87" y="47"/>
                    <a:pt x="84" y="48"/>
                    <a:pt x="81" y="47"/>
                  </a:cubicBezTo>
                  <a:cubicBezTo>
                    <a:pt x="80" y="41"/>
                    <a:pt x="80" y="34"/>
                    <a:pt x="79" y="27"/>
                  </a:cubicBezTo>
                  <a:cubicBezTo>
                    <a:pt x="57" y="32"/>
                    <a:pt x="35" y="33"/>
                    <a:pt x="13" y="30"/>
                  </a:cubicBezTo>
                  <a:cubicBezTo>
                    <a:pt x="12" y="37"/>
                    <a:pt x="12" y="44"/>
                    <a:pt x="12" y="52"/>
                  </a:cubicBezTo>
                  <a:cubicBezTo>
                    <a:pt x="9" y="53"/>
                    <a:pt x="6" y="52"/>
                    <a:pt x="3" y="52"/>
                  </a:cubicBezTo>
                  <a:cubicBezTo>
                    <a:pt x="0" y="38"/>
                    <a:pt x="0" y="25"/>
                    <a:pt x="2" y="11"/>
                  </a:cubicBezTo>
                  <a:cubicBezTo>
                    <a:pt x="29" y="16"/>
                    <a:pt x="60" y="10"/>
                    <a:pt x="85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7" name="Freeform 1216"/>
            <p:cNvSpPr>
              <a:spLocks/>
            </p:cNvSpPr>
            <p:nvPr/>
          </p:nvSpPr>
          <p:spPr bwMode="auto">
            <a:xfrm>
              <a:off x="21582276" y="10249694"/>
              <a:ext cx="38100" cy="2286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1 h 24"/>
                <a:gd name="T4" fmla="*/ 1 w 4"/>
                <a:gd name="T5" fmla="*/ 22 h 24"/>
                <a:gd name="T6" fmla="*/ 4 w 4"/>
                <a:gd name="T7" fmla="*/ 2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1" y="15"/>
                    <a:pt x="1" y="22"/>
                  </a:cubicBezTo>
                  <a:cubicBezTo>
                    <a:pt x="2" y="24"/>
                    <a:pt x="4" y="24"/>
                    <a:pt x="4" y="22"/>
                  </a:cubicBezTo>
                  <a:cubicBezTo>
                    <a:pt x="4" y="15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8" name="Freeform 1217"/>
            <p:cNvSpPr>
              <a:spLocks/>
            </p:cNvSpPr>
            <p:nvPr/>
          </p:nvSpPr>
          <p:spPr bwMode="auto">
            <a:xfrm>
              <a:off x="21144126" y="9363869"/>
              <a:ext cx="914400" cy="962025"/>
            </a:xfrm>
            <a:custGeom>
              <a:avLst/>
              <a:gdLst>
                <a:gd name="T0" fmla="*/ 96 w 96"/>
                <a:gd name="T1" fmla="*/ 90 h 101"/>
                <a:gd name="T2" fmla="*/ 0 w 96"/>
                <a:gd name="T3" fmla="*/ 98 h 101"/>
                <a:gd name="T4" fmla="*/ 0 w 96"/>
                <a:gd name="T5" fmla="*/ 79 h 101"/>
                <a:gd name="T6" fmla="*/ 0 w 96"/>
                <a:gd name="T7" fmla="*/ 70 h 101"/>
                <a:gd name="T8" fmla="*/ 2 w 96"/>
                <a:gd name="T9" fmla="*/ 45 h 101"/>
                <a:gd name="T10" fmla="*/ 2 w 96"/>
                <a:gd name="T11" fmla="*/ 36 h 101"/>
                <a:gd name="T12" fmla="*/ 6 w 96"/>
                <a:gd name="T13" fmla="*/ 6 h 101"/>
                <a:gd name="T14" fmla="*/ 15 w 96"/>
                <a:gd name="T15" fmla="*/ 6 h 101"/>
                <a:gd name="T16" fmla="*/ 78 w 96"/>
                <a:gd name="T17" fmla="*/ 0 h 101"/>
                <a:gd name="T18" fmla="*/ 81 w 96"/>
                <a:gd name="T19" fmla="*/ 0 h 101"/>
                <a:gd name="T20" fmla="*/ 89 w 96"/>
                <a:gd name="T21" fmla="*/ 27 h 101"/>
                <a:gd name="T22" fmla="*/ 91 w 96"/>
                <a:gd name="T23" fmla="*/ 38 h 101"/>
                <a:gd name="T24" fmla="*/ 95 w 96"/>
                <a:gd name="T25" fmla="*/ 62 h 101"/>
                <a:gd name="T26" fmla="*/ 95 w 96"/>
                <a:gd name="T27" fmla="*/ 73 h 101"/>
                <a:gd name="T28" fmla="*/ 96 w 96"/>
                <a:gd name="T2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1">
                  <a:moveTo>
                    <a:pt x="96" y="90"/>
                  </a:moveTo>
                  <a:cubicBezTo>
                    <a:pt x="65" y="99"/>
                    <a:pt x="32" y="101"/>
                    <a:pt x="0" y="98"/>
                  </a:cubicBezTo>
                  <a:cubicBezTo>
                    <a:pt x="0" y="92"/>
                    <a:pt x="0" y="86"/>
                    <a:pt x="0" y="79"/>
                  </a:cubicBezTo>
                  <a:cubicBezTo>
                    <a:pt x="0" y="76"/>
                    <a:pt x="0" y="73"/>
                    <a:pt x="0" y="70"/>
                  </a:cubicBezTo>
                  <a:cubicBezTo>
                    <a:pt x="0" y="62"/>
                    <a:pt x="1" y="54"/>
                    <a:pt x="2" y="45"/>
                  </a:cubicBezTo>
                  <a:cubicBezTo>
                    <a:pt x="2" y="42"/>
                    <a:pt x="2" y="39"/>
                    <a:pt x="2" y="36"/>
                  </a:cubicBezTo>
                  <a:cubicBezTo>
                    <a:pt x="3" y="26"/>
                    <a:pt x="4" y="16"/>
                    <a:pt x="6" y="6"/>
                  </a:cubicBezTo>
                  <a:cubicBezTo>
                    <a:pt x="9" y="6"/>
                    <a:pt x="12" y="6"/>
                    <a:pt x="15" y="6"/>
                  </a:cubicBezTo>
                  <a:cubicBezTo>
                    <a:pt x="35" y="5"/>
                    <a:pt x="58" y="3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5" y="9"/>
                    <a:pt x="87" y="18"/>
                    <a:pt x="89" y="27"/>
                  </a:cubicBezTo>
                  <a:cubicBezTo>
                    <a:pt x="90" y="31"/>
                    <a:pt x="91" y="34"/>
                    <a:pt x="91" y="38"/>
                  </a:cubicBezTo>
                  <a:cubicBezTo>
                    <a:pt x="93" y="46"/>
                    <a:pt x="94" y="54"/>
                    <a:pt x="95" y="62"/>
                  </a:cubicBezTo>
                  <a:cubicBezTo>
                    <a:pt x="95" y="66"/>
                    <a:pt x="95" y="69"/>
                    <a:pt x="95" y="73"/>
                  </a:cubicBezTo>
                  <a:cubicBezTo>
                    <a:pt x="96" y="79"/>
                    <a:pt x="96" y="84"/>
                    <a:pt x="96" y="90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9" name="Freeform 1218"/>
            <p:cNvSpPr>
              <a:spLocks/>
            </p:cNvSpPr>
            <p:nvPr/>
          </p:nvSpPr>
          <p:spPr bwMode="auto">
            <a:xfrm>
              <a:off x="21277476" y="9363869"/>
              <a:ext cx="619125" cy="361950"/>
            </a:xfrm>
            <a:custGeom>
              <a:avLst/>
              <a:gdLst>
                <a:gd name="T0" fmla="*/ 54 w 65"/>
                <a:gd name="T1" fmla="*/ 26 h 38"/>
                <a:gd name="T2" fmla="*/ 19 w 65"/>
                <a:gd name="T3" fmla="*/ 34 h 38"/>
                <a:gd name="T4" fmla="*/ 1 w 65"/>
                <a:gd name="T5" fmla="*/ 6 h 38"/>
                <a:gd name="T6" fmla="*/ 64 w 65"/>
                <a:gd name="T7" fmla="*/ 0 h 38"/>
                <a:gd name="T8" fmla="*/ 54 w 65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8">
                  <a:moveTo>
                    <a:pt x="54" y="26"/>
                  </a:moveTo>
                  <a:cubicBezTo>
                    <a:pt x="46" y="35"/>
                    <a:pt x="31" y="38"/>
                    <a:pt x="19" y="34"/>
                  </a:cubicBezTo>
                  <a:cubicBezTo>
                    <a:pt x="8" y="29"/>
                    <a:pt x="0" y="17"/>
                    <a:pt x="1" y="6"/>
                  </a:cubicBezTo>
                  <a:cubicBezTo>
                    <a:pt x="21" y="5"/>
                    <a:pt x="44" y="3"/>
                    <a:pt x="64" y="0"/>
                  </a:cubicBezTo>
                  <a:cubicBezTo>
                    <a:pt x="65" y="10"/>
                    <a:pt x="61" y="19"/>
                    <a:pt x="54" y="26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0" name="Freeform 1219"/>
            <p:cNvSpPr>
              <a:spLocks/>
            </p:cNvSpPr>
            <p:nvPr/>
          </p:nvSpPr>
          <p:spPr bwMode="auto">
            <a:xfrm>
              <a:off x="21163176" y="9621044"/>
              <a:ext cx="847725" cy="190500"/>
            </a:xfrm>
            <a:custGeom>
              <a:avLst/>
              <a:gdLst>
                <a:gd name="T0" fmla="*/ 89 w 89"/>
                <a:gd name="T1" fmla="*/ 11 h 20"/>
                <a:gd name="T2" fmla="*/ 80 w 89"/>
                <a:gd name="T3" fmla="*/ 13 h 20"/>
                <a:gd name="T4" fmla="*/ 50 w 89"/>
                <a:gd name="T5" fmla="*/ 19 h 20"/>
                <a:gd name="T6" fmla="*/ 19 w 89"/>
                <a:gd name="T7" fmla="*/ 20 h 20"/>
                <a:gd name="T8" fmla="*/ 0 w 89"/>
                <a:gd name="T9" fmla="*/ 18 h 20"/>
                <a:gd name="T10" fmla="*/ 0 w 89"/>
                <a:gd name="T11" fmla="*/ 9 h 20"/>
                <a:gd name="T12" fmla="*/ 21 w 89"/>
                <a:gd name="T13" fmla="*/ 10 h 20"/>
                <a:gd name="T14" fmla="*/ 49 w 89"/>
                <a:gd name="T15" fmla="*/ 8 h 20"/>
                <a:gd name="T16" fmla="*/ 78 w 89"/>
                <a:gd name="T17" fmla="*/ 3 h 20"/>
                <a:gd name="T18" fmla="*/ 87 w 89"/>
                <a:gd name="T19" fmla="*/ 0 h 20"/>
                <a:gd name="T20" fmla="*/ 89 w 89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0">
                  <a:moveTo>
                    <a:pt x="89" y="11"/>
                  </a:moveTo>
                  <a:cubicBezTo>
                    <a:pt x="86" y="12"/>
                    <a:pt x="83" y="12"/>
                    <a:pt x="80" y="13"/>
                  </a:cubicBezTo>
                  <a:cubicBezTo>
                    <a:pt x="70" y="16"/>
                    <a:pt x="60" y="17"/>
                    <a:pt x="50" y="19"/>
                  </a:cubicBezTo>
                  <a:cubicBezTo>
                    <a:pt x="40" y="20"/>
                    <a:pt x="29" y="20"/>
                    <a:pt x="19" y="20"/>
                  </a:cubicBezTo>
                  <a:cubicBezTo>
                    <a:pt x="13" y="20"/>
                    <a:pt x="6" y="20"/>
                    <a:pt x="0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7" y="9"/>
                    <a:pt x="14" y="10"/>
                    <a:pt x="21" y="10"/>
                  </a:cubicBezTo>
                  <a:cubicBezTo>
                    <a:pt x="30" y="10"/>
                    <a:pt x="40" y="9"/>
                    <a:pt x="49" y="8"/>
                  </a:cubicBezTo>
                  <a:cubicBezTo>
                    <a:pt x="59" y="7"/>
                    <a:pt x="69" y="5"/>
                    <a:pt x="78" y="3"/>
                  </a:cubicBezTo>
                  <a:cubicBezTo>
                    <a:pt x="81" y="2"/>
                    <a:pt x="84" y="1"/>
                    <a:pt x="87" y="0"/>
                  </a:cubicBezTo>
                  <a:cubicBezTo>
                    <a:pt x="88" y="4"/>
                    <a:pt x="89" y="7"/>
                    <a:pt x="89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1" name="Freeform 1220"/>
            <p:cNvSpPr>
              <a:spLocks/>
            </p:cNvSpPr>
            <p:nvPr/>
          </p:nvSpPr>
          <p:spPr bwMode="auto">
            <a:xfrm>
              <a:off x="21096501" y="9373394"/>
              <a:ext cx="161925" cy="590550"/>
            </a:xfrm>
            <a:custGeom>
              <a:avLst/>
              <a:gdLst>
                <a:gd name="T0" fmla="*/ 7 w 17"/>
                <a:gd name="T1" fmla="*/ 4 h 62"/>
                <a:gd name="T2" fmla="*/ 1 w 17"/>
                <a:gd name="T3" fmla="*/ 34 h 62"/>
                <a:gd name="T4" fmla="*/ 0 w 17"/>
                <a:gd name="T5" fmla="*/ 50 h 62"/>
                <a:gd name="T6" fmla="*/ 3 w 17"/>
                <a:gd name="T7" fmla="*/ 61 h 62"/>
                <a:gd name="T8" fmla="*/ 5 w 17"/>
                <a:gd name="T9" fmla="*/ 61 h 62"/>
                <a:gd name="T10" fmla="*/ 8 w 17"/>
                <a:gd name="T11" fmla="*/ 50 h 62"/>
                <a:gd name="T12" fmla="*/ 10 w 17"/>
                <a:gd name="T13" fmla="*/ 35 h 62"/>
                <a:gd name="T14" fmla="*/ 16 w 17"/>
                <a:gd name="T15" fmla="*/ 6 h 62"/>
                <a:gd name="T16" fmla="*/ 7 w 17"/>
                <a:gd name="T1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2">
                  <a:moveTo>
                    <a:pt x="7" y="4"/>
                  </a:moveTo>
                  <a:cubicBezTo>
                    <a:pt x="3" y="13"/>
                    <a:pt x="2" y="24"/>
                    <a:pt x="1" y="34"/>
                  </a:cubicBezTo>
                  <a:cubicBezTo>
                    <a:pt x="0" y="39"/>
                    <a:pt x="0" y="44"/>
                    <a:pt x="0" y="50"/>
                  </a:cubicBezTo>
                  <a:cubicBezTo>
                    <a:pt x="0" y="54"/>
                    <a:pt x="0" y="58"/>
                    <a:pt x="3" y="61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8" y="58"/>
                    <a:pt x="8" y="54"/>
                    <a:pt x="8" y="50"/>
                  </a:cubicBezTo>
                  <a:cubicBezTo>
                    <a:pt x="9" y="45"/>
                    <a:pt x="9" y="40"/>
                    <a:pt x="10" y="35"/>
                  </a:cubicBezTo>
                  <a:cubicBezTo>
                    <a:pt x="11" y="25"/>
                    <a:pt x="15" y="16"/>
                    <a:pt x="16" y="6"/>
                  </a:cubicBezTo>
                  <a:cubicBezTo>
                    <a:pt x="17" y="2"/>
                    <a:pt x="9" y="0"/>
                    <a:pt x="7" y="4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2" name="Freeform 1221"/>
            <p:cNvSpPr>
              <a:spLocks/>
            </p:cNvSpPr>
            <p:nvPr/>
          </p:nvSpPr>
          <p:spPr bwMode="auto">
            <a:xfrm>
              <a:off x="21858501" y="9354344"/>
              <a:ext cx="200025" cy="590550"/>
            </a:xfrm>
            <a:custGeom>
              <a:avLst/>
              <a:gdLst>
                <a:gd name="T0" fmla="*/ 20 w 21"/>
                <a:gd name="T1" fmla="*/ 45 h 62"/>
                <a:gd name="T2" fmla="*/ 18 w 21"/>
                <a:gd name="T3" fmla="*/ 28 h 62"/>
                <a:gd name="T4" fmla="*/ 6 w 21"/>
                <a:gd name="T5" fmla="*/ 3 h 62"/>
                <a:gd name="T6" fmla="*/ 2 w 21"/>
                <a:gd name="T7" fmla="*/ 8 h 62"/>
                <a:gd name="T8" fmla="*/ 8 w 21"/>
                <a:gd name="T9" fmla="*/ 20 h 62"/>
                <a:gd name="T10" fmla="*/ 11 w 21"/>
                <a:gd name="T11" fmla="*/ 33 h 62"/>
                <a:gd name="T12" fmla="*/ 12 w 21"/>
                <a:gd name="T13" fmla="*/ 47 h 62"/>
                <a:gd name="T14" fmla="*/ 14 w 21"/>
                <a:gd name="T15" fmla="*/ 60 h 62"/>
                <a:gd name="T16" fmla="*/ 19 w 21"/>
                <a:gd name="T17" fmla="*/ 60 h 62"/>
                <a:gd name="T18" fmla="*/ 20 w 21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2">
                  <a:moveTo>
                    <a:pt x="20" y="45"/>
                  </a:moveTo>
                  <a:cubicBezTo>
                    <a:pt x="20" y="40"/>
                    <a:pt x="19" y="34"/>
                    <a:pt x="18" y="28"/>
                  </a:cubicBezTo>
                  <a:cubicBezTo>
                    <a:pt x="17" y="19"/>
                    <a:pt x="14" y="9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4" y="12"/>
                    <a:pt x="7" y="16"/>
                    <a:pt x="8" y="20"/>
                  </a:cubicBezTo>
                  <a:cubicBezTo>
                    <a:pt x="9" y="25"/>
                    <a:pt x="10" y="29"/>
                    <a:pt x="11" y="33"/>
                  </a:cubicBezTo>
                  <a:cubicBezTo>
                    <a:pt x="11" y="38"/>
                    <a:pt x="12" y="43"/>
                    <a:pt x="12" y="47"/>
                  </a:cubicBezTo>
                  <a:cubicBezTo>
                    <a:pt x="12" y="52"/>
                    <a:pt x="12" y="57"/>
                    <a:pt x="14" y="60"/>
                  </a:cubicBezTo>
                  <a:cubicBezTo>
                    <a:pt x="15" y="62"/>
                    <a:pt x="18" y="62"/>
                    <a:pt x="19" y="60"/>
                  </a:cubicBezTo>
                  <a:cubicBezTo>
                    <a:pt x="21" y="56"/>
                    <a:pt x="20" y="50"/>
                    <a:pt x="20" y="45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3" name="Freeform 1222"/>
            <p:cNvSpPr>
              <a:spLocks/>
            </p:cNvSpPr>
            <p:nvPr/>
          </p:nvSpPr>
          <p:spPr bwMode="auto">
            <a:xfrm>
              <a:off x="21144126" y="9954419"/>
              <a:ext cx="904875" cy="190500"/>
            </a:xfrm>
            <a:custGeom>
              <a:avLst/>
              <a:gdLst>
                <a:gd name="T0" fmla="*/ 95 w 95"/>
                <a:gd name="T1" fmla="*/ 11 h 20"/>
                <a:gd name="T2" fmla="*/ 85 w 95"/>
                <a:gd name="T3" fmla="*/ 14 h 20"/>
                <a:gd name="T4" fmla="*/ 52 w 95"/>
                <a:gd name="T5" fmla="*/ 19 h 20"/>
                <a:gd name="T6" fmla="*/ 17 w 95"/>
                <a:gd name="T7" fmla="*/ 19 h 20"/>
                <a:gd name="T8" fmla="*/ 0 w 95"/>
                <a:gd name="T9" fmla="*/ 17 h 20"/>
                <a:gd name="T10" fmla="*/ 0 w 95"/>
                <a:gd name="T11" fmla="*/ 8 h 20"/>
                <a:gd name="T12" fmla="*/ 3 w 95"/>
                <a:gd name="T13" fmla="*/ 8 h 20"/>
                <a:gd name="T14" fmla="*/ 19 w 95"/>
                <a:gd name="T15" fmla="*/ 10 h 20"/>
                <a:gd name="T16" fmla="*/ 51 w 95"/>
                <a:gd name="T17" fmla="*/ 9 h 20"/>
                <a:gd name="T18" fmla="*/ 84 w 95"/>
                <a:gd name="T19" fmla="*/ 3 h 20"/>
                <a:gd name="T20" fmla="*/ 95 w 95"/>
                <a:gd name="T21" fmla="*/ 0 h 20"/>
                <a:gd name="T22" fmla="*/ 95 w 95"/>
                <a:gd name="T2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0">
                  <a:moveTo>
                    <a:pt x="95" y="11"/>
                  </a:moveTo>
                  <a:cubicBezTo>
                    <a:pt x="92" y="12"/>
                    <a:pt x="89" y="13"/>
                    <a:pt x="85" y="14"/>
                  </a:cubicBezTo>
                  <a:cubicBezTo>
                    <a:pt x="74" y="16"/>
                    <a:pt x="63" y="18"/>
                    <a:pt x="52" y="19"/>
                  </a:cubicBezTo>
                  <a:cubicBezTo>
                    <a:pt x="40" y="20"/>
                    <a:pt x="29" y="20"/>
                    <a:pt x="17" y="19"/>
                  </a:cubicBezTo>
                  <a:cubicBezTo>
                    <a:pt x="12" y="19"/>
                    <a:pt x="6" y="19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30" y="10"/>
                    <a:pt x="40" y="10"/>
                    <a:pt x="51" y="9"/>
                  </a:cubicBezTo>
                  <a:cubicBezTo>
                    <a:pt x="62" y="8"/>
                    <a:pt x="73" y="6"/>
                    <a:pt x="84" y="3"/>
                  </a:cubicBezTo>
                  <a:cubicBezTo>
                    <a:pt x="88" y="2"/>
                    <a:pt x="91" y="1"/>
                    <a:pt x="95" y="0"/>
                  </a:cubicBezTo>
                  <a:cubicBezTo>
                    <a:pt x="95" y="4"/>
                    <a:pt x="95" y="7"/>
                    <a:pt x="95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4" name="Freeform 1223"/>
            <p:cNvSpPr>
              <a:spLocks/>
            </p:cNvSpPr>
            <p:nvPr/>
          </p:nvSpPr>
          <p:spPr bwMode="auto">
            <a:xfrm>
              <a:off x="21353676" y="9459119"/>
              <a:ext cx="466725" cy="209550"/>
            </a:xfrm>
            <a:custGeom>
              <a:avLst/>
              <a:gdLst>
                <a:gd name="T0" fmla="*/ 49 w 49"/>
                <a:gd name="T1" fmla="*/ 0 h 22"/>
                <a:gd name="T2" fmla="*/ 27 w 49"/>
                <a:gd name="T3" fmla="*/ 20 h 22"/>
                <a:gd name="T4" fmla="*/ 0 w 49"/>
                <a:gd name="T5" fmla="*/ 7 h 22"/>
                <a:gd name="T6" fmla="*/ 49 w 4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2">
                  <a:moveTo>
                    <a:pt x="49" y="0"/>
                  </a:moveTo>
                  <a:cubicBezTo>
                    <a:pt x="47" y="11"/>
                    <a:pt x="38" y="19"/>
                    <a:pt x="27" y="20"/>
                  </a:cubicBezTo>
                  <a:cubicBezTo>
                    <a:pt x="17" y="22"/>
                    <a:pt x="6" y="16"/>
                    <a:pt x="0" y="7"/>
                  </a:cubicBezTo>
                  <a:cubicBezTo>
                    <a:pt x="16" y="5"/>
                    <a:pt x="33" y="1"/>
                    <a:pt x="4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5" name="Freeform 1224"/>
            <p:cNvSpPr>
              <a:spLocks/>
            </p:cNvSpPr>
            <p:nvPr/>
          </p:nvSpPr>
          <p:spPr bwMode="auto">
            <a:xfrm>
              <a:off x="20953626" y="8449469"/>
              <a:ext cx="1200150" cy="1181100"/>
            </a:xfrm>
            <a:custGeom>
              <a:avLst/>
              <a:gdLst>
                <a:gd name="T0" fmla="*/ 122 w 126"/>
                <a:gd name="T1" fmla="*/ 35 h 124"/>
                <a:gd name="T2" fmla="*/ 121 w 126"/>
                <a:gd name="T3" fmla="*/ 74 h 124"/>
                <a:gd name="T4" fmla="*/ 96 w 126"/>
                <a:gd name="T5" fmla="*/ 112 h 124"/>
                <a:gd name="T6" fmla="*/ 45 w 126"/>
                <a:gd name="T7" fmla="*/ 118 h 124"/>
                <a:gd name="T8" fmla="*/ 6 w 126"/>
                <a:gd name="T9" fmla="*/ 76 h 124"/>
                <a:gd name="T10" fmla="*/ 7 w 126"/>
                <a:gd name="T11" fmla="*/ 34 h 124"/>
                <a:gd name="T12" fmla="*/ 97 w 126"/>
                <a:gd name="T13" fmla="*/ 11 h 124"/>
                <a:gd name="T14" fmla="*/ 122 w 126"/>
                <a:gd name="T15" fmla="*/ 3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4">
                  <a:moveTo>
                    <a:pt x="122" y="35"/>
                  </a:moveTo>
                  <a:cubicBezTo>
                    <a:pt x="126" y="47"/>
                    <a:pt x="124" y="60"/>
                    <a:pt x="121" y="74"/>
                  </a:cubicBezTo>
                  <a:cubicBezTo>
                    <a:pt x="118" y="90"/>
                    <a:pt x="112" y="103"/>
                    <a:pt x="96" y="112"/>
                  </a:cubicBezTo>
                  <a:cubicBezTo>
                    <a:pt x="81" y="120"/>
                    <a:pt x="62" y="124"/>
                    <a:pt x="45" y="118"/>
                  </a:cubicBezTo>
                  <a:cubicBezTo>
                    <a:pt x="26" y="111"/>
                    <a:pt x="12" y="94"/>
                    <a:pt x="6" y="76"/>
                  </a:cubicBezTo>
                  <a:cubicBezTo>
                    <a:pt x="0" y="62"/>
                    <a:pt x="0" y="47"/>
                    <a:pt x="7" y="34"/>
                  </a:cubicBezTo>
                  <a:cubicBezTo>
                    <a:pt x="22" y="6"/>
                    <a:pt x="69" y="0"/>
                    <a:pt x="97" y="11"/>
                  </a:cubicBezTo>
                  <a:cubicBezTo>
                    <a:pt x="112" y="17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6" name="Freeform 1225"/>
            <p:cNvSpPr>
              <a:spLocks/>
            </p:cNvSpPr>
            <p:nvPr/>
          </p:nvSpPr>
          <p:spPr bwMode="auto">
            <a:xfrm>
              <a:off x="20915526" y="8859044"/>
              <a:ext cx="190500" cy="400050"/>
            </a:xfrm>
            <a:custGeom>
              <a:avLst/>
              <a:gdLst>
                <a:gd name="T0" fmla="*/ 7 w 20"/>
                <a:gd name="T1" fmla="*/ 25 h 42"/>
                <a:gd name="T2" fmla="*/ 18 w 20"/>
                <a:gd name="T3" fmla="*/ 14 h 42"/>
                <a:gd name="T4" fmla="*/ 12 w 20"/>
                <a:gd name="T5" fmla="*/ 6 h 42"/>
                <a:gd name="T6" fmla="*/ 7 w 20"/>
                <a:gd name="T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2">
                  <a:moveTo>
                    <a:pt x="7" y="25"/>
                  </a:moveTo>
                  <a:cubicBezTo>
                    <a:pt x="15" y="42"/>
                    <a:pt x="20" y="24"/>
                    <a:pt x="18" y="14"/>
                  </a:cubicBezTo>
                  <a:cubicBezTo>
                    <a:pt x="17" y="10"/>
                    <a:pt x="15" y="7"/>
                    <a:pt x="12" y="6"/>
                  </a:cubicBezTo>
                  <a:cubicBezTo>
                    <a:pt x="0" y="0"/>
                    <a:pt x="4" y="20"/>
                    <a:pt x="7" y="25"/>
                  </a:cubicBezTo>
                  <a:close/>
                </a:path>
              </a:pathLst>
            </a:custGeom>
            <a:solidFill>
              <a:srgbClr val="45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7" name="Freeform 1226"/>
            <p:cNvSpPr>
              <a:spLocks/>
            </p:cNvSpPr>
            <p:nvPr/>
          </p:nvSpPr>
          <p:spPr bwMode="auto">
            <a:xfrm>
              <a:off x="22020426" y="8935244"/>
              <a:ext cx="295275" cy="314325"/>
            </a:xfrm>
            <a:custGeom>
              <a:avLst/>
              <a:gdLst>
                <a:gd name="T0" fmla="*/ 28 w 31"/>
                <a:gd name="T1" fmla="*/ 21 h 33"/>
                <a:gd name="T2" fmla="*/ 23 w 31"/>
                <a:gd name="T3" fmla="*/ 3 h 33"/>
                <a:gd name="T4" fmla="*/ 3 w 31"/>
                <a:gd name="T5" fmla="*/ 7 h 33"/>
                <a:gd name="T6" fmla="*/ 0 w 31"/>
                <a:gd name="T7" fmla="*/ 19 h 33"/>
                <a:gd name="T8" fmla="*/ 28 w 31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28" y="21"/>
                  </a:moveTo>
                  <a:cubicBezTo>
                    <a:pt x="31" y="15"/>
                    <a:pt x="29" y="7"/>
                    <a:pt x="23" y="3"/>
                  </a:cubicBezTo>
                  <a:cubicBezTo>
                    <a:pt x="17" y="0"/>
                    <a:pt x="8" y="1"/>
                    <a:pt x="3" y="7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1" y="33"/>
                    <a:pt x="21" y="32"/>
                    <a:pt x="2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8" name="Freeform 1227"/>
            <p:cNvSpPr>
              <a:spLocks/>
            </p:cNvSpPr>
            <p:nvPr/>
          </p:nvSpPr>
          <p:spPr bwMode="auto">
            <a:xfrm>
              <a:off x="20742489" y="8230394"/>
              <a:ext cx="1439863" cy="866775"/>
            </a:xfrm>
            <a:custGeom>
              <a:avLst/>
              <a:gdLst>
                <a:gd name="T0" fmla="*/ 148 w 151"/>
                <a:gd name="T1" fmla="*/ 40 h 91"/>
                <a:gd name="T2" fmla="*/ 142 w 151"/>
                <a:gd name="T3" fmla="*/ 91 h 91"/>
                <a:gd name="T4" fmla="*/ 133 w 151"/>
                <a:gd name="T5" fmla="*/ 53 h 91"/>
                <a:gd name="T6" fmla="*/ 83 w 151"/>
                <a:gd name="T7" fmla="*/ 72 h 91"/>
                <a:gd name="T8" fmla="*/ 33 w 151"/>
                <a:gd name="T9" fmla="*/ 79 h 91"/>
                <a:gd name="T10" fmla="*/ 9 w 151"/>
                <a:gd name="T11" fmla="*/ 74 h 91"/>
                <a:gd name="T12" fmla="*/ 11 w 151"/>
                <a:gd name="T13" fmla="*/ 66 h 91"/>
                <a:gd name="T14" fmla="*/ 17 w 151"/>
                <a:gd name="T15" fmla="*/ 61 h 91"/>
                <a:gd name="T16" fmla="*/ 2 w 151"/>
                <a:gd name="T17" fmla="*/ 58 h 91"/>
                <a:gd name="T18" fmla="*/ 5 w 151"/>
                <a:gd name="T19" fmla="*/ 45 h 91"/>
                <a:gd name="T20" fmla="*/ 58 w 151"/>
                <a:gd name="T21" fmla="*/ 10 h 91"/>
                <a:gd name="T22" fmla="*/ 96 w 151"/>
                <a:gd name="T23" fmla="*/ 1 h 91"/>
                <a:gd name="T24" fmla="*/ 113 w 151"/>
                <a:gd name="T25" fmla="*/ 2 h 91"/>
                <a:gd name="T26" fmla="*/ 125 w 151"/>
                <a:gd name="T27" fmla="*/ 14 h 91"/>
                <a:gd name="T28" fmla="*/ 132 w 151"/>
                <a:gd name="T29" fmla="*/ 12 h 91"/>
                <a:gd name="T30" fmla="*/ 139 w 151"/>
                <a:gd name="T31" fmla="*/ 17 h 91"/>
                <a:gd name="T32" fmla="*/ 148 w 151"/>
                <a:gd name="T33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1">
                  <a:moveTo>
                    <a:pt x="148" y="40"/>
                  </a:moveTo>
                  <a:cubicBezTo>
                    <a:pt x="151" y="57"/>
                    <a:pt x="149" y="75"/>
                    <a:pt x="142" y="91"/>
                  </a:cubicBezTo>
                  <a:cubicBezTo>
                    <a:pt x="139" y="79"/>
                    <a:pt x="136" y="66"/>
                    <a:pt x="133" y="53"/>
                  </a:cubicBezTo>
                  <a:cubicBezTo>
                    <a:pt x="117" y="61"/>
                    <a:pt x="101" y="68"/>
                    <a:pt x="83" y="72"/>
                  </a:cubicBezTo>
                  <a:cubicBezTo>
                    <a:pt x="67" y="76"/>
                    <a:pt x="49" y="80"/>
                    <a:pt x="33" y="79"/>
                  </a:cubicBezTo>
                  <a:cubicBezTo>
                    <a:pt x="27" y="79"/>
                    <a:pt x="11" y="80"/>
                    <a:pt x="9" y="74"/>
                  </a:cubicBezTo>
                  <a:cubicBezTo>
                    <a:pt x="8" y="71"/>
                    <a:pt x="9" y="68"/>
                    <a:pt x="11" y="66"/>
                  </a:cubicBezTo>
                  <a:cubicBezTo>
                    <a:pt x="12" y="64"/>
                    <a:pt x="15" y="62"/>
                    <a:pt x="17" y="61"/>
                  </a:cubicBezTo>
                  <a:cubicBezTo>
                    <a:pt x="12" y="62"/>
                    <a:pt x="4" y="63"/>
                    <a:pt x="2" y="58"/>
                  </a:cubicBezTo>
                  <a:cubicBezTo>
                    <a:pt x="0" y="54"/>
                    <a:pt x="2" y="49"/>
                    <a:pt x="5" y="45"/>
                  </a:cubicBezTo>
                  <a:cubicBezTo>
                    <a:pt x="19" y="29"/>
                    <a:pt x="38" y="18"/>
                    <a:pt x="58" y="10"/>
                  </a:cubicBezTo>
                  <a:cubicBezTo>
                    <a:pt x="72" y="5"/>
                    <a:pt x="82" y="2"/>
                    <a:pt x="96" y="1"/>
                  </a:cubicBezTo>
                  <a:cubicBezTo>
                    <a:pt x="102" y="0"/>
                    <a:pt x="108" y="0"/>
                    <a:pt x="113" y="2"/>
                  </a:cubicBezTo>
                  <a:cubicBezTo>
                    <a:pt x="119" y="4"/>
                    <a:pt x="124" y="9"/>
                    <a:pt x="125" y="14"/>
                  </a:cubicBezTo>
                  <a:cubicBezTo>
                    <a:pt x="126" y="12"/>
                    <a:pt x="130" y="11"/>
                    <a:pt x="132" y="12"/>
                  </a:cubicBezTo>
                  <a:cubicBezTo>
                    <a:pt x="135" y="12"/>
                    <a:pt x="137" y="15"/>
                    <a:pt x="139" y="17"/>
                  </a:cubicBezTo>
                  <a:cubicBezTo>
                    <a:pt x="144" y="24"/>
                    <a:pt x="146" y="32"/>
                    <a:pt x="148" y="40"/>
                  </a:cubicBezTo>
                  <a:close/>
                </a:path>
              </a:pathLst>
            </a:custGeom>
            <a:solidFill>
              <a:srgbClr val="43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9" name="Freeform 1228"/>
            <p:cNvSpPr>
              <a:spLocks/>
            </p:cNvSpPr>
            <p:nvPr/>
          </p:nvSpPr>
          <p:spPr bwMode="auto">
            <a:xfrm>
              <a:off x="21344151" y="9097169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3 w 7"/>
                <a:gd name="T5" fmla="*/ 0 h 10"/>
                <a:gd name="T6" fmla="*/ 1 w 7"/>
                <a:gd name="T7" fmla="*/ 0 h 10"/>
                <a:gd name="T8" fmla="*/ 0 w 7"/>
                <a:gd name="T9" fmla="*/ 4 h 10"/>
                <a:gd name="T10" fmla="*/ 0 w 7"/>
                <a:gd name="T11" fmla="*/ 5 h 10"/>
                <a:gd name="T12" fmla="*/ 0 w 7"/>
                <a:gd name="T13" fmla="*/ 8 h 10"/>
                <a:gd name="T14" fmla="*/ 3 w 7"/>
                <a:gd name="T15" fmla="*/ 10 h 10"/>
                <a:gd name="T16" fmla="*/ 5 w 7"/>
                <a:gd name="T17" fmla="*/ 9 h 10"/>
                <a:gd name="T18" fmla="*/ 5 w 7"/>
                <a:gd name="T19" fmla="*/ 9 h 10"/>
                <a:gd name="T20" fmla="*/ 5 w 7"/>
                <a:gd name="T21" fmla="*/ 9 h 10"/>
                <a:gd name="T22" fmla="*/ 6 w 7"/>
                <a:gd name="T23" fmla="*/ 9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0" name="Freeform 1229"/>
            <p:cNvSpPr>
              <a:spLocks/>
            </p:cNvSpPr>
            <p:nvPr/>
          </p:nvSpPr>
          <p:spPr bwMode="auto">
            <a:xfrm>
              <a:off x="21734676" y="9068594"/>
              <a:ext cx="57150" cy="95250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2 h 10"/>
                <a:gd name="T4" fmla="*/ 3 w 6"/>
                <a:gd name="T5" fmla="*/ 0 h 10"/>
                <a:gd name="T6" fmla="*/ 1 w 6"/>
                <a:gd name="T7" fmla="*/ 1 h 10"/>
                <a:gd name="T8" fmla="*/ 0 w 6"/>
                <a:gd name="T9" fmla="*/ 4 h 10"/>
                <a:gd name="T10" fmla="*/ 0 w 6"/>
                <a:gd name="T11" fmla="*/ 5 h 10"/>
                <a:gd name="T12" fmla="*/ 0 w 6"/>
                <a:gd name="T13" fmla="*/ 7 h 10"/>
                <a:gd name="T14" fmla="*/ 3 w 6"/>
                <a:gd name="T15" fmla="*/ 10 h 10"/>
                <a:gd name="T16" fmla="*/ 5 w 6"/>
                <a:gd name="T17" fmla="*/ 9 h 10"/>
                <a:gd name="T18" fmla="*/ 5 w 6"/>
                <a:gd name="T19" fmla="*/ 8 h 10"/>
                <a:gd name="T20" fmla="*/ 5 w 6"/>
                <a:gd name="T21" fmla="*/ 8 h 10"/>
                <a:gd name="T22" fmla="*/ 5 w 6"/>
                <a:gd name="T23" fmla="*/ 8 h 10"/>
                <a:gd name="T24" fmla="*/ 6 w 6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1" name="Freeform 1230"/>
            <p:cNvSpPr>
              <a:spLocks/>
            </p:cNvSpPr>
            <p:nvPr/>
          </p:nvSpPr>
          <p:spPr bwMode="auto">
            <a:xfrm>
              <a:off x="22125201" y="9011444"/>
              <a:ext cx="76200" cy="142875"/>
            </a:xfrm>
            <a:custGeom>
              <a:avLst/>
              <a:gdLst>
                <a:gd name="T0" fmla="*/ 6 w 8"/>
                <a:gd name="T1" fmla="*/ 10 h 15"/>
                <a:gd name="T2" fmla="*/ 6 w 8"/>
                <a:gd name="T3" fmla="*/ 4 h 15"/>
                <a:gd name="T4" fmla="*/ 2 w 8"/>
                <a:gd name="T5" fmla="*/ 2 h 15"/>
                <a:gd name="T6" fmla="*/ 2 w 8"/>
                <a:gd name="T7" fmla="*/ 13 h 15"/>
                <a:gd name="T8" fmla="*/ 6 w 8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0"/>
                  </a:moveTo>
                  <a:cubicBezTo>
                    <a:pt x="5" y="9"/>
                    <a:pt x="5" y="6"/>
                    <a:pt x="6" y="4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6"/>
                    <a:pt x="0" y="9"/>
                    <a:pt x="2" y="13"/>
                  </a:cubicBezTo>
                  <a:cubicBezTo>
                    <a:pt x="4" y="15"/>
                    <a:pt x="8" y="13"/>
                    <a:pt x="6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2" name="Freeform 1231"/>
            <p:cNvSpPr>
              <a:spLocks/>
            </p:cNvSpPr>
            <p:nvPr/>
          </p:nvSpPr>
          <p:spPr bwMode="auto">
            <a:xfrm>
              <a:off x="21229851" y="9278144"/>
              <a:ext cx="200025" cy="95250"/>
            </a:xfrm>
            <a:custGeom>
              <a:avLst/>
              <a:gdLst>
                <a:gd name="T0" fmla="*/ 16 w 21"/>
                <a:gd name="T1" fmla="*/ 1 h 10"/>
                <a:gd name="T2" fmla="*/ 19 w 21"/>
                <a:gd name="T3" fmla="*/ 6 h 10"/>
                <a:gd name="T4" fmla="*/ 12 w 21"/>
                <a:gd name="T5" fmla="*/ 8 h 10"/>
                <a:gd name="T6" fmla="*/ 1 w 21"/>
                <a:gd name="T7" fmla="*/ 5 h 10"/>
                <a:gd name="T8" fmla="*/ 14 w 21"/>
                <a:gd name="T9" fmla="*/ 0 h 10"/>
                <a:gd name="T10" fmla="*/ 16 w 2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6" y="1"/>
                  </a:moveTo>
                  <a:cubicBezTo>
                    <a:pt x="18" y="1"/>
                    <a:pt x="21" y="3"/>
                    <a:pt x="19" y="6"/>
                  </a:cubicBezTo>
                  <a:cubicBezTo>
                    <a:pt x="18" y="8"/>
                    <a:pt x="14" y="8"/>
                    <a:pt x="12" y="8"/>
                  </a:cubicBezTo>
                  <a:cubicBezTo>
                    <a:pt x="9" y="9"/>
                    <a:pt x="0" y="10"/>
                    <a:pt x="1" y="5"/>
                  </a:cubicBezTo>
                  <a:cubicBezTo>
                    <a:pt x="2" y="1"/>
                    <a:pt x="11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3" name="Freeform 1232"/>
            <p:cNvSpPr>
              <a:spLocks/>
            </p:cNvSpPr>
            <p:nvPr/>
          </p:nvSpPr>
          <p:spPr bwMode="auto">
            <a:xfrm>
              <a:off x="21782301" y="9240044"/>
              <a:ext cx="200025" cy="85725"/>
            </a:xfrm>
            <a:custGeom>
              <a:avLst/>
              <a:gdLst>
                <a:gd name="T0" fmla="*/ 4 w 21"/>
                <a:gd name="T1" fmla="*/ 7 h 9"/>
                <a:gd name="T2" fmla="*/ 3 w 21"/>
                <a:gd name="T3" fmla="*/ 1 h 9"/>
                <a:gd name="T4" fmla="*/ 11 w 21"/>
                <a:gd name="T5" fmla="*/ 0 h 9"/>
                <a:gd name="T6" fmla="*/ 19 w 21"/>
                <a:gd name="T7" fmla="*/ 5 h 9"/>
                <a:gd name="T8" fmla="*/ 6 w 21"/>
                <a:gd name="T9" fmla="*/ 8 h 9"/>
                <a:gd name="T10" fmla="*/ 4 w 21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4" y="7"/>
                  </a:moveTo>
                  <a:cubicBezTo>
                    <a:pt x="2" y="7"/>
                    <a:pt x="0" y="3"/>
                    <a:pt x="3" y="1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4" y="0"/>
                    <a:pt x="21" y="1"/>
                    <a:pt x="19" y="5"/>
                  </a:cubicBezTo>
                  <a:cubicBezTo>
                    <a:pt x="18" y="9"/>
                    <a:pt x="9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4" name="Freeform 1233"/>
            <p:cNvSpPr>
              <a:spLocks/>
            </p:cNvSpPr>
            <p:nvPr/>
          </p:nvSpPr>
          <p:spPr bwMode="auto">
            <a:xfrm>
              <a:off x="21696576" y="8935244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7 w 14"/>
                <a:gd name="T3" fmla="*/ 0 h 5"/>
                <a:gd name="T4" fmla="*/ 2 w 14"/>
                <a:gd name="T5" fmla="*/ 1 h 5"/>
                <a:gd name="T6" fmla="*/ 2 w 14"/>
                <a:gd name="T7" fmla="*/ 5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4" y="5"/>
                    <a:pt x="5" y="5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5" name="Freeform 1234"/>
            <p:cNvSpPr>
              <a:spLocks/>
            </p:cNvSpPr>
            <p:nvPr/>
          </p:nvSpPr>
          <p:spPr bwMode="auto">
            <a:xfrm>
              <a:off x="21277476" y="9001919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1 w 11"/>
                <a:gd name="T5" fmla="*/ 1 h 5"/>
                <a:gd name="T6" fmla="*/ 2 w 11"/>
                <a:gd name="T7" fmla="*/ 4 h 5"/>
                <a:gd name="T8" fmla="*/ 6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1"/>
                    <a:pt x="7" y="1"/>
                    <a:pt x="6" y="1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8" y="5"/>
                    <a:pt x="10" y="4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6" name="Freeform 1235"/>
            <p:cNvSpPr>
              <a:spLocks/>
            </p:cNvSpPr>
            <p:nvPr/>
          </p:nvSpPr>
          <p:spPr bwMode="auto">
            <a:xfrm>
              <a:off x="21525126" y="9440069"/>
              <a:ext cx="161925" cy="38100"/>
            </a:xfrm>
            <a:custGeom>
              <a:avLst/>
              <a:gdLst>
                <a:gd name="T0" fmla="*/ 16 w 17"/>
                <a:gd name="T1" fmla="*/ 0 h 4"/>
                <a:gd name="T2" fmla="*/ 9 w 17"/>
                <a:gd name="T3" fmla="*/ 1 h 4"/>
                <a:gd name="T4" fmla="*/ 1 w 17"/>
                <a:gd name="T5" fmla="*/ 2 h 4"/>
                <a:gd name="T6" fmla="*/ 1 w 17"/>
                <a:gd name="T7" fmla="*/ 4 h 4"/>
                <a:gd name="T8" fmla="*/ 9 w 17"/>
                <a:gd name="T9" fmla="*/ 3 h 4"/>
                <a:gd name="T10" fmla="*/ 16 w 17"/>
                <a:gd name="T11" fmla="*/ 2 h 4"/>
                <a:gd name="T12" fmla="*/ 16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11" y="3"/>
                    <a:pt x="14" y="3"/>
                    <a:pt x="16" y="2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7" name="Freeform 1236"/>
            <p:cNvSpPr>
              <a:spLocks/>
            </p:cNvSpPr>
            <p:nvPr/>
          </p:nvSpPr>
          <p:spPr bwMode="auto">
            <a:xfrm>
              <a:off x="21163176" y="10602119"/>
              <a:ext cx="142875" cy="106363"/>
            </a:xfrm>
            <a:custGeom>
              <a:avLst/>
              <a:gdLst>
                <a:gd name="T0" fmla="*/ 13 w 15"/>
                <a:gd name="T1" fmla="*/ 1 h 11"/>
                <a:gd name="T2" fmla="*/ 15 w 15"/>
                <a:gd name="T3" fmla="*/ 2 h 11"/>
                <a:gd name="T4" fmla="*/ 15 w 15"/>
                <a:gd name="T5" fmla="*/ 3 h 11"/>
                <a:gd name="T6" fmla="*/ 15 w 15"/>
                <a:gd name="T7" fmla="*/ 6 h 11"/>
                <a:gd name="T8" fmla="*/ 14 w 15"/>
                <a:gd name="T9" fmla="*/ 9 h 11"/>
                <a:gd name="T10" fmla="*/ 9 w 15"/>
                <a:gd name="T11" fmla="*/ 11 h 11"/>
                <a:gd name="T12" fmla="*/ 4 w 15"/>
                <a:gd name="T13" fmla="*/ 10 h 11"/>
                <a:gd name="T14" fmla="*/ 2 w 15"/>
                <a:gd name="T15" fmla="*/ 7 h 11"/>
                <a:gd name="T16" fmla="*/ 3 w 15"/>
                <a:gd name="T17" fmla="*/ 1 h 11"/>
                <a:gd name="T18" fmla="*/ 13 w 15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13" y="1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9"/>
                    <a:pt x="14" y="9"/>
                  </a:cubicBezTo>
                  <a:cubicBezTo>
                    <a:pt x="13" y="11"/>
                    <a:pt x="11" y="11"/>
                    <a:pt x="9" y="11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5"/>
                    <a:pt x="0" y="0"/>
                    <a:pt x="3" y="1"/>
                  </a:cubicBezTo>
                  <a:cubicBezTo>
                    <a:pt x="7" y="2"/>
                    <a:pt x="10" y="2"/>
                    <a:pt x="13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8" name="Freeform 1237"/>
            <p:cNvSpPr>
              <a:spLocks/>
            </p:cNvSpPr>
            <p:nvPr/>
          </p:nvSpPr>
          <p:spPr bwMode="auto">
            <a:xfrm>
              <a:off x="21925176" y="10564019"/>
              <a:ext cx="133350" cy="125413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2 w 14"/>
                <a:gd name="T5" fmla="*/ 10 h 13"/>
                <a:gd name="T6" fmla="*/ 1 w 14"/>
                <a:gd name="T7" fmla="*/ 10 h 13"/>
                <a:gd name="T8" fmla="*/ 0 w 14"/>
                <a:gd name="T9" fmla="*/ 4 h 13"/>
                <a:gd name="T10" fmla="*/ 6 w 14"/>
                <a:gd name="T11" fmla="*/ 1 h 13"/>
                <a:gd name="T12" fmla="*/ 10 w 14"/>
                <a:gd name="T13" fmla="*/ 1 h 13"/>
                <a:gd name="T14" fmla="*/ 12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4" y="1"/>
                    <a:pt x="13" y="5"/>
                    <a:pt x="13" y="7"/>
                  </a:cubicBezTo>
                  <a:cubicBezTo>
                    <a:pt x="13" y="8"/>
                    <a:pt x="13" y="10"/>
                    <a:pt x="12" y="10"/>
                  </a:cubicBezTo>
                  <a:cubicBezTo>
                    <a:pt x="10" y="13"/>
                    <a:pt x="3" y="13"/>
                    <a:pt x="1" y="10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4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0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9" name="Freeform 1238"/>
            <p:cNvSpPr>
              <a:spLocks/>
            </p:cNvSpPr>
            <p:nvPr/>
          </p:nvSpPr>
          <p:spPr bwMode="auto">
            <a:xfrm>
              <a:off x="21544176" y="9259094"/>
              <a:ext cx="57150" cy="85725"/>
            </a:xfrm>
            <a:custGeom>
              <a:avLst/>
              <a:gdLst>
                <a:gd name="T0" fmla="*/ 5 w 6"/>
                <a:gd name="T1" fmla="*/ 7 h 9"/>
                <a:gd name="T2" fmla="*/ 3 w 6"/>
                <a:gd name="T3" fmla="*/ 6 h 9"/>
                <a:gd name="T4" fmla="*/ 3 w 6"/>
                <a:gd name="T5" fmla="*/ 2 h 9"/>
                <a:gd name="T6" fmla="*/ 2 w 6"/>
                <a:gd name="T7" fmla="*/ 1 h 9"/>
                <a:gd name="T8" fmla="*/ 0 w 6"/>
                <a:gd name="T9" fmla="*/ 8 h 9"/>
                <a:gd name="T10" fmla="*/ 1 w 6"/>
                <a:gd name="T11" fmla="*/ 8 h 9"/>
                <a:gd name="T12" fmla="*/ 5 w 6"/>
                <a:gd name="T13" fmla="*/ 9 h 9"/>
                <a:gd name="T14" fmla="*/ 5 w 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0" name="Freeform 1239"/>
            <p:cNvSpPr>
              <a:spLocks/>
            </p:cNvSpPr>
            <p:nvPr/>
          </p:nvSpPr>
          <p:spPr bwMode="auto">
            <a:xfrm>
              <a:off x="21077451" y="10765632"/>
              <a:ext cx="238125" cy="114300"/>
            </a:xfrm>
            <a:custGeom>
              <a:avLst/>
              <a:gdLst>
                <a:gd name="T0" fmla="*/ 24 w 25"/>
                <a:gd name="T1" fmla="*/ 9 h 12"/>
                <a:gd name="T2" fmla="*/ 22 w 25"/>
                <a:gd name="T3" fmla="*/ 10 h 12"/>
                <a:gd name="T4" fmla="*/ 9 w 25"/>
                <a:gd name="T5" fmla="*/ 12 h 12"/>
                <a:gd name="T6" fmla="*/ 6 w 25"/>
                <a:gd name="T7" fmla="*/ 11 h 12"/>
                <a:gd name="T8" fmla="*/ 1 w 25"/>
                <a:gd name="T9" fmla="*/ 9 h 12"/>
                <a:gd name="T10" fmla="*/ 3 w 25"/>
                <a:gd name="T11" fmla="*/ 4 h 12"/>
                <a:gd name="T12" fmla="*/ 6 w 25"/>
                <a:gd name="T13" fmla="*/ 2 h 12"/>
                <a:gd name="T14" fmla="*/ 8 w 25"/>
                <a:gd name="T15" fmla="*/ 3 h 12"/>
                <a:gd name="T16" fmla="*/ 13 w 25"/>
                <a:gd name="T17" fmla="*/ 5 h 12"/>
                <a:gd name="T18" fmla="*/ 15 w 25"/>
                <a:gd name="T19" fmla="*/ 1 h 12"/>
                <a:gd name="T20" fmla="*/ 22 w 25"/>
                <a:gd name="T21" fmla="*/ 0 h 12"/>
                <a:gd name="T22" fmla="*/ 24 w 25"/>
                <a:gd name="T23" fmla="*/ 5 h 12"/>
                <a:gd name="T24" fmla="*/ 24 w 25"/>
                <a:gd name="T2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4" y="9"/>
                  </a:moveTo>
                  <a:cubicBezTo>
                    <a:pt x="23" y="9"/>
                    <a:pt x="23" y="10"/>
                    <a:pt x="22" y="10"/>
                  </a:cubicBezTo>
                  <a:cubicBezTo>
                    <a:pt x="18" y="11"/>
                    <a:pt x="13" y="12"/>
                    <a:pt x="9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5" y="4"/>
                    <a:pt x="15" y="2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2" y="2"/>
                    <a:pt x="23" y="3"/>
                    <a:pt x="24" y="5"/>
                  </a:cubicBezTo>
                  <a:cubicBezTo>
                    <a:pt x="24" y="6"/>
                    <a:pt x="25" y="8"/>
                    <a:pt x="24" y="9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1" name="Freeform 1240"/>
            <p:cNvSpPr>
              <a:spLocks/>
            </p:cNvSpPr>
            <p:nvPr/>
          </p:nvSpPr>
          <p:spPr bwMode="auto">
            <a:xfrm>
              <a:off x="21077451" y="10784682"/>
              <a:ext cx="95250" cy="95250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10 h 10"/>
                <a:gd name="T4" fmla="*/ 6 w 10"/>
                <a:gd name="T5" fmla="*/ 9 h 10"/>
                <a:gd name="T6" fmla="*/ 1 w 10"/>
                <a:gd name="T7" fmla="*/ 7 h 10"/>
                <a:gd name="T8" fmla="*/ 3 w 10"/>
                <a:gd name="T9" fmla="*/ 2 h 10"/>
                <a:gd name="T10" fmla="*/ 6 w 10"/>
                <a:gd name="T11" fmla="*/ 0 h 10"/>
                <a:gd name="T12" fmla="*/ 8 w 10"/>
                <a:gd name="T13" fmla="*/ 2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8"/>
                    <a:pt x="9" y="9"/>
                    <a:pt x="9" y="10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4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2" name="Freeform 1241"/>
            <p:cNvSpPr>
              <a:spLocks/>
            </p:cNvSpPr>
            <p:nvPr/>
          </p:nvSpPr>
          <p:spPr bwMode="auto">
            <a:xfrm>
              <a:off x="21067926" y="10822782"/>
              <a:ext cx="257175" cy="76200"/>
            </a:xfrm>
            <a:custGeom>
              <a:avLst/>
              <a:gdLst>
                <a:gd name="T0" fmla="*/ 1 w 27"/>
                <a:gd name="T1" fmla="*/ 5 h 8"/>
                <a:gd name="T2" fmla="*/ 4 w 27"/>
                <a:gd name="T3" fmla="*/ 6 h 8"/>
                <a:gd name="T4" fmla="*/ 25 w 27"/>
                <a:gd name="T5" fmla="*/ 5 h 8"/>
                <a:gd name="T6" fmla="*/ 27 w 27"/>
                <a:gd name="T7" fmla="*/ 2 h 8"/>
                <a:gd name="T8" fmla="*/ 25 w 27"/>
                <a:gd name="T9" fmla="*/ 0 h 8"/>
                <a:gd name="T10" fmla="*/ 23 w 27"/>
                <a:gd name="T11" fmla="*/ 1 h 8"/>
                <a:gd name="T12" fmla="*/ 10 w 27"/>
                <a:gd name="T13" fmla="*/ 3 h 8"/>
                <a:gd name="T14" fmla="*/ 4 w 27"/>
                <a:gd name="T15" fmla="*/ 2 h 8"/>
                <a:gd name="T16" fmla="*/ 1 w 27"/>
                <a:gd name="T17" fmla="*/ 2 h 8"/>
                <a:gd name="T18" fmla="*/ 1 w 27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1" y="5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11" y="8"/>
                    <a:pt x="18" y="7"/>
                    <a:pt x="25" y="5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19" y="3"/>
                    <a:pt x="15" y="4"/>
                    <a:pt x="10" y="3"/>
                  </a:cubicBezTo>
                  <a:cubicBezTo>
                    <a:pt x="8" y="3"/>
                    <a:pt x="6" y="3"/>
                    <a:pt x="4" y="2"/>
                  </a:cubicBezTo>
                  <a:cubicBezTo>
                    <a:pt x="3" y="2"/>
                    <a:pt x="2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3" name="Freeform 1242"/>
            <p:cNvSpPr>
              <a:spLocks/>
            </p:cNvSpPr>
            <p:nvPr/>
          </p:nvSpPr>
          <p:spPr bwMode="auto">
            <a:xfrm>
              <a:off x="21210801" y="1077515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0 w 3"/>
                <a:gd name="T5" fmla="*/ 2 h 2"/>
                <a:gd name="T6" fmla="*/ 1 w 3"/>
                <a:gd name="T7" fmla="*/ 2 h 2"/>
                <a:gd name="T8" fmla="*/ 3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4" name="Freeform 1243"/>
            <p:cNvSpPr>
              <a:spLocks/>
            </p:cNvSpPr>
            <p:nvPr/>
          </p:nvSpPr>
          <p:spPr bwMode="auto">
            <a:xfrm>
              <a:off x="21201276" y="1079420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2 w 3"/>
                <a:gd name="T7" fmla="*/ 2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5" name="Freeform 1244"/>
            <p:cNvSpPr>
              <a:spLocks/>
            </p:cNvSpPr>
            <p:nvPr/>
          </p:nvSpPr>
          <p:spPr bwMode="auto">
            <a:xfrm>
              <a:off x="21201276" y="10803732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6" name="Freeform 1245"/>
            <p:cNvSpPr>
              <a:spLocks/>
            </p:cNvSpPr>
            <p:nvPr/>
          </p:nvSpPr>
          <p:spPr bwMode="auto">
            <a:xfrm>
              <a:off x="21925176" y="9601994"/>
              <a:ext cx="209550" cy="209550"/>
            </a:xfrm>
            <a:custGeom>
              <a:avLst/>
              <a:gdLst>
                <a:gd name="T0" fmla="*/ 15 w 22"/>
                <a:gd name="T1" fmla="*/ 21 h 22"/>
                <a:gd name="T2" fmla="*/ 1 w 22"/>
                <a:gd name="T3" fmla="*/ 15 h 22"/>
                <a:gd name="T4" fmla="*/ 2 w 22"/>
                <a:gd name="T5" fmla="*/ 11 h 22"/>
                <a:gd name="T6" fmla="*/ 3 w 22"/>
                <a:gd name="T7" fmla="*/ 4 h 22"/>
                <a:gd name="T8" fmla="*/ 11 w 22"/>
                <a:gd name="T9" fmla="*/ 7 h 22"/>
                <a:gd name="T10" fmla="*/ 11 w 22"/>
                <a:gd name="T11" fmla="*/ 0 h 22"/>
                <a:gd name="T12" fmla="*/ 15 w 22"/>
                <a:gd name="T13" fmla="*/ 1 h 22"/>
                <a:gd name="T14" fmla="*/ 19 w 22"/>
                <a:gd name="T15" fmla="*/ 5 h 22"/>
                <a:gd name="T16" fmla="*/ 21 w 22"/>
                <a:gd name="T17" fmla="*/ 11 h 22"/>
                <a:gd name="T18" fmla="*/ 21 w 22"/>
                <a:gd name="T19" fmla="*/ 17 h 22"/>
                <a:gd name="T20" fmla="*/ 15 w 22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5" y="21"/>
                  </a:moveTo>
                  <a:cubicBezTo>
                    <a:pt x="11" y="22"/>
                    <a:pt x="0" y="22"/>
                    <a:pt x="1" y="15"/>
                  </a:cubicBezTo>
                  <a:cubicBezTo>
                    <a:pt x="0" y="14"/>
                    <a:pt x="0" y="11"/>
                    <a:pt x="2" y="11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4" y="8"/>
                    <a:pt x="8" y="9"/>
                    <a:pt x="11" y="7"/>
                  </a:cubicBezTo>
                  <a:cubicBezTo>
                    <a:pt x="11" y="5"/>
                    <a:pt x="11" y="3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2"/>
                    <a:pt x="18" y="3"/>
                    <a:pt x="19" y="5"/>
                  </a:cubicBezTo>
                  <a:cubicBezTo>
                    <a:pt x="20" y="6"/>
                    <a:pt x="21" y="9"/>
                    <a:pt x="21" y="11"/>
                  </a:cubicBezTo>
                  <a:cubicBezTo>
                    <a:pt x="22" y="13"/>
                    <a:pt x="22" y="15"/>
                    <a:pt x="21" y="17"/>
                  </a:cubicBezTo>
                  <a:cubicBezTo>
                    <a:pt x="19" y="19"/>
                    <a:pt x="17" y="20"/>
                    <a:pt x="1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7" name="Freeform 1246"/>
            <p:cNvSpPr>
              <a:spLocks/>
            </p:cNvSpPr>
            <p:nvPr/>
          </p:nvSpPr>
          <p:spPr bwMode="auto">
            <a:xfrm>
              <a:off x="20982201" y="9601994"/>
              <a:ext cx="257175" cy="209550"/>
            </a:xfrm>
            <a:custGeom>
              <a:avLst/>
              <a:gdLst>
                <a:gd name="T0" fmla="*/ 9 w 27"/>
                <a:gd name="T1" fmla="*/ 21 h 22"/>
                <a:gd name="T2" fmla="*/ 25 w 27"/>
                <a:gd name="T3" fmla="*/ 15 h 22"/>
                <a:gd name="T4" fmla="*/ 24 w 27"/>
                <a:gd name="T5" fmla="*/ 11 h 22"/>
                <a:gd name="T6" fmla="*/ 23 w 27"/>
                <a:gd name="T7" fmla="*/ 4 h 22"/>
                <a:gd name="T8" fmla="*/ 14 w 27"/>
                <a:gd name="T9" fmla="*/ 7 h 22"/>
                <a:gd name="T10" fmla="*/ 14 w 27"/>
                <a:gd name="T11" fmla="*/ 0 h 22"/>
                <a:gd name="T12" fmla="*/ 9 w 27"/>
                <a:gd name="T13" fmla="*/ 1 h 22"/>
                <a:gd name="T14" fmla="*/ 5 w 27"/>
                <a:gd name="T15" fmla="*/ 5 h 22"/>
                <a:gd name="T16" fmla="*/ 2 w 27"/>
                <a:gd name="T17" fmla="*/ 11 h 22"/>
                <a:gd name="T18" fmla="*/ 2 w 27"/>
                <a:gd name="T19" fmla="*/ 17 h 22"/>
                <a:gd name="T20" fmla="*/ 9 w 2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2">
                  <a:moveTo>
                    <a:pt x="9" y="21"/>
                  </a:moveTo>
                  <a:cubicBezTo>
                    <a:pt x="14" y="22"/>
                    <a:pt x="27" y="22"/>
                    <a:pt x="25" y="15"/>
                  </a:cubicBezTo>
                  <a:cubicBezTo>
                    <a:pt x="27" y="14"/>
                    <a:pt x="26" y="11"/>
                    <a:pt x="24" y="11"/>
                  </a:cubicBezTo>
                  <a:cubicBezTo>
                    <a:pt x="26" y="9"/>
                    <a:pt x="25" y="5"/>
                    <a:pt x="23" y="4"/>
                  </a:cubicBezTo>
                  <a:cubicBezTo>
                    <a:pt x="22" y="8"/>
                    <a:pt x="17" y="9"/>
                    <a:pt x="14" y="7"/>
                  </a:cubicBezTo>
                  <a:cubicBezTo>
                    <a:pt x="13" y="5"/>
                    <a:pt x="13" y="3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3" y="6"/>
                    <a:pt x="2" y="9"/>
                    <a:pt x="2" y="11"/>
                  </a:cubicBezTo>
                  <a:cubicBezTo>
                    <a:pt x="1" y="13"/>
                    <a:pt x="0" y="15"/>
                    <a:pt x="2" y="17"/>
                  </a:cubicBezTo>
                  <a:cubicBezTo>
                    <a:pt x="4" y="19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8" name="Freeform 1247"/>
            <p:cNvSpPr>
              <a:spLocks/>
            </p:cNvSpPr>
            <p:nvPr/>
          </p:nvSpPr>
          <p:spPr bwMode="auto">
            <a:xfrm>
              <a:off x="20982201" y="8620919"/>
              <a:ext cx="847725" cy="276225"/>
            </a:xfrm>
            <a:custGeom>
              <a:avLst/>
              <a:gdLst>
                <a:gd name="T0" fmla="*/ 87 w 89"/>
                <a:gd name="T1" fmla="*/ 1 h 29"/>
                <a:gd name="T2" fmla="*/ 48 w 89"/>
                <a:gd name="T3" fmla="*/ 19 h 29"/>
                <a:gd name="T4" fmla="*/ 2 w 89"/>
                <a:gd name="T5" fmla="*/ 25 h 29"/>
                <a:gd name="T6" fmla="*/ 2 w 89"/>
                <a:gd name="T7" fmla="*/ 28 h 29"/>
                <a:gd name="T8" fmla="*/ 52 w 89"/>
                <a:gd name="T9" fmla="*/ 21 h 29"/>
                <a:gd name="T10" fmla="*/ 75 w 89"/>
                <a:gd name="T11" fmla="*/ 13 h 29"/>
                <a:gd name="T12" fmla="*/ 88 w 89"/>
                <a:gd name="T13" fmla="*/ 2 h 29"/>
                <a:gd name="T14" fmla="*/ 87 w 89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9">
                  <a:moveTo>
                    <a:pt x="87" y="1"/>
                  </a:moveTo>
                  <a:cubicBezTo>
                    <a:pt x="76" y="10"/>
                    <a:pt x="62" y="15"/>
                    <a:pt x="48" y="19"/>
                  </a:cubicBezTo>
                  <a:cubicBezTo>
                    <a:pt x="33" y="23"/>
                    <a:pt x="18" y="24"/>
                    <a:pt x="2" y="25"/>
                  </a:cubicBezTo>
                  <a:cubicBezTo>
                    <a:pt x="0" y="26"/>
                    <a:pt x="0" y="28"/>
                    <a:pt x="2" y="28"/>
                  </a:cubicBezTo>
                  <a:cubicBezTo>
                    <a:pt x="19" y="29"/>
                    <a:pt x="36" y="26"/>
                    <a:pt x="52" y="21"/>
                  </a:cubicBezTo>
                  <a:cubicBezTo>
                    <a:pt x="60" y="19"/>
                    <a:pt x="67" y="16"/>
                    <a:pt x="75" y="13"/>
                  </a:cubicBezTo>
                  <a:cubicBezTo>
                    <a:pt x="80" y="11"/>
                    <a:pt x="86" y="7"/>
                    <a:pt x="88" y="2"/>
                  </a:cubicBezTo>
                  <a:cubicBezTo>
                    <a:pt x="89" y="1"/>
                    <a:pt x="87" y="0"/>
                    <a:pt x="87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9" name="Freeform 1248"/>
            <p:cNvSpPr>
              <a:spLocks/>
            </p:cNvSpPr>
            <p:nvPr/>
          </p:nvSpPr>
          <p:spPr bwMode="auto">
            <a:xfrm>
              <a:off x="21058401" y="8497094"/>
              <a:ext cx="647700" cy="219075"/>
            </a:xfrm>
            <a:custGeom>
              <a:avLst/>
              <a:gdLst>
                <a:gd name="T0" fmla="*/ 68 w 68"/>
                <a:gd name="T1" fmla="*/ 0 h 23"/>
                <a:gd name="T2" fmla="*/ 35 w 68"/>
                <a:gd name="T3" fmla="*/ 10 h 23"/>
                <a:gd name="T4" fmla="*/ 1 w 68"/>
                <a:gd name="T5" fmla="*/ 21 h 23"/>
                <a:gd name="T6" fmla="*/ 1 w 68"/>
                <a:gd name="T7" fmla="*/ 23 h 23"/>
                <a:gd name="T8" fmla="*/ 36 w 68"/>
                <a:gd name="T9" fmla="*/ 12 h 23"/>
                <a:gd name="T10" fmla="*/ 68 w 68"/>
                <a:gd name="T11" fmla="*/ 1 h 23"/>
                <a:gd name="T12" fmla="*/ 68 w 6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cubicBezTo>
                    <a:pt x="57" y="2"/>
                    <a:pt x="46" y="6"/>
                    <a:pt x="35" y="10"/>
                  </a:cubicBezTo>
                  <a:cubicBezTo>
                    <a:pt x="24" y="13"/>
                    <a:pt x="12" y="17"/>
                    <a:pt x="1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3" y="20"/>
                    <a:pt x="24" y="16"/>
                    <a:pt x="36" y="12"/>
                  </a:cubicBezTo>
                  <a:cubicBezTo>
                    <a:pt x="46" y="9"/>
                    <a:pt x="58" y="6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0" name="Freeform 1249"/>
            <p:cNvSpPr>
              <a:spLocks/>
            </p:cNvSpPr>
            <p:nvPr/>
          </p:nvSpPr>
          <p:spPr bwMode="auto">
            <a:xfrm>
              <a:off x="21067926" y="8373269"/>
              <a:ext cx="685800" cy="200025"/>
            </a:xfrm>
            <a:custGeom>
              <a:avLst/>
              <a:gdLst>
                <a:gd name="T0" fmla="*/ 72 w 72"/>
                <a:gd name="T1" fmla="*/ 3 h 21"/>
                <a:gd name="T2" fmla="*/ 30 w 72"/>
                <a:gd name="T3" fmla="*/ 5 h 21"/>
                <a:gd name="T4" fmla="*/ 9 w 72"/>
                <a:gd name="T5" fmla="*/ 13 h 21"/>
                <a:gd name="T6" fmla="*/ 0 w 72"/>
                <a:gd name="T7" fmla="*/ 20 h 21"/>
                <a:gd name="T8" fmla="*/ 1 w 72"/>
                <a:gd name="T9" fmla="*/ 20 h 21"/>
                <a:gd name="T10" fmla="*/ 18 w 72"/>
                <a:gd name="T11" fmla="*/ 12 h 21"/>
                <a:gd name="T12" fmla="*/ 35 w 72"/>
                <a:gd name="T13" fmla="*/ 7 h 21"/>
                <a:gd name="T14" fmla="*/ 72 w 72"/>
                <a:gd name="T15" fmla="*/ 4 h 21"/>
                <a:gd name="T16" fmla="*/ 72 w 7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1">
                  <a:moveTo>
                    <a:pt x="72" y="3"/>
                  </a:moveTo>
                  <a:cubicBezTo>
                    <a:pt x="58" y="0"/>
                    <a:pt x="43" y="2"/>
                    <a:pt x="30" y="5"/>
                  </a:cubicBezTo>
                  <a:cubicBezTo>
                    <a:pt x="23" y="7"/>
                    <a:pt x="16" y="10"/>
                    <a:pt x="9" y="13"/>
                  </a:cubicBezTo>
                  <a:cubicBezTo>
                    <a:pt x="5" y="14"/>
                    <a:pt x="0" y="16"/>
                    <a:pt x="0" y="20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3" y="15"/>
                    <a:pt x="14" y="13"/>
                    <a:pt x="18" y="12"/>
                  </a:cubicBezTo>
                  <a:cubicBezTo>
                    <a:pt x="24" y="10"/>
                    <a:pt x="30" y="8"/>
                    <a:pt x="35" y="7"/>
                  </a:cubicBezTo>
                  <a:cubicBezTo>
                    <a:pt x="48" y="5"/>
                    <a:pt x="59" y="5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1" name="Freeform 1250"/>
            <p:cNvSpPr>
              <a:spLocks/>
            </p:cNvSpPr>
            <p:nvPr/>
          </p:nvSpPr>
          <p:spPr bwMode="auto">
            <a:xfrm>
              <a:off x="21991851" y="8525669"/>
              <a:ext cx="104775" cy="180975"/>
            </a:xfrm>
            <a:custGeom>
              <a:avLst/>
              <a:gdLst>
                <a:gd name="T0" fmla="*/ 8 w 11"/>
                <a:gd name="T1" fmla="*/ 9 h 19"/>
                <a:gd name="T2" fmla="*/ 2 w 11"/>
                <a:gd name="T3" fmla="*/ 0 h 19"/>
                <a:gd name="T4" fmla="*/ 0 w 11"/>
                <a:gd name="T5" fmla="*/ 1 h 19"/>
                <a:gd name="T6" fmla="*/ 6 w 11"/>
                <a:gd name="T7" fmla="*/ 10 h 19"/>
                <a:gd name="T8" fmla="*/ 10 w 11"/>
                <a:gd name="T9" fmla="*/ 18 h 19"/>
                <a:gd name="T10" fmla="*/ 11 w 11"/>
                <a:gd name="T11" fmla="*/ 18 h 19"/>
                <a:gd name="T12" fmla="*/ 8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8" y="9"/>
                  </a:moveTo>
                  <a:cubicBezTo>
                    <a:pt x="6" y="6"/>
                    <a:pt x="4" y="3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4"/>
                    <a:pt x="4" y="7"/>
                    <a:pt x="6" y="10"/>
                  </a:cubicBezTo>
                  <a:cubicBezTo>
                    <a:pt x="7" y="13"/>
                    <a:pt x="8" y="16"/>
                    <a:pt x="10" y="18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5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2" name="Freeform 1251"/>
            <p:cNvSpPr>
              <a:spLocks/>
            </p:cNvSpPr>
            <p:nvPr/>
          </p:nvSpPr>
          <p:spPr bwMode="auto">
            <a:xfrm>
              <a:off x="22029951" y="8468519"/>
              <a:ext cx="85725" cy="8572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3 h 9"/>
                <a:gd name="T4" fmla="*/ 6 w 9"/>
                <a:gd name="T5" fmla="*/ 8 h 9"/>
                <a:gd name="T6" fmla="*/ 9 w 9"/>
                <a:gd name="T7" fmla="*/ 8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6" y="9"/>
                    <a:pt x="8" y="9"/>
                    <a:pt x="9" y="8"/>
                  </a:cubicBezTo>
                  <a:cubicBezTo>
                    <a:pt x="9" y="4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453" name="กลุ่ม 1452"/>
          <p:cNvGrpSpPr/>
          <p:nvPr/>
        </p:nvGrpSpPr>
        <p:grpSpPr>
          <a:xfrm>
            <a:off x="3790132" y="2971800"/>
            <a:ext cx="2302149" cy="3822226"/>
            <a:chOff x="10455274" y="10493376"/>
            <a:chExt cx="1658938" cy="2754312"/>
          </a:xfrm>
        </p:grpSpPr>
        <p:sp>
          <p:nvSpPr>
            <p:cNvPr id="1454" name="Freeform 1252"/>
            <p:cNvSpPr>
              <a:spLocks/>
            </p:cNvSpPr>
            <p:nvPr/>
          </p:nvSpPr>
          <p:spPr bwMode="auto">
            <a:xfrm>
              <a:off x="11790362" y="10902951"/>
              <a:ext cx="323850" cy="657225"/>
            </a:xfrm>
            <a:custGeom>
              <a:avLst/>
              <a:gdLst>
                <a:gd name="T0" fmla="*/ 6 w 34"/>
                <a:gd name="T1" fmla="*/ 69 h 69"/>
                <a:gd name="T2" fmla="*/ 22 w 34"/>
                <a:gd name="T3" fmla="*/ 22 h 69"/>
                <a:gd name="T4" fmla="*/ 31 w 34"/>
                <a:gd name="T5" fmla="*/ 21 h 69"/>
                <a:gd name="T6" fmla="*/ 33 w 34"/>
                <a:gd name="T7" fmla="*/ 19 h 69"/>
                <a:gd name="T8" fmla="*/ 33 w 34"/>
                <a:gd name="T9" fmla="*/ 16 h 69"/>
                <a:gd name="T10" fmla="*/ 30 w 34"/>
                <a:gd name="T11" fmla="*/ 16 h 69"/>
                <a:gd name="T12" fmla="*/ 28 w 34"/>
                <a:gd name="T13" fmla="*/ 17 h 69"/>
                <a:gd name="T14" fmla="*/ 32 w 34"/>
                <a:gd name="T15" fmla="*/ 11 h 69"/>
                <a:gd name="T16" fmla="*/ 33 w 34"/>
                <a:gd name="T17" fmla="*/ 8 h 69"/>
                <a:gd name="T18" fmla="*/ 30 w 34"/>
                <a:gd name="T19" fmla="*/ 9 h 69"/>
                <a:gd name="T20" fmla="*/ 25 w 34"/>
                <a:gd name="T21" fmla="*/ 12 h 69"/>
                <a:gd name="T22" fmla="*/ 28 w 34"/>
                <a:gd name="T23" fmla="*/ 4 h 69"/>
                <a:gd name="T24" fmla="*/ 27 w 34"/>
                <a:gd name="T25" fmla="*/ 2 h 69"/>
                <a:gd name="T26" fmla="*/ 26 w 34"/>
                <a:gd name="T27" fmla="*/ 3 h 69"/>
                <a:gd name="T28" fmla="*/ 20 w 34"/>
                <a:gd name="T29" fmla="*/ 9 h 69"/>
                <a:gd name="T30" fmla="*/ 21 w 34"/>
                <a:gd name="T31" fmla="*/ 2 h 69"/>
                <a:gd name="T32" fmla="*/ 20 w 34"/>
                <a:gd name="T33" fmla="*/ 0 h 69"/>
                <a:gd name="T34" fmla="*/ 18 w 34"/>
                <a:gd name="T35" fmla="*/ 1 h 69"/>
                <a:gd name="T36" fmla="*/ 15 w 34"/>
                <a:gd name="T37" fmla="*/ 12 h 69"/>
                <a:gd name="T38" fmla="*/ 12 w 34"/>
                <a:gd name="T39" fmla="*/ 8 h 69"/>
                <a:gd name="T40" fmla="*/ 11 w 34"/>
                <a:gd name="T41" fmla="*/ 7 h 69"/>
                <a:gd name="T42" fmla="*/ 10 w 34"/>
                <a:gd name="T43" fmla="*/ 8 h 69"/>
                <a:gd name="T44" fmla="*/ 10 w 34"/>
                <a:gd name="T45" fmla="*/ 10 h 69"/>
                <a:gd name="T46" fmla="*/ 13 w 34"/>
                <a:gd name="T47" fmla="*/ 18 h 69"/>
                <a:gd name="T48" fmla="*/ 0 w 34"/>
                <a:gd name="T49" fmla="*/ 64 h 69"/>
                <a:gd name="T50" fmla="*/ 6 w 34"/>
                <a:gd name="T5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69">
                  <a:moveTo>
                    <a:pt x="6" y="69"/>
                  </a:moveTo>
                  <a:cubicBezTo>
                    <a:pt x="11" y="53"/>
                    <a:pt x="17" y="37"/>
                    <a:pt x="22" y="22"/>
                  </a:cubicBezTo>
                  <a:cubicBezTo>
                    <a:pt x="25" y="22"/>
                    <a:pt x="28" y="22"/>
                    <a:pt x="31" y="21"/>
                  </a:cubicBezTo>
                  <a:cubicBezTo>
                    <a:pt x="32" y="20"/>
                    <a:pt x="32" y="20"/>
                    <a:pt x="33" y="19"/>
                  </a:cubicBezTo>
                  <a:cubicBezTo>
                    <a:pt x="33" y="18"/>
                    <a:pt x="34" y="17"/>
                    <a:pt x="33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9" y="16"/>
                    <a:pt x="28" y="16"/>
                    <a:pt x="28" y="17"/>
                  </a:cubicBezTo>
                  <a:cubicBezTo>
                    <a:pt x="29" y="15"/>
                    <a:pt x="31" y="13"/>
                    <a:pt x="32" y="11"/>
                  </a:cubicBezTo>
                  <a:cubicBezTo>
                    <a:pt x="33" y="11"/>
                    <a:pt x="33" y="9"/>
                    <a:pt x="33" y="8"/>
                  </a:cubicBezTo>
                  <a:cubicBezTo>
                    <a:pt x="32" y="8"/>
                    <a:pt x="31" y="8"/>
                    <a:pt x="30" y="9"/>
                  </a:cubicBezTo>
                  <a:cubicBezTo>
                    <a:pt x="28" y="10"/>
                    <a:pt x="27" y="11"/>
                    <a:pt x="25" y="12"/>
                  </a:cubicBezTo>
                  <a:cubicBezTo>
                    <a:pt x="27" y="10"/>
                    <a:pt x="28" y="7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7" y="2"/>
                    <a:pt x="27" y="2"/>
                    <a:pt x="26" y="3"/>
                  </a:cubicBezTo>
                  <a:cubicBezTo>
                    <a:pt x="24" y="4"/>
                    <a:pt x="21" y="6"/>
                    <a:pt x="20" y="9"/>
                  </a:cubicBezTo>
                  <a:cubicBezTo>
                    <a:pt x="20" y="7"/>
                    <a:pt x="21" y="5"/>
                    <a:pt x="21" y="2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6" y="4"/>
                    <a:pt x="14" y="8"/>
                    <a:pt x="15" y="12"/>
                  </a:cubicBezTo>
                  <a:cubicBezTo>
                    <a:pt x="14" y="10"/>
                    <a:pt x="14" y="9"/>
                    <a:pt x="12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0" y="13"/>
                    <a:pt x="11" y="16"/>
                    <a:pt x="13" y="18"/>
                  </a:cubicBezTo>
                  <a:cubicBezTo>
                    <a:pt x="9" y="33"/>
                    <a:pt x="5" y="49"/>
                    <a:pt x="0" y="64"/>
                  </a:cubicBezTo>
                  <a:cubicBezTo>
                    <a:pt x="2" y="65"/>
                    <a:pt x="4" y="67"/>
                    <a:pt x="6" y="6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5" name="Freeform 1253"/>
            <p:cNvSpPr>
              <a:spLocks/>
            </p:cNvSpPr>
            <p:nvPr/>
          </p:nvSpPr>
          <p:spPr bwMode="auto">
            <a:xfrm>
              <a:off x="11599862" y="11436351"/>
              <a:ext cx="295275" cy="390525"/>
            </a:xfrm>
            <a:custGeom>
              <a:avLst/>
              <a:gdLst>
                <a:gd name="T0" fmla="*/ 12 w 31"/>
                <a:gd name="T1" fmla="*/ 41 h 41"/>
                <a:gd name="T2" fmla="*/ 31 w 31"/>
                <a:gd name="T3" fmla="*/ 11 h 41"/>
                <a:gd name="T4" fmla="*/ 16 w 31"/>
                <a:gd name="T5" fmla="*/ 0 h 41"/>
                <a:gd name="T6" fmla="*/ 0 w 31"/>
                <a:gd name="T7" fmla="*/ 29 h 41"/>
                <a:gd name="T8" fmla="*/ 12 w 3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12" y="41"/>
                  </a:moveTo>
                  <a:cubicBezTo>
                    <a:pt x="21" y="34"/>
                    <a:pt x="28" y="22"/>
                    <a:pt x="31" y="11"/>
                  </a:cubicBezTo>
                  <a:cubicBezTo>
                    <a:pt x="27" y="7"/>
                    <a:pt x="21" y="3"/>
                    <a:pt x="16" y="0"/>
                  </a:cubicBezTo>
                  <a:cubicBezTo>
                    <a:pt x="14" y="11"/>
                    <a:pt x="8" y="21"/>
                    <a:pt x="0" y="29"/>
                  </a:cubicBezTo>
                  <a:cubicBezTo>
                    <a:pt x="4" y="32"/>
                    <a:pt x="9" y="38"/>
                    <a:pt x="12" y="41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6" name="Freeform 1254"/>
            <p:cNvSpPr>
              <a:spLocks/>
            </p:cNvSpPr>
            <p:nvPr/>
          </p:nvSpPr>
          <p:spPr bwMode="auto">
            <a:xfrm>
              <a:off x="10455274" y="11179176"/>
              <a:ext cx="487363" cy="561975"/>
            </a:xfrm>
            <a:custGeom>
              <a:avLst/>
              <a:gdLst>
                <a:gd name="T0" fmla="*/ 47 w 51"/>
                <a:gd name="T1" fmla="*/ 59 h 59"/>
                <a:gd name="T2" fmla="*/ 15 w 51"/>
                <a:gd name="T3" fmla="*/ 22 h 59"/>
                <a:gd name="T4" fmla="*/ 6 w 51"/>
                <a:gd name="T5" fmla="*/ 24 h 59"/>
                <a:gd name="T6" fmla="*/ 4 w 51"/>
                <a:gd name="T7" fmla="*/ 23 h 59"/>
                <a:gd name="T8" fmla="*/ 3 w 51"/>
                <a:gd name="T9" fmla="*/ 20 h 59"/>
                <a:gd name="T10" fmla="*/ 5 w 51"/>
                <a:gd name="T11" fmla="*/ 19 h 59"/>
                <a:gd name="T12" fmla="*/ 8 w 51"/>
                <a:gd name="T13" fmla="*/ 19 h 59"/>
                <a:gd name="T14" fmla="*/ 2 w 51"/>
                <a:gd name="T15" fmla="*/ 16 h 59"/>
                <a:gd name="T16" fmla="*/ 0 w 51"/>
                <a:gd name="T17" fmla="*/ 13 h 59"/>
                <a:gd name="T18" fmla="*/ 3 w 51"/>
                <a:gd name="T19" fmla="*/ 12 h 59"/>
                <a:gd name="T20" fmla="*/ 8 w 51"/>
                <a:gd name="T21" fmla="*/ 14 h 59"/>
                <a:gd name="T22" fmla="*/ 3 w 51"/>
                <a:gd name="T23" fmla="*/ 8 h 59"/>
                <a:gd name="T24" fmla="*/ 3 w 51"/>
                <a:gd name="T25" fmla="*/ 5 h 59"/>
                <a:gd name="T26" fmla="*/ 4 w 51"/>
                <a:gd name="T27" fmla="*/ 5 h 59"/>
                <a:gd name="T28" fmla="*/ 12 w 51"/>
                <a:gd name="T29" fmla="*/ 9 h 59"/>
                <a:gd name="T30" fmla="*/ 9 w 51"/>
                <a:gd name="T31" fmla="*/ 3 h 59"/>
                <a:gd name="T32" fmla="*/ 9 w 51"/>
                <a:gd name="T33" fmla="*/ 1 h 59"/>
                <a:gd name="T34" fmla="*/ 11 w 51"/>
                <a:gd name="T35" fmla="*/ 1 h 59"/>
                <a:gd name="T36" fmla="*/ 17 w 51"/>
                <a:gd name="T37" fmla="*/ 10 h 59"/>
                <a:gd name="T38" fmla="*/ 19 w 51"/>
                <a:gd name="T39" fmla="*/ 5 h 59"/>
                <a:gd name="T40" fmla="*/ 20 w 51"/>
                <a:gd name="T41" fmla="*/ 4 h 59"/>
                <a:gd name="T42" fmla="*/ 21 w 51"/>
                <a:gd name="T43" fmla="*/ 4 h 59"/>
                <a:gd name="T44" fmla="*/ 22 w 51"/>
                <a:gd name="T45" fmla="*/ 6 h 59"/>
                <a:gd name="T46" fmla="*/ 22 w 51"/>
                <a:gd name="T47" fmla="*/ 14 h 59"/>
                <a:gd name="T48" fmla="*/ 51 w 51"/>
                <a:gd name="T49" fmla="*/ 52 h 59"/>
                <a:gd name="T50" fmla="*/ 47 w 51"/>
                <a:gd name="T5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9">
                  <a:moveTo>
                    <a:pt x="47" y="59"/>
                  </a:moveTo>
                  <a:cubicBezTo>
                    <a:pt x="37" y="47"/>
                    <a:pt x="25" y="34"/>
                    <a:pt x="15" y="22"/>
                  </a:cubicBezTo>
                  <a:cubicBezTo>
                    <a:pt x="12" y="23"/>
                    <a:pt x="9" y="24"/>
                    <a:pt x="6" y="24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2" y="21"/>
                    <a:pt x="3" y="20"/>
                  </a:cubicBezTo>
                  <a:cubicBezTo>
                    <a:pt x="3" y="20"/>
                    <a:pt x="4" y="19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6" y="18"/>
                    <a:pt x="4" y="17"/>
                    <a:pt x="2" y="16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6" y="12"/>
                    <a:pt x="4" y="10"/>
                    <a:pt x="3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7" y="6"/>
                    <a:pt x="10" y="7"/>
                    <a:pt x="12" y="9"/>
                  </a:cubicBezTo>
                  <a:cubicBezTo>
                    <a:pt x="11" y="7"/>
                    <a:pt x="10" y="5"/>
                    <a:pt x="9" y="3"/>
                  </a:cubicBezTo>
                  <a:cubicBezTo>
                    <a:pt x="9" y="2"/>
                    <a:pt x="8" y="1"/>
                    <a:pt x="9" y="1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4" y="2"/>
                    <a:pt x="17" y="6"/>
                    <a:pt x="17" y="10"/>
                  </a:cubicBezTo>
                  <a:cubicBezTo>
                    <a:pt x="18" y="8"/>
                    <a:pt x="18" y="6"/>
                    <a:pt x="19" y="5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9"/>
                    <a:pt x="23" y="12"/>
                    <a:pt x="22" y="14"/>
                  </a:cubicBezTo>
                  <a:cubicBezTo>
                    <a:pt x="31" y="28"/>
                    <a:pt x="41" y="40"/>
                    <a:pt x="51" y="52"/>
                  </a:cubicBezTo>
                  <a:cubicBezTo>
                    <a:pt x="50" y="54"/>
                    <a:pt x="49" y="57"/>
                    <a:pt x="47" y="5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7" name="Freeform 1255"/>
            <p:cNvSpPr>
              <a:spLocks/>
            </p:cNvSpPr>
            <p:nvPr/>
          </p:nvSpPr>
          <p:spPr bwMode="auto">
            <a:xfrm>
              <a:off x="10723562" y="12666663"/>
              <a:ext cx="200025" cy="190500"/>
            </a:xfrm>
            <a:custGeom>
              <a:avLst/>
              <a:gdLst>
                <a:gd name="T0" fmla="*/ 3 w 21"/>
                <a:gd name="T1" fmla="*/ 19 h 20"/>
                <a:gd name="T2" fmla="*/ 2 w 21"/>
                <a:gd name="T3" fmla="*/ 18 h 20"/>
                <a:gd name="T4" fmla="*/ 0 w 21"/>
                <a:gd name="T5" fmla="*/ 16 h 20"/>
                <a:gd name="T6" fmla="*/ 10 w 21"/>
                <a:gd name="T7" fmla="*/ 2 h 20"/>
                <a:gd name="T8" fmla="*/ 14 w 21"/>
                <a:gd name="T9" fmla="*/ 0 h 20"/>
                <a:gd name="T10" fmla="*/ 16 w 21"/>
                <a:gd name="T11" fmla="*/ 2 h 20"/>
                <a:gd name="T12" fmla="*/ 16 w 21"/>
                <a:gd name="T13" fmla="*/ 2 h 20"/>
                <a:gd name="T14" fmla="*/ 17 w 21"/>
                <a:gd name="T15" fmla="*/ 2 h 20"/>
                <a:gd name="T16" fmla="*/ 21 w 21"/>
                <a:gd name="T17" fmla="*/ 7 h 20"/>
                <a:gd name="T18" fmla="*/ 18 w 21"/>
                <a:gd name="T19" fmla="*/ 12 h 20"/>
                <a:gd name="T20" fmla="*/ 15 w 21"/>
                <a:gd name="T21" fmla="*/ 9 h 20"/>
                <a:gd name="T22" fmla="*/ 12 w 21"/>
                <a:gd name="T23" fmla="*/ 11 h 20"/>
                <a:gd name="T24" fmla="*/ 11 w 21"/>
                <a:gd name="T25" fmla="*/ 14 h 20"/>
                <a:gd name="T26" fmla="*/ 6 w 21"/>
                <a:gd name="T27" fmla="*/ 19 h 20"/>
                <a:gd name="T28" fmla="*/ 3 w 21"/>
                <a:gd name="T2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3" y="19"/>
                  </a:moveTo>
                  <a:cubicBezTo>
                    <a:pt x="2" y="19"/>
                    <a:pt x="2" y="19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2" y="11"/>
                    <a:pt x="6" y="6"/>
                    <a:pt x="10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4"/>
                    <a:pt x="20" y="5"/>
                    <a:pt x="21" y="7"/>
                  </a:cubicBezTo>
                  <a:cubicBezTo>
                    <a:pt x="20" y="8"/>
                    <a:pt x="19" y="11"/>
                    <a:pt x="18" y="12"/>
                  </a:cubicBezTo>
                  <a:cubicBezTo>
                    <a:pt x="18" y="10"/>
                    <a:pt x="16" y="9"/>
                    <a:pt x="15" y="9"/>
                  </a:cubicBezTo>
                  <a:cubicBezTo>
                    <a:pt x="14" y="9"/>
                    <a:pt x="13" y="10"/>
                    <a:pt x="12" y="11"/>
                  </a:cubicBezTo>
                  <a:cubicBezTo>
                    <a:pt x="12" y="12"/>
                    <a:pt x="11" y="13"/>
                    <a:pt x="11" y="14"/>
                  </a:cubicBezTo>
                  <a:cubicBezTo>
                    <a:pt x="10" y="17"/>
                    <a:pt x="8" y="19"/>
                    <a:pt x="6" y="19"/>
                  </a:cubicBezTo>
                  <a:cubicBezTo>
                    <a:pt x="5" y="20"/>
                    <a:pt x="4" y="19"/>
                    <a:pt x="3" y="1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8" name="Freeform 1256"/>
            <p:cNvSpPr>
              <a:spLocks/>
            </p:cNvSpPr>
            <p:nvPr/>
          </p:nvSpPr>
          <p:spPr bwMode="auto">
            <a:xfrm>
              <a:off x="10714037" y="12638088"/>
              <a:ext cx="171450" cy="200025"/>
            </a:xfrm>
            <a:custGeom>
              <a:avLst/>
              <a:gdLst>
                <a:gd name="T0" fmla="*/ 2 w 18"/>
                <a:gd name="T1" fmla="*/ 21 h 21"/>
                <a:gd name="T2" fmla="*/ 11 w 18"/>
                <a:gd name="T3" fmla="*/ 8 h 21"/>
                <a:gd name="T4" fmla="*/ 14 w 18"/>
                <a:gd name="T5" fmla="*/ 5 h 21"/>
                <a:gd name="T6" fmla="*/ 16 w 18"/>
                <a:gd name="T7" fmla="*/ 4 h 21"/>
                <a:gd name="T8" fmla="*/ 14 w 18"/>
                <a:gd name="T9" fmla="*/ 0 h 21"/>
                <a:gd name="T10" fmla="*/ 10 w 18"/>
                <a:gd name="T11" fmla="*/ 2 h 21"/>
                <a:gd name="T12" fmla="*/ 0 w 18"/>
                <a:gd name="T13" fmla="*/ 17 h 21"/>
                <a:gd name="T14" fmla="*/ 0 w 18"/>
                <a:gd name="T15" fmla="*/ 19 h 21"/>
                <a:gd name="T16" fmla="*/ 2 w 18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4" y="16"/>
                    <a:pt x="7" y="11"/>
                    <a:pt x="11" y="8"/>
                  </a:cubicBezTo>
                  <a:cubicBezTo>
                    <a:pt x="12" y="7"/>
                    <a:pt x="13" y="6"/>
                    <a:pt x="14" y="5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8" y="2"/>
                    <a:pt x="15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5" y="6"/>
                    <a:pt x="2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9" name="Freeform 1257"/>
            <p:cNvSpPr>
              <a:spLocks/>
            </p:cNvSpPr>
            <p:nvPr/>
          </p:nvSpPr>
          <p:spPr bwMode="auto">
            <a:xfrm>
              <a:off x="10742612" y="12685713"/>
              <a:ext cx="142875" cy="161925"/>
            </a:xfrm>
            <a:custGeom>
              <a:avLst/>
              <a:gdLst>
                <a:gd name="T0" fmla="*/ 1 w 15"/>
                <a:gd name="T1" fmla="*/ 17 h 17"/>
                <a:gd name="T2" fmla="*/ 0 w 15"/>
                <a:gd name="T3" fmla="*/ 16 h 17"/>
                <a:gd name="T4" fmla="*/ 1 w 15"/>
                <a:gd name="T5" fmla="*/ 13 h 17"/>
                <a:gd name="T6" fmla="*/ 6 w 15"/>
                <a:gd name="T7" fmla="*/ 6 h 17"/>
                <a:gd name="T8" fmla="*/ 14 w 15"/>
                <a:gd name="T9" fmla="*/ 0 h 17"/>
                <a:gd name="T10" fmla="*/ 14 w 15"/>
                <a:gd name="T11" fmla="*/ 0 h 17"/>
                <a:gd name="T12" fmla="*/ 15 w 15"/>
                <a:gd name="T13" fmla="*/ 0 h 17"/>
                <a:gd name="T14" fmla="*/ 6 w 15"/>
                <a:gd name="T15" fmla="*/ 8 h 17"/>
                <a:gd name="T16" fmla="*/ 3 w 15"/>
                <a:gd name="T17" fmla="*/ 13 h 17"/>
                <a:gd name="T18" fmla="*/ 1 w 15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7">
                  <a:moveTo>
                    <a:pt x="1" y="17"/>
                  </a:move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1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2"/>
                    <a:pt x="9" y="5"/>
                    <a:pt x="6" y="8"/>
                  </a:cubicBezTo>
                  <a:cubicBezTo>
                    <a:pt x="5" y="10"/>
                    <a:pt x="4" y="12"/>
                    <a:pt x="3" y="13"/>
                  </a:cubicBezTo>
                  <a:cubicBezTo>
                    <a:pt x="2" y="15"/>
                    <a:pt x="2" y="16"/>
                    <a:pt x="1" y="17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0" name="Freeform 1258"/>
            <p:cNvSpPr>
              <a:spLocks/>
            </p:cNvSpPr>
            <p:nvPr/>
          </p:nvSpPr>
          <p:spPr bwMode="auto">
            <a:xfrm>
              <a:off x="11637962" y="13066713"/>
              <a:ext cx="200025" cy="161925"/>
            </a:xfrm>
            <a:custGeom>
              <a:avLst/>
              <a:gdLst>
                <a:gd name="T0" fmla="*/ 21 w 21"/>
                <a:gd name="T1" fmla="*/ 14 h 17"/>
                <a:gd name="T2" fmla="*/ 21 w 21"/>
                <a:gd name="T3" fmla="*/ 15 h 17"/>
                <a:gd name="T4" fmla="*/ 19 w 21"/>
                <a:gd name="T5" fmla="*/ 17 h 17"/>
                <a:gd name="T6" fmla="*/ 3 w 21"/>
                <a:gd name="T7" fmla="*/ 12 h 17"/>
                <a:gd name="T8" fmla="*/ 0 w 21"/>
                <a:gd name="T9" fmla="*/ 9 h 17"/>
                <a:gd name="T10" fmla="*/ 0 w 21"/>
                <a:gd name="T11" fmla="*/ 6 h 17"/>
                <a:gd name="T12" fmla="*/ 0 w 21"/>
                <a:gd name="T13" fmla="*/ 6 h 17"/>
                <a:gd name="T14" fmla="*/ 1 w 21"/>
                <a:gd name="T15" fmla="*/ 5 h 17"/>
                <a:gd name="T16" fmla="*/ 4 w 21"/>
                <a:gd name="T17" fmla="*/ 0 h 17"/>
                <a:gd name="T18" fmla="*/ 10 w 21"/>
                <a:gd name="T19" fmla="*/ 1 h 17"/>
                <a:gd name="T20" fmla="*/ 7 w 21"/>
                <a:gd name="T21" fmla="*/ 5 h 17"/>
                <a:gd name="T22" fmla="*/ 10 w 21"/>
                <a:gd name="T23" fmla="*/ 7 h 17"/>
                <a:gd name="T24" fmla="*/ 14 w 21"/>
                <a:gd name="T25" fmla="*/ 7 h 17"/>
                <a:gd name="T26" fmla="*/ 20 w 21"/>
                <a:gd name="T27" fmla="*/ 11 h 17"/>
                <a:gd name="T28" fmla="*/ 21 w 21"/>
                <a:gd name="T2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7">
                  <a:moveTo>
                    <a:pt x="21" y="14"/>
                  </a:moveTo>
                  <a:cubicBezTo>
                    <a:pt x="21" y="14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3" y="17"/>
                    <a:pt x="8" y="15"/>
                    <a:pt x="3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8" y="2"/>
                    <a:pt x="7" y="4"/>
                    <a:pt x="7" y="5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2" y="8"/>
                    <a:pt x="13" y="7"/>
                    <a:pt x="14" y="7"/>
                  </a:cubicBezTo>
                  <a:cubicBezTo>
                    <a:pt x="17" y="7"/>
                    <a:pt x="19" y="9"/>
                    <a:pt x="20" y="11"/>
                  </a:cubicBezTo>
                  <a:cubicBezTo>
                    <a:pt x="21" y="12"/>
                    <a:pt x="21" y="13"/>
                    <a:pt x="21" y="14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1" name="Freeform 1259"/>
            <p:cNvSpPr>
              <a:spLocks/>
            </p:cNvSpPr>
            <p:nvPr/>
          </p:nvSpPr>
          <p:spPr bwMode="auto">
            <a:xfrm>
              <a:off x="10866437" y="12217401"/>
              <a:ext cx="1038225" cy="877888"/>
            </a:xfrm>
            <a:custGeom>
              <a:avLst/>
              <a:gdLst>
                <a:gd name="T0" fmla="*/ 96 w 109"/>
                <a:gd name="T1" fmla="*/ 0 h 92"/>
                <a:gd name="T2" fmla="*/ 90 w 109"/>
                <a:gd name="T3" fmla="*/ 92 h 92"/>
                <a:gd name="T4" fmla="*/ 84 w 109"/>
                <a:gd name="T5" fmla="*/ 89 h 92"/>
                <a:gd name="T6" fmla="*/ 92 w 109"/>
                <a:gd name="T7" fmla="*/ 36 h 92"/>
                <a:gd name="T8" fmla="*/ 39 w 109"/>
                <a:gd name="T9" fmla="*/ 42 h 92"/>
                <a:gd name="T10" fmla="*/ 33 w 109"/>
                <a:gd name="T11" fmla="*/ 57 h 92"/>
                <a:gd name="T12" fmla="*/ 27 w 109"/>
                <a:gd name="T13" fmla="*/ 67 h 92"/>
                <a:gd name="T14" fmla="*/ 13 w 109"/>
                <a:gd name="T15" fmla="*/ 67 h 92"/>
                <a:gd name="T16" fmla="*/ 0 w 109"/>
                <a:gd name="T17" fmla="*/ 59 h 92"/>
                <a:gd name="T18" fmla="*/ 7 w 109"/>
                <a:gd name="T19" fmla="*/ 51 h 92"/>
                <a:gd name="T20" fmla="*/ 20 w 109"/>
                <a:gd name="T21" fmla="*/ 57 h 92"/>
                <a:gd name="T22" fmla="*/ 30 w 109"/>
                <a:gd name="T23" fmla="*/ 12 h 92"/>
                <a:gd name="T24" fmla="*/ 96 w 10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92">
                  <a:moveTo>
                    <a:pt x="96" y="0"/>
                  </a:moveTo>
                  <a:cubicBezTo>
                    <a:pt x="109" y="29"/>
                    <a:pt x="106" y="64"/>
                    <a:pt x="90" y="92"/>
                  </a:cubicBezTo>
                  <a:cubicBezTo>
                    <a:pt x="88" y="91"/>
                    <a:pt x="86" y="90"/>
                    <a:pt x="84" y="89"/>
                  </a:cubicBezTo>
                  <a:cubicBezTo>
                    <a:pt x="90" y="73"/>
                    <a:pt x="94" y="54"/>
                    <a:pt x="92" y="36"/>
                  </a:cubicBezTo>
                  <a:cubicBezTo>
                    <a:pt x="76" y="46"/>
                    <a:pt x="56" y="49"/>
                    <a:pt x="39" y="42"/>
                  </a:cubicBezTo>
                  <a:cubicBezTo>
                    <a:pt x="37" y="47"/>
                    <a:pt x="35" y="52"/>
                    <a:pt x="33" y="57"/>
                  </a:cubicBezTo>
                  <a:cubicBezTo>
                    <a:pt x="32" y="60"/>
                    <a:pt x="30" y="64"/>
                    <a:pt x="27" y="67"/>
                  </a:cubicBezTo>
                  <a:cubicBezTo>
                    <a:pt x="23" y="69"/>
                    <a:pt x="18" y="69"/>
                    <a:pt x="13" y="67"/>
                  </a:cubicBezTo>
                  <a:cubicBezTo>
                    <a:pt x="9" y="66"/>
                    <a:pt x="4" y="62"/>
                    <a:pt x="0" y="59"/>
                  </a:cubicBezTo>
                  <a:cubicBezTo>
                    <a:pt x="2" y="56"/>
                    <a:pt x="5" y="54"/>
                    <a:pt x="7" y="51"/>
                  </a:cubicBezTo>
                  <a:cubicBezTo>
                    <a:pt x="10" y="55"/>
                    <a:pt x="15" y="58"/>
                    <a:pt x="20" y="57"/>
                  </a:cubicBezTo>
                  <a:cubicBezTo>
                    <a:pt x="25" y="42"/>
                    <a:pt x="28" y="27"/>
                    <a:pt x="30" y="12"/>
                  </a:cubicBezTo>
                  <a:cubicBezTo>
                    <a:pt x="52" y="17"/>
                    <a:pt x="76" y="9"/>
                    <a:pt x="96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2" name="Freeform 1260"/>
            <p:cNvSpPr>
              <a:spLocks/>
            </p:cNvSpPr>
            <p:nvPr/>
          </p:nvSpPr>
          <p:spPr bwMode="auto">
            <a:xfrm>
              <a:off x="11466512" y="12426951"/>
              <a:ext cx="57150" cy="230188"/>
            </a:xfrm>
            <a:custGeom>
              <a:avLst/>
              <a:gdLst>
                <a:gd name="T0" fmla="*/ 2 w 6"/>
                <a:gd name="T1" fmla="*/ 1 h 24"/>
                <a:gd name="T2" fmla="*/ 0 w 6"/>
                <a:gd name="T3" fmla="*/ 1 h 24"/>
                <a:gd name="T4" fmla="*/ 2 w 6"/>
                <a:gd name="T5" fmla="*/ 12 h 24"/>
                <a:gd name="T6" fmla="*/ 2 w 6"/>
                <a:gd name="T7" fmla="*/ 23 h 24"/>
                <a:gd name="T8" fmla="*/ 4 w 6"/>
                <a:gd name="T9" fmla="*/ 23 h 24"/>
                <a:gd name="T10" fmla="*/ 2 w 6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5"/>
                    <a:pt x="1" y="8"/>
                    <a:pt x="2" y="12"/>
                  </a:cubicBezTo>
                  <a:cubicBezTo>
                    <a:pt x="2" y="16"/>
                    <a:pt x="1" y="19"/>
                    <a:pt x="2" y="23"/>
                  </a:cubicBezTo>
                  <a:cubicBezTo>
                    <a:pt x="2" y="24"/>
                    <a:pt x="4" y="24"/>
                    <a:pt x="4" y="23"/>
                  </a:cubicBezTo>
                  <a:cubicBezTo>
                    <a:pt x="6" y="17"/>
                    <a:pt x="5" y="7"/>
                    <a:pt x="2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3" name="Freeform 1261"/>
            <p:cNvSpPr>
              <a:spLocks/>
            </p:cNvSpPr>
            <p:nvPr/>
          </p:nvSpPr>
          <p:spPr bwMode="auto">
            <a:xfrm>
              <a:off x="11114087" y="12369801"/>
              <a:ext cx="152400" cy="219075"/>
            </a:xfrm>
            <a:custGeom>
              <a:avLst/>
              <a:gdLst>
                <a:gd name="T0" fmla="*/ 14 w 16"/>
                <a:gd name="T1" fmla="*/ 1 h 23"/>
                <a:gd name="T2" fmla="*/ 1 w 16"/>
                <a:gd name="T3" fmla="*/ 21 h 23"/>
                <a:gd name="T4" fmla="*/ 1 w 16"/>
                <a:gd name="T5" fmla="*/ 23 h 23"/>
                <a:gd name="T6" fmla="*/ 10 w 16"/>
                <a:gd name="T7" fmla="*/ 15 h 23"/>
                <a:gd name="T8" fmla="*/ 16 w 16"/>
                <a:gd name="T9" fmla="*/ 1 h 23"/>
                <a:gd name="T10" fmla="*/ 14 w 16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4" y="1"/>
                  </a:moveTo>
                  <a:cubicBezTo>
                    <a:pt x="11" y="8"/>
                    <a:pt x="9" y="17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5" y="23"/>
                    <a:pt x="8" y="18"/>
                    <a:pt x="10" y="15"/>
                  </a:cubicBezTo>
                  <a:cubicBezTo>
                    <a:pt x="13" y="11"/>
                    <a:pt x="16" y="6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4" name="Freeform 1262"/>
            <p:cNvSpPr>
              <a:spLocks/>
            </p:cNvSpPr>
            <p:nvPr/>
          </p:nvSpPr>
          <p:spPr bwMode="auto">
            <a:xfrm>
              <a:off x="11704637" y="12331701"/>
              <a:ext cx="161925" cy="180975"/>
            </a:xfrm>
            <a:custGeom>
              <a:avLst/>
              <a:gdLst>
                <a:gd name="T0" fmla="*/ 16 w 17"/>
                <a:gd name="T1" fmla="*/ 17 h 19"/>
                <a:gd name="T2" fmla="*/ 2 w 17"/>
                <a:gd name="T3" fmla="*/ 1 h 19"/>
                <a:gd name="T4" fmla="*/ 0 w 17"/>
                <a:gd name="T5" fmla="*/ 2 h 19"/>
                <a:gd name="T6" fmla="*/ 15 w 17"/>
                <a:gd name="T7" fmla="*/ 19 h 19"/>
                <a:gd name="T8" fmla="*/ 16 w 17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6" y="17"/>
                  </a:moveTo>
                  <a:cubicBezTo>
                    <a:pt x="7" y="15"/>
                    <a:pt x="5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10"/>
                    <a:pt x="6" y="17"/>
                    <a:pt x="15" y="19"/>
                  </a:cubicBezTo>
                  <a:cubicBezTo>
                    <a:pt x="17" y="19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5" name="Freeform 1263"/>
            <p:cNvSpPr>
              <a:spLocks/>
            </p:cNvSpPr>
            <p:nvPr/>
          </p:nvSpPr>
          <p:spPr bwMode="auto">
            <a:xfrm>
              <a:off x="10875962" y="11617326"/>
              <a:ext cx="323850" cy="428625"/>
            </a:xfrm>
            <a:custGeom>
              <a:avLst/>
              <a:gdLst>
                <a:gd name="T0" fmla="*/ 30 w 34"/>
                <a:gd name="T1" fmla="*/ 45 h 45"/>
                <a:gd name="T2" fmla="*/ 0 w 34"/>
                <a:gd name="T3" fmla="*/ 17 h 45"/>
                <a:gd name="T4" fmla="*/ 4 w 34"/>
                <a:gd name="T5" fmla="*/ 0 h 45"/>
                <a:gd name="T6" fmla="*/ 24 w 34"/>
                <a:gd name="T7" fmla="*/ 15 h 45"/>
                <a:gd name="T8" fmla="*/ 30 w 34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30" y="45"/>
                  </a:moveTo>
                  <a:cubicBezTo>
                    <a:pt x="24" y="31"/>
                    <a:pt x="16" y="23"/>
                    <a:pt x="0" y="17"/>
                  </a:cubicBezTo>
                  <a:cubicBezTo>
                    <a:pt x="2" y="12"/>
                    <a:pt x="3" y="6"/>
                    <a:pt x="4" y="0"/>
                  </a:cubicBezTo>
                  <a:cubicBezTo>
                    <a:pt x="12" y="4"/>
                    <a:pt x="18" y="9"/>
                    <a:pt x="24" y="15"/>
                  </a:cubicBezTo>
                  <a:cubicBezTo>
                    <a:pt x="34" y="25"/>
                    <a:pt x="32" y="32"/>
                    <a:pt x="30" y="4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6" name="Freeform 1264"/>
            <p:cNvSpPr>
              <a:spLocks/>
            </p:cNvSpPr>
            <p:nvPr/>
          </p:nvSpPr>
          <p:spPr bwMode="auto">
            <a:xfrm>
              <a:off x="10847387" y="11598276"/>
              <a:ext cx="114300" cy="209550"/>
            </a:xfrm>
            <a:custGeom>
              <a:avLst/>
              <a:gdLst>
                <a:gd name="T0" fmla="*/ 11 w 12"/>
                <a:gd name="T1" fmla="*/ 2 h 22"/>
                <a:gd name="T2" fmla="*/ 8 w 12"/>
                <a:gd name="T3" fmla="*/ 1 h 22"/>
                <a:gd name="T4" fmla="*/ 4 w 12"/>
                <a:gd name="T5" fmla="*/ 10 h 22"/>
                <a:gd name="T6" fmla="*/ 2 w 12"/>
                <a:gd name="T7" fmla="*/ 21 h 22"/>
                <a:gd name="T8" fmla="*/ 4 w 12"/>
                <a:gd name="T9" fmla="*/ 21 h 22"/>
                <a:gd name="T10" fmla="*/ 8 w 12"/>
                <a:gd name="T11" fmla="*/ 13 h 22"/>
                <a:gd name="T12" fmla="*/ 11 w 12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1" y="2"/>
                  </a:moveTo>
                  <a:cubicBezTo>
                    <a:pt x="10" y="1"/>
                    <a:pt x="9" y="0"/>
                    <a:pt x="8" y="1"/>
                  </a:cubicBezTo>
                  <a:cubicBezTo>
                    <a:pt x="6" y="3"/>
                    <a:pt x="5" y="7"/>
                    <a:pt x="4" y="10"/>
                  </a:cubicBezTo>
                  <a:cubicBezTo>
                    <a:pt x="3" y="13"/>
                    <a:pt x="0" y="18"/>
                    <a:pt x="2" y="21"/>
                  </a:cubicBezTo>
                  <a:cubicBezTo>
                    <a:pt x="3" y="21"/>
                    <a:pt x="3" y="22"/>
                    <a:pt x="4" y="21"/>
                  </a:cubicBezTo>
                  <a:cubicBezTo>
                    <a:pt x="7" y="20"/>
                    <a:pt x="8" y="16"/>
                    <a:pt x="8" y="13"/>
                  </a:cubicBezTo>
                  <a:cubicBezTo>
                    <a:pt x="9" y="9"/>
                    <a:pt x="12" y="5"/>
                    <a:pt x="11" y="2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7" name="Freeform 1265"/>
            <p:cNvSpPr>
              <a:spLocks/>
            </p:cNvSpPr>
            <p:nvPr/>
          </p:nvSpPr>
          <p:spPr bwMode="auto">
            <a:xfrm>
              <a:off x="11752262" y="11426826"/>
              <a:ext cx="180975" cy="142875"/>
            </a:xfrm>
            <a:custGeom>
              <a:avLst/>
              <a:gdLst>
                <a:gd name="T0" fmla="*/ 17 w 19"/>
                <a:gd name="T1" fmla="*/ 8 h 15"/>
                <a:gd name="T2" fmla="*/ 9 w 19"/>
                <a:gd name="T3" fmla="*/ 4 h 15"/>
                <a:gd name="T4" fmla="*/ 2 w 19"/>
                <a:gd name="T5" fmla="*/ 1 h 15"/>
                <a:gd name="T6" fmla="*/ 0 w 19"/>
                <a:gd name="T7" fmla="*/ 3 h 15"/>
                <a:gd name="T8" fmla="*/ 6 w 19"/>
                <a:gd name="T9" fmla="*/ 9 h 15"/>
                <a:gd name="T10" fmla="*/ 13 w 19"/>
                <a:gd name="T11" fmla="*/ 14 h 15"/>
                <a:gd name="T12" fmla="*/ 17 w 19"/>
                <a:gd name="T13" fmla="*/ 13 h 15"/>
                <a:gd name="T14" fmla="*/ 18 w 19"/>
                <a:gd name="T15" fmla="*/ 13 h 15"/>
                <a:gd name="T16" fmla="*/ 17 w 19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7" y="8"/>
                  </a:moveTo>
                  <a:cubicBezTo>
                    <a:pt x="14" y="7"/>
                    <a:pt x="12" y="5"/>
                    <a:pt x="9" y="4"/>
                  </a:cubicBez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5"/>
                    <a:pt x="4" y="7"/>
                    <a:pt x="6" y="9"/>
                  </a:cubicBezTo>
                  <a:cubicBezTo>
                    <a:pt x="8" y="10"/>
                    <a:pt x="11" y="12"/>
                    <a:pt x="13" y="14"/>
                  </a:cubicBezTo>
                  <a:cubicBezTo>
                    <a:pt x="14" y="15"/>
                    <a:pt x="16" y="15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9" y="11"/>
                    <a:pt x="18" y="9"/>
                    <a:pt x="17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8" name="Freeform 1266"/>
            <p:cNvSpPr>
              <a:spLocks/>
            </p:cNvSpPr>
            <p:nvPr/>
          </p:nvSpPr>
          <p:spPr bwMode="auto">
            <a:xfrm>
              <a:off x="11066462" y="11579226"/>
              <a:ext cx="800100" cy="933450"/>
            </a:xfrm>
            <a:custGeom>
              <a:avLst/>
              <a:gdLst>
                <a:gd name="T0" fmla="*/ 82 w 84"/>
                <a:gd name="T1" fmla="*/ 75 h 98"/>
                <a:gd name="T2" fmla="*/ 2 w 84"/>
                <a:gd name="T3" fmla="*/ 90 h 98"/>
                <a:gd name="T4" fmla="*/ 0 w 84"/>
                <a:gd name="T5" fmla="*/ 16 h 98"/>
                <a:gd name="T6" fmla="*/ 12 w 84"/>
                <a:gd name="T7" fmla="*/ 15 h 98"/>
                <a:gd name="T8" fmla="*/ 57 w 84"/>
                <a:gd name="T9" fmla="*/ 0 h 98"/>
                <a:gd name="T10" fmla="*/ 58 w 84"/>
                <a:gd name="T11" fmla="*/ 0 h 98"/>
                <a:gd name="T12" fmla="*/ 82 w 84"/>
                <a:gd name="T13" fmla="*/ 7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8">
                  <a:moveTo>
                    <a:pt x="82" y="75"/>
                  </a:moveTo>
                  <a:cubicBezTo>
                    <a:pt x="61" y="94"/>
                    <a:pt x="29" y="98"/>
                    <a:pt x="2" y="90"/>
                  </a:cubicBezTo>
                  <a:cubicBezTo>
                    <a:pt x="6" y="65"/>
                    <a:pt x="5" y="40"/>
                    <a:pt x="0" y="16"/>
                  </a:cubicBezTo>
                  <a:cubicBezTo>
                    <a:pt x="4" y="16"/>
                    <a:pt x="8" y="15"/>
                    <a:pt x="12" y="15"/>
                  </a:cubicBezTo>
                  <a:cubicBezTo>
                    <a:pt x="28" y="13"/>
                    <a:pt x="44" y="7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20"/>
                    <a:pt x="84" y="49"/>
                    <a:pt x="82" y="7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9" name="Freeform 1267"/>
            <p:cNvSpPr>
              <a:spLocks/>
            </p:cNvSpPr>
            <p:nvPr/>
          </p:nvSpPr>
          <p:spPr bwMode="auto">
            <a:xfrm>
              <a:off x="11180762" y="11579226"/>
              <a:ext cx="466725" cy="381000"/>
            </a:xfrm>
            <a:custGeom>
              <a:avLst/>
              <a:gdLst>
                <a:gd name="T0" fmla="*/ 42 w 49"/>
                <a:gd name="T1" fmla="*/ 30 h 40"/>
                <a:gd name="T2" fmla="*/ 13 w 49"/>
                <a:gd name="T3" fmla="*/ 35 h 40"/>
                <a:gd name="T4" fmla="*/ 0 w 49"/>
                <a:gd name="T5" fmla="*/ 15 h 40"/>
                <a:gd name="T6" fmla="*/ 45 w 49"/>
                <a:gd name="T7" fmla="*/ 0 h 40"/>
                <a:gd name="T8" fmla="*/ 42 w 49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0">
                  <a:moveTo>
                    <a:pt x="42" y="30"/>
                  </a:moveTo>
                  <a:cubicBezTo>
                    <a:pt x="35" y="38"/>
                    <a:pt x="23" y="40"/>
                    <a:pt x="13" y="35"/>
                  </a:cubicBezTo>
                  <a:cubicBezTo>
                    <a:pt x="6" y="32"/>
                    <a:pt x="1" y="23"/>
                    <a:pt x="0" y="15"/>
                  </a:cubicBezTo>
                  <a:cubicBezTo>
                    <a:pt x="16" y="13"/>
                    <a:pt x="32" y="7"/>
                    <a:pt x="45" y="0"/>
                  </a:cubicBezTo>
                  <a:cubicBezTo>
                    <a:pt x="49" y="10"/>
                    <a:pt x="49" y="23"/>
                    <a:pt x="42" y="30"/>
                  </a:cubicBezTo>
                  <a:close/>
                </a:path>
              </a:pathLst>
            </a:custGeom>
            <a:solidFill>
              <a:srgbClr val="1D5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0" name="Freeform 1268"/>
            <p:cNvSpPr>
              <a:spLocks/>
            </p:cNvSpPr>
            <p:nvPr/>
          </p:nvSpPr>
          <p:spPr bwMode="auto">
            <a:xfrm>
              <a:off x="11237912" y="11693526"/>
              <a:ext cx="371475" cy="200025"/>
            </a:xfrm>
            <a:custGeom>
              <a:avLst/>
              <a:gdLst>
                <a:gd name="T0" fmla="*/ 39 w 39"/>
                <a:gd name="T1" fmla="*/ 0 h 21"/>
                <a:gd name="T2" fmla="*/ 22 w 39"/>
                <a:gd name="T3" fmla="*/ 19 h 21"/>
                <a:gd name="T4" fmla="*/ 0 w 39"/>
                <a:gd name="T5" fmla="*/ 8 h 21"/>
                <a:gd name="T6" fmla="*/ 39 w 3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">
                  <a:moveTo>
                    <a:pt x="39" y="0"/>
                  </a:moveTo>
                  <a:cubicBezTo>
                    <a:pt x="38" y="9"/>
                    <a:pt x="31" y="17"/>
                    <a:pt x="22" y="19"/>
                  </a:cubicBezTo>
                  <a:cubicBezTo>
                    <a:pt x="14" y="21"/>
                    <a:pt x="4" y="16"/>
                    <a:pt x="0" y="8"/>
                  </a:cubicBezTo>
                  <a:cubicBezTo>
                    <a:pt x="12" y="6"/>
                    <a:pt x="27" y="2"/>
                    <a:pt x="3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1" name="Freeform 1269"/>
            <p:cNvSpPr>
              <a:spLocks/>
            </p:cNvSpPr>
            <p:nvPr/>
          </p:nvSpPr>
          <p:spPr bwMode="auto">
            <a:xfrm>
              <a:off x="10656887" y="11312526"/>
              <a:ext cx="257175" cy="304800"/>
            </a:xfrm>
            <a:custGeom>
              <a:avLst/>
              <a:gdLst>
                <a:gd name="T0" fmla="*/ 3 w 27"/>
                <a:gd name="T1" fmla="*/ 13 h 32"/>
                <a:gd name="T2" fmla="*/ 9 w 27"/>
                <a:gd name="T3" fmla="*/ 29 h 32"/>
                <a:gd name="T4" fmla="*/ 25 w 27"/>
                <a:gd name="T5" fmla="*/ 25 h 32"/>
                <a:gd name="T6" fmla="*/ 27 w 27"/>
                <a:gd name="T7" fmla="*/ 13 h 32"/>
                <a:gd name="T8" fmla="*/ 3 w 2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13"/>
                  </a:moveTo>
                  <a:cubicBezTo>
                    <a:pt x="0" y="19"/>
                    <a:pt x="3" y="26"/>
                    <a:pt x="9" y="29"/>
                  </a:cubicBezTo>
                  <a:cubicBezTo>
                    <a:pt x="14" y="32"/>
                    <a:pt x="22" y="30"/>
                    <a:pt x="25" y="25"/>
                  </a:cubicBezTo>
                  <a:cubicBezTo>
                    <a:pt x="27" y="21"/>
                    <a:pt x="27" y="17"/>
                    <a:pt x="27" y="13"/>
                  </a:cubicBezTo>
                  <a:cubicBezTo>
                    <a:pt x="24" y="0"/>
                    <a:pt x="7" y="3"/>
                    <a:pt x="3" y="13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2" name="Freeform 1270"/>
            <p:cNvSpPr>
              <a:spLocks/>
            </p:cNvSpPr>
            <p:nvPr/>
          </p:nvSpPr>
          <p:spPr bwMode="auto">
            <a:xfrm>
              <a:off x="10733087" y="11436351"/>
              <a:ext cx="76200" cy="114300"/>
            </a:xfrm>
            <a:custGeom>
              <a:avLst/>
              <a:gdLst>
                <a:gd name="T0" fmla="*/ 5 w 8"/>
                <a:gd name="T1" fmla="*/ 2 h 12"/>
                <a:gd name="T2" fmla="*/ 2 w 8"/>
                <a:gd name="T3" fmla="*/ 5 h 12"/>
                <a:gd name="T4" fmla="*/ 4 w 8"/>
                <a:gd name="T5" fmla="*/ 9 h 12"/>
                <a:gd name="T6" fmla="*/ 8 w 8"/>
                <a:gd name="T7" fmla="*/ 9 h 12"/>
                <a:gd name="T8" fmla="*/ 5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2"/>
                  </a:moveTo>
                  <a:cubicBezTo>
                    <a:pt x="4" y="0"/>
                    <a:pt x="0" y="3"/>
                    <a:pt x="2" y="5"/>
                  </a:cubicBezTo>
                  <a:cubicBezTo>
                    <a:pt x="3" y="6"/>
                    <a:pt x="3" y="7"/>
                    <a:pt x="4" y="9"/>
                  </a:cubicBezTo>
                  <a:cubicBezTo>
                    <a:pt x="4" y="12"/>
                    <a:pt x="8" y="11"/>
                    <a:pt x="8" y="9"/>
                  </a:cubicBezTo>
                  <a:cubicBezTo>
                    <a:pt x="7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3" name="Freeform 1271"/>
            <p:cNvSpPr>
              <a:spLocks/>
            </p:cNvSpPr>
            <p:nvPr/>
          </p:nvSpPr>
          <p:spPr bwMode="auto">
            <a:xfrm>
              <a:off x="10714037" y="10741026"/>
              <a:ext cx="1085850" cy="1066800"/>
            </a:xfrm>
            <a:custGeom>
              <a:avLst/>
              <a:gdLst>
                <a:gd name="T0" fmla="*/ 108 w 114"/>
                <a:gd name="T1" fmla="*/ 28 h 112"/>
                <a:gd name="T2" fmla="*/ 113 w 114"/>
                <a:gd name="T3" fmla="*/ 60 h 112"/>
                <a:gd name="T4" fmla="*/ 111 w 114"/>
                <a:gd name="T5" fmla="*/ 81 h 112"/>
                <a:gd name="T6" fmla="*/ 53 w 114"/>
                <a:gd name="T7" fmla="*/ 110 h 112"/>
                <a:gd name="T8" fmla="*/ 9 w 114"/>
                <a:gd name="T9" fmla="*/ 75 h 112"/>
                <a:gd name="T10" fmla="*/ 12 w 114"/>
                <a:gd name="T11" fmla="*/ 29 h 112"/>
                <a:gd name="T12" fmla="*/ 50 w 114"/>
                <a:gd name="T13" fmla="*/ 6 h 112"/>
                <a:gd name="T14" fmla="*/ 93 w 114"/>
                <a:gd name="T15" fmla="*/ 8 h 112"/>
                <a:gd name="T16" fmla="*/ 108 w 114"/>
                <a:gd name="T17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2">
                  <a:moveTo>
                    <a:pt x="108" y="28"/>
                  </a:moveTo>
                  <a:cubicBezTo>
                    <a:pt x="112" y="38"/>
                    <a:pt x="113" y="50"/>
                    <a:pt x="113" y="60"/>
                  </a:cubicBezTo>
                  <a:cubicBezTo>
                    <a:pt x="113" y="67"/>
                    <a:pt x="114" y="75"/>
                    <a:pt x="111" y="81"/>
                  </a:cubicBezTo>
                  <a:cubicBezTo>
                    <a:pt x="104" y="103"/>
                    <a:pt x="74" y="112"/>
                    <a:pt x="53" y="110"/>
                  </a:cubicBezTo>
                  <a:cubicBezTo>
                    <a:pt x="34" y="107"/>
                    <a:pt x="18" y="92"/>
                    <a:pt x="9" y="75"/>
                  </a:cubicBezTo>
                  <a:cubicBezTo>
                    <a:pt x="2" y="60"/>
                    <a:pt x="0" y="41"/>
                    <a:pt x="12" y="29"/>
                  </a:cubicBezTo>
                  <a:cubicBezTo>
                    <a:pt x="22" y="17"/>
                    <a:pt x="35" y="11"/>
                    <a:pt x="50" y="6"/>
                  </a:cubicBezTo>
                  <a:cubicBezTo>
                    <a:pt x="64" y="3"/>
                    <a:pt x="79" y="0"/>
                    <a:pt x="93" y="8"/>
                  </a:cubicBezTo>
                  <a:cubicBezTo>
                    <a:pt x="100" y="13"/>
                    <a:pt x="105" y="20"/>
                    <a:pt x="108" y="28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4" name="Freeform 1272"/>
            <p:cNvSpPr>
              <a:spLocks/>
            </p:cNvSpPr>
            <p:nvPr/>
          </p:nvSpPr>
          <p:spPr bwMode="auto">
            <a:xfrm>
              <a:off x="11704637" y="11112501"/>
              <a:ext cx="276225" cy="314325"/>
            </a:xfrm>
            <a:custGeom>
              <a:avLst/>
              <a:gdLst>
                <a:gd name="T0" fmla="*/ 27 w 29"/>
                <a:gd name="T1" fmla="*/ 19 h 33"/>
                <a:gd name="T2" fmla="*/ 20 w 29"/>
                <a:gd name="T3" fmla="*/ 3 h 33"/>
                <a:gd name="T4" fmla="*/ 2 w 29"/>
                <a:gd name="T5" fmla="*/ 8 h 33"/>
                <a:gd name="T6" fmla="*/ 1 w 29"/>
                <a:gd name="T7" fmla="*/ 19 h 33"/>
                <a:gd name="T8" fmla="*/ 27 w 29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7" y="19"/>
                  </a:moveTo>
                  <a:cubicBezTo>
                    <a:pt x="29" y="13"/>
                    <a:pt x="26" y="6"/>
                    <a:pt x="20" y="3"/>
                  </a:cubicBezTo>
                  <a:cubicBezTo>
                    <a:pt x="14" y="0"/>
                    <a:pt x="6" y="3"/>
                    <a:pt x="2" y="8"/>
                  </a:cubicBezTo>
                  <a:cubicBezTo>
                    <a:pt x="0" y="11"/>
                    <a:pt x="0" y="16"/>
                    <a:pt x="1" y="19"/>
                  </a:cubicBezTo>
                  <a:cubicBezTo>
                    <a:pt x="3" y="33"/>
                    <a:pt x="22" y="30"/>
                    <a:pt x="27" y="1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5" name="Freeform 1273"/>
            <p:cNvSpPr>
              <a:spLocks/>
            </p:cNvSpPr>
            <p:nvPr/>
          </p:nvSpPr>
          <p:spPr bwMode="auto">
            <a:xfrm>
              <a:off x="11809412" y="11188701"/>
              <a:ext cx="66675" cy="133350"/>
            </a:xfrm>
            <a:custGeom>
              <a:avLst/>
              <a:gdLst>
                <a:gd name="T0" fmla="*/ 5 w 7"/>
                <a:gd name="T1" fmla="*/ 10 h 14"/>
                <a:gd name="T2" fmla="*/ 4 w 7"/>
                <a:gd name="T3" fmla="*/ 4 h 14"/>
                <a:gd name="T4" fmla="*/ 1 w 7"/>
                <a:gd name="T5" fmla="*/ 2 h 14"/>
                <a:gd name="T6" fmla="*/ 2 w 7"/>
                <a:gd name="T7" fmla="*/ 12 h 14"/>
                <a:gd name="T8" fmla="*/ 5 w 7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10"/>
                  </a:moveTo>
                  <a:cubicBezTo>
                    <a:pt x="4" y="8"/>
                    <a:pt x="4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6"/>
                    <a:pt x="0" y="9"/>
                    <a:pt x="2" y="12"/>
                  </a:cubicBezTo>
                  <a:cubicBezTo>
                    <a:pt x="4" y="14"/>
                    <a:pt x="7" y="12"/>
                    <a:pt x="5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6" name="Freeform 1274"/>
            <p:cNvSpPr>
              <a:spLocks/>
            </p:cNvSpPr>
            <p:nvPr/>
          </p:nvSpPr>
          <p:spPr bwMode="auto">
            <a:xfrm>
              <a:off x="11456987" y="11198226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8 w 14"/>
                <a:gd name="T3" fmla="*/ 0 h 5"/>
                <a:gd name="T4" fmla="*/ 3 w 14"/>
                <a:gd name="T5" fmla="*/ 0 h 5"/>
                <a:gd name="T6" fmla="*/ 2 w 14"/>
                <a:gd name="T7" fmla="*/ 4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4"/>
                    <a:pt x="5" y="4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7" name="Freeform 1275"/>
            <p:cNvSpPr>
              <a:spLocks/>
            </p:cNvSpPr>
            <p:nvPr/>
          </p:nvSpPr>
          <p:spPr bwMode="auto">
            <a:xfrm>
              <a:off x="11095037" y="11236326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2 w 11"/>
                <a:gd name="T5" fmla="*/ 2 h 5"/>
                <a:gd name="T6" fmla="*/ 3 w 11"/>
                <a:gd name="T7" fmla="*/ 5 h 5"/>
                <a:gd name="T8" fmla="*/ 7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1" y="3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8" name="Freeform 1276"/>
            <p:cNvSpPr>
              <a:spLocks/>
            </p:cNvSpPr>
            <p:nvPr/>
          </p:nvSpPr>
          <p:spPr bwMode="auto">
            <a:xfrm>
              <a:off x="11295062" y="11941176"/>
              <a:ext cx="400050" cy="390525"/>
            </a:xfrm>
            <a:custGeom>
              <a:avLst/>
              <a:gdLst>
                <a:gd name="T0" fmla="*/ 0 w 42"/>
                <a:gd name="T1" fmla="*/ 21 h 41"/>
                <a:gd name="T2" fmla="*/ 16 w 42"/>
                <a:gd name="T3" fmla="*/ 40 h 41"/>
                <a:gd name="T4" fmla="*/ 38 w 42"/>
                <a:gd name="T5" fmla="*/ 27 h 41"/>
                <a:gd name="T6" fmla="*/ 23 w 42"/>
                <a:gd name="T7" fmla="*/ 2 h 41"/>
                <a:gd name="T8" fmla="*/ 0 w 42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0" y="21"/>
                  </a:moveTo>
                  <a:cubicBezTo>
                    <a:pt x="0" y="30"/>
                    <a:pt x="7" y="39"/>
                    <a:pt x="16" y="40"/>
                  </a:cubicBezTo>
                  <a:cubicBezTo>
                    <a:pt x="25" y="41"/>
                    <a:pt x="35" y="35"/>
                    <a:pt x="38" y="27"/>
                  </a:cubicBezTo>
                  <a:cubicBezTo>
                    <a:pt x="42" y="16"/>
                    <a:pt x="34" y="3"/>
                    <a:pt x="23" y="2"/>
                  </a:cubicBezTo>
                  <a:cubicBezTo>
                    <a:pt x="13" y="0"/>
                    <a:pt x="1" y="11"/>
                    <a:pt x="0" y="2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9" name="Freeform 1277"/>
            <p:cNvSpPr>
              <a:spLocks/>
            </p:cNvSpPr>
            <p:nvPr/>
          </p:nvSpPr>
          <p:spPr bwMode="auto">
            <a:xfrm>
              <a:off x="11380787" y="12093576"/>
              <a:ext cx="38100" cy="57150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1 h 6"/>
                <a:gd name="T4" fmla="*/ 2 w 4"/>
                <a:gd name="T5" fmla="*/ 0 h 6"/>
                <a:gd name="T6" fmla="*/ 1 w 4"/>
                <a:gd name="T7" fmla="*/ 0 h 6"/>
                <a:gd name="T8" fmla="*/ 0 w 4"/>
                <a:gd name="T9" fmla="*/ 2 h 6"/>
                <a:gd name="T10" fmla="*/ 0 w 4"/>
                <a:gd name="T11" fmla="*/ 3 h 6"/>
                <a:gd name="T12" fmla="*/ 1 w 4"/>
                <a:gd name="T13" fmla="*/ 4 h 6"/>
                <a:gd name="T14" fmla="*/ 2 w 4"/>
                <a:gd name="T15" fmla="*/ 6 h 6"/>
                <a:gd name="T16" fmla="*/ 3 w 4"/>
                <a:gd name="T17" fmla="*/ 5 h 6"/>
                <a:gd name="T18" fmla="*/ 4 w 4"/>
                <a:gd name="T19" fmla="*/ 5 h 6"/>
                <a:gd name="T20" fmla="*/ 4 w 4"/>
                <a:gd name="T21" fmla="*/ 5 h 6"/>
                <a:gd name="T22" fmla="*/ 4 w 4"/>
                <a:gd name="T23" fmla="*/ 5 h 6"/>
                <a:gd name="T24" fmla="*/ 4 w 4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0" name="Freeform 1278"/>
            <p:cNvSpPr>
              <a:spLocks/>
            </p:cNvSpPr>
            <p:nvPr/>
          </p:nvSpPr>
          <p:spPr bwMode="auto">
            <a:xfrm>
              <a:off x="11523662" y="12055476"/>
              <a:ext cx="47625" cy="57150"/>
            </a:xfrm>
            <a:custGeom>
              <a:avLst/>
              <a:gdLst>
                <a:gd name="T0" fmla="*/ 5 w 5"/>
                <a:gd name="T1" fmla="*/ 3 h 6"/>
                <a:gd name="T2" fmla="*/ 4 w 5"/>
                <a:gd name="T3" fmla="*/ 1 h 6"/>
                <a:gd name="T4" fmla="*/ 2 w 5"/>
                <a:gd name="T5" fmla="*/ 0 h 6"/>
                <a:gd name="T6" fmla="*/ 1 w 5"/>
                <a:gd name="T7" fmla="*/ 0 h 6"/>
                <a:gd name="T8" fmla="*/ 1 w 5"/>
                <a:gd name="T9" fmla="*/ 3 h 6"/>
                <a:gd name="T10" fmla="*/ 1 w 5"/>
                <a:gd name="T11" fmla="*/ 3 h 6"/>
                <a:gd name="T12" fmla="*/ 1 w 5"/>
                <a:gd name="T13" fmla="*/ 5 h 6"/>
                <a:gd name="T14" fmla="*/ 3 w 5"/>
                <a:gd name="T15" fmla="*/ 6 h 6"/>
                <a:gd name="T16" fmla="*/ 4 w 5"/>
                <a:gd name="T17" fmla="*/ 5 h 6"/>
                <a:gd name="T18" fmla="*/ 4 w 5"/>
                <a:gd name="T19" fmla="*/ 5 h 6"/>
                <a:gd name="T20" fmla="*/ 4 w 5"/>
                <a:gd name="T21" fmla="*/ 5 h 6"/>
                <a:gd name="T22" fmla="*/ 4 w 5"/>
                <a:gd name="T23" fmla="*/ 5 h 6"/>
                <a:gd name="T24" fmla="*/ 5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1" name="Freeform 1279"/>
            <p:cNvSpPr>
              <a:spLocks/>
            </p:cNvSpPr>
            <p:nvPr/>
          </p:nvSpPr>
          <p:spPr bwMode="auto">
            <a:xfrm>
              <a:off x="11428412" y="12169776"/>
              <a:ext cx="161925" cy="114300"/>
            </a:xfrm>
            <a:custGeom>
              <a:avLst/>
              <a:gdLst>
                <a:gd name="T0" fmla="*/ 16 w 17"/>
                <a:gd name="T1" fmla="*/ 0 h 12"/>
                <a:gd name="T2" fmla="*/ 11 w 17"/>
                <a:gd name="T3" fmla="*/ 7 h 12"/>
                <a:gd name="T4" fmla="*/ 1 w 17"/>
                <a:gd name="T5" fmla="*/ 6 h 12"/>
                <a:gd name="T6" fmla="*/ 1 w 17"/>
                <a:gd name="T7" fmla="*/ 8 h 12"/>
                <a:gd name="T8" fmla="*/ 17 w 17"/>
                <a:gd name="T9" fmla="*/ 0 h 12"/>
                <a:gd name="T10" fmla="*/ 16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5" y="3"/>
                    <a:pt x="14" y="5"/>
                    <a:pt x="11" y="7"/>
                  </a:cubicBezTo>
                  <a:cubicBezTo>
                    <a:pt x="8" y="8"/>
                    <a:pt x="5" y="8"/>
                    <a:pt x="1" y="6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6" y="12"/>
                    <a:pt x="17" y="8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2" name="Freeform 1280"/>
            <p:cNvSpPr>
              <a:spLocks/>
            </p:cNvSpPr>
            <p:nvPr/>
          </p:nvSpPr>
          <p:spPr bwMode="auto">
            <a:xfrm>
              <a:off x="11161712" y="11331576"/>
              <a:ext cx="66675" cy="95250"/>
            </a:xfrm>
            <a:custGeom>
              <a:avLst/>
              <a:gdLst>
                <a:gd name="T0" fmla="*/ 6 w 7"/>
                <a:gd name="T1" fmla="*/ 4 h 10"/>
                <a:gd name="T2" fmla="*/ 5 w 7"/>
                <a:gd name="T3" fmla="*/ 2 h 10"/>
                <a:gd name="T4" fmla="*/ 2 w 7"/>
                <a:gd name="T5" fmla="*/ 0 h 10"/>
                <a:gd name="T6" fmla="*/ 1 w 7"/>
                <a:gd name="T7" fmla="*/ 1 h 10"/>
                <a:gd name="T8" fmla="*/ 0 w 7"/>
                <a:gd name="T9" fmla="*/ 5 h 10"/>
                <a:gd name="T10" fmla="*/ 0 w 7"/>
                <a:gd name="T11" fmla="*/ 5 h 10"/>
                <a:gd name="T12" fmla="*/ 1 w 7"/>
                <a:gd name="T13" fmla="*/ 8 h 10"/>
                <a:gd name="T14" fmla="*/ 4 w 7"/>
                <a:gd name="T15" fmla="*/ 10 h 10"/>
                <a:gd name="T16" fmla="*/ 6 w 7"/>
                <a:gd name="T17" fmla="*/ 8 h 10"/>
                <a:gd name="T18" fmla="*/ 6 w 7"/>
                <a:gd name="T19" fmla="*/ 8 h 10"/>
                <a:gd name="T20" fmla="*/ 6 w 7"/>
                <a:gd name="T21" fmla="*/ 8 h 10"/>
                <a:gd name="T22" fmla="*/ 6 w 7"/>
                <a:gd name="T23" fmla="*/ 8 h 10"/>
                <a:gd name="T24" fmla="*/ 6 w 7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9"/>
                    <a:pt x="4" y="10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3" name="Freeform 1281"/>
            <p:cNvSpPr>
              <a:spLocks/>
            </p:cNvSpPr>
            <p:nvPr/>
          </p:nvSpPr>
          <p:spPr bwMode="auto">
            <a:xfrm>
              <a:off x="11495087" y="11274426"/>
              <a:ext cx="66675" cy="85725"/>
            </a:xfrm>
            <a:custGeom>
              <a:avLst/>
              <a:gdLst>
                <a:gd name="T0" fmla="*/ 7 w 7"/>
                <a:gd name="T1" fmla="*/ 4 h 9"/>
                <a:gd name="T2" fmla="*/ 5 w 7"/>
                <a:gd name="T3" fmla="*/ 2 h 9"/>
                <a:gd name="T4" fmla="*/ 3 w 7"/>
                <a:gd name="T5" fmla="*/ 0 h 9"/>
                <a:gd name="T6" fmla="*/ 1 w 7"/>
                <a:gd name="T7" fmla="*/ 1 h 9"/>
                <a:gd name="T8" fmla="*/ 0 w 7"/>
                <a:gd name="T9" fmla="*/ 4 h 9"/>
                <a:gd name="T10" fmla="*/ 0 w 7"/>
                <a:gd name="T11" fmla="*/ 5 h 9"/>
                <a:gd name="T12" fmla="*/ 1 w 7"/>
                <a:gd name="T13" fmla="*/ 7 h 9"/>
                <a:gd name="T14" fmla="*/ 4 w 7"/>
                <a:gd name="T15" fmla="*/ 9 h 9"/>
                <a:gd name="T16" fmla="*/ 6 w 7"/>
                <a:gd name="T17" fmla="*/ 8 h 9"/>
                <a:gd name="T18" fmla="*/ 6 w 7"/>
                <a:gd name="T19" fmla="*/ 7 h 9"/>
                <a:gd name="T20" fmla="*/ 6 w 7"/>
                <a:gd name="T21" fmla="*/ 7 h 9"/>
                <a:gd name="T22" fmla="*/ 6 w 7"/>
                <a:gd name="T23" fmla="*/ 7 h 9"/>
                <a:gd name="T24" fmla="*/ 7 w 7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4" name="Freeform 1282"/>
            <p:cNvSpPr>
              <a:spLocks/>
            </p:cNvSpPr>
            <p:nvPr/>
          </p:nvSpPr>
          <p:spPr bwMode="auto">
            <a:xfrm>
              <a:off x="11371262" y="11436351"/>
              <a:ext cx="123825" cy="152400"/>
            </a:xfrm>
            <a:custGeom>
              <a:avLst/>
              <a:gdLst>
                <a:gd name="T0" fmla="*/ 12 w 13"/>
                <a:gd name="T1" fmla="*/ 6 h 16"/>
                <a:gd name="T2" fmla="*/ 0 w 13"/>
                <a:gd name="T3" fmla="*/ 4 h 16"/>
                <a:gd name="T4" fmla="*/ 2 w 13"/>
                <a:gd name="T5" fmla="*/ 6 h 16"/>
                <a:gd name="T6" fmla="*/ 9 w 13"/>
                <a:gd name="T7" fmla="*/ 7 h 16"/>
                <a:gd name="T8" fmla="*/ 8 w 13"/>
                <a:gd name="T9" fmla="*/ 11 h 16"/>
                <a:gd name="T10" fmla="*/ 4 w 13"/>
                <a:gd name="T11" fmla="*/ 13 h 16"/>
                <a:gd name="T12" fmla="*/ 4 w 13"/>
                <a:gd name="T13" fmla="*/ 14 h 16"/>
                <a:gd name="T14" fmla="*/ 10 w 13"/>
                <a:gd name="T15" fmla="*/ 13 h 16"/>
                <a:gd name="T16" fmla="*/ 12 w 13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cubicBezTo>
                    <a:pt x="10" y="1"/>
                    <a:pt x="3" y="0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4"/>
                    <a:pt x="8" y="4"/>
                    <a:pt x="9" y="7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7" y="12"/>
                    <a:pt x="5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6"/>
                    <a:pt x="9" y="14"/>
                    <a:pt x="10" y="13"/>
                  </a:cubicBezTo>
                  <a:cubicBezTo>
                    <a:pt x="12" y="11"/>
                    <a:pt x="13" y="8"/>
                    <a:pt x="12" y="6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5" name="Freeform 1283"/>
            <p:cNvSpPr>
              <a:spLocks/>
            </p:cNvSpPr>
            <p:nvPr/>
          </p:nvSpPr>
          <p:spPr bwMode="auto">
            <a:xfrm>
              <a:off x="11333162" y="11655426"/>
              <a:ext cx="161925" cy="76200"/>
            </a:xfrm>
            <a:custGeom>
              <a:avLst/>
              <a:gdLst>
                <a:gd name="T0" fmla="*/ 16 w 17"/>
                <a:gd name="T1" fmla="*/ 1 h 8"/>
                <a:gd name="T2" fmla="*/ 10 w 17"/>
                <a:gd name="T3" fmla="*/ 4 h 8"/>
                <a:gd name="T4" fmla="*/ 2 w 17"/>
                <a:gd name="T5" fmla="*/ 4 h 8"/>
                <a:gd name="T6" fmla="*/ 1 w 17"/>
                <a:gd name="T7" fmla="*/ 5 h 8"/>
                <a:gd name="T8" fmla="*/ 9 w 17"/>
                <a:gd name="T9" fmla="*/ 7 h 8"/>
                <a:gd name="T10" fmla="*/ 17 w 17"/>
                <a:gd name="T11" fmla="*/ 1 h 8"/>
                <a:gd name="T12" fmla="*/ 16 w 17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6" y="1"/>
                  </a:moveTo>
                  <a:cubicBezTo>
                    <a:pt x="14" y="0"/>
                    <a:pt x="12" y="3"/>
                    <a:pt x="10" y="4"/>
                  </a:cubicBezTo>
                  <a:cubicBezTo>
                    <a:pt x="8" y="5"/>
                    <a:pt x="5" y="5"/>
                    <a:pt x="2" y="4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12" y="6"/>
                    <a:pt x="16" y="4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6" name="Freeform 1284"/>
            <p:cNvSpPr>
              <a:spLocks/>
            </p:cNvSpPr>
            <p:nvPr/>
          </p:nvSpPr>
          <p:spPr bwMode="auto">
            <a:xfrm>
              <a:off x="10656887" y="10493376"/>
              <a:ext cx="1314450" cy="1047750"/>
            </a:xfrm>
            <a:custGeom>
              <a:avLst/>
              <a:gdLst>
                <a:gd name="T0" fmla="*/ 120 w 138"/>
                <a:gd name="T1" fmla="*/ 31 h 110"/>
                <a:gd name="T2" fmla="*/ 124 w 138"/>
                <a:gd name="T3" fmla="*/ 1 h 110"/>
                <a:gd name="T4" fmla="*/ 107 w 138"/>
                <a:gd name="T5" fmla="*/ 9 h 110"/>
                <a:gd name="T6" fmla="*/ 83 w 138"/>
                <a:gd name="T7" fmla="*/ 13 h 110"/>
                <a:gd name="T8" fmla="*/ 46 w 138"/>
                <a:gd name="T9" fmla="*/ 21 h 110"/>
                <a:gd name="T10" fmla="*/ 28 w 138"/>
                <a:gd name="T11" fmla="*/ 40 h 110"/>
                <a:gd name="T12" fmla="*/ 10 w 138"/>
                <a:gd name="T13" fmla="*/ 40 h 110"/>
                <a:gd name="T14" fmla="*/ 1 w 138"/>
                <a:gd name="T15" fmla="*/ 57 h 110"/>
                <a:gd name="T16" fmla="*/ 3 w 138"/>
                <a:gd name="T17" fmla="*/ 76 h 110"/>
                <a:gd name="T18" fmla="*/ 20 w 138"/>
                <a:gd name="T19" fmla="*/ 107 h 110"/>
                <a:gd name="T20" fmla="*/ 22 w 138"/>
                <a:gd name="T21" fmla="*/ 98 h 110"/>
                <a:gd name="T22" fmla="*/ 21 w 138"/>
                <a:gd name="T23" fmla="*/ 86 h 110"/>
                <a:gd name="T24" fmla="*/ 30 w 138"/>
                <a:gd name="T25" fmla="*/ 67 h 110"/>
                <a:gd name="T26" fmla="*/ 43 w 138"/>
                <a:gd name="T27" fmla="*/ 66 h 110"/>
                <a:gd name="T28" fmla="*/ 55 w 138"/>
                <a:gd name="T29" fmla="*/ 69 h 110"/>
                <a:gd name="T30" fmla="*/ 121 w 138"/>
                <a:gd name="T31" fmla="*/ 57 h 110"/>
                <a:gd name="T32" fmla="*/ 120 w 138"/>
                <a:gd name="T33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110">
                  <a:moveTo>
                    <a:pt x="120" y="31"/>
                  </a:moveTo>
                  <a:cubicBezTo>
                    <a:pt x="127" y="27"/>
                    <a:pt x="134" y="4"/>
                    <a:pt x="124" y="1"/>
                  </a:cubicBezTo>
                  <a:cubicBezTo>
                    <a:pt x="119" y="0"/>
                    <a:pt x="111" y="8"/>
                    <a:pt x="107" y="9"/>
                  </a:cubicBezTo>
                  <a:cubicBezTo>
                    <a:pt x="99" y="11"/>
                    <a:pt x="91" y="12"/>
                    <a:pt x="83" y="13"/>
                  </a:cubicBezTo>
                  <a:cubicBezTo>
                    <a:pt x="70" y="14"/>
                    <a:pt x="57" y="15"/>
                    <a:pt x="46" y="21"/>
                  </a:cubicBezTo>
                  <a:cubicBezTo>
                    <a:pt x="39" y="24"/>
                    <a:pt x="31" y="32"/>
                    <a:pt x="28" y="40"/>
                  </a:cubicBezTo>
                  <a:cubicBezTo>
                    <a:pt x="22" y="36"/>
                    <a:pt x="15" y="36"/>
                    <a:pt x="10" y="40"/>
                  </a:cubicBezTo>
                  <a:cubicBezTo>
                    <a:pt x="5" y="44"/>
                    <a:pt x="2" y="50"/>
                    <a:pt x="1" y="57"/>
                  </a:cubicBezTo>
                  <a:cubicBezTo>
                    <a:pt x="0" y="63"/>
                    <a:pt x="1" y="70"/>
                    <a:pt x="3" y="76"/>
                  </a:cubicBezTo>
                  <a:cubicBezTo>
                    <a:pt x="4" y="81"/>
                    <a:pt x="12" y="110"/>
                    <a:pt x="20" y="107"/>
                  </a:cubicBezTo>
                  <a:cubicBezTo>
                    <a:pt x="24" y="105"/>
                    <a:pt x="22" y="100"/>
                    <a:pt x="22" y="98"/>
                  </a:cubicBezTo>
                  <a:cubicBezTo>
                    <a:pt x="22" y="94"/>
                    <a:pt x="21" y="90"/>
                    <a:pt x="21" y="86"/>
                  </a:cubicBezTo>
                  <a:cubicBezTo>
                    <a:pt x="21" y="79"/>
                    <a:pt x="23" y="70"/>
                    <a:pt x="30" y="67"/>
                  </a:cubicBezTo>
                  <a:cubicBezTo>
                    <a:pt x="34" y="65"/>
                    <a:pt x="39" y="65"/>
                    <a:pt x="43" y="66"/>
                  </a:cubicBezTo>
                  <a:cubicBezTo>
                    <a:pt x="47" y="67"/>
                    <a:pt x="51" y="68"/>
                    <a:pt x="55" y="69"/>
                  </a:cubicBezTo>
                  <a:cubicBezTo>
                    <a:pt x="77" y="76"/>
                    <a:pt x="103" y="71"/>
                    <a:pt x="121" y="57"/>
                  </a:cubicBezTo>
                  <a:cubicBezTo>
                    <a:pt x="129" y="50"/>
                    <a:pt x="138" y="21"/>
                    <a:pt x="120" y="3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7" name="Freeform 1285"/>
            <p:cNvSpPr>
              <a:spLocks/>
            </p:cNvSpPr>
            <p:nvPr/>
          </p:nvSpPr>
          <p:spPr bwMode="auto">
            <a:xfrm>
              <a:off x="11609387" y="13123863"/>
              <a:ext cx="228600" cy="123825"/>
            </a:xfrm>
            <a:custGeom>
              <a:avLst/>
              <a:gdLst>
                <a:gd name="T0" fmla="*/ 23 w 24"/>
                <a:gd name="T1" fmla="*/ 10 h 13"/>
                <a:gd name="T2" fmla="*/ 8 w 24"/>
                <a:gd name="T3" fmla="*/ 5 h 13"/>
                <a:gd name="T4" fmla="*/ 5 w 24"/>
                <a:gd name="T5" fmla="*/ 3 h 13"/>
                <a:gd name="T6" fmla="*/ 3 w 24"/>
                <a:gd name="T7" fmla="*/ 1 h 13"/>
                <a:gd name="T8" fmla="*/ 0 w 24"/>
                <a:gd name="T9" fmla="*/ 5 h 13"/>
                <a:gd name="T10" fmla="*/ 3 w 24"/>
                <a:gd name="T11" fmla="*/ 8 h 13"/>
                <a:gd name="T12" fmla="*/ 20 w 24"/>
                <a:gd name="T13" fmla="*/ 13 h 13"/>
                <a:gd name="T14" fmla="*/ 22 w 24"/>
                <a:gd name="T15" fmla="*/ 12 h 13"/>
                <a:gd name="T16" fmla="*/ 23 w 24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">
                  <a:moveTo>
                    <a:pt x="23" y="10"/>
                  </a:moveTo>
                  <a:cubicBezTo>
                    <a:pt x="18" y="10"/>
                    <a:pt x="13" y="8"/>
                    <a:pt x="8" y="5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1" y="0"/>
                    <a:pt x="0" y="3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8" y="11"/>
                    <a:pt x="14" y="13"/>
                    <a:pt x="20" y="13"/>
                  </a:cubicBezTo>
                  <a:cubicBezTo>
                    <a:pt x="21" y="13"/>
                    <a:pt x="22" y="13"/>
                    <a:pt x="22" y="12"/>
                  </a:cubicBezTo>
                  <a:cubicBezTo>
                    <a:pt x="23" y="12"/>
                    <a:pt x="24" y="11"/>
                    <a:pt x="2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8" name="Freeform 1286"/>
            <p:cNvSpPr>
              <a:spLocks/>
            </p:cNvSpPr>
            <p:nvPr/>
          </p:nvSpPr>
          <p:spPr bwMode="auto">
            <a:xfrm>
              <a:off x="11637962" y="13114338"/>
              <a:ext cx="200025" cy="95250"/>
            </a:xfrm>
            <a:custGeom>
              <a:avLst/>
              <a:gdLst>
                <a:gd name="T0" fmla="*/ 21 w 21"/>
                <a:gd name="T1" fmla="*/ 9 h 10"/>
                <a:gd name="T2" fmla="*/ 21 w 21"/>
                <a:gd name="T3" fmla="*/ 10 h 10"/>
                <a:gd name="T4" fmla="*/ 17 w 21"/>
                <a:gd name="T5" fmla="*/ 9 h 10"/>
                <a:gd name="T6" fmla="*/ 9 w 21"/>
                <a:gd name="T7" fmla="*/ 7 h 10"/>
                <a:gd name="T8" fmla="*/ 0 w 21"/>
                <a:gd name="T9" fmla="*/ 1 h 10"/>
                <a:gd name="T10" fmla="*/ 0 w 21"/>
                <a:gd name="T11" fmla="*/ 1 h 10"/>
                <a:gd name="T12" fmla="*/ 1 w 21"/>
                <a:gd name="T13" fmla="*/ 0 h 10"/>
                <a:gd name="T14" fmla="*/ 11 w 21"/>
                <a:gd name="T15" fmla="*/ 6 h 10"/>
                <a:gd name="T16" fmla="*/ 17 w 21"/>
                <a:gd name="T17" fmla="*/ 8 h 10"/>
                <a:gd name="T18" fmla="*/ 21 w 2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0">
                  <a:moveTo>
                    <a:pt x="21" y="9"/>
                  </a:moveTo>
                  <a:cubicBezTo>
                    <a:pt x="21" y="9"/>
                    <a:pt x="21" y="10"/>
                    <a:pt x="21" y="10"/>
                  </a:cubicBezTo>
                  <a:cubicBezTo>
                    <a:pt x="19" y="10"/>
                    <a:pt x="18" y="10"/>
                    <a:pt x="17" y="9"/>
                  </a:cubicBezTo>
                  <a:cubicBezTo>
                    <a:pt x="14" y="9"/>
                    <a:pt x="12" y="8"/>
                    <a:pt x="9" y="7"/>
                  </a:cubicBezTo>
                  <a:cubicBezTo>
                    <a:pt x="6" y="6"/>
                    <a:pt x="2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4" y="3"/>
                    <a:pt x="7" y="5"/>
                    <a:pt x="11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8" y="8"/>
                    <a:pt x="20" y="9"/>
                    <a:pt x="21" y="9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9" name="Freeform 1287"/>
            <p:cNvSpPr>
              <a:spLocks/>
            </p:cNvSpPr>
            <p:nvPr/>
          </p:nvSpPr>
          <p:spPr bwMode="auto">
            <a:xfrm>
              <a:off x="11085512" y="10902951"/>
              <a:ext cx="685800" cy="171450"/>
            </a:xfrm>
            <a:custGeom>
              <a:avLst/>
              <a:gdLst>
                <a:gd name="T0" fmla="*/ 70 w 72"/>
                <a:gd name="T1" fmla="*/ 0 h 18"/>
                <a:gd name="T2" fmla="*/ 64 w 72"/>
                <a:gd name="T3" fmla="*/ 5 h 18"/>
                <a:gd name="T4" fmla="*/ 55 w 72"/>
                <a:gd name="T5" fmla="*/ 9 h 18"/>
                <a:gd name="T6" fmla="*/ 38 w 72"/>
                <a:gd name="T7" fmla="*/ 13 h 18"/>
                <a:gd name="T8" fmla="*/ 2 w 72"/>
                <a:gd name="T9" fmla="*/ 12 h 18"/>
                <a:gd name="T10" fmla="*/ 2 w 72"/>
                <a:gd name="T11" fmla="*/ 15 h 18"/>
                <a:gd name="T12" fmla="*/ 41 w 72"/>
                <a:gd name="T13" fmla="*/ 15 h 18"/>
                <a:gd name="T14" fmla="*/ 60 w 72"/>
                <a:gd name="T15" fmla="*/ 10 h 18"/>
                <a:gd name="T16" fmla="*/ 72 w 72"/>
                <a:gd name="T17" fmla="*/ 1 h 18"/>
                <a:gd name="T18" fmla="*/ 70 w 7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8">
                  <a:moveTo>
                    <a:pt x="70" y="0"/>
                  </a:moveTo>
                  <a:cubicBezTo>
                    <a:pt x="68" y="2"/>
                    <a:pt x="66" y="4"/>
                    <a:pt x="64" y="5"/>
                  </a:cubicBezTo>
                  <a:cubicBezTo>
                    <a:pt x="61" y="7"/>
                    <a:pt x="58" y="8"/>
                    <a:pt x="55" y="9"/>
                  </a:cubicBezTo>
                  <a:cubicBezTo>
                    <a:pt x="49" y="10"/>
                    <a:pt x="44" y="12"/>
                    <a:pt x="38" y="13"/>
                  </a:cubicBezTo>
                  <a:cubicBezTo>
                    <a:pt x="26" y="15"/>
                    <a:pt x="14" y="14"/>
                    <a:pt x="2" y="12"/>
                  </a:cubicBezTo>
                  <a:cubicBezTo>
                    <a:pt x="1" y="12"/>
                    <a:pt x="0" y="14"/>
                    <a:pt x="2" y="15"/>
                  </a:cubicBezTo>
                  <a:cubicBezTo>
                    <a:pt x="14" y="18"/>
                    <a:pt x="28" y="18"/>
                    <a:pt x="41" y="15"/>
                  </a:cubicBezTo>
                  <a:cubicBezTo>
                    <a:pt x="47" y="14"/>
                    <a:pt x="54" y="13"/>
                    <a:pt x="60" y="10"/>
                  </a:cubicBezTo>
                  <a:cubicBezTo>
                    <a:pt x="65" y="8"/>
                    <a:pt x="70" y="6"/>
                    <a:pt x="72" y="1"/>
                  </a:cubicBezTo>
                  <a:cubicBezTo>
                    <a:pt x="72" y="1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0" name="Freeform 1288"/>
            <p:cNvSpPr>
              <a:spLocks/>
            </p:cNvSpPr>
            <p:nvPr/>
          </p:nvSpPr>
          <p:spPr bwMode="auto">
            <a:xfrm>
              <a:off x="11209337" y="10826751"/>
              <a:ext cx="495300" cy="114300"/>
            </a:xfrm>
            <a:custGeom>
              <a:avLst/>
              <a:gdLst>
                <a:gd name="T0" fmla="*/ 51 w 52"/>
                <a:gd name="T1" fmla="*/ 0 h 12"/>
                <a:gd name="T2" fmla="*/ 40 w 52"/>
                <a:gd name="T3" fmla="*/ 4 h 12"/>
                <a:gd name="T4" fmla="*/ 26 w 52"/>
                <a:gd name="T5" fmla="*/ 7 h 12"/>
                <a:gd name="T6" fmla="*/ 2 w 52"/>
                <a:gd name="T7" fmla="*/ 9 h 12"/>
                <a:gd name="T8" fmla="*/ 2 w 52"/>
                <a:gd name="T9" fmla="*/ 11 h 12"/>
                <a:gd name="T10" fmla="*/ 32 w 52"/>
                <a:gd name="T11" fmla="*/ 9 h 12"/>
                <a:gd name="T12" fmla="*/ 47 w 52"/>
                <a:gd name="T13" fmla="*/ 6 h 12"/>
                <a:gd name="T14" fmla="*/ 52 w 52"/>
                <a:gd name="T15" fmla="*/ 1 h 12"/>
                <a:gd name="T16" fmla="*/ 51 w 5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2">
                  <a:moveTo>
                    <a:pt x="51" y="0"/>
                  </a:moveTo>
                  <a:cubicBezTo>
                    <a:pt x="48" y="3"/>
                    <a:pt x="43" y="4"/>
                    <a:pt x="40" y="4"/>
                  </a:cubicBezTo>
                  <a:cubicBezTo>
                    <a:pt x="35" y="5"/>
                    <a:pt x="31" y="6"/>
                    <a:pt x="26" y="7"/>
                  </a:cubicBezTo>
                  <a:cubicBezTo>
                    <a:pt x="18" y="8"/>
                    <a:pt x="10" y="8"/>
                    <a:pt x="2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12" y="12"/>
                    <a:pt x="22" y="10"/>
                    <a:pt x="32" y="9"/>
                  </a:cubicBezTo>
                  <a:cubicBezTo>
                    <a:pt x="37" y="8"/>
                    <a:pt x="42" y="7"/>
                    <a:pt x="47" y="6"/>
                  </a:cubicBezTo>
                  <a:cubicBezTo>
                    <a:pt x="50" y="5"/>
                    <a:pt x="52" y="4"/>
                    <a:pt x="52" y="1"/>
                  </a:cubicBezTo>
                  <a:cubicBezTo>
                    <a:pt x="52" y="1"/>
                    <a:pt x="52" y="0"/>
                    <a:pt x="51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1" name="Freeform 1289"/>
            <p:cNvSpPr>
              <a:spLocks/>
            </p:cNvSpPr>
            <p:nvPr/>
          </p:nvSpPr>
          <p:spPr bwMode="auto">
            <a:xfrm>
              <a:off x="11152187" y="10655301"/>
              <a:ext cx="600075" cy="180975"/>
            </a:xfrm>
            <a:custGeom>
              <a:avLst/>
              <a:gdLst>
                <a:gd name="T0" fmla="*/ 62 w 63"/>
                <a:gd name="T1" fmla="*/ 0 h 19"/>
                <a:gd name="T2" fmla="*/ 55 w 63"/>
                <a:gd name="T3" fmla="*/ 1 h 19"/>
                <a:gd name="T4" fmla="*/ 45 w 63"/>
                <a:gd name="T5" fmla="*/ 2 h 19"/>
                <a:gd name="T6" fmla="*/ 29 w 63"/>
                <a:gd name="T7" fmla="*/ 4 h 19"/>
                <a:gd name="T8" fmla="*/ 0 w 63"/>
                <a:gd name="T9" fmla="*/ 17 h 19"/>
                <a:gd name="T10" fmla="*/ 1 w 63"/>
                <a:gd name="T11" fmla="*/ 18 h 19"/>
                <a:gd name="T12" fmla="*/ 29 w 63"/>
                <a:gd name="T13" fmla="*/ 7 h 19"/>
                <a:gd name="T14" fmla="*/ 44 w 63"/>
                <a:gd name="T15" fmla="*/ 5 h 19"/>
                <a:gd name="T16" fmla="*/ 53 w 63"/>
                <a:gd name="T17" fmla="*/ 4 h 19"/>
                <a:gd name="T18" fmla="*/ 62 w 63"/>
                <a:gd name="T19" fmla="*/ 3 h 19"/>
                <a:gd name="T20" fmla="*/ 63 w 63"/>
                <a:gd name="T21" fmla="*/ 3 h 19"/>
                <a:gd name="T22" fmla="*/ 63 w 63"/>
                <a:gd name="T23" fmla="*/ 2 h 19"/>
                <a:gd name="T24" fmla="*/ 62 w 63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9">
                  <a:moveTo>
                    <a:pt x="62" y="0"/>
                  </a:moveTo>
                  <a:cubicBezTo>
                    <a:pt x="60" y="0"/>
                    <a:pt x="58" y="0"/>
                    <a:pt x="55" y="1"/>
                  </a:cubicBezTo>
                  <a:cubicBezTo>
                    <a:pt x="52" y="1"/>
                    <a:pt x="49" y="1"/>
                    <a:pt x="45" y="2"/>
                  </a:cubicBezTo>
                  <a:cubicBezTo>
                    <a:pt x="40" y="3"/>
                    <a:pt x="35" y="3"/>
                    <a:pt x="29" y="4"/>
                  </a:cubicBezTo>
                  <a:cubicBezTo>
                    <a:pt x="19" y="6"/>
                    <a:pt x="8" y="10"/>
                    <a:pt x="0" y="17"/>
                  </a:cubicBezTo>
                  <a:cubicBezTo>
                    <a:pt x="0" y="18"/>
                    <a:pt x="1" y="19"/>
                    <a:pt x="1" y="18"/>
                  </a:cubicBezTo>
                  <a:cubicBezTo>
                    <a:pt x="10" y="13"/>
                    <a:pt x="19" y="9"/>
                    <a:pt x="29" y="7"/>
                  </a:cubicBezTo>
                  <a:cubicBezTo>
                    <a:pt x="34" y="6"/>
                    <a:pt x="39" y="5"/>
                    <a:pt x="44" y="5"/>
                  </a:cubicBezTo>
                  <a:cubicBezTo>
                    <a:pt x="47" y="4"/>
                    <a:pt x="50" y="4"/>
                    <a:pt x="53" y="4"/>
                  </a:cubicBezTo>
                  <a:cubicBezTo>
                    <a:pt x="54" y="4"/>
                    <a:pt x="60" y="2"/>
                    <a:pt x="62" y="3"/>
                  </a:cubicBezTo>
                  <a:cubicBezTo>
                    <a:pt x="62" y="4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3" y="1"/>
                    <a:pt x="62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2" name="Freeform 1290"/>
            <p:cNvSpPr>
              <a:spLocks/>
            </p:cNvSpPr>
            <p:nvPr/>
          </p:nvSpPr>
          <p:spPr bwMode="auto">
            <a:xfrm>
              <a:off x="10742612" y="11045826"/>
              <a:ext cx="161925" cy="190500"/>
            </a:xfrm>
            <a:custGeom>
              <a:avLst/>
              <a:gdLst>
                <a:gd name="T0" fmla="*/ 15 w 17"/>
                <a:gd name="T1" fmla="*/ 0 h 20"/>
                <a:gd name="T2" fmla="*/ 4 w 17"/>
                <a:gd name="T3" fmla="*/ 7 h 20"/>
                <a:gd name="T4" fmla="*/ 3 w 17"/>
                <a:gd name="T5" fmla="*/ 19 h 20"/>
                <a:gd name="T6" fmla="*/ 5 w 17"/>
                <a:gd name="T7" fmla="*/ 19 h 20"/>
                <a:gd name="T8" fmla="*/ 5 w 17"/>
                <a:gd name="T9" fmla="*/ 15 h 20"/>
                <a:gd name="T10" fmla="*/ 7 w 17"/>
                <a:gd name="T11" fmla="*/ 9 h 20"/>
                <a:gd name="T12" fmla="*/ 16 w 17"/>
                <a:gd name="T13" fmla="*/ 2 h 20"/>
                <a:gd name="T14" fmla="*/ 15 w 1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15" y="0"/>
                  </a:moveTo>
                  <a:cubicBezTo>
                    <a:pt x="11" y="0"/>
                    <a:pt x="7" y="3"/>
                    <a:pt x="4" y="7"/>
                  </a:cubicBezTo>
                  <a:cubicBezTo>
                    <a:pt x="3" y="10"/>
                    <a:pt x="0" y="17"/>
                    <a:pt x="3" y="19"/>
                  </a:cubicBezTo>
                  <a:cubicBezTo>
                    <a:pt x="4" y="20"/>
                    <a:pt x="5" y="20"/>
                    <a:pt x="5" y="19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5" y="13"/>
                    <a:pt x="6" y="11"/>
                    <a:pt x="7" y="9"/>
                  </a:cubicBezTo>
                  <a:cubicBezTo>
                    <a:pt x="9" y="5"/>
                    <a:pt x="12" y="4"/>
                    <a:pt x="16" y="2"/>
                  </a:cubicBezTo>
                  <a:cubicBezTo>
                    <a:pt x="17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3" name="Freeform 1291"/>
            <p:cNvSpPr>
              <a:spLocks/>
            </p:cNvSpPr>
            <p:nvPr/>
          </p:nvSpPr>
          <p:spPr bwMode="auto">
            <a:xfrm>
              <a:off x="10742612" y="10922001"/>
              <a:ext cx="161925" cy="85725"/>
            </a:xfrm>
            <a:custGeom>
              <a:avLst/>
              <a:gdLst>
                <a:gd name="T0" fmla="*/ 17 w 17"/>
                <a:gd name="T1" fmla="*/ 8 h 9"/>
                <a:gd name="T2" fmla="*/ 0 w 17"/>
                <a:gd name="T3" fmla="*/ 5 h 9"/>
                <a:gd name="T4" fmla="*/ 0 w 17"/>
                <a:gd name="T5" fmla="*/ 7 h 9"/>
                <a:gd name="T6" fmla="*/ 0 w 17"/>
                <a:gd name="T7" fmla="*/ 8 h 9"/>
                <a:gd name="T8" fmla="*/ 1 w 17"/>
                <a:gd name="T9" fmla="*/ 8 h 9"/>
                <a:gd name="T10" fmla="*/ 3 w 17"/>
                <a:gd name="T11" fmla="*/ 7 h 9"/>
                <a:gd name="T12" fmla="*/ 7 w 17"/>
                <a:gd name="T13" fmla="*/ 5 h 9"/>
                <a:gd name="T14" fmla="*/ 16 w 17"/>
                <a:gd name="T15" fmla="*/ 8 h 9"/>
                <a:gd name="T16" fmla="*/ 17 w 1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7" y="8"/>
                  </a:moveTo>
                  <a:cubicBezTo>
                    <a:pt x="15" y="0"/>
                    <a:pt x="4" y="0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11" y="4"/>
                    <a:pt x="13" y="6"/>
                    <a:pt x="16" y="8"/>
                  </a:cubicBezTo>
                  <a:cubicBezTo>
                    <a:pt x="16" y="9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4" name="Freeform 1292"/>
            <p:cNvSpPr>
              <a:spLocks/>
            </p:cNvSpPr>
            <p:nvPr/>
          </p:nvSpPr>
          <p:spPr bwMode="auto">
            <a:xfrm>
              <a:off x="10828337" y="10883901"/>
              <a:ext cx="85725" cy="76200"/>
            </a:xfrm>
            <a:custGeom>
              <a:avLst/>
              <a:gdLst>
                <a:gd name="T0" fmla="*/ 9 w 9"/>
                <a:gd name="T1" fmla="*/ 7 h 8"/>
                <a:gd name="T2" fmla="*/ 8 w 9"/>
                <a:gd name="T3" fmla="*/ 5 h 8"/>
                <a:gd name="T4" fmla="*/ 6 w 9"/>
                <a:gd name="T5" fmla="*/ 3 h 8"/>
                <a:gd name="T6" fmla="*/ 1 w 9"/>
                <a:gd name="T7" fmla="*/ 0 h 8"/>
                <a:gd name="T8" fmla="*/ 1 w 9"/>
                <a:gd name="T9" fmla="*/ 3 h 8"/>
                <a:gd name="T10" fmla="*/ 5 w 9"/>
                <a:gd name="T11" fmla="*/ 5 h 8"/>
                <a:gd name="T12" fmla="*/ 6 w 9"/>
                <a:gd name="T13" fmla="*/ 6 h 8"/>
                <a:gd name="T14" fmla="*/ 8 w 9"/>
                <a:gd name="T15" fmla="*/ 7 h 8"/>
                <a:gd name="T16" fmla="*/ 9 w 9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cubicBezTo>
                    <a:pt x="9" y="6"/>
                    <a:pt x="9" y="5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5" name="Freeform 1293"/>
            <p:cNvSpPr>
              <a:spLocks/>
            </p:cNvSpPr>
            <p:nvPr/>
          </p:nvSpPr>
          <p:spPr bwMode="auto">
            <a:xfrm>
              <a:off x="11028362" y="11474451"/>
              <a:ext cx="200025" cy="200025"/>
            </a:xfrm>
            <a:custGeom>
              <a:avLst/>
              <a:gdLst>
                <a:gd name="T0" fmla="*/ 20 w 21"/>
                <a:gd name="T1" fmla="*/ 13 h 21"/>
                <a:gd name="T2" fmla="*/ 11 w 21"/>
                <a:gd name="T3" fmla="*/ 1 h 21"/>
                <a:gd name="T4" fmla="*/ 1 w 21"/>
                <a:gd name="T5" fmla="*/ 9 h 21"/>
                <a:gd name="T6" fmla="*/ 9 w 21"/>
                <a:gd name="T7" fmla="*/ 20 h 21"/>
                <a:gd name="T8" fmla="*/ 20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21" y="8"/>
                    <a:pt x="17" y="1"/>
                    <a:pt x="11" y="1"/>
                  </a:cubicBezTo>
                  <a:cubicBezTo>
                    <a:pt x="7" y="0"/>
                    <a:pt x="2" y="5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19" y="17"/>
                    <a:pt x="20" y="13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6" name="Freeform 1294"/>
            <p:cNvSpPr>
              <a:spLocks/>
            </p:cNvSpPr>
            <p:nvPr/>
          </p:nvSpPr>
          <p:spPr bwMode="auto">
            <a:xfrm>
              <a:off x="11599862" y="11360151"/>
              <a:ext cx="200025" cy="190500"/>
            </a:xfrm>
            <a:custGeom>
              <a:avLst/>
              <a:gdLst>
                <a:gd name="T0" fmla="*/ 18 w 21"/>
                <a:gd name="T1" fmla="*/ 16 h 20"/>
                <a:gd name="T2" fmla="*/ 17 w 21"/>
                <a:gd name="T3" fmla="*/ 3 h 20"/>
                <a:gd name="T4" fmla="*/ 3 w 21"/>
                <a:gd name="T5" fmla="*/ 3 h 20"/>
                <a:gd name="T6" fmla="*/ 4 w 21"/>
                <a:gd name="T7" fmla="*/ 17 h 20"/>
                <a:gd name="T8" fmla="*/ 17 w 21"/>
                <a:gd name="T9" fmla="*/ 17 h 20"/>
                <a:gd name="T10" fmla="*/ 18 w 21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18" y="16"/>
                  </a:moveTo>
                  <a:cubicBezTo>
                    <a:pt x="21" y="12"/>
                    <a:pt x="20" y="6"/>
                    <a:pt x="17" y="3"/>
                  </a:cubicBezTo>
                  <a:cubicBezTo>
                    <a:pt x="13" y="0"/>
                    <a:pt x="7" y="0"/>
                    <a:pt x="3" y="3"/>
                  </a:cubicBezTo>
                  <a:cubicBezTo>
                    <a:pt x="0" y="7"/>
                    <a:pt x="0" y="13"/>
                    <a:pt x="4" y="17"/>
                  </a:cubicBezTo>
                  <a:cubicBezTo>
                    <a:pt x="7" y="20"/>
                    <a:pt x="13" y="20"/>
                    <a:pt x="17" y="17"/>
                  </a:cubicBezTo>
                  <a:cubicBezTo>
                    <a:pt x="18" y="17"/>
                    <a:pt x="17" y="17"/>
                    <a:pt x="18" y="1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497" name="กลุ่ม 1496"/>
          <p:cNvGrpSpPr/>
          <p:nvPr/>
        </p:nvGrpSpPr>
        <p:grpSpPr>
          <a:xfrm>
            <a:off x="15865645" y="3561868"/>
            <a:ext cx="2275711" cy="3359593"/>
            <a:chOff x="16610012" y="10807701"/>
            <a:chExt cx="1639887" cy="2420937"/>
          </a:xfrm>
        </p:grpSpPr>
        <p:sp>
          <p:nvSpPr>
            <p:cNvPr id="1498" name="Freeform 1295"/>
            <p:cNvSpPr>
              <a:spLocks/>
            </p:cNvSpPr>
            <p:nvPr/>
          </p:nvSpPr>
          <p:spPr bwMode="auto">
            <a:xfrm>
              <a:off x="17687924" y="11636376"/>
              <a:ext cx="523875" cy="704850"/>
            </a:xfrm>
            <a:custGeom>
              <a:avLst/>
              <a:gdLst>
                <a:gd name="T0" fmla="*/ 27 w 55"/>
                <a:gd name="T1" fmla="*/ 4 h 74"/>
                <a:gd name="T2" fmla="*/ 52 w 55"/>
                <a:gd name="T3" fmla="*/ 34 h 74"/>
                <a:gd name="T4" fmla="*/ 53 w 55"/>
                <a:gd name="T5" fmla="*/ 74 h 74"/>
                <a:gd name="T6" fmla="*/ 17 w 55"/>
                <a:gd name="T7" fmla="*/ 60 h 74"/>
                <a:gd name="T8" fmla="*/ 1 w 55"/>
                <a:gd name="T9" fmla="*/ 26 h 74"/>
                <a:gd name="T10" fmla="*/ 27 w 55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27" y="4"/>
                  </a:moveTo>
                  <a:cubicBezTo>
                    <a:pt x="40" y="8"/>
                    <a:pt x="49" y="21"/>
                    <a:pt x="52" y="34"/>
                  </a:cubicBezTo>
                  <a:cubicBezTo>
                    <a:pt x="55" y="47"/>
                    <a:pt x="54" y="61"/>
                    <a:pt x="53" y="74"/>
                  </a:cubicBezTo>
                  <a:cubicBezTo>
                    <a:pt x="40" y="72"/>
                    <a:pt x="27" y="69"/>
                    <a:pt x="17" y="60"/>
                  </a:cubicBezTo>
                  <a:cubicBezTo>
                    <a:pt x="7" y="52"/>
                    <a:pt x="0" y="39"/>
                    <a:pt x="1" y="26"/>
                  </a:cubicBezTo>
                  <a:cubicBezTo>
                    <a:pt x="2" y="13"/>
                    <a:pt x="15" y="0"/>
                    <a:pt x="27" y="4"/>
                  </a:cubicBezTo>
                  <a:close/>
                </a:path>
              </a:pathLst>
            </a:custGeom>
            <a:solidFill>
              <a:srgbClr val="F47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9" name="Freeform 1296"/>
            <p:cNvSpPr>
              <a:spLocks/>
            </p:cNvSpPr>
            <p:nvPr/>
          </p:nvSpPr>
          <p:spPr bwMode="auto">
            <a:xfrm>
              <a:off x="16676687" y="11598276"/>
              <a:ext cx="534988" cy="704850"/>
            </a:xfrm>
            <a:custGeom>
              <a:avLst/>
              <a:gdLst>
                <a:gd name="T0" fmla="*/ 29 w 56"/>
                <a:gd name="T1" fmla="*/ 4 h 74"/>
                <a:gd name="T2" fmla="*/ 4 w 56"/>
                <a:gd name="T3" fmla="*/ 33 h 74"/>
                <a:gd name="T4" fmla="*/ 3 w 56"/>
                <a:gd name="T5" fmla="*/ 74 h 74"/>
                <a:gd name="T6" fmla="*/ 39 w 56"/>
                <a:gd name="T7" fmla="*/ 60 h 74"/>
                <a:gd name="T8" fmla="*/ 55 w 56"/>
                <a:gd name="T9" fmla="*/ 26 h 74"/>
                <a:gd name="T10" fmla="*/ 29 w 56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4">
                  <a:moveTo>
                    <a:pt x="29" y="4"/>
                  </a:moveTo>
                  <a:cubicBezTo>
                    <a:pt x="16" y="7"/>
                    <a:pt x="7" y="20"/>
                    <a:pt x="4" y="33"/>
                  </a:cubicBezTo>
                  <a:cubicBezTo>
                    <a:pt x="0" y="46"/>
                    <a:pt x="2" y="60"/>
                    <a:pt x="3" y="74"/>
                  </a:cubicBezTo>
                  <a:cubicBezTo>
                    <a:pt x="16" y="71"/>
                    <a:pt x="29" y="68"/>
                    <a:pt x="39" y="60"/>
                  </a:cubicBezTo>
                  <a:cubicBezTo>
                    <a:pt x="49" y="52"/>
                    <a:pt x="56" y="39"/>
                    <a:pt x="55" y="26"/>
                  </a:cubicBezTo>
                  <a:cubicBezTo>
                    <a:pt x="54" y="13"/>
                    <a:pt x="41" y="0"/>
                    <a:pt x="29" y="4"/>
                  </a:cubicBezTo>
                  <a:close/>
                </a:path>
              </a:pathLst>
            </a:custGeom>
            <a:solidFill>
              <a:srgbClr val="F47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0" name="Freeform 1297"/>
            <p:cNvSpPr>
              <a:spLocks/>
            </p:cNvSpPr>
            <p:nvPr/>
          </p:nvSpPr>
          <p:spPr bwMode="auto">
            <a:xfrm>
              <a:off x="16925924" y="11960226"/>
              <a:ext cx="981075" cy="1087438"/>
            </a:xfrm>
            <a:custGeom>
              <a:avLst/>
              <a:gdLst>
                <a:gd name="T0" fmla="*/ 103 w 103"/>
                <a:gd name="T1" fmla="*/ 98 h 114"/>
                <a:gd name="T2" fmla="*/ 0 w 103"/>
                <a:gd name="T3" fmla="*/ 102 h 114"/>
                <a:gd name="T4" fmla="*/ 1 w 103"/>
                <a:gd name="T5" fmla="*/ 96 h 114"/>
                <a:gd name="T6" fmla="*/ 1 w 103"/>
                <a:gd name="T7" fmla="*/ 93 h 114"/>
                <a:gd name="T8" fmla="*/ 10 w 103"/>
                <a:gd name="T9" fmla="*/ 44 h 114"/>
                <a:gd name="T10" fmla="*/ 25 w 103"/>
                <a:gd name="T11" fmla="*/ 15 h 114"/>
                <a:gd name="T12" fmla="*/ 56 w 103"/>
                <a:gd name="T13" fmla="*/ 1 h 114"/>
                <a:gd name="T14" fmla="*/ 79 w 103"/>
                <a:gd name="T15" fmla="*/ 13 h 114"/>
                <a:gd name="T16" fmla="*/ 91 w 103"/>
                <a:gd name="T17" fmla="*/ 34 h 114"/>
                <a:gd name="T18" fmla="*/ 102 w 103"/>
                <a:gd name="T19" fmla="*/ 91 h 114"/>
                <a:gd name="T20" fmla="*/ 103 w 103"/>
                <a:gd name="T21" fmla="*/ 94 h 114"/>
                <a:gd name="T22" fmla="*/ 103 w 103"/>
                <a:gd name="T23" fmla="*/ 9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4">
                  <a:moveTo>
                    <a:pt x="103" y="98"/>
                  </a:moveTo>
                  <a:cubicBezTo>
                    <a:pt x="72" y="112"/>
                    <a:pt x="33" y="114"/>
                    <a:pt x="0" y="102"/>
                  </a:cubicBezTo>
                  <a:cubicBezTo>
                    <a:pt x="1" y="100"/>
                    <a:pt x="1" y="98"/>
                    <a:pt x="1" y="96"/>
                  </a:cubicBezTo>
                  <a:cubicBezTo>
                    <a:pt x="1" y="95"/>
                    <a:pt x="1" y="94"/>
                    <a:pt x="1" y="93"/>
                  </a:cubicBezTo>
                  <a:cubicBezTo>
                    <a:pt x="3" y="77"/>
                    <a:pt x="6" y="59"/>
                    <a:pt x="10" y="44"/>
                  </a:cubicBezTo>
                  <a:cubicBezTo>
                    <a:pt x="13" y="33"/>
                    <a:pt x="17" y="23"/>
                    <a:pt x="25" y="15"/>
                  </a:cubicBezTo>
                  <a:cubicBezTo>
                    <a:pt x="32" y="6"/>
                    <a:pt x="44" y="0"/>
                    <a:pt x="56" y="1"/>
                  </a:cubicBezTo>
                  <a:cubicBezTo>
                    <a:pt x="65" y="2"/>
                    <a:pt x="73" y="7"/>
                    <a:pt x="79" y="13"/>
                  </a:cubicBezTo>
                  <a:cubicBezTo>
                    <a:pt x="85" y="19"/>
                    <a:pt x="89" y="26"/>
                    <a:pt x="91" y="34"/>
                  </a:cubicBezTo>
                  <a:cubicBezTo>
                    <a:pt x="99" y="52"/>
                    <a:pt x="100" y="72"/>
                    <a:pt x="102" y="91"/>
                  </a:cubicBezTo>
                  <a:cubicBezTo>
                    <a:pt x="103" y="92"/>
                    <a:pt x="103" y="93"/>
                    <a:pt x="103" y="94"/>
                  </a:cubicBezTo>
                  <a:cubicBezTo>
                    <a:pt x="103" y="95"/>
                    <a:pt x="103" y="97"/>
                    <a:pt x="103" y="98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1" name="Freeform 1298"/>
            <p:cNvSpPr>
              <a:spLocks/>
            </p:cNvSpPr>
            <p:nvPr/>
          </p:nvSpPr>
          <p:spPr bwMode="auto">
            <a:xfrm>
              <a:off x="16657637" y="11522076"/>
              <a:ext cx="277813" cy="314325"/>
            </a:xfrm>
            <a:custGeom>
              <a:avLst/>
              <a:gdLst>
                <a:gd name="T0" fmla="*/ 3 w 29"/>
                <a:gd name="T1" fmla="*/ 12 h 33"/>
                <a:gd name="T2" fmla="*/ 8 w 29"/>
                <a:gd name="T3" fmla="*/ 29 h 33"/>
                <a:gd name="T4" fmla="*/ 25 w 29"/>
                <a:gd name="T5" fmla="*/ 26 h 33"/>
                <a:gd name="T6" fmla="*/ 28 w 29"/>
                <a:gd name="T7" fmla="*/ 14 h 33"/>
                <a:gd name="T8" fmla="*/ 3 w 29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3" y="12"/>
                  </a:moveTo>
                  <a:cubicBezTo>
                    <a:pt x="0" y="17"/>
                    <a:pt x="2" y="26"/>
                    <a:pt x="8" y="29"/>
                  </a:cubicBezTo>
                  <a:cubicBezTo>
                    <a:pt x="13" y="33"/>
                    <a:pt x="21" y="31"/>
                    <a:pt x="25" y="26"/>
                  </a:cubicBezTo>
                  <a:cubicBezTo>
                    <a:pt x="28" y="23"/>
                    <a:pt x="29" y="18"/>
                    <a:pt x="28" y="14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2" name="Freeform 1299"/>
            <p:cNvSpPr>
              <a:spLocks/>
            </p:cNvSpPr>
            <p:nvPr/>
          </p:nvSpPr>
          <p:spPr bwMode="auto">
            <a:xfrm>
              <a:off x="16744949" y="11645901"/>
              <a:ext cx="66675" cy="104775"/>
            </a:xfrm>
            <a:custGeom>
              <a:avLst/>
              <a:gdLst>
                <a:gd name="T0" fmla="*/ 5 w 7"/>
                <a:gd name="T1" fmla="*/ 2 h 11"/>
                <a:gd name="T2" fmla="*/ 1 w 7"/>
                <a:gd name="T3" fmla="*/ 4 h 11"/>
                <a:gd name="T4" fmla="*/ 3 w 7"/>
                <a:gd name="T5" fmla="*/ 9 h 11"/>
                <a:gd name="T6" fmla="*/ 7 w 7"/>
                <a:gd name="T7" fmla="*/ 9 h 11"/>
                <a:gd name="T8" fmla="*/ 5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5" y="2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6"/>
                    <a:pt x="3" y="7"/>
                    <a:pt x="3" y="9"/>
                  </a:cubicBezTo>
                  <a:cubicBezTo>
                    <a:pt x="2" y="11"/>
                    <a:pt x="7" y="11"/>
                    <a:pt x="7" y="9"/>
                  </a:cubicBezTo>
                  <a:cubicBezTo>
                    <a:pt x="7" y="6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3" name="Freeform 1300"/>
            <p:cNvSpPr>
              <a:spLocks/>
            </p:cNvSpPr>
            <p:nvPr/>
          </p:nvSpPr>
          <p:spPr bwMode="auto">
            <a:xfrm>
              <a:off x="16802099" y="11026776"/>
              <a:ext cx="1200150" cy="1171575"/>
            </a:xfrm>
            <a:custGeom>
              <a:avLst/>
              <a:gdLst>
                <a:gd name="T0" fmla="*/ 122 w 126"/>
                <a:gd name="T1" fmla="*/ 35 h 123"/>
                <a:gd name="T2" fmla="*/ 121 w 126"/>
                <a:gd name="T3" fmla="*/ 74 h 123"/>
                <a:gd name="T4" fmla="*/ 96 w 126"/>
                <a:gd name="T5" fmla="*/ 111 h 123"/>
                <a:gd name="T6" fmla="*/ 45 w 126"/>
                <a:gd name="T7" fmla="*/ 117 h 123"/>
                <a:gd name="T8" fmla="*/ 6 w 126"/>
                <a:gd name="T9" fmla="*/ 76 h 123"/>
                <a:gd name="T10" fmla="*/ 7 w 126"/>
                <a:gd name="T11" fmla="*/ 33 h 123"/>
                <a:gd name="T12" fmla="*/ 97 w 126"/>
                <a:gd name="T13" fmla="*/ 10 h 123"/>
                <a:gd name="T14" fmla="*/ 122 w 126"/>
                <a:gd name="T15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122" y="35"/>
                  </a:moveTo>
                  <a:cubicBezTo>
                    <a:pt x="126" y="46"/>
                    <a:pt x="124" y="60"/>
                    <a:pt x="121" y="74"/>
                  </a:cubicBezTo>
                  <a:cubicBezTo>
                    <a:pt x="118" y="89"/>
                    <a:pt x="112" y="103"/>
                    <a:pt x="96" y="111"/>
                  </a:cubicBezTo>
                  <a:cubicBezTo>
                    <a:pt x="81" y="119"/>
                    <a:pt x="62" y="123"/>
                    <a:pt x="45" y="117"/>
                  </a:cubicBezTo>
                  <a:cubicBezTo>
                    <a:pt x="26" y="110"/>
                    <a:pt x="12" y="93"/>
                    <a:pt x="6" y="76"/>
                  </a:cubicBezTo>
                  <a:cubicBezTo>
                    <a:pt x="1" y="62"/>
                    <a:pt x="0" y="46"/>
                    <a:pt x="7" y="33"/>
                  </a:cubicBezTo>
                  <a:cubicBezTo>
                    <a:pt x="22" y="5"/>
                    <a:pt x="69" y="0"/>
                    <a:pt x="97" y="10"/>
                  </a:cubicBezTo>
                  <a:cubicBezTo>
                    <a:pt x="112" y="16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4" name="Freeform 1301"/>
            <p:cNvSpPr>
              <a:spLocks/>
            </p:cNvSpPr>
            <p:nvPr/>
          </p:nvSpPr>
          <p:spPr bwMode="auto">
            <a:xfrm>
              <a:off x="17868899" y="11503026"/>
              <a:ext cx="295275" cy="323850"/>
            </a:xfrm>
            <a:custGeom>
              <a:avLst/>
              <a:gdLst>
                <a:gd name="T0" fmla="*/ 28 w 31"/>
                <a:gd name="T1" fmla="*/ 22 h 34"/>
                <a:gd name="T2" fmla="*/ 23 w 31"/>
                <a:gd name="T3" fmla="*/ 4 h 34"/>
                <a:gd name="T4" fmla="*/ 3 w 31"/>
                <a:gd name="T5" fmla="*/ 7 h 34"/>
                <a:gd name="T6" fmla="*/ 0 w 31"/>
                <a:gd name="T7" fmla="*/ 19 h 34"/>
                <a:gd name="T8" fmla="*/ 28 w 31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28" y="22"/>
                  </a:moveTo>
                  <a:cubicBezTo>
                    <a:pt x="31" y="16"/>
                    <a:pt x="29" y="8"/>
                    <a:pt x="23" y="4"/>
                  </a:cubicBezTo>
                  <a:cubicBezTo>
                    <a:pt x="17" y="0"/>
                    <a:pt x="8" y="2"/>
                    <a:pt x="3" y="7"/>
                  </a:cubicBezTo>
                  <a:cubicBezTo>
                    <a:pt x="1" y="10"/>
                    <a:pt x="0" y="15"/>
                    <a:pt x="0" y="19"/>
                  </a:cubicBezTo>
                  <a:cubicBezTo>
                    <a:pt x="1" y="34"/>
                    <a:pt x="22" y="32"/>
                    <a:pt x="28" y="2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5" name="Freeform 1302"/>
            <p:cNvSpPr>
              <a:spLocks/>
            </p:cNvSpPr>
            <p:nvPr/>
          </p:nvSpPr>
          <p:spPr bwMode="auto">
            <a:xfrm>
              <a:off x="17192624" y="11741151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4 w 7"/>
                <a:gd name="T5" fmla="*/ 0 h 10"/>
                <a:gd name="T6" fmla="*/ 2 w 7"/>
                <a:gd name="T7" fmla="*/ 0 h 10"/>
                <a:gd name="T8" fmla="*/ 0 w 7"/>
                <a:gd name="T9" fmla="*/ 4 h 10"/>
                <a:gd name="T10" fmla="*/ 0 w 7"/>
                <a:gd name="T11" fmla="*/ 4 h 10"/>
                <a:gd name="T12" fmla="*/ 1 w 7"/>
                <a:gd name="T13" fmla="*/ 7 h 10"/>
                <a:gd name="T14" fmla="*/ 3 w 7"/>
                <a:gd name="T15" fmla="*/ 10 h 10"/>
                <a:gd name="T16" fmla="*/ 6 w 7"/>
                <a:gd name="T17" fmla="*/ 9 h 10"/>
                <a:gd name="T18" fmla="*/ 6 w 7"/>
                <a:gd name="T19" fmla="*/ 8 h 10"/>
                <a:gd name="T20" fmla="*/ 6 w 7"/>
                <a:gd name="T21" fmla="*/ 8 h 10"/>
                <a:gd name="T22" fmla="*/ 6 w 7"/>
                <a:gd name="T23" fmla="*/ 8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7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5" y="10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6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6" name="Freeform 1303"/>
            <p:cNvSpPr>
              <a:spLocks/>
            </p:cNvSpPr>
            <p:nvPr/>
          </p:nvSpPr>
          <p:spPr bwMode="auto">
            <a:xfrm>
              <a:off x="17583149" y="11722101"/>
              <a:ext cx="66675" cy="85725"/>
            </a:xfrm>
            <a:custGeom>
              <a:avLst/>
              <a:gdLst>
                <a:gd name="T0" fmla="*/ 7 w 7"/>
                <a:gd name="T1" fmla="*/ 5 h 9"/>
                <a:gd name="T2" fmla="*/ 6 w 7"/>
                <a:gd name="T3" fmla="*/ 2 h 9"/>
                <a:gd name="T4" fmla="*/ 3 w 7"/>
                <a:gd name="T5" fmla="*/ 0 h 9"/>
                <a:gd name="T6" fmla="*/ 1 w 7"/>
                <a:gd name="T7" fmla="*/ 0 h 9"/>
                <a:gd name="T8" fmla="*/ 0 w 7"/>
                <a:gd name="T9" fmla="*/ 4 h 9"/>
                <a:gd name="T10" fmla="*/ 0 w 7"/>
                <a:gd name="T11" fmla="*/ 4 h 9"/>
                <a:gd name="T12" fmla="*/ 0 w 7"/>
                <a:gd name="T13" fmla="*/ 7 h 9"/>
                <a:gd name="T14" fmla="*/ 3 w 7"/>
                <a:gd name="T15" fmla="*/ 9 h 9"/>
                <a:gd name="T16" fmla="*/ 5 w 7"/>
                <a:gd name="T17" fmla="*/ 8 h 9"/>
                <a:gd name="T18" fmla="*/ 5 w 7"/>
                <a:gd name="T19" fmla="*/ 8 h 9"/>
                <a:gd name="T20" fmla="*/ 5 w 7"/>
                <a:gd name="T21" fmla="*/ 8 h 9"/>
                <a:gd name="T22" fmla="*/ 6 w 7"/>
                <a:gd name="T23" fmla="*/ 8 h 9"/>
                <a:gd name="T24" fmla="*/ 7 w 7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6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7" name="Freeform 1304"/>
            <p:cNvSpPr>
              <a:spLocks/>
            </p:cNvSpPr>
            <p:nvPr/>
          </p:nvSpPr>
          <p:spPr bwMode="auto">
            <a:xfrm>
              <a:off x="17973674" y="11579226"/>
              <a:ext cx="76200" cy="142875"/>
            </a:xfrm>
            <a:custGeom>
              <a:avLst/>
              <a:gdLst>
                <a:gd name="T0" fmla="*/ 6 w 8"/>
                <a:gd name="T1" fmla="*/ 11 h 15"/>
                <a:gd name="T2" fmla="*/ 6 w 8"/>
                <a:gd name="T3" fmla="*/ 5 h 15"/>
                <a:gd name="T4" fmla="*/ 2 w 8"/>
                <a:gd name="T5" fmla="*/ 3 h 15"/>
                <a:gd name="T6" fmla="*/ 3 w 8"/>
                <a:gd name="T7" fmla="*/ 13 h 15"/>
                <a:gd name="T8" fmla="*/ 6 w 8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1"/>
                  </a:moveTo>
                  <a:cubicBezTo>
                    <a:pt x="5" y="9"/>
                    <a:pt x="5" y="7"/>
                    <a:pt x="6" y="5"/>
                  </a:cubicBezTo>
                  <a:cubicBezTo>
                    <a:pt x="7" y="2"/>
                    <a:pt x="3" y="0"/>
                    <a:pt x="2" y="3"/>
                  </a:cubicBezTo>
                  <a:cubicBezTo>
                    <a:pt x="0" y="6"/>
                    <a:pt x="1" y="10"/>
                    <a:pt x="3" y="13"/>
                  </a:cubicBezTo>
                  <a:cubicBezTo>
                    <a:pt x="4" y="15"/>
                    <a:pt x="8" y="13"/>
                    <a:pt x="6" y="11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8" name="Freeform 1305"/>
            <p:cNvSpPr>
              <a:spLocks/>
            </p:cNvSpPr>
            <p:nvPr/>
          </p:nvSpPr>
          <p:spPr bwMode="auto">
            <a:xfrm>
              <a:off x="17583149" y="11598276"/>
              <a:ext cx="123825" cy="47625"/>
            </a:xfrm>
            <a:custGeom>
              <a:avLst/>
              <a:gdLst>
                <a:gd name="T0" fmla="*/ 11 w 13"/>
                <a:gd name="T1" fmla="*/ 1 h 5"/>
                <a:gd name="T2" fmla="*/ 7 w 13"/>
                <a:gd name="T3" fmla="*/ 0 h 5"/>
                <a:gd name="T4" fmla="*/ 2 w 13"/>
                <a:gd name="T5" fmla="*/ 1 h 5"/>
                <a:gd name="T6" fmla="*/ 2 w 13"/>
                <a:gd name="T7" fmla="*/ 4 h 5"/>
                <a:gd name="T8" fmla="*/ 7 w 13"/>
                <a:gd name="T9" fmla="*/ 5 h 5"/>
                <a:gd name="T10" fmla="*/ 11 w 13"/>
                <a:gd name="T11" fmla="*/ 4 h 5"/>
                <a:gd name="T12" fmla="*/ 11 w 13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1" y="1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3" y="5"/>
                    <a:pt x="5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cubicBezTo>
                    <a:pt x="13" y="4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E8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9" name="Freeform 1306"/>
            <p:cNvSpPr>
              <a:spLocks/>
            </p:cNvSpPr>
            <p:nvPr/>
          </p:nvSpPr>
          <p:spPr bwMode="auto">
            <a:xfrm>
              <a:off x="17144999" y="11626851"/>
              <a:ext cx="104775" cy="38100"/>
            </a:xfrm>
            <a:custGeom>
              <a:avLst/>
              <a:gdLst>
                <a:gd name="T0" fmla="*/ 10 w 11"/>
                <a:gd name="T1" fmla="*/ 1 h 4"/>
                <a:gd name="T2" fmla="*/ 6 w 11"/>
                <a:gd name="T3" fmla="*/ 0 h 4"/>
                <a:gd name="T4" fmla="*/ 2 w 11"/>
                <a:gd name="T5" fmla="*/ 0 h 4"/>
                <a:gd name="T6" fmla="*/ 2 w 11"/>
                <a:gd name="T7" fmla="*/ 4 h 4"/>
                <a:gd name="T8" fmla="*/ 6 w 11"/>
                <a:gd name="T9" fmla="*/ 3 h 4"/>
                <a:gd name="T10" fmla="*/ 10 w 11"/>
                <a:gd name="T11" fmla="*/ 3 h 4"/>
                <a:gd name="T12" fmla="*/ 10 w 11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1"/>
                    <a:pt x="1" y="4"/>
                    <a:pt x="2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3"/>
                    <a:pt x="9" y="4"/>
                    <a:pt x="10" y="3"/>
                  </a:cubicBezTo>
                  <a:cubicBezTo>
                    <a:pt x="11" y="3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E8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0" name="Freeform 1307"/>
            <p:cNvSpPr>
              <a:spLocks/>
            </p:cNvSpPr>
            <p:nvPr/>
          </p:nvSpPr>
          <p:spPr bwMode="auto">
            <a:xfrm>
              <a:off x="17373599" y="12007851"/>
              <a:ext cx="161925" cy="47625"/>
            </a:xfrm>
            <a:custGeom>
              <a:avLst/>
              <a:gdLst>
                <a:gd name="T0" fmla="*/ 16 w 17"/>
                <a:gd name="T1" fmla="*/ 1 h 5"/>
                <a:gd name="T2" fmla="*/ 10 w 17"/>
                <a:gd name="T3" fmla="*/ 1 h 5"/>
                <a:gd name="T4" fmla="*/ 1 w 17"/>
                <a:gd name="T5" fmla="*/ 3 h 5"/>
                <a:gd name="T6" fmla="*/ 2 w 17"/>
                <a:gd name="T7" fmla="*/ 5 h 5"/>
                <a:gd name="T8" fmla="*/ 9 w 17"/>
                <a:gd name="T9" fmla="*/ 4 h 5"/>
                <a:gd name="T10" fmla="*/ 16 w 17"/>
                <a:gd name="T11" fmla="*/ 2 h 5"/>
                <a:gd name="T12" fmla="*/ 16 w 1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6" y="1"/>
                  </a:moveTo>
                  <a:cubicBezTo>
                    <a:pt x="14" y="0"/>
                    <a:pt x="12" y="1"/>
                    <a:pt x="10" y="1"/>
                  </a:cubicBezTo>
                  <a:cubicBezTo>
                    <a:pt x="7" y="2"/>
                    <a:pt x="4" y="2"/>
                    <a:pt x="1" y="3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4" y="5"/>
                    <a:pt x="7" y="4"/>
                    <a:pt x="9" y="4"/>
                  </a:cubicBezTo>
                  <a:cubicBezTo>
                    <a:pt x="12" y="3"/>
                    <a:pt x="14" y="3"/>
                    <a:pt x="16" y="2"/>
                  </a:cubicBezTo>
                  <a:cubicBezTo>
                    <a:pt x="17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1" name="Freeform 1308"/>
            <p:cNvSpPr>
              <a:spLocks/>
            </p:cNvSpPr>
            <p:nvPr/>
          </p:nvSpPr>
          <p:spPr bwMode="auto">
            <a:xfrm>
              <a:off x="16733837" y="10807701"/>
              <a:ext cx="1296988" cy="809625"/>
            </a:xfrm>
            <a:custGeom>
              <a:avLst/>
              <a:gdLst>
                <a:gd name="T0" fmla="*/ 131 w 136"/>
                <a:gd name="T1" fmla="*/ 74 h 85"/>
                <a:gd name="T2" fmla="*/ 99 w 136"/>
                <a:gd name="T3" fmla="*/ 80 h 85"/>
                <a:gd name="T4" fmla="*/ 73 w 136"/>
                <a:gd name="T5" fmla="*/ 62 h 85"/>
                <a:gd name="T6" fmla="*/ 55 w 136"/>
                <a:gd name="T7" fmla="*/ 79 h 85"/>
                <a:gd name="T8" fmla="*/ 3 w 136"/>
                <a:gd name="T9" fmla="*/ 81 h 85"/>
                <a:gd name="T10" fmla="*/ 26 w 136"/>
                <a:gd name="T11" fmla="*/ 18 h 85"/>
                <a:gd name="T12" fmla="*/ 82 w 136"/>
                <a:gd name="T13" fmla="*/ 19 h 85"/>
                <a:gd name="T14" fmla="*/ 95 w 136"/>
                <a:gd name="T15" fmla="*/ 15 h 85"/>
                <a:gd name="T16" fmla="*/ 130 w 136"/>
                <a:gd name="T17" fmla="*/ 36 h 85"/>
                <a:gd name="T18" fmla="*/ 131 w 136"/>
                <a:gd name="T1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85">
                  <a:moveTo>
                    <a:pt x="131" y="74"/>
                  </a:moveTo>
                  <a:cubicBezTo>
                    <a:pt x="122" y="81"/>
                    <a:pt x="110" y="81"/>
                    <a:pt x="99" y="80"/>
                  </a:cubicBezTo>
                  <a:cubicBezTo>
                    <a:pt x="88" y="79"/>
                    <a:pt x="77" y="72"/>
                    <a:pt x="73" y="62"/>
                  </a:cubicBezTo>
                  <a:cubicBezTo>
                    <a:pt x="71" y="71"/>
                    <a:pt x="63" y="77"/>
                    <a:pt x="55" y="79"/>
                  </a:cubicBezTo>
                  <a:cubicBezTo>
                    <a:pt x="46" y="81"/>
                    <a:pt x="14" y="85"/>
                    <a:pt x="3" y="81"/>
                  </a:cubicBezTo>
                  <a:cubicBezTo>
                    <a:pt x="0" y="58"/>
                    <a:pt x="6" y="31"/>
                    <a:pt x="26" y="18"/>
                  </a:cubicBezTo>
                  <a:cubicBezTo>
                    <a:pt x="40" y="9"/>
                    <a:pt x="71" y="0"/>
                    <a:pt x="82" y="19"/>
                  </a:cubicBezTo>
                  <a:cubicBezTo>
                    <a:pt x="80" y="15"/>
                    <a:pt x="93" y="15"/>
                    <a:pt x="95" y="15"/>
                  </a:cubicBezTo>
                  <a:cubicBezTo>
                    <a:pt x="107" y="15"/>
                    <a:pt x="123" y="23"/>
                    <a:pt x="130" y="36"/>
                  </a:cubicBezTo>
                  <a:cubicBezTo>
                    <a:pt x="136" y="45"/>
                    <a:pt x="136" y="69"/>
                    <a:pt x="131" y="74"/>
                  </a:cubicBezTo>
                  <a:close/>
                </a:path>
              </a:pathLst>
            </a:custGeom>
            <a:solidFill>
              <a:srgbClr val="E8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2" name="Freeform 1309"/>
            <p:cNvSpPr>
              <a:spLocks/>
            </p:cNvSpPr>
            <p:nvPr/>
          </p:nvSpPr>
          <p:spPr bwMode="auto">
            <a:xfrm>
              <a:off x="16695737" y="12055476"/>
              <a:ext cx="1411288" cy="295275"/>
            </a:xfrm>
            <a:custGeom>
              <a:avLst/>
              <a:gdLst>
                <a:gd name="T0" fmla="*/ 148 w 148"/>
                <a:gd name="T1" fmla="*/ 17 h 31"/>
                <a:gd name="T2" fmla="*/ 147 w 148"/>
                <a:gd name="T3" fmla="*/ 18 h 31"/>
                <a:gd name="T4" fmla="*/ 146 w 148"/>
                <a:gd name="T5" fmla="*/ 0 h 31"/>
                <a:gd name="T6" fmla="*/ 85 w 148"/>
                <a:gd name="T7" fmla="*/ 19 h 31"/>
                <a:gd name="T8" fmla="*/ 48 w 148"/>
                <a:gd name="T9" fmla="*/ 16 h 31"/>
                <a:gd name="T10" fmla="*/ 4 w 148"/>
                <a:gd name="T11" fmla="*/ 8 h 31"/>
                <a:gd name="T12" fmla="*/ 0 w 148"/>
                <a:gd name="T13" fmla="*/ 15 h 31"/>
                <a:gd name="T14" fmla="*/ 40 w 148"/>
                <a:gd name="T15" fmla="*/ 29 h 31"/>
                <a:gd name="T16" fmla="*/ 83 w 148"/>
                <a:gd name="T17" fmla="*/ 30 h 31"/>
                <a:gd name="T18" fmla="*/ 148 w 148"/>
                <a:gd name="T1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31">
                  <a:moveTo>
                    <a:pt x="148" y="17"/>
                  </a:moveTo>
                  <a:cubicBezTo>
                    <a:pt x="148" y="17"/>
                    <a:pt x="148" y="18"/>
                    <a:pt x="147" y="18"/>
                  </a:cubicBezTo>
                  <a:cubicBezTo>
                    <a:pt x="147" y="12"/>
                    <a:pt x="147" y="6"/>
                    <a:pt x="146" y="0"/>
                  </a:cubicBezTo>
                  <a:cubicBezTo>
                    <a:pt x="126" y="9"/>
                    <a:pt x="106" y="18"/>
                    <a:pt x="85" y="19"/>
                  </a:cubicBezTo>
                  <a:cubicBezTo>
                    <a:pt x="72" y="20"/>
                    <a:pt x="60" y="18"/>
                    <a:pt x="48" y="16"/>
                  </a:cubicBezTo>
                  <a:cubicBezTo>
                    <a:pt x="33" y="13"/>
                    <a:pt x="18" y="11"/>
                    <a:pt x="4" y="8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12" y="23"/>
                    <a:pt x="26" y="28"/>
                    <a:pt x="40" y="29"/>
                  </a:cubicBezTo>
                  <a:cubicBezTo>
                    <a:pt x="54" y="31"/>
                    <a:pt x="69" y="30"/>
                    <a:pt x="83" y="30"/>
                  </a:cubicBezTo>
                  <a:cubicBezTo>
                    <a:pt x="104" y="29"/>
                    <a:pt x="129" y="27"/>
                    <a:pt x="148" y="17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3" name="Freeform 1310"/>
            <p:cNvSpPr>
              <a:spLocks/>
            </p:cNvSpPr>
            <p:nvPr/>
          </p:nvSpPr>
          <p:spPr bwMode="auto">
            <a:xfrm>
              <a:off x="16676687" y="12179301"/>
              <a:ext cx="668338" cy="868363"/>
            </a:xfrm>
            <a:custGeom>
              <a:avLst/>
              <a:gdLst>
                <a:gd name="T0" fmla="*/ 70 w 70"/>
                <a:gd name="T1" fmla="*/ 91 h 91"/>
                <a:gd name="T2" fmla="*/ 70 w 70"/>
                <a:gd name="T3" fmla="*/ 11 h 91"/>
                <a:gd name="T4" fmla="*/ 0 w 70"/>
                <a:gd name="T5" fmla="*/ 0 h 91"/>
                <a:gd name="T6" fmla="*/ 2 w 70"/>
                <a:gd name="T7" fmla="*/ 82 h 91"/>
                <a:gd name="T8" fmla="*/ 70 w 70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1">
                  <a:moveTo>
                    <a:pt x="70" y="91"/>
                  </a:moveTo>
                  <a:cubicBezTo>
                    <a:pt x="69" y="64"/>
                    <a:pt x="70" y="38"/>
                    <a:pt x="70" y="11"/>
                  </a:cubicBezTo>
                  <a:cubicBezTo>
                    <a:pt x="46" y="7"/>
                    <a:pt x="23" y="4"/>
                    <a:pt x="0" y="0"/>
                  </a:cubicBezTo>
                  <a:cubicBezTo>
                    <a:pt x="2" y="27"/>
                    <a:pt x="3" y="54"/>
                    <a:pt x="2" y="82"/>
                  </a:cubicBezTo>
                  <a:cubicBezTo>
                    <a:pt x="25" y="86"/>
                    <a:pt x="47" y="87"/>
                    <a:pt x="70" y="9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4" name="Freeform 1311"/>
            <p:cNvSpPr>
              <a:spLocks/>
            </p:cNvSpPr>
            <p:nvPr/>
          </p:nvSpPr>
          <p:spPr bwMode="auto">
            <a:xfrm>
              <a:off x="17335499" y="12284076"/>
              <a:ext cx="266700" cy="782638"/>
            </a:xfrm>
            <a:custGeom>
              <a:avLst/>
              <a:gdLst>
                <a:gd name="T0" fmla="*/ 1 w 28"/>
                <a:gd name="T1" fmla="*/ 80 h 82"/>
                <a:gd name="T2" fmla="*/ 27 w 28"/>
                <a:gd name="T3" fmla="*/ 78 h 82"/>
                <a:gd name="T4" fmla="*/ 22 w 28"/>
                <a:gd name="T5" fmla="*/ 0 h 82"/>
                <a:gd name="T6" fmla="*/ 1 w 28"/>
                <a:gd name="T7" fmla="*/ 0 h 82"/>
                <a:gd name="T8" fmla="*/ 1 w 28"/>
                <a:gd name="T9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2">
                  <a:moveTo>
                    <a:pt x="1" y="80"/>
                  </a:moveTo>
                  <a:cubicBezTo>
                    <a:pt x="9" y="82"/>
                    <a:pt x="19" y="82"/>
                    <a:pt x="27" y="78"/>
                  </a:cubicBezTo>
                  <a:cubicBezTo>
                    <a:pt x="28" y="52"/>
                    <a:pt x="26" y="26"/>
                    <a:pt x="22" y="0"/>
                  </a:cubicBezTo>
                  <a:cubicBezTo>
                    <a:pt x="14" y="3"/>
                    <a:pt x="8" y="2"/>
                    <a:pt x="1" y="0"/>
                  </a:cubicBezTo>
                  <a:cubicBezTo>
                    <a:pt x="0" y="26"/>
                    <a:pt x="0" y="54"/>
                    <a:pt x="1" y="80"/>
                  </a:cubicBezTo>
                  <a:close/>
                </a:path>
              </a:pathLst>
            </a:custGeom>
            <a:solidFill>
              <a:srgbClr val="9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5" name="Freeform 1312"/>
            <p:cNvSpPr>
              <a:spLocks/>
            </p:cNvSpPr>
            <p:nvPr/>
          </p:nvSpPr>
          <p:spPr bwMode="auto">
            <a:xfrm>
              <a:off x="17545049" y="12112626"/>
              <a:ext cx="619125" cy="915988"/>
            </a:xfrm>
            <a:custGeom>
              <a:avLst/>
              <a:gdLst>
                <a:gd name="T0" fmla="*/ 0 w 390"/>
                <a:gd name="T1" fmla="*/ 108 h 577"/>
                <a:gd name="T2" fmla="*/ 30 w 390"/>
                <a:gd name="T3" fmla="*/ 577 h 577"/>
                <a:gd name="T4" fmla="*/ 390 w 390"/>
                <a:gd name="T5" fmla="*/ 487 h 577"/>
                <a:gd name="T6" fmla="*/ 378 w 390"/>
                <a:gd name="T7" fmla="*/ 0 h 577"/>
                <a:gd name="T8" fmla="*/ 0 w 390"/>
                <a:gd name="T9" fmla="*/ 10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577">
                  <a:moveTo>
                    <a:pt x="0" y="108"/>
                  </a:moveTo>
                  <a:lnTo>
                    <a:pt x="30" y="577"/>
                  </a:lnTo>
                  <a:lnTo>
                    <a:pt x="390" y="487"/>
                  </a:lnTo>
                  <a:lnTo>
                    <a:pt x="378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6" name="Freeform 1313"/>
            <p:cNvSpPr>
              <a:spLocks/>
            </p:cNvSpPr>
            <p:nvPr/>
          </p:nvSpPr>
          <p:spPr bwMode="auto">
            <a:xfrm>
              <a:off x="17373599" y="11826876"/>
              <a:ext cx="76200" cy="114300"/>
            </a:xfrm>
            <a:custGeom>
              <a:avLst/>
              <a:gdLst>
                <a:gd name="T0" fmla="*/ 8 w 8"/>
                <a:gd name="T1" fmla="*/ 10 h 12"/>
                <a:gd name="T2" fmla="*/ 4 w 8"/>
                <a:gd name="T3" fmla="*/ 9 h 12"/>
                <a:gd name="T4" fmla="*/ 6 w 8"/>
                <a:gd name="T5" fmla="*/ 1 h 12"/>
                <a:gd name="T6" fmla="*/ 3 w 8"/>
                <a:gd name="T7" fmla="*/ 1 h 12"/>
                <a:gd name="T8" fmla="*/ 1 w 8"/>
                <a:gd name="T9" fmla="*/ 9 h 12"/>
                <a:gd name="T10" fmla="*/ 2 w 8"/>
                <a:gd name="T11" fmla="*/ 11 h 12"/>
                <a:gd name="T12" fmla="*/ 7 w 8"/>
                <a:gd name="T13" fmla="*/ 12 h 12"/>
                <a:gd name="T14" fmla="*/ 8 w 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cubicBezTo>
                    <a:pt x="7" y="9"/>
                    <a:pt x="5" y="9"/>
                    <a:pt x="4" y="9"/>
                  </a:cubicBezTo>
                  <a:cubicBezTo>
                    <a:pt x="5" y="6"/>
                    <a:pt x="6" y="4"/>
                    <a:pt x="6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4"/>
                    <a:pt x="2" y="7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8" y="11"/>
                    <a:pt x="8" y="10"/>
                    <a:pt x="8" y="10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7" name="Freeform 1314"/>
            <p:cNvSpPr>
              <a:spLocks/>
            </p:cNvSpPr>
            <p:nvPr/>
          </p:nvSpPr>
          <p:spPr bwMode="auto">
            <a:xfrm>
              <a:off x="16610012" y="12465051"/>
              <a:ext cx="220663" cy="209550"/>
            </a:xfrm>
            <a:custGeom>
              <a:avLst/>
              <a:gdLst>
                <a:gd name="T0" fmla="*/ 5 w 23"/>
                <a:gd name="T1" fmla="*/ 21 h 22"/>
                <a:gd name="T2" fmla="*/ 14 w 23"/>
                <a:gd name="T3" fmla="*/ 21 h 22"/>
                <a:gd name="T4" fmla="*/ 18 w 23"/>
                <a:gd name="T5" fmla="*/ 20 h 22"/>
                <a:gd name="T6" fmla="*/ 21 w 23"/>
                <a:gd name="T7" fmla="*/ 16 h 22"/>
                <a:gd name="T8" fmla="*/ 21 w 23"/>
                <a:gd name="T9" fmla="*/ 14 h 22"/>
                <a:gd name="T10" fmla="*/ 20 w 23"/>
                <a:gd name="T11" fmla="*/ 10 h 22"/>
                <a:gd name="T12" fmla="*/ 20 w 23"/>
                <a:gd name="T13" fmla="*/ 6 h 22"/>
                <a:gd name="T14" fmla="*/ 19 w 23"/>
                <a:gd name="T15" fmla="*/ 6 h 22"/>
                <a:gd name="T16" fmla="*/ 17 w 23"/>
                <a:gd name="T17" fmla="*/ 7 h 22"/>
                <a:gd name="T18" fmla="*/ 12 w 23"/>
                <a:gd name="T19" fmla="*/ 8 h 22"/>
                <a:gd name="T20" fmla="*/ 9 w 23"/>
                <a:gd name="T21" fmla="*/ 7 h 22"/>
                <a:gd name="T22" fmla="*/ 9 w 23"/>
                <a:gd name="T23" fmla="*/ 0 h 22"/>
                <a:gd name="T24" fmla="*/ 4 w 23"/>
                <a:gd name="T25" fmla="*/ 1 h 22"/>
                <a:gd name="T26" fmla="*/ 0 w 23"/>
                <a:gd name="T27" fmla="*/ 9 h 22"/>
                <a:gd name="T28" fmla="*/ 2 w 23"/>
                <a:gd name="T29" fmla="*/ 20 h 22"/>
                <a:gd name="T30" fmla="*/ 5 w 23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2">
                  <a:moveTo>
                    <a:pt x="5" y="21"/>
                  </a:moveTo>
                  <a:cubicBezTo>
                    <a:pt x="8" y="22"/>
                    <a:pt x="11" y="21"/>
                    <a:pt x="14" y="21"/>
                  </a:cubicBezTo>
                  <a:cubicBezTo>
                    <a:pt x="15" y="20"/>
                    <a:pt x="17" y="20"/>
                    <a:pt x="18" y="20"/>
                  </a:cubicBezTo>
                  <a:cubicBezTo>
                    <a:pt x="20" y="19"/>
                    <a:pt x="21" y="18"/>
                    <a:pt x="21" y="16"/>
                  </a:cubicBezTo>
                  <a:cubicBezTo>
                    <a:pt x="21" y="16"/>
                    <a:pt x="21" y="14"/>
                    <a:pt x="21" y="14"/>
                  </a:cubicBezTo>
                  <a:cubicBezTo>
                    <a:pt x="23" y="13"/>
                    <a:pt x="22" y="11"/>
                    <a:pt x="20" y="10"/>
                  </a:cubicBezTo>
                  <a:cubicBezTo>
                    <a:pt x="23" y="9"/>
                    <a:pt x="21" y="6"/>
                    <a:pt x="20" y="6"/>
                  </a:cubicBezTo>
                  <a:cubicBezTo>
                    <a:pt x="20" y="5"/>
                    <a:pt x="19" y="5"/>
                    <a:pt x="19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7"/>
                    <a:pt x="14" y="8"/>
                    <a:pt x="12" y="8"/>
                  </a:cubicBezTo>
                  <a:cubicBezTo>
                    <a:pt x="12" y="8"/>
                    <a:pt x="9" y="7"/>
                    <a:pt x="9" y="7"/>
                  </a:cubicBezTo>
                  <a:cubicBezTo>
                    <a:pt x="9" y="5"/>
                    <a:pt x="9" y="2"/>
                    <a:pt x="9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0" y="13"/>
                    <a:pt x="0" y="17"/>
                    <a:pt x="2" y="20"/>
                  </a:cubicBezTo>
                  <a:cubicBezTo>
                    <a:pt x="3" y="20"/>
                    <a:pt x="4" y="21"/>
                    <a:pt x="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8" name="Freeform 1315"/>
            <p:cNvSpPr>
              <a:spLocks/>
            </p:cNvSpPr>
            <p:nvPr/>
          </p:nvSpPr>
          <p:spPr bwMode="auto">
            <a:xfrm>
              <a:off x="18030824" y="12455526"/>
              <a:ext cx="219075" cy="209550"/>
            </a:xfrm>
            <a:custGeom>
              <a:avLst/>
              <a:gdLst>
                <a:gd name="T0" fmla="*/ 18 w 23"/>
                <a:gd name="T1" fmla="*/ 21 h 22"/>
                <a:gd name="T2" fmla="*/ 9 w 23"/>
                <a:gd name="T3" fmla="*/ 21 h 22"/>
                <a:gd name="T4" fmla="*/ 4 w 23"/>
                <a:gd name="T5" fmla="*/ 20 h 22"/>
                <a:gd name="T6" fmla="*/ 1 w 23"/>
                <a:gd name="T7" fmla="*/ 17 h 22"/>
                <a:gd name="T8" fmla="*/ 2 w 23"/>
                <a:gd name="T9" fmla="*/ 15 h 22"/>
                <a:gd name="T10" fmla="*/ 3 w 23"/>
                <a:gd name="T11" fmla="*/ 11 h 22"/>
                <a:gd name="T12" fmla="*/ 2 w 23"/>
                <a:gd name="T13" fmla="*/ 6 h 22"/>
                <a:gd name="T14" fmla="*/ 4 w 23"/>
                <a:gd name="T15" fmla="*/ 6 h 22"/>
                <a:gd name="T16" fmla="*/ 6 w 23"/>
                <a:gd name="T17" fmla="*/ 7 h 22"/>
                <a:gd name="T18" fmla="*/ 10 w 23"/>
                <a:gd name="T19" fmla="*/ 8 h 22"/>
                <a:gd name="T20" fmla="*/ 13 w 23"/>
                <a:gd name="T21" fmla="*/ 7 h 22"/>
                <a:gd name="T22" fmla="*/ 14 w 23"/>
                <a:gd name="T23" fmla="*/ 0 h 22"/>
                <a:gd name="T24" fmla="*/ 18 w 23"/>
                <a:gd name="T25" fmla="*/ 1 h 22"/>
                <a:gd name="T26" fmla="*/ 23 w 23"/>
                <a:gd name="T27" fmla="*/ 10 h 22"/>
                <a:gd name="T28" fmla="*/ 20 w 23"/>
                <a:gd name="T29" fmla="*/ 20 h 22"/>
                <a:gd name="T30" fmla="*/ 18 w 23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2">
                  <a:moveTo>
                    <a:pt x="18" y="21"/>
                  </a:moveTo>
                  <a:cubicBezTo>
                    <a:pt x="15" y="22"/>
                    <a:pt x="12" y="22"/>
                    <a:pt x="9" y="21"/>
                  </a:cubicBezTo>
                  <a:cubicBezTo>
                    <a:pt x="7" y="21"/>
                    <a:pt x="6" y="21"/>
                    <a:pt x="4" y="20"/>
                  </a:cubicBezTo>
                  <a:cubicBezTo>
                    <a:pt x="3" y="19"/>
                    <a:pt x="2" y="19"/>
                    <a:pt x="1" y="17"/>
                  </a:cubicBezTo>
                  <a:cubicBezTo>
                    <a:pt x="1" y="17"/>
                    <a:pt x="1" y="15"/>
                    <a:pt x="2" y="15"/>
                  </a:cubicBezTo>
                  <a:cubicBezTo>
                    <a:pt x="0" y="14"/>
                    <a:pt x="1" y="11"/>
                    <a:pt x="3" y="11"/>
                  </a:cubicBezTo>
                  <a:cubicBezTo>
                    <a:pt x="0" y="9"/>
                    <a:pt x="1" y="6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7" y="8"/>
                    <a:pt x="9" y="8"/>
                    <a:pt x="10" y="8"/>
                  </a:cubicBezTo>
                  <a:cubicBezTo>
                    <a:pt x="11" y="8"/>
                    <a:pt x="13" y="8"/>
                    <a:pt x="13" y="7"/>
                  </a:cubicBezTo>
                  <a:cubicBezTo>
                    <a:pt x="14" y="5"/>
                    <a:pt x="14" y="3"/>
                    <a:pt x="14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22" y="3"/>
                    <a:pt x="23" y="6"/>
                    <a:pt x="23" y="10"/>
                  </a:cubicBezTo>
                  <a:cubicBezTo>
                    <a:pt x="23" y="13"/>
                    <a:pt x="23" y="18"/>
                    <a:pt x="20" y="20"/>
                  </a:cubicBezTo>
                  <a:cubicBezTo>
                    <a:pt x="20" y="21"/>
                    <a:pt x="19" y="21"/>
                    <a:pt x="1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9" name="Freeform 1316"/>
            <p:cNvSpPr>
              <a:spLocks/>
            </p:cNvSpPr>
            <p:nvPr/>
          </p:nvSpPr>
          <p:spPr bwMode="auto">
            <a:xfrm>
              <a:off x="16811624" y="12809538"/>
              <a:ext cx="809625" cy="342900"/>
            </a:xfrm>
            <a:custGeom>
              <a:avLst/>
              <a:gdLst>
                <a:gd name="T0" fmla="*/ 85 w 85"/>
                <a:gd name="T1" fmla="*/ 14 h 36"/>
                <a:gd name="T2" fmla="*/ 17 w 85"/>
                <a:gd name="T3" fmla="*/ 0 h 36"/>
                <a:gd name="T4" fmla="*/ 7 w 85"/>
                <a:gd name="T5" fmla="*/ 2 h 36"/>
                <a:gd name="T6" fmla="*/ 0 w 85"/>
                <a:gd name="T7" fmla="*/ 8 h 36"/>
                <a:gd name="T8" fmla="*/ 3 w 85"/>
                <a:gd name="T9" fmla="*/ 16 h 36"/>
                <a:gd name="T10" fmla="*/ 12 w 85"/>
                <a:gd name="T11" fmla="*/ 21 h 36"/>
                <a:gd name="T12" fmla="*/ 74 w 85"/>
                <a:gd name="T13" fmla="*/ 36 h 36"/>
                <a:gd name="T14" fmla="*/ 85 w 85"/>
                <a:gd name="T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6">
                  <a:moveTo>
                    <a:pt x="85" y="14"/>
                  </a:moveTo>
                  <a:cubicBezTo>
                    <a:pt x="64" y="5"/>
                    <a:pt x="40" y="0"/>
                    <a:pt x="17" y="0"/>
                  </a:cubicBezTo>
                  <a:cubicBezTo>
                    <a:pt x="13" y="0"/>
                    <a:pt x="10" y="1"/>
                    <a:pt x="7" y="2"/>
                  </a:cubicBezTo>
                  <a:cubicBezTo>
                    <a:pt x="4" y="3"/>
                    <a:pt x="1" y="5"/>
                    <a:pt x="0" y="8"/>
                  </a:cubicBezTo>
                  <a:cubicBezTo>
                    <a:pt x="0" y="11"/>
                    <a:pt x="1" y="14"/>
                    <a:pt x="3" y="16"/>
                  </a:cubicBezTo>
                  <a:cubicBezTo>
                    <a:pt x="6" y="19"/>
                    <a:pt x="9" y="20"/>
                    <a:pt x="12" y="21"/>
                  </a:cubicBezTo>
                  <a:cubicBezTo>
                    <a:pt x="32" y="30"/>
                    <a:pt x="53" y="35"/>
                    <a:pt x="74" y="36"/>
                  </a:cubicBezTo>
                  <a:cubicBezTo>
                    <a:pt x="78" y="30"/>
                    <a:pt x="81" y="20"/>
                    <a:pt x="85" y="14"/>
                  </a:cubicBezTo>
                  <a:close/>
                </a:path>
              </a:pathLst>
            </a:custGeom>
            <a:solidFill>
              <a:srgbClr val="59A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0" name="Freeform 1317"/>
            <p:cNvSpPr>
              <a:spLocks/>
            </p:cNvSpPr>
            <p:nvPr/>
          </p:nvSpPr>
          <p:spPr bwMode="auto">
            <a:xfrm>
              <a:off x="17211674" y="12942888"/>
              <a:ext cx="200025" cy="200025"/>
            </a:xfrm>
            <a:custGeom>
              <a:avLst/>
              <a:gdLst>
                <a:gd name="T0" fmla="*/ 19 w 21"/>
                <a:gd name="T1" fmla="*/ 18 h 21"/>
                <a:gd name="T2" fmla="*/ 10 w 21"/>
                <a:gd name="T3" fmla="*/ 20 h 21"/>
                <a:gd name="T4" fmla="*/ 6 w 21"/>
                <a:gd name="T5" fmla="*/ 20 h 21"/>
                <a:gd name="T6" fmla="*/ 4 w 21"/>
                <a:gd name="T7" fmla="*/ 17 h 21"/>
                <a:gd name="T8" fmla="*/ 1 w 21"/>
                <a:gd name="T9" fmla="*/ 8 h 21"/>
                <a:gd name="T10" fmla="*/ 1 w 21"/>
                <a:gd name="T11" fmla="*/ 4 h 21"/>
                <a:gd name="T12" fmla="*/ 4 w 21"/>
                <a:gd name="T13" fmla="*/ 3 h 21"/>
                <a:gd name="T14" fmla="*/ 13 w 21"/>
                <a:gd name="T15" fmla="*/ 2 h 21"/>
                <a:gd name="T16" fmla="*/ 21 w 21"/>
                <a:gd name="T17" fmla="*/ 15 h 21"/>
                <a:gd name="T18" fmla="*/ 19 w 21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9" y="18"/>
                  </a:moveTo>
                  <a:cubicBezTo>
                    <a:pt x="16" y="19"/>
                    <a:pt x="13" y="20"/>
                    <a:pt x="10" y="20"/>
                  </a:cubicBezTo>
                  <a:cubicBezTo>
                    <a:pt x="8" y="21"/>
                    <a:pt x="7" y="21"/>
                    <a:pt x="6" y="20"/>
                  </a:cubicBezTo>
                  <a:cubicBezTo>
                    <a:pt x="5" y="19"/>
                    <a:pt x="4" y="18"/>
                    <a:pt x="4" y="17"/>
                  </a:cubicBezTo>
                  <a:cubicBezTo>
                    <a:pt x="2" y="14"/>
                    <a:pt x="2" y="11"/>
                    <a:pt x="1" y="8"/>
                  </a:cubicBezTo>
                  <a:cubicBezTo>
                    <a:pt x="1" y="7"/>
                    <a:pt x="0" y="5"/>
                    <a:pt x="1" y="4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6" y="2"/>
                    <a:pt x="10" y="0"/>
                    <a:pt x="13" y="2"/>
                  </a:cubicBezTo>
                  <a:cubicBezTo>
                    <a:pt x="17" y="4"/>
                    <a:pt x="21" y="11"/>
                    <a:pt x="21" y="15"/>
                  </a:cubicBezTo>
                  <a:cubicBezTo>
                    <a:pt x="21" y="17"/>
                    <a:pt x="20" y="18"/>
                    <a:pt x="19" y="18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1" name="Freeform 1318"/>
            <p:cNvSpPr>
              <a:spLocks/>
            </p:cNvSpPr>
            <p:nvPr/>
          </p:nvSpPr>
          <p:spPr bwMode="auto">
            <a:xfrm>
              <a:off x="17144999" y="12952413"/>
              <a:ext cx="171450" cy="228600"/>
            </a:xfrm>
            <a:custGeom>
              <a:avLst/>
              <a:gdLst>
                <a:gd name="T0" fmla="*/ 10 w 18"/>
                <a:gd name="T1" fmla="*/ 24 h 24"/>
                <a:gd name="T2" fmla="*/ 16 w 18"/>
                <a:gd name="T3" fmla="*/ 9 h 24"/>
                <a:gd name="T4" fmla="*/ 3 w 18"/>
                <a:gd name="T5" fmla="*/ 1 h 24"/>
                <a:gd name="T6" fmla="*/ 1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10" y="24"/>
                  </a:moveTo>
                  <a:cubicBezTo>
                    <a:pt x="15" y="21"/>
                    <a:pt x="18" y="15"/>
                    <a:pt x="16" y="9"/>
                  </a:cubicBezTo>
                  <a:cubicBezTo>
                    <a:pt x="14" y="4"/>
                    <a:pt x="8" y="0"/>
                    <a:pt x="3" y="1"/>
                  </a:cubicBezTo>
                  <a:cubicBezTo>
                    <a:pt x="0" y="9"/>
                    <a:pt x="4" y="20"/>
                    <a:pt x="10" y="24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2" name="Freeform 1319"/>
            <p:cNvSpPr>
              <a:spLocks/>
            </p:cNvSpPr>
            <p:nvPr/>
          </p:nvSpPr>
          <p:spPr bwMode="auto">
            <a:xfrm>
              <a:off x="17106899" y="12933363"/>
              <a:ext cx="152400" cy="285750"/>
            </a:xfrm>
            <a:custGeom>
              <a:avLst/>
              <a:gdLst>
                <a:gd name="T0" fmla="*/ 13 w 16"/>
                <a:gd name="T1" fmla="*/ 20 h 30"/>
                <a:gd name="T2" fmla="*/ 15 w 16"/>
                <a:gd name="T3" fmla="*/ 24 h 30"/>
                <a:gd name="T4" fmla="*/ 14 w 16"/>
                <a:gd name="T5" fmla="*/ 28 h 30"/>
                <a:gd name="T6" fmla="*/ 8 w 16"/>
                <a:gd name="T7" fmla="*/ 27 h 30"/>
                <a:gd name="T8" fmla="*/ 0 w 16"/>
                <a:gd name="T9" fmla="*/ 8 h 30"/>
                <a:gd name="T10" fmla="*/ 1 w 16"/>
                <a:gd name="T11" fmla="*/ 3 h 30"/>
                <a:gd name="T12" fmla="*/ 6 w 16"/>
                <a:gd name="T13" fmla="*/ 1 h 30"/>
                <a:gd name="T14" fmla="*/ 8 w 16"/>
                <a:gd name="T15" fmla="*/ 5 h 30"/>
                <a:gd name="T16" fmla="*/ 13 w 16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13" y="20"/>
                  </a:moveTo>
                  <a:cubicBezTo>
                    <a:pt x="14" y="21"/>
                    <a:pt x="15" y="23"/>
                    <a:pt x="15" y="24"/>
                  </a:cubicBezTo>
                  <a:cubicBezTo>
                    <a:pt x="16" y="26"/>
                    <a:pt x="16" y="28"/>
                    <a:pt x="14" y="28"/>
                  </a:cubicBezTo>
                  <a:cubicBezTo>
                    <a:pt x="12" y="30"/>
                    <a:pt x="10" y="28"/>
                    <a:pt x="8" y="27"/>
                  </a:cubicBezTo>
                  <a:cubicBezTo>
                    <a:pt x="3" y="22"/>
                    <a:pt x="1" y="15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2"/>
                    <a:pt x="8" y="4"/>
                    <a:pt x="8" y="5"/>
                  </a:cubicBezTo>
                  <a:cubicBezTo>
                    <a:pt x="9" y="11"/>
                    <a:pt x="10" y="15"/>
                    <a:pt x="13" y="2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3" name="Freeform 1320"/>
            <p:cNvSpPr>
              <a:spLocks/>
            </p:cNvSpPr>
            <p:nvPr/>
          </p:nvSpPr>
          <p:spPr bwMode="auto">
            <a:xfrm>
              <a:off x="17306924" y="13076238"/>
              <a:ext cx="38100" cy="76200"/>
            </a:xfrm>
            <a:custGeom>
              <a:avLst/>
              <a:gdLst>
                <a:gd name="T0" fmla="*/ 4 w 4"/>
                <a:gd name="T1" fmla="*/ 6 h 8"/>
                <a:gd name="T2" fmla="*/ 3 w 4"/>
                <a:gd name="T3" fmla="*/ 3 h 8"/>
                <a:gd name="T4" fmla="*/ 2 w 4"/>
                <a:gd name="T5" fmla="*/ 1 h 8"/>
                <a:gd name="T6" fmla="*/ 0 w 4"/>
                <a:gd name="T7" fmla="*/ 2 h 8"/>
                <a:gd name="T8" fmla="*/ 1 w 4"/>
                <a:gd name="T9" fmla="*/ 4 h 8"/>
                <a:gd name="T10" fmla="*/ 3 w 4"/>
                <a:gd name="T11" fmla="*/ 7 h 8"/>
                <a:gd name="T12" fmla="*/ 4 w 4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cubicBezTo>
                    <a:pt x="4" y="5"/>
                    <a:pt x="3" y="4"/>
                    <a:pt x="3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3" y="8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4" name="Freeform 1321"/>
            <p:cNvSpPr>
              <a:spLocks/>
            </p:cNvSpPr>
            <p:nvPr/>
          </p:nvSpPr>
          <p:spPr bwMode="auto">
            <a:xfrm>
              <a:off x="17506949" y="12961938"/>
              <a:ext cx="190500" cy="190500"/>
            </a:xfrm>
            <a:custGeom>
              <a:avLst/>
              <a:gdLst>
                <a:gd name="T0" fmla="*/ 3 w 20"/>
                <a:gd name="T1" fmla="*/ 18 h 20"/>
                <a:gd name="T2" fmla="*/ 12 w 20"/>
                <a:gd name="T3" fmla="*/ 20 h 20"/>
                <a:gd name="T4" fmla="*/ 16 w 20"/>
                <a:gd name="T5" fmla="*/ 19 h 20"/>
                <a:gd name="T6" fmla="*/ 18 w 20"/>
                <a:gd name="T7" fmla="*/ 16 h 20"/>
                <a:gd name="T8" fmla="*/ 20 w 20"/>
                <a:gd name="T9" fmla="*/ 7 h 20"/>
                <a:gd name="T10" fmla="*/ 20 w 20"/>
                <a:gd name="T11" fmla="*/ 3 h 20"/>
                <a:gd name="T12" fmla="*/ 17 w 20"/>
                <a:gd name="T13" fmla="*/ 2 h 20"/>
                <a:gd name="T14" fmla="*/ 7 w 20"/>
                <a:gd name="T15" fmla="*/ 2 h 20"/>
                <a:gd name="T16" fmla="*/ 1 w 20"/>
                <a:gd name="T17" fmla="*/ 15 h 20"/>
                <a:gd name="T18" fmla="*/ 3 w 20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3" y="18"/>
                  </a:moveTo>
                  <a:cubicBezTo>
                    <a:pt x="6" y="19"/>
                    <a:pt x="9" y="19"/>
                    <a:pt x="12" y="20"/>
                  </a:cubicBezTo>
                  <a:cubicBezTo>
                    <a:pt x="13" y="20"/>
                    <a:pt x="15" y="20"/>
                    <a:pt x="16" y="19"/>
                  </a:cubicBezTo>
                  <a:cubicBezTo>
                    <a:pt x="17" y="19"/>
                    <a:pt x="17" y="17"/>
                    <a:pt x="18" y="16"/>
                  </a:cubicBezTo>
                  <a:cubicBezTo>
                    <a:pt x="19" y="13"/>
                    <a:pt x="19" y="10"/>
                    <a:pt x="20" y="7"/>
                  </a:cubicBezTo>
                  <a:cubicBezTo>
                    <a:pt x="20" y="6"/>
                    <a:pt x="20" y="4"/>
                    <a:pt x="20" y="3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4" y="2"/>
                    <a:pt x="10" y="0"/>
                    <a:pt x="7" y="2"/>
                  </a:cubicBezTo>
                  <a:cubicBezTo>
                    <a:pt x="4" y="4"/>
                    <a:pt x="0" y="12"/>
                    <a:pt x="1" y="15"/>
                  </a:cubicBezTo>
                  <a:cubicBezTo>
                    <a:pt x="1" y="17"/>
                    <a:pt x="1" y="18"/>
                    <a:pt x="3" y="18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5" name="Freeform 1322"/>
            <p:cNvSpPr>
              <a:spLocks/>
            </p:cNvSpPr>
            <p:nvPr/>
          </p:nvSpPr>
          <p:spPr bwMode="auto">
            <a:xfrm>
              <a:off x="17611724" y="12961938"/>
              <a:ext cx="152400" cy="228600"/>
            </a:xfrm>
            <a:custGeom>
              <a:avLst/>
              <a:gdLst>
                <a:gd name="T0" fmla="*/ 7 w 16"/>
                <a:gd name="T1" fmla="*/ 24 h 24"/>
                <a:gd name="T2" fmla="*/ 1 w 16"/>
                <a:gd name="T3" fmla="*/ 10 h 24"/>
                <a:gd name="T4" fmla="*/ 13 w 16"/>
                <a:gd name="T5" fmla="*/ 1 h 24"/>
                <a:gd name="T6" fmla="*/ 7 w 1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7" y="24"/>
                  </a:moveTo>
                  <a:cubicBezTo>
                    <a:pt x="2" y="22"/>
                    <a:pt x="0" y="15"/>
                    <a:pt x="1" y="10"/>
                  </a:cubicBezTo>
                  <a:cubicBezTo>
                    <a:pt x="2" y="5"/>
                    <a:pt x="8" y="0"/>
                    <a:pt x="13" y="1"/>
                  </a:cubicBezTo>
                  <a:cubicBezTo>
                    <a:pt x="16" y="8"/>
                    <a:pt x="14" y="20"/>
                    <a:pt x="7" y="24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6" name="Freeform 1323"/>
            <p:cNvSpPr>
              <a:spLocks/>
            </p:cNvSpPr>
            <p:nvPr/>
          </p:nvSpPr>
          <p:spPr bwMode="auto">
            <a:xfrm>
              <a:off x="17668874" y="12942888"/>
              <a:ext cx="142875" cy="285750"/>
            </a:xfrm>
            <a:custGeom>
              <a:avLst/>
              <a:gdLst>
                <a:gd name="T0" fmla="*/ 2 w 15"/>
                <a:gd name="T1" fmla="*/ 20 h 30"/>
                <a:gd name="T2" fmla="*/ 0 w 15"/>
                <a:gd name="T3" fmla="*/ 24 h 30"/>
                <a:gd name="T4" fmla="*/ 2 w 15"/>
                <a:gd name="T5" fmla="*/ 29 h 30"/>
                <a:gd name="T6" fmla="*/ 7 w 15"/>
                <a:gd name="T7" fmla="*/ 26 h 30"/>
                <a:gd name="T8" fmla="*/ 14 w 15"/>
                <a:gd name="T9" fmla="*/ 7 h 30"/>
                <a:gd name="T10" fmla="*/ 13 w 15"/>
                <a:gd name="T11" fmla="*/ 3 h 30"/>
                <a:gd name="T12" fmla="*/ 8 w 15"/>
                <a:gd name="T13" fmla="*/ 1 h 30"/>
                <a:gd name="T14" fmla="*/ 6 w 15"/>
                <a:gd name="T15" fmla="*/ 5 h 30"/>
                <a:gd name="T16" fmla="*/ 2 w 15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2" y="20"/>
                  </a:moveTo>
                  <a:cubicBezTo>
                    <a:pt x="1" y="21"/>
                    <a:pt x="1" y="23"/>
                    <a:pt x="0" y="24"/>
                  </a:cubicBezTo>
                  <a:cubicBezTo>
                    <a:pt x="0" y="26"/>
                    <a:pt x="0" y="28"/>
                    <a:pt x="2" y="29"/>
                  </a:cubicBezTo>
                  <a:cubicBezTo>
                    <a:pt x="4" y="30"/>
                    <a:pt x="6" y="28"/>
                    <a:pt x="7" y="26"/>
                  </a:cubicBezTo>
                  <a:cubicBezTo>
                    <a:pt x="12" y="21"/>
                    <a:pt x="15" y="14"/>
                    <a:pt x="14" y="7"/>
                  </a:cubicBezTo>
                  <a:cubicBezTo>
                    <a:pt x="14" y="6"/>
                    <a:pt x="14" y="4"/>
                    <a:pt x="13" y="3"/>
                  </a:cubicBezTo>
                  <a:cubicBezTo>
                    <a:pt x="12" y="1"/>
                    <a:pt x="10" y="0"/>
                    <a:pt x="8" y="1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6" y="10"/>
                    <a:pt x="5" y="15"/>
                    <a:pt x="2" y="2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7" name="Freeform 1324"/>
            <p:cNvSpPr>
              <a:spLocks/>
            </p:cNvSpPr>
            <p:nvPr/>
          </p:nvSpPr>
          <p:spPr bwMode="auto">
            <a:xfrm>
              <a:off x="17554574" y="13066713"/>
              <a:ext cx="47625" cy="66675"/>
            </a:xfrm>
            <a:custGeom>
              <a:avLst/>
              <a:gdLst>
                <a:gd name="T0" fmla="*/ 3 w 5"/>
                <a:gd name="T1" fmla="*/ 0 h 7"/>
                <a:gd name="T2" fmla="*/ 2 w 5"/>
                <a:gd name="T3" fmla="*/ 3 h 7"/>
                <a:gd name="T4" fmla="*/ 1 w 5"/>
                <a:gd name="T5" fmla="*/ 5 h 7"/>
                <a:gd name="T6" fmla="*/ 2 w 5"/>
                <a:gd name="T7" fmla="*/ 6 h 7"/>
                <a:gd name="T8" fmla="*/ 4 w 5"/>
                <a:gd name="T9" fmla="*/ 4 h 7"/>
                <a:gd name="T10" fmla="*/ 5 w 5"/>
                <a:gd name="T11" fmla="*/ 1 h 7"/>
                <a:gd name="T12" fmla="*/ 3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0" y="6"/>
                    <a:pt x="1" y="7"/>
                    <a:pt x="2" y="6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8" name="Freeform 1325"/>
            <p:cNvSpPr>
              <a:spLocks/>
            </p:cNvSpPr>
            <p:nvPr/>
          </p:nvSpPr>
          <p:spPr bwMode="auto">
            <a:xfrm>
              <a:off x="17287874" y="12761913"/>
              <a:ext cx="752475" cy="381000"/>
            </a:xfrm>
            <a:custGeom>
              <a:avLst/>
              <a:gdLst>
                <a:gd name="T0" fmla="*/ 11 w 79"/>
                <a:gd name="T1" fmla="*/ 39 h 40"/>
                <a:gd name="T2" fmla="*/ 18 w 79"/>
                <a:gd name="T3" fmla="*/ 39 h 40"/>
                <a:gd name="T4" fmla="*/ 59 w 79"/>
                <a:gd name="T5" fmla="*/ 31 h 40"/>
                <a:gd name="T6" fmla="*/ 78 w 79"/>
                <a:gd name="T7" fmla="*/ 14 h 40"/>
                <a:gd name="T8" fmla="*/ 66 w 79"/>
                <a:gd name="T9" fmla="*/ 3 h 40"/>
                <a:gd name="T10" fmla="*/ 29 w 79"/>
                <a:gd name="T11" fmla="*/ 8 h 40"/>
                <a:gd name="T12" fmla="*/ 0 w 79"/>
                <a:gd name="T13" fmla="*/ 20 h 40"/>
                <a:gd name="T14" fmla="*/ 5 w 79"/>
                <a:gd name="T15" fmla="*/ 34 h 40"/>
                <a:gd name="T16" fmla="*/ 11 w 79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40">
                  <a:moveTo>
                    <a:pt x="11" y="39"/>
                  </a:moveTo>
                  <a:cubicBezTo>
                    <a:pt x="12" y="40"/>
                    <a:pt x="15" y="40"/>
                    <a:pt x="18" y="39"/>
                  </a:cubicBezTo>
                  <a:cubicBezTo>
                    <a:pt x="32" y="38"/>
                    <a:pt x="46" y="35"/>
                    <a:pt x="59" y="31"/>
                  </a:cubicBezTo>
                  <a:cubicBezTo>
                    <a:pt x="67" y="29"/>
                    <a:pt x="79" y="23"/>
                    <a:pt x="78" y="14"/>
                  </a:cubicBezTo>
                  <a:cubicBezTo>
                    <a:pt x="76" y="8"/>
                    <a:pt x="72" y="4"/>
                    <a:pt x="66" y="3"/>
                  </a:cubicBezTo>
                  <a:cubicBezTo>
                    <a:pt x="54" y="0"/>
                    <a:pt x="41" y="4"/>
                    <a:pt x="29" y="8"/>
                  </a:cubicBezTo>
                  <a:cubicBezTo>
                    <a:pt x="26" y="9"/>
                    <a:pt x="0" y="18"/>
                    <a:pt x="0" y="20"/>
                  </a:cubicBezTo>
                  <a:cubicBezTo>
                    <a:pt x="1" y="25"/>
                    <a:pt x="2" y="30"/>
                    <a:pt x="5" y="34"/>
                  </a:cubicBezTo>
                  <a:cubicBezTo>
                    <a:pt x="7" y="37"/>
                    <a:pt x="8" y="39"/>
                    <a:pt x="11" y="3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9" name="Freeform 1326"/>
            <p:cNvSpPr>
              <a:spLocks/>
            </p:cNvSpPr>
            <p:nvPr/>
          </p:nvSpPr>
          <p:spPr bwMode="auto">
            <a:xfrm>
              <a:off x="17506949" y="11245851"/>
              <a:ext cx="295275" cy="209550"/>
            </a:xfrm>
            <a:custGeom>
              <a:avLst/>
              <a:gdLst>
                <a:gd name="T0" fmla="*/ 30 w 31"/>
                <a:gd name="T1" fmla="*/ 17 h 22"/>
                <a:gd name="T2" fmla="*/ 14 w 31"/>
                <a:gd name="T3" fmla="*/ 14 h 22"/>
                <a:gd name="T4" fmla="*/ 1 w 31"/>
                <a:gd name="T5" fmla="*/ 1 h 22"/>
                <a:gd name="T6" fmla="*/ 0 w 31"/>
                <a:gd name="T7" fmla="*/ 2 h 22"/>
                <a:gd name="T8" fmla="*/ 12 w 31"/>
                <a:gd name="T9" fmla="*/ 17 h 22"/>
                <a:gd name="T10" fmla="*/ 30 w 31"/>
                <a:gd name="T11" fmla="*/ 19 h 22"/>
                <a:gd name="T12" fmla="*/ 30 w 31"/>
                <a:gd name="T1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2">
                  <a:moveTo>
                    <a:pt x="30" y="17"/>
                  </a:moveTo>
                  <a:cubicBezTo>
                    <a:pt x="24" y="16"/>
                    <a:pt x="19" y="17"/>
                    <a:pt x="14" y="14"/>
                  </a:cubicBezTo>
                  <a:cubicBezTo>
                    <a:pt x="8" y="11"/>
                    <a:pt x="5" y="6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6" y="14"/>
                    <a:pt x="12" y="17"/>
                  </a:cubicBezTo>
                  <a:cubicBezTo>
                    <a:pt x="17" y="19"/>
                    <a:pt x="25" y="22"/>
                    <a:pt x="30" y="19"/>
                  </a:cubicBezTo>
                  <a:cubicBezTo>
                    <a:pt x="31" y="18"/>
                    <a:pt x="31" y="18"/>
                    <a:pt x="30" y="17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0" name="Freeform 1327"/>
            <p:cNvSpPr>
              <a:spLocks/>
            </p:cNvSpPr>
            <p:nvPr/>
          </p:nvSpPr>
          <p:spPr bwMode="auto">
            <a:xfrm>
              <a:off x="17611724" y="11188701"/>
              <a:ext cx="171450" cy="104775"/>
            </a:xfrm>
            <a:custGeom>
              <a:avLst/>
              <a:gdLst>
                <a:gd name="T0" fmla="*/ 18 w 18"/>
                <a:gd name="T1" fmla="*/ 10 h 11"/>
                <a:gd name="T2" fmla="*/ 11 w 18"/>
                <a:gd name="T3" fmla="*/ 4 h 11"/>
                <a:gd name="T4" fmla="*/ 2 w 18"/>
                <a:gd name="T5" fmla="*/ 0 h 11"/>
                <a:gd name="T6" fmla="*/ 1 w 18"/>
                <a:gd name="T7" fmla="*/ 3 h 11"/>
                <a:gd name="T8" fmla="*/ 10 w 18"/>
                <a:gd name="T9" fmla="*/ 7 h 11"/>
                <a:gd name="T10" fmla="*/ 17 w 18"/>
                <a:gd name="T11" fmla="*/ 11 h 11"/>
                <a:gd name="T12" fmla="*/ 18 w 18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1">
                  <a:moveTo>
                    <a:pt x="18" y="10"/>
                  </a:moveTo>
                  <a:cubicBezTo>
                    <a:pt x="17" y="7"/>
                    <a:pt x="13" y="5"/>
                    <a:pt x="11" y="4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4" y="4"/>
                    <a:pt x="7" y="5"/>
                    <a:pt x="10" y="7"/>
                  </a:cubicBezTo>
                  <a:cubicBezTo>
                    <a:pt x="12" y="8"/>
                    <a:pt x="14" y="11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1" name="Freeform 1328"/>
            <p:cNvSpPr>
              <a:spLocks/>
            </p:cNvSpPr>
            <p:nvPr/>
          </p:nvSpPr>
          <p:spPr bwMode="auto">
            <a:xfrm>
              <a:off x="17640299" y="11093451"/>
              <a:ext cx="257175" cy="180975"/>
            </a:xfrm>
            <a:custGeom>
              <a:avLst/>
              <a:gdLst>
                <a:gd name="T0" fmla="*/ 26 w 27"/>
                <a:gd name="T1" fmla="*/ 16 h 19"/>
                <a:gd name="T2" fmla="*/ 2 w 27"/>
                <a:gd name="T3" fmla="*/ 0 h 19"/>
                <a:gd name="T4" fmla="*/ 1 w 27"/>
                <a:gd name="T5" fmla="*/ 3 h 19"/>
                <a:gd name="T6" fmla="*/ 13 w 27"/>
                <a:gd name="T7" fmla="*/ 10 h 19"/>
                <a:gd name="T8" fmla="*/ 24 w 27"/>
                <a:gd name="T9" fmla="*/ 19 h 19"/>
                <a:gd name="T10" fmla="*/ 26 w 27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26" y="16"/>
                  </a:moveTo>
                  <a:cubicBezTo>
                    <a:pt x="21" y="9"/>
                    <a:pt x="10" y="3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9" y="7"/>
                    <a:pt x="13" y="10"/>
                  </a:cubicBezTo>
                  <a:cubicBezTo>
                    <a:pt x="17" y="12"/>
                    <a:pt x="20" y="16"/>
                    <a:pt x="24" y="19"/>
                  </a:cubicBezTo>
                  <a:cubicBezTo>
                    <a:pt x="25" y="19"/>
                    <a:pt x="27" y="18"/>
                    <a:pt x="26" y="16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2" name="Freeform 1329"/>
            <p:cNvSpPr>
              <a:spLocks/>
            </p:cNvSpPr>
            <p:nvPr/>
          </p:nvSpPr>
          <p:spPr bwMode="auto">
            <a:xfrm>
              <a:off x="16840199" y="10969626"/>
              <a:ext cx="390525" cy="457200"/>
            </a:xfrm>
            <a:custGeom>
              <a:avLst/>
              <a:gdLst>
                <a:gd name="T0" fmla="*/ 41 w 41"/>
                <a:gd name="T1" fmla="*/ 6 h 48"/>
                <a:gd name="T2" fmla="*/ 16 w 41"/>
                <a:gd name="T3" fmla="*/ 19 h 48"/>
                <a:gd name="T4" fmla="*/ 1 w 41"/>
                <a:gd name="T5" fmla="*/ 46 h 48"/>
                <a:gd name="T6" fmla="*/ 3 w 41"/>
                <a:gd name="T7" fmla="*/ 46 h 48"/>
                <a:gd name="T8" fmla="*/ 16 w 41"/>
                <a:gd name="T9" fmla="*/ 23 h 48"/>
                <a:gd name="T10" fmla="*/ 40 w 41"/>
                <a:gd name="T11" fmla="*/ 8 h 48"/>
                <a:gd name="T12" fmla="*/ 41 w 41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8">
                  <a:moveTo>
                    <a:pt x="41" y="6"/>
                  </a:moveTo>
                  <a:cubicBezTo>
                    <a:pt x="32" y="0"/>
                    <a:pt x="21" y="14"/>
                    <a:pt x="16" y="19"/>
                  </a:cubicBezTo>
                  <a:cubicBezTo>
                    <a:pt x="8" y="26"/>
                    <a:pt x="1" y="35"/>
                    <a:pt x="1" y="46"/>
                  </a:cubicBezTo>
                  <a:cubicBezTo>
                    <a:pt x="0" y="47"/>
                    <a:pt x="2" y="48"/>
                    <a:pt x="3" y="46"/>
                  </a:cubicBezTo>
                  <a:cubicBezTo>
                    <a:pt x="5" y="37"/>
                    <a:pt x="9" y="30"/>
                    <a:pt x="16" y="23"/>
                  </a:cubicBezTo>
                  <a:cubicBezTo>
                    <a:pt x="23" y="16"/>
                    <a:pt x="30" y="8"/>
                    <a:pt x="40" y="8"/>
                  </a:cubicBezTo>
                  <a:cubicBezTo>
                    <a:pt x="41" y="8"/>
                    <a:pt x="41" y="7"/>
                    <a:pt x="41" y="6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3" name="Freeform 1330"/>
            <p:cNvSpPr>
              <a:spLocks/>
            </p:cNvSpPr>
            <p:nvPr/>
          </p:nvSpPr>
          <p:spPr bwMode="auto">
            <a:xfrm>
              <a:off x="16906874" y="11141076"/>
              <a:ext cx="390525" cy="342900"/>
            </a:xfrm>
            <a:custGeom>
              <a:avLst/>
              <a:gdLst>
                <a:gd name="T0" fmla="*/ 39 w 41"/>
                <a:gd name="T1" fmla="*/ 0 h 36"/>
                <a:gd name="T2" fmla="*/ 22 w 41"/>
                <a:gd name="T3" fmla="*/ 19 h 36"/>
                <a:gd name="T4" fmla="*/ 1 w 41"/>
                <a:gd name="T5" fmla="*/ 34 h 36"/>
                <a:gd name="T6" fmla="*/ 2 w 41"/>
                <a:gd name="T7" fmla="*/ 35 h 36"/>
                <a:gd name="T8" fmla="*/ 23 w 41"/>
                <a:gd name="T9" fmla="*/ 22 h 36"/>
                <a:gd name="T10" fmla="*/ 41 w 41"/>
                <a:gd name="T11" fmla="*/ 1 h 36"/>
                <a:gd name="T12" fmla="*/ 39 w 4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9" y="0"/>
                  </a:moveTo>
                  <a:cubicBezTo>
                    <a:pt x="33" y="6"/>
                    <a:pt x="28" y="13"/>
                    <a:pt x="22" y="19"/>
                  </a:cubicBezTo>
                  <a:cubicBezTo>
                    <a:pt x="15" y="25"/>
                    <a:pt x="8" y="29"/>
                    <a:pt x="1" y="34"/>
                  </a:cubicBezTo>
                  <a:cubicBezTo>
                    <a:pt x="0" y="35"/>
                    <a:pt x="1" y="36"/>
                    <a:pt x="2" y="35"/>
                  </a:cubicBezTo>
                  <a:cubicBezTo>
                    <a:pt x="10" y="33"/>
                    <a:pt x="17" y="27"/>
                    <a:pt x="23" y="22"/>
                  </a:cubicBezTo>
                  <a:cubicBezTo>
                    <a:pt x="30" y="16"/>
                    <a:pt x="37" y="9"/>
                    <a:pt x="41" y="1"/>
                  </a:cubicBezTo>
                  <a:cubicBezTo>
                    <a:pt x="41" y="1"/>
                    <a:pt x="40" y="0"/>
                    <a:pt x="39" y="0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4" name="Freeform 1331"/>
            <p:cNvSpPr>
              <a:spLocks/>
            </p:cNvSpPr>
            <p:nvPr/>
          </p:nvSpPr>
          <p:spPr bwMode="auto">
            <a:xfrm>
              <a:off x="17040224" y="11236326"/>
              <a:ext cx="361950" cy="295275"/>
            </a:xfrm>
            <a:custGeom>
              <a:avLst/>
              <a:gdLst>
                <a:gd name="T0" fmla="*/ 37 w 38"/>
                <a:gd name="T1" fmla="*/ 1 h 31"/>
                <a:gd name="T2" fmla="*/ 21 w 38"/>
                <a:gd name="T3" fmla="*/ 16 h 31"/>
                <a:gd name="T4" fmla="*/ 1 w 38"/>
                <a:gd name="T5" fmla="*/ 30 h 31"/>
                <a:gd name="T6" fmla="*/ 2 w 38"/>
                <a:gd name="T7" fmla="*/ 31 h 31"/>
                <a:gd name="T8" fmla="*/ 38 w 38"/>
                <a:gd name="T9" fmla="*/ 1 h 31"/>
                <a:gd name="T10" fmla="*/ 37 w 38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7" y="1"/>
                  </a:moveTo>
                  <a:cubicBezTo>
                    <a:pt x="32" y="6"/>
                    <a:pt x="27" y="12"/>
                    <a:pt x="21" y="16"/>
                  </a:cubicBezTo>
                  <a:cubicBezTo>
                    <a:pt x="15" y="22"/>
                    <a:pt x="8" y="25"/>
                    <a:pt x="1" y="30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16" y="28"/>
                    <a:pt x="32" y="15"/>
                    <a:pt x="38" y="1"/>
                  </a:cubicBezTo>
                  <a:cubicBezTo>
                    <a:pt x="38" y="1"/>
                    <a:pt x="38" y="0"/>
                    <a:pt x="37" y="1"/>
                  </a:cubicBezTo>
                  <a:close/>
                </a:path>
              </a:pathLst>
            </a:custGeom>
            <a:solidFill>
              <a:srgbClr val="E8A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38" name="กลุ่ม 737"/>
          <p:cNvGrpSpPr/>
          <p:nvPr/>
        </p:nvGrpSpPr>
        <p:grpSpPr>
          <a:xfrm>
            <a:off x="3779837" y="9144000"/>
            <a:ext cx="7552602" cy="1329558"/>
            <a:chOff x="13753235" y="3886200"/>
            <a:chExt cx="7552602" cy="1329558"/>
          </a:xfrm>
        </p:grpSpPr>
        <p:sp>
          <p:nvSpPr>
            <p:cNvPr id="739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0" name="TextBox 739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41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742" name="กลุ่ม 741"/>
          <p:cNvGrpSpPr/>
          <p:nvPr/>
        </p:nvGrpSpPr>
        <p:grpSpPr>
          <a:xfrm>
            <a:off x="3779837" y="11030139"/>
            <a:ext cx="7552602" cy="1329558"/>
            <a:chOff x="13753235" y="3886200"/>
            <a:chExt cx="7552602" cy="1329558"/>
          </a:xfrm>
        </p:grpSpPr>
        <p:sp>
          <p:nvSpPr>
            <p:cNvPr id="743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4" name="TextBox 743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45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746" name="กลุ่ม 745"/>
          <p:cNvGrpSpPr/>
          <p:nvPr/>
        </p:nvGrpSpPr>
        <p:grpSpPr>
          <a:xfrm>
            <a:off x="13802385" y="9204903"/>
            <a:ext cx="7552602" cy="1329558"/>
            <a:chOff x="13753235" y="3886200"/>
            <a:chExt cx="7552602" cy="1329558"/>
          </a:xfrm>
        </p:grpSpPr>
        <p:sp>
          <p:nvSpPr>
            <p:cNvPr id="774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5" name="TextBox 774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76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777" name="กลุ่ม 776"/>
          <p:cNvGrpSpPr/>
          <p:nvPr/>
        </p:nvGrpSpPr>
        <p:grpSpPr>
          <a:xfrm>
            <a:off x="13802385" y="11091042"/>
            <a:ext cx="7552602" cy="1329558"/>
            <a:chOff x="13753235" y="3886200"/>
            <a:chExt cx="7552602" cy="1329558"/>
          </a:xfrm>
        </p:grpSpPr>
        <p:sp>
          <p:nvSpPr>
            <p:cNvPr id="778" name="Teardrop 16"/>
            <p:cNvSpPr/>
            <p:nvPr/>
          </p:nvSpPr>
          <p:spPr bwMode="auto">
            <a:xfrm rot="8100000">
              <a:off x="13753235" y="3911813"/>
              <a:ext cx="1113076" cy="111336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9" name="TextBox 778"/>
            <p:cNvSpPr txBox="1"/>
            <p:nvPr/>
          </p:nvSpPr>
          <p:spPr>
            <a:xfrm>
              <a:off x="15134605" y="3886200"/>
              <a:ext cx="6171232" cy="132955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80" name="Freeform 33"/>
            <p:cNvSpPr>
              <a:spLocks noChangeArrowheads="1"/>
            </p:cNvSpPr>
            <p:nvPr/>
          </p:nvSpPr>
          <p:spPr bwMode="auto">
            <a:xfrm>
              <a:off x="14066837" y="4232559"/>
              <a:ext cx="527213" cy="554671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85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9" grpId="0" animBg="1"/>
      <p:bldP spid="1148" grpId="0" animBg="1"/>
      <p:bldP spid="114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8396306" y="483017"/>
            <a:ext cx="7687955" cy="2107783"/>
            <a:chOff x="8375719" y="483017"/>
            <a:chExt cx="7687955" cy="2107783"/>
          </a:xfrm>
        </p:grpSpPr>
        <p:sp>
          <p:nvSpPr>
            <p:cNvPr id="4" name="TextBox 3"/>
            <p:cNvSpPr txBox="1"/>
            <p:nvPr/>
          </p:nvSpPr>
          <p:spPr>
            <a:xfrm>
              <a:off x="8375719" y="483017"/>
              <a:ext cx="7687955" cy="101564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Info graphics</a:t>
              </a:r>
              <a:endParaRPr lang="id-ID" sz="6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9864713" y="1854121"/>
              <a:ext cx="4975726" cy="736679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latin typeface="Lato Light"/>
                  <a:cs typeface="Lato Light"/>
                </a:rPr>
                <a:t>Your great subtitle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cs typeface="Lato Light"/>
                </a:rPr>
                <a:t>in this line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10409237" y="1587830"/>
            <a:ext cx="3657601" cy="240970"/>
            <a:chOff x="10866255" y="8448874"/>
            <a:chExt cx="2738812" cy="73150"/>
          </a:xfrm>
        </p:grpSpPr>
        <p:sp>
          <p:nvSpPr>
            <p:cNvPr id="7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7970837" y="2971800"/>
            <a:ext cx="8775701" cy="8755062"/>
            <a:chOff x="7970837" y="2971800"/>
            <a:chExt cx="8775701" cy="8755062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7970837" y="2971800"/>
              <a:ext cx="5516563" cy="4325937"/>
            </a:xfrm>
            <a:custGeom>
              <a:avLst/>
              <a:gdLst>
                <a:gd name="T0" fmla="*/ 235 w 269"/>
                <a:gd name="T1" fmla="*/ 80 h 211"/>
                <a:gd name="T2" fmla="*/ 211 w 269"/>
                <a:gd name="T3" fmla="*/ 90 h 211"/>
                <a:gd name="T4" fmla="*/ 211 w 269"/>
                <a:gd name="T5" fmla="*/ 0 h 211"/>
                <a:gd name="T6" fmla="*/ 0 w 269"/>
                <a:gd name="T7" fmla="*/ 211 h 211"/>
                <a:gd name="T8" fmla="*/ 84 w 269"/>
                <a:gd name="T9" fmla="*/ 211 h 211"/>
                <a:gd name="T10" fmla="*/ 80 w 269"/>
                <a:gd name="T11" fmla="*/ 195 h 211"/>
                <a:gd name="T12" fmla="*/ 119 w 269"/>
                <a:gd name="T13" fmla="*/ 156 h 211"/>
                <a:gd name="T14" fmla="*/ 157 w 269"/>
                <a:gd name="T15" fmla="*/ 195 h 211"/>
                <a:gd name="T16" fmla="*/ 153 w 269"/>
                <a:gd name="T17" fmla="*/ 211 h 211"/>
                <a:gd name="T18" fmla="*/ 211 w 269"/>
                <a:gd name="T19" fmla="*/ 211 h 211"/>
                <a:gd name="T20" fmla="*/ 211 w 269"/>
                <a:gd name="T21" fmla="*/ 139 h 211"/>
                <a:gd name="T22" fmla="*/ 235 w 269"/>
                <a:gd name="T23" fmla="*/ 148 h 211"/>
                <a:gd name="T24" fmla="*/ 269 w 269"/>
                <a:gd name="T25" fmla="*/ 114 h 211"/>
                <a:gd name="T26" fmla="*/ 235 w 269"/>
                <a:gd name="T27" fmla="*/ 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211">
                  <a:moveTo>
                    <a:pt x="235" y="80"/>
                  </a:moveTo>
                  <a:cubicBezTo>
                    <a:pt x="226" y="80"/>
                    <a:pt x="218" y="84"/>
                    <a:pt x="211" y="9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95" y="1"/>
                    <a:pt x="2" y="95"/>
                    <a:pt x="0" y="211"/>
                  </a:cubicBezTo>
                  <a:cubicBezTo>
                    <a:pt x="84" y="211"/>
                    <a:pt x="84" y="211"/>
                    <a:pt x="84" y="211"/>
                  </a:cubicBezTo>
                  <a:cubicBezTo>
                    <a:pt x="82" y="206"/>
                    <a:pt x="80" y="200"/>
                    <a:pt x="80" y="195"/>
                  </a:cubicBezTo>
                  <a:cubicBezTo>
                    <a:pt x="80" y="173"/>
                    <a:pt x="97" y="156"/>
                    <a:pt x="119" y="156"/>
                  </a:cubicBezTo>
                  <a:cubicBezTo>
                    <a:pt x="140" y="156"/>
                    <a:pt x="157" y="173"/>
                    <a:pt x="157" y="195"/>
                  </a:cubicBezTo>
                  <a:cubicBezTo>
                    <a:pt x="157" y="200"/>
                    <a:pt x="156" y="206"/>
                    <a:pt x="153" y="211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218" y="145"/>
                    <a:pt x="226" y="148"/>
                    <a:pt x="235" y="148"/>
                  </a:cubicBezTo>
                  <a:cubicBezTo>
                    <a:pt x="254" y="148"/>
                    <a:pt x="269" y="133"/>
                    <a:pt x="269" y="114"/>
                  </a:cubicBezTo>
                  <a:cubicBezTo>
                    <a:pt x="269" y="95"/>
                    <a:pt x="254" y="80"/>
                    <a:pt x="235" y="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399962" y="2971800"/>
              <a:ext cx="4346575" cy="5494337"/>
            </a:xfrm>
            <a:custGeom>
              <a:avLst/>
              <a:gdLst>
                <a:gd name="T0" fmla="*/ 212 w 212"/>
                <a:gd name="T1" fmla="*/ 211 h 268"/>
                <a:gd name="T2" fmla="*/ 0 w 212"/>
                <a:gd name="T3" fmla="*/ 0 h 268"/>
                <a:gd name="T4" fmla="*/ 0 w 212"/>
                <a:gd name="T5" fmla="*/ 81 h 268"/>
                <a:gd name="T6" fmla="*/ 19 w 212"/>
                <a:gd name="T7" fmla="*/ 76 h 268"/>
                <a:gd name="T8" fmla="*/ 57 w 212"/>
                <a:gd name="T9" fmla="*/ 114 h 268"/>
                <a:gd name="T10" fmla="*/ 19 w 212"/>
                <a:gd name="T11" fmla="*/ 153 h 268"/>
                <a:gd name="T12" fmla="*/ 0 w 212"/>
                <a:gd name="T13" fmla="*/ 147 h 268"/>
                <a:gd name="T14" fmla="*/ 0 w 212"/>
                <a:gd name="T15" fmla="*/ 211 h 268"/>
                <a:gd name="T16" fmla="*/ 73 w 212"/>
                <a:gd name="T17" fmla="*/ 211 h 268"/>
                <a:gd name="T18" fmla="*/ 63 w 212"/>
                <a:gd name="T19" fmla="*/ 234 h 268"/>
                <a:gd name="T20" fmla="*/ 97 w 212"/>
                <a:gd name="T21" fmla="*/ 268 h 268"/>
                <a:gd name="T22" fmla="*/ 131 w 212"/>
                <a:gd name="T23" fmla="*/ 234 h 268"/>
                <a:gd name="T24" fmla="*/ 122 w 212"/>
                <a:gd name="T25" fmla="*/ 211 h 268"/>
                <a:gd name="T26" fmla="*/ 212 w 212"/>
                <a:gd name="T27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268">
                  <a:moveTo>
                    <a:pt x="212" y="211"/>
                  </a:moveTo>
                  <a:cubicBezTo>
                    <a:pt x="211" y="94"/>
                    <a:pt x="116" y="1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" y="78"/>
                    <a:pt x="12" y="76"/>
                    <a:pt x="19" y="76"/>
                  </a:cubicBezTo>
                  <a:cubicBezTo>
                    <a:pt x="40" y="76"/>
                    <a:pt x="57" y="93"/>
                    <a:pt x="57" y="114"/>
                  </a:cubicBezTo>
                  <a:cubicBezTo>
                    <a:pt x="57" y="135"/>
                    <a:pt x="40" y="153"/>
                    <a:pt x="19" y="153"/>
                  </a:cubicBezTo>
                  <a:cubicBezTo>
                    <a:pt x="12" y="153"/>
                    <a:pt x="5" y="151"/>
                    <a:pt x="0" y="147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73" y="211"/>
                    <a:pt x="73" y="211"/>
                    <a:pt x="73" y="211"/>
                  </a:cubicBezTo>
                  <a:cubicBezTo>
                    <a:pt x="67" y="217"/>
                    <a:pt x="63" y="225"/>
                    <a:pt x="63" y="234"/>
                  </a:cubicBezTo>
                  <a:cubicBezTo>
                    <a:pt x="63" y="253"/>
                    <a:pt x="79" y="268"/>
                    <a:pt x="97" y="268"/>
                  </a:cubicBezTo>
                  <a:cubicBezTo>
                    <a:pt x="116" y="268"/>
                    <a:pt x="131" y="253"/>
                    <a:pt x="131" y="234"/>
                  </a:cubicBezTo>
                  <a:cubicBezTo>
                    <a:pt x="131" y="225"/>
                    <a:pt x="128" y="217"/>
                    <a:pt x="122" y="211"/>
                  </a:cubicBezTo>
                  <a:lnTo>
                    <a:pt x="212" y="2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7970837" y="6272212"/>
              <a:ext cx="4325938" cy="5454650"/>
            </a:xfrm>
            <a:custGeom>
              <a:avLst/>
              <a:gdLst>
                <a:gd name="T0" fmla="*/ 193 w 211"/>
                <a:gd name="T1" fmla="*/ 116 h 266"/>
                <a:gd name="T2" fmla="*/ 211 w 211"/>
                <a:gd name="T3" fmla="*/ 121 h 266"/>
                <a:gd name="T4" fmla="*/ 211 w 211"/>
                <a:gd name="T5" fmla="*/ 54 h 266"/>
                <a:gd name="T6" fmla="*/ 146 w 211"/>
                <a:gd name="T7" fmla="*/ 54 h 266"/>
                <a:gd name="T8" fmla="*/ 153 w 211"/>
                <a:gd name="T9" fmla="*/ 34 h 266"/>
                <a:gd name="T10" fmla="*/ 119 w 211"/>
                <a:gd name="T11" fmla="*/ 0 h 266"/>
                <a:gd name="T12" fmla="*/ 85 w 211"/>
                <a:gd name="T13" fmla="*/ 34 h 266"/>
                <a:gd name="T14" fmla="*/ 91 w 211"/>
                <a:gd name="T15" fmla="*/ 54 h 266"/>
                <a:gd name="T16" fmla="*/ 0 w 211"/>
                <a:gd name="T17" fmla="*/ 54 h 266"/>
                <a:gd name="T18" fmla="*/ 211 w 211"/>
                <a:gd name="T19" fmla="*/ 266 h 266"/>
                <a:gd name="T20" fmla="*/ 211 w 211"/>
                <a:gd name="T21" fmla="*/ 188 h 266"/>
                <a:gd name="T22" fmla="*/ 193 w 211"/>
                <a:gd name="T23" fmla="*/ 193 h 266"/>
                <a:gd name="T24" fmla="*/ 154 w 211"/>
                <a:gd name="T25" fmla="*/ 155 h 266"/>
                <a:gd name="T26" fmla="*/ 193 w 211"/>
                <a:gd name="T27" fmla="*/ 11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66">
                  <a:moveTo>
                    <a:pt x="193" y="116"/>
                  </a:moveTo>
                  <a:cubicBezTo>
                    <a:pt x="199" y="116"/>
                    <a:pt x="206" y="118"/>
                    <a:pt x="211" y="121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0" y="48"/>
                    <a:pt x="153" y="41"/>
                    <a:pt x="153" y="34"/>
                  </a:cubicBezTo>
                  <a:cubicBezTo>
                    <a:pt x="153" y="15"/>
                    <a:pt x="137" y="0"/>
                    <a:pt x="119" y="0"/>
                  </a:cubicBezTo>
                  <a:cubicBezTo>
                    <a:pt x="100" y="0"/>
                    <a:pt x="85" y="15"/>
                    <a:pt x="85" y="34"/>
                  </a:cubicBezTo>
                  <a:cubicBezTo>
                    <a:pt x="85" y="41"/>
                    <a:pt x="87" y="48"/>
                    <a:pt x="9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171"/>
                    <a:pt x="95" y="265"/>
                    <a:pt x="211" y="266"/>
                  </a:cubicBezTo>
                  <a:cubicBezTo>
                    <a:pt x="211" y="188"/>
                    <a:pt x="211" y="188"/>
                    <a:pt x="211" y="188"/>
                  </a:cubicBezTo>
                  <a:cubicBezTo>
                    <a:pt x="206" y="191"/>
                    <a:pt x="199" y="193"/>
                    <a:pt x="193" y="193"/>
                  </a:cubicBezTo>
                  <a:cubicBezTo>
                    <a:pt x="171" y="193"/>
                    <a:pt x="154" y="176"/>
                    <a:pt x="154" y="155"/>
                  </a:cubicBezTo>
                  <a:cubicBezTo>
                    <a:pt x="154" y="134"/>
                    <a:pt x="171" y="116"/>
                    <a:pt x="193" y="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1210925" y="7380287"/>
              <a:ext cx="5535613" cy="4346575"/>
            </a:xfrm>
            <a:custGeom>
              <a:avLst/>
              <a:gdLst>
                <a:gd name="T0" fmla="*/ 189 w 270"/>
                <a:gd name="T1" fmla="*/ 0 h 212"/>
                <a:gd name="T2" fmla="*/ 194 w 270"/>
                <a:gd name="T3" fmla="*/ 19 h 212"/>
                <a:gd name="T4" fmla="*/ 155 w 270"/>
                <a:gd name="T5" fmla="*/ 58 h 212"/>
                <a:gd name="T6" fmla="*/ 117 w 270"/>
                <a:gd name="T7" fmla="*/ 19 h 212"/>
                <a:gd name="T8" fmla="*/ 122 w 270"/>
                <a:gd name="T9" fmla="*/ 0 h 212"/>
                <a:gd name="T10" fmla="*/ 58 w 270"/>
                <a:gd name="T11" fmla="*/ 0 h 212"/>
                <a:gd name="T12" fmla="*/ 58 w 270"/>
                <a:gd name="T13" fmla="*/ 76 h 212"/>
                <a:gd name="T14" fmla="*/ 35 w 270"/>
                <a:gd name="T15" fmla="*/ 67 h 212"/>
                <a:gd name="T16" fmla="*/ 0 w 270"/>
                <a:gd name="T17" fmla="*/ 101 h 212"/>
                <a:gd name="T18" fmla="*/ 35 w 270"/>
                <a:gd name="T19" fmla="*/ 135 h 212"/>
                <a:gd name="T20" fmla="*/ 58 w 270"/>
                <a:gd name="T21" fmla="*/ 126 h 212"/>
                <a:gd name="T22" fmla="*/ 58 w 270"/>
                <a:gd name="T23" fmla="*/ 212 h 212"/>
                <a:gd name="T24" fmla="*/ 270 w 270"/>
                <a:gd name="T25" fmla="*/ 0 h 212"/>
                <a:gd name="T26" fmla="*/ 189 w 270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212">
                  <a:moveTo>
                    <a:pt x="189" y="0"/>
                  </a:moveTo>
                  <a:cubicBezTo>
                    <a:pt x="192" y="6"/>
                    <a:pt x="194" y="12"/>
                    <a:pt x="194" y="19"/>
                  </a:cubicBezTo>
                  <a:cubicBezTo>
                    <a:pt x="194" y="40"/>
                    <a:pt x="177" y="58"/>
                    <a:pt x="155" y="58"/>
                  </a:cubicBezTo>
                  <a:cubicBezTo>
                    <a:pt x="134" y="58"/>
                    <a:pt x="117" y="40"/>
                    <a:pt x="117" y="19"/>
                  </a:cubicBezTo>
                  <a:cubicBezTo>
                    <a:pt x="117" y="12"/>
                    <a:pt x="119" y="6"/>
                    <a:pt x="12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2" y="70"/>
                    <a:pt x="44" y="67"/>
                    <a:pt x="35" y="67"/>
                  </a:cubicBezTo>
                  <a:cubicBezTo>
                    <a:pt x="16" y="67"/>
                    <a:pt x="0" y="82"/>
                    <a:pt x="0" y="101"/>
                  </a:cubicBezTo>
                  <a:cubicBezTo>
                    <a:pt x="0" y="120"/>
                    <a:pt x="16" y="135"/>
                    <a:pt x="35" y="135"/>
                  </a:cubicBezTo>
                  <a:cubicBezTo>
                    <a:pt x="44" y="135"/>
                    <a:pt x="52" y="131"/>
                    <a:pt x="58" y="126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175" y="211"/>
                    <a:pt x="269" y="117"/>
                    <a:pt x="270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29"/>
            <p:cNvSpPr>
              <a:spLocks noChangeArrowheads="1"/>
            </p:cNvSpPr>
            <p:nvPr/>
          </p:nvSpPr>
          <p:spPr bwMode="auto">
            <a:xfrm>
              <a:off x="10277914" y="4712279"/>
              <a:ext cx="1045723" cy="1078921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grpSp>
          <p:nvGrpSpPr>
            <p:cNvPr id="36" name="Group 1"/>
            <p:cNvGrpSpPr>
              <a:grpSpLocks/>
            </p:cNvGrpSpPr>
            <p:nvPr/>
          </p:nvGrpSpPr>
          <p:grpSpPr bwMode="auto">
            <a:xfrm>
              <a:off x="14219237" y="5025382"/>
              <a:ext cx="1087217" cy="1070618"/>
              <a:chOff x="7197121" y="8332916"/>
              <a:chExt cx="553830" cy="543285"/>
            </a:xfrm>
          </p:grpSpPr>
          <p:sp>
            <p:nvSpPr>
              <p:cNvPr id="37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31 w 462"/>
                  <a:gd name="T1" fmla="*/ 0 h 453"/>
                  <a:gd name="T2" fmla="*/ 231 w 462"/>
                  <a:gd name="T3" fmla="*/ 0 h 453"/>
                  <a:gd name="T4" fmla="*/ 0 w 462"/>
                  <a:gd name="T5" fmla="*/ 222 h 453"/>
                  <a:gd name="T6" fmla="*/ 231 w 462"/>
                  <a:gd name="T7" fmla="*/ 452 h 453"/>
                  <a:gd name="T8" fmla="*/ 461 w 462"/>
                  <a:gd name="T9" fmla="*/ 222 h 453"/>
                  <a:gd name="T10" fmla="*/ 231 w 462"/>
                  <a:gd name="T11" fmla="*/ 0 h 453"/>
                  <a:gd name="T12" fmla="*/ 231 w 462"/>
                  <a:gd name="T13" fmla="*/ 399 h 453"/>
                  <a:gd name="T14" fmla="*/ 231 w 462"/>
                  <a:gd name="T15" fmla="*/ 399 h 453"/>
                  <a:gd name="T16" fmla="*/ 53 w 462"/>
                  <a:gd name="T17" fmla="*/ 222 h 453"/>
                  <a:gd name="T18" fmla="*/ 231 w 462"/>
                  <a:gd name="T19" fmla="*/ 45 h 453"/>
                  <a:gd name="T20" fmla="*/ 408 w 462"/>
                  <a:gd name="T21" fmla="*/ 222 h 453"/>
                  <a:gd name="T22" fmla="*/ 231 w 462"/>
                  <a:gd name="T23" fmla="*/ 399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38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36 w 107"/>
                  <a:gd name="T1" fmla="*/ 0 h 222"/>
                  <a:gd name="T2" fmla="*/ 0 w 107"/>
                  <a:gd name="T3" fmla="*/ 0 h 222"/>
                  <a:gd name="T4" fmla="*/ 0 w 107"/>
                  <a:gd name="T5" fmla="*/ 133 h 222"/>
                  <a:gd name="T6" fmla="*/ 89 w 107"/>
                  <a:gd name="T7" fmla="*/ 221 h 222"/>
                  <a:gd name="T8" fmla="*/ 106 w 107"/>
                  <a:gd name="T9" fmla="*/ 195 h 222"/>
                  <a:gd name="T10" fmla="*/ 36 w 107"/>
                  <a:gd name="T11" fmla="*/ 114 h 222"/>
                  <a:gd name="T12" fmla="*/ 36 w 10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9668315" y="8153400"/>
              <a:ext cx="1045722" cy="1045722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Freeform 65"/>
            <p:cNvSpPr>
              <a:spLocks noChangeArrowheads="1"/>
            </p:cNvSpPr>
            <p:nvPr/>
          </p:nvSpPr>
          <p:spPr bwMode="auto">
            <a:xfrm>
              <a:off x="13457237" y="9155273"/>
              <a:ext cx="987629" cy="979327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4480982" y="2832059"/>
            <a:ext cx="3293181" cy="753065"/>
            <a:chOff x="9762826" y="5958899"/>
            <a:chExt cx="3293181" cy="753065"/>
          </a:xfrm>
        </p:grpSpPr>
        <p:sp>
          <p:nvSpPr>
            <p:cNvPr id="42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80982" y="3723969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5" name="กลุ่ม 44"/>
          <p:cNvGrpSpPr/>
          <p:nvPr/>
        </p:nvGrpSpPr>
        <p:grpSpPr>
          <a:xfrm>
            <a:off x="16733837" y="2984459"/>
            <a:ext cx="3293181" cy="753065"/>
            <a:chOff x="9762826" y="5958899"/>
            <a:chExt cx="3293181" cy="753065"/>
          </a:xfrm>
        </p:grpSpPr>
        <p:sp>
          <p:nvSpPr>
            <p:cNvPr id="46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733837" y="3876369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49" name="กลุ่ม 48"/>
          <p:cNvGrpSpPr/>
          <p:nvPr/>
        </p:nvGrpSpPr>
        <p:grpSpPr>
          <a:xfrm>
            <a:off x="16962437" y="9601200"/>
            <a:ext cx="3293181" cy="753065"/>
            <a:chOff x="9762826" y="5958899"/>
            <a:chExt cx="3293181" cy="753065"/>
          </a:xfrm>
        </p:grpSpPr>
        <p:sp>
          <p:nvSpPr>
            <p:cNvPr id="50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6977782" y="10493110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  <p:grpSp>
        <p:nvGrpSpPr>
          <p:cNvPr id="53" name="กลุ่ม 52"/>
          <p:cNvGrpSpPr/>
          <p:nvPr/>
        </p:nvGrpSpPr>
        <p:grpSpPr>
          <a:xfrm>
            <a:off x="4389437" y="9461459"/>
            <a:ext cx="3293181" cy="753065"/>
            <a:chOff x="9762826" y="5958899"/>
            <a:chExt cx="3293181" cy="753065"/>
          </a:xfrm>
        </p:grpSpPr>
        <p:sp>
          <p:nvSpPr>
            <p:cNvPr id="54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2826" y="6001806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Data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389437" y="10353369"/>
            <a:ext cx="3413655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summarizes.</a:t>
            </a:r>
          </a:p>
        </p:txBody>
      </p:sp>
    </p:spTree>
    <p:extLst>
      <p:ext uri="{BB962C8B-B14F-4D97-AF65-F5344CB8AC3E}">
        <p14:creationId xmlns:p14="http://schemas.microsoft.com/office/powerpoint/2010/main" val="10516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2" grpId="0"/>
      <p:bldP spid="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932237" y="10210800"/>
            <a:ext cx="17086216" cy="257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107000"/>
              </a:lnSpc>
              <a:spcAft>
                <a:spcPts val="1200"/>
              </a:spcAft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1371600">
              <a:lnSpc>
                <a:spcPct val="107000"/>
              </a:lnSpc>
              <a:spcAft>
                <a:spcPts val="1200"/>
              </a:spcAft>
            </a:pPr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8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1371600"/>
            <a:r>
              <a:rPr lang="en-US" sz="56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5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889" y="0"/>
            <a:ext cx="1819394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5" name="กลุ่ม 264"/>
          <p:cNvGrpSpPr/>
          <p:nvPr/>
        </p:nvGrpSpPr>
        <p:grpSpPr>
          <a:xfrm>
            <a:off x="7666037" y="1981200"/>
            <a:ext cx="9197513" cy="9197513"/>
            <a:chOff x="5806439" y="1743458"/>
            <a:chExt cx="8685828" cy="8685828"/>
          </a:xfrm>
        </p:grpSpPr>
        <p:sp>
          <p:nvSpPr>
            <p:cNvPr id="266" name="วงรี 265"/>
            <p:cNvSpPr/>
            <p:nvPr/>
          </p:nvSpPr>
          <p:spPr>
            <a:xfrm>
              <a:off x="5806439" y="1743458"/>
              <a:ext cx="8685828" cy="8685828"/>
            </a:xfrm>
            <a:prstGeom prst="ellipse">
              <a:avLst/>
            </a:prstGeom>
            <a:noFill/>
            <a:ln w="279400">
              <a:solidFill>
                <a:schemeClr val="bg1">
                  <a:alpha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2" rIns="91423" bIns="45712" spcCol="0"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70" name="กลุ่ม 269"/>
            <p:cNvGrpSpPr/>
            <p:nvPr/>
          </p:nvGrpSpPr>
          <p:grpSpPr>
            <a:xfrm>
              <a:off x="6835617" y="5731018"/>
              <a:ext cx="6471863" cy="2588308"/>
              <a:chOff x="8899008" y="-517382"/>
              <a:chExt cx="6471863" cy="2588308"/>
            </a:xfrm>
          </p:grpSpPr>
          <p:grpSp>
            <p:nvGrpSpPr>
              <p:cNvPr id="272" name="Group 66"/>
              <p:cNvGrpSpPr/>
              <p:nvPr/>
            </p:nvGrpSpPr>
            <p:grpSpPr>
              <a:xfrm>
                <a:off x="8899008" y="-517382"/>
                <a:ext cx="6471863" cy="2588308"/>
                <a:chOff x="8878421" y="-517382"/>
                <a:chExt cx="6471863" cy="2588308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>
                  <a:off x="8878421" y="-517382"/>
                  <a:ext cx="6471863" cy="1366057"/>
                </a:xfrm>
                <a:prstGeom prst="rect">
                  <a:avLst/>
                </a:prstGeom>
                <a:noFill/>
              </p:spPr>
              <p:txBody>
                <a:bodyPr wrap="none" lIns="91422" tIns="45711" rIns="91422" bIns="45711" rtlCol="0">
                  <a:spAutoFit/>
                </a:bodyPr>
                <a:lstStyle/>
                <a:p>
                  <a:pPr algn="ctr"/>
                  <a:r>
                    <a:rPr lang="en-US" sz="8800" b="1" dirty="0">
                      <a:solidFill>
                        <a:schemeClr val="bg1">
                          <a:lumMod val="95000"/>
                        </a:schemeClr>
                      </a:solidFill>
                      <a:latin typeface="Lato" pitchFamily="34" charset="0"/>
                      <a:ea typeface="Lato" pitchFamily="34" charset="0"/>
                      <a:cs typeface="Lato" pitchFamily="34" charset="0"/>
                    </a:rPr>
                    <a:t>EDUCATION</a:t>
                  </a:r>
                  <a:endParaRPr lang="id-ID" sz="8800" b="1" dirty="0">
                    <a:solidFill>
                      <a:schemeClr val="bg1">
                        <a:lumMod val="95000"/>
                      </a:schemeClr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endParaRPr>
                </a:p>
              </p:txBody>
            </p:sp>
            <p:sp>
              <p:nvSpPr>
                <p:cNvPr id="302" name="Subtitle 2"/>
                <p:cNvSpPr txBox="1">
                  <a:spLocks/>
                </p:cNvSpPr>
                <p:nvPr/>
              </p:nvSpPr>
              <p:spPr>
                <a:xfrm>
                  <a:off x="9751548" y="1387018"/>
                  <a:ext cx="4975726" cy="683908"/>
                </a:xfrm>
                <a:prstGeom prst="rect">
                  <a:avLst/>
                </a:prstGeom>
              </p:spPr>
              <p:txBody>
                <a:bodyPr vert="horz" wrap="none" lIns="217490" tIns="108745" rIns="217490" bIns="108745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dirty="0">
                      <a:solidFill>
                        <a:schemeClr val="bg1">
                          <a:lumMod val="95000"/>
                        </a:schemeClr>
                      </a:solidFill>
                      <a:latin typeface="Lato Light"/>
                      <a:cs typeface="Lato Light"/>
                    </a:rPr>
                    <a:t>Your great subtitle in this line</a:t>
                  </a:r>
                </a:p>
              </p:txBody>
            </p:sp>
          </p:grpSp>
          <p:grpSp>
            <p:nvGrpSpPr>
              <p:cNvPr id="273" name="Group 1"/>
              <p:cNvGrpSpPr/>
              <p:nvPr/>
            </p:nvGrpSpPr>
            <p:grpSpPr>
              <a:xfrm>
                <a:off x="10409237" y="958910"/>
                <a:ext cx="3657601" cy="240970"/>
                <a:chOff x="10866255" y="8257956"/>
                <a:chExt cx="2738812" cy="73150"/>
              </a:xfrm>
            </p:grpSpPr>
            <p:sp>
              <p:nvSpPr>
                <p:cNvPr id="274" name="Rectangle 11"/>
                <p:cNvSpPr/>
                <p:nvPr/>
              </p:nvSpPr>
              <p:spPr>
                <a:xfrm flipV="1">
                  <a:off x="10866255" y="8257956"/>
                  <a:ext cx="407521" cy="731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5" name="Rectangle 12"/>
                <p:cNvSpPr/>
                <p:nvPr/>
              </p:nvSpPr>
              <p:spPr>
                <a:xfrm flipV="1">
                  <a:off x="11330497" y="8257956"/>
                  <a:ext cx="407521" cy="7315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Rectangle 13"/>
                <p:cNvSpPr/>
                <p:nvPr/>
              </p:nvSpPr>
              <p:spPr>
                <a:xfrm flipV="1">
                  <a:off x="11809200" y="8257956"/>
                  <a:ext cx="407521" cy="7315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Rectangle 14"/>
                <p:cNvSpPr/>
                <p:nvPr/>
              </p:nvSpPr>
              <p:spPr>
                <a:xfrm flipV="1">
                  <a:off x="12273541" y="8257956"/>
                  <a:ext cx="407521" cy="731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3" name="Rectangle 15"/>
                <p:cNvSpPr/>
                <p:nvPr/>
              </p:nvSpPr>
              <p:spPr>
                <a:xfrm flipV="1">
                  <a:off x="12737783" y="8257956"/>
                  <a:ext cx="407521" cy="7315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4" name="Rectangle 16"/>
                <p:cNvSpPr/>
                <p:nvPr/>
              </p:nvSpPr>
              <p:spPr>
                <a:xfrm flipV="1">
                  <a:off x="13197546" y="8257956"/>
                  <a:ext cx="407521" cy="731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43797" tIns="121899" rIns="243797" bIns="121899"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074" name="Freeform 101"/>
          <p:cNvSpPr>
            <a:spLocks noEditPoints="1"/>
          </p:cNvSpPr>
          <p:nvPr/>
        </p:nvSpPr>
        <p:spPr bwMode="auto">
          <a:xfrm rot="3378914">
            <a:off x="11570031" y="4114800"/>
            <a:ext cx="1532477" cy="1778768"/>
          </a:xfrm>
          <a:custGeom>
            <a:avLst/>
            <a:gdLst>
              <a:gd name="T0" fmla="*/ 54 w 56"/>
              <a:gd name="T1" fmla="*/ 46 h 65"/>
              <a:gd name="T2" fmla="*/ 48 w 56"/>
              <a:gd name="T3" fmla="*/ 46 h 65"/>
              <a:gd name="T4" fmla="*/ 48 w 56"/>
              <a:gd name="T5" fmla="*/ 33 h 65"/>
              <a:gd name="T6" fmla="*/ 46 w 56"/>
              <a:gd name="T7" fmla="*/ 31 h 65"/>
              <a:gd name="T8" fmla="*/ 42 w 56"/>
              <a:gd name="T9" fmla="*/ 31 h 65"/>
              <a:gd name="T10" fmla="*/ 38 w 56"/>
              <a:gd name="T11" fmla="*/ 31 h 65"/>
              <a:gd name="T12" fmla="*/ 30 w 56"/>
              <a:gd name="T13" fmla="*/ 31 h 65"/>
              <a:gd name="T14" fmla="*/ 30 w 56"/>
              <a:gd name="T15" fmla="*/ 20 h 65"/>
              <a:gd name="T16" fmla="*/ 36 w 56"/>
              <a:gd name="T17" fmla="*/ 20 h 65"/>
              <a:gd name="T18" fmla="*/ 38 w 56"/>
              <a:gd name="T19" fmla="*/ 18 h 65"/>
              <a:gd name="T20" fmla="*/ 38 w 56"/>
              <a:gd name="T21" fmla="*/ 2 h 65"/>
              <a:gd name="T22" fmla="*/ 36 w 56"/>
              <a:gd name="T23" fmla="*/ 0 h 65"/>
              <a:gd name="T24" fmla="*/ 20 w 56"/>
              <a:gd name="T25" fmla="*/ 0 h 65"/>
              <a:gd name="T26" fmla="*/ 18 w 56"/>
              <a:gd name="T27" fmla="*/ 2 h 65"/>
              <a:gd name="T28" fmla="*/ 18 w 56"/>
              <a:gd name="T29" fmla="*/ 18 h 65"/>
              <a:gd name="T30" fmla="*/ 20 w 56"/>
              <a:gd name="T31" fmla="*/ 20 h 65"/>
              <a:gd name="T32" fmla="*/ 26 w 56"/>
              <a:gd name="T33" fmla="*/ 20 h 65"/>
              <a:gd name="T34" fmla="*/ 26 w 56"/>
              <a:gd name="T35" fmla="*/ 31 h 65"/>
              <a:gd name="T36" fmla="*/ 10 w 56"/>
              <a:gd name="T37" fmla="*/ 31 h 65"/>
              <a:gd name="T38" fmla="*/ 8 w 56"/>
              <a:gd name="T39" fmla="*/ 33 h 65"/>
              <a:gd name="T40" fmla="*/ 8 w 56"/>
              <a:gd name="T41" fmla="*/ 46 h 65"/>
              <a:gd name="T42" fmla="*/ 2 w 56"/>
              <a:gd name="T43" fmla="*/ 46 h 65"/>
              <a:gd name="T44" fmla="*/ 0 w 56"/>
              <a:gd name="T45" fmla="*/ 48 h 65"/>
              <a:gd name="T46" fmla="*/ 0 w 56"/>
              <a:gd name="T47" fmla="*/ 63 h 65"/>
              <a:gd name="T48" fmla="*/ 2 w 56"/>
              <a:gd name="T49" fmla="*/ 65 h 65"/>
              <a:gd name="T50" fmla="*/ 17 w 56"/>
              <a:gd name="T51" fmla="*/ 65 h 65"/>
              <a:gd name="T52" fmla="*/ 19 w 56"/>
              <a:gd name="T53" fmla="*/ 63 h 65"/>
              <a:gd name="T54" fmla="*/ 19 w 56"/>
              <a:gd name="T55" fmla="*/ 48 h 65"/>
              <a:gd name="T56" fmla="*/ 17 w 56"/>
              <a:gd name="T57" fmla="*/ 46 h 65"/>
              <a:gd name="T58" fmla="*/ 11 w 56"/>
              <a:gd name="T59" fmla="*/ 46 h 65"/>
              <a:gd name="T60" fmla="*/ 11 w 56"/>
              <a:gd name="T61" fmla="*/ 35 h 65"/>
              <a:gd name="T62" fmla="*/ 38 w 56"/>
              <a:gd name="T63" fmla="*/ 35 h 65"/>
              <a:gd name="T64" fmla="*/ 42 w 56"/>
              <a:gd name="T65" fmla="*/ 35 h 65"/>
              <a:gd name="T66" fmla="*/ 45 w 56"/>
              <a:gd name="T67" fmla="*/ 35 h 65"/>
              <a:gd name="T68" fmla="*/ 45 w 56"/>
              <a:gd name="T69" fmla="*/ 46 h 65"/>
              <a:gd name="T70" fmla="*/ 38 w 56"/>
              <a:gd name="T71" fmla="*/ 46 h 65"/>
              <a:gd name="T72" fmla="*/ 37 w 56"/>
              <a:gd name="T73" fmla="*/ 48 h 65"/>
              <a:gd name="T74" fmla="*/ 37 w 56"/>
              <a:gd name="T75" fmla="*/ 63 h 65"/>
              <a:gd name="T76" fmla="*/ 38 w 56"/>
              <a:gd name="T77" fmla="*/ 65 h 65"/>
              <a:gd name="T78" fmla="*/ 54 w 56"/>
              <a:gd name="T79" fmla="*/ 65 h 65"/>
              <a:gd name="T80" fmla="*/ 56 w 56"/>
              <a:gd name="T81" fmla="*/ 63 h 65"/>
              <a:gd name="T82" fmla="*/ 56 w 56"/>
              <a:gd name="T83" fmla="*/ 48 h 65"/>
              <a:gd name="T84" fmla="*/ 54 w 56"/>
              <a:gd name="T85" fmla="*/ 46 h 65"/>
              <a:gd name="T86" fmla="*/ 22 w 56"/>
              <a:gd name="T87" fmla="*/ 4 h 65"/>
              <a:gd name="T88" fmla="*/ 34 w 56"/>
              <a:gd name="T89" fmla="*/ 4 h 65"/>
              <a:gd name="T90" fmla="*/ 34 w 56"/>
              <a:gd name="T91" fmla="*/ 16 h 65"/>
              <a:gd name="T92" fmla="*/ 22 w 56"/>
              <a:gd name="T93" fmla="*/ 16 h 65"/>
              <a:gd name="T94" fmla="*/ 22 w 56"/>
              <a:gd name="T95" fmla="*/ 4 h 65"/>
              <a:gd name="T96" fmla="*/ 15 w 56"/>
              <a:gd name="T97" fmla="*/ 61 h 65"/>
              <a:gd name="T98" fmla="*/ 4 w 56"/>
              <a:gd name="T99" fmla="*/ 61 h 65"/>
              <a:gd name="T100" fmla="*/ 4 w 56"/>
              <a:gd name="T101" fmla="*/ 50 h 65"/>
              <a:gd name="T102" fmla="*/ 15 w 56"/>
              <a:gd name="T103" fmla="*/ 50 h 65"/>
              <a:gd name="T104" fmla="*/ 15 w 56"/>
              <a:gd name="T105" fmla="*/ 61 h 65"/>
              <a:gd name="T106" fmla="*/ 52 w 56"/>
              <a:gd name="T107" fmla="*/ 61 h 65"/>
              <a:gd name="T108" fmla="*/ 40 w 56"/>
              <a:gd name="T109" fmla="*/ 61 h 65"/>
              <a:gd name="T110" fmla="*/ 40 w 56"/>
              <a:gd name="T111" fmla="*/ 50 h 65"/>
              <a:gd name="T112" fmla="*/ 52 w 56"/>
              <a:gd name="T113" fmla="*/ 50 h 65"/>
              <a:gd name="T114" fmla="*/ 52 w 56"/>
              <a:gd name="T115" fmla="*/ 6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6" h="65">
                <a:moveTo>
                  <a:pt x="54" y="46"/>
                </a:moveTo>
                <a:cubicBezTo>
                  <a:pt x="48" y="46"/>
                  <a:pt x="48" y="46"/>
                  <a:pt x="48" y="4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2"/>
                  <a:pt x="47" y="31"/>
                  <a:pt x="46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20"/>
                  <a:pt x="30" y="20"/>
                  <a:pt x="30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8" y="19"/>
                  <a:pt x="38" y="18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7" y="0"/>
                  <a:pt x="3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8" y="1"/>
                  <a:pt x="18" y="2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9"/>
                  <a:pt x="19" y="20"/>
                  <a:pt x="20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31"/>
                  <a:pt x="26" y="31"/>
                  <a:pt x="26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8" y="32"/>
                  <a:pt x="8" y="33"/>
                </a:cubicBezTo>
                <a:cubicBezTo>
                  <a:pt x="8" y="46"/>
                  <a:pt x="8" y="46"/>
                  <a:pt x="8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6"/>
                  <a:pt x="0" y="4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9" y="65"/>
                  <a:pt x="19" y="64"/>
                  <a:pt x="19" y="63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6"/>
                  <a:pt x="19" y="46"/>
                  <a:pt x="17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35"/>
                  <a:pt x="11" y="35"/>
                  <a:pt x="11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46"/>
                  <a:pt x="45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7" y="46"/>
                  <a:pt x="37" y="48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4"/>
                  <a:pt x="37" y="65"/>
                  <a:pt x="38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6"/>
                  <a:pt x="55" y="46"/>
                  <a:pt x="54" y="46"/>
                </a:cubicBezTo>
                <a:close/>
                <a:moveTo>
                  <a:pt x="22" y="4"/>
                </a:moveTo>
                <a:cubicBezTo>
                  <a:pt x="34" y="4"/>
                  <a:pt x="34" y="4"/>
                  <a:pt x="34" y="4"/>
                </a:cubicBezTo>
                <a:cubicBezTo>
                  <a:pt x="34" y="16"/>
                  <a:pt x="34" y="16"/>
                  <a:pt x="34" y="16"/>
                </a:cubicBezTo>
                <a:cubicBezTo>
                  <a:pt x="22" y="16"/>
                  <a:pt x="22" y="16"/>
                  <a:pt x="22" y="16"/>
                </a:cubicBezTo>
                <a:lnTo>
                  <a:pt x="22" y="4"/>
                </a:lnTo>
                <a:close/>
                <a:moveTo>
                  <a:pt x="15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50"/>
                  <a:pt x="4" y="50"/>
                  <a:pt x="4" y="50"/>
                </a:cubicBezTo>
                <a:cubicBezTo>
                  <a:pt x="15" y="50"/>
                  <a:pt x="15" y="50"/>
                  <a:pt x="15" y="50"/>
                </a:cubicBezTo>
                <a:lnTo>
                  <a:pt x="15" y="61"/>
                </a:lnTo>
                <a:close/>
                <a:moveTo>
                  <a:pt x="52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0" y="50"/>
                  <a:pt x="40" y="50"/>
                  <a:pt x="40" y="50"/>
                </a:cubicBezTo>
                <a:cubicBezTo>
                  <a:pt x="52" y="50"/>
                  <a:pt x="52" y="50"/>
                  <a:pt x="52" y="50"/>
                </a:cubicBezTo>
                <a:lnTo>
                  <a:pt x="52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0" name="Freeform 1110"/>
          <p:cNvSpPr>
            <a:spLocks/>
          </p:cNvSpPr>
          <p:nvPr/>
        </p:nvSpPr>
        <p:spPr bwMode="auto">
          <a:xfrm>
            <a:off x="10613241" y="2718378"/>
            <a:ext cx="2243257" cy="1005515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rgbClr val="72C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1" name="Freeform 1111"/>
          <p:cNvSpPr>
            <a:spLocks/>
          </p:cNvSpPr>
          <p:nvPr/>
        </p:nvSpPr>
        <p:spPr bwMode="auto">
          <a:xfrm>
            <a:off x="6737360" y="970041"/>
            <a:ext cx="3241503" cy="2088247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rgbClr val="72C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15" name="กลุ่ม 214"/>
          <p:cNvGrpSpPr/>
          <p:nvPr/>
        </p:nvGrpSpPr>
        <p:grpSpPr>
          <a:xfrm>
            <a:off x="5459599" y="6114914"/>
            <a:ext cx="3550335" cy="6022317"/>
            <a:chOff x="20742489" y="8230394"/>
            <a:chExt cx="1573212" cy="2668588"/>
          </a:xfrm>
        </p:grpSpPr>
        <p:sp>
          <p:nvSpPr>
            <p:cNvPr id="216" name="Freeform 1195"/>
            <p:cNvSpPr>
              <a:spLocks/>
            </p:cNvSpPr>
            <p:nvPr/>
          </p:nvSpPr>
          <p:spPr bwMode="auto">
            <a:xfrm>
              <a:off x="20991726" y="9154319"/>
              <a:ext cx="1171575" cy="1257300"/>
            </a:xfrm>
            <a:custGeom>
              <a:avLst/>
              <a:gdLst>
                <a:gd name="T0" fmla="*/ 3 w 123"/>
                <a:gd name="T1" fmla="*/ 76 h 132"/>
                <a:gd name="T2" fmla="*/ 4 w 123"/>
                <a:gd name="T3" fmla="*/ 93 h 132"/>
                <a:gd name="T4" fmla="*/ 21 w 123"/>
                <a:gd name="T5" fmla="*/ 123 h 132"/>
                <a:gd name="T6" fmla="*/ 48 w 123"/>
                <a:gd name="T7" fmla="*/ 130 h 132"/>
                <a:gd name="T8" fmla="*/ 106 w 123"/>
                <a:gd name="T9" fmla="*/ 122 h 132"/>
                <a:gd name="T10" fmla="*/ 120 w 123"/>
                <a:gd name="T11" fmla="*/ 66 h 132"/>
                <a:gd name="T12" fmla="*/ 117 w 123"/>
                <a:gd name="T13" fmla="*/ 27 h 132"/>
                <a:gd name="T14" fmla="*/ 91 w 123"/>
                <a:gd name="T15" fmla="*/ 4 h 132"/>
                <a:gd name="T16" fmla="*/ 32 w 123"/>
                <a:gd name="T17" fmla="*/ 10 h 132"/>
                <a:gd name="T18" fmla="*/ 4 w 123"/>
                <a:gd name="T19" fmla="*/ 27 h 132"/>
                <a:gd name="T20" fmla="*/ 2 w 123"/>
                <a:gd name="T21" fmla="*/ 57 h 132"/>
                <a:gd name="T22" fmla="*/ 3 w 123"/>
                <a:gd name="T23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132">
                  <a:moveTo>
                    <a:pt x="3" y="76"/>
                  </a:moveTo>
                  <a:cubicBezTo>
                    <a:pt x="3" y="81"/>
                    <a:pt x="3" y="87"/>
                    <a:pt x="4" y="93"/>
                  </a:cubicBezTo>
                  <a:cubicBezTo>
                    <a:pt x="6" y="104"/>
                    <a:pt x="11" y="116"/>
                    <a:pt x="21" y="123"/>
                  </a:cubicBezTo>
                  <a:cubicBezTo>
                    <a:pt x="29" y="128"/>
                    <a:pt x="39" y="129"/>
                    <a:pt x="48" y="130"/>
                  </a:cubicBezTo>
                  <a:cubicBezTo>
                    <a:pt x="67" y="132"/>
                    <a:pt x="88" y="131"/>
                    <a:pt x="106" y="122"/>
                  </a:cubicBezTo>
                  <a:cubicBezTo>
                    <a:pt x="123" y="112"/>
                    <a:pt x="120" y="84"/>
                    <a:pt x="120" y="66"/>
                  </a:cubicBezTo>
                  <a:cubicBezTo>
                    <a:pt x="120" y="53"/>
                    <a:pt x="120" y="39"/>
                    <a:pt x="117" y="27"/>
                  </a:cubicBezTo>
                  <a:cubicBezTo>
                    <a:pt x="111" y="11"/>
                    <a:pt x="101" y="6"/>
                    <a:pt x="91" y="4"/>
                  </a:cubicBezTo>
                  <a:cubicBezTo>
                    <a:pt x="72" y="0"/>
                    <a:pt x="51" y="2"/>
                    <a:pt x="32" y="10"/>
                  </a:cubicBezTo>
                  <a:cubicBezTo>
                    <a:pt x="23" y="13"/>
                    <a:pt x="10" y="12"/>
                    <a:pt x="4" y="27"/>
                  </a:cubicBezTo>
                  <a:cubicBezTo>
                    <a:pt x="0" y="36"/>
                    <a:pt x="1" y="47"/>
                    <a:pt x="2" y="57"/>
                  </a:cubicBezTo>
                  <a:cubicBezTo>
                    <a:pt x="3" y="63"/>
                    <a:pt x="3" y="69"/>
                    <a:pt x="3" y="76"/>
                  </a:cubicBezTo>
                  <a:close/>
                </a:path>
              </a:pathLst>
            </a:custGeom>
            <a:solidFill>
              <a:srgbClr val="E6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7" name="Freeform 1196"/>
            <p:cNvSpPr>
              <a:spLocks/>
            </p:cNvSpPr>
            <p:nvPr/>
          </p:nvSpPr>
          <p:spPr bwMode="auto">
            <a:xfrm>
              <a:off x="20886951" y="9344819"/>
              <a:ext cx="371475" cy="533400"/>
            </a:xfrm>
            <a:custGeom>
              <a:avLst/>
              <a:gdLst>
                <a:gd name="T0" fmla="*/ 1 w 39"/>
                <a:gd name="T1" fmla="*/ 49 h 56"/>
                <a:gd name="T2" fmla="*/ 7 w 39"/>
                <a:gd name="T3" fmla="*/ 55 h 56"/>
                <a:gd name="T4" fmla="*/ 9 w 39"/>
                <a:gd name="T5" fmla="*/ 56 h 56"/>
                <a:gd name="T6" fmla="*/ 11 w 39"/>
                <a:gd name="T7" fmla="*/ 56 h 56"/>
                <a:gd name="T8" fmla="*/ 16 w 39"/>
                <a:gd name="T9" fmla="*/ 55 h 56"/>
                <a:gd name="T10" fmla="*/ 17 w 39"/>
                <a:gd name="T11" fmla="*/ 54 h 56"/>
                <a:gd name="T12" fmla="*/ 30 w 39"/>
                <a:gd name="T13" fmla="*/ 41 h 56"/>
                <a:gd name="T14" fmla="*/ 33 w 39"/>
                <a:gd name="T15" fmla="*/ 34 h 56"/>
                <a:gd name="T16" fmla="*/ 35 w 39"/>
                <a:gd name="T17" fmla="*/ 27 h 56"/>
                <a:gd name="T18" fmla="*/ 36 w 39"/>
                <a:gd name="T19" fmla="*/ 22 h 56"/>
                <a:gd name="T20" fmla="*/ 37 w 39"/>
                <a:gd name="T21" fmla="*/ 8 h 56"/>
                <a:gd name="T22" fmla="*/ 15 w 39"/>
                <a:gd name="T23" fmla="*/ 12 h 56"/>
                <a:gd name="T24" fmla="*/ 11 w 39"/>
                <a:gd name="T25" fmla="*/ 16 h 56"/>
                <a:gd name="T26" fmla="*/ 9 w 39"/>
                <a:gd name="T27" fmla="*/ 18 h 56"/>
                <a:gd name="T28" fmla="*/ 2 w 39"/>
                <a:gd name="T29" fmla="*/ 32 h 56"/>
                <a:gd name="T30" fmla="*/ 0 w 39"/>
                <a:gd name="T31" fmla="*/ 39 h 56"/>
                <a:gd name="T32" fmla="*/ 1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1" y="49"/>
                  </a:moveTo>
                  <a:cubicBezTo>
                    <a:pt x="2" y="52"/>
                    <a:pt x="4" y="54"/>
                    <a:pt x="7" y="55"/>
                  </a:cubicBezTo>
                  <a:cubicBezTo>
                    <a:pt x="8" y="56"/>
                    <a:pt x="9" y="56"/>
                    <a:pt x="9" y="56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6"/>
                    <a:pt x="14" y="56"/>
                    <a:pt x="16" y="55"/>
                  </a:cubicBezTo>
                  <a:cubicBezTo>
                    <a:pt x="16" y="55"/>
                    <a:pt x="17" y="54"/>
                    <a:pt x="17" y="54"/>
                  </a:cubicBezTo>
                  <a:cubicBezTo>
                    <a:pt x="22" y="51"/>
                    <a:pt x="27" y="46"/>
                    <a:pt x="30" y="41"/>
                  </a:cubicBezTo>
                  <a:cubicBezTo>
                    <a:pt x="31" y="39"/>
                    <a:pt x="32" y="36"/>
                    <a:pt x="33" y="34"/>
                  </a:cubicBezTo>
                  <a:cubicBezTo>
                    <a:pt x="34" y="31"/>
                    <a:pt x="35" y="29"/>
                    <a:pt x="35" y="27"/>
                  </a:cubicBezTo>
                  <a:cubicBezTo>
                    <a:pt x="35" y="25"/>
                    <a:pt x="36" y="24"/>
                    <a:pt x="36" y="22"/>
                  </a:cubicBezTo>
                  <a:cubicBezTo>
                    <a:pt x="37" y="18"/>
                    <a:pt x="39" y="12"/>
                    <a:pt x="37" y="8"/>
                  </a:cubicBezTo>
                  <a:cubicBezTo>
                    <a:pt x="34" y="0"/>
                    <a:pt x="22" y="7"/>
                    <a:pt x="15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6" y="22"/>
                    <a:pt x="3" y="27"/>
                    <a:pt x="2" y="32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0" y="45"/>
                    <a:pt x="1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8" name="Freeform 1197"/>
            <p:cNvSpPr>
              <a:spLocks/>
            </p:cNvSpPr>
            <p:nvPr/>
          </p:nvSpPr>
          <p:spPr bwMode="auto">
            <a:xfrm>
              <a:off x="20972676" y="9459119"/>
              <a:ext cx="247650" cy="209550"/>
            </a:xfrm>
            <a:custGeom>
              <a:avLst/>
              <a:gdLst>
                <a:gd name="T0" fmla="*/ 0 w 26"/>
                <a:gd name="T1" fmla="*/ 6 h 22"/>
                <a:gd name="T2" fmla="*/ 1 w 26"/>
                <a:gd name="T3" fmla="*/ 6 h 22"/>
                <a:gd name="T4" fmla="*/ 10 w 26"/>
                <a:gd name="T5" fmla="*/ 12 h 22"/>
                <a:gd name="T6" fmla="*/ 24 w 26"/>
                <a:gd name="T7" fmla="*/ 22 h 22"/>
                <a:gd name="T8" fmla="*/ 26 w 26"/>
                <a:gd name="T9" fmla="*/ 15 h 22"/>
                <a:gd name="T10" fmla="*/ 15 w 26"/>
                <a:gd name="T11" fmla="*/ 6 h 22"/>
                <a:gd name="T12" fmla="*/ 6 w 26"/>
                <a:gd name="T13" fmla="*/ 0 h 22"/>
                <a:gd name="T14" fmla="*/ 2 w 26"/>
                <a:gd name="T15" fmla="*/ 4 h 22"/>
                <a:gd name="T16" fmla="*/ 0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8"/>
                    <a:pt x="7" y="10"/>
                    <a:pt x="10" y="12"/>
                  </a:cubicBezTo>
                  <a:cubicBezTo>
                    <a:pt x="15" y="15"/>
                    <a:pt x="19" y="19"/>
                    <a:pt x="24" y="22"/>
                  </a:cubicBezTo>
                  <a:cubicBezTo>
                    <a:pt x="25" y="19"/>
                    <a:pt x="26" y="17"/>
                    <a:pt x="26" y="15"/>
                  </a:cubicBezTo>
                  <a:cubicBezTo>
                    <a:pt x="23" y="11"/>
                    <a:pt x="18" y="9"/>
                    <a:pt x="15" y="6"/>
                  </a:cubicBezTo>
                  <a:cubicBezTo>
                    <a:pt x="12" y="4"/>
                    <a:pt x="9" y="2"/>
                    <a:pt x="6" y="0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9" name="Freeform 1198"/>
            <p:cNvSpPr>
              <a:spLocks/>
            </p:cNvSpPr>
            <p:nvPr/>
          </p:nvSpPr>
          <p:spPr bwMode="auto">
            <a:xfrm>
              <a:off x="20886951" y="9640094"/>
              <a:ext cx="180975" cy="238125"/>
            </a:xfrm>
            <a:custGeom>
              <a:avLst/>
              <a:gdLst>
                <a:gd name="T0" fmla="*/ 0 w 19"/>
                <a:gd name="T1" fmla="*/ 8 h 25"/>
                <a:gd name="T2" fmla="*/ 3 w 19"/>
                <a:gd name="T3" fmla="*/ 7 h 25"/>
                <a:gd name="T4" fmla="*/ 11 w 19"/>
                <a:gd name="T5" fmla="*/ 7 h 25"/>
                <a:gd name="T6" fmla="*/ 9 w 19"/>
                <a:gd name="T7" fmla="*/ 16 h 25"/>
                <a:gd name="T8" fmla="*/ 11 w 19"/>
                <a:gd name="T9" fmla="*/ 25 h 25"/>
                <a:gd name="T10" fmla="*/ 16 w 19"/>
                <a:gd name="T11" fmla="*/ 24 h 25"/>
                <a:gd name="T12" fmla="*/ 17 w 19"/>
                <a:gd name="T13" fmla="*/ 23 h 25"/>
                <a:gd name="T14" fmla="*/ 16 w 19"/>
                <a:gd name="T15" fmla="*/ 13 h 25"/>
                <a:gd name="T16" fmla="*/ 18 w 19"/>
                <a:gd name="T17" fmla="*/ 7 h 25"/>
                <a:gd name="T18" fmla="*/ 18 w 19"/>
                <a:gd name="T19" fmla="*/ 4 h 25"/>
                <a:gd name="T20" fmla="*/ 18 w 19"/>
                <a:gd name="T21" fmla="*/ 4 h 25"/>
                <a:gd name="T22" fmla="*/ 17 w 19"/>
                <a:gd name="T23" fmla="*/ 3 h 25"/>
                <a:gd name="T24" fmla="*/ 16 w 19"/>
                <a:gd name="T25" fmla="*/ 2 h 25"/>
                <a:gd name="T26" fmla="*/ 2 w 19"/>
                <a:gd name="T27" fmla="*/ 1 h 25"/>
                <a:gd name="T28" fmla="*/ 0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0" y="8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6" y="7"/>
                    <a:pt x="8" y="7"/>
                    <a:pt x="11" y="7"/>
                  </a:cubicBezTo>
                  <a:cubicBezTo>
                    <a:pt x="10" y="10"/>
                    <a:pt x="10" y="14"/>
                    <a:pt x="9" y="16"/>
                  </a:cubicBezTo>
                  <a:cubicBezTo>
                    <a:pt x="9" y="19"/>
                    <a:pt x="10" y="22"/>
                    <a:pt x="11" y="25"/>
                  </a:cubicBezTo>
                  <a:cubicBezTo>
                    <a:pt x="13" y="25"/>
                    <a:pt x="14" y="25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6" y="20"/>
                    <a:pt x="16" y="17"/>
                    <a:pt x="16" y="13"/>
                  </a:cubicBezTo>
                  <a:cubicBezTo>
                    <a:pt x="17" y="11"/>
                    <a:pt x="18" y="9"/>
                    <a:pt x="18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0"/>
                    <a:pt x="6" y="0"/>
                    <a:pt x="2" y="1"/>
                  </a:cubicBezTo>
                  <a:cubicBezTo>
                    <a:pt x="1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0" name="Freeform 1199"/>
            <p:cNvSpPr>
              <a:spLocks/>
            </p:cNvSpPr>
            <p:nvPr/>
          </p:nvSpPr>
          <p:spPr bwMode="auto">
            <a:xfrm>
              <a:off x="20934576" y="9640094"/>
              <a:ext cx="142875" cy="123825"/>
            </a:xfrm>
            <a:custGeom>
              <a:avLst/>
              <a:gdLst>
                <a:gd name="T0" fmla="*/ 0 w 15"/>
                <a:gd name="T1" fmla="*/ 8 h 13"/>
                <a:gd name="T2" fmla="*/ 4 w 15"/>
                <a:gd name="T3" fmla="*/ 5 h 13"/>
                <a:gd name="T4" fmla="*/ 14 w 15"/>
                <a:gd name="T5" fmla="*/ 1 h 13"/>
                <a:gd name="T6" fmla="*/ 14 w 15"/>
                <a:gd name="T7" fmla="*/ 3 h 13"/>
                <a:gd name="T8" fmla="*/ 4 w 15"/>
                <a:gd name="T9" fmla="*/ 12 h 13"/>
                <a:gd name="T10" fmla="*/ 3 w 15"/>
                <a:gd name="T11" fmla="*/ 13 h 13"/>
                <a:gd name="T12" fmla="*/ 2 w 15"/>
                <a:gd name="T13" fmla="*/ 13 h 13"/>
                <a:gd name="T14" fmla="*/ 1 w 15"/>
                <a:gd name="T15" fmla="*/ 11 h 13"/>
                <a:gd name="T16" fmla="*/ 2 w 15"/>
                <a:gd name="T17" fmla="*/ 8 h 13"/>
                <a:gd name="T18" fmla="*/ 1 w 15"/>
                <a:gd name="T19" fmla="*/ 9 h 13"/>
                <a:gd name="T20" fmla="*/ 0 w 15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0" y="7"/>
                    <a:pt x="3" y="6"/>
                    <a:pt x="4" y="5"/>
                  </a:cubicBezTo>
                  <a:cubicBezTo>
                    <a:pt x="7" y="2"/>
                    <a:pt x="10" y="0"/>
                    <a:pt x="14" y="1"/>
                  </a:cubicBezTo>
                  <a:cubicBezTo>
                    <a:pt x="15" y="1"/>
                    <a:pt x="15" y="3"/>
                    <a:pt x="14" y="3"/>
                  </a:cubicBezTo>
                  <a:cubicBezTo>
                    <a:pt x="9" y="4"/>
                    <a:pt x="6" y="7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1" name="Freeform 1200"/>
            <p:cNvSpPr>
              <a:spLocks/>
            </p:cNvSpPr>
            <p:nvPr/>
          </p:nvSpPr>
          <p:spPr bwMode="auto">
            <a:xfrm>
              <a:off x="21896601" y="9344819"/>
              <a:ext cx="371475" cy="533400"/>
            </a:xfrm>
            <a:custGeom>
              <a:avLst/>
              <a:gdLst>
                <a:gd name="T0" fmla="*/ 37 w 39"/>
                <a:gd name="T1" fmla="*/ 49 h 56"/>
                <a:gd name="T2" fmla="*/ 32 w 39"/>
                <a:gd name="T3" fmla="*/ 55 h 56"/>
                <a:gd name="T4" fmla="*/ 29 w 39"/>
                <a:gd name="T5" fmla="*/ 56 h 56"/>
                <a:gd name="T6" fmla="*/ 28 w 39"/>
                <a:gd name="T7" fmla="*/ 56 h 56"/>
                <a:gd name="T8" fmla="*/ 23 w 39"/>
                <a:gd name="T9" fmla="*/ 55 h 56"/>
                <a:gd name="T10" fmla="*/ 21 w 39"/>
                <a:gd name="T11" fmla="*/ 54 h 56"/>
                <a:gd name="T12" fmla="*/ 9 w 39"/>
                <a:gd name="T13" fmla="*/ 41 h 56"/>
                <a:gd name="T14" fmla="*/ 5 w 39"/>
                <a:gd name="T15" fmla="*/ 34 h 56"/>
                <a:gd name="T16" fmla="*/ 3 w 39"/>
                <a:gd name="T17" fmla="*/ 27 h 56"/>
                <a:gd name="T18" fmla="*/ 3 w 39"/>
                <a:gd name="T19" fmla="*/ 22 h 56"/>
                <a:gd name="T20" fmla="*/ 1 w 39"/>
                <a:gd name="T21" fmla="*/ 8 h 56"/>
                <a:gd name="T22" fmla="*/ 23 w 39"/>
                <a:gd name="T23" fmla="*/ 12 h 56"/>
                <a:gd name="T24" fmla="*/ 28 w 39"/>
                <a:gd name="T25" fmla="*/ 16 h 56"/>
                <a:gd name="T26" fmla="*/ 29 w 39"/>
                <a:gd name="T27" fmla="*/ 18 h 56"/>
                <a:gd name="T28" fmla="*/ 37 w 39"/>
                <a:gd name="T29" fmla="*/ 32 h 56"/>
                <a:gd name="T30" fmla="*/ 38 w 39"/>
                <a:gd name="T31" fmla="*/ 39 h 56"/>
                <a:gd name="T32" fmla="*/ 37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37" y="49"/>
                  </a:moveTo>
                  <a:cubicBezTo>
                    <a:pt x="36" y="52"/>
                    <a:pt x="35" y="54"/>
                    <a:pt x="32" y="55"/>
                  </a:cubicBezTo>
                  <a:cubicBezTo>
                    <a:pt x="31" y="56"/>
                    <a:pt x="30" y="56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ubicBezTo>
                    <a:pt x="26" y="56"/>
                    <a:pt x="24" y="56"/>
                    <a:pt x="23" y="55"/>
                  </a:cubicBezTo>
                  <a:cubicBezTo>
                    <a:pt x="22" y="55"/>
                    <a:pt x="22" y="54"/>
                    <a:pt x="21" y="54"/>
                  </a:cubicBezTo>
                  <a:cubicBezTo>
                    <a:pt x="17" y="51"/>
                    <a:pt x="12" y="46"/>
                    <a:pt x="9" y="41"/>
                  </a:cubicBezTo>
                  <a:cubicBezTo>
                    <a:pt x="8" y="39"/>
                    <a:pt x="6" y="36"/>
                    <a:pt x="5" y="34"/>
                  </a:cubicBezTo>
                  <a:cubicBezTo>
                    <a:pt x="5" y="31"/>
                    <a:pt x="4" y="29"/>
                    <a:pt x="3" y="27"/>
                  </a:cubicBezTo>
                  <a:cubicBezTo>
                    <a:pt x="3" y="25"/>
                    <a:pt x="3" y="24"/>
                    <a:pt x="3" y="22"/>
                  </a:cubicBezTo>
                  <a:cubicBezTo>
                    <a:pt x="2" y="18"/>
                    <a:pt x="0" y="12"/>
                    <a:pt x="1" y="8"/>
                  </a:cubicBezTo>
                  <a:cubicBezTo>
                    <a:pt x="4" y="0"/>
                    <a:pt x="16" y="7"/>
                    <a:pt x="23" y="12"/>
                  </a:cubicBezTo>
                  <a:cubicBezTo>
                    <a:pt x="25" y="14"/>
                    <a:pt x="27" y="15"/>
                    <a:pt x="28" y="16"/>
                  </a:cubicBezTo>
                  <a:cubicBezTo>
                    <a:pt x="28" y="17"/>
                    <a:pt x="29" y="17"/>
                    <a:pt x="29" y="18"/>
                  </a:cubicBezTo>
                  <a:cubicBezTo>
                    <a:pt x="33" y="22"/>
                    <a:pt x="35" y="27"/>
                    <a:pt x="37" y="32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42"/>
                    <a:pt x="38" y="45"/>
                    <a:pt x="37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2" name="Freeform 1201"/>
            <p:cNvSpPr>
              <a:spLocks/>
            </p:cNvSpPr>
            <p:nvPr/>
          </p:nvSpPr>
          <p:spPr bwMode="auto">
            <a:xfrm>
              <a:off x="21925176" y="9459119"/>
              <a:ext cx="247650" cy="209550"/>
            </a:xfrm>
            <a:custGeom>
              <a:avLst/>
              <a:gdLst>
                <a:gd name="T0" fmla="*/ 26 w 26"/>
                <a:gd name="T1" fmla="*/ 6 h 22"/>
                <a:gd name="T2" fmla="*/ 26 w 26"/>
                <a:gd name="T3" fmla="*/ 6 h 22"/>
                <a:gd name="T4" fmla="*/ 16 w 26"/>
                <a:gd name="T5" fmla="*/ 12 h 22"/>
                <a:gd name="T6" fmla="*/ 2 w 26"/>
                <a:gd name="T7" fmla="*/ 22 h 22"/>
                <a:gd name="T8" fmla="*/ 0 w 26"/>
                <a:gd name="T9" fmla="*/ 15 h 22"/>
                <a:gd name="T10" fmla="*/ 12 w 26"/>
                <a:gd name="T11" fmla="*/ 6 h 22"/>
                <a:gd name="T12" fmla="*/ 20 w 26"/>
                <a:gd name="T13" fmla="*/ 0 h 22"/>
                <a:gd name="T14" fmla="*/ 25 w 26"/>
                <a:gd name="T15" fmla="*/ 4 h 22"/>
                <a:gd name="T16" fmla="*/ 26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3" y="8"/>
                    <a:pt x="19" y="10"/>
                    <a:pt x="16" y="12"/>
                  </a:cubicBezTo>
                  <a:cubicBezTo>
                    <a:pt x="11" y="15"/>
                    <a:pt x="7" y="19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4" y="11"/>
                    <a:pt x="8" y="9"/>
                    <a:pt x="12" y="6"/>
                  </a:cubicBezTo>
                  <a:cubicBezTo>
                    <a:pt x="14" y="4"/>
                    <a:pt x="17" y="2"/>
                    <a:pt x="20" y="0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5"/>
                    <a:pt x="26" y="5"/>
                    <a:pt x="26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3" name="Freeform 1202"/>
            <p:cNvSpPr>
              <a:spLocks/>
            </p:cNvSpPr>
            <p:nvPr/>
          </p:nvSpPr>
          <p:spPr bwMode="auto">
            <a:xfrm>
              <a:off x="22077576" y="9640094"/>
              <a:ext cx="180975" cy="238125"/>
            </a:xfrm>
            <a:custGeom>
              <a:avLst/>
              <a:gdLst>
                <a:gd name="T0" fmla="*/ 19 w 19"/>
                <a:gd name="T1" fmla="*/ 8 h 25"/>
                <a:gd name="T2" fmla="*/ 16 w 19"/>
                <a:gd name="T3" fmla="*/ 7 h 25"/>
                <a:gd name="T4" fmla="*/ 9 w 19"/>
                <a:gd name="T5" fmla="*/ 7 h 25"/>
                <a:gd name="T6" fmla="*/ 10 w 19"/>
                <a:gd name="T7" fmla="*/ 16 h 25"/>
                <a:gd name="T8" fmla="*/ 9 w 19"/>
                <a:gd name="T9" fmla="*/ 25 h 25"/>
                <a:gd name="T10" fmla="*/ 4 w 19"/>
                <a:gd name="T11" fmla="*/ 24 h 25"/>
                <a:gd name="T12" fmla="*/ 2 w 19"/>
                <a:gd name="T13" fmla="*/ 23 h 25"/>
                <a:gd name="T14" fmla="*/ 3 w 19"/>
                <a:gd name="T15" fmla="*/ 13 h 25"/>
                <a:gd name="T16" fmla="*/ 2 w 19"/>
                <a:gd name="T17" fmla="*/ 7 h 25"/>
                <a:gd name="T18" fmla="*/ 2 w 19"/>
                <a:gd name="T19" fmla="*/ 4 h 25"/>
                <a:gd name="T20" fmla="*/ 2 w 19"/>
                <a:gd name="T21" fmla="*/ 4 h 25"/>
                <a:gd name="T22" fmla="*/ 2 w 19"/>
                <a:gd name="T23" fmla="*/ 3 h 25"/>
                <a:gd name="T24" fmla="*/ 4 w 19"/>
                <a:gd name="T25" fmla="*/ 2 h 25"/>
                <a:gd name="T26" fmla="*/ 18 w 19"/>
                <a:gd name="T27" fmla="*/ 1 h 25"/>
                <a:gd name="T28" fmla="*/ 19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19" y="8"/>
                  </a:moveTo>
                  <a:cubicBezTo>
                    <a:pt x="18" y="7"/>
                    <a:pt x="17" y="7"/>
                    <a:pt x="16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10" y="10"/>
                    <a:pt x="10" y="14"/>
                    <a:pt x="10" y="16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7" y="25"/>
                    <a:pt x="5" y="25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3" y="20"/>
                    <a:pt x="4" y="17"/>
                    <a:pt x="3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6"/>
                    <a:pt x="0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0"/>
                    <a:pt x="14" y="0"/>
                    <a:pt x="18" y="1"/>
                  </a:cubicBezTo>
                  <a:cubicBezTo>
                    <a:pt x="19" y="3"/>
                    <a:pt x="19" y="5"/>
                    <a:pt x="19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4" name="Freeform 1203"/>
            <p:cNvSpPr>
              <a:spLocks/>
            </p:cNvSpPr>
            <p:nvPr/>
          </p:nvSpPr>
          <p:spPr bwMode="auto">
            <a:xfrm>
              <a:off x="22049001" y="9621044"/>
              <a:ext cx="152400" cy="123825"/>
            </a:xfrm>
            <a:custGeom>
              <a:avLst/>
              <a:gdLst>
                <a:gd name="T0" fmla="*/ 16 w 16"/>
                <a:gd name="T1" fmla="*/ 8 h 13"/>
                <a:gd name="T2" fmla="*/ 11 w 16"/>
                <a:gd name="T3" fmla="*/ 5 h 13"/>
                <a:gd name="T4" fmla="*/ 2 w 16"/>
                <a:gd name="T5" fmla="*/ 1 h 13"/>
                <a:gd name="T6" fmla="*/ 2 w 16"/>
                <a:gd name="T7" fmla="*/ 3 h 13"/>
                <a:gd name="T8" fmla="*/ 12 w 16"/>
                <a:gd name="T9" fmla="*/ 12 h 13"/>
                <a:gd name="T10" fmla="*/ 13 w 16"/>
                <a:gd name="T11" fmla="*/ 13 h 13"/>
                <a:gd name="T12" fmla="*/ 14 w 16"/>
                <a:gd name="T13" fmla="*/ 12 h 13"/>
                <a:gd name="T14" fmla="*/ 14 w 16"/>
                <a:gd name="T15" fmla="*/ 11 h 13"/>
                <a:gd name="T16" fmla="*/ 13 w 16"/>
                <a:gd name="T17" fmla="*/ 8 h 13"/>
                <a:gd name="T18" fmla="*/ 15 w 16"/>
                <a:gd name="T19" fmla="*/ 9 h 13"/>
                <a:gd name="T20" fmla="*/ 16 w 16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cubicBezTo>
                    <a:pt x="15" y="6"/>
                    <a:pt x="13" y="5"/>
                    <a:pt x="11" y="5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7" y="4"/>
                    <a:pt x="10" y="7"/>
                    <a:pt x="12" y="12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5" name="Freeform 1204"/>
            <p:cNvSpPr>
              <a:spLocks/>
            </p:cNvSpPr>
            <p:nvPr/>
          </p:nvSpPr>
          <p:spPr bwMode="auto">
            <a:xfrm>
              <a:off x="21963276" y="10649744"/>
              <a:ext cx="66675" cy="11588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12 h 12"/>
                <a:gd name="T4" fmla="*/ 7 w 7"/>
                <a:gd name="T5" fmla="*/ 11 h 12"/>
                <a:gd name="T6" fmla="*/ 6 w 7"/>
                <a:gd name="T7" fmla="*/ 0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4"/>
                    <a:pt x="1" y="8"/>
                    <a:pt x="0" y="12"/>
                  </a:cubicBezTo>
                  <a:cubicBezTo>
                    <a:pt x="2" y="12"/>
                    <a:pt x="5" y="12"/>
                    <a:pt x="7" y="11"/>
                  </a:cubicBezTo>
                  <a:cubicBezTo>
                    <a:pt x="7" y="8"/>
                    <a:pt x="6" y="4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6" name="Freeform 1205"/>
            <p:cNvSpPr>
              <a:spLocks/>
            </p:cNvSpPr>
            <p:nvPr/>
          </p:nvSpPr>
          <p:spPr bwMode="auto">
            <a:xfrm>
              <a:off x="21953751" y="10737057"/>
              <a:ext cx="228600" cy="114300"/>
            </a:xfrm>
            <a:custGeom>
              <a:avLst/>
              <a:gdLst>
                <a:gd name="T0" fmla="*/ 1 w 24"/>
                <a:gd name="T1" fmla="*/ 10 h 12"/>
                <a:gd name="T2" fmla="*/ 3 w 24"/>
                <a:gd name="T3" fmla="*/ 11 h 12"/>
                <a:gd name="T4" fmla="*/ 16 w 24"/>
                <a:gd name="T5" fmla="*/ 11 h 12"/>
                <a:gd name="T6" fmla="*/ 19 w 24"/>
                <a:gd name="T7" fmla="*/ 10 h 12"/>
                <a:gd name="T8" fmla="*/ 23 w 24"/>
                <a:gd name="T9" fmla="*/ 7 h 12"/>
                <a:gd name="T10" fmla="*/ 21 w 24"/>
                <a:gd name="T11" fmla="*/ 2 h 12"/>
                <a:gd name="T12" fmla="*/ 17 w 24"/>
                <a:gd name="T13" fmla="*/ 2 h 12"/>
                <a:gd name="T14" fmla="*/ 15 w 24"/>
                <a:gd name="T15" fmla="*/ 2 h 12"/>
                <a:gd name="T16" fmla="*/ 11 w 24"/>
                <a:gd name="T17" fmla="*/ 5 h 12"/>
                <a:gd name="T18" fmla="*/ 8 w 24"/>
                <a:gd name="T19" fmla="*/ 1 h 12"/>
                <a:gd name="T20" fmla="*/ 1 w 24"/>
                <a:gd name="T21" fmla="*/ 2 h 12"/>
                <a:gd name="T22" fmla="*/ 0 w 24"/>
                <a:gd name="T23" fmla="*/ 6 h 12"/>
                <a:gd name="T24" fmla="*/ 1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1" y="10"/>
                  </a:moveTo>
                  <a:cubicBezTo>
                    <a:pt x="1" y="11"/>
                    <a:pt x="2" y="11"/>
                    <a:pt x="3" y="11"/>
                  </a:cubicBezTo>
                  <a:cubicBezTo>
                    <a:pt x="7" y="12"/>
                    <a:pt x="12" y="12"/>
                    <a:pt x="16" y="11"/>
                  </a:cubicBezTo>
                  <a:cubicBezTo>
                    <a:pt x="17" y="11"/>
                    <a:pt x="18" y="11"/>
                    <a:pt x="19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20" y="2"/>
                    <a:pt x="18" y="1"/>
                    <a:pt x="17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9" y="4"/>
                    <a:pt x="8" y="3"/>
                    <a:pt x="8" y="1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7" name="Freeform 1206"/>
            <p:cNvSpPr>
              <a:spLocks/>
            </p:cNvSpPr>
            <p:nvPr/>
          </p:nvSpPr>
          <p:spPr bwMode="auto">
            <a:xfrm>
              <a:off x="22087101" y="10746582"/>
              <a:ext cx="95250" cy="95250"/>
            </a:xfrm>
            <a:custGeom>
              <a:avLst/>
              <a:gdLst>
                <a:gd name="T0" fmla="*/ 0 w 10"/>
                <a:gd name="T1" fmla="*/ 7 h 10"/>
                <a:gd name="T2" fmla="*/ 2 w 10"/>
                <a:gd name="T3" fmla="*/ 10 h 10"/>
                <a:gd name="T4" fmla="*/ 5 w 10"/>
                <a:gd name="T5" fmla="*/ 9 h 10"/>
                <a:gd name="T6" fmla="*/ 9 w 10"/>
                <a:gd name="T7" fmla="*/ 6 h 10"/>
                <a:gd name="T8" fmla="*/ 7 w 10"/>
                <a:gd name="T9" fmla="*/ 1 h 10"/>
                <a:gd name="T10" fmla="*/ 3 w 10"/>
                <a:gd name="T11" fmla="*/ 1 h 10"/>
                <a:gd name="T12" fmla="*/ 2 w 10"/>
                <a:gd name="T13" fmla="*/ 3 h 10"/>
                <a:gd name="T14" fmla="*/ 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cubicBezTo>
                    <a:pt x="1" y="8"/>
                    <a:pt x="1" y="9"/>
                    <a:pt x="2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4"/>
                    <a:pt x="9" y="2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8" name="Freeform 1207"/>
            <p:cNvSpPr>
              <a:spLocks/>
            </p:cNvSpPr>
            <p:nvPr/>
          </p:nvSpPr>
          <p:spPr bwMode="auto">
            <a:xfrm>
              <a:off x="21934701" y="10794207"/>
              <a:ext cx="257175" cy="76200"/>
            </a:xfrm>
            <a:custGeom>
              <a:avLst/>
              <a:gdLst>
                <a:gd name="T0" fmla="*/ 26 w 27"/>
                <a:gd name="T1" fmla="*/ 3 h 8"/>
                <a:gd name="T2" fmla="*/ 24 w 27"/>
                <a:gd name="T3" fmla="*/ 5 h 8"/>
                <a:gd name="T4" fmla="*/ 3 w 27"/>
                <a:gd name="T5" fmla="*/ 6 h 8"/>
                <a:gd name="T6" fmla="*/ 0 w 27"/>
                <a:gd name="T7" fmla="*/ 3 h 8"/>
                <a:gd name="T8" fmla="*/ 2 w 27"/>
                <a:gd name="T9" fmla="*/ 2 h 8"/>
                <a:gd name="T10" fmla="*/ 4 w 27"/>
                <a:gd name="T11" fmla="*/ 2 h 8"/>
                <a:gd name="T12" fmla="*/ 17 w 27"/>
                <a:gd name="T13" fmla="*/ 3 h 8"/>
                <a:gd name="T14" fmla="*/ 24 w 27"/>
                <a:gd name="T15" fmla="*/ 1 h 8"/>
                <a:gd name="T16" fmla="*/ 26 w 27"/>
                <a:gd name="T17" fmla="*/ 0 h 8"/>
                <a:gd name="T18" fmla="*/ 26 w 27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26" y="3"/>
                  </a:moveTo>
                  <a:cubicBezTo>
                    <a:pt x="26" y="4"/>
                    <a:pt x="25" y="4"/>
                    <a:pt x="24" y="5"/>
                  </a:cubicBezTo>
                  <a:cubicBezTo>
                    <a:pt x="17" y="7"/>
                    <a:pt x="10" y="8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8" y="4"/>
                    <a:pt x="13" y="4"/>
                    <a:pt x="17" y="3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7" y="1"/>
                    <a:pt x="27" y="2"/>
                    <a:pt x="26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9" name="Freeform 1208"/>
            <p:cNvSpPr>
              <a:spLocks/>
            </p:cNvSpPr>
            <p:nvPr/>
          </p:nvSpPr>
          <p:spPr bwMode="auto">
            <a:xfrm>
              <a:off x="22010901" y="10756107"/>
              <a:ext cx="38100" cy="1905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0 h 2"/>
                <a:gd name="T4" fmla="*/ 3 w 4"/>
                <a:gd name="T5" fmla="*/ 1 h 2"/>
                <a:gd name="T6" fmla="*/ 2 w 4"/>
                <a:gd name="T7" fmla="*/ 1 h 2"/>
                <a:gd name="T8" fmla="*/ 1 w 4"/>
                <a:gd name="T9" fmla="*/ 2 h 2"/>
                <a:gd name="T10" fmla="*/ 1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0" name="Freeform 1209"/>
            <p:cNvSpPr>
              <a:spLocks/>
            </p:cNvSpPr>
            <p:nvPr/>
          </p:nvSpPr>
          <p:spPr bwMode="auto">
            <a:xfrm>
              <a:off x="22020426" y="10765632"/>
              <a:ext cx="28575" cy="19050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1" name="Freeform 1210"/>
            <p:cNvSpPr>
              <a:spLocks/>
            </p:cNvSpPr>
            <p:nvPr/>
          </p:nvSpPr>
          <p:spPr bwMode="auto">
            <a:xfrm>
              <a:off x="22039476" y="10775157"/>
              <a:ext cx="19050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2" name="Freeform 1212"/>
            <p:cNvSpPr>
              <a:spLocks/>
            </p:cNvSpPr>
            <p:nvPr/>
          </p:nvSpPr>
          <p:spPr bwMode="auto">
            <a:xfrm>
              <a:off x="21210801" y="10668794"/>
              <a:ext cx="76200" cy="115888"/>
            </a:xfrm>
            <a:custGeom>
              <a:avLst/>
              <a:gdLst>
                <a:gd name="T0" fmla="*/ 7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1 h 12"/>
                <a:gd name="T8" fmla="*/ 7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6" y="12"/>
                    <a:pt x="3" y="12"/>
                    <a:pt x="2" y="12"/>
                  </a:cubicBezTo>
                  <a:cubicBezTo>
                    <a:pt x="1" y="9"/>
                    <a:pt x="1" y="4"/>
                    <a:pt x="0" y="1"/>
                  </a:cubicBezTo>
                  <a:cubicBezTo>
                    <a:pt x="3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3" name="Freeform 1213"/>
            <p:cNvSpPr>
              <a:spLocks/>
            </p:cNvSpPr>
            <p:nvPr/>
          </p:nvSpPr>
          <p:spPr bwMode="auto">
            <a:xfrm>
              <a:off x="20809164" y="8944769"/>
              <a:ext cx="268288" cy="314325"/>
            </a:xfrm>
            <a:custGeom>
              <a:avLst/>
              <a:gdLst>
                <a:gd name="T0" fmla="*/ 3 w 28"/>
                <a:gd name="T1" fmla="*/ 12 h 33"/>
                <a:gd name="T2" fmla="*/ 7 w 28"/>
                <a:gd name="T3" fmla="*/ 30 h 33"/>
                <a:gd name="T4" fmla="*/ 25 w 28"/>
                <a:gd name="T5" fmla="*/ 27 h 33"/>
                <a:gd name="T6" fmla="*/ 28 w 28"/>
                <a:gd name="T7" fmla="*/ 15 h 33"/>
                <a:gd name="T8" fmla="*/ 3 w 2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3" y="12"/>
                  </a:moveTo>
                  <a:cubicBezTo>
                    <a:pt x="0" y="18"/>
                    <a:pt x="2" y="26"/>
                    <a:pt x="7" y="30"/>
                  </a:cubicBezTo>
                  <a:cubicBezTo>
                    <a:pt x="13" y="33"/>
                    <a:pt x="21" y="32"/>
                    <a:pt x="25" y="27"/>
                  </a:cubicBezTo>
                  <a:cubicBezTo>
                    <a:pt x="28" y="23"/>
                    <a:pt x="28" y="19"/>
                    <a:pt x="28" y="15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4" name="Freeform 1214"/>
            <p:cNvSpPr>
              <a:spLocks/>
            </p:cNvSpPr>
            <p:nvPr/>
          </p:nvSpPr>
          <p:spPr bwMode="auto">
            <a:xfrm>
              <a:off x="20896476" y="9068594"/>
              <a:ext cx="66675" cy="114300"/>
            </a:xfrm>
            <a:custGeom>
              <a:avLst/>
              <a:gdLst>
                <a:gd name="T0" fmla="*/ 5 w 7"/>
                <a:gd name="T1" fmla="*/ 2 h 12"/>
                <a:gd name="T2" fmla="*/ 1 w 7"/>
                <a:gd name="T3" fmla="*/ 5 h 12"/>
                <a:gd name="T4" fmla="*/ 2 w 7"/>
                <a:gd name="T5" fmla="*/ 9 h 12"/>
                <a:gd name="T6" fmla="*/ 7 w 7"/>
                <a:gd name="T7" fmla="*/ 9 h 12"/>
                <a:gd name="T8" fmla="*/ 5 w 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2" y="12"/>
                    <a:pt x="6" y="12"/>
                    <a:pt x="7" y="9"/>
                  </a:cubicBezTo>
                  <a:cubicBezTo>
                    <a:pt x="7" y="7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5" name="Freeform 1215"/>
            <p:cNvSpPr>
              <a:spLocks/>
            </p:cNvSpPr>
            <p:nvPr/>
          </p:nvSpPr>
          <p:spPr bwMode="auto">
            <a:xfrm>
              <a:off x="21172701" y="10154444"/>
              <a:ext cx="866775" cy="504825"/>
            </a:xfrm>
            <a:custGeom>
              <a:avLst/>
              <a:gdLst>
                <a:gd name="T0" fmla="*/ 85 w 91"/>
                <a:gd name="T1" fmla="*/ 0 h 53"/>
                <a:gd name="T2" fmla="*/ 90 w 91"/>
                <a:gd name="T3" fmla="*/ 45 h 53"/>
                <a:gd name="T4" fmla="*/ 81 w 91"/>
                <a:gd name="T5" fmla="*/ 47 h 53"/>
                <a:gd name="T6" fmla="*/ 79 w 91"/>
                <a:gd name="T7" fmla="*/ 27 h 53"/>
                <a:gd name="T8" fmla="*/ 13 w 91"/>
                <a:gd name="T9" fmla="*/ 30 h 53"/>
                <a:gd name="T10" fmla="*/ 12 w 91"/>
                <a:gd name="T11" fmla="*/ 52 h 53"/>
                <a:gd name="T12" fmla="*/ 3 w 91"/>
                <a:gd name="T13" fmla="*/ 52 h 53"/>
                <a:gd name="T14" fmla="*/ 2 w 91"/>
                <a:gd name="T15" fmla="*/ 11 h 53"/>
                <a:gd name="T16" fmla="*/ 85 w 9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3">
                  <a:moveTo>
                    <a:pt x="85" y="0"/>
                  </a:moveTo>
                  <a:cubicBezTo>
                    <a:pt x="89" y="15"/>
                    <a:pt x="91" y="30"/>
                    <a:pt x="90" y="45"/>
                  </a:cubicBezTo>
                  <a:cubicBezTo>
                    <a:pt x="87" y="47"/>
                    <a:pt x="84" y="48"/>
                    <a:pt x="81" y="47"/>
                  </a:cubicBezTo>
                  <a:cubicBezTo>
                    <a:pt x="80" y="41"/>
                    <a:pt x="80" y="34"/>
                    <a:pt x="79" y="27"/>
                  </a:cubicBezTo>
                  <a:cubicBezTo>
                    <a:pt x="57" y="32"/>
                    <a:pt x="35" y="33"/>
                    <a:pt x="13" y="30"/>
                  </a:cubicBezTo>
                  <a:cubicBezTo>
                    <a:pt x="12" y="37"/>
                    <a:pt x="12" y="44"/>
                    <a:pt x="12" y="52"/>
                  </a:cubicBezTo>
                  <a:cubicBezTo>
                    <a:pt x="9" y="53"/>
                    <a:pt x="6" y="52"/>
                    <a:pt x="3" y="52"/>
                  </a:cubicBezTo>
                  <a:cubicBezTo>
                    <a:pt x="0" y="38"/>
                    <a:pt x="0" y="25"/>
                    <a:pt x="2" y="11"/>
                  </a:cubicBezTo>
                  <a:cubicBezTo>
                    <a:pt x="29" y="16"/>
                    <a:pt x="60" y="10"/>
                    <a:pt x="85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6" name="Freeform 1216"/>
            <p:cNvSpPr>
              <a:spLocks/>
            </p:cNvSpPr>
            <p:nvPr/>
          </p:nvSpPr>
          <p:spPr bwMode="auto">
            <a:xfrm>
              <a:off x="21582276" y="10249694"/>
              <a:ext cx="38100" cy="2286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1 h 24"/>
                <a:gd name="T4" fmla="*/ 1 w 4"/>
                <a:gd name="T5" fmla="*/ 22 h 24"/>
                <a:gd name="T6" fmla="*/ 4 w 4"/>
                <a:gd name="T7" fmla="*/ 2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1" y="15"/>
                    <a:pt x="1" y="22"/>
                  </a:cubicBezTo>
                  <a:cubicBezTo>
                    <a:pt x="2" y="24"/>
                    <a:pt x="4" y="24"/>
                    <a:pt x="4" y="22"/>
                  </a:cubicBezTo>
                  <a:cubicBezTo>
                    <a:pt x="4" y="15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7" name="Freeform 1217"/>
            <p:cNvSpPr>
              <a:spLocks/>
            </p:cNvSpPr>
            <p:nvPr/>
          </p:nvSpPr>
          <p:spPr bwMode="auto">
            <a:xfrm>
              <a:off x="21144126" y="9363869"/>
              <a:ext cx="914400" cy="962025"/>
            </a:xfrm>
            <a:custGeom>
              <a:avLst/>
              <a:gdLst>
                <a:gd name="T0" fmla="*/ 96 w 96"/>
                <a:gd name="T1" fmla="*/ 90 h 101"/>
                <a:gd name="T2" fmla="*/ 0 w 96"/>
                <a:gd name="T3" fmla="*/ 98 h 101"/>
                <a:gd name="T4" fmla="*/ 0 w 96"/>
                <a:gd name="T5" fmla="*/ 79 h 101"/>
                <a:gd name="T6" fmla="*/ 0 w 96"/>
                <a:gd name="T7" fmla="*/ 70 h 101"/>
                <a:gd name="T8" fmla="*/ 2 w 96"/>
                <a:gd name="T9" fmla="*/ 45 h 101"/>
                <a:gd name="T10" fmla="*/ 2 w 96"/>
                <a:gd name="T11" fmla="*/ 36 h 101"/>
                <a:gd name="T12" fmla="*/ 6 w 96"/>
                <a:gd name="T13" fmla="*/ 6 h 101"/>
                <a:gd name="T14" fmla="*/ 15 w 96"/>
                <a:gd name="T15" fmla="*/ 6 h 101"/>
                <a:gd name="T16" fmla="*/ 78 w 96"/>
                <a:gd name="T17" fmla="*/ 0 h 101"/>
                <a:gd name="T18" fmla="*/ 81 w 96"/>
                <a:gd name="T19" fmla="*/ 0 h 101"/>
                <a:gd name="T20" fmla="*/ 89 w 96"/>
                <a:gd name="T21" fmla="*/ 27 h 101"/>
                <a:gd name="T22" fmla="*/ 91 w 96"/>
                <a:gd name="T23" fmla="*/ 38 h 101"/>
                <a:gd name="T24" fmla="*/ 95 w 96"/>
                <a:gd name="T25" fmla="*/ 62 h 101"/>
                <a:gd name="T26" fmla="*/ 95 w 96"/>
                <a:gd name="T27" fmla="*/ 73 h 101"/>
                <a:gd name="T28" fmla="*/ 96 w 96"/>
                <a:gd name="T2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1">
                  <a:moveTo>
                    <a:pt x="96" y="90"/>
                  </a:moveTo>
                  <a:cubicBezTo>
                    <a:pt x="65" y="99"/>
                    <a:pt x="32" y="101"/>
                    <a:pt x="0" y="98"/>
                  </a:cubicBezTo>
                  <a:cubicBezTo>
                    <a:pt x="0" y="92"/>
                    <a:pt x="0" y="86"/>
                    <a:pt x="0" y="79"/>
                  </a:cubicBezTo>
                  <a:cubicBezTo>
                    <a:pt x="0" y="76"/>
                    <a:pt x="0" y="73"/>
                    <a:pt x="0" y="70"/>
                  </a:cubicBezTo>
                  <a:cubicBezTo>
                    <a:pt x="0" y="62"/>
                    <a:pt x="1" y="54"/>
                    <a:pt x="2" y="45"/>
                  </a:cubicBezTo>
                  <a:cubicBezTo>
                    <a:pt x="2" y="42"/>
                    <a:pt x="2" y="39"/>
                    <a:pt x="2" y="36"/>
                  </a:cubicBezTo>
                  <a:cubicBezTo>
                    <a:pt x="3" y="26"/>
                    <a:pt x="4" y="16"/>
                    <a:pt x="6" y="6"/>
                  </a:cubicBezTo>
                  <a:cubicBezTo>
                    <a:pt x="9" y="6"/>
                    <a:pt x="12" y="6"/>
                    <a:pt x="15" y="6"/>
                  </a:cubicBezTo>
                  <a:cubicBezTo>
                    <a:pt x="35" y="5"/>
                    <a:pt x="58" y="3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5" y="9"/>
                    <a:pt x="87" y="18"/>
                    <a:pt x="89" y="27"/>
                  </a:cubicBezTo>
                  <a:cubicBezTo>
                    <a:pt x="90" y="31"/>
                    <a:pt x="91" y="34"/>
                    <a:pt x="91" y="38"/>
                  </a:cubicBezTo>
                  <a:cubicBezTo>
                    <a:pt x="93" y="46"/>
                    <a:pt x="94" y="54"/>
                    <a:pt x="95" y="62"/>
                  </a:cubicBezTo>
                  <a:cubicBezTo>
                    <a:pt x="95" y="66"/>
                    <a:pt x="95" y="69"/>
                    <a:pt x="95" y="73"/>
                  </a:cubicBezTo>
                  <a:cubicBezTo>
                    <a:pt x="96" y="79"/>
                    <a:pt x="96" y="84"/>
                    <a:pt x="96" y="90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8" name="Freeform 1218"/>
            <p:cNvSpPr>
              <a:spLocks/>
            </p:cNvSpPr>
            <p:nvPr/>
          </p:nvSpPr>
          <p:spPr bwMode="auto">
            <a:xfrm>
              <a:off x="21277476" y="9363869"/>
              <a:ext cx="619125" cy="361950"/>
            </a:xfrm>
            <a:custGeom>
              <a:avLst/>
              <a:gdLst>
                <a:gd name="T0" fmla="*/ 54 w 65"/>
                <a:gd name="T1" fmla="*/ 26 h 38"/>
                <a:gd name="T2" fmla="*/ 19 w 65"/>
                <a:gd name="T3" fmla="*/ 34 h 38"/>
                <a:gd name="T4" fmla="*/ 1 w 65"/>
                <a:gd name="T5" fmla="*/ 6 h 38"/>
                <a:gd name="T6" fmla="*/ 64 w 65"/>
                <a:gd name="T7" fmla="*/ 0 h 38"/>
                <a:gd name="T8" fmla="*/ 54 w 65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8">
                  <a:moveTo>
                    <a:pt x="54" y="26"/>
                  </a:moveTo>
                  <a:cubicBezTo>
                    <a:pt x="46" y="35"/>
                    <a:pt x="31" y="38"/>
                    <a:pt x="19" y="34"/>
                  </a:cubicBezTo>
                  <a:cubicBezTo>
                    <a:pt x="8" y="29"/>
                    <a:pt x="0" y="17"/>
                    <a:pt x="1" y="6"/>
                  </a:cubicBezTo>
                  <a:cubicBezTo>
                    <a:pt x="21" y="5"/>
                    <a:pt x="44" y="3"/>
                    <a:pt x="64" y="0"/>
                  </a:cubicBezTo>
                  <a:cubicBezTo>
                    <a:pt x="65" y="10"/>
                    <a:pt x="61" y="19"/>
                    <a:pt x="54" y="26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9" name="Freeform 1219"/>
            <p:cNvSpPr>
              <a:spLocks/>
            </p:cNvSpPr>
            <p:nvPr/>
          </p:nvSpPr>
          <p:spPr bwMode="auto">
            <a:xfrm>
              <a:off x="21163176" y="9621044"/>
              <a:ext cx="847725" cy="190500"/>
            </a:xfrm>
            <a:custGeom>
              <a:avLst/>
              <a:gdLst>
                <a:gd name="T0" fmla="*/ 89 w 89"/>
                <a:gd name="T1" fmla="*/ 11 h 20"/>
                <a:gd name="T2" fmla="*/ 80 w 89"/>
                <a:gd name="T3" fmla="*/ 13 h 20"/>
                <a:gd name="T4" fmla="*/ 50 w 89"/>
                <a:gd name="T5" fmla="*/ 19 h 20"/>
                <a:gd name="T6" fmla="*/ 19 w 89"/>
                <a:gd name="T7" fmla="*/ 20 h 20"/>
                <a:gd name="T8" fmla="*/ 0 w 89"/>
                <a:gd name="T9" fmla="*/ 18 h 20"/>
                <a:gd name="T10" fmla="*/ 0 w 89"/>
                <a:gd name="T11" fmla="*/ 9 h 20"/>
                <a:gd name="T12" fmla="*/ 21 w 89"/>
                <a:gd name="T13" fmla="*/ 10 h 20"/>
                <a:gd name="T14" fmla="*/ 49 w 89"/>
                <a:gd name="T15" fmla="*/ 8 h 20"/>
                <a:gd name="T16" fmla="*/ 78 w 89"/>
                <a:gd name="T17" fmla="*/ 3 h 20"/>
                <a:gd name="T18" fmla="*/ 87 w 89"/>
                <a:gd name="T19" fmla="*/ 0 h 20"/>
                <a:gd name="T20" fmla="*/ 89 w 89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0">
                  <a:moveTo>
                    <a:pt x="89" y="11"/>
                  </a:moveTo>
                  <a:cubicBezTo>
                    <a:pt x="86" y="12"/>
                    <a:pt x="83" y="12"/>
                    <a:pt x="80" y="13"/>
                  </a:cubicBezTo>
                  <a:cubicBezTo>
                    <a:pt x="70" y="16"/>
                    <a:pt x="60" y="17"/>
                    <a:pt x="50" y="19"/>
                  </a:cubicBezTo>
                  <a:cubicBezTo>
                    <a:pt x="40" y="20"/>
                    <a:pt x="29" y="20"/>
                    <a:pt x="19" y="20"/>
                  </a:cubicBezTo>
                  <a:cubicBezTo>
                    <a:pt x="13" y="20"/>
                    <a:pt x="6" y="20"/>
                    <a:pt x="0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7" y="9"/>
                    <a:pt x="14" y="10"/>
                    <a:pt x="21" y="10"/>
                  </a:cubicBezTo>
                  <a:cubicBezTo>
                    <a:pt x="30" y="10"/>
                    <a:pt x="40" y="9"/>
                    <a:pt x="49" y="8"/>
                  </a:cubicBezTo>
                  <a:cubicBezTo>
                    <a:pt x="59" y="7"/>
                    <a:pt x="69" y="5"/>
                    <a:pt x="78" y="3"/>
                  </a:cubicBezTo>
                  <a:cubicBezTo>
                    <a:pt x="81" y="2"/>
                    <a:pt x="84" y="1"/>
                    <a:pt x="87" y="0"/>
                  </a:cubicBezTo>
                  <a:cubicBezTo>
                    <a:pt x="88" y="4"/>
                    <a:pt x="89" y="7"/>
                    <a:pt x="89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0" name="Freeform 1220"/>
            <p:cNvSpPr>
              <a:spLocks/>
            </p:cNvSpPr>
            <p:nvPr/>
          </p:nvSpPr>
          <p:spPr bwMode="auto">
            <a:xfrm>
              <a:off x="21096501" y="9373394"/>
              <a:ext cx="161925" cy="590550"/>
            </a:xfrm>
            <a:custGeom>
              <a:avLst/>
              <a:gdLst>
                <a:gd name="T0" fmla="*/ 7 w 17"/>
                <a:gd name="T1" fmla="*/ 4 h 62"/>
                <a:gd name="T2" fmla="*/ 1 w 17"/>
                <a:gd name="T3" fmla="*/ 34 h 62"/>
                <a:gd name="T4" fmla="*/ 0 w 17"/>
                <a:gd name="T5" fmla="*/ 50 h 62"/>
                <a:gd name="T6" fmla="*/ 3 w 17"/>
                <a:gd name="T7" fmla="*/ 61 h 62"/>
                <a:gd name="T8" fmla="*/ 5 w 17"/>
                <a:gd name="T9" fmla="*/ 61 h 62"/>
                <a:gd name="T10" fmla="*/ 8 w 17"/>
                <a:gd name="T11" fmla="*/ 50 h 62"/>
                <a:gd name="T12" fmla="*/ 10 w 17"/>
                <a:gd name="T13" fmla="*/ 35 h 62"/>
                <a:gd name="T14" fmla="*/ 16 w 17"/>
                <a:gd name="T15" fmla="*/ 6 h 62"/>
                <a:gd name="T16" fmla="*/ 7 w 17"/>
                <a:gd name="T1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2">
                  <a:moveTo>
                    <a:pt x="7" y="4"/>
                  </a:moveTo>
                  <a:cubicBezTo>
                    <a:pt x="3" y="13"/>
                    <a:pt x="2" y="24"/>
                    <a:pt x="1" y="34"/>
                  </a:cubicBezTo>
                  <a:cubicBezTo>
                    <a:pt x="0" y="39"/>
                    <a:pt x="0" y="44"/>
                    <a:pt x="0" y="50"/>
                  </a:cubicBezTo>
                  <a:cubicBezTo>
                    <a:pt x="0" y="54"/>
                    <a:pt x="0" y="58"/>
                    <a:pt x="3" y="61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8" y="58"/>
                    <a:pt x="8" y="54"/>
                    <a:pt x="8" y="50"/>
                  </a:cubicBezTo>
                  <a:cubicBezTo>
                    <a:pt x="9" y="45"/>
                    <a:pt x="9" y="40"/>
                    <a:pt x="10" y="35"/>
                  </a:cubicBezTo>
                  <a:cubicBezTo>
                    <a:pt x="11" y="25"/>
                    <a:pt x="15" y="16"/>
                    <a:pt x="16" y="6"/>
                  </a:cubicBezTo>
                  <a:cubicBezTo>
                    <a:pt x="17" y="2"/>
                    <a:pt x="9" y="0"/>
                    <a:pt x="7" y="4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1" name="Freeform 1221"/>
            <p:cNvSpPr>
              <a:spLocks/>
            </p:cNvSpPr>
            <p:nvPr/>
          </p:nvSpPr>
          <p:spPr bwMode="auto">
            <a:xfrm>
              <a:off x="21858501" y="9354344"/>
              <a:ext cx="200025" cy="590550"/>
            </a:xfrm>
            <a:custGeom>
              <a:avLst/>
              <a:gdLst>
                <a:gd name="T0" fmla="*/ 20 w 21"/>
                <a:gd name="T1" fmla="*/ 45 h 62"/>
                <a:gd name="T2" fmla="*/ 18 w 21"/>
                <a:gd name="T3" fmla="*/ 28 h 62"/>
                <a:gd name="T4" fmla="*/ 6 w 21"/>
                <a:gd name="T5" fmla="*/ 3 h 62"/>
                <a:gd name="T6" fmla="*/ 2 w 21"/>
                <a:gd name="T7" fmla="*/ 8 h 62"/>
                <a:gd name="T8" fmla="*/ 8 w 21"/>
                <a:gd name="T9" fmla="*/ 20 h 62"/>
                <a:gd name="T10" fmla="*/ 11 w 21"/>
                <a:gd name="T11" fmla="*/ 33 h 62"/>
                <a:gd name="T12" fmla="*/ 12 w 21"/>
                <a:gd name="T13" fmla="*/ 47 h 62"/>
                <a:gd name="T14" fmla="*/ 14 w 21"/>
                <a:gd name="T15" fmla="*/ 60 h 62"/>
                <a:gd name="T16" fmla="*/ 19 w 21"/>
                <a:gd name="T17" fmla="*/ 60 h 62"/>
                <a:gd name="T18" fmla="*/ 20 w 21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2">
                  <a:moveTo>
                    <a:pt x="20" y="45"/>
                  </a:moveTo>
                  <a:cubicBezTo>
                    <a:pt x="20" y="40"/>
                    <a:pt x="19" y="34"/>
                    <a:pt x="18" y="28"/>
                  </a:cubicBezTo>
                  <a:cubicBezTo>
                    <a:pt x="17" y="19"/>
                    <a:pt x="14" y="9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4" y="12"/>
                    <a:pt x="7" y="16"/>
                    <a:pt x="8" y="20"/>
                  </a:cubicBezTo>
                  <a:cubicBezTo>
                    <a:pt x="9" y="25"/>
                    <a:pt x="10" y="29"/>
                    <a:pt x="11" y="33"/>
                  </a:cubicBezTo>
                  <a:cubicBezTo>
                    <a:pt x="11" y="38"/>
                    <a:pt x="12" y="43"/>
                    <a:pt x="12" y="47"/>
                  </a:cubicBezTo>
                  <a:cubicBezTo>
                    <a:pt x="12" y="52"/>
                    <a:pt x="12" y="57"/>
                    <a:pt x="14" y="60"/>
                  </a:cubicBezTo>
                  <a:cubicBezTo>
                    <a:pt x="15" y="62"/>
                    <a:pt x="18" y="62"/>
                    <a:pt x="19" y="60"/>
                  </a:cubicBezTo>
                  <a:cubicBezTo>
                    <a:pt x="21" y="56"/>
                    <a:pt x="20" y="50"/>
                    <a:pt x="20" y="45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2" name="Freeform 1222"/>
            <p:cNvSpPr>
              <a:spLocks/>
            </p:cNvSpPr>
            <p:nvPr/>
          </p:nvSpPr>
          <p:spPr bwMode="auto">
            <a:xfrm>
              <a:off x="21144126" y="9954419"/>
              <a:ext cx="904875" cy="190500"/>
            </a:xfrm>
            <a:custGeom>
              <a:avLst/>
              <a:gdLst>
                <a:gd name="T0" fmla="*/ 95 w 95"/>
                <a:gd name="T1" fmla="*/ 11 h 20"/>
                <a:gd name="T2" fmla="*/ 85 w 95"/>
                <a:gd name="T3" fmla="*/ 14 h 20"/>
                <a:gd name="T4" fmla="*/ 52 w 95"/>
                <a:gd name="T5" fmla="*/ 19 h 20"/>
                <a:gd name="T6" fmla="*/ 17 w 95"/>
                <a:gd name="T7" fmla="*/ 19 h 20"/>
                <a:gd name="T8" fmla="*/ 0 w 95"/>
                <a:gd name="T9" fmla="*/ 17 h 20"/>
                <a:gd name="T10" fmla="*/ 0 w 95"/>
                <a:gd name="T11" fmla="*/ 8 h 20"/>
                <a:gd name="T12" fmla="*/ 3 w 95"/>
                <a:gd name="T13" fmla="*/ 8 h 20"/>
                <a:gd name="T14" fmla="*/ 19 w 95"/>
                <a:gd name="T15" fmla="*/ 10 h 20"/>
                <a:gd name="T16" fmla="*/ 51 w 95"/>
                <a:gd name="T17" fmla="*/ 9 h 20"/>
                <a:gd name="T18" fmla="*/ 84 w 95"/>
                <a:gd name="T19" fmla="*/ 3 h 20"/>
                <a:gd name="T20" fmla="*/ 95 w 95"/>
                <a:gd name="T21" fmla="*/ 0 h 20"/>
                <a:gd name="T22" fmla="*/ 95 w 95"/>
                <a:gd name="T2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0">
                  <a:moveTo>
                    <a:pt x="95" y="11"/>
                  </a:moveTo>
                  <a:cubicBezTo>
                    <a:pt x="92" y="12"/>
                    <a:pt x="89" y="13"/>
                    <a:pt x="85" y="14"/>
                  </a:cubicBezTo>
                  <a:cubicBezTo>
                    <a:pt x="74" y="16"/>
                    <a:pt x="63" y="18"/>
                    <a:pt x="52" y="19"/>
                  </a:cubicBezTo>
                  <a:cubicBezTo>
                    <a:pt x="40" y="20"/>
                    <a:pt x="29" y="20"/>
                    <a:pt x="17" y="19"/>
                  </a:cubicBezTo>
                  <a:cubicBezTo>
                    <a:pt x="12" y="19"/>
                    <a:pt x="6" y="19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30" y="10"/>
                    <a:pt x="40" y="10"/>
                    <a:pt x="51" y="9"/>
                  </a:cubicBezTo>
                  <a:cubicBezTo>
                    <a:pt x="62" y="8"/>
                    <a:pt x="73" y="6"/>
                    <a:pt x="84" y="3"/>
                  </a:cubicBezTo>
                  <a:cubicBezTo>
                    <a:pt x="88" y="2"/>
                    <a:pt x="91" y="1"/>
                    <a:pt x="95" y="0"/>
                  </a:cubicBezTo>
                  <a:cubicBezTo>
                    <a:pt x="95" y="4"/>
                    <a:pt x="95" y="7"/>
                    <a:pt x="95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3" name="Freeform 1223"/>
            <p:cNvSpPr>
              <a:spLocks/>
            </p:cNvSpPr>
            <p:nvPr/>
          </p:nvSpPr>
          <p:spPr bwMode="auto">
            <a:xfrm>
              <a:off x="21353676" y="9459119"/>
              <a:ext cx="466725" cy="209550"/>
            </a:xfrm>
            <a:custGeom>
              <a:avLst/>
              <a:gdLst>
                <a:gd name="T0" fmla="*/ 49 w 49"/>
                <a:gd name="T1" fmla="*/ 0 h 22"/>
                <a:gd name="T2" fmla="*/ 27 w 49"/>
                <a:gd name="T3" fmla="*/ 20 h 22"/>
                <a:gd name="T4" fmla="*/ 0 w 49"/>
                <a:gd name="T5" fmla="*/ 7 h 22"/>
                <a:gd name="T6" fmla="*/ 49 w 4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2">
                  <a:moveTo>
                    <a:pt x="49" y="0"/>
                  </a:moveTo>
                  <a:cubicBezTo>
                    <a:pt x="47" y="11"/>
                    <a:pt x="38" y="19"/>
                    <a:pt x="27" y="20"/>
                  </a:cubicBezTo>
                  <a:cubicBezTo>
                    <a:pt x="17" y="22"/>
                    <a:pt x="6" y="16"/>
                    <a:pt x="0" y="7"/>
                  </a:cubicBezTo>
                  <a:cubicBezTo>
                    <a:pt x="16" y="5"/>
                    <a:pt x="33" y="1"/>
                    <a:pt x="4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4" name="Freeform 1224"/>
            <p:cNvSpPr>
              <a:spLocks/>
            </p:cNvSpPr>
            <p:nvPr/>
          </p:nvSpPr>
          <p:spPr bwMode="auto">
            <a:xfrm>
              <a:off x="20953626" y="8449469"/>
              <a:ext cx="1200150" cy="1181100"/>
            </a:xfrm>
            <a:custGeom>
              <a:avLst/>
              <a:gdLst>
                <a:gd name="T0" fmla="*/ 122 w 126"/>
                <a:gd name="T1" fmla="*/ 35 h 124"/>
                <a:gd name="T2" fmla="*/ 121 w 126"/>
                <a:gd name="T3" fmla="*/ 74 h 124"/>
                <a:gd name="T4" fmla="*/ 96 w 126"/>
                <a:gd name="T5" fmla="*/ 112 h 124"/>
                <a:gd name="T6" fmla="*/ 45 w 126"/>
                <a:gd name="T7" fmla="*/ 118 h 124"/>
                <a:gd name="T8" fmla="*/ 6 w 126"/>
                <a:gd name="T9" fmla="*/ 76 h 124"/>
                <a:gd name="T10" fmla="*/ 7 w 126"/>
                <a:gd name="T11" fmla="*/ 34 h 124"/>
                <a:gd name="T12" fmla="*/ 97 w 126"/>
                <a:gd name="T13" fmla="*/ 11 h 124"/>
                <a:gd name="T14" fmla="*/ 122 w 126"/>
                <a:gd name="T15" fmla="*/ 3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4">
                  <a:moveTo>
                    <a:pt x="122" y="35"/>
                  </a:moveTo>
                  <a:cubicBezTo>
                    <a:pt x="126" y="47"/>
                    <a:pt x="124" y="60"/>
                    <a:pt x="121" y="74"/>
                  </a:cubicBezTo>
                  <a:cubicBezTo>
                    <a:pt x="118" y="90"/>
                    <a:pt x="112" y="103"/>
                    <a:pt x="96" y="112"/>
                  </a:cubicBezTo>
                  <a:cubicBezTo>
                    <a:pt x="81" y="120"/>
                    <a:pt x="62" y="124"/>
                    <a:pt x="45" y="118"/>
                  </a:cubicBezTo>
                  <a:cubicBezTo>
                    <a:pt x="26" y="111"/>
                    <a:pt x="12" y="94"/>
                    <a:pt x="6" y="76"/>
                  </a:cubicBezTo>
                  <a:cubicBezTo>
                    <a:pt x="0" y="62"/>
                    <a:pt x="0" y="47"/>
                    <a:pt x="7" y="34"/>
                  </a:cubicBezTo>
                  <a:cubicBezTo>
                    <a:pt x="22" y="6"/>
                    <a:pt x="69" y="0"/>
                    <a:pt x="97" y="11"/>
                  </a:cubicBezTo>
                  <a:cubicBezTo>
                    <a:pt x="112" y="17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5" name="Freeform 1225"/>
            <p:cNvSpPr>
              <a:spLocks/>
            </p:cNvSpPr>
            <p:nvPr/>
          </p:nvSpPr>
          <p:spPr bwMode="auto">
            <a:xfrm>
              <a:off x="20915526" y="8859044"/>
              <a:ext cx="190500" cy="400050"/>
            </a:xfrm>
            <a:custGeom>
              <a:avLst/>
              <a:gdLst>
                <a:gd name="T0" fmla="*/ 7 w 20"/>
                <a:gd name="T1" fmla="*/ 25 h 42"/>
                <a:gd name="T2" fmla="*/ 18 w 20"/>
                <a:gd name="T3" fmla="*/ 14 h 42"/>
                <a:gd name="T4" fmla="*/ 12 w 20"/>
                <a:gd name="T5" fmla="*/ 6 h 42"/>
                <a:gd name="T6" fmla="*/ 7 w 20"/>
                <a:gd name="T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2">
                  <a:moveTo>
                    <a:pt x="7" y="25"/>
                  </a:moveTo>
                  <a:cubicBezTo>
                    <a:pt x="15" y="42"/>
                    <a:pt x="20" y="24"/>
                    <a:pt x="18" y="14"/>
                  </a:cubicBezTo>
                  <a:cubicBezTo>
                    <a:pt x="17" y="10"/>
                    <a:pt x="15" y="7"/>
                    <a:pt x="12" y="6"/>
                  </a:cubicBezTo>
                  <a:cubicBezTo>
                    <a:pt x="0" y="0"/>
                    <a:pt x="4" y="20"/>
                    <a:pt x="7" y="25"/>
                  </a:cubicBezTo>
                  <a:close/>
                </a:path>
              </a:pathLst>
            </a:custGeom>
            <a:solidFill>
              <a:srgbClr val="45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6" name="Freeform 1226"/>
            <p:cNvSpPr>
              <a:spLocks/>
            </p:cNvSpPr>
            <p:nvPr/>
          </p:nvSpPr>
          <p:spPr bwMode="auto">
            <a:xfrm>
              <a:off x="22020426" y="8935244"/>
              <a:ext cx="295275" cy="314325"/>
            </a:xfrm>
            <a:custGeom>
              <a:avLst/>
              <a:gdLst>
                <a:gd name="T0" fmla="*/ 28 w 31"/>
                <a:gd name="T1" fmla="*/ 21 h 33"/>
                <a:gd name="T2" fmla="*/ 23 w 31"/>
                <a:gd name="T3" fmla="*/ 3 h 33"/>
                <a:gd name="T4" fmla="*/ 3 w 31"/>
                <a:gd name="T5" fmla="*/ 7 h 33"/>
                <a:gd name="T6" fmla="*/ 0 w 31"/>
                <a:gd name="T7" fmla="*/ 19 h 33"/>
                <a:gd name="T8" fmla="*/ 28 w 31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28" y="21"/>
                  </a:moveTo>
                  <a:cubicBezTo>
                    <a:pt x="31" y="15"/>
                    <a:pt x="29" y="7"/>
                    <a:pt x="23" y="3"/>
                  </a:cubicBezTo>
                  <a:cubicBezTo>
                    <a:pt x="17" y="0"/>
                    <a:pt x="8" y="1"/>
                    <a:pt x="3" y="7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1" y="33"/>
                    <a:pt x="21" y="32"/>
                    <a:pt x="2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7" name="Freeform 1227"/>
            <p:cNvSpPr>
              <a:spLocks/>
            </p:cNvSpPr>
            <p:nvPr/>
          </p:nvSpPr>
          <p:spPr bwMode="auto">
            <a:xfrm>
              <a:off x="20742489" y="8230394"/>
              <a:ext cx="1439863" cy="866775"/>
            </a:xfrm>
            <a:custGeom>
              <a:avLst/>
              <a:gdLst>
                <a:gd name="T0" fmla="*/ 148 w 151"/>
                <a:gd name="T1" fmla="*/ 40 h 91"/>
                <a:gd name="T2" fmla="*/ 142 w 151"/>
                <a:gd name="T3" fmla="*/ 91 h 91"/>
                <a:gd name="T4" fmla="*/ 133 w 151"/>
                <a:gd name="T5" fmla="*/ 53 h 91"/>
                <a:gd name="T6" fmla="*/ 83 w 151"/>
                <a:gd name="T7" fmla="*/ 72 h 91"/>
                <a:gd name="T8" fmla="*/ 33 w 151"/>
                <a:gd name="T9" fmla="*/ 79 h 91"/>
                <a:gd name="T10" fmla="*/ 9 w 151"/>
                <a:gd name="T11" fmla="*/ 74 h 91"/>
                <a:gd name="T12" fmla="*/ 11 w 151"/>
                <a:gd name="T13" fmla="*/ 66 h 91"/>
                <a:gd name="T14" fmla="*/ 17 w 151"/>
                <a:gd name="T15" fmla="*/ 61 h 91"/>
                <a:gd name="T16" fmla="*/ 2 w 151"/>
                <a:gd name="T17" fmla="*/ 58 h 91"/>
                <a:gd name="T18" fmla="*/ 5 w 151"/>
                <a:gd name="T19" fmla="*/ 45 h 91"/>
                <a:gd name="T20" fmla="*/ 58 w 151"/>
                <a:gd name="T21" fmla="*/ 10 h 91"/>
                <a:gd name="T22" fmla="*/ 96 w 151"/>
                <a:gd name="T23" fmla="*/ 1 h 91"/>
                <a:gd name="T24" fmla="*/ 113 w 151"/>
                <a:gd name="T25" fmla="*/ 2 h 91"/>
                <a:gd name="T26" fmla="*/ 125 w 151"/>
                <a:gd name="T27" fmla="*/ 14 h 91"/>
                <a:gd name="T28" fmla="*/ 132 w 151"/>
                <a:gd name="T29" fmla="*/ 12 h 91"/>
                <a:gd name="T30" fmla="*/ 139 w 151"/>
                <a:gd name="T31" fmla="*/ 17 h 91"/>
                <a:gd name="T32" fmla="*/ 148 w 151"/>
                <a:gd name="T33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1">
                  <a:moveTo>
                    <a:pt x="148" y="40"/>
                  </a:moveTo>
                  <a:cubicBezTo>
                    <a:pt x="151" y="57"/>
                    <a:pt x="149" y="75"/>
                    <a:pt x="142" y="91"/>
                  </a:cubicBezTo>
                  <a:cubicBezTo>
                    <a:pt x="139" y="79"/>
                    <a:pt x="136" y="66"/>
                    <a:pt x="133" y="53"/>
                  </a:cubicBezTo>
                  <a:cubicBezTo>
                    <a:pt x="117" y="61"/>
                    <a:pt x="101" y="68"/>
                    <a:pt x="83" y="72"/>
                  </a:cubicBezTo>
                  <a:cubicBezTo>
                    <a:pt x="67" y="76"/>
                    <a:pt x="49" y="80"/>
                    <a:pt x="33" y="79"/>
                  </a:cubicBezTo>
                  <a:cubicBezTo>
                    <a:pt x="27" y="79"/>
                    <a:pt x="11" y="80"/>
                    <a:pt x="9" y="74"/>
                  </a:cubicBezTo>
                  <a:cubicBezTo>
                    <a:pt x="8" y="71"/>
                    <a:pt x="9" y="68"/>
                    <a:pt x="11" y="66"/>
                  </a:cubicBezTo>
                  <a:cubicBezTo>
                    <a:pt x="12" y="64"/>
                    <a:pt x="15" y="62"/>
                    <a:pt x="17" y="61"/>
                  </a:cubicBezTo>
                  <a:cubicBezTo>
                    <a:pt x="12" y="62"/>
                    <a:pt x="4" y="63"/>
                    <a:pt x="2" y="58"/>
                  </a:cubicBezTo>
                  <a:cubicBezTo>
                    <a:pt x="0" y="54"/>
                    <a:pt x="2" y="49"/>
                    <a:pt x="5" y="45"/>
                  </a:cubicBezTo>
                  <a:cubicBezTo>
                    <a:pt x="19" y="29"/>
                    <a:pt x="38" y="18"/>
                    <a:pt x="58" y="10"/>
                  </a:cubicBezTo>
                  <a:cubicBezTo>
                    <a:pt x="72" y="5"/>
                    <a:pt x="82" y="2"/>
                    <a:pt x="96" y="1"/>
                  </a:cubicBezTo>
                  <a:cubicBezTo>
                    <a:pt x="102" y="0"/>
                    <a:pt x="108" y="0"/>
                    <a:pt x="113" y="2"/>
                  </a:cubicBezTo>
                  <a:cubicBezTo>
                    <a:pt x="119" y="4"/>
                    <a:pt x="124" y="9"/>
                    <a:pt x="125" y="14"/>
                  </a:cubicBezTo>
                  <a:cubicBezTo>
                    <a:pt x="126" y="12"/>
                    <a:pt x="130" y="11"/>
                    <a:pt x="132" y="12"/>
                  </a:cubicBezTo>
                  <a:cubicBezTo>
                    <a:pt x="135" y="12"/>
                    <a:pt x="137" y="15"/>
                    <a:pt x="139" y="17"/>
                  </a:cubicBezTo>
                  <a:cubicBezTo>
                    <a:pt x="144" y="24"/>
                    <a:pt x="146" y="32"/>
                    <a:pt x="148" y="40"/>
                  </a:cubicBezTo>
                  <a:close/>
                </a:path>
              </a:pathLst>
            </a:custGeom>
            <a:solidFill>
              <a:srgbClr val="43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8" name="Freeform 1228"/>
            <p:cNvSpPr>
              <a:spLocks/>
            </p:cNvSpPr>
            <p:nvPr/>
          </p:nvSpPr>
          <p:spPr bwMode="auto">
            <a:xfrm>
              <a:off x="21344151" y="9097169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3 w 7"/>
                <a:gd name="T5" fmla="*/ 0 h 10"/>
                <a:gd name="T6" fmla="*/ 1 w 7"/>
                <a:gd name="T7" fmla="*/ 0 h 10"/>
                <a:gd name="T8" fmla="*/ 0 w 7"/>
                <a:gd name="T9" fmla="*/ 4 h 10"/>
                <a:gd name="T10" fmla="*/ 0 w 7"/>
                <a:gd name="T11" fmla="*/ 5 h 10"/>
                <a:gd name="T12" fmla="*/ 0 w 7"/>
                <a:gd name="T13" fmla="*/ 8 h 10"/>
                <a:gd name="T14" fmla="*/ 3 w 7"/>
                <a:gd name="T15" fmla="*/ 10 h 10"/>
                <a:gd name="T16" fmla="*/ 5 w 7"/>
                <a:gd name="T17" fmla="*/ 9 h 10"/>
                <a:gd name="T18" fmla="*/ 5 w 7"/>
                <a:gd name="T19" fmla="*/ 9 h 10"/>
                <a:gd name="T20" fmla="*/ 5 w 7"/>
                <a:gd name="T21" fmla="*/ 9 h 10"/>
                <a:gd name="T22" fmla="*/ 6 w 7"/>
                <a:gd name="T23" fmla="*/ 9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9" name="Freeform 1229"/>
            <p:cNvSpPr>
              <a:spLocks/>
            </p:cNvSpPr>
            <p:nvPr/>
          </p:nvSpPr>
          <p:spPr bwMode="auto">
            <a:xfrm>
              <a:off x="21734676" y="9068594"/>
              <a:ext cx="57150" cy="95250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2 h 10"/>
                <a:gd name="T4" fmla="*/ 3 w 6"/>
                <a:gd name="T5" fmla="*/ 0 h 10"/>
                <a:gd name="T6" fmla="*/ 1 w 6"/>
                <a:gd name="T7" fmla="*/ 1 h 10"/>
                <a:gd name="T8" fmla="*/ 0 w 6"/>
                <a:gd name="T9" fmla="*/ 4 h 10"/>
                <a:gd name="T10" fmla="*/ 0 w 6"/>
                <a:gd name="T11" fmla="*/ 5 h 10"/>
                <a:gd name="T12" fmla="*/ 0 w 6"/>
                <a:gd name="T13" fmla="*/ 7 h 10"/>
                <a:gd name="T14" fmla="*/ 3 w 6"/>
                <a:gd name="T15" fmla="*/ 10 h 10"/>
                <a:gd name="T16" fmla="*/ 5 w 6"/>
                <a:gd name="T17" fmla="*/ 9 h 10"/>
                <a:gd name="T18" fmla="*/ 5 w 6"/>
                <a:gd name="T19" fmla="*/ 8 h 10"/>
                <a:gd name="T20" fmla="*/ 5 w 6"/>
                <a:gd name="T21" fmla="*/ 8 h 10"/>
                <a:gd name="T22" fmla="*/ 5 w 6"/>
                <a:gd name="T23" fmla="*/ 8 h 10"/>
                <a:gd name="T24" fmla="*/ 6 w 6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0" name="Freeform 1230"/>
            <p:cNvSpPr>
              <a:spLocks/>
            </p:cNvSpPr>
            <p:nvPr/>
          </p:nvSpPr>
          <p:spPr bwMode="auto">
            <a:xfrm>
              <a:off x="22125201" y="9011444"/>
              <a:ext cx="76200" cy="142875"/>
            </a:xfrm>
            <a:custGeom>
              <a:avLst/>
              <a:gdLst>
                <a:gd name="T0" fmla="*/ 6 w 8"/>
                <a:gd name="T1" fmla="*/ 10 h 15"/>
                <a:gd name="T2" fmla="*/ 6 w 8"/>
                <a:gd name="T3" fmla="*/ 4 h 15"/>
                <a:gd name="T4" fmla="*/ 2 w 8"/>
                <a:gd name="T5" fmla="*/ 2 h 15"/>
                <a:gd name="T6" fmla="*/ 2 w 8"/>
                <a:gd name="T7" fmla="*/ 13 h 15"/>
                <a:gd name="T8" fmla="*/ 6 w 8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0"/>
                  </a:moveTo>
                  <a:cubicBezTo>
                    <a:pt x="5" y="9"/>
                    <a:pt x="5" y="6"/>
                    <a:pt x="6" y="4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6"/>
                    <a:pt x="0" y="9"/>
                    <a:pt x="2" y="13"/>
                  </a:cubicBezTo>
                  <a:cubicBezTo>
                    <a:pt x="4" y="15"/>
                    <a:pt x="8" y="13"/>
                    <a:pt x="6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1" name="Freeform 1231"/>
            <p:cNvSpPr>
              <a:spLocks/>
            </p:cNvSpPr>
            <p:nvPr/>
          </p:nvSpPr>
          <p:spPr bwMode="auto">
            <a:xfrm>
              <a:off x="21229851" y="9278144"/>
              <a:ext cx="200025" cy="95250"/>
            </a:xfrm>
            <a:custGeom>
              <a:avLst/>
              <a:gdLst>
                <a:gd name="T0" fmla="*/ 16 w 21"/>
                <a:gd name="T1" fmla="*/ 1 h 10"/>
                <a:gd name="T2" fmla="*/ 19 w 21"/>
                <a:gd name="T3" fmla="*/ 6 h 10"/>
                <a:gd name="T4" fmla="*/ 12 w 21"/>
                <a:gd name="T5" fmla="*/ 8 h 10"/>
                <a:gd name="T6" fmla="*/ 1 w 21"/>
                <a:gd name="T7" fmla="*/ 5 h 10"/>
                <a:gd name="T8" fmla="*/ 14 w 21"/>
                <a:gd name="T9" fmla="*/ 0 h 10"/>
                <a:gd name="T10" fmla="*/ 16 w 2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6" y="1"/>
                  </a:moveTo>
                  <a:cubicBezTo>
                    <a:pt x="18" y="1"/>
                    <a:pt x="21" y="3"/>
                    <a:pt x="19" y="6"/>
                  </a:cubicBezTo>
                  <a:cubicBezTo>
                    <a:pt x="18" y="8"/>
                    <a:pt x="14" y="8"/>
                    <a:pt x="12" y="8"/>
                  </a:cubicBezTo>
                  <a:cubicBezTo>
                    <a:pt x="9" y="9"/>
                    <a:pt x="0" y="10"/>
                    <a:pt x="1" y="5"/>
                  </a:cubicBezTo>
                  <a:cubicBezTo>
                    <a:pt x="2" y="1"/>
                    <a:pt x="11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2" name="Freeform 1232"/>
            <p:cNvSpPr>
              <a:spLocks/>
            </p:cNvSpPr>
            <p:nvPr/>
          </p:nvSpPr>
          <p:spPr bwMode="auto">
            <a:xfrm>
              <a:off x="21782301" y="9240044"/>
              <a:ext cx="200025" cy="85725"/>
            </a:xfrm>
            <a:custGeom>
              <a:avLst/>
              <a:gdLst>
                <a:gd name="T0" fmla="*/ 4 w 21"/>
                <a:gd name="T1" fmla="*/ 7 h 9"/>
                <a:gd name="T2" fmla="*/ 3 w 21"/>
                <a:gd name="T3" fmla="*/ 1 h 9"/>
                <a:gd name="T4" fmla="*/ 11 w 21"/>
                <a:gd name="T5" fmla="*/ 0 h 9"/>
                <a:gd name="T6" fmla="*/ 19 w 21"/>
                <a:gd name="T7" fmla="*/ 5 h 9"/>
                <a:gd name="T8" fmla="*/ 6 w 21"/>
                <a:gd name="T9" fmla="*/ 8 h 9"/>
                <a:gd name="T10" fmla="*/ 4 w 21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4" y="7"/>
                  </a:moveTo>
                  <a:cubicBezTo>
                    <a:pt x="2" y="7"/>
                    <a:pt x="0" y="3"/>
                    <a:pt x="3" y="1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4" y="0"/>
                    <a:pt x="21" y="1"/>
                    <a:pt x="19" y="5"/>
                  </a:cubicBezTo>
                  <a:cubicBezTo>
                    <a:pt x="18" y="9"/>
                    <a:pt x="9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3" name="Freeform 1233"/>
            <p:cNvSpPr>
              <a:spLocks/>
            </p:cNvSpPr>
            <p:nvPr/>
          </p:nvSpPr>
          <p:spPr bwMode="auto">
            <a:xfrm>
              <a:off x="21696576" y="8935244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7 w 14"/>
                <a:gd name="T3" fmla="*/ 0 h 5"/>
                <a:gd name="T4" fmla="*/ 2 w 14"/>
                <a:gd name="T5" fmla="*/ 1 h 5"/>
                <a:gd name="T6" fmla="*/ 2 w 14"/>
                <a:gd name="T7" fmla="*/ 5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4" y="5"/>
                    <a:pt x="5" y="5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4" name="Freeform 1234"/>
            <p:cNvSpPr>
              <a:spLocks/>
            </p:cNvSpPr>
            <p:nvPr/>
          </p:nvSpPr>
          <p:spPr bwMode="auto">
            <a:xfrm>
              <a:off x="21277476" y="9001919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1 w 11"/>
                <a:gd name="T5" fmla="*/ 1 h 5"/>
                <a:gd name="T6" fmla="*/ 2 w 11"/>
                <a:gd name="T7" fmla="*/ 4 h 5"/>
                <a:gd name="T8" fmla="*/ 6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1"/>
                    <a:pt x="7" y="1"/>
                    <a:pt x="6" y="1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8" y="5"/>
                    <a:pt x="10" y="4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5" name="Freeform 1235"/>
            <p:cNvSpPr>
              <a:spLocks/>
            </p:cNvSpPr>
            <p:nvPr/>
          </p:nvSpPr>
          <p:spPr bwMode="auto">
            <a:xfrm>
              <a:off x="21525126" y="9440069"/>
              <a:ext cx="161925" cy="38100"/>
            </a:xfrm>
            <a:custGeom>
              <a:avLst/>
              <a:gdLst>
                <a:gd name="T0" fmla="*/ 16 w 17"/>
                <a:gd name="T1" fmla="*/ 0 h 4"/>
                <a:gd name="T2" fmla="*/ 9 w 17"/>
                <a:gd name="T3" fmla="*/ 1 h 4"/>
                <a:gd name="T4" fmla="*/ 1 w 17"/>
                <a:gd name="T5" fmla="*/ 2 h 4"/>
                <a:gd name="T6" fmla="*/ 1 w 17"/>
                <a:gd name="T7" fmla="*/ 4 h 4"/>
                <a:gd name="T8" fmla="*/ 9 w 17"/>
                <a:gd name="T9" fmla="*/ 3 h 4"/>
                <a:gd name="T10" fmla="*/ 16 w 17"/>
                <a:gd name="T11" fmla="*/ 2 h 4"/>
                <a:gd name="T12" fmla="*/ 16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11" y="3"/>
                    <a:pt x="14" y="3"/>
                    <a:pt x="16" y="2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6" name="Freeform 1236"/>
            <p:cNvSpPr>
              <a:spLocks/>
            </p:cNvSpPr>
            <p:nvPr/>
          </p:nvSpPr>
          <p:spPr bwMode="auto">
            <a:xfrm>
              <a:off x="21163176" y="10602119"/>
              <a:ext cx="142875" cy="106363"/>
            </a:xfrm>
            <a:custGeom>
              <a:avLst/>
              <a:gdLst>
                <a:gd name="T0" fmla="*/ 13 w 15"/>
                <a:gd name="T1" fmla="*/ 1 h 11"/>
                <a:gd name="T2" fmla="*/ 15 w 15"/>
                <a:gd name="T3" fmla="*/ 2 h 11"/>
                <a:gd name="T4" fmla="*/ 15 w 15"/>
                <a:gd name="T5" fmla="*/ 3 h 11"/>
                <a:gd name="T6" fmla="*/ 15 w 15"/>
                <a:gd name="T7" fmla="*/ 6 h 11"/>
                <a:gd name="T8" fmla="*/ 14 w 15"/>
                <a:gd name="T9" fmla="*/ 9 h 11"/>
                <a:gd name="T10" fmla="*/ 9 w 15"/>
                <a:gd name="T11" fmla="*/ 11 h 11"/>
                <a:gd name="T12" fmla="*/ 4 w 15"/>
                <a:gd name="T13" fmla="*/ 10 h 11"/>
                <a:gd name="T14" fmla="*/ 2 w 15"/>
                <a:gd name="T15" fmla="*/ 7 h 11"/>
                <a:gd name="T16" fmla="*/ 3 w 15"/>
                <a:gd name="T17" fmla="*/ 1 h 11"/>
                <a:gd name="T18" fmla="*/ 13 w 15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13" y="1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9"/>
                    <a:pt x="14" y="9"/>
                  </a:cubicBezTo>
                  <a:cubicBezTo>
                    <a:pt x="13" y="11"/>
                    <a:pt x="11" y="11"/>
                    <a:pt x="9" y="11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5"/>
                    <a:pt x="0" y="0"/>
                    <a:pt x="3" y="1"/>
                  </a:cubicBezTo>
                  <a:cubicBezTo>
                    <a:pt x="7" y="2"/>
                    <a:pt x="10" y="2"/>
                    <a:pt x="13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7" name="Freeform 1237"/>
            <p:cNvSpPr>
              <a:spLocks/>
            </p:cNvSpPr>
            <p:nvPr/>
          </p:nvSpPr>
          <p:spPr bwMode="auto">
            <a:xfrm>
              <a:off x="21925176" y="10564019"/>
              <a:ext cx="133350" cy="125413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2 w 14"/>
                <a:gd name="T5" fmla="*/ 10 h 13"/>
                <a:gd name="T6" fmla="*/ 1 w 14"/>
                <a:gd name="T7" fmla="*/ 10 h 13"/>
                <a:gd name="T8" fmla="*/ 0 w 14"/>
                <a:gd name="T9" fmla="*/ 4 h 13"/>
                <a:gd name="T10" fmla="*/ 6 w 14"/>
                <a:gd name="T11" fmla="*/ 1 h 13"/>
                <a:gd name="T12" fmla="*/ 10 w 14"/>
                <a:gd name="T13" fmla="*/ 1 h 13"/>
                <a:gd name="T14" fmla="*/ 12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4" y="1"/>
                    <a:pt x="13" y="5"/>
                    <a:pt x="13" y="7"/>
                  </a:cubicBezTo>
                  <a:cubicBezTo>
                    <a:pt x="13" y="8"/>
                    <a:pt x="13" y="10"/>
                    <a:pt x="12" y="10"/>
                  </a:cubicBezTo>
                  <a:cubicBezTo>
                    <a:pt x="10" y="13"/>
                    <a:pt x="3" y="13"/>
                    <a:pt x="1" y="10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4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0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8" name="Freeform 1238"/>
            <p:cNvSpPr>
              <a:spLocks/>
            </p:cNvSpPr>
            <p:nvPr/>
          </p:nvSpPr>
          <p:spPr bwMode="auto">
            <a:xfrm>
              <a:off x="21544176" y="9259094"/>
              <a:ext cx="57150" cy="85725"/>
            </a:xfrm>
            <a:custGeom>
              <a:avLst/>
              <a:gdLst>
                <a:gd name="T0" fmla="*/ 5 w 6"/>
                <a:gd name="T1" fmla="*/ 7 h 9"/>
                <a:gd name="T2" fmla="*/ 3 w 6"/>
                <a:gd name="T3" fmla="*/ 6 h 9"/>
                <a:gd name="T4" fmla="*/ 3 w 6"/>
                <a:gd name="T5" fmla="*/ 2 h 9"/>
                <a:gd name="T6" fmla="*/ 2 w 6"/>
                <a:gd name="T7" fmla="*/ 1 h 9"/>
                <a:gd name="T8" fmla="*/ 0 w 6"/>
                <a:gd name="T9" fmla="*/ 8 h 9"/>
                <a:gd name="T10" fmla="*/ 1 w 6"/>
                <a:gd name="T11" fmla="*/ 8 h 9"/>
                <a:gd name="T12" fmla="*/ 5 w 6"/>
                <a:gd name="T13" fmla="*/ 9 h 9"/>
                <a:gd name="T14" fmla="*/ 5 w 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9" name="Freeform 1239"/>
            <p:cNvSpPr>
              <a:spLocks/>
            </p:cNvSpPr>
            <p:nvPr/>
          </p:nvSpPr>
          <p:spPr bwMode="auto">
            <a:xfrm>
              <a:off x="21077451" y="10765632"/>
              <a:ext cx="238125" cy="114300"/>
            </a:xfrm>
            <a:custGeom>
              <a:avLst/>
              <a:gdLst>
                <a:gd name="T0" fmla="*/ 24 w 25"/>
                <a:gd name="T1" fmla="*/ 9 h 12"/>
                <a:gd name="T2" fmla="*/ 22 w 25"/>
                <a:gd name="T3" fmla="*/ 10 h 12"/>
                <a:gd name="T4" fmla="*/ 9 w 25"/>
                <a:gd name="T5" fmla="*/ 12 h 12"/>
                <a:gd name="T6" fmla="*/ 6 w 25"/>
                <a:gd name="T7" fmla="*/ 11 h 12"/>
                <a:gd name="T8" fmla="*/ 1 w 25"/>
                <a:gd name="T9" fmla="*/ 9 h 12"/>
                <a:gd name="T10" fmla="*/ 3 w 25"/>
                <a:gd name="T11" fmla="*/ 4 h 12"/>
                <a:gd name="T12" fmla="*/ 6 w 25"/>
                <a:gd name="T13" fmla="*/ 2 h 12"/>
                <a:gd name="T14" fmla="*/ 8 w 25"/>
                <a:gd name="T15" fmla="*/ 3 h 12"/>
                <a:gd name="T16" fmla="*/ 13 w 25"/>
                <a:gd name="T17" fmla="*/ 5 h 12"/>
                <a:gd name="T18" fmla="*/ 15 w 25"/>
                <a:gd name="T19" fmla="*/ 1 h 12"/>
                <a:gd name="T20" fmla="*/ 22 w 25"/>
                <a:gd name="T21" fmla="*/ 0 h 12"/>
                <a:gd name="T22" fmla="*/ 24 w 25"/>
                <a:gd name="T23" fmla="*/ 5 h 12"/>
                <a:gd name="T24" fmla="*/ 24 w 25"/>
                <a:gd name="T2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4" y="9"/>
                  </a:moveTo>
                  <a:cubicBezTo>
                    <a:pt x="23" y="9"/>
                    <a:pt x="23" y="10"/>
                    <a:pt x="22" y="10"/>
                  </a:cubicBezTo>
                  <a:cubicBezTo>
                    <a:pt x="18" y="11"/>
                    <a:pt x="13" y="12"/>
                    <a:pt x="9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5" y="4"/>
                    <a:pt x="15" y="2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2" y="2"/>
                    <a:pt x="23" y="3"/>
                    <a:pt x="24" y="5"/>
                  </a:cubicBezTo>
                  <a:cubicBezTo>
                    <a:pt x="24" y="6"/>
                    <a:pt x="25" y="8"/>
                    <a:pt x="24" y="9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0" name="Freeform 1240"/>
            <p:cNvSpPr>
              <a:spLocks/>
            </p:cNvSpPr>
            <p:nvPr/>
          </p:nvSpPr>
          <p:spPr bwMode="auto">
            <a:xfrm>
              <a:off x="21077451" y="10784682"/>
              <a:ext cx="95250" cy="95250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10 h 10"/>
                <a:gd name="T4" fmla="*/ 6 w 10"/>
                <a:gd name="T5" fmla="*/ 9 h 10"/>
                <a:gd name="T6" fmla="*/ 1 w 10"/>
                <a:gd name="T7" fmla="*/ 7 h 10"/>
                <a:gd name="T8" fmla="*/ 3 w 10"/>
                <a:gd name="T9" fmla="*/ 2 h 10"/>
                <a:gd name="T10" fmla="*/ 6 w 10"/>
                <a:gd name="T11" fmla="*/ 0 h 10"/>
                <a:gd name="T12" fmla="*/ 8 w 10"/>
                <a:gd name="T13" fmla="*/ 2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8"/>
                    <a:pt x="9" y="9"/>
                    <a:pt x="9" y="10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4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1" name="Freeform 1241"/>
            <p:cNvSpPr>
              <a:spLocks/>
            </p:cNvSpPr>
            <p:nvPr/>
          </p:nvSpPr>
          <p:spPr bwMode="auto">
            <a:xfrm>
              <a:off x="21067926" y="10822782"/>
              <a:ext cx="257175" cy="76200"/>
            </a:xfrm>
            <a:custGeom>
              <a:avLst/>
              <a:gdLst>
                <a:gd name="T0" fmla="*/ 1 w 27"/>
                <a:gd name="T1" fmla="*/ 5 h 8"/>
                <a:gd name="T2" fmla="*/ 4 w 27"/>
                <a:gd name="T3" fmla="*/ 6 h 8"/>
                <a:gd name="T4" fmla="*/ 25 w 27"/>
                <a:gd name="T5" fmla="*/ 5 h 8"/>
                <a:gd name="T6" fmla="*/ 27 w 27"/>
                <a:gd name="T7" fmla="*/ 2 h 8"/>
                <a:gd name="T8" fmla="*/ 25 w 27"/>
                <a:gd name="T9" fmla="*/ 0 h 8"/>
                <a:gd name="T10" fmla="*/ 23 w 27"/>
                <a:gd name="T11" fmla="*/ 1 h 8"/>
                <a:gd name="T12" fmla="*/ 10 w 27"/>
                <a:gd name="T13" fmla="*/ 3 h 8"/>
                <a:gd name="T14" fmla="*/ 4 w 27"/>
                <a:gd name="T15" fmla="*/ 2 h 8"/>
                <a:gd name="T16" fmla="*/ 1 w 27"/>
                <a:gd name="T17" fmla="*/ 2 h 8"/>
                <a:gd name="T18" fmla="*/ 1 w 27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1" y="5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11" y="8"/>
                    <a:pt x="18" y="7"/>
                    <a:pt x="25" y="5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19" y="3"/>
                    <a:pt x="15" y="4"/>
                    <a:pt x="10" y="3"/>
                  </a:cubicBezTo>
                  <a:cubicBezTo>
                    <a:pt x="8" y="3"/>
                    <a:pt x="6" y="3"/>
                    <a:pt x="4" y="2"/>
                  </a:cubicBezTo>
                  <a:cubicBezTo>
                    <a:pt x="3" y="2"/>
                    <a:pt x="2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2" name="Freeform 1242"/>
            <p:cNvSpPr>
              <a:spLocks/>
            </p:cNvSpPr>
            <p:nvPr/>
          </p:nvSpPr>
          <p:spPr bwMode="auto">
            <a:xfrm>
              <a:off x="21210801" y="1077515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0 w 3"/>
                <a:gd name="T5" fmla="*/ 2 h 2"/>
                <a:gd name="T6" fmla="*/ 1 w 3"/>
                <a:gd name="T7" fmla="*/ 2 h 2"/>
                <a:gd name="T8" fmla="*/ 3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3" name="Freeform 1243"/>
            <p:cNvSpPr>
              <a:spLocks/>
            </p:cNvSpPr>
            <p:nvPr/>
          </p:nvSpPr>
          <p:spPr bwMode="auto">
            <a:xfrm>
              <a:off x="21201276" y="1079420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2 w 3"/>
                <a:gd name="T7" fmla="*/ 2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4" name="Freeform 1244"/>
            <p:cNvSpPr>
              <a:spLocks/>
            </p:cNvSpPr>
            <p:nvPr/>
          </p:nvSpPr>
          <p:spPr bwMode="auto">
            <a:xfrm>
              <a:off x="21201276" y="10803732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7" name="Freeform 1245"/>
            <p:cNvSpPr>
              <a:spLocks/>
            </p:cNvSpPr>
            <p:nvPr/>
          </p:nvSpPr>
          <p:spPr bwMode="auto">
            <a:xfrm>
              <a:off x="21925176" y="9601994"/>
              <a:ext cx="209550" cy="209550"/>
            </a:xfrm>
            <a:custGeom>
              <a:avLst/>
              <a:gdLst>
                <a:gd name="T0" fmla="*/ 15 w 22"/>
                <a:gd name="T1" fmla="*/ 21 h 22"/>
                <a:gd name="T2" fmla="*/ 1 w 22"/>
                <a:gd name="T3" fmla="*/ 15 h 22"/>
                <a:gd name="T4" fmla="*/ 2 w 22"/>
                <a:gd name="T5" fmla="*/ 11 h 22"/>
                <a:gd name="T6" fmla="*/ 3 w 22"/>
                <a:gd name="T7" fmla="*/ 4 h 22"/>
                <a:gd name="T8" fmla="*/ 11 w 22"/>
                <a:gd name="T9" fmla="*/ 7 h 22"/>
                <a:gd name="T10" fmla="*/ 11 w 22"/>
                <a:gd name="T11" fmla="*/ 0 h 22"/>
                <a:gd name="T12" fmla="*/ 15 w 22"/>
                <a:gd name="T13" fmla="*/ 1 h 22"/>
                <a:gd name="T14" fmla="*/ 19 w 22"/>
                <a:gd name="T15" fmla="*/ 5 h 22"/>
                <a:gd name="T16" fmla="*/ 21 w 22"/>
                <a:gd name="T17" fmla="*/ 11 h 22"/>
                <a:gd name="T18" fmla="*/ 21 w 22"/>
                <a:gd name="T19" fmla="*/ 17 h 22"/>
                <a:gd name="T20" fmla="*/ 15 w 22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5" y="21"/>
                  </a:moveTo>
                  <a:cubicBezTo>
                    <a:pt x="11" y="22"/>
                    <a:pt x="0" y="22"/>
                    <a:pt x="1" y="15"/>
                  </a:cubicBezTo>
                  <a:cubicBezTo>
                    <a:pt x="0" y="14"/>
                    <a:pt x="0" y="11"/>
                    <a:pt x="2" y="11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4" y="8"/>
                    <a:pt x="8" y="9"/>
                    <a:pt x="11" y="7"/>
                  </a:cubicBezTo>
                  <a:cubicBezTo>
                    <a:pt x="11" y="5"/>
                    <a:pt x="11" y="3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2"/>
                    <a:pt x="18" y="3"/>
                    <a:pt x="19" y="5"/>
                  </a:cubicBezTo>
                  <a:cubicBezTo>
                    <a:pt x="20" y="6"/>
                    <a:pt x="21" y="9"/>
                    <a:pt x="21" y="11"/>
                  </a:cubicBezTo>
                  <a:cubicBezTo>
                    <a:pt x="22" y="13"/>
                    <a:pt x="22" y="15"/>
                    <a:pt x="21" y="17"/>
                  </a:cubicBezTo>
                  <a:cubicBezTo>
                    <a:pt x="19" y="19"/>
                    <a:pt x="17" y="20"/>
                    <a:pt x="1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8" name="Freeform 1246"/>
            <p:cNvSpPr>
              <a:spLocks/>
            </p:cNvSpPr>
            <p:nvPr/>
          </p:nvSpPr>
          <p:spPr bwMode="auto">
            <a:xfrm>
              <a:off x="20982201" y="9601994"/>
              <a:ext cx="257175" cy="209550"/>
            </a:xfrm>
            <a:custGeom>
              <a:avLst/>
              <a:gdLst>
                <a:gd name="T0" fmla="*/ 9 w 27"/>
                <a:gd name="T1" fmla="*/ 21 h 22"/>
                <a:gd name="T2" fmla="*/ 25 w 27"/>
                <a:gd name="T3" fmla="*/ 15 h 22"/>
                <a:gd name="T4" fmla="*/ 24 w 27"/>
                <a:gd name="T5" fmla="*/ 11 h 22"/>
                <a:gd name="T6" fmla="*/ 23 w 27"/>
                <a:gd name="T7" fmla="*/ 4 h 22"/>
                <a:gd name="T8" fmla="*/ 14 w 27"/>
                <a:gd name="T9" fmla="*/ 7 h 22"/>
                <a:gd name="T10" fmla="*/ 14 w 27"/>
                <a:gd name="T11" fmla="*/ 0 h 22"/>
                <a:gd name="T12" fmla="*/ 9 w 27"/>
                <a:gd name="T13" fmla="*/ 1 h 22"/>
                <a:gd name="T14" fmla="*/ 5 w 27"/>
                <a:gd name="T15" fmla="*/ 5 h 22"/>
                <a:gd name="T16" fmla="*/ 2 w 27"/>
                <a:gd name="T17" fmla="*/ 11 h 22"/>
                <a:gd name="T18" fmla="*/ 2 w 27"/>
                <a:gd name="T19" fmla="*/ 17 h 22"/>
                <a:gd name="T20" fmla="*/ 9 w 2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2">
                  <a:moveTo>
                    <a:pt x="9" y="21"/>
                  </a:moveTo>
                  <a:cubicBezTo>
                    <a:pt x="14" y="22"/>
                    <a:pt x="27" y="22"/>
                    <a:pt x="25" y="15"/>
                  </a:cubicBezTo>
                  <a:cubicBezTo>
                    <a:pt x="27" y="14"/>
                    <a:pt x="26" y="11"/>
                    <a:pt x="24" y="11"/>
                  </a:cubicBezTo>
                  <a:cubicBezTo>
                    <a:pt x="26" y="9"/>
                    <a:pt x="25" y="5"/>
                    <a:pt x="23" y="4"/>
                  </a:cubicBezTo>
                  <a:cubicBezTo>
                    <a:pt x="22" y="8"/>
                    <a:pt x="17" y="9"/>
                    <a:pt x="14" y="7"/>
                  </a:cubicBezTo>
                  <a:cubicBezTo>
                    <a:pt x="13" y="5"/>
                    <a:pt x="13" y="3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3" y="6"/>
                    <a:pt x="2" y="9"/>
                    <a:pt x="2" y="11"/>
                  </a:cubicBezTo>
                  <a:cubicBezTo>
                    <a:pt x="1" y="13"/>
                    <a:pt x="0" y="15"/>
                    <a:pt x="2" y="17"/>
                  </a:cubicBezTo>
                  <a:cubicBezTo>
                    <a:pt x="4" y="19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9" name="Freeform 1247"/>
            <p:cNvSpPr>
              <a:spLocks/>
            </p:cNvSpPr>
            <p:nvPr/>
          </p:nvSpPr>
          <p:spPr bwMode="auto">
            <a:xfrm>
              <a:off x="20982201" y="8620919"/>
              <a:ext cx="847725" cy="276225"/>
            </a:xfrm>
            <a:custGeom>
              <a:avLst/>
              <a:gdLst>
                <a:gd name="T0" fmla="*/ 87 w 89"/>
                <a:gd name="T1" fmla="*/ 1 h 29"/>
                <a:gd name="T2" fmla="*/ 48 w 89"/>
                <a:gd name="T3" fmla="*/ 19 h 29"/>
                <a:gd name="T4" fmla="*/ 2 w 89"/>
                <a:gd name="T5" fmla="*/ 25 h 29"/>
                <a:gd name="T6" fmla="*/ 2 w 89"/>
                <a:gd name="T7" fmla="*/ 28 h 29"/>
                <a:gd name="T8" fmla="*/ 52 w 89"/>
                <a:gd name="T9" fmla="*/ 21 h 29"/>
                <a:gd name="T10" fmla="*/ 75 w 89"/>
                <a:gd name="T11" fmla="*/ 13 h 29"/>
                <a:gd name="T12" fmla="*/ 88 w 89"/>
                <a:gd name="T13" fmla="*/ 2 h 29"/>
                <a:gd name="T14" fmla="*/ 87 w 89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9">
                  <a:moveTo>
                    <a:pt x="87" y="1"/>
                  </a:moveTo>
                  <a:cubicBezTo>
                    <a:pt x="76" y="10"/>
                    <a:pt x="62" y="15"/>
                    <a:pt x="48" y="19"/>
                  </a:cubicBezTo>
                  <a:cubicBezTo>
                    <a:pt x="33" y="23"/>
                    <a:pt x="18" y="24"/>
                    <a:pt x="2" y="25"/>
                  </a:cubicBezTo>
                  <a:cubicBezTo>
                    <a:pt x="0" y="26"/>
                    <a:pt x="0" y="28"/>
                    <a:pt x="2" y="28"/>
                  </a:cubicBezTo>
                  <a:cubicBezTo>
                    <a:pt x="19" y="29"/>
                    <a:pt x="36" y="26"/>
                    <a:pt x="52" y="21"/>
                  </a:cubicBezTo>
                  <a:cubicBezTo>
                    <a:pt x="60" y="19"/>
                    <a:pt x="67" y="16"/>
                    <a:pt x="75" y="13"/>
                  </a:cubicBezTo>
                  <a:cubicBezTo>
                    <a:pt x="80" y="11"/>
                    <a:pt x="86" y="7"/>
                    <a:pt x="88" y="2"/>
                  </a:cubicBezTo>
                  <a:cubicBezTo>
                    <a:pt x="89" y="1"/>
                    <a:pt x="87" y="0"/>
                    <a:pt x="87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1" name="Freeform 1248"/>
            <p:cNvSpPr>
              <a:spLocks/>
            </p:cNvSpPr>
            <p:nvPr/>
          </p:nvSpPr>
          <p:spPr bwMode="auto">
            <a:xfrm>
              <a:off x="21058401" y="8497094"/>
              <a:ext cx="647700" cy="219075"/>
            </a:xfrm>
            <a:custGeom>
              <a:avLst/>
              <a:gdLst>
                <a:gd name="T0" fmla="*/ 68 w 68"/>
                <a:gd name="T1" fmla="*/ 0 h 23"/>
                <a:gd name="T2" fmla="*/ 35 w 68"/>
                <a:gd name="T3" fmla="*/ 10 h 23"/>
                <a:gd name="T4" fmla="*/ 1 w 68"/>
                <a:gd name="T5" fmla="*/ 21 h 23"/>
                <a:gd name="T6" fmla="*/ 1 w 68"/>
                <a:gd name="T7" fmla="*/ 23 h 23"/>
                <a:gd name="T8" fmla="*/ 36 w 68"/>
                <a:gd name="T9" fmla="*/ 12 h 23"/>
                <a:gd name="T10" fmla="*/ 68 w 68"/>
                <a:gd name="T11" fmla="*/ 1 h 23"/>
                <a:gd name="T12" fmla="*/ 68 w 6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cubicBezTo>
                    <a:pt x="57" y="2"/>
                    <a:pt x="46" y="6"/>
                    <a:pt x="35" y="10"/>
                  </a:cubicBezTo>
                  <a:cubicBezTo>
                    <a:pt x="24" y="13"/>
                    <a:pt x="12" y="17"/>
                    <a:pt x="1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3" y="20"/>
                    <a:pt x="24" y="16"/>
                    <a:pt x="36" y="12"/>
                  </a:cubicBezTo>
                  <a:cubicBezTo>
                    <a:pt x="46" y="9"/>
                    <a:pt x="58" y="6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6" name="Freeform 1249"/>
            <p:cNvSpPr>
              <a:spLocks/>
            </p:cNvSpPr>
            <p:nvPr/>
          </p:nvSpPr>
          <p:spPr bwMode="auto">
            <a:xfrm>
              <a:off x="21067926" y="8373269"/>
              <a:ext cx="685800" cy="200025"/>
            </a:xfrm>
            <a:custGeom>
              <a:avLst/>
              <a:gdLst>
                <a:gd name="T0" fmla="*/ 72 w 72"/>
                <a:gd name="T1" fmla="*/ 3 h 21"/>
                <a:gd name="T2" fmla="*/ 30 w 72"/>
                <a:gd name="T3" fmla="*/ 5 h 21"/>
                <a:gd name="T4" fmla="*/ 9 w 72"/>
                <a:gd name="T5" fmla="*/ 13 h 21"/>
                <a:gd name="T6" fmla="*/ 0 w 72"/>
                <a:gd name="T7" fmla="*/ 20 h 21"/>
                <a:gd name="T8" fmla="*/ 1 w 72"/>
                <a:gd name="T9" fmla="*/ 20 h 21"/>
                <a:gd name="T10" fmla="*/ 18 w 72"/>
                <a:gd name="T11" fmla="*/ 12 h 21"/>
                <a:gd name="T12" fmla="*/ 35 w 72"/>
                <a:gd name="T13" fmla="*/ 7 h 21"/>
                <a:gd name="T14" fmla="*/ 72 w 72"/>
                <a:gd name="T15" fmla="*/ 4 h 21"/>
                <a:gd name="T16" fmla="*/ 72 w 7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1">
                  <a:moveTo>
                    <a:pt x="72" y="3"/>
                  </a:moveTo>
                  <a:cubicBezTo>
                    <a:pt x="58" y="0"/>
                    <a:pt x="43" y="2"/>
                    <a:pt x="30" y="5"/>
                  </a:cubicBezTo>
                  <a:cubicBezTo>
                    <a:pt x="23" y="7"/>
                    <a:pt x="16" y="10"/>
                    <a:pt x="9" y="13"/>
                  </a:cubicBezTo>
                  <a:cubicBezTo>
                    <a:pt x="5" y="14"/>
                    <a:pt x="0" y="16"/>
                    <a:pt x="0" y="20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3" y="15"/>
                    <a:pt x="14" y="13"/>
                    <a:pt x="18" y="12"/>
                  </a:cubicBezTo>
                  <a:cubicBezTo>
                    <a:pt x="24" y="10"/>
                    <a:pt x="30" y="8"/>
                    <a:pt x="35" y="7"/>
                  </a:cubicBezTo>
                  <a:cubicBezTo>
                    <a:pt x="48" y="5"/>
                    <a:pt x="59" y="5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8" name="Freeform 1250"/>
            <p:cNvSpPr>
              <a:spLocks/>
            </p:cNvSpPr>
            <p:nvPr/>
          </p:nvSpPr>
          <p:spPr bwMode="auto">
            <a:xfrm>
              <a:off x="21991851" y="8525669"/>
              <a:ext cx="104775" cy="180975"/>
            </a:xfrm>
            <a:custGeom>
              <a:avLst/>
              <a:gdLst>
                <a:gd name="T0" fmla="*/ 8 w 11"/>
                <a:gd name="T1" fmla="*/ 9 h 19"/>
                <a:gd name="T2" fmla="*/ 2 w 11"/>
                <a:gd name="T3" fmla="*/ 0 h 19"/>
                <a:gd name="T4" fmla="*/ 0 w 11"/>
                <a:gd name="T5" fmla="*/ 1 h 19"/>
                <a:gd name="T6" fmla="*/ 6 w 11"/>
                <a:gd name="T7" fmla="*/ 10 h 19"/>
                <a:gd name="T8" fmla="*/ 10 w 11"/>
                <a:gd name="T9" fmla="*/ 18 h 19"/>
                <a:gd name="T10" fmla="*/ 11 w 11"/>
                <a:gd name="T11" fmla="*/ 18 h 19"/>
                <a:gd name="T12" fmla="*/ 8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8" y="9"/>
                  </a:moveTo>
                  <a:cubicBezTo>
                    <a:pt x="6" y="6"/>
                    <a:pt x="4" y="3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4"/>
                    <a:pt x="4" y="7"/>
                    <a:pt x="6" y="10"/>
                  </a:cubicBezTo>
                  <a:cubicBezTo>
                    <a:pt x="7" y="13"/>
                    <a:pt x="8" y="16"/>
                    <a:pt x="10" y="18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5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9" name="Freeform 1251"/>
            <p:cNvSpPr>
              <a:spLocks/>
            </p:cNvSpPr>
            <p:nvPr/>
          </p:nvSpPr>
          <p:spPr bwMode="auto">
            <a:xfrm>
              <a:off x="22029951" y="8468519"/>
              <a:ext cx="85725" cy="8572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3 h 9"/>
                <a:gd name="T4" fmla="*/ 6 w 9"/>
                <a:gd name="T5" fmla="*/ 8 h 9"/>
                <a:gd name="T6" fmla="*/ 9 w 9"/>
                <a:gd name="T7" fmla="*/ 8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6" y="9"/>
                    <a:pt x="8" y="9"/>
                    <a:pt x="9" y="8"/>
                  </a:cubicBezTo>
                  <a:cubicBezTo>
                    <a:pt x="9" y="4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29" name="กลุ่ม 328"/>
          <p:cNvGrpSpPr/>
          <p:nvPr/>
        </p:nvGrpSpPr>
        <p:grpSpPr>
          <a:xfrm rot="1261604">
            <a:off x="7612728" y="3694112"/>
            <a:ext cx="1935163" cy="1639888"/>
            <a:chOff x="7332663" y="4670426"/>
            <a:chExt cx="1935163" cy="1639888"/>
          </a:xfrm>
        </p:grpSpPr>
        <p:sp>
          <p:nvSpPr>
            <p:cNvPr id="330" name="Freeform 1112"/>
            <p:cNvSpPr>
              <a:spLocks/>
            </p:cNvSpPr>
            <p:nvPr/>
          </p:nvSpPr>
          <p:spPr bwMode="auto">
            <a:xfrm>
              <a:off x="7332663" y="4737101"/>
              <a:ext cx="1935163" cy="1573213"/>
            </a:xfrm>
            <a:custGeom>
              <a:avLst/>
              <a:gdLst>
                <a:gd name="T0" fmla="*/ 200 w 203"/>
                <a:gd name="T1" fmla="*/ 0 h 165"/>
                <a:gd name="T2" fmla="*/ 0 w 203"/>
                <a:gd name="T3" fmla="*/ 3 h 165"/>
                <a:gd name="T4" fmla="*/ 2 w 203"/>
                <a:gd name="T5" fmla="*/ 160 h 165"/>
                <a:gd name="T6" fmla="*/ 88 w 203"/>
                <a:gd name="T7" fmla="*/ 158 h 165"/>
                <a:gd name="T8" fmla="*/ 102 w 203"/>
                <a:gd name="T9" fmla="*/ 165 h 165"/>
                <a:gd name="T10" fmla="*/ 115 w 203"/>
                <a:gd name="T11" fmla="*/ 158 h 165"/>
                <a:gd name="T12" fmla="*/ 203 w 203"/>
                <a:gd name="T13" fmla="*/ 157 h 165"/>
                <a:gd name="T14" fmla="*/ 200 w 203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65">
                  <a:moveTo>
                    <a:pt x="20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90" y="162"/>
                    <a:pt x="95" y="165"/>
                    <a:pt x="102" y="165"/>
                  </a:cubicBezTo>
                  <a:cubicBezTo>
                    <a:pt x="108" y="165"/>
                    <a:pt x="114" y="161"/>
                    <a:pt x="115" y="158"/>
                  </a:cubicBezTo>
                  <a:cubicBezTo>
                    <a:pt x="203" y="157"/>
                    <a:pt x="203" y="157"/>
                    <a:pt x="203" y="15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AA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1" name="Freeform 1113"/>
            <p:cNvSpPr>
              <a:spLocks/>
            </p:cNvSpPr>
            <p:nvPr/>
          </p:nvSpPr>
          <p:spPr bwMode="auto">
            <a:xfrm>
              <a:off x="7437438" y="5910264"/>
              <a:ext cx="1697038" cy="247650"/>
            </a:xfrm>
            <a:custGeom>
              <a:avLst/>
              <a:gdLst>
                <a:gd name="T0" fmla="*/ 1069 w 1069"/>
                <a:gd name="T1" fmla="*/ 0 h 156"/>
                <a:gd name="T2" fmla="*/ 0 w 1069"/>
                <a:gd name="T3" fmla="*/ 18 h 156"/>
                <a:gd name="T4" fmla="*/ 6 w 1069"/>
                <a:gd name="T5" fmla="*/ 156 h 156"/>
                <a:gd name="T6" fmla="*/ 1069 w 1069"/>
                <a:gd name="T7" fmla="*/ 138 h 156"/>
                <a:gd name="T8" fmla="*/ 1069 w 106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56">
                  <a:moveTo>
                    <a:pt x="1069" y="0"/>
                  </a:moveTo>
                  <a:lnTo>
                    <a:pt x="0" y="18"/>
                  </a:lnTo>
                  <a:lnTo>
                    <a:pt x="6" y="156"/>
                  </a:lnTo>
                  <a:lnTo>
                    <a:pt x="1069" y="138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C7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2" name="Freeform 1114"/>
            <p:cNvSpPr>
              <a:spLocks/>
            </p:cNvSpPr>
            <p:nvPr/>
          </p:nvSpPr>
          <p:spPr bwMode="auto">
            <a:xfrm>
              <a:off x="7418388" y="4679951"/>
              <a:ext cx="1716088" cy="1449388"/>
            </a:xfrm>
            <a:custGeom>
              <a:avLst/>
              <a:gdLst>
                <a:gd name="T0" fmla="*/ 89 w 180"/>
                <a:gd name="T1" fmla="*/ 17 h 152"/>
                <a:gd name="T2" fmla="*/ 0 w 180"/>
                <a:gd name="T3" fmla="*/ 3 h 152"/>
                <a:gd name="T4" fmla="*/ 2 w 180"/>
                <a:gd name="T5" fmla="*/ 137 h 152"/>
                <a:gd name="T6" fmla="*/ 91 w 180"/>
                <a:gd name="T7" fmla="*/ 152 h 152"/>
                <a:gd name="T8" fmla="*/ 180 w 180"/>
                <a:gd name="T9" fmla="*/ 134 h 152"/>
                <a:gd name="T10" fmla="*/ 178 w 180"/>
                <a:gd name="T11" fmla="*/ 0 h 152"/>
                <a:gd name="T12" fmla="*/ 89 w 180"/>
                <a:gd name="T13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52">
                  <a:moveTo>
                    <a:pt x="89" y="17"/>
                  </a:moveTo>
                  <a:cubicBezTo>
                    <a:pt x="89" y="17"/>
                    <a:pt x="63" y="2"/>
                    <a:pt x="0" y="3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65" y="136"/>
                    <a:pt x="91" y="152"/>
                    <a:pt x="91" y="152"/>
                  </a:cubicBezTo>
                  <a:cubicBezTo>
                    <a:pt x="91" y="152"/>
                    <a:pt x="117" y="135"/>
                    <a:pt x="180" y="13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15" y="1"/>
                    <a:pt x="89" y="17"/>
                    <a:pt x="89" y="17"/>
                  </a:cubicBezTo>
                  <a:close/>
                </a:path>
              </a:pathLst>
            </a:custGeom>
            <a:solidFill>
              <a:srgbClr val="EA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3" name="Freeform 1115"/>
            <p:cNvSpPr>
              <a:spLocks/>
            </p:cNvSpPr>
            <p:nvPr/>
          </p:nvSpPr>
          <p:spPr bwMode="auto">
            <a:xfrm>
              <a:off x="7418388" y="4699001"/>
              <a:ext cx="839788" cy="1411288"/>
            </a:xfrm>
            <a:custGeom>
              <a:avLst/>
              <a:gdLst>
                <a:gd name="T0" fmla="*/ 88 w 88"/>
                <a:gd name="T1" fmla="*/ 15 h 148"/>
                <a:gd name="T2" fmla="*/ 0 w 88"/>
                <a:gd name="T3" fmla="*/ 1 h 148"/>
                <a:gd name="T4" fmla="*/ 2 w 88"/>
                <a:gd name="T5" fmla="*/ 135 h 148"/>
                <a:gd name="T6" fmla="*/ 88 w 88"/>
                <a:gd name="T7" fmla="*/ 148 h 148"/>
                <a:gd name="T8" fmla="*/ 88 w 88"/>
                <a:gd name="T9" fmla="*/ 1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8">
                  <a:moveTo>
                    <a:pt x="88" y="15"/>
                  </a:moveTo>
                  <a:cubicBezTo>
                    <a:pt x="84" y="12"/>
                    <a:pt x="57" y="0"/>
                    <a:pt x="0" y="1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54" y="134"/>
                    <a:pt x="80" y="144"/>
                    <a:pt x="88" y="148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F3F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4" name="Freeform 1116"/>
            <p:cNvSpPr>
              <a:spLocks/>
            </p:cNvSpPr>
            <p:nvPr/>
          </p:nvSpPr>
          <p:spPr bwMode="auto">
            <a:xfrm>
              <a:off x="8686800" y="4670426"/>
              <a:ext cx="266700" cy="525463"/>
            </a:xfrm>
            <a:custGeom>
              <a:avLst/>
              <a:gdLst>
                <a:gd name="T0" fmla="*/ 168 w 168"/>
                <a:gd name="T1" fmla="*/ 331 h 331"/>
                <a:gd name="T2" fmla="*/ 84 w 168"/>
                <a:gd name="T3" fmla="*/ 241 h 331"/>
                <a:gd name="T4" fmla="*/ 0 w 168"/>
                <a:gd name="T5" fmla="*/ 331 h 331"/>
                <a:gd name="T6" fmla="*/ 0 w 168"/>
                <a:gd name="T7" fmla="*/ 24 h 331"/>
                <a:gd name="T8" fmla="*/ 162 w 168"/>
                <a:gd name="T9" fmla="*/ 0 h 331"/>
                <a:gd name="T10" fmla="*/ 168 w 168"/>
                <a:gd name="T1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331">
                  <a:moveTo>
                    <a:pt x="168" y="331"/>
                  </a:moveTo>
                  <a:lnTo>
                    <a:pt x="84" y="241"/>
                  </a:lnTo>
                  <a:lnTo>
                    <a:pt x="0" y="331"/>
                  </a:lnTo>
                  <a:lnTo>
                    <a:pt x="0" y="24"/>
                  </a:lnTo>
                  <a:lnTo>
                    <a:pt x="162" y="0"/>
                  </a:lnTo>
                  <a:lnTo>
                    <a:pt x="168" y="331"/>
                  </a:lnTo>
                  <a:close/>
                </a:path>
              </a:pathLst>
            </a:custGeom>
            <a:solidFill>
              <a:srgbClr val="FAA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35" name="กลุ่ม 334"/>
          <p:cNvGrpSpPr/>
          <p:nvPr/>
        </p:nvGrpSpPr>
        <p:grpSpPr>
          <a:xfrm rot="1634033">
            <a:off x="9639521" y="9829800"/>
            <a:ext cx="1944688" cy="1630363"/>
            <a:chOff x="10466387" y="6519864"/>
            <a:chExt cx="1944688" cy="1630363"/>
          </a:xfrm>
        </p:grpSpPr>
        <p:sp>
          <p:nvSpPr>
            <p:cNvPr id="336" name="Freeform 1117"/>
            <p:cNvSpPr>
              <a:spLocks/>
            </p:cNvSpPr>
            <p:nvPr/>
          </p:nvSpPr>
          <p:spPr bwMode="auto">
            <a:xfrm>
              <a:off x="10466387" y="6577014"/>
              <a:ext cx="1944688" cy="1573213"/>
            </a:xfrm>
            <a:custGeom>
              <a:avLst/>
              <a:gdLst>
                <a:gd name="T0" fmla="*/ 201 w 204"/>
                <a:gd name="T1" fmla="*/ 0 h 165"/>
                <a:gd name="T2" fmla="*/ 0 w 204"/>
                <a:gd name="T3" fmla="*/ 3 h 165"/>
                <a:gd name="T4" fmla="*/ 3 w 204"/>
                <a:gd name="T5" fmla="*/ 160 h 165"/>
                <a:gd name="T6" fmla="*/ 88 w 204"/>
                <a:gd name="T7" fmla="*/ 159 h 165"/>
                <a:gd name="T8" fmla="*/ 102 w 204"/>
                <a:gd name="T9" fmla="*/ 165 h 165"/>
                <a:gd name="T10" fmla="*/ 116 w 204"/>
                <a:gd name="T11" fmla="*/ 158 h 165"/>
                <a:gd name="T12" fmla="*/ 204 w 204"/>
                <a:gd name="T13" fmla="*/ 157 h 165"/>
                <a:gd name="T14" fmla="*/ 201 w 204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65">
                  <a:moveTo>
                    <a:pt x="20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90" y="162"/>
                    <a:pt x="96" y="165"/>
                    <a:pt x="102" y="165"/>
                  </a:cubicBezTo>
                  <a:cubicBezTo>
                    <a:pt x="109" y="165"/>
                    <a:pt x="114" y="162"/>
                    <a:pt x="116" y="158"/>
                  </a:cubicBezTo>
                  <a:cubicBezTo>
                    <a:pt x="204" y="157"/>
                    <a:pt x="204" y="157"/>
                    <a:pt x="204" y="15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7" name="Freeform 1118"/>
            <p:cNvSpPr>
              <a:spLocks/>
            </p:cNvSpPr>
            <p:nvPr/>
          </p:nvSpPr>
          <p:spPr bwMode="auto">
            <a:xfrm>
              <a:off x="10580687" y="7759701"/>
              <a:ext cx="1697038" cy="238125"/>
            </a:xfrm>
            <a:custGeom>
              <a:avLst/>
              <a:gdLst>
                <a:gd name="T0" fmla="*/ 1063 w 1069"/>
                <a:gd name="T1" fmla="*/ 0 h 150"/>
                <a:gd name="T2" fmla="*/ 0 w 1069"/>
                <a:gd name="T3" fmla="*/ 12 h 150"/>
                <a:gd name="T4" fmla="*/ 6 w 1069"/>
                <a:gd name="T5" fmla="*/ 150 h 150"/>
                <a:gd name="T6" fmla="*/ 1069 w 1069"/>
                <a:gd name="T7" fmla="*/ 138 h 150"/>
                <a:gd name="T8" fmla="*/ 1063 w 106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50">
                  <a:moveTo>
                    <a:pt x="1063" y="0"/>
                  </a:moveTo>
                  <a:lnTo>
                    <a:pt x="0" y="12"/>
                  </a:lnTo>
                  <a:lnTo>
                    <a:pt x="6" y="150"/>
                  </a:lnTo>
                  <a:lnTo>
                    <a:pt x="1069" y="138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C7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8" name="Freeform 1119"/>
            <p:cNvSpPr>
              <a:spLocks/>
            </p:cNvSpPr>
            <p:nvPr/>
          </p:nvSpPr>
          <p:spPr bwMode="auto">
            <a:xfrm>
              <a:off x="10561637" y="6519864"/>
              <a:ext cx="1706563" cy="1449388"/>
            </a:xfrm>
            <a:custGeom>
              <a:avLst/>
              <a:gdLst>
                <a:gd name="T0" fmla="*/ 89 w 179"/>
                <a:gd name="T1" fmla="*/ 18 h 152"/>
                <a:gd name="T2" fmla="*/ 0 w 179"/>
                <a:gd name="T3" fmla="*/ 3 h 152"/>
                <a:gd name="T4" fmla="*/ 2 w 179"/>
                <a:gd name="T5" fmla="*/ 138 h 152"/>
                <a:gd name="T6" fmla="*/ 91 w 179"/>
                <a:gd name="T7" fmla="*/ 152 h 152"/>
                <a:gd name="T8" fmla="*/ 179 w 179"/>
                <a:gd name="T9" fmla="*/ 135 h 152"/>
                <a:gd name="T10" fmla="*/ 177 w 179"/>
                <a:gd name="T11" fmla="*/ 0 h 152"/>
                <a:gd name="T12" fmla="*/ 89 w 179"/>
                <a:gd name="T13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52">
                  <a:moveTo>
                    <a:pt x="89" y="18"/>
                  </a:moveTo>
                  <a:cubicBezTo>
                    <a:pt x="89" y="18"/>
                    <a:pt x="63" y="2"/>
                    <a:pt x="0" y="3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65" y="137"/>
                    <a:pt x="91" y="152"/>
                    <a:pt x="91" y="152"/>
                  </a:cubicBezTo>
                  <a:cubicBezTo>
                    <a:pt x="91" y="152"/>
                    <a:pt x="117" y="136"/>
                    <a:pt x="179" y="135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5" y="1"/>
                    <a:pt x="89" y="18"/>
                    <a:pt x="89" y="18"/>
                  </a:cubicBezTo>
                  <a:close/>
                </a:path>
              </a:pathLst>
            </a:custGeom>
            <a:solidFill>
              <a:srgbClr val="EA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9" name="Freeform 1120"/>
            <p:cNvSpPr>
              <a:spLocks/>
            </p:cNvSpPr>
            <p:nvPr/>
          </p:nvSpPr>
          <p:spPr bwMode="auto">
            <a:xfrm>
              <a:off x="10561637" y="6538914"/>
              <a:ext cx="838200" cy="1411288"/>
            </a:xfrm>
            <a:custGeom>
              <a:avLst/>
              <a:gdLst>
                <a:gd name="T0" fmla="*/ 88 w 88"/>
                <a:gd name="T1" fmla="*/ 15 h 148"/>
                <a:gd name="T2" fmla="*/ 0 w 88"/>
                <a:gd name="T3" fmla="*/ 1 h 148"/>
                <a:gd name="T4" fmla="*/ 2 w 88"/>
                <a:gd name="T5" fmla="*/ 136 h 148"/>
                <a:gd name="T6" fmla="*/ 88 w 88"/>
                <a:gd name="T7" fmla="*/ 148 h 148"/>
                <a:gd name="T8" fmla="*/ 88 w 88"/>
                <a:gd name="T9" fmla="*/ 1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8">
                  <a:moveTo>
                    <a:pt x="88" y="15"/>
                  </a:moveTo>
                  <a:cubicBezTo>
                    <a:pt x="84" y="13"/>
                    <a:pt x="57" y="0"/>
                    <a:pt x="0" y="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53" y="135"/>
                    <a:pt x="80" y="145"/>
                    <a:pt x="88" y="148"/>
                  </a:cubicBezTo>
                  <a:lnTo>
                    <a:pt x="88" y="15"/>
                  </a:lnTo>
                  <a:close/>
                </a:path>
              </a:pathLst>
            </a:custGeom>
            <a:solidFill>
              <a:srgbClr val="F3F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0" name="Freeform 1121"/>
            <p:cNvSpPr>
              <a:spLocks/>
            </p:cNvSpPr>
            <p:nvPr/>
          </p:nvSpPr>
          <p:spPr bwMode="auto">
            <a:xfrm>
              <a:off x="11820524" y="6519864"/>
              <a:ext cx="276225" cy="514350"/>
            </a:xfrm>
            <a:custGeom>
              <a:avLst/>
              <a:gdLst>
                <a:gd name="T0" fmla="*/ 174 w 174"/>
                <a:gd name="T1" fmla="*/ 324 h 324"/>
                <a:gd name="T2" fmla="*/ 90 w 174"/>
                <a:gd name="T3" fmla="*/ 234 h 324"/>
                <a:gd name="T4" fmla="*/ 6 w 174"/>
                <a:gd name="T5" fmla="*/ 324 h 324"/>
                <a:gd name="T6" fmla="*/ 0 w 174"/>
                <a:gd name="T7" fmla="*/ 18 h 324"/>
                <a:gd name="T8" fmla="*/ 168 w 174"/>
                <a:gd name="T9" fmla="*/ 0 h 324"/>
                <a:gd name="T10" fmla="*/ 174 w 174"/>
                <a:gd name="T1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324">
                  <a:moveTo>
                    <a:pt x="174" y="324"/>
                  </a:moveTo>
                  <a:lnTo>
                    <a:pt x="90" y="234"/>
                  </a:lnTo>
                  <a:lnTo>
                    <a:pt x="6" y="324"/>
                  </a:lnTo>
                  <a:lnTo>
                    <a:pt x="0" y="18"/>
                  </a:lnTo>
                  <a:lnTo>
                    <a:pt x="168" y="0"/>
                  </a:lnTo>
                  <a:lnTo>
                    <a:pt x="174" y="324"/>
                  </a:ln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41" name="กลุ่ม 340"/>
          <p:cNvGrpSpPr/>
          <p:nvPr/>
        </p:nvGrpSpPr>
        <p:grpSpPr>
          <a:xfrm rot="21180278">
            <a:off x="15392915" y="7588051"/>
            <a:ext cx="3823592" cy="3240173"/>
            <a:chOff x="4884738" y="5400675"/>
            <a:chExt cx="1935163" cy="1639888"/>
          </a:xfrm>
        </p:grpSpPr>
        <p:sp>
          <p:nvSpPr>
            <p:cNvPr id="342" name="Freeform 1122"/>
            <p:cNvSpPr>
              <a:spLocks/>
            </p:cNvSpPr>
            <p:nvPr/>
          </p:nvSpPr>
          <p:spPr bwMode="auto">
            <a:xfrm>
              <a:off x="4884738" y="5468938"/>
              <a:ext cx="1935163" cy="1571625"/>
            </a:xfrm>
            <a:custGeom>
              <a:avLst/>
              <a:gdLst>
                <a:gd name="T0" fmla="*/ 200 w 203"/>
                <a:gd name="T1" fmla="*/ 0 h 165"/>
                <a:gd name="T2" fmla="*/ 0 w 203"/>
                <a:gd name="T3" fmla="*/ 3 h 165"/>
                <a:gd name="T4" fmla="*/ 2 w 203"/>
                <a:gd name="T5" fmla="*/ 160 h 165"/>
                <a:gd name="T6" fmla="*/ 88 w 203"/>
                <a:gd name="T7" fmla="*/ 158 h 165"/>
                <a:gd name="T8" fmla="*/ 102 w 203"/>
                <a:gd name="T9" fmla="*/ 165 h 165"/>
                <a:gd name="T10" fmla="*/ 115 w 203"/>
                <a:gd name="T11" fmla="*/ 158 h 165"/>
                <a:gd name="T12" fmla="*/ 203 w 203"/>
                <a:gd name="T13" fmla="*/ 157 h 165"/>
                <a:gd name="T14" fmla="*/ 200 w 203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65">
                  <a:moveTo>
                    <a:pt x="20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90" y="161"/>
                    <a:pt x="95" y="165"/>
                    <a:pt x="102" y="165"/>
                  </a:cubicBezTo>
                  <a:cubicBezTo>
                    <a:pt x="108" y="164"/>
                    <a:pt x="114" y="161"/>
                    <a:pt x="115" y="158"/>
                  </a:cubicBezTo>
                  <a:cubicBezTo>
                    <a:pt x="203" y="157"/>
                    <a:pt x="203" y="157"/>
                    <a:pt x="203" y="15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04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3" name="Freeform 1123"/>
            <p:cNvSpPr>
              <a:spLocks/>
            </p:cNvSpPr>
            <p:nvPr/>
          </p:nvSpPr>
          <p:spPr bwMode="auto">
            <a:xfrm>
              <a:off x="4999038" y="6640513"/>
              <a:ext cx="1687513" cy="247650"/>
            </a:xfrm>
            <a:custGeom>
              <a:avLst/>
              <a:gdLst>
                <a:gd name="T0" fmla="*/ 1063 w 1063"/>
                <a:gd name="T1" fmla="*/ 0 h 156"/>
                <a:gd name="T2" fmla="*/ 0 w 1063"/>
                <a:gd name="T3" fmla="*/ 18 h 156"/>
                <a:gd name="T4" fmla="*/ 0 w 1063"/>
                <a:gd name="T5" fmla="*/ 156 h 156"/>
                <a:gd name="T6" fmla="*/ 1063 w 1063"/>
                <a:gd name="T7" fmla="*/ 138 h 156"/>
                <a:gd name="T8" fmla="*/ 1063 w 1063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156">
                  <a:moveTo>
                    <a:pt x="1063" y="0"/>
                  </a:moveTo>
                  <a:lnTo>
                    <a:pt x="0" y="18"/>
                  </a:lnTo>
                  <a:lnTo>
                    <a:pt x="0" y="156"/>
                  </a:lnTo>
                  <a:lnTo>
                    <a:pt x="1063" y="138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C7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4" name="Freeform 1124"/>
            <p:cNvSpPr>
              <a:spLocks/>
            </p:cNvSpPr>
            <p:nvPr/>
          </p:nvSpPr>
          <p:spPr bwMode="auto">
            <a:xfrm>
              <a:off x="4970463" y="5410200"/>
              <a:ext cx="1716088" cy="1439863"/>
            </a:xfrm>
            <a:custGeom>
              <a:avLst/>
              <a:gdLst>
                <a:gd name="T0" fmla="*/ 89 w 180"/>
                <a:gd name="T1" fmla="*/ 17 h 151"/>
                <a:gd name="T2" fmla="*/ 0 w 180"/>
                <a:gd name="T3" fmla="*/ 3 h 151"/>
                <a:gd name="T4" fmla="*/ 2 w 180"/>
                <a:gd name="T5" fmla="*/ 137 h 151"/>
                <a:gd name="T6" fmla="*/ 91 w 180"/>
                <a:gd name="T7" fmla="*/ 151 h 151"/>
                <a:gd name="T8" fmla="*/ 180 w 180"/>
                <a:gd name="T9" fmla="*/ 134 h 151"/>
                <a:gd name="T10" fmla="*/ 178 w 180"/>
                <a:gd name="T11" fmla="*/ 0 h 151"/>
                <a:gd name="T12" fmla="*/ 89 w 180"/>
                <a:gd name="T13" fmla="*/ 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51">
                  <a:moveTo>
                    <a:pt x="89" y="17"/>
                  </a:moveTo>
                  <a:cubicBezTo>
                    <a:pt x="89" y="17"/>
                    <a:pt x="63" y="2"/>
                    <a:pt x="0" y="3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65" y="136"/>
                    <a:pt x="91" y="151"/>
                    <a:pt x="91" y="151"/>
                  </a:cubicBezTo>
                  <a:cubicBezTo>
                    <a:pt x="91" y="151"/>
                    <a:pt x="117" y="135"/>
                    <a:pt x="180" y="13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15" y="1"/>
                    <a:pt x="89" y="17"/>
                    <a:pt x="89" y="17"/>
                  </a:cubicBezTo>
                  <a:close/>
                </a:path>
              </a:pathLst>
            </a:custGeom>
            <a:solidFill>
              <a:srgbClr val="EA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5" name="Freeform 1125"/>
            <p:cNvSpPr>
              <a:spLocks/>
            </p:cNvSpPr>
            <p:nvPr/>
          </p:nvSpPr>
          <p:spPr bwMode="auto">
            <a:xfrm>
              <a:off x="4970463" y="5429250"/>
              <a:ext cx="849313" cy="1411288"/>
            </a:xfrm>
            <a:custGeom>
              <a:avLst/>
              <a:gdLst>
                <a:gd name="T0" fmla="*/ 89 w 89"/>
                <a:gd name="T1" fmla="*/ 15 h 148"/>
                <a:gd name="T2" fmla="*/ 0 w 89"/>
                <a:gd name="T3" fmla="*/ 1 h 148"/>
                <a:gd name="T4" fmla="*/ 2 w 89"/>
                <a:gd name="T5" fmla="*/ 135 h 148"/>
                <a:gd name="T6" fmla="*/ 89 w 89"/>
                <a:gd name="T7" fmla="*/ 148 h 148"/>
                <a:gd name="T8" fmla="*/ 89 w 89"/>
                <a:gd name="T9" fmla="*/ 1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48">
                  <a:moveTo>
                    <a:pt x="89" y="15"/>
                  </a:moveTo>
                  <a:cubicBezTo>
                    <a:pt x="84" y="12"/>
                    <a:pt x="57" y="0"/>
                    <a:pt x="0" y="1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54" y="134"/>
                    <a:pt x="80" y="144"/>
                    <a:pt x="89" y="148"/>
                  </a:cubicBezTo>
                  <a:lnTo>
                    <a:pt x="89" y="15"/>
                  </a:lnTo>
                  <a:close/>
                </a:path>
              </a:pathLst>
            </a:custGeom>
            <a:solidFill>
              <a:srgbClr val="F3F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6" name="Freeform 1126"/>
            <p:cNvSpPr>
              <a:spLocks/>
            </p:cNvSpPr>
            <p:nvPr/>
          </p:nvSpPr>
          <p:spPr bwMode="auto">
            <a:xfrm>
              <a:off x="6238876" y="5400675"/>
              <a:ext cx="266700" cy="525463"/>
            </a:xfrm>
            <a:custGeom>
              <a:avLst/>
              <a:gdLst>
                <a:gd name="T0" fmla="*/ 168 w 168"/>
                <a:gd name="T1" fmla="*/ 331 h 331"/>
                <a:gd name="T2" fmla="*/ 84 w 168"/>
                <a:gd name="T3" fmla="*/ 241 h 331"/>
                <a:gd name="T4" fmla="*/ 6 w 168"/>
                <a:gd name="T5" fmla="*/ 331 h 331"/>
                <a:gd name="T6" fmla="*/ 0 w 168"/>
                <a:gd name="T7" fmla="*/ 24 h 331"/>
                <a:gd name="T8" fmla="*/ 162 w 168"/>
                <a:gd name="T9" fmla="*/ 0 h 331"/>
                <a:gd name="T10" fmla="*/ 168 w 168"/>
                <a:gd name="T1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331">
                  <a:moveTo>
                    <a:pt x="168" y="331"/>
                  </a:moveTo>
                  <a:lnTo>
                    <a:pt x="84" y="241"/>
                  </a:lnTo>
                  <a:lnTo>
                    <a:pt x="6" y="331"/>
                  </a:lnTo>
                  <a:lnTo>
                    <a:pt x="0" y="24"/>
                  </a:lnTo>
                  <a:lnTo>
                    <a:pt x="162" y="0"/>
                  </a:lnTo>
                  <a:lnTo>
                    <a:pt x="168" y="331"/>
                  </a:ln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47" name="กลุ่ม 346"/>
          <p:cNvGrpSpPr/>
          <p:nvPr/>
        </p:nvGrpSpPr>
        <p:grpSpPr>
          <a:xfrm rot="1626268">
            <a:off x="13401070" y="10296525"/>
            <a:ext cx="1933575" cy="1590675"/>
            <a:chOff x="7162801" y="2857500"/>
            <a:chExt cx="1933575" cy="1590675"/>
          </a:xfrm>
        </p:grpSpPr>
        <p:sp>
          <p:nvSpPr>
            <p:cNvPr id="348" name="Freeform 1127"/>
            <p:cNvSpPr>
              <a:spLocks/>
            </p:cNvSpPr>
            <p:nvPr/>
          </p:nvSpPr>
          <p:spPr bwMode="auto">
            <a:xfrm>
              <a:off x="7962901" y="3371850"/>
              <a:ext cx="1133475" cy="466725"/>
            </a:xfrm>
            <a:custGeom>
              <a:avLst/>
              <a:gdLst>
                <a:gd name="T0" fmla="*/ 4 w 119"/>
                <a:gd name="T1" fmla="*/ 0 h 49"/>
                <a:gd name="T2" fmla="*/ 119 w 119"/>
                <a:gd name="T3" fmla="*/ 26 h 49"/>
                <a:gd name="T4" fmla="*/ 76 w 119"/>
                <a:gd name="T5" fmla="*/ 40 h 49"/>
                <a:gd name="T6" fmla="*/ 13 w 119"/>
                <a:gd name="T7" fmla="*/ 27 h 49"/>
                <a:gd name="T8" fmla="*/ 9 w 119"/>
                <a:gd name="T9" fmla="*/ 17 h 49"/>
                <a:gd name="T10" fmla="*/ 0 w 119"/>
                <a:gd name="T11" fmla="*/ 15 h 49"/>
                <a:gd name="T12" fmla="*/ 4 w 119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49">
                  <a:moveTo>
                    <a:pt x="4" y="0"/>
                  </a:move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1" y="49"/>
                    <a:pt x="76" y="40"/>
                  </a:cubicBezTo>
                  <a:cubicBezTo>
                    <a:pt x="42" y="32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A4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9" name="Freeform 1128"/>
            <p:cNvSpPr>
              <a:spLocks noEditPoints="1"/>
            </p:cNvSpPr>
            <p:nvPr/>
          </p:nvSpPr>
          <p:spPr bwMode="auto">
            <a:xfrm>
              <a:off x="7162801" y="2857500"/>
              <a:ext cx="857250" cy="666750"/>
            </a:xfrm>
            <a:custGeom>
              <a:avLst/>
              <a:gdLst>
                <a:gd name="T0" fmla="*/ 15 w 90"/>
                <a:gd name="T1" fmla="*/ 53 h 70"/>
                <a:gd name="T2" fmla="*/ 24 w 90"/>
                <a:gd name="T3" fmla="*/ 58 h 70"/>
                <a:gd name="T4" fmla="*/ 24 w 90"/>
                <a:gd name="T5" fmla="*/ 58 h 70"/>
                <a:gd name="T6" fmla="*/ 86 w 90"/>
                <a:gd name="T7" fmla="*/ 70 h 70"/>
                <a:gd name="T8" fmla="*/ 90 w 90"/>
                <a:gd name="T9" fmla="*/ 53 h 70"/>
                <a:gd name="T10" fmla="*/ 71 w 90"/>
                <a:gd name="T11" fmla="*/ 42 h 70"/>
                <a:gd name="T12" fmla="*/ 60 w 90"/>
                <a:gd name="T13" fmla="*/ 26 h 70"/>
                <a:gd name="T14" fmla="*/ 57 w 90"/>
                <a:gd name="T15" fmla="*/ 19 h 70"/>
                <a:gd name="T16" fmla="*/ 57 w 90"/>
                <a:gd name="T17" fmla="*/ 19 h 70"/>
                <a:gd name="T18" fmla="*/ 57 w 90"/>
                <a:gd name="T19" fmla="*/ 19 h 70"/>
                <a:gd name="T20" fmla="*/ 50 w 90"/>
                <a:gd name="T21" fmla="*/ 9 h 70"/>
                <a:gd name="T22" fmla="*/ 10 w 90"/>
                <a:gd name="T23" fmla="*/ 14 h 70"/>
                <a:gd name="T24" fmla="*/ 15 w 90"/>
                <a:gd name="T25" fmla="*/ 53 h 70"/>
                <a:gd name="T26" fmla="*/ 42 w 90"/>
                <a:gd name="T27" fmla="*/ 19 h 70"/>
                <a:gd name="T28" fmla="*/ 45 w 90"/>
                <a:gd name="T29" fmla="*/ 41 h 70"/>
                <a:gd name="T30" fmla="*/ 22 w 90"/>
                <a:gd name="T31" fmla="*/ 44 h 70"/>
                <a:gd name="T32" fmla="*/ 19 w 90"/>
                <a:gd name="T33" fmla="*/ 21 h 70"/>
                <a:gd name="T34" fmla="*/ 42 w 90"/>
                <a:gd name="T35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70">
                  <a:moveTo>
                    <a:pt x="15" y="53"/>
                  </a:moveTo>
                  <a:cubicBezTo>
                    <a:pt x="17" y="56"/>
                    <a:pt x="20" y="57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9"/>
                    <a:pt x="86" y="70"/>
                    <a:pt x="86" y="70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80" y="50"/>
                    <a:pt x="71" y="42"/>
                  </a:cubicBezTo>
                  <a:cubicBezTo>
                    <a:pt x="65" y="38"/>
                    <a:pt x="62" y="31"/>
                    <a:pt x="60" y="26"/>
                  </a:cubicBezTo>
                  <a:cubicBezTo>
                    <a:pt x="59" y="24"/>
                    <a:pt x="58" y="21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5"/>
                    <a:pt x="53" y="12"/>
                    <a:pt x="50" y="9"/>
                  </a:cubicBezTo>
                  <a:cubicBezTo>
                    <a:pt x="37" y="0"/>
                    <a:pt x="20" y="2"/>
                    <a:pt x="10" y="14"/>
                  </a:cubicBezTo>
                  <a:cubicBezTo>
                    <a:pt x="0" y="26"/>
                    <a:pt x="2" y="44"/>
                    <a:pt x="15" y="53"/>
                  </a:cubicBezTo>
                  <a:close/>
                  <a:moveTo>
                    <a:pt x="42" y="19"/>
                  </a:moveTo>
                  <a:cubicBezTo>
                    <a:pt x="49" y="24"/>
                    <a:pt x="50" y="34"/>
                    <a:pt x="45" y="41"/>
                  </a:cubicBezTo>
                  <a:cubicBezTo>
                    <a:pt x="39" y="48"/>
                    <a:pt x="29" y="49"/>
                    <a:pt x="22" y="44"/>
                  </a:cubicBezTo>
                  <a:cubicBezTo>
                    <a:pt x="15" y="38"/>
                    <a:pt x="14" y="28"/>
                    <a:pt x="19" y="21"/>
                  </a:cubicBezTo>
                  <a:cubicBezTo>
                    <a:pt x="25" y="14"/>
                    <a:pt x="35" y="13"/>
                    <a:pt x="42" y="19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0" name="Freeform 1129"/>
            <p:cNvSpPr>
              <a:spLocks noEditPoints="1"/>
            </p:cNvSpPr>
            <p:nvPr/>
          </p:nvSpPr>
          <p:spPr bwMode="auto">
            <a:xfrm>
              <a:off x="7391401" y="3581400"/>
              <a:ext cx="714375" cy="866775"/>
            </a:xfrm>
            <a:custGeom>
              <a:avLst/>
              <a:gdLst>
                <a:gd name="T0" fmla="*/ 20 w 75"/>
                <a:gd name="T1" fmla="*/ 84 h 91"/>
                <a:gd name="T2" fmla="*/ 58 w 75"/>
                <a:gd name="T3" fmla="*/ 71 h 91"/>
                <a:gd name="T4" fmla="*/ 61 w 75"/>
                <a:gd name="T5" fmla="*/ 59 h 91"/>
                <a:gd name="T6" fmla="*/ 61 w 75"/>
                <a:gd name="T7" fmla="*/ 59 h 91"/>
                <a:gd name="T8" fmla="*/ 59 w 75"/>
                <a:gd name="T9" fmla="*/ 51 h 91"/>
                <a:gd name="T10" fmla="*/ 62 w 75"/>
                <a:gd name="T11" fmla="*/ 32 h 91"/>
                <a:gd name="T12" fmla="*/ 75 w 75"/>
                <a:gd name="T13" fmla="*/ 13 h 91"/>
                <a:gd name="T14" fmla="*/ 64 w 75"/>
                <a:gd name="T15" fmla="*/ 0 h 91"/>
                <a:gd name="T16" fmla="*/ 13 w 75"/>
                <a:gd name="T17" fmla="*/ 38 h 91"/>
                <a:gd name="T18" fmla="*/ 13 w 75"/>
                <a:gd name="T19" fmla="*/ 38 h 91"/>
                <a:gd name="T20" fmla="*/ 13 w 75"/>
                <a:gd name="T21" fmla="*/ 38 h 91"/>
                <a:gd name="T22" fmla="*/ 7 w 75"/>
                <a:gd name="T23" fmla="*/ 47 h 91"/>
                <a:gd name="T24" fmla="*/ 20 w 75"/>
                <a:gd name="T25" fmla="*/ 84 h 91"/>
                <a:gd name="T26" fmla="*/ 26 w 75"/>
                <a:gd name="T27" fmla="*/ 73 h 91"/>
                <a:gd name="T28" fmla="*/ 18 w 75"/>
                <a:gd name="T29" fmla="*/ 52 h 91"/>
                <a:gd name="T30" fmla="*/ 39 w 75"/>
                <a:gd name="T31" fmla="*/ 44 h 91"/>
                <a:gd name="T32" fmla="*/ 47 w 75"/>
                <a:gd name="T33" fmla="*/ 66 h 91"/>
                <a:gd name="T34" fmla="*/ 26 w 75"/>
                <a:gd name="T35" fmla="*/ 7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91">
                  <a:moveTo>
                    <a:pt x="20" y="84"/>
                  </a:moveTo>
                  <a:cubicBezTo>
                    <a:pt x="35" y="91"/>
                    <a:pt x="51" y="85"/>
                    <a:pt x="58" y="71"/>
                  </a:cubicBezTo>
                  <a:cubicBezTo>
                    <a:pt x="60" y="67"/>
                    <a:pt x="61" y="63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6"/>
                    <a:pt x="60" y="54"/>
                    <a:pt x="59" y="51"/>
                  </a:cubicBezTo>
                  <a:cubicBezTo>
                    <a:pt x="59" y="46"/>
                    <a:pt x="59" y="38"/>
                    <a:pt x="62" y="32"/>
                  </a:cubicBezTo>
                  <a:cubicBezTo>
                    <a:pt x="67" y="21"/>
                    <a:pt x="75" y="13"/>
                    <a:pt x="75" y="1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14" y="3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0" y="41"/>
                    <a:pt x="8" y="44"/>
                    <a:pt x="7" y="47"/>
                  </a:cubicBezTo>
                  <a:cubicBezTo>
                    <a:pt x="0" y="61"/>
                    <a:pt x="6" y="78"/>
                    <a:pt x="20" y="84"/>
                  </a:cubicBezTo>
                  <a:close/>
                  <a:moveTo>
                    <a:pt x="26" y="73"/>
                  </a:moveTo>
                  <a:cubicBezTo>
                    <a:pt x="18" y="70"/>
                    <a:pt x="14" y="60"/>
                    <a:pt x="18" y="52"/>
                  </a:cubicBezTo>
                  <a:cubicBezTo>
                    <a:pt x="22" y="44"/>
                    <a:pt x="31" y="40"/>
                    <a:pt x="39" y="44"/>
                  </a:cubicBezTo>
                  <a:cubicBezTo>
                    <a:pt x="47" y="48"/>
                    <a:pt x="51" y="58"/>
                    <a:pt x="47" y="66"/>
                  </a:cubicBezTo>
                  <a:cubicBezTo>
                    <a:pt x="43" y="74"/>
                    <a:pt x="34" y="77"/>
                    <a:pt x="26" y="73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1" name="Freeform 1130"/>
            <p:cNvSpPr>
              <a:spLocks/>
            </p:cNvSpPr>
            <p:nvPr/>
          </p:nvSpPr>
          <p:spPr bwMode="auto">
            <a:xfrm>
              <a:off x="8010526" y="2857500"/>
              <a:ext cx="981075" cy="847725"/>
            </a:xfrm>
            <a:custGeom>
              <a:avLst/>
              <a:gdLst>
                <a:gd name="T0" fmla="*/ 10 w 103"/>
                <a:gd name="T1" fmla="*/ 89 h 89"/>
                <a:gd name="T2" fmla="*/ 103 w 103"/>
                <a:gd name="T3" fmla="*/ 16 h 89"/>
                <a:gd name="T4" fmla="*/ 58 w 103"/>
                <a:gd name="T5" fmla="*/ 22 h 89"/>
                <a:gd name="T6" fmla="*/ 7 w 103"/>
                <a:gd name="T7" fmla="*/ 61 h 89"/>
                <a:gd name="T8" fmla="*/ 7 w 103"/>
                <a:gd name="T9" fmla="*/ 72 h 89"/>
                <a:gd name="T10" fmla="*/ 0 w 103"/>
                <a:gd name="T11" fmla="*/ 77 h 89"/>
                <a:gd name="T12" fmla="*/ 10 w 103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89">
                  <a:moveTo>
                    <a:pt x="10" y="89"/>
                  </a:move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85" y="0"/>
                    <a:pt x="58" y="22"/>
                  </a:cubicBezTo>
                  <a:cubicBezTo>
                    <a:pt x="30" y="44"/>
                    <a:pt x="7" y="61"/>
                    <a:pt x="7" y="6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89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2" name="Freeform 1131"/>
            <p:cNvSpPr>
              <a:spLocks/>
            </p:cNvSpPr>
            <p:nvPr/>
          </p:nvSpPr>
          <p:spPr bwMode="auto">
            <a:xfrm>
              <a:off x="8124826" y="3438525"/>
              <a:ext cx="123825" cy="123825"/>
            </a:xfrm>
            <a:custGeom>
              <a:avLst/>
              <a:gdLst>
                <a:gd name="T0" fmla="*/ 2 w 13"/>
                <a:gd name="T1" fmla="*/ 3 h 13"/>
                <a:gd name="T2" fmla="*/ 10 w 13"/>
                <a:gd name="T3" fmla="*/ 2 h 13"/>
                <a:gd name="T4" fmla="*/ 11 w 13"/>
                <a:gd name="T5" fmla="*/ 10 h 13"/>
                <a:gd name="T6" fmla="*/ 3 w 13"/>
                <a:gd name="T7" fmla="*/ 11 h 13"/>
                <a:gd name="T8" fmla="*/ 2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3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0E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53" name="กลุ่ม 352"/>
          <p:cNvGrpSpPr/>
          <p:nvPr/>
        </p:nvGrpSpPr>
        <p:grpSpPr>
          <a:xfrm>
            <a:off x="17339003" y="6200775"/>
            <a:ext cx="904875" cy="962025"/>
            <a:chOff x="5895976" y="2525713"/>
            <a:chExt cx="904875" cy="962025"/>
          </a:xfrm>
        </p:grpSpPr>
        <p:sp>
          <p:nvSpPr>
            <p:cNvPr id="354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5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56" name="กลุ่ม 355"/>
          <p:cNvGrpSpPr/>
          <p:nvPr/>
        </p:nvGrpSpPr>
        <p:grpSpPr>
          <a:xfrm rot="21381996">
            <a:off x="13795459" y="2399141"/>
            <a:ext cx="7702535" cy="3703927"/>
            <a:chOff x="6229350" y="4205480"/>
            <a:chExt cx="2697163" cy="1296988"/>
          </a:xfrm>
        </p:grpSpPr>
        <p:sp>
          <p:nvSpPr>
            <p:cNvPr id="357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8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9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0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1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2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3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4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5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6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7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8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9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0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1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2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3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4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5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6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7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8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9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0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1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2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3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4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5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6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7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8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9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0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1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2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3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4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5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6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7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8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9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0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1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2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3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4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5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6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7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8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9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0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1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2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3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4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5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6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7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8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9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0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1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2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3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4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5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6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7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8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9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0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1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2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3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434" name="Freeform 1110"/>
          <p:cNvSpPr>
            <a:spLocks/>
          </p:cNvSpPr>
          <p:nvPr/>
        </p:nvSpPr>
        <p:spPr bwMode="auto">
          <a:xfrm>
            <a:off x="4991510" y="3738034"/>
            <a:ext cx="2243257" cy="1005515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rgbClr val="72C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9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7" name="TextBox 566"/>
          <p:cNvSpPr txBox="1"/>
          <p:nvPr/>
        </p:nvSpPr>
        <p:spPr>
          <a:xfrm>
            <a:off x="8396306" y="483017"/>
            <a:ext cx="768795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Education Animate</a:t>
            </a:r>
            <a:endParaRPr lang="id-ID" sz="6000" b="1" dirty="0">
              <a:solidFill>
                <a:srgbClr val="FFC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568" name="Group 1"/>
          <p:cNvGrpSpPr/>
          <p:nvPr/>
        </p:nvGrpSpPr>
        <p:grpSpPr>
          <a:xfrm>
            <a:off x="9807917" y="1524000"/>
            <a:ext cx="5020920" cy="120485"/>
            <a:chOff x="10866255" y="8448874"/>
            <a:chExt cx="2738812" cy="73150"/>
          </a:xfrm>
        </p:grpSpPr>
        <p:sp>
          <p:nvSpPr>
            <p:cNvPr id="569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5" name="กลุ่ม 574"/>
          <p:cNvGrpSpPr/>
          <p:nvPr/>
        </p:nvGrpSpPr>
        <p:grpSpPr>
          <a:xfrm>
            <a:off x="10204097" y="2616656"/>
            <a:ext cx="2026341" cy="3786198"/>
            <a:chOff x="12814301" y="7720013"/>
            <a:chExt cx="1219200" cy="2278063"/>
          </a:xfrm>
        </p:grpSpPr>
        <p:sp>
          <p:nvSpPr>
            <p:cNvPr id="576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7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78" name="กลุ่ม 577"/>
          <p:cNvGrpSpPr/>
          <p:nvPr/>
        </p:nvGrpSpPr>
        <p:grpSpPr>
          <a:xfrm>
            <a:off x="8428037" y="1967724"/>
            <a:ext cx="1839012" cy="4482754"/>
            <a:chOff x="11403013" y="7348538"/>
            <a:chExt cx="1106488" cy="2697163"/>
          </a:xfrm>
        </p:grpSpPr>
        <p:sp>
          <p:nvSpPr>
            <p:cNvPr id="579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0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81" name="กลุ่ม 580"/>
          <p:cNvGrpSpPr/>
          <p:nvPr/>
        </p:nvGrpSpPr>
        <p:grpSpPr>
          <a:xfrm>
            <a:off x="274637" y="3125710"/>
            <a:ext cx="1776968" cy="3320247"/>
            <a:chOff x="12814301" y="7720013"/>
            <a:chExt cx="1219200" cy="2278063"/>
          </a:xfrm>
        </p:grpSpPr>
        <p:sp>
          <p:nvSpPr>
            <p:cNvPr id="582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3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84" name="กลุ่ม 583"/>
          <p:cNvGrpSpPr/>
          <p:nvPr/>
        </p:nvGrpSpPr>
        <p:grpSpPr>
          <a:xfrm>
            <a:off x="1538326" y="1201606"/>
            <a:ext cx="2154207" cy="5251071"/>
            <a:chOff x="11403013" y="7348538"/>
            <a:chExt cx="1106488" cy="2697163"/>
          </a:xfrm>
        </p:grpSpPr>
        <p:sp>
          <p:nvSpPr>
            <p:cNvPr id="585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6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87" name="กลุ่ม 586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588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9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0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91" name="กลุ่ม 590"/>
          <p:cNvGrpSpPr/>
          <p:nvPr/>
        </p:nvGrpSpPr>
        <p:grpSpPr>
          <a:xfrm>
            <a:off x="5684837" y="2861599"/>
            <a:ext cx="1470795" cy="3585194"/>
            <a:chOff x="11403013" y="7348538"/>
            <a:chExt cx="1106488" cy="2697163"/>
          </a:xfrm>
        </p:grpSpPr>
        <p:sp>
          <p:nvSpPr>
            <p:cNvPr id="592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3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94" name="กลุ่ม 593"/>
          <p:cNvGrpSpPr/>
          <p:nvPr/>
        </p:nvGrpSpPr>
        <p:grpSpPr>
          <a:xfrm>
            <a:off x="6910003" y="4133885"/>
            <a:ext cx="1213234" cy="2266915"/>
            <a:chOff x="12814301" y="7720013"/>
            <a:chExt cx="1219200" cy="2278063"/>
          </a:xfrm>
        </p:grpSpPr>
        <p:sp>
          <p:nvSpPr>
            <p:cNvPr id="595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6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597" name="กลุ่ม 596"/>
          <p:cNvGrpSpPr/>
          <p:nvPr/>
        </p:nvGrpSpPr>
        <p:grpSpPr>
          <a:xfrm>
            <a:off x="4174790" y="4718324"/>
            <a:ext cx="900447" cy="1682476"/>
            <a:chOff x="12814301" y="7720013"/>
            <a:chExt cx="1219200" cy="2278063"/>
          </a:xfrm>
        </p:grpSpPr>
        <p:sp>
          <p:nvSpPr>
            <p:cNvPr id="598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9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600" name="Freeform 1110"/>
          <p:cNvSpPr>
            <a:spLocks/>
          </p:cNvSpPr>
          <p:nvPr/>
        </p:nvSpPr>
        <p:spPr bwMode="auto">
          <a:xfrm>
            <a:off x="18431096" y="2000250"/>
            <a:ext cx="1487488" cy="666750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01" name="Freeform 1111"/>
          <p:cNvSpPr>
            <a:spLocks/>
          </p:cNvSpPr>
          <p:nvPr/>
        </p:nvSpPr>
        <p:spPr bwMode="auto">
          <a:xfrm>
            <a:off x="20423409" y="962025"/>
            <a:ext cx="1744663" cy="1123950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602" name="กลุ่ม 601"/>
          <p:cNvGrpSpPr/>
          <p:nvPr/>
        </p:nvGrpSpPr>
        <p:grpSpPr>
          <a:xfrm>
            <a:off x="20467637" y="2590800"/>
            <a:ext cx="2402381" cy="4075080"/>
            <a:chOff x="20742489" y="8230394"/>
            <a:chExt cx="1573212" cy="2668588"/>
          </a:xfrm>
        </p:grpSpPr>
        <p:sp>
          <p:nvSpPr>
            <p:cNvPr id="603" name="Freeform 1195"/>
            <p:cNvSpPr>
              <a:spLocks/>
            </p:cNvSpPr>
            <p:nvPr/>
          </p:nvSpPr>
          <p:spPr bwMode="auto">
            <a:xfrm>
              <a:off x="20991726" y="9154319"/>
              <a:ext cx="1171575" cy="1257300"/>
            </a:xfrm>
            <a:custGeom>
              <a:avLst/>
              <a:gdLst>
                <a:gd name="T0" fmla="*/ 3 w 123"/>
                <a:gd name="T1" fmla="*/ 76 h 132"/>
                <a:gd name="T2" fmla="*/ 4 w 123"/>
                <a:gd name="T3" fmla="*/ 93 h 132"/>
                <a:gd name="T4" fmla="*/ 21 w 123"/>
                <a:gd name="T5" fmla="*/ 123 h 132"/>
                <a:gd name="T6" fmla="*/ 48 w 123"/>
                <a:gd name="T7" fmla="*/ 130 h 132"/>
                <a:gd name="T8" fmla="*/ 106 w 123"/>
                <a:gd name="T9" fmla="*/ 122 h 132"/>
                <a:gd name="T10" fmla="*/ 120 w 123"/>
                <a:gd name="T11" fmla="*/ 66 h 132"/>
                <a:gd name="T12" fmla="*/ 117 w 123"/>
                <a:gd name="T13" fmla="*/ 27 h 132"/>
                <a:gd name="T14" fmla="*/ 91 w 123"/>
                <a:gd name="T15" fmla="*/ 4 h 132"/>
                <a:gd name="T16" fmla="*/ 32 w 123"/>
                <a:gd name="T17" fmla="*/ 10 h 132"/>
                <a:gd name="T18" fmla="*/ 4 w 123"/>
                <a:gd name="T19" fmla="*/ 27 h 132"/>
                <a:gd name="T20" fmla="*/ 2 w 123"/>
                <a:gd name="T21" fmla="*/ 57 h 132"/>
                <a:gd name="T22" fmla="*/ 3 w 123"/>
                <a:gd name="T23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132">
                  <a:moveTo>
                    <a:pt x="3" y="76"/>
                  </a:moveTo>
                  <a:cubicBezTo>
                    <a:pt x="3" y="81"/>
                    <a:pt x="3" y="87"/>
                    <a:pt x="4" y="93"/>
                  </a:cubicBezTo>
                  <a:cubicBezTo>
                    <a:pt x="6" y="104"/>
                    <a:pt x="11" y="116"/>
                    <a:pt x="21" y="123"/>
                  </a:cubicBezTo>
                  <a:cubicBezTo>
                    <a:pt x="29" y="128"/>
                    <a:pt x="39" y="129"/>
                    <a:pt x="48" y="130"/>
                  </a:cubicBezTo>
                  <a:cubicBezTo>
                    <a:pt x="67" y="132"/>
                    <a:pt x="88" y="131"/>
                    <a:pt x="106" y="122"/>
                  </a:cubicBezTo>
                  <a:cubicBezTo>
                    <a:pt x="123" y="112"/>
                    <a:pt x="120" y="84"/>
                    <a:pt x="120" y="66"/>
                  </a:cubicBezTo>
                  <a:cubicBezTo>
                    <a:pt x="120" y="53"/>
                    <a:pt x="120" y="39"/>
                    <a:pt x="117" y="27"/>
                  </a:cubicBezTo>
                  <a:cubicBezTo>
                    <a:pt x="111" y="11"/>
                    <a:pt x="101" y="6"/>
                    <a:pt x="91" y="4"/>
                  </a:cubicBezTo>
                  <a:cubicBezTo>
                    <a:pt x="72" y="0"/>
                    <a:pt x="51" y="2"/>
                    <a:pt x="32" y="10"/>
                  </a:cubicBezTo>
                  <a:cubicBezTo>
                    <a:pt x="23" y="13"/>
                    <a:pt x="10" y="12"/>
                    <a:pt x="4" y="27"/>
                  </a:cubicBezTo>
                  <a:cubicBezTo>
                    <a:pt x="0" y="36"/>
                    <a:pt x="1" y="47"/>
                    <a:pt x="2" y="57"/>
                  </a:cubicBezTo>
                  <a:cubicBezTo>
                    <a:pt x="3" y="63"/>
                    <a:pt x="3" y="69"/>
                    <a:pt x="3" y="76"/>
                  </a:cubicBezTo>
                  <a:close/>
                </a:path>
              </a:pathLst>
            </a:custGeom>
            <a:solidFill>
              <a:srgbClr val="E65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4" name="Freeform 1196"/>
            <p:cNvSpPr>
              <a:spLocks/>
            </p:cNvSpPr>
            <p:nvPr/>
          </p:nvSpPr>
          <p:spPr bwMode="auto">
            <a:xfrm>
              <a:off x="20886951" y="9344819"/>
              <a:ext cx="371475" cy="533400"/>
            </a:xfrm>
            <a:custGeom>
              <a:avLst/>
              <a:gdLst>
                <a:gd name="T0" fmla="*/ 1 w 39"/>
                <a:gd name="T1" fmla="*/ 49 h 56"/>
                <a:gd name="T2" fmla="*/ 7 w 39"/>
                <a:gd name="T3" fmla="*/ 55 h 56"/>
                <a:gd name="T4" fmla="*/ 9 w 39"/>
                <a:gd name="T5" fmla="*/ 56 h 56"/>
                <a:gd name="T6" fmla="*/ 11 w 39"/>
                <a:gd name="T7" fmla="*/ 56 h 56"/>
                <a:gd name="T8" fmla="*/ 16 w 39"/>
                <a:gd name="T9" fmla="*/ 55 h 56"/>
                <a:gd name="T10" fmla="*/ 17 w 39"/>
                <a:gd name="T11" fmla="*/ 54 h 56"/>
                <a:gd name="T12" fmla="*/ 30 w 39"/>
                <a:gd name="T13" fmla="*/ 41 h 56"/>
                <a:gd name="T14" fmla="*/ 33 w 39"/>
                <a:gd name="T15" fmla="*/ 34 h 56"/>
                <a:gd name="T16" fmla="*/ 35 w 39"/>
                <a:gd name="T17" fmla="*/ 27 h 56"/>
                <a:gd name="T18" fmla="*/ 36 w 39"/>
                <a:gd name="T19" fmla="*/ 22 h 56"/>
                <a:gd name="T20" fmla="*/ 37 w 39"/>
                <a:gd name="T21" fmla="*/ 8 h 56"/>
                <a:gd name="T22" fmla="*/ 15 w 39"/>
                <a:gd name="T23" fmla="*/ 12 h 56"/>
                <a:gd name="T24" fmla="*/ 11 w 39"/>
                <a:gd name="T25" fmla="*/ 16 h 56"/>
                <a:gd name="T26" fmla="*/ 9 w 39"/>
                <a:gd name="T27" fmla="*/ 18 h 56"/>
                <a:gd name="T28" fmla="*/ 2 w 39"/>
                <a:gd name="T29" fmla="*/ 32 h 56"/>
                <a:gd name="T30" fmla="*/ 0 w 39"/>
                <a:gd name="T31" fmla="*/ 39 h 56"/>
                <a:gd name="T32" fmla="*/ 1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1" y="49"/>
                  </a:moveTo>
                  <a:cubicBezTo>
                    <a:pt x="2" y="52"/>
                    <a:pt x="4" y="54"/>
                    <a:pt x="7" y="55"/>
                  </a:cubicBezTo>
                  <a:cubicBezTo>
                    <a:pt x="8" y="56"/>
                    <a:pt x="9" y="56"/>
                    <a:pt x="9" y="56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6"/>
                    <a:pt x="14" y="56"/>
                    <a:pt x="16" y="55"/>
                  </a:cubicBezTo>
                  <a:cubicBezTo>
                    <a:pt x="16" y="55"/>
                    <a:pt x="17" y="54"/>
                    <a:pt x="17" y="54"/>
                  </a:cubicBezTo>
                  <a:cubicBezTo>
                    <a:pt x="22" y="51"/>
                    <a:pt x="27" y="46"/>
                    <a:pt x="30" y="41"/>
                  </a:cubicBezTo>
                  <a:cubicBezTo>
                    <a:pt x="31" y="39"/>
                    <a:pt x="32" y="36"/>
                    <a:pt x="33" y="34"/>
                  </a:cubicBezTo>
                  <a:cubicBezTo>
                    <a:pt x="34" y="31"/>
                    <a:pt x="35" y="29"/>
                    <a:pt x="35" y="27"/>
                  </a:cubicBezTo>
                  <a:cubicBezTo>
                    <a:pt x="35" y="25"/>
                    <a:pt x="36" y="24"/>
                    <a:pt x="36" y="22"/>
                  </a:cubicBezTo>
                  <a:cubicBezTo>
                    <a:pt x="37" y="18"/>
                    <a:pt x="39" y="12"/>
                    <a:pt x="37" y="8"/>
                  </a:cubicBezTo>
                  <a:cubicBezTo>
                    <a:pt x="34" y="0"/>
                    <a:pt x="22" y="7"/>
                    <a:pt x="15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6" y="22"/>
                    <a:pt x="3" y="27"/>
                    <a:pt x="2" y="32"/>
                  </a:cubicBezTo>
                  <a:cubicBezTo>
                    <a:pt x="1" y="34"/>
                    <a:pt x="0" y="36"/>
                    <a:pt x="0" y="39"/>
                  </a:cubicBezTo>
                  <a:cubicBezTo>
                    <a:pt x="0" y="42"/>
                    <a:pt x="0" y="45"/>
                    <a:pt x="1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5" name="Freeform 1197"/>
            <p:cNvSpPr>
              <a:spLocks/>
            </p:cNvSpPr>
            <p:nvPr/>
          </p:nvSpPr>
          <p:spPr bwMode="auto">
            <a:xfrm>
              <a:off x="20972676" y="9459119"/>
              <a:ext cx="247650" cy="209550"/>
            </a:xfrm>
            <a:custGeom>
              <a:avLst/>
              <a:gdLst>
                <a:gd name="T0" fmla="*/ 0 w 26"/>
                <a:gd name="T1" fmla="*/ 6 h 22"/>
                <a:gd name="T2" fmla="*/ 1 w 26"/>
                <a:gd name="T3" fmla="*/ 6 h 22"/>
                <a:gd name="T4" fmla="*/ 10 w 26"/>
                <a:gd name="T5" fmla="*/ 12 h 22"/>
                <a:gd name="T6" fmla="*/ 24 w 26"/>
                <a:gd name="T7" fmla="*/ 22 h 22"/>
                <a:gd name="T8" fmla="*/ 26 w 26"/>
                <a:gd name="T9" fmla="*/ 15 h 22"/>
                <a:gd name="T10" fmla="*/ 15 w 26"/>
                <a:gd name="T11" fmla="*/ 6 h 22"/>
                <a:gd name="T12" fmla="*/ 6 w 26"/>
                <a:gd name="T13" fmla="*/ 0 h 22"/>
                <a:gd name="T14" fmla="*/ 2 w 26"/>
                <a:gd name="T15" fmla="*/ 4 h 22"/>
                <a:gd name="T16" fmla="*/ 0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8"/>
                    <a:pt x="7" y="10"/>
                    <a:pt x="10" y="12"/>
                  </a:cubicBezTo>
                  <a:cubicBezTo>
                    <a:pt x="15" y="15"/>
                    <a:pt x="19" y="19"/>
                    <a:pt x="24" y="22"/>
                  </a:cubicBezTo>
                  <a:cubicBezTo>
                    <a:pt x="25" y="19"/>
                    <a:pt x="26" y="17"/>
                    <a:pt x="26" y="15"/>
                  </a:cubicBezTo>
                  <a:cubicBezTo>
                    <a:pt x="23" y="11"/>
                    <a:pt x="18" y="9"/>
                    <a:pt x="15" y="6"/>
                  </a:cubicBezTo>
                  <a:cubicBezTo>
                    <a:pt x="12" y="4"/>
                    <a:pt x="9" y="2"/>
                    <a:pt x="6" y="0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6" name="Freeform 1198"/>
            <p:cNvSpPr>
              <a:spLocks/>
            </p:cNvSpPr>
            <p:nvPr/>
          </p:nvSpPr>
          <p:spPr bwMode="auto">
            <a:xfrm>
              <a:off x="20886951" y="9640094"/>
              <a:ext cx="180975" cy="238125"/>
            </a:xfrm>
            <a:custGeom>
              <a:avLst/>
              <a:gdLst>
                <a:gd name="T0" fmla="*/ 0 w 19"/>
                <a:gd name="T1" fmla="*/ 8 h 25"/>
                <a:gd name="T2" fmla="*/ 3 w 19"/>
                <a:gd name="T3" fmla="*/ 7 h 25"/>
                <a:gd name="T4" fmla="*/ 11 w 19"/>
                <a:gd name="T5" fmla="*/ 7 h 25"/>
                <a:gd name="T6" fmla="*/ 9 w 19"/>
                <a:gd name="T7" fmla="*/ 16 h 25"/>
                <a:gd name="T8" fmla="*/ 11 w 19"/>
                <a:gd name="T9" fmla="*/ 25 h 25"/>
                <a:gd name="T10" fmla="*/ 16 w 19"/>
                <a:gd name="T11" fmla="*/ 24 h 25"/>
                <a:gd name="T12" fmla="*/ 17 w 19"/>
                <a:gd name="T13" fmla="*/ 23 h 25"/>
                <a:gd name="T14" fmla="*/ 16 w 19"/>
                <a:gd name="T15" fmla="*/ 13 h 25"/>
                <a:gd name="T16" fmla="*/ 18 w 19"/>
                <a:gd name="T17" fmla="*/ 7 h 25"/>
                <a:gd name="T18" fmla="*/ 18 w 19"/>
                <a:gd name="T19" fmla="*/ 4 h 25"/>
                <a:gd name="T20" fmla="*/ 18 w 19"/>
                <a:gd name="T21" fmla="*/ 4 h 25"/>
                <a:gd name="T22" fmla="*/ 17 w 19"/>
                <a:gd name="T23" fmla="*/ 3 h 25"/>
                <a:gd name="T24" fmla="*/ 16 w 19"/>
                <a:gd name="T25" fmla="*/ 2 h 25"/>
                <a:gd name="T26" fmla="*/ 2 w 19"/>
                <a:gd name="T27" fmla="*/ 1 h 25"/>
                <a:gd name="T28" fmla="*/ 0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0" y="8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6" y="7"/>
                    <a:pt x="8" y="7"/>
                    <a:pt x="11" y="7"/>
                  </a:cubicBezTo>
                  <a:cubicBezTo>
                    <a:pt x="10" y="10"/>
                    <a:pt x="10" y="14"/>
                    <a:pt x="9" y="16"/>
                  </a:cubicBezTo>
                  <a:cubicBezTo>
                    <a:pt x="9" y="19"/>
                    <a:pt x="10" y="22"/>
                    <a:pt x="11" y="25"/>
                  </a:cubicBezTo>
                  <a:cubicBezTo>
                    <a:pt x="13" y="25"/>
                    <a:pt x="14" y="25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6" y="20"/>
                    <a:pt x="16" y="17"/>
                    <a:pt x="16" y="13"/>
                  </a:cubicBezTo>
                  <a:cubicBezTo>
                    <a:pt x="17" y="11"/>
                    <a:pt x="18" y="9"/>
                    <a:pt x="18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0"/>
                    <a:pt x="6" y="0"/>
                    <a:pt x="2" y="1"/>
                  </a:cubicBezTo>
                  <a:cubicBezTo>
                    <a:pt x="1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7" name="Freeform 1199"/>
            <p:cNvSpPr>
              <a:spLocks/>
            </p:cNvSpPr>
            <p:nvPr/>
          </p:nvSpPr>
          <p:spPr bwMode="auto">
            <a:xfrm>
              <a:off x="20934576" y="9640094"/>
              <a:ext cx="142875" cy="123825"/>
            </a:xfrm>
            <a:custGeom>
              <a:avLst/>
              <a:gdLst>
                <a:gd name="T0" fmla="*/ 0 w 15"/>
                <a:gd name="T1" fmla="*/ 8 h 13"/>
                <a:gd name="T2" fmla="*/ 4 w 15"/>
                <a:gd name="T3" fmla="*/ 5 h 13"/>
                <a:gd name="T4" fmla="*/ 14 w 15"/>
                <a:gd name="T5" fmla="*/ 1 h 13"/>
                <a:gd name="T6" fmla="*/ 14 w 15"/>
                <a:gd name="T7" fmla="*/ 3 h 13"/>
                <a:gd name="T8" fmla="*/ 4 w 15"/>
                <a:gd name="T9" fmla="*/ 12 h 13"/>
                <a:gd name="T10" fmla="*/ 3 w 15"/>
                <a:gd name="T11" fmla="*/ 13 h 13"/>
                <a:gd name="T12" fmla="*/ 2 w 15"/>
                <a:gd name="T13" fmla="*/ 13 h 13"/>
                <a:gd name="T14" fmla="*/ 1 w 15"/>
                <a:gd name="T15" fmla="*/ 11 h 13"/>
                <a:gd name="T16" fmla="*/ 2 w 15"/>
                <a:gd name="T17" fmla="*/ 8 h 13"/>
                <a:gd name="T18" fmla="*/ 1 w 15"/>
                <a:gd name="T19" fmla="*/ 9 h 13"/>
                <a:gd name="T20" fmla="*/ 0 w 15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0" y="7"/>
                    <a:pt x="3" y="6"/>
                    <a:pt x="4" y="5"/>
                  </a:cubicBezTo>
                  <a:cubicBezTo>
                    <a:pt x="7" y="2"/>
                    <a:pt x="10" y="0"/>
                    <a:pt x="14" y="1"/>
                  </a:cubicBezTo>
                  <a:cubicBezTo>
                    <a:pt x="15" y="1"/>
                    <a:pt x="15" y="3"/>
                    <a:pt x="14" y="3"/>
                  </a:cubicBezTo>
                  <a:cubicBezTo>
                    <a:pt x="9" y="4"/>
                    <a:pt x="6" y="7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8" name="Freeform 1200"/>
            <p:cNvSpPr>
              <a:spLocks/>
            </p:cNvSpPr>
            <p:nvPr/>
          </p:nvSpPr>
          <p:spPr bwMode="auto">
            <a:xfrm>
              <a:off x="21896601" y="9344819"/>
              <a:ext cx="371475" cy="533400"/>
            </a:xfrm>
            <a:custGeom>
              <a:avLst/>
              <a:gdLst>
                <a:gd name="T0" fmla="*/ 37 w 39"/>
                <a:gd name="T1" fmla="*/ 49 h 56"/>
                <a:gd name="T2" fmla="*/ 32 w 39"/>
                <a:gd name="T3" fmla="*/ 55 h 56"/>
                <a:gd name="T4" fmla="*/ 29 w 39"/>
                <a:gd name="T5" fmla="*/ 56 h 56"/>
                <a:gd name="T6" fmla="*/ 28 w 39"/>
                <a:gd name="T7" fmla="*/ 56 h 56"/>
                <a:gd name="T8" fmla="*/ 23 w 39"/>
                <a:gd name="T9" fmla="*/ 55 h 56"/>
                <a:gd name="T10" fmla="*/ 21 w 39"/>
                <a:gd name="T11" fmla="*/ 54 h 56"/>
                <a:gd name="T12" fmla="*/ 9 w 39"/>
                <a:gd name="T13" fmla="*/ 41 h 56"/>
                <a:gd name="T14" fmla="*/ 5 w 39"/>
                <a:gd name="T15" fmla="*/ 34 h 56"/>
                <a:gd name="T16" fmla="*/ 3 w 39"/>
                <a:gd name="T17" fmla="*/ 27 h 56"/>
                <a:gd name="T18" fmla="*/ 3 w 39"/>
                <a:gd name="T19" fmla="*/ 22 h 56"/>
                <a:gd name="T20" fmla="*/ 1 w 39"/>
                <a:gd name="T21" fmla="*/ 8 h 56"/>
                <a:gd name="T22" fmla="*/ 23 w 39"/>
                <a:gd name="T23" fmla="*/ 12 h 56"/>
                <a:gd name="T24" fmla="*/ 28 w 39"/>
                <a:gd name="T25" fmla="*/ 16 h 56"/>
                <a:gd name="T26" fmla="*/ 29 w 39"/>
                <a:gd name="T27" fmla="*/ 18 h 56"/>
                <a:gd name="T28" fmla="*/ 37 w 39"/>
                <a:gd name="T29" fmla="*/ 32 h 56"/>
                <a:gd name="T30" fmla="*/ 38 w 39"/>
                <a:gd name="T31" fmla="*/ 39 h 56"/>
                <a:gd name="T32" fmla="*/ 37 w 39"/>
                <a:gd name="T3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56">
                  <a:moveTo>
                    <a:pt x="37" y="49"/>
                  </a:moveTo>
                  <a:cubicBezTo>
                    <a:pt x="36" y="52"/>
                    <a:pt x="35" y="54"/>
                    <a:pt x="32" y="55"/>
                  </a:cubicBezTo>
                  <a:cubicBezTo>
                    <a:pt x="31" y="56"/>
                    <a:pt x="30" y="56"/>
                    <a:pt x="29" y="56"/>
                  </a:cubicBezTo>
                  <a:cubicBezTo>
                    <a:pt x="29" y="56"/>
                    <a:pt x="28" y="56"/>
                    <a:pt x="28" y="56"/>
                  </a:cubicBezTo>
                  <a:cubicBezTo>
                    <a:pt x="26" y="56"/>
                    <a:pt x="24" y="56"/>
                    <a:pt x="23" y="55"/>
                  </a:cubicBezTo>
                  <a:cubicBezTo>
                    <a:pt x="22" y="55"/>
                    <a:pt x="22" y="54"/>
                    <a:pt x="21" y="54"/>
                  </a:cubicBezTo>
                  <a:cubicBezTo>
                    <a:pt x="17" y="51"/>
                    <a:pt x="12" y="46"/>
                    <a:pt x="9" y="41"/>
                  </a:cubicBezTo>
                  <a:cubicBezTo>
                    <a:pt x="8" y="39"/>
                    <a:pt x="6" y="36"/>
                    <a:pt x="5" y="34"/>
                  </a:cubicBezTo>
                  <a:cubicBezTo>
                    <a:pt x="5" y="31"/>
                    <a:pt x="4" y="29"/>
                    <a:pt x="3" y="27"/>
                  </a:cubicBezTo>
                  <a:cubicBezTo>
                    <a:pt x="3" y="25"/>
                    <a:pt x="3" y="24"/>
                    <a:pt x="3" y="22"/>
                  </a:cubicBezTo>
                  <a:cubicBezTo>
                    <a:pt x="2" y="18"/>
                    <a:pt x="0" y="12"/>
                    <a:pt x="1" y="8"/>
                  </a:cubicBezTo>
                  <a:cubicBezTo>
                    <a:pt x="4" y="0"/>
                    <a:pt x="16" y="7"/>
                    <a:pt x="23" y="12"/>
                  </a:cubicBezTo>
                  <a:cubicBezTo>
                    <a:pt x="25" y="14"/>
                    <a:pt x="27" y="15"/>
                    <a:pt x="28" y="16"/>
                  </a:cubicBezTo>
                  <a:cubicBezTo>
                    <a:pt x="28" y="17"/>
                    <a:pt x="29" y="17"/>
                    <a:pt x="29" y="18"/>
                  </a:cubicBezTo>
                  <a:cubicBezTo>
                    <a:pt x="33" y="22"/>
                    <a:pt x="35" y="27"/>
                    <a:pt x="37" y="32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42"/>
                    <a:pt x="38" y="45"/>
                    <a:pt x="37" y="4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9" name="Freeform 1201"/>
            <p:cNvSpPr>
              <a:spLocks/>
            </p:cNvSpPr>
            <p:nvPr/>
          </p:nvSpPr>
          <p:spPr bwMode="auto">
            <a:xfrm>
              <a:off x="21925176" y="9459119"/>
              <a:ext cx="247650" cy="209550"/>
            </a:xfrm>
            <a:custGeom>
              <a:avLst/>
              <a:gdLst>
                <a:gd name="T0" fmla="*/ 26 w 26"/>
                <a:gd name="T1" fmla="*/ 6 h 22"/>
                <a:gd name="T2" fmla="*/ 26 w 26"/>
                <a:gd name="T3" fmla="*/ 6 h 22"/>
                <a:gd name="T4" fmla="*/ 16 w 26"/>
                <a:gd name="T5" fmla="*/ 12 h 22"/>
                <a:gd name="T6" fmla="*/ 2 w 26"/>
                <a:gd name="T7" fmla="*/ 22 h 22"/>
                <a:gd name="T8" fmla="*/ 0 w 26"/>
                <a:gd name="T9" fmla="*/ 15 h 22"/>
                <a:gd name="T10" fmla="*/ 12 w 26"/>
                <a:gd name="T11" fmla="*/ 6 h 22"/>
                <a:gd name="T12" fmla="*/ 20 w 26"/>
                <a:gd name="T13" fmla="*/ 0 h 22"/>
                <a:gd name="T14" fmla="*/ 25 w 26"/>
                <a:gd name="T15" fmla="*/ 4 h 22"/>
                <a:gd name="T16" fmla="*/ 26 w 26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3" y="8"/>
                    <a:pt x="19" y="10"/>
                    <a:pt x="16" y="12"/>
                  </a:cubicBezTo>
                  <a:cubicBezTo>
                    <a:pt x="11" y="15"/>
                    <a:pt x="7" y="19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4" y="11"/>
                    <a:pt x="8" y="9"/>
                    <a:pt x="12" y="6"/>
                  </a:cubicBezTo>
                  <a:cubicBezTo>
                    <a:pt x="14" y="4"/>
                    <a:pt x="17" y="2"/>
                    <a:pt x="20" y="0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5"/>
                    <a:pt x="26" y="5"/>
                    <a:pt x="26" y="6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0" name="Freeform 1202"/>
            <p:cNvSpPr>
              <a:spLocks/>
            </p:cNvSpPr>
            <p:nvPr/>
          </p:nvSpPr>
          <p:spPr bwMode="auto">
            <a:xfrm>
              <a:off x="22077576" y="9640094"/>
              <a:ext cx="180975" cy="238125"/>
            </a:xfrm>
            <a:custGeom>
              <a:avLst/>
              <a:gdLst>
                <a:gd name="T0" fmla="*/ 19 w 19"/>
                <a:gd name="T1" fmla="*/ 8 h 25"/>
                <a:gd name="T2" fmla="*/ 16 w 19"/>
                <a:gd name="T3" fmla="*/ 7 h 25"/>
                <a:gd name="T4" fmla="*/ 9 w 19"/>
                <a:gd name="T5" fmla="*/ 7 h 25"/>
                <a:gd name="T6" fmla="*/ 10 w 19"/>
                <a:gd name="T7" fmla="*/ 16 h 25"/>
                <a:gd name="T8" fmla="*/ 9 w 19"/>
                <a:gd name="T9" fmla="*/ 25 h 25"/>
                <a:gd name="T10" fmla="*/ 4 w 19"/>
                <a:gd name="T11" fmla="*/ 24 h 25"/>
                <a:gd name="T12" fmla="*/ 2 w 19"/>
                <a:gd name="T13" fmla="*/ 23 h 25"/>
                <a:gd name="T14" fmla="*/ 3 w 19"/>
                <a:gd name="T15" fmla="*/ 13 h 25"/>
                <a:gd name="T16" fmla="*/ 2 w 19"/>
                <a:gd name="T17" fmla="*/ 7 h 25"/>
                <a:gd name="T18" fmla="*/ 2 w 19"/>
                <a:gd name="T19" fmla="*/ 4 h 25"/>
                <a:gd name="T20" fmla="*/ 2 w 19"/>
                <a:gd name="T21" fmla="*/ 4 h 25"/>
                <a:gd name="T22" fmla="*/ 2 w 19"/>
                <a:gd name="T23" fmla="*/ 3 h 25"/>
                <a:gd name="T24" fmla="*/ 4 w 19"/>
                <a:gd name="T25" fmla="*/ 2 h 25"/>
                <a:gd name="T26" fmla="*/ 18 w 19"/>
                <a:gd name="T27" fmla="*/ 1 h 25"/>
                <a:gd name="T28" fmla="*/ 19 w 19"/>
                <a:gd name="T2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19" y="8"/>
                  </a:moveTo>
                  <a:cubicBezTo>
                    <a:pt x="18" y="7"/>
                    <a:pt x="17" y="7"/>
                    <a:pt x="16" y="7"/>
                  </a:cubicBezTo>
                  <a:cubicBezTo>
                    <a:pt x="14" y="7"/>
                    <a:pt x="11" y="7"/>
                    <a:pt x="9" y="7"/>
                  </a:cubicBezTo>
                  <a:cubicBezTo>
                    <a:pt x="10" y="10"/>
                    <a:pt x="10" y="14"/>
                    <a:pt x="10" y="16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7" y="25"/>
                    <a:pt x="5" y="25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3" y="20"/>
                    <a:pt x="4" y="17"/>
                    <a:pt x="3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6"/>
                    <a:pt x="0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0"/>
                    <a:pt x="14" y="0"/>
                    <a:pt x="18" y="1"/>
                  </a:cubicBezTo>
                  <a:cubicBezTo>
                    <a:pt x="19" y="3"/>
                    <a:pt x="19" y="5"/>
                    <a:pt x="19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1" name="Freeform 1203"/>
            <p:cNvSpPr>
              <a:spLocks/>
            </p:cNvSpPr>
            <p:nvPr/>
          </p:nvSpPr>
          <p:spPr bwMode="auto">
            <a:xfrm>
              <a:off x="22049001" y="9621044"/>
              <a:ext cx="152400" cy="123825"/>
            </a:xfrm>
            <a:custGeom>
              <a:avLst/>
              <a:gdLst>
                <a:gd name="T0" fmla="*/ 16 w 16"/>
                <a:gd name="T1" fmla="*/ 8 h 13"/>
                <a:gd name="T2" fmla="*/ 11 w 16"/>
                <a:gd name="T3" fmla="*/ 5 h 13"/>
                <a:gd name="T4" fmla="*/ 2 w 16"/>
                <a:gd name="T5" fmla="*/ 1 h 13"/>
                <a:gd name="T6" fmla="*/ 2 w 16"/>
                <a:gd name="T7" fmla="*/ 3 h 13"/>
                <a:gd name="T8" fmla="*/ 12 w 16"/>
                <a:gd name="T9" fmla="*/ 12 h 13"/>
                <a:gd name="T10" fmla="*/ 13 w 16"/>
                <a:gd name="T11" fmla="*/ 13 h 13"/>
                <a:gd name="T12" fmla="*/ 14 w 16"/>
                <a:gd name="T13" fmla="*/ 12 h 13"/>
                <a:gd name="T14" fmla="*/ 14 w 16"/>
                <a:gd name="T15" fmla="*/ 11 h 13"/>
                <a:gd name="T16" fmla="*/ 13 w 16"/>
                <a:gd name="T17" fmla="*/ 8 h 13"/>
                <a:gd name="T18" fmla="*/ 15 w 16"/>
                <a:gd name="T19" fmla="*/ 9 h 13"/>
                <a:gd name="T20" fmla="*/ 16 w 16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cubicBezTo>
                    <a:pt x="15" y="6"/>
                    <a:pt x="13" y="5"/>
                    <a:pt x="11" y="5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7" y="4"/>
                    <a:pt x="10" y="7"/>
                    <a:pt x="12" y="12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2" name="Freeform 1204"/>
            <p:cNvSpPr>
              <a:spLocks/>
            </p:cNvSpPr>
            <p:nvPr/>
          </p:nvSpPr>
          <p:spPr bwMode="auto">
            <a:xfrm>
              <a:off x="21963276" y="10649744"/>
              <a:ext cx="66675" cy="11588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12 h 12"/>
                <a:gd name="T4" fmla="*/ 7 w 7"/>
                <a:gd name="T5" fmla="*/ 11 h 12"/>
                <a:gd name="T6" fmla="*/ 6 w 7"/>
                <a:gd name="T7" fmla="*/ 0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4"/>
                    <a:pt x="1" y="8"/>
                    <a:pt x="0" y="12"/>
                  </a:cubicBezTo>
                  <a:cubicBezTo>
                    <a:pt x="2" y="12"/>
                    <a:pt x="5" y="12"/>
                    <a:pt x="7" y="11"/>
                  </a:cubicBezTo>
                  <a:cubicBezTo>
                    <a:pt x="7" y="8"/>
                    <a:pt x="6" y="4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3" name="Freeform 1205"/>
            <p:cNvSpPr>
              <a:spLocks/>
            </p:cNvSpPr>
            <p:nvPr/>
          </p:nvSpPr>
          <p:spPr bwMode="auto">
            <a:xfrm>
              <a:off x="21953751" y="10737057"/>
              <a:ext cx="228600" cy="114300"/>
            </a:xfrm>
            <a:custGeom>
              <a:avLst/>
              <a:gdLst>
                <a:gd name="T0" fmla="*/ 1 w 24"/>
                <a:gd name="T1" fmla="*/ 10 h 12"/>
                <a:gd name="T2" fmla="*/ 3 w 24"/>
                <a:gd name="T3" fmla="*/ 11 h 12"/>
                <a:gd name="T4" fmla="*/ 16 w 24"/>
                <a:gd name="T5" fmla="*/ 11 h 12"/>
                <a:gd name="T6" fmla="*/ 19 w 24"/>
                <a:gd name="T7" fmla="*/ 10 h 12"/>
                <a:gd name="T8" fmla="*/ 23 w 24"/>
                <a:gd name="T9" fmla="*/ 7 h 12"/>
                <a:gd name="T10" fmla="*/ 21 w 24"/>
                <a:gd name="T11" fmla="*/ 2 h 12"/>
                <a:gd name="T12" fmla="*/ 17 w 24"/>
                <a:gd name="T13" fmla="*/ 2 h 12"/>
                <a:gd name="T14" fmla="*/ 15 w 24"/>
                <a:gd name="T15" fmla="*/ 2 h 12"/>
                <a:gd name="T16" fmla="*/ 11 w 24"/>
                <a:gd name="T17" fmla="*/ 5 h 12"/>
                <a:gd name="T18" fmla="*/ 8 w 24"/>
                <a:gd name="T19" fmla="*/ 1 h 12"/>
                <a:gd name="T20" fmla="*/ 1 w 24"/>
                <a:gd name="T21" fmla="*/ 2 h 12"/>
                <a:gd name="T22" fmla="*/ 0 w 24"/>
                <a:gd name="T23" fmla="*/ 6 h 12"/>
                <a:gd name="T24" fmla="*/ 1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1" y="10"/>
                  </a:moveTo>
                  <a:cubicBezTo>
                    <a:pt x="1" y="11"/>
                    <a:pt x="2" y="11"/>
                    <a:pt x="3" y="11"/>
                  </a:cubicBezTo>
                  <a:cubicBezTo>
                    <a:pt x="7" y="12"/>
                    <a:pt x="12" y="12"/>
                    <a:pt x="16" y="11"/>
                  </a:cubicBezTo>
                  <a:cubicBezTo>
                    <a:pt x="17" y="11"/>
                    <a:pt x="18" y="11"/>
                    <a:pt x="19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20" y="2"/>
                    <a:pt x="18" y="1"/>
                    <a:pt x="17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9" y="4"/>
                    <a:pt x="8" y="3"/>
                    <a:pt x="8" y="1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4" name="Freeform 1206"/>
            <p:cNvSpPr>
              <a:spLocks/>
            </p:cNvSpPr>
            <p:nvPr/>
          </p:nvSpPr>
          <p:spPr bwMode="auto">
            <a:xfrm>
              <a:off x="22087101" y="10746582"/>
              <a:ext cx="95250" cy="95250"/>
            </a:xfrm>
            <a:custGeom>
              <a:avLst/>
              <a:gdLst>
                <a:gd name="T0" fmla="*/ 0 w 10"/>
                <a:gd name="T1" fmla="*/ 7 h 10"/>
                <a:gd name="T2" fmla="*/ 2 w 10"/>
                <a:gd name="T3" fmla="*/ 10 h 10"/>
                <a:gd name="T4" fmla="*/ 5 w 10"/>
                <a:gd name="T5" fmla="*/ 9 h 10"/>
                <a:gd name="T6" fmla="*/ 9 w 10"/>
                <a:gd name="T7" fmla="*/ 6 h 10"/>
                <a:gd name="T8" fmla="*/ 7 w 10"/>
                <a:gd name="T9" fmla="*/ 1 h 10"/>
                <a:gd name="T10" fmla="*/ 3 w 10"/>
                <a:gd name="T11" fmla="*/ 1 h 10"/>
                <a:gd name="T12" fmla="*/ 2 w 10"/>
                <a:gd name="T13" fmla="*/ 3 h 10"/>
                <a:gd name="T14" fmla="*/ 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cubicBezTo>
                    <a:pt x="1" y="8"/>
                    <a:pt x="1" y="9"/>
                    <a:pt x="2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4"/>
                    <a:pt x="9" y="2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5" name="Freeform 1207"/>
            <p:cNvSpPr>
              <a:spLocks/>
            </p:cNvSpPr>
            <p:nvPr/>
          </p:nvSpPr>
          <p:spPr bwMode="auto">
            <a:xfrm>
              <a:off x="21934701" y="10794207"/>
              <a:ext cx="257175" cy="76200"/>
            </a:xfrm>
            <a:custGeom>
              <a:avLst/>
              <a:gdLst>
                <a:gd name="T0" fmla="*/ 26 w 27"/>
                <a:gd name="T1" fmla="*/ 3 h 8"/>
                <a:gd name="T2" fmla="*/ 24 w 27"/>
                <a:gd name="T3" fmla="*/ 5 h 8"/>
                <a:gd name="T4" fmla="*/ 3 w 27"/>
                <a:gd name="T5" fmla="*/ 6 h 8"/>
                <a:gd name="T6" fmla="*/ 0 w 27"/>
                <a:gd name="T7" fmla="*/ 3 h 8"/>
                <a:gd name="T8" fmla="*/ 2 w 27"/>
                <a:gd name="T9" fmla="*/ 2 h 8"/>
                <a:gd name="T10" fmla="*/ 4 w 27"/>
                <a:gd name="T11" fmla="*/ 2 h 8"/>
                <a:gd name="T12" fmla="*/ 17 w 27"/>
                <a:gd name="T13" fmla="*/ 3 h 8"/>
                <a:gd name="T14" fmla="*/ 24 w 27"/>
                <a:gd name="T15" fmla="*/ 1 h 8"/>
                <a:gd name="T16" fmla="*/ 26 w 27"/>
                <a:gd name="T17" fmla="*/ 0 h 8"/>
                <a:gd name="T18" fmla="*/ 26 w 27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26" y="3"/>
                  </a:moveTo>
                  <a:cubicBezTo>
                    <a:pt x="26" y="4"/>
                    <a:pt x="25" y="4"/>
                    <a:pt x="24" y="5"/>
                  </a:cubicBezTo>
                  <a:cubicBezTo>
                    <a:pt x="17" y="7"/>
                    <a:pt x="10" y="8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8" y="4"/>
                    <a:pt x="13" y="4"/>
                    <a:pt x="17" y="3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7" y="1"/>
                    <a:pt x="27" y="2"/>
                    <a:pt x="26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6" name="Freeform 1208"/>
            <p:cNvSpPr>
              <a:spLocks/>
            </p:cNvSpPr>
            <p:nvPr/>
          </p:nvSpPr>
          <p:spPr bwMode="auto">
            <a:xfrm>
              <a:off x="22010901" y="10756107"/>
              <a:ext cx="38100" cy="1905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0 h 2"/>
                <a:gd name="T4" fmla="*/ 3 w 4"/>
                <a:gd name="T5" fmla="*/ 1 h 2"/>
                <a:gd name="T6" fmla="*/ 2 w 4"/>
                <a:gd name="T7" fmla="*/ 1 h 2"/>
                <a:gd name="T8" fmla="*/ 1 w 4"/>
                <a:gd name="T9" fmla="*/ 2 h 2"/>
                <a:gd name="T10" fmla="*/ 1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7" name="Freeform 1209"/>
            <p:cNvSpPr>
              <a:spLocks/>
            </p:cNvSpPr>
            <p:nvPr/>
          </p:nvSpPr>
          <p:spPr bwMode="auto">
            <a:xfrm>
              <a:off x="22020426" y="10765632"/>
              <a:ext cx="28575" cy="19050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8" name="Freeform 1210"/>
            <p:cNvSpPr>
              <a:spLocks/>
            </p:cNvSpPr>
            <p:nvPr/>
          </p:nvSpPr>
          <p:spPr bwMode="auto">
            <a:xfrm>
              <a:off x="22039476" y="10775157"/>
              <a:ext cx="19050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9" name="Freeform 1212"/>
            <p:cNvSpPr>
              <a:spLocks/>
            </p:cNvSpPr>
            <p:nvPr/>
          </p:nvSpPr>
          <p:spPr bwMode="auto">
            <a:xfrm>
              <a:off x="21210801" y="10668794"/>
              <a:ext cx="76200" cy="115888"/>
            </a:xfrm>
            <a:custGeom>
              <a:avLst/>
              <a:gdLst>
                <a:gd name="T0" fmla="*/ 7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1 h 12"/>
                <a:gd name="T8" fmla="*/ 7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6" y="12"/>
                    <a:pt x="3" y="12"/>
                    <a:pt x="2" y="12"/>
                  </a:cubicBezTo>
                  <a:cubicBezTo>
                    <a:pt x="1" y="9"/>
                    <a:pt x="1" y="4"/>
                    <a:pt x="0" y="1"/>
                  </a:cubicBezTo>
                  <a:cubicBezTo>
                    <a:pt x="3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0" name="Freeform 1213"/>
            <p:cNvSpPr>
              <a:spLocks/>
            </p:cNvSpPr>
            <p:nvPr/>
          </p:nvSpPr>
          <p:spPr bwMode="auto">
            <a:xfrm>
              <a:off x="20809164" y="8944769"/>
              <a:ext cx="268288" cy="314325"/>
            </a:xfrm>
            <a:custGeom>
              <a:avLst/>
              <a:gdLst>
                <a:gd name="T0" fmla="*/ 3 w 28"/>
                <a:gd name="T1" fmla="*/ 12 h 33"/>
                <a:gd name="T2" fmla="*/ 7 w 28"/>
                <a:gd name="T3" fmla="*/ 30 h 33"/>
                <a:gd name="T4" fmla="*/ 25 w 28"/>
                <a:gd name="T5" fmla="*/ 27 h 33"/>
                <a:gd name="T6" fmla="*/ 28 w 28"/>
                <a:gd name="T7" fmla="*/ 15 h 33"/>
                <a:gd name="T8" fmla="*/ 3 w 2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3" y="12"/>
                  </a:moveTo>
                  <a:cubicBezTo>
                    <a:pt x="0" y="18"/>
                    <a:pt x="2" y="26"/>
                    <a:pt x="7" y="30"/>
                  </a:cubicBezTo>
                  <a:cubicBezTo>
                    <a:pt x="13" y="33"/>
                    <a:pt x="21" y="32"/>
                    <a:pt x="25" y="27"/>
                  </a:cubicBezTo>
                  <a:cubicBezTo>
                    <a:pt x="28" y="23"/>
                    <a:pt x="28" y="19"/>
                    <a:pt x="28" y="15"/>
                  </a:cubicBezTo>
                  <a:cubicBezTo>
                    <a:pt x="28" y="0"/>
                    <a:pt x="9" y="1"/>
                    <a:pt x="3" y="12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1" name="Freeform 1214"/>
            <p:cNvSpPr>
              <a:spLocks/>
            </p:cNvSpPr>
            <p:nvPr/>
          </p:nvSpPr>
          <p:spPr bwMode="auto">
            <a:xfrm>
              <a:off x="20896476" y="9068594"/>
              <a:ext cx="66675" cy="114300"/>
            </a:xfrm>
            <a:custGeom>
              <a:avLst/>
              <a:gdLst>
                <a:gd name="T0" fmla="*/ 5 w 7"/>
                <a:gd name="T1" fmla="*/ 2 h 12"/>
                <a:gd name="T2" fmla="*/ 1 w 7"/>
                <a:gd name="T3" fmla="*/ 5 h 12"/>
                <a:gd name="T4" fmla="*/ 2 w 7"/>
                <a:gd name="T5" fmla="*/ 9 h 12"/>
                <a:gd name="T6" fmla="*/ 7 w 7"/>
                <a:gd name="T7" fmla="*/ 9 h 12"/>
                <a:gd name="T8" fmla="*/ 5 w 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2" y="12"/>
                    <a:pt x="6" y="12"/>
                    <a:pt x="7" y="9"/>
                  </a:cubicBezTo>
                  <a:cubicBezTo>
                    <a:pt x="7" y="7"/>
                    <a:pt x="6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2" name="Freeform 1215"/>
            <p:cNvSpPr>
              <a:spLocks/>
            </p:cNvSpPr>
            <p:nvPr/>
          </p:nvSpPr>
          <p:spPr bwMode="auto">
            <a:xfrm>
              <a:off x="21172701" y="10154444"/>
              <a:ext cx="866775" cy="504825"/>
            </a:xfrm>
            <a:custGeom>
              <a:avLst/>
              <a:gdLst>
                <a:gd name="T0" fmla="*/ 85 w 91"/>
                <a:gd name="T1" fmla="*/ 0 h 53"/>
                <a:gd name="T2" fmla="*/ 90 w 91"/>
                <a:gd name="T3" fmla="*/ 45 h 53"/>
                <a:gd name="T4" fmla="*/ 81 w 91"/>
                <a:gd name="T5" fmla="*/ 47 h 53"/>
                <a:gd name="T6" fmla="*/ 79 w 91"/>
                <a:gd name="T7" fmla="*/ 27 h 53"/>
                <a:gd name="T8" fmla="*/ 13 w 91"/>
                <a:gd name="T9" fmla="*/ 30 h 53"/>
                <a:gd name="T10" fmla="*/ 12 w 91"/>
                <a:gd name="T11" fmla="*/ 52 h 53"/>
                <a:gd name="T12" fmla="*/ 3 w 91"/>
                <a:gd name="T13" fmla="*/ 52 h 53"/>
                <a:gd name="T14" fmla="*/ 2 w 91"/>
                <a:gd name="T15" fmla="*/ 11 h 53"/>
                <a:gd name="T16" fmla="*/ 85 w 9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3">
                  <a:moveTo>
                    <a:pt x="85" y="0"/>
                  </a:moveTo>
                  <a:cubicBezTo>
                    <a:pt x="89" y="15"/>
                    <a:pt x="91" y="30"/>
                    <a:pt x="90" y="45"/>
                  </a:cubicBezTo>
                  <a:cubicBezTo>
                    <a:pt x="87" y="47"/>
                    <a:pt x="84" y="48"/>
                    <a:pt x="81" y="47"/>
                  </a:cubicBezTo>
                  <a:cubicBezTo>
                    <a:pt x="80" y="41"/>
                    <a:pt x="80" y="34"/>
                    <a:pt x="79" y="27"/>
                  </a:cubicBezTo>
                  <a:cubicBezTo>
                    <a:pt x="57" y="32"/>
                    <a:pt x="35" y="33"/>
                    <a:pt x="13" y="30"/>
                  </a:cubicBezTo>
                  <a:cubicBezTo>
                    <a:pt x="12" y="37"/>
                    <a:pt x="12" y="44"/>
                    <a:pt x="12" y="52"/>
                  </a:cubicBezTo>
                  <a:cubicBezTo>
                    <a:pt x="9" y="53"/>
                    <a:pt x="6" y="52"/>
                    <a:pt x="3" y="52"/>
                  </a:cubicBezTo>
                  <a:cubicBezTo>
                    <a:pt x="0" y="38"/>
                    <a:pt x="0" y="25"/>
                    <a:pt x="2" y="11"/>
                  </a:cubicBezTo>
                  <a:cubicBezTo>
                    <a:pt x="29" y="16"/>
                    <a:pt x="60" y="10"/>
                    <a:pt x="85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3" name="Freeform 1216"/>
            <p:cNvSpPr>
              <a:spLocks/>
            </p:cNvSpPr>
            <p:nvPr/>
          </p:nvSpPr>
          <p:spPr bwMode="auto">
            <a:xfrm>
              <a:off x="21582276" y="10249694"/>
              <a:ext cx="38100" cy="2286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1 h 24"/>
                <a:gd name="T4" fmla="*/ 1 w 4"/>
                <a:gd name="T5" fmla="*/ 22 h 24"/>
                <a:gd name="T6" fmla="*/ 4 w 4"/>
                <a:gd name="T7" fmla="*/ 22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1" y="15"/>
                    <a:pt x="1" y="22"/>
                  </a:cubicBezTo>
                  <a:cubicBezTo>
                    <a:pt x="2" y="24"/>
                    <a:pt x="4" y="24"/>
                    <a:pt x="4" y="22"/>
                  </a:cubicBezTo>
                  <a:cubicBezTo>
                    <a:pt x="4" y="15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4" name="Freeform 1217"/>
            <p:cNvSpPr>
              <a:spLocks/>
            </p:cNvSpPr>
            <p:nvPr/>
          </p:nvSpPr>
          <p:spPr bwMode="auto">
            <a:xfrm>
              <a:off x="21144126" y="9363869"/>
              <a:ext cx="914400" cy="962025"/>
            </a:xfrm>
            <a:custGeom>
              <a:avLst/>
              <a:gdLst>
                <a:gd name="T0" fmla="*/ 96 w 96"/>
                <a:gd name="T1" fmla="*/ 90 h 101"/>
                <a:gd name="T2" fmla="*/ 0 w 96"/>
                <a:gd name="T3" fmla="*/ 98 h 101"/>
                <a:gd name="T4" fmla="*/ 0 w 96"/>
                <a:gd name="T5" fmla="*/ 79 h 101"/>
                <a:gd name="T6" fmla="*/ 0 w 96"/>
                <a:gd name="T7" fmla="*/ 70 h 101"/>
                <a:gd name="T8" fmla="*/ 2 w 96"/>
                <a:gd name="T9" fmla="*/ 45 h 101"/>
                <a:gd name="T10" fmla="*/ 2 w 96"/>
                <a:gd name="T11" fmla="*/ 36 h 101"/>
                <a:gd name="T12" fmla="*/ 6 w 96"/>
                <a:gd name="T13" fmla="*/ 6 h 101"/>
                <a:gd name="T14" fmla="*/ 15 w 96"/>
                <a:gd name="T15" fmla="*/ 6 h 101"/>
                <a:gd name="T16" fmla="*/ 78 w 96"/>
                <a:gd name="T17" fmla="*/ 0 h 101"/>
                <a:gd name="T18" fmla="*/ 81 w 96"/>
                <a:gd name="T19" fmla="*/ 0 h 101"/>
                <a:gd name="T20" fmla="*/ 89 w 96"/>
                <a:gd name="T21" fmla="*/ 27 h 101"/>
                <a:gd name="T22" fmla="*/ 91 w 96"/>
                <a:gd name="T23" fmla="*/ 38 h 101"/>
                <a:gd name="T24" fmla="*/ 95 w 96"/>
                <a:gd name="T25" fmla="*/ 62 h 101"/>
                <a:gd name="T26" fmla="*/ 95 w 96"/>
                <a:gd name="T27" fmla="*/ 73 h 101"/>
                <a:gd name="T28" fmla="*/ 96 w 96"/>
                <a:gd name="T29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1">
                  <a:moveTo>
                    <a:pt x="96" y="90"/>
                  </a:moveTo>
                  <a:cubicBezTo>
                    <a:pt x="65" y="99"/>
                    <a:pt x="32" y="101"/>
                    <a:pt x="0" y="98"/>
                  </a:cubicBezTo>
                  <a:cubicBezTo>
                    <a:pt x="0" y="92"/>
                    <a:pt x="0" y="86"/>
                    <a:pt x="0" y="79"/>
                  </a:cubicBezTo>
                  <a:cubicBezTo>
                    <a:pt x="0" y="76"/>
                    <a:pt x="0" y="73"/>
                    <a:pt x="0" y="70"/>
                  </a:cubicBezTo>
                  <a:cubicBezTo>
                    <a:pt x="0" y="62"/>
                    <a:pt x="1" y="54"/>
                    <a:pt x="2" y="45"/>
                  </a:cubicBezTo>
                  <a:cubicBezTo>
                    <a:pt x="2" y="42"/>
                    <a:pt x="2" y="39"/>
                    <a:pt x="2" y="36"/>
                  </a:cubicBezTo>
                  <a:cubicBezTo>
                    <a:pt x="3" y="26"/>
                    <a:pt x="4" y="16"/>
                    <a:pt x="6" y="6"/>
                  </a:cubicBezTo>
                  <a:cubicBezTo>
                    <a:pt x="9" y="6"/>
                    <a:pt x="12" y="6"/>
                    <a:pt x="15" y="6"/>
                  </a:cubicBezTo>
                  <a:cubicBezTo>
                    <a:pt x="35" y="5"/>
                    <a:pt x="58" y="3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5" y="9"/>
                    <a:pt x="87" y="18"/>
                    <a:pt x="89" y="27"/>
                  </a:cubicBezTo>
                  <a:cubicBezTo>
                    <a:pt x="90" y="31"/>
                    <a:pt x="91" y="34"/>
                    <a:pt x="91" y="38"/>
                  </a:cubicBezTo>
                  <a:cubicBezTo>
                    <a:pt x="93" y="46"/>
                    <a:pt x="94" y="54"/>
                    <a:pt x="95" y="62"/>
                  </a:cubicBezTo>
                  <a:cubicBezTo>
                    <a:pt x="95" y="66"/>
                    <a:pt x="95" y="69"/>
                    <a:pt x="95" y="73"/>
                  </a:cubicBezTo>
                  <a:cubicBezTo>
                    <a:pt x="96" y="79"/>
                    <a:pt x="96" y="84"/>
                    <a:pt x="96" y="90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5" name="Freeform 1218"/>
            <p:cNvSpPr>
              <a:spLocks/>
            </p:cNvSpPr>
            <p:nvPr/>
          </p:nvSpPr>
          <p:spPr bwMode="auto">
            <a:xfrm>
              <a:off x="21277476" y="9363869"/>
              <a:ext cx="619125" cy="361950"/>
            </a:xfrm>
            <a:custGeom>
              <a:avLst/>
              <a:gdLst>
                <a:gd name="T0" fmla="*/ 54 w 65"/>
                <a:gd name="T1" fmla="*/ 26 h 38"/>
                <a:gd name="T2" fmla="*/ 19 w 65"/>
                <a:gd name="T3" fmla="*/ 34 h 38"/>
                <a:gd name="T4" fmla="*/ 1 w 65"/>
                <a:gd name="T5" fmla="*/ 6 h 38"/>
                <a:gd name="T6" fmla="*/ 64 w 65"/>
                <a:gd name="T7" fmla="*/ 0 h 38"/>
                <a:gd name="T8" fmla="*/ 54 w 65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8">
                  <a:moveTo>
                    <a:pt x="54" y="26"/>
                  </a:moveTo>
                  <a:cubicBezTo>
                    <a:pt x="46" y="35"/>
                    <a:pt x="31" y="38"/>
                    <a:pt x="19" y="34"/>
                  </a:cubicBezTo>
                  <a:cubicBezTo>
                    <a:pt x="8" y="29"/>
                    <a:pt x="0" y="17"/>
                    <a:pt x="1" y="6"/>
                  </a:cubicBezTo>
                  <a:cubicBezTo>
                    <a:pt x="21" y="5"/>
                    <a:pt x="44" y="3"/>
                    <a:pt x="64" y="0"/>
                  </a:cubicBezTo>
                  <a:cubicBezTo>
                    <a:pt x="65" y="10"/>
                    <a:pt x="61" y="19"/>
                    <a:pt x="54" y="26"/>
                  </a:cubicBezTo>
                  <a:close/>
                </a:path>
              </a:pathLst>
            </a:custGeom>
            <a:solidFill>
              <a:srgbClr val="49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6" name="Freeform 1219"/>
            <p:cNvSpPr>
              <a:spLocks/>
            </p:cNvSpPr>
            <p:nvPr/>
          </p:nvSpPr>
          <p:spPr bwMode="auto">
            <a:xfrm>
              <a:off x="21163176" y="9621044"/>
              <a:ext cx="847725" cy="190500"/>
            </a:xfrm>
            <a:custGeom>
              <a:avLst/>
              <a:gdLst>
                <a:gd name="T0" fmla="*/ 89 w 89"/>
                <a:gd name="T1" fmla="*/ 11 h 20"/>
                <a:gd name="T2" fmla="*/ 80 w 89"/>
                <a:gd name="T3" fmla="*/ 13 h 20"/>
                <a:gd name="T4" fmla="*/ 50 w 89"/>
                <a:gd name="T5" fmla="*/ 19 h 20"/>
                <a:gd name="T6" fmla="*/ 19 w 89"/>
                <a:gd name="T7" fmla="*/ 20 h 20"/>
                <a:gd name="T8" fmla="*/ 0 w 89"/>
                <a:gd name="T9" fmla="*/ 18 h 20"/>
                <a:gd name="T10" fmla="*/ 0 w 89"/>
                <a:gd name="T11" fmla="*/ 9 h 20"/>
                <a:gd name="T12" fmla="*/ 21 w 89"/>
                <a:gd name="T13" fmla="*/ 10 h 20"/>
                <a:gd name="T14" fmla="*/ 49 w 89"/>
                <a:gd name="T15" fmla="*/ 8 h 20"/>
                <a:gd name="T16" fmla="*/ 78 w 89"/>
                <a:gd name="T17" fmla="*/ 3 h 20"/>
                <a:gd name="T18" fmla="*/ 87 w 89"/>
                <a:gd name="T19" fmla="*/ 0 h 20"/>
                <a:gd name="T20" fmla="*/ 89 w 89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0">
                  <a:moveTo>
                    <a:pt x="89" y="11"/>
                  </a:moveTo>
                  <a:cubicBezTo>
                    <a:pt x="86" y="12"/>
                    <a:pt x="83" y="12"/>
                    <a:pt x="80" y="13"/>
                  </a:cubicBezTo>
                  <a:cubicBezTo>
                    <a:pt x="70" y="16"/>
                    <a:pt x="60" y="17"/>
                    <a:pt x="50" y="19"/>
                  </a:cubicBezTo>
                  <a:cubicBezTo>
                    <a:pt x="40" y="20"/>
                    <a:pt x="29" y="20"/>
                    <a:pt x="19" y="20"/>
                  </a:cubicBezTo>
                  <a:cubicBezTo>
                    <a:pt x="13" y="20"/>
                    <a:pt x="6" y="20"/>
                    <a:pt x="0" y="18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7" y="9"/>
                    <a:pt x="14" y="10"/>
                    <a:pt x="21" y="10"/>
                  </a:cubicBezTo>
                  <a:cubicBezTo>
                    <a:pt x="30" y="10"/>
                    <a:pt x="40" y="9"/>
                    <a:pt x="49" y="8"/>
                  </a:cubicBezTo>
                  <a:cubicBezTo>
                    <a:pt x="59" y="7"/>
                    <a:pt x="69" y="5"/>
                    <a:pt x="78" y="3"/>
                  </a:cubicBezTo>
                  <a:cubicBezTo>
                    <a:pt x="81" y="2"/>
                    <a:pt x="84" y="1"/>
                    <a:pt x="87" y="0"/>
                  </a:cubicBezTo>
                  <a:cubicBezTo>
                    <a:pt x="88" y="4"/>
                    <a:pt x="89" y="7"/>
                    <a:pt x="89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7" name="Freeform 1220"/>
            <p:cNvSpPr>
              <a:spLocks/>
            </p:cNvSpPr>
            <p:nvPr/>
          </p:nvSpPr>
          <p:spPr bwMode="auto">
            <a:xfrm>
              <a:off x="21096501" y="9373394"/>
              <a:ext cx="161925" cy="590550"/>
            </a:xfrm>
            <a:custGeom>
              <a:avLst/>
              <a:gdLst>
                <a:gd name="T0" fmla="*/ 7 w 17"/>
                <a:gd name="T1" fmla="*/ 4 h 62"/>
                <a:gd name="T2" fmla="*/ 1 w 17"/>
                <a:gd name="T3" fmla="*/ 34 h 62"/>
                <a:gd name="T4" fmla="*/ 0 w 17"/>
                <a:gd name="T5" fmla="*/ 50 h 62"/>
                <a:gd name="T6" fmla="*/ 3 w 17"/>
                <a:gd name="T7" fmla="*/ 61 h 62"/>
                <a:gd name="T8" fmla="*/ 5 w 17"/>
                <a:gd name="T9" fmla="*/ 61 h 62"/>
                <a:gd name="T10" fmla="*/ 8 w 17"/>
                <a:gd name="T11" fmla="*/ 50 h 62"/>
                <a:gd name="T12" fmla="*/ 10 w 17"/>
                <a:gd name="T13" fmla="*/ 35 h 62"/>
                <a:gd name="T14" fmla="*/ 16 w 17"/>
                <a:gd name="T15" fmla="*/ 6 h 62"/>
                <a:gd name="T16" fmla="*/ 7 w 17"/>
                <a:gd name="T1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2">
                  <a:moveTo>
                    <a:pt x="7" y="4"/>
                  </a:moveTo>
                  <a:cubicBezTo>
                    <a:pt x="3" y="13"/>
                    <a:pt x="2" y="24"/>
                    <a:pt x="1" y="34"/>
                  </a:cubicBezTo>
                  <a:cubicBezTo>
                    <a:pt x="0" y="39"/>
                    <a:pt x="0" y="44"/>
                    <a:pt x="0" y="50"/>
                  </a:cubicBezTo>
                  <a:cubicBezTo>
                    <a:pt x="0" y="54"/>
                    <a:pt x="0" y="58"/>
                    <a:pt x="3" y="61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8" y="58"/>
                    <a:pt x="8" y="54"/>
                    <a:pt x="8" y="50"/>
                  </a:cubicBezTo>
                  <a:cubicBezTo>
                    <a:pt x="9" y="45"/>
                    <a:pt x="9" y="40"/>
                    <a:pt x="10" y="35"/>
                  </a:cubicBezTo>
                  <a:cubicBezTo>
                    <a:pt x="11" y="25"/>
                    <a:pt x="15" y="16"/>
                    <a:pt x="16" y="6"/>
                  </a:cubicBezTo>
                  <a:cubicBezTo>
                    <a:pt x="17" y="2"/>
                    <a:pt x="9" y="0"/>
                    <a:pt x="7" y="4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8" name="Freeform 1221"/>
            <p:cNvSpPr>
              <a:spLocks/>
            </p:cNvSpPr>
            <p:nvPr/>
          </p:nvSpPr>
          <p:spPr bwMode="auto">
            <a:xfrm>
              <a:off x="21858501" y="9354344"/>
              <a:ext cx="200025" cy="590550"/>
            </a:xfrm>
            <a:custGeom>
              <a:avLst/>
              <a:gdLst>
                <a:gd name="T0" fmla="*/ 20 w 21"/>
                <a:gd name="T1" fmla="*/ 45 h 62"/>
                <a:gd name="T2" fmla="*/ 18 w 21"/>
                <a:gd name="T3" fmla="*/ 28 h 62"/>
                <a:gd name="T4" fmla="*/ 6 w 21"/>
                <a:gd name="T5" fmla="*/ 3 h 62"/>
                <a:gd name="T6" fmla="*/ 2 w 21"/>
                <a:gd name="T7" fmla="*/ 8 h 62"/>
                <a:gd name="T8" fmla="*/ 8 w 21"/>
                <a:gd name="T9" fmla="*/ 20 h 62"/>
                <a:gd name="T10" fmla="*/ 11 w 21"/>
                <a:gd name="T11" fmla="*/ 33 h 62"/>
                <a:gd name="T12" fmla="*/ 12 w 21"/>
                <a:gd name="T13" fmla="*/ 47 h 62"/>
                <a:gd name="T14" fmla="*/ 14 w 21"/>
                <a:gd name="T15" fmla="*/ 60 h 62"/>
                <a:gd name="T16" fmla="*/ 19 w 21"/>
                <a:gd name="T17" fmla="*/ 60 h 62"/>
                <a:gd name="T18" fmla="*/ 20 w 21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2">
                  <a:moveTo>
                    <a:pt x="20" y="45"/>
                  </a:moveTo>
                  <a:cubicBezTo>
                    <a:pt x="20" y="40"/>
                    <a:pt x="19" y="34"/>
                    <a:pt x="18" y="28"/>
                  </a:cubicBezTo>
                  <a:cubicBezTo>
                    <a:pt x="17" y="19"/>
                    <a:pt x="14" y="9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4" y="12"/>
                    <a:pt x="7" y="16"/>
                    <a:pt x="8" y="20"/>
                  </a:cubicBezTo>
                  <a:cubicBezTo>
                    <a:pt x="9" y="25"/>
                    <a:pt x="10" y="29"/>
                    <a:pt x="11" y="33"/>
                  </a:cubicBezTo>
                  <a:cubicBezTo>
                    <a:pt x="11" y="38"/>
                    <a:pt x="12" y="43"/>
                    <a:pt x="12" y="47"/>
                  </a:cubicBezTo>
                  <a:cubicBezTo>
                    <a:pt x="12" y="52"/>
                    <a:pt x="12" y="57"/>
                    <a:pt x="14" y="60"/>
                  </a:cubicBezTo>
                  <a:cubicBezTo>
                    <a:pt x="15" y="62"/>
                    <a:pt x="18" y="62"/>
                    <a:pt x="19" y="60"/>
                  </a:cubicBezTo>
                  <a:cubicBezTo>
                    <a:pt x="21" y="56"/>
                    <a:pt x="20" y="50"/>
                    <a:pt x="20" y="45"/>
                  </a:cubicBezTo>
                  <a:close/>
                </a:path>
              </a:pathLst>
            </a:custGeom>
            <a:solidFill>
              <a:srgbClr val="AD4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9" name="Freeform 1222"/>
            <p:cNvSpPr>
              <a:spLocks/>
            </p:cNvSpPr>
            <p:nvPr/>
          </p:nvSpPr>
          <p:spPr bwMode="auto">
            <a:xfrm>
              <a:off x="21144126" y="9954419"/>
              <a:ext cx="904875" cy="190500"/>
            </a:xfrm>
            <a:custGeom>
              <a:avLst/>
              <a:gdLst>
                <a:gd name="T0" fmla="*/ 95 w 95"/>
                <a:gd name="T1" fmla="*/ 11 h 20"/>
                <a:gd name="T2" fmla="*/ 85 w 95"/>
                <a:gd name="T3" fmla="*/ 14 h 20"/>
                <a:gd name="T4" fmla="*/ 52 w 95"/>
                <a:gd name="T5" fmla="*/ 19 h 20"/>
                <a:gd name="T6" fmla="*/ 17 w 95"/>
                <a:gd name="T7" fmla="*/ 19 h 20"/>
                <a:gd name="T8" fmla="*/ 0 w 95"/>
                <a:gd name="T9" fmla="*/ 17 h 20"/>
                <a:gd name="T10" fmla="*/ 0 w 95"/>
                <a:gd name="T11" fmla="*/ 8 h 20"/>
                <a:gd name="T12" fmla="*/ 3 w 95"/>
                <a:gd name="T13" fmla="*/ 8 h 20"/>
                <a:gd name="T14" fmla="*/ 19 w 95"/>
                <a:gd name="T15" fmla="*/ 10 h 20"/>
                <a:gd name="T16" fmla="*/ 51 w 95"/>
                <a:gd name="T17" fmla="*/ 9 h 20"/>
                <a:gd name="T18" fmla="*/ 84 w 95"/>
                <a:gd name="T19" fmla="*/ 3 h 20"/>
                <a:gd name="T20" fmla="*/ 95 w 95"/>
                <a:gd name="T21" fmla="*/ 0 h 20"/>
                <a:gd name="T22" fmla="*/ 95 w 95"/>
                <a:gd name="T2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0">
                  <a:moveTo>
                    <a:pt x="95" y="11"/>
                  </a:moveTo>
                  <a:cubicBezTo>
                    <a:pt x="92" y="12"/>
                    <a:pt x="89" y="13"/>
                    <a:pt x="85" y="14"/>
                  </a:cubicBezTo>
                  <a:cubicBezTo>
                    <a:pt x="74" y="16"/>
                    <a:pt x="63" y="18"/>
                    <a:pt x="52" y="19"/>
                  </a:cubicBezTo>
                  <a:cubicBezTo>
                    <a:pt x="40" y="20"/>
                    <a:pt x="29" y="20"/>
                    <a:pt x="17" y="19"/>
                  </a:cubicBezTo>
                  <a:cubicBezTo>
                    <a:pt x="12" y="19"/>
                    <a:pt x="6" y="19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30" y="10"/>
                    <a:pt x="40" y="10"/>
                    <a:pt x="51" y="9"/>
                  </a:cubicBezTo>
                  <a:cubicBezTo>
                    <a:pt x="62" y="8"/>
                    <a:pt x="73" y="6"/>
                    <a:pt x="84" y="3"/>
                  </a:cubicBezTo>
                  <a:cubicBezTo>
                    <a:pt x="88" y="2"/>
                    <a:pt x="91" y="1"/>
                    <a:pt x="95" y="0"/>
                  </a:cubicBezTo>
                  <a:cubicBezTo>
                    <a:pt x="95" y="4"/>
                    <a:pt x="95" y="7"/>
                    <a:pt x="95" y="1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0" name="Freeform 1223"/>
            <p:cNvSpPr>
              <a:spLocks/>
            </p:cNvSpPr>
            <p:nvPr/>
          </p:nvSpPr>
          <p:spPr bwMode="auto">
            <a:xfrm>
              <a:off x="21353676" y="9459119"/>
              <a:ext cx="466725" cy="209550"/>
            </a:xfrm>
            <a:custGeom>
              <a:avLst/>
              <a:gdLst>
                <a:gd name="T0" fmla="*/ 49 w 49"/>
                <a:gd name="T1" fmla="*/ 0 h 22"/>
                <a:gd name="T2" fmla="*/ 27 w 49"/>
                <a:gd name="T3" fmla="*/ 20 h 22"/>
                <a:gd name="T4" fmla="*/ 0 w 49"/>
                <a:gd name="T5" fmla="*/ 7 h 22"/>
                <a:gd name="T6" fmla="*/ 49 w 4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2">
                  <a:moveTo>
                    <a:pt x="49" y="0"/>
                  </a:moveTo>
                  <a:cubicBezTo>
                    <a:pt x="47" y="11"/>
                    <a:pt x="38" y="19"/>
                    <a:pt x="27" y="20"/>
                  </a:cubicBezTo>
                  <a:cubicBezTo>
                    <a:pt x="17" y="22"/>
                    <a:pt x="6" y="16"/>
                    <a:pt x="0" y="7"/>
                  </a:cubicBezTo>
                  <a:cubicBezTo>
                    <a:pt x="16" y="5"/>
                    <a:pt x="33" y="1"/>
                    <a:pt x="4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1" name="Freeform 1224"/>
            <p:cNvSpPr>
              <a:spLocks/>
            </p:cNvSpPr>
            <p:nvPr/>
          </p:nvSpPr>
          <p:spPr bwMode="auto">
            <a:xfrm>
              <a:off x="20953626" y="8449469"/>
              <a:ext cx="1200150" cy="1181100"/>
            </a:xfrm>
            <a:custGeom>
              <a:avLst/>
              <a:gdLst>
                <a:gd name="T0" fmla="*/ 122 w 126"/>
                <a:gd name="T1" fmla="*/ 35 h 124"/>
                <a:gd name="T2" fmla="*/ 121 w 126"/>
                <a:gd name="T3" fmla="*/ 74 h 124"/>
                <a:gd name="T4" fmla="*/ 96 w 126"/>
                <a:gd name="T5" fmla="*/ 112 h 124"/>
                <a:gd name="T6" fmla="*/ 45 w 126"/>
                <a:gd name="T7" fmla="*/ 118 h 124"/>
                <a:gd name="T8" fmla="*/ 6 w 126"/>
                <a:gd name="T9" fmla="*/ 76 h 124"/>
                <a:gd name="T10" fmla="*/ 7 w 126"/>
                <a:gd name="T11" fmla="*/ 34 h 124"/>
                <a:gd name="T12" fmla="*/ 97 w 126"/>
                <a:gd name="T13" fmla="*/ 11 h 124"/>
                <a:gd name="T14" fmla="*/ 122 w 126"/>
                <a:gd name="T15" fmla="*/ 3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4">
                  <a:moveTo>
                    <a:pt x="122" y="35"/>
                  </a:moveTo>
                  <a:cubicBezTo>
                    <a:pt x="126" y="47"/>
                    <a:pt x="124" y="60"/>
                    <a:pt x="121" y="74"/>
                  </a:cubicBezTo>
                  <a:cubicBezTo>
                    <a:pt x="118" y="90"/>
                    <a:pt x="112" y="103"/>
                    <a:pt x="96" y="112"/>
                  </a:cubicBezTo>
                  <a:cubicBezTo>
                    <a:pt x="81" y="120"/>
                    <a:pt x="62" y="124"/>
                    <a:pt x="45" y="118"/>
                  </a:cubicBezTo>
                  <a:cubicBezTo>
                    <a:pt x="26" y="111"/>
                    <a:pt x="12" y="94"/>
                    <a:pt x="6" y="76"/>
                  </a:cubicBezTo>
                  <a:cubicBezTo>
                    <a:pt x="0" y="62"/>
                    <a:pt x="0" y="47"/>
                    <a:pt x="7" y="34"/>
                  </a:cubicBezTo>
                  <a:cubicBezTo>
                    <a:pt x="22" y="6"/>
                    <a:pt x="69" y="0"/>
                    <a:pt x="97" y="11"/>
                  </a:cubicBezTo>
                  <a:cubicBezTo>
                    <a:pt x="112" y="17"/>
                    <a:pt x="119" y="25"/>
                    <a:pt x="122" y="35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2" name="Freeform 1225"/>
            <p:cNvSpPr>
              <a:spLocks/>
            </p:cNvSpPr>
            <p:nvPr/>
          </p:nvSpPr>
          <p:spPr bwMode="auto">
            <a:xfrm>
              <a:off x="20915526" y="8859044"/>
              <a:ext cx="190500" cy="400050"/>
            </a:xfrm>
            <a:custGeom>
              <a:avLst/>
              <a:gdLst>
                <a:gd name="T0" fmla="*/ 7 w 20"/>
                <a:gd name="T1" fmla="*/ 25 h 42"/>
                <a:gd name="T2" fmla="*/ 18 w 20"/>
                <a:gd name="T3" fmla="*/ 14 h 42"/>
                <a:gd name="T4" fmla="*/ 12 w 20"/>
                <a:gd name="T5" fmla="*/ 6 h 42"/>
                <a:gd name="T6" fmla="*/ 7 w 20"/>
                <a:gd name="T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2">
                  <a:moveTo>
                    <a:pt x="7" y="25"/>
                  </a:moveTo>
                  <a:cubicBezTo>
                    <a:pt x="15" y="42"/>
                    <a:pt x="20" y="24"/>
                    <a:pt x="18" y="14"/>
                  </a:cubicBezTo>
                  <a:cubicBezTo>
                    <a:pt x="17" y="10"/>
                    <a:pt x="15" y="7"/>
                    <a:pt x="12" y="6"/>
                  </a:cubicBezTo>
                  <a:cubicBezTo>
                    <a:pt x="0" y="0"/>
                    <a:pt x="4" y="20"/>
                    <a:pt x="7" y="25"/>
                  </a:cubicBezTo>
                  <a:close/>
                </a:path>
              </a:pathLst>
            </a:custGeom>
            <a:solidFill>
              <a:srgbClr val="45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3" name="Freeform 1226"/>
            <p:cNvSpPr>
              <a:spLocks/>
            </p:cNvSpPr>
            <p:nvPr/>
          </p:nvSpPr>
          <p:spPr bwMode="auto">
            <a:xfrm>
              <a:off x="22020426" y="8935244"/>
              <a:ext cx="295275" cy="314325"/>
            </a:xfrm>
            <a:custGeom>
              <a:avLst/>
              <a:gdLst>
                <a:gd name="T0" fmla="*/ 28 w 31"/>
                <a:gd name="T1" fmla="*/ 21 h 33"/>
                <a:gd name="T2" fmla="*/ 23 w 31"/>
                <a:gd name="T3" fmla="*/ 3 h 33"/>
                <a:gd name="T4" fmla="*/ 3 w 31"/>
                <a:gd name="T5" fmla="*/ 7 h 33"/>
                <a:gd name="T6" fmla="*/ 0 w 31"/>
                <a:gd name="T7" fmla="*/ 19 h 33"/>
                <a:gd name="T8" fmla="*/ 28 w 31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28" y="21"/>
                  </a:moveTo>
                  <a:cubicBezTo>
                    <a:pt x="31" y="15"/>
                    <a:pt x="29" y="7"/>
                    <a:pt x="23" y="3"/>
                  </a:cubicBezTo>
                  <a:cubicBezTo>
                    <a:pt x="17" y="0"/>
                    <a:pt x="8" y="1"/>
                    <a:pt x="3" y="7"/>
                  </a:cubicBezTo>
                  <a:cubicBezTo>
                    <a:pt x="1" y="10"/>
                    <a:pt x="0" y="14"/>
                    <a:pt x="0" y="19"/>
                  </a:cubicBezTo>
                  <a:cubicBezTo>
                    <a:pt x="1" y="33"/>
                    <a:pt x="21" y="32"/>
                    <a:pt x="28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4" name="Freeform 1227"/>
            <p:cNvSpPr>
              <a:spLocks/>
            </p:cNvSpPr>
            <p:nvPr/>
          </p:nvSpPr>
          <p:spPr bwMode="auto">
            <a:xfrm>
              <a:off x="20742489" y="8230394"/>
              <a:ext cx="1439863" cy="866775"/>
            </a:xfrm>
            <a:custGeom>
              <a:avLst/>
              <a:gdLst>
                <a:gd name="T0" fmla="*/ 148 w 151"/>
                <a:gd name="T1" fmla="*/ 40 h 91"/>
                <a:gd name="T2" fmla="*/ 142 w 151"/>
                <a:gd name="T3" fmla="*/ 91 h 91"/>
                <a:gd name="T4" fmla="*/ 133 w 151"/>
                <a:gd name="T5" fmla="*/ 53 h 91"/>
                <a:gd name="T6" fmla="*/ 83 w 151"/>
                <a:gd name="T7" fmla="*/ 72 h 91"/>
                <a:gd name="T8" fmla="*/ 33 w 151"/>
                <a:gd name="T9" fmla="*/ 79 h 91"/>
                <a:gd name="T10" fmla="*/ 9 w 151"/>
                <a:gd name="T11" fmla="*/ 74 h 91"/>
                <a:gd name="T12" fmla="*/ 11 w 151"/>
                <a:gd name="T13" fmla="*/ 66 h 91"/>
                <a:gd name="T14" fmla="*/ 17 w 151"/>
                <a:gd name="T15" fmla="*/ 61 h 91"/>
                <a:gd name="T16" fmla="*/ 2 w 151"/>
                <a:gd name="T17" fmla="*/ 58 h 91"/>
                <a:gd name="T18" fmla="*/ 5 w 151"/>
                <a:gd name="T19" fmla="*/ 45 h 91"/>
                <a:gd name="T20" fmla="*/ 58 w 151"/>
                <a:gd name="T21" fmla="*/ 10 h 91"/>
                <a:gd name="T22" fmla="*/ 96 w 151"/>
                <a:gd name="T23" fmla="*/ 1 h 91"/>
                <a:gd name="T24" fmla="*/ 113 w 151"/>
                <a:gd name="T25" fmla="*/ 2 h 91"/>
                <a:gd name="T26" fmla="*/ 125 w 151"/>
                <a:gd name="T27" fmla="*/ 14 h 91"/>
                <a:gd name="T28" fmla="*/ 132 w 151"/>
                <a:gd name="T29" fmla="*/ 12 h 91"/>
                <a:gd name="T30" fmla="*/ 139 w 151"/>
                <a:gd name="T31" fmla="*/ 17 h 91"/>
                <a:gd name="T32" fmla="*/ 148 w 151"/>
                <a:gd name="T33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1">
                  <a:moveTo>
                    <a:pt x="148" y="40"/>
                  </a:moveTo>
                  <a:cubicBezTo>
                    <a:pt x="151" y="57"/>
                    <a:pt x="149" y="75"/>
                    <a:pt x="142" y="91"/>
                  </a:cubicBezTo>
                  <a:cubicBezTo>
                    <a:pt x="139" y="79"/>
                    <a:pt x="136" y="66"/>
                    <a:pt x="133" y="53"/>
                  </a:cubicBezTo>
                  <a:cubicBezTo>
                    <a:pt x="117" y="61"/>
                    <a:pt x="101" y="68"/>
                    <a:pt x="83" y="72"/>
                  </a:cubicBezTo>
                  <a:cubicBezTo>
                    <a:pt x="67" y="76"/>
                    <a:pt x="49" y="80"/>
                    <a:pt x="33" y="79"/>
                  </a:cubicBezTo>
                  <a:cubicBezTo>
                    <a:pt x="27" y="79"/>
                    <a:pt x="11" y="80"/>
                    <a:pt x="9" y="74"/>
                  </a:cubicBezTo>
                  <a:cubicBezTo>
                    <a:pt x="8" y="71"/>
                    <a:pt x="9" y="68"/>
                    <a:pt x="11" y="66"/>
                  </a:cubicBezTo>
                  <a:cubicBezTo>
                    <a:pt x="12" y="64"/>
                    <a:pt x="15" y="62"/>
                    <a:pt x="17" y="61"/>
                  </a:cubicBezTo>
                  <a:cubicBezTo>
                    <a:pt x="12" y="62"/>
                    <a:pt x="4" y="63"/>
                    <a:pt x="2" y="58"/>
                  </a:cubicBezTo>
                  <a:cubicBezTo>
                    <a:pt x="0" y="54"/>
                    <a:pt x="2" y="49"/>
                    <a:pt x="5" y="45"/>
                  </a:cubicBezTo>
                  <a:cubicBezTo>
                    <a:pt x="19" y="29"/>
                    <a:pt x="38" y="18"/>
                    <a:pt x="58" y="10"/>
                  </a:cubicBezTo>
                  <a:cubicBezTo>
                    <a:pt x="72" y="5"/>
                    <a:pt x="82" y="2"/>
                    <a:pt x="96" y="1"/>
                  </a:cubicBezTo>
                  <a:cubicBezTo>
                    <a:pt x="102" y="0"/>
                    <a:pt x="108" y="0"/>
                    <a:pt x="113" y="2"/>
                  </a:cubicBezTo>
                  <a:cubicBezTo>
                    <a:pt x="119" y="4"/>
                    <a:pt x="124" y="9"/>
                    <a:pt x="125" y="14"/>
                  </a:cubicBezTo>
                  <a:cubicBezTo>
                    <a:pt x="126" y="12"/>
                    <a:pt x="130" y="11"/>
                    <a:pt x="132" y="12"/>
                  </a:cubicBezTo>
                  <a:cubicBezTo>
                    <a:pt x="135" y="12"/>
                    <a:pt x="137" y="15"/>
                    <a:pt x="139" y="17"/>
                  </a:cubicBezTo>
                  <a:cubicBezTo>
                    <a:pt x="144" y="24"/>
                    <a:pt x="146" y="32"/>
                    <a:pt x="148" y="40"/>
                  </a:cubicBezTo>
                  <a:close/>
                </a:path>
              </a:pathLst>
            </a:custGeom>
            <a:solidFill>
              <a:srgbClr val="43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5" name="Freeform 1228"/>
            <p:cNvSpPr>
              <a:spLocks/>
            </p:cNvSpPr>
            <p:nvPr/>
          </p:nvSpPr>
          <p:spPr bwMode="auto">
            <a:xfrm>
              <a:off x="21344151" y="9097169"/>
              <a:ext cx="66675" cy="95250"/>
            </a:xfrm>
            <a:custGeom>
              <a:avLst/>
              <a:gdLst>
                <a:gd name="T0" fmla="*/ 7 w 7"/>
                <a:gd name="T1" fmla="*/ 5 h 10"/>
                <a:gd name="T2" fmla="*/ 6 w 7"/>
                <a:gd name="T3" fmla="*/ 2 h 10"/>
                <a:gd name="T4" fmla="*/ 3 w 7"/>
                <a:gd name="T5" fmla="*/ 0 h 10"/>
                <a:gd name="T6" fmla="*/ 1 w 7"/>
                <a:gd name="T7" fmla="*/ 0 h 10"/>
                <a:gd name="T8" fmla="*/ 0 w 7"/>
                <a:gd name="T9" fmla="*/ 4 h 10"/>
                <a:gd name="T10" fmla="*/ 0 w 7"/>
                <a:gd name="T11" fmla="*/ 5 h 10"/>
                <a:gd name="T12" fmla="*/ 0 w 7"/>
                <a:gd name="T13" fmla="*/ 8 h 10"/>
                <a:gd name="T14" fmla="*/ 3 w 7"/>
                <a:gd name="T15" fmla="*/ 10 h 10"/>
                <a:gd name="T16" fmla="*/ 5 w 7"/>
                <a:gd name="T17" fmla="*/ 9 h 10"/>
                <a:gd name="T18" fmla="*/ 5 w 7"/>
                <a:gd name="T19" fmla="*/ 9 h 10"/>
                <a:gd name="T20" fmla="*/ 5 w 7"/>
                <a:gd name="T21" fmla="*/ 9 h 10"/>
                <a:gd name="T22" fmla="*/ 6 w 7"/>
                <a:gd name="T23" fmla="*/ 9 h 10"/>
                <a:gd name="T24" fmla="*/ 7 w 7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7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6" name="Freeform 1229"/>
            <p:cNvSpPr>
              <a:spLocks/>
            </p:cNvSpPr>
            <p:nvPr/>
          </p:nvSpPr>
          <p:spPr bwMode="auto">
            <a:xfrm>
              <a:off x="21734676" y="9068594"/>
              <a:ext cx="57150" cy="95250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2 h 10"/>
                <a:gd name="T4" fmla="*/ 3 w 6"/>
                <a:gd name="T5" fmla="*/ 0 h 10"/>
                <a:gd name="T6" fmla="*/ 1 w 6"/>
                <a:gd name="T7" fmla="*/ 1 h 10"/>
                <a:gd name="T8" fmla="*/ 0 w 6"/>
                <a:gd name="T9" fmla="*/ 4 h 10"/>
                <a:gd name="T10" fmla="*/ 0 w 6"/>
                <a:gd name="T11" fmla="*/ 5 h 10"/>
                <a:gd name="T12" fmla="*/ 0 w 6"/>
                <a:gd name="T13" fmla="*/ 7 h 10"/>
                <a:gd name="T14" fmla="*/ 3 w 6"/>
                <a:gd name="T15" fmla="*/ 10 h 10"/>
                <a:gd name="T16" fmla="*/ 5 w 6"/>
                <a:gd name="T17" fmla="*/ 9 h 10"/>
                <a:gd name="T18" fmla="*/ 5 w 6"/>
                <a:gd name="T19" fmla="*/ 8 h 10"/>
                <a:gd name="T20" fmla="*/ 5 w 6"/>
                <a:gd name="T21" fmla="*/ 8 h 10"/>
                <a:gd name="T22" fmla="*/ 5 w 6"/>
                <a:gd name="T23" fmla="*/ 8 h 10"/>
                <a:gd name="T24" fmla="*/ 6 w 6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7" name="Freeform 1230"/>
            <p:cNvSpPr>
              <a:spLocks/>
            </p:cNvSpPr>
            <p:nvPr/>
          </p:nvSpPr>
          <p:spPr bwMode="auto">
            <a:xfrm>
              <a:off x="22125201" y="9011444"/>
              <a:ext cx="76200" cy="142875"/>
            </a:xfrm>
            <a:custGeom>
              <a:avLst/>
              <a:gdLst>
                <a:gd name="T0" fmla="*/ 6 w 8"/>
                <a:gd name="T1" fmla="*/ 10 h 15"/>
                <a:gd name="T2" fmla="*/ 6 w 8"/>
                <a:gd name="T3" fmla="*/ 4 h 15"/>
                <a:gd name="T4" fmla="*/ 2 w 8"/>
                <a:gd name="T5" fmla="*/ 2 h 15"/>
                <a:gd name="T6" fmla="*/ 2 w 8"/>
                <a:gd name="T7" fmla="*/ 13 h 15"/>
                <a:gd name="T8" fmla="*/ 6 w 8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10"/>
                  </a:moveTo>
                  <a:cubicBezTo>
                    <a:pt x="5" y="9"/>
                    <a:pt x="5" y="6"/>
                    <a:pt x="6" y="4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6"/>
                    <a:pt x="0" y="9"/>
                    <a:pt x="2" y="13"/>
                  </a:cubicBezTo>
                  <a:cubicBezTo>
                    <a:pt x="4" y="15"/>
                    <a:pt x="8" y="13"/>
                    <a:pt x="6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8" name="Freeform 1231"/>
            <p:cNvSpPr>
              <a:spLocks/>
            </p:cNvSpPr>
            <p:nvPr/>
          </p:nvSpPr>
          <p:spPr bwMode="auto">
            <a:xfrm>
              <a:off x="21229851" y="9278144"/>
              <a:ext cx="200025" cy="95250"/>
            </a:xfrm>
            <a:custGeom>
              <a:avLst/>
              <a:gdLst>
                <a:gd name="T0" fmla="*/ 16 w 21"/>
                <a:gd name="T1" fmla="*/ 1 h 10"/>
                <a:gd name="T2" fmla="*/ 19 w 21"/>
                <a:gd name="T3" fmla="*/ 6 h 10"/>
                <a:gd name="T4" fmla="*/ 12 w 21"/>
                <a:gd name="T5" fmla="*/ 8 h 10"/>
                <a:gd name="T6" fmla="*/ 1 w 21"/>
                <a:gd name="T7" fmla="*/ 5 h 10"/>
                <a:gd name="T8" fmla="*/ 14 w 21"/>
                <a:gd name="T9" fmla="*/ 0 h 10"/>
                <a:gd name="T10" fmla="*/ 16 w 2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6" y="1"/>
                  </a:moveTo>
                  <a:cubicBezTo>
                    <a:pt x="18" y="1"/>
                    <a:pt x="21" y="3"/>
                    <a:pt x="19" y="6"/>
                  </a:cubicBezTo>
                  <a:cubicBezTo>
                    <a:pt x="18" y="8"/>
                    <a:pt x="14" y="8"/>
                    <a:pt x="12" y="8"/>
                  </a:cubicBezTo>
                  <a:cubicBezTo>
                    <a:pt x="9" y="9"/>
                    <a:pt x="0" y="10"/>
                    <a:pt x="1" y="5"/>
                  </a:cubicBezTo>
                  <a:cubicBezTo>
                    <a:pt x="2" y="1"/>
                    <a:pt x="11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9" name="Freeform 1232"/>
            <p:cNvSpPr>
              <a:spLocks/>
            </p:cNvSpPr>
            <p:nvPr/>
          </p:nvSpPr>
          <p:spPr bwMode="auto">
            <a:xfrm>
              <a:off x="21782301" y="9240044"/>
              <a:ext cx="200025" cy="85725"/>
            </a:xfrm>
            <a:custGeom>
              <a:avLst/>
              <a:gdLst>
                <a:gd name="T0" fmla="*/ 4 w 21"/>
                <a:gd name="T1" fmla="*/ 7 h 9"/>
                <a:gd name="T2" fmla="*/ 3 w 21"/>
                <a:gd name="T3" fmla="*/ 1 h 9"/>
                <a:gd name="T4" fmla="*/ 11 w 21"/>
                <a:gd name="T5" fmla="*/ 0 h 9"/>
                <a:gd name="T6" fmla="*/ 19 w 21"/>
                <a:gd name="T7" fmla="*/ 5 h 9"/>
                <a:gd name="T8" fmla="*/ 6 w 21"/>
                <a:gd name="T9" fmla="*/ 8 h 9"/>
                <a:gd name="T10" fmla="*/ 4 w 21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4" y="7"/>
                  </a:moveTo>
                  <a:cubicBezTo>
                    <a:pt x="2" y="7"/>
                    <a:pt x="0" y="3"/>
                    <a:pt x="3" y="1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4" y="0"/>
                    <a:pt x="21" y="1"/>
                    <a:pt x="19" y="5"/>
                  </a:cubicBezTo>
                  <a:cubicBezTo>
                    <a:pt x="18" y="9"/>
                    <a:pt x="9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0" name="Freeform 1233"/>
            <p:cNvSpPr>
              <a:spLocks/>
            </p:cNvSpPr>
            <p:nvPr/>
          </p:nvSpPr>
          <p:spPr bwMode="auto">
            <a:xfrm>
              <a:off x="21696576" y="8935244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7 w 14"/>
                <a:gd name="T3" fmla="*/ 0 h 5"/>
                <a:gd name="T4" fmla="*/ 2 w 14"/>
                <a:gd name="T5" fmla="*/ 1 h 5"/>
                <a:gd name="T6" fmla="*/ 2 w 14"/>
                <a:gd name="T7" fmla="*/ 5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4" y="5"/>
                    <a:pt x="5" y="5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1" name="Freeform 1234"/>
            <p:cNvSpPr>
              <a:spLocks/>
            </p:cNvSpPr>
            <p:nvPr/>
          </p:nvSpPr>
          <p:spPr bwMode="auto">
            <a:xfrm>
              <a:off x="21277476" y="9001919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1 w 11"/>
                <a:gd name="T5" fmla="*/ 1 h 5"/>
                <a:gd name="T6" fmla="*/ 2 w 11"/>
                <a:gd name="T7" fmla="*/ 4 h 5"/>
                <a:gd name="T8" fmla="*/ 6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1"/>
                    <a:pt x="7" y="1"/>
                    <a:pt x="6" y="1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8" y="5"/>
                    <a:pt x="10" y="4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2" name="Freeform 1235"/>
            <p:cNvSpPr>
              <a:spLocks/>
            </p:cNvSpPr>
            <p:nvPr/>
          </p:nvSpPr>
          <p:spPr bwMode="auto">
            <a:xfrm>
              <a:off x="21525126" y="9440069"/>
              <a:ext cx="161925" cy="38100"/>
            </a:xfrm>
            <a:custGeom>
              <a:avLst/>
              <a:gdLst>
                <a:gd name="T0" fmla="*/ 16 w 17"/>
                <a:gd name="T1" fmla="*/ 0 h 4"/>
                <a:gd name="T2" fmla="*/ 9 w 17"/>
                <a:gd name="T3" fmla="*/ 1 h 4"/>
                <a:gd name="T4" fmla="*/ 1 w 17"/>
                <a:gd name="T5" fmla="*/ 2 h 4"/>
                <a:gd name="T6" fmla="*/ 1 w 17"/>
                <a:gd name="T7" fmla="*/ 4 h 4"/>
                <a:gd name="T8" fmla="*/ 9 w 17"/>
                <a:gd name="T9" fmla="*/ 3 h 4"/>
                <a:gd name="T10" fmla="*/ 16 w 17"/>
                <a:gd name="T11" fmla="*/ 2 h 4"/>
                <a:gd name="T12" fmla="*/ 16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4" y="4"/>
                    <a:pt x="6" y="4"/>
                    <a:pt x="9" y="3"/>
                  </a:cubicBezTo>
                  <a:cubicBezTo>
                    <a:pt x="11" y="3"/>
                    <a:pt x="14" y="3"/>
                    <a:pt x="16" y="2"/>
                  </a:cubicBezTo>
                  <a:cubicBezTo>
                    <a:pt x="17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3" name="Freeform 1236"/>
            <p:cNvSpPr>
              <a:spLocks/>
            </p:cNvSpPr>
            <p:nvPr/>
          </p:nvSpPr>
          <p:spPr bwMode="auto">
            <a:xfrm>
              <a:off x="21163176" y="10602119"/>
              <a:ext cx="142875" cy="106363"/>
            </a:xfrm>
            <a:custGeom>
              <a:avLst/>
              <a:gdLst>
                <a:gd name="T0" fmla="*/ 13 w 15"/>
                <a:gd name="T1" fmla="*/ 1 h 11"/>
                <a:gd name="T2" fmla="*/ 15 w 15"/>
                <a:gd name="T3" fmla="*/ 2 h 11"/>
                <a:gd name="T4" fmla="*/ 15 w 15"/>
                <a:gd name="T5" fmla="*/ 3 h 11"/>
                <a:gd name="T6" fmla="*/ 15 w 15"/>
                <a:gd name="T7" fmla="*/ 6 h 11"/>
                <a:gd name="T8" fmla="*/ 14 w 15"/>
                <a:gd name="T9" fmla="*/ 9 h 11"/>
                <a:gd name="T10" fmla="*/ 9 w 15"/>
                <a:gd name="T11" fmla="*/ 11 h 11"/>
                <a:gd name="T12" fmla="*/ 4 w 15"/>
                <a:gd name="T13" fmla="*/ 10 h 11"/>
                <a:gd name="T14" fmla="*/ 2 w 15"/>
                <a:gd name="T15" fmla="*/ 7 h 11"/>
                <a:gd name="T16" fmla="*/ 3 w 15"/>
                <a:gd name="T17" fmla="*/ 1 h 11"/>
                <a:gd name="T18" fmla="*/ 13 w 15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13" y="1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9"/>
                    <a:pt x="14" y="9"/>
                  </a:cubicBezTo>
                  <a:cubicBezTo>
                    <a:pt x="13" y="11"/>
                    <a:pt x="11" y="11"/>
                    <a:pt x="9" y="11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5"/>
                    <a:pt x="0" y="0"/>
                    <a:pt x="3" y="1"/>
                  </a:cubicBezTo>
                  <a:cubicBezTo>
                    <a:pt x="7" y="2"/>
                    <a:pt x="10" y="2"/>
                    <a:pt x="13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4" name="Freeform 1237"/>
            <p:cNvSpPr>
              <a:spLocks/>
            </p:cNvSpPr>
            <p:nvPr/>
          </p:nvSpPr>
          <p:spPr bwMode="auto">
            <a:xfrm>
              <a:off x="21925176" y="10564019"/>
              <a:ext cx="133350" cy="125413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2 w 14"/>
                <a:gd name="T5" fmla="*/ 10 h 13"/>
                <a:gd name="T6" fmla="*/ 1 w 14"/>
                <a:gd name="T7" fmla="*/ 10 h 13"/>
                <a:gd name="T8" fmla="*/ 0 w 14"/>
                <a:gd name="T9" fmla="*/ 4 h 13"/>
                <a:gd name="T10" fmla="*/ 6 w 14"/>
                <a:gd name="T11" fmla="*/ 1 h 13"/>
                <a:gd name="T12" fmla="*/ 10 w 14"/>
                <a:gd name="T13" fmla="*/ 1 h 13"/>
                <a:gd name="T14" fmla="*/ 12 w 14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4" y="1"/>
                    <a:pt x="13" y="5"/>
                    <a:pt x="13" y="7"/>
                  </a:cubicBezTo>
                  <a:cubicBezTo>
                    <a:pt x="13" y="8"/>
                    <a:pt x="13" y="10"/>
                    <a:pt x="12" y="10"/>
                  </a:cubicBezTo>
                  <a:cubicBezTo>
                    <a:pt x="10" y="13"/>
                    <a:pt x="3" y="13"/>
                    <a:pt x="1" y="10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4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0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565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5" name="Freeform 1238"/>
            <p:cNvSpPr>
              <a:spLocks/>
            </p:cNvSpPr>
            <p:nvPr/>
          </p:nvSpPr>
          <p:spPr bwMode="auto">
            <a:xfrm>
              <a:off x="21544176" y="9259094"/>
              <a:ext cx="57150" cy="85725"/>
            </a:xfrm>
            <a:custGeom>
              <a:avLst/>
              <a:gdLst>
                <a:gd name="T0" fmla="*/ 5 w 6"/>
                <a:gd name="T1" fmla="*/ 7 h 9"/>
                <a:gd name="T2" fmla="*/ 3 w 6"/>
                <a:gd name="T3" fmla="*/ 6 h 9"/>
                <a:gd name="T4" fmla="*/ 3 w 6"/>
                <a:gd name="T5" fmla="*/ 2 h 9"/>
                <a:gd name="T6" fmla="*/ 2 w 6"/>
                <a:gd name="T7" fmla="*/ 1 h 9"/>
                <a:gd name="T8" fmla="*/ 0 w 6"/>
                <a:gd name="T9" fmla="*/ 8 h 9"/>
                <a:gd name="T10" fmla="*/ 1 w 6"/>
                <a:gd name="T11" fmla="*/ 8 h 9"/>
                <a:gd name="T12" fmla="*/ 5 w 6"/>
                <a:gd name="T13" fmla="*/ 9 h 9"/>
                <a:gd name="T14" fmla="*/ 5 w 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6" name="Freeform 1239"/>
            <p:cNvSpPr>
              <a:spLocks/>
            </p:cNvSpPr>
            <p:nvPr/>
          </p:nvSpPr>
          <p:spPr bwMode="auto">
            <a:xfrm>
              <a:off x="21077451" y="10765632"/>
              <a:ext cx="238125" cy="114300"/>
            </a:xfrm>
            <a:custGeom>
              <a:avLst/>
              <a:gdLst>
                <a:gd name="T0" fmla="*/ 24 w 25"/>
                <a:gd name="T1" fmla="*/ 9 h 12"/>
                <a:gd name="T2" fmla="*/ 22 w 25"/>
                <a:gd name="T3" fmla="*/ 10 h 12"/>
                <a:gd name="T4" fmla="*/ 9 w 25"/>
                <a:gd name="T5" fmla="*/ 12 h 12"/>
                <a:gd name="T6" fmla="*/ 6 w 25"/>
                <a:gd name="T7" fmla="*/ 11 h 12"/>
                <a:gd name="T8" fmla="*/ 1 w 25"/>
                <a:gd name="T9" fmla="*/ 9 h 12"/>
                <a:gd name="T10" fmla="*/ 3 w 25"/>
                <a:gd name="T11" fmla="*/ 4 h 12"/>
                <a:gd name="T12" fmla="*/ 6 w 25"/>
                <a:gd name="T13" fmla="*/ 2 h 12"/>
                <a:gd name="T14" fmla="*/ 8 w 25"/>
                <a:gd name="T15" fmla="*/ 3 h 12"/>
                <a:gd name="T16" fmla="*/ 13 w 25"/>
                <a:gd name="T17" fmla="*/ 5 h 12"/>
                <a:gd name="T18" fmla="*/ 15 w 25"/>
                <a:gd name="T19" fmla="*/ 1 h 12"/>
                <a:gd name="T20" fmla="*/ 22 w 25"/>
                <a:gd name="T21" fmla="*/ 0 h 12"/>
                <a:gd name="T22" fmla="*/ 24 w 25"/>
                <a:gd name="T23" fmla="*/ 5 h 12"/>
                <a:gd name="T24" fmla="*/ 24 w 25"/>
                <a:gd name="T2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">
                  <a:moveTo>
                    <a:pt x="24" y="9"/>
                  </a:moveTo>
                  <a:cubicBezTo>
                    <a:pt x="23" y="9"/>
                    <a:pt x="23" y="10"/>
                    <a:pt x="22" y="10"/>
                  </a:cubicBezTo>
                  <a:cubicBezTo>
                    <a:pt x="18" y="11"/>
                    <a:pt x="13" y="12"/>
                    <a:pt x="9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5" y="4"/>
                    <a:pt x="15" y="2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2" y="2"/>
                    <a:pt x="23" y="3"/>
                    <a:pt x="24" y="5"/>
                  </a:cubicBezTo>
                  <a:cubicBezTo>
                    <a:pt x="24" y="6"/>
                    <a:pt x="25" y="8"/>
                    <a:pt x="24" y="9"/>
                  </a:cubicBezTo>
                  <a:close/>
                </a:path>
              </a:pathLst>
            </a:custGeom>
            <a:solidFill>
              <a:srgbClr val="E95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7" name="Freeform 1240"/>
            <p:cNvSpPr>
              <a:spLocks/>
            </p:cNvSpPr>
            <p:nvPr/>
          </p:nvSpPr>
          <p:spPr bwMode="auto">
            <a:xfrm>
              <a:off x="21077451" y="10784682"/>
              <a:ext cx="95250" cy="95250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10 h 10"/>
                <a:gd name="T4" fmla="*/ 6 w 10"/>
                <a:gd name="T5" fmla="*/ 9 h 10"/>
                <a:gd name="T6" fmla="*/ 1 w 10"/>
                <a:gd name="T7" fmla="*/ 7 h 10"/>
                <a:gd name="T8" fmla="*/ 3 w 10"/>
                <a:gd name="T9" fmla="*/ 2 h 10"/>
                <a:gd name="T10" fmla="*/ 6 w 10"/>
                <a:gd name="T11" fmla="*/ 0 h 10"/>
                <a:gd name="T12" fmla="*/ 8 w 10"/>
                <a:gd name="T13" fmla="*/ 2 h 10"/>
                <a:gd name="T14" fmla="*/ 10 w 10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8"/>
                    <a:pt x="9" y="9"/>
                    <a:pt x="9" y="10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4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97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8" name="Freeform 1241"/>
            <p:cNvSpPr>
              <a:spLocks/>
            </p:cNvSpPr>
            <p:nvPr/>
          </p:nvSpPr>
          <p:spPr bwMode="auto">
            <a:xfrm>
              <a:off x="21067926" y="10822782"/>
              <a:ext cx="257175" cy="76200"/>
            </a:xfrm>
            <a:custGeom>
              <a:avLst/>
              <a:gdLst>
                <a:gd name="T0" fmla="*/ 1 w 27"/>
                <a:gd name="T1" fmla="*/ 5 h 8"/>
                <a:gd name="T2" fmla="*/ 4 w 27"/>
                <a:gd name="T3" fmla="*/ 6 h 8"/>
                <a:gd name="T4" fmla="*/ 25 w 27"/>
                <a:gd name="T5" fmla="*/ 5 h 8"/>
                <a:gd name="T6" fmla="*/ 27 w 27"/>
                <a:gd name="T7" fmla="*/ 2 h 8"/>
                <a:gd name="T8" fmla="*/ 25 w 27"/>
                <a:gd name="T9" fmla="*/ 0 h 8"/>
                <a:gd name="T10" fmla="*/ 23 w 27"/>
                <a:gd name="T11" fmla="*/ 1 h 8"/>
                <a:gd name="T12" fmla="*/ 10 w 27"/>
                <a:gd name="T13" fmla="*/ 3 h 8"/>
                <a:gd name="T14" fmla="*/ 4 w 27"/>
                <a:gd name="T15" fmla="*/ 2 h 8"/>
                <a:gd name="T16" fmla="*/ 1 w 27"/>
                <a:gd name="T17" fmla="*/ 2 h 8"/>
                <a:gd name="T18" fmla="*/ 1 w 27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1" y="5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11" y="8"/>
                    <a:pt x="18" y="7"/>
                    <a:pt x="25" y="5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19" y="3"/>
                    <a:pt x="15" y="4"/>
                    <a:pt x="10" y="3"/>
                  </a:cubicBezTo>
                  <a:cubicBezTo>
                    <a:pt x="8" y="3"/>
                    <a:pt x="6" y="3"/>
                    <a:pt x="4" y="2"/>
                  </a:cubicBezTo>
                  <a:cubicBezTo>
                    <a:pt x="3" y="2"/>
                    <a:pt x="2" y="1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9" name="Freeform 1242"/>
            <p:cNvSpPr>
              <a:spLocks/>
            </p:cNvSpPr>
            <p:nvPr/>
          </p:nvSpPr>
          <p:spPr bwMode="auto">
            <a:xfrm>
              <a:off x="21210801" y="1077515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0 w 3"/>
                <a:gd name="T5" fmla="*/ 2 h 2"/>
                <a:gd name="T6" fmla="*/ 1 w 3"/>
                <a:gd name="T7" fmla="*/ 2 h 2"/>
                <a:gd name="T8" fmla="*/ 3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0" name="Freeform 1243"/>
            <p:cNvSpPr>
              <a:spLocks/>
            </p:cNvSpPr>
            <p:nvPr/>
          </p:nvSpPr>
          <p:spPr bwMode="auto">
            <a:xfrm>
              <a:off x="21201276" y="10794207"/>
              <a:ext cx="28575" cy="19050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2 w 3"/>
                <a:gd name="T7" fmla="*/ 2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1" name="Freeform 1244"/>
            <p:cNvSpPr>
              <a:spLocks/>
            </p:cNvSpPr>
            <p:nvPr/>
          </p:nvSpPr>
          <p:spPr bwMode="auto">
            <a:xfrm>
              <a:off x="21201276" y="10803732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C5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2" name="Freeform 1245"/>
            <p:cNvSpPr>
              <a:spLocks/>
            </p:cNvSpPr>
            <p:nvPr/>
          </p:nvSpPr>
          <p:spPr bwMode="auto">
            <a:xfrm>
              <a:off x="21925176" y="9601994"/>
              <a:ext cx="209550" cy="209550"/>
            </a:xfrm>
            <a:custGeom>
              <a:avLst/>
              <a:gdLst>
                <a:gd name="T0" fmla="*/ 15 w 22"/>
                <a:gd name="T1" fmla="*/ 21 h 22"/>
                <a:gd name="T2" fmla="*/ 1 w 22"/>
                <a:gd name="T3" fmla="*/ 15 h 22"/>
                <a:gd name="T4" fmla="*/ 2 w 22"/>
                <a:gd name="T5" fmla="*/ 11 h 22"/>
                <a:gd name="T6" fmla="*/ 3 w 22"/>
                <a:gd name="T7" fmla="*/ 4 h 22"/>
                <a:gd name="T8" fmla="*/ 11 w 22"/>
                <a:gd name="T9" fmla="*/ 7 h 22"/>
                <a:gd name="T10" fmla="*/ 11 w 22"/>
                <a:gd name="T11" fmla="*/ 0 h 22"/>
                <a:gd name="T12" fmla="*/ 15 w 22"/>
                <a:gd name="T13" fmla="*/ 1 h 22"/>
                <a:gd name="T14" fmla="*/ 19 w 22"/>
                <a:gd name="T15" fmla="*/ 5 h 22"/>
                <a:gd name="T16" fmla="*/ 21 w 22"/>
                <a:gd name="T17" fmla="*/ 11 h 22"/>
                <a:gd name="T18" fmla="*/ 21 w 22"/>
                <a:gd name="T19" fmla="*/ 17 h 22"/>
                <a:gd name="T20" fmla="*/ 15 w 22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5" y="21"/>
                  </a:moveTo>
                  <a:cubicBezTo>
                    <a:pt x="11" y="22"/>
                    <a:pt x="0" y="22"/>
                    <a:pt x="1" y="15"/>
                  </a:cubicBezTo>
                  <a:cubicBezTo>
                    <a:pt x="0" y="14"/>
                    <a:pt x="0" y="11"/>
                    <a:pt x="2" y="11"/>
                  </a:cubicBezTo>
                  <a:cubicBezTo>
                    <a:pt x="0" y="9"/>
                    <a:pt x="1" y="5"/>
                    <a:pt x="3" y="4"/>
                  </a:cubicBezTo>
                  <a:cubicBezTo>
                    <a:pt x="4" y="8"/>
                    <a:pt x="8" y="9"/>
                    <a:pt x="11" y="7"/>
                  </a:cubicBezTo>
                  <a:cubicBezTo>
                    <a:pt x="11" y="5"/>
                    <a:pt x="11" y="3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2"/>
                    <a:pt x="18" y="3"/>
                    <a:pt x="19" y="5"/>
                  </a:cubicBezTo>
                  <a:cubicBezTo>
                    <a:pt x="20" y="6"/>
                    <a:pt x="21" y="9"/>
                    <a:pt x="21" y="11"/>
                  </a:cubicBezTo>
                  <a:cubicBezTo>
                    <a:pt x="22" y="13"/>
                    <a:pt x="22" y="15"/>
                    <a:pt x="21" y="17"/>
                  </a:cubicBezTo>
                  <a:cubicBezTo>
                    <a:pt x="19" y="19"/>
                    <a:pt x="17" y="20"/>
                    <a:pt x="15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3" name="Freeform 1246"/>
            <p:cNvSpPr>
              <a:spLocks/>
            </p:cNvSpPr>
            <p:nvPr/>
          </p:nvSpPr>
          <p:spPr bwMode="auto">
            <a:xfrm>
              <a:off x="20982201" y="9601994"/>
              <a:ext cx="257175" cy="209550"/>
            </a:xfrm>
            <a:custGeom>
              <a:avLst/>
              <a:gdLst>
                <a:gd name="T0" fmla="*/ 9 w 27"/>
                <a:gd name="T1" fmla="*/ 21 h 22"/>
                <a:gd name="T2" fmla="*/ 25 w 27"/>
                <a:gd name="T3" fmla="*/ 15 h 22"/>
                <a:gd name="T4" fmla="*/ 24 w 27"/>
                <a:gd name="T5" fmla="*/ 11 h 22"/>
                <a:gd name="T6" fmla="*/ 23 w 27"/>
                <a:gd name="T7" fmla="*/ 4 h 22"/>
                <a:gd name="T8" fmla="*/ 14 w 27"/>
                <a:gd name="T9" fmla="*/ 7 h 22"/>
                <a:gd name="T10" fmla="*/ 14 w 27"/>
                <a:gd name="T11" fmla="*/ 0 h 22"/>
                <a:gd name="T12" fmla="*/ 9 w 27"/>
                <a:gd name="T13" fmla="*/ 1 h 22"/>
                <a:gd name="T14" fmla="*/ 5 w 27"/>
                <a:gd name="T15" fmla="*/ 5 h 22"/>
                <a:gd name="T16" fmla="*/ 2 w 27"/>
                <a:gd name="T17" fmla="*/ 11 h 22"/>
                <a:gd name="T18" fmla="*/ 2 w 27"/>
                <a:gd name="T19" fmla="*/ 17 h 22"/>
                <a:gd name="T20" fmla="*/ 9 w 2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2">
                  <a:moveTo>
                    <a:pt x="9" y="21"/>
                  </a:moveTo>
                  <a:cubicBezTo>
                    <a:pt x="14" y="22"/>
                    <a:pt x="27" y="22"/>
                    <a:pt x="25" y="15"/>
                  </a:cubicBezTo>
                  <a:cubicBezTo>
                    <a:pt x="27" y="14"/>
                    <a:pt x="26" y="11"/>
                    <a:pt x="24" y="11"/>
                  </a:cubicBezTo>
                  <a:cubicBezTo>
                    <a:pt x="26" y="9"/>
                    <a:pt x="25" y="5"/>
                    <a:pt x="23" y="4"/>
                  </a:cubicBezTo>
                  <a:cubicBezTo>
                    <a:pt x="22" y="8"/>
                    <a:pt x="17" y="9"/>
                    <a:pt x="14" y="7"/>
                  </a:cubicBezTo>
                  <a:cubicBezTo>
                    <a:pt x="13" y="5"/>
                    <a:pt x="13" y="3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3"/>
                    <a:pt x="5" y="5"/>
                  </a:cubicBezTo>
                  <a:cubicBezTo>
                    <a:pt x="3" y="6"/>
                    <a:pt x="2" y="9"/>
                    <a:pt x="2" y="11"/>
                  </a:cubicBezTo>
                  <a:cubicBezTo>
                    <a:pt x="1" y="13"/>
                    <a:pt x="0" y="15"/>
                    <a:pt x="2" y="17"/>
                  </a:cubicBezTo>
                  <a:cubicBezTo>
                    <a:pt x="4" y="19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4" name="Freeform 1247"/>
            <p:cNvSpPr>
              <a:spLocks/>
            </p:cNvSpPr>
            <p:nvPr/>
          </p:nvSpPr>
          <p:spPr bwMode="auto">
            <a:xfrm>
              <a:off x="20982201" y="8620919"/>
              <a:ext cx="847725" cy="276225"/>
            </a:xfrm>
            <a:custGeom>
              <a:avLst/>
              <a:gdLst>
                <a:gd name="T0" fmla="*/ 87 w 89"/>
                <a:gd name="T1" fmla="*/ 1 h 29"/>
                <a:gd name="T2" fmla="*/ 48 w 89"/>
                <a:gd name="T3" fmla="*/ 19 h 29"/>
                <a:gd name="T4" fmla="*/ 2 w 89"/>
                <a:gd name="T5" fmla="*/ 25 h 29"/>
                <a:gd name="T6" fmla="*/ 2 w 89"/>
                <a:gd name="T7" fmla="*/ 28 h 29"/>
                <a:gd name="T8" fmla="*/ 52 w 89"/>
                <a:gd name="T9" fmla="*/ 21 h 29"/>
                <a:gd name="T10" fmla="*/ 75 w 89"/>
                <a:gd name="T11" fmla="*/ 13 h 29"/>
                <a:gd name="T12" fmla="*/ 88 w 89"/>
                <a:gd name="T13" fmla="*/ 2 h 29"/>
                <a:gd name="T14" fmla="*/ 87 w 89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9">
                  <a:moveTo>
                    <a:pt x="87" y="1"/>
                  </a:moveTo>
                  <a:cubicBezTo>
                    <a:pt x="76" y="10"/>
                    <a:pt x="62" y="15"/>
                    <a:pt x="48" y="19"/>
                  </a:cubicBezTo>
                  <a:cubicBezTo>
                    <a:pt x="33" y="23"/>
                    <a:pt x="18" y="24"/>
                    <a:pt x="2" y="25"/>
                  </a:cubicBezTo>
                  <a:cubicBezTo>
                    <a:pt x="0" y="26"/>
                    <a:pt x="0" y="28"/>
                    <a:pt x="2" y="28"/>
                  </a:cubicBezTo>
                  <a:cubicBezTo>
                    <a:pt x="19" y="29"/>
                    <a:pt x="36" y="26"/>
                    <a:pt x="52" y="21"/>
                  </a:cubicBezTo>
                  <a:cubicBezTo>
                    <a:pt x="60" y="19"/>
                    <a:pt x="67" y="16"/>
                    <a:pt x="75" y="13"/>
                  </a:cubicBezTo>
                  <a:cubicBezTo>
                    <a:pt x="80" y="11"/>
                    <a:pt x="86" y="7"/>
                    <a:pt x="88" y="2"/>
                  </a:cubicBezTo>
                  <a:cubicBezTo>
                    <a:pt x="89" y="1"/>
                    <a:pt x="87" y="0"/>
                    <a:pt x="87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5" name="Freeform 1248"/>
            <p:cNvSpPr>
              <a:spLocks/>
            </p:cNvSpPr>
            <p:nvPr/>
          </p:nvSpPr>
          <p:spPr bwMode="auto">
            <a:xfrm>
              <a:off x="21058401" y="8497094"/>
              <a:ext cx="647700" cy="219075"/>
            </a:xfrm>
            <a:custGeom>
              <a:avLst/>
              <a:gdLst>
                <a:gd name="T0" fmla="*/ 68 w 68"/>
                <a:gd name="T1" fmla="*/ 0 h 23"/>
                <a:gd name="T2" fmla="*/ 35 w 68"/>
                <a:gd name="T3" fmla="*/ 10 h 23"/>
                <a:gd name="T4" fmla="*/ 1 w 68"/>
                <a:gd name="T5" fmla="*/ 21 h 23"/>
                <a:gd name="T6" fmla="*/ 1 w 68"/>
                <a:gd name="T7" fmla="*/ 23 h 23"/>
                <a:gd name="T8" fmla="*/ 36 w 68"/>
                <a:gd name="T9" fmla="*/ 12 h 23"/>
                <a:gd name="T10" fmla="*/ 68 w 68"/>
                <a:gd name="T11" fmla="*/ 1 h 23"/>
                <a:gd name="T12" fmla="*/ 68 w 6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cubicBezTo>
                    <a:pt x="57" y="2"/>
                    <a:pt x="46" y="6"/>
                    <a:pt x="35" y="10"/>
                  </a:cubicBezTo>
                  <a:cubicBezTo>
                    <a:pt x="24" y="13"/>
                    <a:pt x="12" y="17"/>
                    <a:pt x="1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3" y="20"/>
                    <a:pt x="24" y="16"/>
                    <a:pt x="36" y="12"/>
                  </a:cubicBezTo>
                  <a:cubicBezTo>
                    <a:pt x="46" y="9"/>
                    <a:pt x="58" y="6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6" name="Freeform 1249"/>
            <p:cNvSpPr>
              <a:spLocks/>
            </p:cNvSpPr>
            <p:nvPr/>
          </p:nvSpPr>
          <p:spPr bwMode="auto">
            <a:xfrm>
              <a:off x="21067926" y="8373269"/>
              <a:ext cx="685800" cy="200025"/>
            </a:xfrm>
            <a:custGeom>
              <a:avLst/>
              <a:gdLst>
                <a:gd name="T0" fmla="*/ 72 w 72"/>
                <a:gd name="T1" fmla="*/ 3 h 21"/>
                <a:gd name="T2" fmla="*/ 30 w 72"/>
                <a:gd name="T3" fmla="*/ 5 h 21"/>
                <a:gd name="T4" fmla="*/ 9 w 72"/>
                <a:gd name="T5" fmla="*/ 13 h 21"/>
                <a:gd name="T6" fmla="*/ 0 w 72"/>
                <a:gd name="T7" fmla="*/ 20 h 21"/>
                <a:gd name="T8" fmla="*/ 1 w 72"/>
                <a:gd name="T9" fmla="*/ 20 h 21"/>
                <a:gd name="T10" fmla="*/ 18 w 72"/>
                <a:gd name="T11" fmla="*/ 12 h 21"/>
                <a:gd name="T12" fmla="*/ 35 w 72"/>
                <a:gd name="T13" fmla="*/ 7 h 21"/>
                <a:gd name="T14" fmla="*/ 72 w 72"/>
                <a:gd name="T15" fmla="*/ 4 h 21"/>
                <a:gd name="T16" fmla="*/ 72 w 7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1">
                  <a:moveTo>
                    <a:pt x="72" y="3"/>
                  </a:moveTo>
                  <a:cubicBezTo>
                    <a:pt x="58" y="0"/>
                    <a:pt x="43" y="2"/>
                    <a:pt x="30" y="5"/>
                  </a:cubicBezTo>
                  <a:cubicBezTo>
                    <a:pt x="23" y="7"/>
                    <a:pt x="16" y="10"/>
                    <a:pt x="9" y="13"/>
                  </a:cubicBezTo>
                  <a:cubicBezTo>
                    <a:pt x="5" y="14"/>
                    <a:pt x="0" y="16"/>
                    <a:pt x="0" y="20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3" y="15"/>
                    <a:pt x="14" y="13"/>
                    <a:pt x="18" y="12"/>
                  </a:cubicBezTo>
                  <a:cubicBezTo>
                    <a:pt x="24" y="10"/>
                    <a:pt x="30" y="8"/>
                    <a:pt x="35" y="7"/>
                  </a:cubicBezTo>
                  <a:cubicBezTo>
                    <a:pt x="48" y="5"/>
                    <a:pt x="59" y="5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7" name="Freeform 1250"/>
            <p:cNvSpPr>
              <a:spLocks/>
            </p:cNvSpPr>
            <p:nvPr/>
          </p:nvSpPr>
          <p:spPr bwMode="auto">
            <a:xfrm>
              <a:off x="21991851" y="8525669"/>
              <a:ext cx="104775" cy="180975"/>
            </a:xfrm>
            <a:custGeom>
              <a:avLst/>
              <a:gdLst>
                <a:gd name="T0" fmla="*/ 8 w 11"/>
                <a:gd name="T1" fmla="*/ 9 h 19"/>
                <a:gd name="T2" fmla="*/ 2 w 11"/>
                <a:gd name="T3" fmla="*/ 0 h 19"/>
                <a:gd name="T4" fmla="*/ 0 w 11"/>
                <a:gd name="T5" fmla="*/ 1 h 19"/>
                <a:gd name="T6" fmla="*/ 6 w 11"/>
                <a:gd name="T7" fmla="*/ 10 h 19"/>
                <a:gd name="T8" fmla="*/ 10 w 11"/>
                <a:gd name="T9" fmla="*/ 18 h 19"/>
                <a:gd name="T10" fmla="*/ 11 w 11"/>
                <a:gd name="T11" fmla="*/ 18 h 19"/>
                <a:gd name="T12" fmla="*/ 8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8" y="9"/>
                  </a:moveTo>
                  <a:cubicBezTo>
                    <a:pt x="6" y="6"/>
                    <a:pt x="4" y="3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4"/>
                    <a:pt x="4" y="7"/>
                    <a:pt x="6" y="10"/>
                  </a:cubicBezTo>
                  <a:cubicBezTo>
                    <a:pt x="7" y="13"/>
                    <a:pt x="8" y="16"/>
                    <a:pt x="10" y="18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5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8" name="Freeform 1251"/>
            <p:cNvSpPr>
              <a:spLocks/>
            </p:cNvSpPr>
            <p:nvPr/>
          </p:nvSpPr>
          <p:spPr bwMode="auto">
            <a:xfrm>
              <a:off x="22029951" y="8468519"/>
              <a:ext cx="85725" cy="8572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3 h 9"/>
                <a:gd name="T4" fmla="*/ 6 w 9"/>
                <a:gd name="T5" fmla="*/ 8 h 9"/>
                <a:gd name="T6" fmla="*/ 9 w 9"/>
                <a:gd name="T7" fmla="*/ 8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6" y="9"/>
                    <a:pt x="8" y="9"/>
                    <a:pt x="9" y="8"/>
                  </a:cubicBezTo>
                  <a:cubicBezTo>
                    <a:pt x="9" y="4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533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59" name="กลุ่ม 658"/>
          <p:cNvGrpSpPr/>
          <p:nvPr/>
        </p:nvGrpSpPr>
        <p:grpSpPr>
          <a:xfrm>
            <a:off x="12761363" y="3165336"/>
            <a:ext cx="7362187" cy="3540264"/>
            <a:chOff x="6229350" y="4205480"/>
            <a:chExt cx="2697163" cy="1296988"/>
          </a:xfrm>
        </p:grpSpPr>
        <p:sp>
          <p:nvSpPr>
            <p:cNvPr id="660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1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2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3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4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5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6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7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8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9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0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1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2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3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4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5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6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7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8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9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0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1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2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3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4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5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6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7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8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9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0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1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2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3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4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5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6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7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8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9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0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1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2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3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4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5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6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7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8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9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0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1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2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3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4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5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6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7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8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9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0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1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2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3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4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5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6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7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8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9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0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1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2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3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4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5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6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37" name="กลุ่ม 736"/>
          <p:cNvGrpSpPr/>
          <p:nvPr/>
        </p:nvGrpSpPr>
        <p:grpSpPr>
          <a:xfrm>
            <a:off x="4685403" y="8617178"/>
            <a:ext cx="16191923" cy="1277902"/>
            <a:chOff x="14295437" y="11337174"/>
            <a:chExt cx="16191923" cy="1277902"/>
          </a:xfrm>
        </p:grpSpPr>
        <p:sp>
          <p:nvSpPr>
            <p:cNvPr id="738" name="TextBox 737"/>
            <p:cNvSpPr txBox="1"/>
            <p:nvPr/>
          </p:nvSpPr>
          <p:spPr>
            <a:xfrm>
              <a:off x="14295437" y="12024181"/>
              <a:ext cx="16191923" cy="59089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has two main data statistical this methodologies important Data analysis which summarizes.</a:t>
              </a:r>
            </a:p>
          </p:txBody>
        </p:sp>
        <p:sp>
          <p:nvSpPr>
            <p:cNvPr id="739" name="TextBox 738"/>
            <p:cNvSpPr txBox="1"/>
            <p:nvPr/>
          </p:nvSpPr>
          <p:spPr>
            <a:xfrm>
              <a:off x="14295437" y="11337174"/>
              <a:ext cx="4195296" cy="73862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Back to school</a:t>
              </a:r>
              <a:endParaRPr lang="id-ID" sz="36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40" name="กลุ่ม 739"/>
          <p:cNvGrpSpPr/>
          <p:nvPr/>
        </p:nvGrpSpPr>
        <p:grpSpPr>
          <a:xfrm>
            <a:off x="4627259" y="10476234"/>
            <a:ext cx="8049094" cy="1217199"/>
            <a:chOff x="1954911" y="5638800"/>
            <a:chExt cx="8049094" cy="1217199"/>
          </a:xfrm>
        </p:grpSpPr>
        <p:grpSp>
          <p:nvGrpSpPr>
            <p:cNvPr id="741" name="กลุ่ม 740"/>
            <p:cNvGrpSpPr/>
            <p:nvPr/>
          </p:nvGrpSpPr>
          <p:grpSpPr>
            <a:xfrm>
              <a:off x="1954911" y="5638800"/>
              <a:ext cx="8049094" cy="839346"/>
              <a:chOff x="1954911" y="5638800"/>
              <a:chExt cx="8049094" cy="839346"/>
            </a:xfrm>
          </p:grpSpPr>
          <p:sp>
            <p:nvSpPr>
              <p:cNvPr id="744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45" name="Rectangle 127"/>
              <p:cNvSpPr/>
              <p:nvPr/>
            </p:nvSpPr>
            <p:spPr bwMode="auto">
              <a:xfrm>
                <a:off x="2922141" y="5734778"/>
                <a:ext cx="1848296" cy="65401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46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29%</a:t>
                </a:r>
              </a:p>
            </p:txBody>
          </p:sp>
          <p:sp>
            <p:nvSpPr>
              <p:cNvPr id="747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42" name="สี่เหลี่ยมผืนผ้า 741"/>
            <p:cNvSpPr/>
            <p:nvPr/>
          </p:nvSpPr>
          <p:spPr>
            <a:xfrm>
              <a:off x="2865437" y="6455889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sp>
          <p:nvSpPr>
            <p:cNvPr id="743" name="Freeform 576"/>
            <p:cNvSpPr>
              <a:spLocks noChangeArrowheads="1"/>
            </p:cNvSpPr>
            <p:nvPr/>
          </p:nvSpPr>
          <p:spPr bwMode="auto">
            <a:xfrm>
              <a:off x="2060764" y="5755003"/>
              <a:ext cx="574272" cy="574420"/>
            </a:xfrm>
            <a:custGeom>
              <a:avLst/>
              <a:gdLst>
                <a:gd name="T0" fmla="*/ 1664 w 1690"/>
                <a:gd name="T1" fmla="*/ 1037 h 1690"/>
                <a:gd name="T2" fmla="*/ 1689 w 1690"/>
                <a:gd name="T3" fmla="*/ 1037 h 1690"/>
                <a:gd name="T4" fmla="*/ 1689 w 1690"/>
                <a:gd name="T5" fmla="*/ 669 h 1690"/>
                <a:gd name="T6" fmla="*/ 1446 w 1690"/>
                <a:gd name="T7" fmla="*/ 669 h 1690"/>
                <a:gd name="T8" fmla="*/ 1396 w 1690"/>
                <a:gd name="T9" fmla="*/ 543 h 1690"/>
                <a:gd name="T10" fmla="*/ 1547 w 1690"/>
                <a:gd name="T11" fmla="*/ 393 h 1690"/>
                <a:gd name="T12" fmla="*/ 1572 w 1690"/>
                <a:gd name="T13" fmla="*/ 376 h 1690"/>
                <a:gd name="T14" fmla="*/ 1547 w 1690"/>
                <a:gd name="T15" fmla="*/ 359 h 1690"/>
                <a:gd name="T16" fmla="*/ 1329 w 1690"/>
                <a:gd name="T17" fmla="*/ 134 h 1690"/>
                <a:gd name="T18" fmla="*/ 1312 w 1690"/>
                <a:gd name="T19" fmla="*/ 117 h 1690"/>
                <a:gd name="T20" fmla="*/ 1288 w 1690"/>
                <a:gd name="T21" fmla="*/ 134 h 1690"/>
                <a:gd name="T22" fmla="*/ 1137 w 1690"/>
                <a:gd name="T23" fmla="*/ 284 h 1690"/>
                <a:gd name="T24" fmla="*/ 1020 w 1690"/>
                <a:gd name="T25" fmla="*/ 234 h 1690"/>
                <a:gd name="T26" fmla="*/ 1020 w 1690"/>
                <a:gd name="T27" fmla="*/ 0 h 1690"/>
                <a:gd name="T28" fmla="*/ 660 w 1690"/>
                <a:gd name="T29" fmla="*/ 0 h 1690"/>
                <a:gd name="T30" fmla="*/ 660 w 1690"/>
                <a:gd name="T31" fmla="*/ 234 h 1690"/>
                <a:gd name="T32" fmla="*/ 552 w 1690"/>
                <a:gd name="T33" fmla="*/ 284 h 1690"/>
                <a:gd name="T34" fmla="*/ 401 w 1690"/>
                <a:gd name="T35" fmla="*/ 134 h 1690"/>
                <a:gd name="T36" fmla="*/ 385 w 1690"/>
                <a:gd name="T37" fmla="*/ 117 h 1690"/>
                <a:gd name="T38" fmla="*/ 125 w 1690"/>
                <a:gd name="T39" fmla="*/ 376 h 1690"/>
                <a:gd name="T40" fmla="*/ 142 w 1690"/>
                <a:gd name="T41" fmla="*/ 393 h 1690"/>
                <a:gd name="T42" fmla="*/ 284 w 1690"/>
                <a:gd name="T43" fmla="*/ 535 h 1690"/>
                <a:gd name="T44" fmla="*/ 234 w 1690"/>
                <a:gd name="T45" fmla="*/ 660 h 1690"/>
                <a:gd name="T46" fmla="*/ 0 w 1690"/>
                <a:gd name="T47" fmla="*/ 660 h 1690"/>
                <a:gd name="T48" fmla="*/ 0 w 1690"/>
                <a:gd name="T49" fmla="*/ 1028 h 1690"/>
                <a:gd name="T50" fmla="*/ 234 w 1690"/>
                <a:gd name="T51" fmla="*/ 1028 h 1690"/>
                <a:gd name="T52" fmla="*/ 284 w 1690"/>
                <a:gd name="T53" fmla="*/ 1154 h 1690"/>
                <a:gd name="T54" fmla="*/ 142 w 1690"/>
                <a:gd name="T55" fmla="*/ 1296 h 1690"/>
                <a:gd name="T56" fmla="*/ 125 w 1690"/>
                <a:gd name="T57" fmla="*/ 1312 h 1690"/>
                <a:gd name="T58" fmla="*/ 142 w 1690"/>
                <a:gd name="T59" fmla="*/ 1338 h 1690"/>
                <a:gd name="T60" fmla="*/ 359 w 1690"/>
                <a:gd name="T61" fmla="*/ 1555 h 1690"/>
                <a:gd name="T62" fmla="*/ 385 w 1690"/>
                <a:gd name="T63" fmla="*/ 1572 h 1690"/>
                <a:gd name="T64" fmla="*/ 401 w 1690"/>
                <a:gd name="T65" fmla="*/ 1555 h 1690"/>
                <a:gd name="T66" fmla="*/ 552 w 1690"/>
                <a:gd name="T67" fmla="*/ 1413 h 1690"/>
                <a:gd name="T68" fmla="*/ 669 w 1690"/>
                <a:gd name="T69" fmla="*/ 1455 h 1690"/>
                <a:gd name="T70" fmla="*/ 669 w 1690"/>
                <a:gd name="T71" fmla="*/ 1689 h 1690"/>
                <a:gd name="T72" fmla="*/ 1037 w 1690"/>
                <a:gd name="T73" fmla="*/ 1689 h 1690"/>
                <a:gd name="T74" fmla="*/ 1037 w 1690"/>
                <a:gd name="T75" fmla="*/ 1455 h 1690"/>
                <a:gd name="T76" fmla="*/ 1137 w 1690"/>
                <a:gd name="T77" fmla="*/ 1404 h 1690"/>
                <a:gd name="T78" fmla="*/ 1312 w 1690"/>
                <a:gd name="T79" fmla="*/ 1572 h 1690"/>
                <a:gd name="T80" fmla="*/ 1329 w 1690"/>
                <a:gd name="T81" fmla="*/ 1555 h 1690"/>
                <a:gd name="T82" fmla="*/ 1547 w 1690"/>
                <a:gd name="T83" fmla="*/ 1338 h 1690"/>
                <a:gd name="T84" fmla="*/ 1572 w 1690"/>
                <a:gd name="T85" fmla="*/ 1312 h 1690"/>
                <a:gd name="T86" fmla="*/ 1396 w 1690"/>
                <a:gd name="T87" fmla="*/ 1145 h 1690"/>
                <a:gd name="T88" fmla="*/ 1446 w 1690"/>
                <a:gd name="T89" fmla="*/ 1037 h 1690"/>
                <a:gd name="T90" fmla="*/ 1664 w 1690"/>
                <a:gd name="T91" fmla="*/ 1037 h 1690"/>
                <a:gd name="T92" fmla="*/ 1221 w 1690"/>
                <a:gd name="T93" fmla="*/ 844 h 1690"/>
                <a:gd name="T94" fmla="*/ 844 w 1690"/>
                <a:gd name="T95" fmla="*/ 1229 h 1690"/>
                <a:gd name="T96" fmla="*/ 460 w 1690"/>
                <a:gd name="T97" fmla="*/ 844 h 1690"/>
                <a:gd name="T98" fmla="*/ 844 w 1690"/>
                <a:gd name="T99" fmla="*/ 468 h 1690"/>
                <a:gd name="T100" fmla="*/ 1221 w 1690"/>
                <a:gd name="T101" fmla="*/ 844 h 1690"/>
                <a:gd name="T102" fmla="*/ 1221 w 1690"/>
                <a:gd name="T103" fmla="*/ 844 h 1690"/>
                <a:gd name="T104" fmla="*/ 1221 w 1690"/>
                <a:gd name="T105" fmla="*/ 844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0" h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grpSp>
        <p:nvGrpSpPr>
          <p:cNvPr id="748" name="กลุ่ม 747"/>
          <p:cNvGrpSpPr/>
          <p:nvPr/>
        </p:nvGrpSpPr>
        <p:grpSpPr>
          <a:xfrm>
            <a:off x="12951943" y="10445978"/>
            <a:ext cx="8049094" cy="1249456"/>
            <a:chOff x="1954911" y="8751854"/>
            <a:chExt cx="8049094" cy="1249456"/>
          </a:xfrm>
        </p:grpSpPr>
        <p:grpSp>
          <p:nvGrpSpPr>
            <p:cNvPr id="749" name="กลุ่ม 748"/>
            <p:cNvGrpSpPr/>
            <p:nvPr/>
          </p:nvGrpSpPr>
          <p:grpSpPr>
            <a:xfrm>
              <a:off x="1954911" y="8751854"/>
              <a:ext cx="8049094" cy="839346"/>
              <a:chOff x="1954911" y="5638800"/>
              <a:chExt cx="8049094" cy="839346"/>
            </a:xfrm>
          </p:grpSpPr>
          <p:sp>
            <p:nvSpPr>
              <p:cNvPr id="752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53" name="Rectangle 127"/>
              <p:cNvSpPr/>
              <p:nvPr/>
            </p:nvSpPr>
            <p:spPr bwMode="auto">
              <a:xfrm>
                <a:off x="2922141" y="5734778"/>
                <a:ext cx="5277296" cy="6540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54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72%</a:t>
                </a:r>
              </a:p>
            </p:txBody>
          </p:sp>
          <p:sp>
            <p:nvSpPr>
              <p:cNvPr id="755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50" name="สี่เหลี่ยมผืนผ้า 749"/>
            <p:cNvSpPr/>
            <p:nvPr/>
          </p:nvSpPr>
          <p:spPr>
            <a:xfrm>
              <a:off x="2930078" y="9601200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sp>
          <p:nvSpPr>
            <p:cNvPr id="751" name="Freeform 298"/>
            <p:cNvSpPr>
              <a:spLocks noChangeArrowheads="1"/>
            </p:cNvSpPr>
            <p:nvPr/>
          </p:nvSpPr>
          <p:spPr bwMode="auto">
            <a:xfrm>
              <a:off x="2065211" y="8862185"/>
              <a:ext cx="618525" cy="618684"/>
            </a:xfrm>
            <a:custGeom>
              <a:avLst/>
              <a:gdLst>
                <a:gd name="T0" fmla="*/ 852 w 1606"/>
                <a:gd name="T1" fmla="*/ 0 h 1607"/>
                <a:gd name="T2" fmla="*/ 0 w 1606"/>
                <a:gd name="T3" fmla="*/ 753 h 1607"/>
                <a:gd name="T4" fmla="*/ 752 w 1606"/>
                <a:gd name="T5" fmla="*/ 1606 h 1607"/>
                <a:gd name="T6" fmla="*/ 1605 w 1606"/>
                <a:gd name="T7" fmla="*/ 853 h 1607"/>
                <a:gd name="T8" fmla="*/ 501 w 1606"/>
                <a:gd name="T9" fmla="*/ 176 h 1607"/>
                <a:gd name="T10" fmla="*/ 217 w 1606"/>
                <a:gd name="T11" fmla="*/ 427 h 1607"/>
                <a:gd name="T12" fmla="*/ 158 w 1606"/>
                <a:gd name="T13" fmla="*/ 535 h 1607"/>
                <a:gd name="T14" fmla="*/ 317 w 1606"/>
                <a:gd name="T15" fmla="*/ 753 h 1607"/>
                <a:gd name="T16" fmla="*/ 158 w 1606"/>
                <a:gd name="T17" fmla="*/ 535 h 1607"/>
                <a:gd name="T18" fmla="*/ 317 w 1606"/>
                <a:gd name="T19" fmla="*/ 853 h 1607"/>
                <a:gd name="T20" fmla="*/ 158 w 1606"/>
                <a:gd name="T21" fmla="*/ 1071 h 1607"/>
                <a:gd name="T22" fmla="*/ 217 w 1606"/>
                <a:gd name="T23" fmla="*/ 1179 h 1607"/>
                <a:gd name="T24" fmla="*/ 501 w 1606"/>
                <a:gd name="T25" fmla="*/ 1430 h 1607"/>
                <a:gd name="T26" fmla="*/ 752 w 1606"/>
                <a:gd name="T27" fmla="*/ 1497 h 1607"/>
                <a:gd name="T28" fmla="*/ 752 w 1606"/>
                <a:gd name="T29" fmla="*/ 1179 h 1607"/>
                <a:gd name="T30" fmla="*/ 752 w 1606"/>
                <a:gd name="T31" fmla="*/ 1071 h 1607"/>
                <a:gd name="T32" fmla="*/ 426 w 1606"/>
                <a:gd name="T33" fmla="*/ 853 h 1607"/>
                <a:gd name="T34" fmla="*/ 752 w 1606"/>
                <a:gd name="T35" fmla="*/ 1071 h 1607"/>
                <a:gd name="T36" fmla="*/ 426 w 1606"/>
                <a:gd name="T37" fmla="*/ 753 h 1607"/>
                <a:gd name="T38" fmla="*/ 752 w 1606"/>
                <a:gd name="T39" fmla="*/ 535 h 1607"/>
                <a:gd name="T40" fmla="*/ 752 w 1606"/>
                <a:gd name="T41" fmla="*/ 427 h 1607"/>
                <a:gd name="T42" fmla="*/ 752 w 1606"/>
                <a:gd name="T43" fmla="*/ 109 h 1607"/>
                <a:gd name="T44" fmla="*/ 1387 w 1606"/>
                <a:gd name="T45" fmla="*/ 427 h 1607"/>
                <a:gd name="T46" fmla="*/ 1103 w 1606"/>
                <a:gd name="T47" fmla="*/ 176 h 1607"/>
                <a:gd name="T48" fmla="*/ 852 w 1606"/>
                <a:gd name="T49" fmla="*/ 109 h 1607"/>
                <a:gd name="T50" fmla="*/ 852 w 1606"/>
                <a:gd name="T51" fmla="*/ 427 h 1607"/>
                <a:gd name="T52" fmla="*/ 852 w 1606"/>
                <a:gd name="T53" fmla="*/ 535 h 1607"/>
                <a:gd name="T54" fmla="*/ 1178 w 1606"/>
                <a:gd name="T55" fmla="*/ 753 h 1607"/>
                <a:gd name="T56" fmla="*/ 852 w 1606"/>
                <a:gd name="T57" fmla="*/ 535 h 1607"/>
                <a:gd name="T58" fmla="*/ 1178 w 1606"/>
                <a:gd name="T59" fmla="*/ 853 h 1607"/>
                <a:gd name="T60" fmla="*/ 852 w 1606"/>
                <a:gd name="T61" fmla="*/ 1071 h 1607"/>
                <a:gd name="T62" fmla="*/ 852 w 1606"/>
                <a:gd name="T63" fmla="*/ 1497 h 1607"/>
                <a:gd name="T64" fmla="*/ 1120 w 1606"/>
                <a:gd name="T65" fmla="*/ 1179 h 1607"/>
                <a:gd name="T66" fmla="*/ 1103 w 1606"/>
                <a:gd name="T67" fmla="*/ 1430 h 1607"/>
                <a:gd name="T68" fmla="*/ 1387 w 1606"/>
                <a:gd name="T69" fmla="*/ 1179 h 1607"/>
                <a:gd name="T70" fmla="*/ 1446 w 1606"/>
                <a:gd name="T71" fmla="*/ 1071 h 1607"/>
                <a:gd name="T72" fmla="*/ 1287 w 1606"/>
                <a:gd name="T73" fmla="*/ 853 h 1607"/>
                <a:gd name="T74" fmla="*/ 1446 w 1606"/>
                <a:gd name="T75" fmla="*/ 1071 h 1607"/>
                <a:gd name="T76" fmla="*/ 1254 w 1606"/>
                <a:gd name="T77" fmla="*/ 535 h 1607"/>
                <a:gd name="T78" fmla="*/ 1496 w 1606"/>
                <a:gd name="T79" fmla="*/ 753 h 1607"/>
                <a:gd name="T80" fmla="*/ 1287 w 1606"/>
                <a:gd name="T81" fmla="*/ 75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grpSp>
        <p:nvGrpSpPr>
          <p:cNvPr id="756" name="กลุ่ม 755"/>
          <p:cNvGrpSpPr/>
          <p:nvPr/>
        </p:nvGrpSpPr>
        <p:grpSpPr>
          <a:xfrm>
            <a:off x="4627259" y="11790744"/>
            <a:ext cx="8049094" cy="1239456"/>
            <a:chOff x="1954911" y="7237854"/>
            <a:chExt cx="8049094" cy="1239456"/>
          </a:xfrm>
        </p:grpSpPr>
        <p:grpSp>
          <p:nvGrpSpPr>
            <p:cNvPr id="757" name="กลุ่ม 756"/>
            <p:cNvGrpSpPr/>
            <p:nvPr/>
          </p:nvGrpSpPr>
          <p:grpSpPr>
            <a:xfrm>
              <a:off x="1954911" y="7237854"/>
              <a:ext cx="8049094" cy="839346"/>
              <a:chOff x="1954911" y="5638800"/>
              <a:chExt cx="8049094" cy="839346"/>
            </a:xfrm>
          </p:grpSpPr>
          <p:sp>
            <p:nvSpPr>
              <p:cNvPr id="764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65" name="Rectangle 127"/>
              <p:cNvSpPr/>
              <p:nvPr/>
            </p:nvSpPr>
            <p:spPr bwMode="auto">
              <a:xfrm>
                <a:off x="2922141" y="5734778"/>
                <a:ext cx="3540932" cy="65401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66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58%</a:t>
                </a:r>
              </a:p>
            </p:txBody>
          </p:sp>
          <p:sp>
            <p:nvSpPr>
              <p:cNvPr id="767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58" name="สี่เหลี่ยมผืนผ้า 757"/>
            <p:cNvSpPr/>
            <p:nvPr/>
          </p:nvSpPr>
          <p:spPr>
            <a:xfrm>
              <a:off x="2922141" y="8077200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grpSp>
          <p:nvGrpSpPr>
            <p:cNvPr id="759" name="Group 43"/>
            <p:cNvGrpSpPr/>
            <p:nvPr/>
          </p:nvGrpSpPr>
          <p:grpSpPr>
            <a:xfrm>
              <a:off x="2074880" y="7342254"/>
              <a:ext cx="530852" cy="630546"/>
              <a:chOff x="2060819" y="1388284"/>
              <a:chExt cx="271040" cy="321860"/>
            </a:xfrm>
            <a:solidFill>
              <a:schemeClr val="bg1"/>
            </a:solidFill>
          </p:grpSpPr>
          <p:sp>
            <p:nvSpPr>
              <p:cNvPr id="760" name="Freeform 201"/>
              <p:cNvSpPr>
                <a:spLocks noChangeArrowheads="1"/>
              </p:cNvSpPr>
              <p:nvPr/>
            </p:nvSpPr>
            <p:spPr bwMode="auto">
              <a:xfrm>
                <a:off x="2060819" y="1388284"/>
                <a:ext cx="271040" cy="307527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61" name="Freeform 202"/>
              <p:cNvSpPr>
                <a:spLocks noChangeArrowheads="1"/>
              </p:cNvSpPr>
              <p:nvPr/>
            </p:nvSpPr>
            <p:spPr bwMode="auto">
              <a:xfrm>
                <a:off x="2131185" y="1637172"/>
                <a:ext cx="58639" cy="6776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62" name="Freeform 203"/>
              <p:cNvSpPr>
                <a:spLocks noChangeArrowheads="1"/>
              </p:cNvSpPr>
              <p:nvPr/>
            </p:nvSpPr>
            <p:spPr bwMode="auto">
              <a:xfrm>
                <a:off x="2084274" y="1615019"/>
                <a:ext cx="76882" cy="95125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63" name="Freeform 204"/>
              <p:cNvSpPr>
                <a:spLocks noChangeArrowheads="1"/>
              </p:cNvSpPr>
              <p:nvPr/>
            </p:nvSpPr>
            <p:spPr bwMode="auto">
              <a:xfrm>
                <a:off x="2075153" y="1591564"/>
                <a:ext cx="58638" cy="70366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</p:grpSp>
      </p:grpSp>
      <p:grpSp>
        <p:nvGrpSpPr>
          <p:cNvPr id="768" name="กลุ่ม 767"/>
          <p:cNvGrpSpPr/>
          <p:nvPr/>
        </p:nvGrpSpPr>
        <p:grpSpPr>
          <a:xfrm>
            <a:off x="12951943" y="11771634"/>
            <a:ext cx="8049094" cy="1239456"/>
            <a:chOff x="1954911" y="10362054"/>
            <a:chExt cx="8049094" cy="1239456"/>
          </a:xfrm>
        </p:grpSpPr>
        <p:grpSp>
          <p:nvGrpSpPr>
            <p:cNvPr id="769" name="กลุ่ม 768"/>
            <p:cNvGrpSpPr/>
            <p:nvPr/>
          </p:nvGrpSpPr>
          <p:grpSpPr>
            <a:xfrm>
              <a:off x="1954911" y="10362054"/>
              <a:ext cx="8049094" cy="839346"/>
              <a:chOff x="1954911" y="5638800"/>
              <a:chExt cx="8049094" cy="839346"/>
            </a:xfrm>
          </p:grpSpPr>
          <p:sp>
            <p:nvSpPr>
              <p:cNvPr id="772" name="Rectangle 113"/>
              <p:cNvSpPr/>
              <p:nvPr/>
            </p:nvSpPr>
            <p:spPr bwMode="auto">
              <a:xfrm>
                <a:off x="2922141" y="5734778"/>
                <a:ext cx="7081864" cy="654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3" name="Rectangle 127"/>
              <p:cNvSpPr/>
              <p:nvPr/>
            </p:nvSpPr>
            <p:spPr bwMode="auto">
              <a:xfrm>
                <a:off x="2922141" y="5734778"/>
                <a:ext cx="6420296" cy="65401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4" name="Content Placeholder 2"/>
              <p:cNvSpPr txBox="1">
                <a:spLocks/>
              </p:cNvSpPr>
              <p:nvPr/>
            </p:nvSpPr>
            <p:spPr bwMode="auto">
              <a:xfrm>
                <a:off x="2922141" y="5765214"/>
                <a:ext cx="130999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sz="3000" b="1" dirty="0">
                    <a:solidFill>
                      <a:schemeClr val="bg1"/>
                    </a:solidFill>
                    <a:latin typeface="Lato" pitchFamily="34" charset="0"/>
                    <a:ea typeface="Lato" pitchFamily="34" charset="0"/>
                    <a:cs typeface="Lato" pitchFamily="34" charset="0"/>
                  </a:rPr>
                  <a:t>91%</a:t>
                </a:r>
              </a:p>
            </p:txBody>
          </p:sp>
          <p:sp>
            <p:nvSpPr>
              <p:cNvPr id="775" name="Oval 129"/>
              <p:cNvSpPr/>
              <p:nvPr/>
            </p:nvSpPr>
            <p:spPr>
              <a:xfrm>
                <a:off x="1954911" y="5638800"/>
                <a:ext cx="839127" cy="8393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0" name="สี่เหลี่ยมผืนผ้า 769"/>
            <p:cNvSpPr/>
            <p:nvPr/>
          </p:nvSpPr>
          <p:spPr>
            <a:xfrm>
              <a:off x="2922141" y="11201400"/>
              <a:ext cx="26933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Ipsum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dolor sit.</a:t>
              </a:r>
            </a:p>
          </p:txBody>
        </p:sp>
        <p:sp>
          <p:nvSpPr>
            <p:cNvPr id="771" name="Freeform 168"/>
            <p:cNvSpPr>
              <a:spLocks noChangeArrowheads="1"/>
            </p:cNvSpPr>
            <p:nvPr/>
          </p:nvSpPr>
          <p:spPr bwMode="auto">
            <a:xfrm>
              <a:off x="2103437" y="10559950"/>
              <a:ext cx="488927" cy="489050"/>
            </a:xfrm>
            <a:custGeom>
              <a:avLst/>
              <a:gdLst>
                <a:gd name="T0" fmla="*/ 521 w 1043"/>
                <a:gd name="T1" fmla="*/ 0 h 1043"/>
                <a:gd name="T2" fmla="*/ 0 w 1043"/>
                <a:gd name="T3" fmla="*/ 521 h 1043"/>
                <a:gd name="T4" fmla="*/ 521 w 1043"/>
                <a:gd name="T5" fmla="*/ 1042 h 1043"/>
                <a:gd name="T6" fmla="*/ 1042 w 1043"/>
                <a:gd name="T7" fmla="*/ 521 h 1043"/>
                <a:gd name="T8" fmla="*/ 521 w 1043"/>
                <a:gd name="T9" fmla="*/ 0 h 1043"/>
                <a:gd name="T10" fmla="*/ 323 w 1043"/>
                <a:gd name="T11" fmla="*/ 781 h 1043"/>
                <a:gd name="T12" fmla="*/ 323 w 1043"/>
                <a:gd name="T13" fmla="*/ 260 h 1043"/>
                <a:gd name="T14" fmla="*/ 844 w 1043"/>
                <a:gd name="T15" fmla="*/ 521 h 1043"/>
                <a:gd name="T16" fmla="*/ 323 w 1043"/>
                <a:gd name="T17" fmla="*/ 781 h 1043"/>
                <a:gd name="T18" fmla="*/ 323 w 1043"/>
                <a:gd name="T19" fmla="*/ 781 h 1043"/>
                <a:gd name="T20" fmla="*/ 323 w 1043"/>
                <a:gd name="T21" fmla="*/ 78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3" h="1043">
                  <a:moveTo>
                    <a:pt x="521" y="0"/>
                  </a:moveTo>
                  <a:cubicBezTo>
                    <a:pt x="229" y="0"/>
                    <a:pt x="0" y="240"/>
                    <a:pt x="0" y="521"/>
                  </a:cubicBezTo>
                  <a:cubicBezTo>
                    <a:pt x="0" y="812"/>
                    <a:pt x="229" y="1042"/>
                    <a:pt x="521" y="1042"/>
                  </a:cubicBezTo>
                  <a:cubicBezTo>
                    <a:pt x="802" y="1042"/>
                    <a:pt x="1042" y="812"/>
                    <a:pt x="1042" y="521"/>
                  </a:cubicBezTo>
                  <a:cubicBezTo>
                    <a:pt x="1042" y="240"/>
                    <a:pt x="802" y="0"/>
                    <a:pt x="521" y="0"/>
                  </a:cubicBezTo>
                  <a:close/>
                  <a:moveTo>
                    <a:pt x="323" y="781"/>
                  </a:moveTo>
                  <a:cubicBezTo>
                    <a:pt x="323" y="260"/>
                    <a:pt x="323" y="260"/>
                    <a:pt x="323" y="260"/>
                  </a:cubicBezTo>
                  <a:cubicBezTo>
                    <a:pt x="844" y="521"/>
                    <a:pt x="844" y="521"/>
                    <a:pt x="844" y="521"/>
                  </a:cubicBezTo>
                  <a:lnTo>
                    <a:pt x="323" y="781"/>
                  </a:lnTo>
                  <a:close/>
                  <a:moveTo>
                    <a:pt x="323" y="781"/>
                  </a:moveTo>
                  <a:lnTo>
                    <a:pt x="323" y="7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007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  <p:bldP spid="600" grpId="0" animBg="1"/>
      <p:bldP spid="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11628437" y="489481"/>
            <a:ext cx="6458247" cy="5987519"/>
            <a:chOff x="12980603" y="368285"/>
            <a:chExt cx="6588971" cy="6108715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16352837" y="368285"/>
              <a:ext cx="3216737" cy="6064836"/>
              <a:chOff x="9471784" y="2058728"/>
              <a:chExt cx="1011238" cy="1906588"/>
            </a:xfrm>
          </p:grpSpPr>
          <p:sp>
            <p:nvSpPr>
              <p:cNvPr id="54" name="Freeform 419"/>
              <p:cNvSpPr>
                <a:spLocks/>
              </p:cNvSpPr>
              <p:nvPr/>
            </p:nvSpPr>
            <p:spPr bwMode="auto">
              <a:xfrm>
                <a:off x="9547984" y="2096828"/>
                <a:ext cx="868363" cy="1868488"/>
              </a:xfrm>
              <a:custGeom>
                <a:avLst/>
                <a:gdLst>
                  <a:gd name="T0" fmla="*/ 0 w 547"/>
                  <a:gd name="T1" fmla="*/ 264 h 1177"/>
                  <a:gd name="T2" fmla="*/ 0 w 547"/>
                  <a:gd name="T3" fmla="*/ 1177 h 1177"/>
                  <a:gd name="T4" fmla="*/ 547 w 547"/>
                  <a:gd name="T5" fmla="*/ 1177 h 1177"/>
                  <a:gd name="T6" fmla="*/ 547 w 547"/>
                  <a:gd name="T7" fmla="*/ 264 h 1177"/>
                  <a:gd name="T8" fmla="*/ 270 w 547"/>
                  <a:gd name="T9" fmla="*/ 0 h 1177"/>
                  <a:gd name="T10" fmla="*/ 0 w 547"/>
                  <a:gd name="T11" fmla="*/ 26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1177">
                    <a:moveTo>
                      <a:pt x="0" y="264"/>
                    </a:moveTo>
                    <a:lnTo>
                      <a:pt x="0" y="1177"/>
                    </a:lnTo>
                    <a:lnTo>
                      <a:pt x="547" y="1177"/>
                    </a:lnTo>
                    <a:lnTo>
                      <a:pt x="547" y="264"/>
                    </a:lnTo>
                    <a:lnTo>
                      <a:pt x="270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989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" name="Freeform 420"/>
              <p:cNvSpPr>
                <a:spLocks/>
              </p:cNvSpPr>
              <p:nvPr/>
            </p:nvSpPr>
            <p:spPr bwMode="auto">
              <a:xfrm>
                <a:off x="9547984" y="2096828"/>
                <a:ext cx="868363" cy="504825"/>
              </a:xfrm>
              <a:custGeom>
                <a:avLst/>
                <a:gdLst>
                  <a:gd name="T0" fmla="*/ 0 w 547"/>
                  <a:gd name="T1" fmla="*/ 264 h 318"/>
                  <a:gd name="T2" fmla="*/ 0 w 547"/>
                  <a:gd name="T3" fmla="*/ 318 h 318"/>
                  <a:gd name="T4" fmla="*/ 264 w 547"/>
                  <a:gd name="T5" fmla="*/ 48 h 318"/>
                  <a:gd name="T6" fmla="*/ 547 w 547"/>
                  <a:gd name="T7" fmla="*/ 318 h 318"/>
                  <a:gd name="T8" fmla="*/ 547 w 547"/>
                  <a:gd name="T9" fmla="*/ 264 h 318"/>
                  <a:gd name="T10" fmla="*/ 270 w 547"/>
                  <a:gd name="T11" fmla="*/ 0 h 318"/>
                  <a:gd name="T12" fmla="*/ 0 w 547"/>
                  <a:gd name="T13" fmla="*/ 264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318">
                    <a:moveTo>
                      <a:pt x="0" y="264"/>
                    </a:moveTo>
                    <a:lnTo>
                      <a:pt x="0" y="318"/>
                    </a:lnTo>
                    <a:lnTo>
                      <a:pt x="264" y="48"/>
                    </a:lnTo>
                    <a:lnTo>
                      <a:pt x="547" y="318"/>
                    </a:lnTo>
                    <a:lnTo>
                      <a:pt x="547" y="264"/>
                    </a:lnTo>
                    <a:lnTo>
                      <a:pt x="270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6" name="Freeform 421"/>
              <p:cNvSpPr>
                <a:spLocks/>
              </p:cNvSpPr>
              <p:nvPr/>
            </p:nvSpPr>
            <p:spPr bwMode="auto">
              <a:xfrm>
                <a:off x="9471784" y="2058728"/>
                <a:ext cx="1011238" cy="514350"/>
              </a:xfrm>
              <a:custGeom>
                <a:avLst/>
                <a:gdLst>
                  <a:gd name="T0" fmla="*/ 0 w 637"/>
                  <a:gd name="T1" fmla="*/ 306 h 324"/>
                  <a:gd name="T2" fmla="*/ 24 w 637"/>
                  <a:gd name="T3" fmla="*/ 324 h 324"/>
                  <a:gd name="T4" fmla="*/ 312 w 637"/>
                  <a:gd name="T5" fmla="*/ 36 h 324"/>
                  <a:gd name="T6" fmla="*/ 619 w 637"/>
                  <a:gd name="T7" fmla="*/ 324 h 324"/>
                  <a:gd name="T8" fmla="*/ 637 w 637"/>
                  <a:gd name="T9" fmla="*/ 306 h 324"/>
                  <a:gd name="T10" fmla="*/ 312 w 637"/>
                  <a:gd name="T11" fmla="*/ 0 h 324"/>
                  <a:gd name="T12" fmla="*/ 0 w 637"/>
                  <a:gd name="T13" fmla="*/ 30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7" h="324">
                    <a:moveTo>
                      <a:pt x="0" y="306"/>
                    </a:moveTo>
                    <a:lnTo>
                      <a:pt x="24" y="324"/>
                    </a:lnTo>
                    <a:lnTo>
                      <a:pt x="312" y="36"/>
                    </a:lnTo>
                    <a:lnTo>
                      <a:pt x="619" y="324"/>
                    </a:lnTo>
                    <a:lnTo>
                      <a:pt x="637" y="306"/>
                    </a:lnTo>
                    <a:lnTo>
                      <a:pt x="312" y="0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C5C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7" name="Rectangle 422"/>
              <p:cNvSpPr>
                <a:spLocks noChangeArrowheads="1"/>
              </p:cNvSpPr>
              <p:nvPr/>
            </p:nvSpPr>
            <p:spPr bwMode="auto">
              <a:xfrm>
                <a:off x="9547984" y="3393816"/>
                <a:ext cx="868363" cy="47625"/>
              </a:xfrm>
              <a:prstGeom prst="rect">
                <a:avLst/>
              </a:pr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8" name="Rectangle 423"/>
              <p:cNvSpPr>
                <a:spLocks noChangeArrowheads="1"/>
              </p:cNvSpPr>
              <p:nvPr/>
            </p:nvSpPr>
            <p:spPr bwMode="auto">
              <a:xfrm>
                <a:off x="9547984" y="2792153"/>
                <a:ext cx="868363" cy="57150"/>
              </a:xfrm>
              <a:prstGeom prst="rect">
                <a:avLst/>
              </a:pr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9" name="Rectangle 424"/>
              <p:cNvSpPr>
                <a:spLocks noChangeArrowheads="1"/>
              </p:cNvSpPr>
              <p:nvPr/>
            </p:nvSpPr>
            <p:spPr bwMode="auto">
              <a:xfrm>
                <a:off x="9547984" y="3365241"/>
                <a:ext cx="868363" cy="57150"/>
              </a:xfrm>
              <a:prstGeom prst="rect">
                <a:avLst/>
              </a:prstGeom>
              <a:solidFill>
                <a:srgbClr val="B2B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" name="Rectangle 425"/>
              <p:cNvSpPr>
                <a:spLocks noChangeArrowheads="1"/>
              </p:cNvSpPr>
              <p:nvPr/>
            </p:nvSpPr>
            <p:spPr bwMode="auto">
              <a:xfrm>
                <a:off x="9547984" y="2773103"/>
                <a:ext cx="868363" cy="47625"/>
              </a:xfrm>
              <a:prstGeom prst="rect">
                <a:avLst/>
              </a:prstGeom>
              <a:solidFill>
                <a:srgbClr val="B2B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Rectangle 426"/>
              <p:cNvSpPr>
                <a:spLocks noChangeArrowheads="1"/>
              </p:cNvSpPr>
              <p:nvPr/>
            </p:nvSpPr>
            <p:spPr bwMode="auto">
              <a:xfrm>
                <a:off x="9547984" y="3746241"/>
                <a:ext cx="868363" cy="219075"/>
              </a:xfrm>
              <a:prstGeom prst="rect">
                <a:avLst/>
              </a:prstGeom>
              <a:solidFill>
                <a:srgbClr val="7B8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Rectangle 427"/>
              <p:cNvSpPr>
                <a:spLocks noChangeArrowheads="1"/>
              </p:cNvSpPr>
              <p:nvPr/>
            </p:nvSpPr>
            <p:spPr bwMode="auto">
              <a:xfrm>
                <a:off x="9862309" y="3479541"/>
                <a:ext cx="228600" cy="485775"/>
              </a:xfrm>
              <a:prstGeom prst="rect">
                <a:avLst/>
              </a:prstGeom>
              <a:solidFill>
                <a:srgbClr val="D19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Rectangle 428"/>
              <p:cNvSpPr>
                <a:spLocks noChangeArrowheads="1"/>
              </p:cNvSpPr>
              <p:nvPr/>
            </p:nvSpPr>
            <p:spPr bwMode="auto">
              <a:xfrm>
                <a:off x="9881359" y="3774816"/>
                <a:ext cx="200025" cy="171450"/>
              </a:xfrm>
              <a:prstGeom prst="rect">
                <a:avLst/>
              </a:prstGeom>
              <a:solidFill>
                <a:srgbClr val="BC8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" name="Rectangle 429"/>
              <p:cNvSpPr>
                <a:spLocks noChangeArrowheads="1"/>
              </p:cNvSpPr>
              <p:nvPr/>
            </p:nvSpPr>
            <p:spPr bwMode="auto">
              <a:xfrm>
                <a:off x="9881359" y="3498591"/>
                <a:ext cx="200025" cy="257175"/>
              </a:xfrm>
              <a:prstGeom prst="rect">
                <a:avLst/>
              </a:prstGeom>
              <a:solidFill>
                <a:srgbClr val="BC8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" name="Rectangle 430"/>
              <p:cNvSpPr>
                <a:spLocks noChangeArrowheads="1"/>
              </p:cNvSpPr>
              <p:nvPr/>
            </p:nvSpPr>
            <p:spPr bwMode="auto">
              <a:xfrm>
                <a:off x="9900409" y="3517641"/>
                <a:ext cx="161925" cy="219075"/>
              </a:xfrm>
              <a:prstGeom prst="rect">
                <a:avLst/>
              </a:prstGeom>
              <a:solidFill>
                <a:srgbClr val="DC9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" name="Rectangle 431"/>
              <p:cNvSpPr>
                <a:spLocks noChangeArrowheads="1"/>
              </p:cNvSpPr>
              <p:nvPr/>
            </p:nvSpPr>
            <p:spPr bwMode="auto">
              <a:xfrm>
                <a:off x="9900409" y="3784341"/>
                <a:ext cx="161925" cy="142875"/>
              </a:xfrm>
              <a:prstGeom prst="rect">
                <a:avLst/>
              </a:prstGeom>
              <a:solidFill>
                <a:srgbClr val="DC9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" name="Rectangle 432"/>
              <p:cNvSpPr>
                <a:spLocks noChangeArrowheads="1"/>
              </p:cNvSpPr>
              <p:nvPr/>
            </p:nvSpPr>
            <p:spPr bwMode="auto">
              <a:xfrm>
                <a:off x="9624184" y="3527166"/>
                <a:ext cx="152400" cy="21907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" name="Rectangle 433"/>
              <p:cNvSpPr>
                <a:spLocks noChangeArrowheads="1"/>
              </p:cNvSpPr>
              <p:nvPr/>
            </p:nvSpPr>
            <p:spPr bwMode="auto">
              <a:xfrm>
                <a:off x="9614659" y="3622416"/>
                <a:ext cx="1714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" name="Rectangle 434"/>
              <p:cNvSpPr>
                <a:spLocks noChangeArrowheads="1"/>
              </p:cNvSpPr>
              <p:nvPr/>
            </p:nvSpPr>
            <p:spPr bwMode="auto">
              <a:xfrm>
                <a:off x="9690859" y="3527166"/>
                <a:ext cx="19050" cy="2190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" name="Freeform 435"/>
              <p:cNvSpPr>
                <a:spLocks noEditPoints="1"/>
              </p:cNvSpPr>
              <p:nvPr/>
            </p:nvSpPr>
            <p:spPr bwMode="auto">
              <a:xfrm>
                <a:off x="9614659" y="3517641"/>
                <a:ext cx="171450" cy="228600"/>
              </a:xfrm>
              <a:custGeom>
                <a:avLst/>
                <a:gdLst>
                  <a:gd name="T0" fmla="*/ 0 w 108"/>
                  <a:gd name="T1" fmla="*/ 144 h 144"/>
                  <a:gd name="T2" fmla="*/ 108 w 108"/>
                  <a:gd name="T3" fmla="*/ 144 h 144"/>
                  <a:gd name="T4" fmla="*/ 108 w 108"/>
                  <a:gd name="T5" fmla="*/ 0 h 144"/>
                  <a:gd name="T6" fmla="*/ 0 w 108"/>
                  <a:gd name="T7" fmla="*/ 0 h 144"/>
                  <a:gd name="T8" fmla="*/ 0 w 108"/>
                  <a:gd name="T9" fmla="*/ 144 h 144"/>
                  <a:gd name="T10" fmla="*/ 12 w 108"/>
                  <a:gd name="T11" fmla="*/ 6 h 144"/>
                  <a:gd name="T12" fmla="*/ 102 w 108"/>
                  <a:gd name="T13" fmla="*/ 6 h 144"/>
                  <a:gd name="T14" fmla="*/ 102 w 108"/>
                  <a:gd name="T15" fmla="*/ 138 h 144"/>
                  <a:gd name="T16" fmla="*/ 12 w 108"/>
                  <a:gd name="T17" fmla="*/ 138 h 144"/>
                  <a:gd name="T18" fmla="*/ 12 w 108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44">
                    <a:moveTo>
                      <a:pt x="0" y="144"/>
                    </a:moveTo>
                    <a:lnTo>
                      <a:pt x="108" y="144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  <a:moveTo>
                      <a:pt x="12" y="6"/>
                    </a:moveTo>
                    <a:lnTo>
                      <a:pt x="102" y="6"/>
                    </a:lnTo>
                    <a:lnTo>
                      <a:pt x="102" y="138"/>
                    </a:lnTo>
                    <a:lnTo>
                      <a:pt x="12" y="13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" name="Rectangle 436"/>
              <p:cNvSpPr>
                <a:spLocks noChangeArrowheads="1"/>
              </p:cNvSpPr>
              <p:nvPr/>
            </p:nvSpPr>
            <p:spPr bwMode="auto">
              <a:xfrm>
                <a:off x="9605134" y="3508116"/>
                <a:ext cx="19050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" name="Rectangle 437"/>
              <p:cNvSpPr>
                <a:spLocks noChangeArrowheads="1"/>
              </p:cNvSpPr>
              <p:nvPr/>
            </p:nvSpPr>
            <p:spPr bwMode="auto">
              <a:xfrm>
                <a:off x="9595609" y="3746241"/>
                <a:ext cx="209550" cy="285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" name="Rectangle 438"/>
              <p:cNvSpPr>
                <a:spLocks noChangeArrowheads="1"/>
              </p:cNvSpPr>
              <p:nvPr/>
            </p:nvSpPr>
            <p:spPr bwMode="auto">
              <a:xfrm>
                <a:off x="10176634" y="3498591"/>
                <a:ext cx="163513" cy="21907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" name="Rectangle 439"/>
              <p:cNvSpPr>
                <a:spLocks noChangeArrowheads="1"/>
              </p:cNvSpPr>
              <p:nvPr/>
            </p:nvSpPr>
            <p:spPr bwMode="auto">
              <a:xfrm>
                <a:off x="10167109" y="3603366"/>
                <a:ext cx="173038" cy="952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" name="Rectangle 440"/>
              <p:cNvSpPr>
                <a:spLocks noChangeArrowheads="1"/>
              </p:cNvSpPr>
              <p:nvPr/>
            </p:nvSpPr>
            <p:spPr bwMode="auto">
              <a:xfrm>
                <a:off x="10252834" y="3508116"/>
                <a:ext cx="9525" cy="2190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" name="Freeform 441"/>
              <p:cNvSpPr>
                <a:spLocks noEditPoints="1"/>
              </p:cNvSpPr>
              <p:nvPr/>
            </p:nvSpPr>
            <p:spPr bwMode="auto">
              <a:xfrm>
                <a:off x="10167109" y="3498591"/>
                <a:ext cx="173038" cy="228600"/>
              </a:xfrm>
              <a:custGeom>
                <a:avLst/>
                <a:gdLst>
                  <a:gd name="T0" fmla="*/ 0 w 109"/>
                  <a:gd name="T1" fmla="*/ 144 h 144"/>
                  <a:gd name="T2" fmla="*/ 109 w 109"/>
                  <a:gd name="T3" fmla="*/ 144 h 144"/>
                  <a:gd name="T4" fmla="*/ 109 w 109"/>
                  <a:gd name="T5" fmla="*/ 0 h 144"/>
                  <a:gd name="T6" fmla="*/ 0 w 109"/>
                  <a:gd name="T7" fmla="*/ 0 h 144"/>
                  <a:gd name="T8" fmla="*/ 0 w 109"/>
                  <a:gd name="T9" fmla="*/ 144 h 144"/>
                  <a:gd name="T10" fmla="*/ 12 w 109"/>
                  <a:gd name="T11" fmla="*/ 6 h 144"/>
                  <a:gd name="T12" fmla="*/ 103 w 109"/>
                  <a:gd name="T13" fmla="*/ 6 h 144"/>
                  <a:gd name="T14" fmla="*/ 103 w 109"/>
                  <a:gd name="T15" fmla="*/ 138 h 144"/>
                  <a:gd name="T16" fmla="*/ 12 w 109"/>
                  <a:gd name="T17" fmla="*/ 138 h 144"/>
                  <a:gd name="T18" fmla="*/ 12 w 10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44">
                    <a:moveTo>
                      <a:pt x="0" y="144"/>
                    </a:moveTo>
                    <a:lnTo>
                      <a:pt x="109" y="144"/>
                    </a:lnTo>
                    <a:lnTo>
                      <a:pt x="109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  <a:moveTo>
                      <a:pt x="12" y="6"/>
                    </a:moveTo>
                    <a:lnTo>
                      <a:pt x="103" y="6"/>
                    </a:lnTo>
                    <a:lnTo>
                      <a:pt x="103" y="138"/>
                    </a:lnTo>
                    <a:lnTo>
                      <a:pt x="12" y="13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Rectangle 442"/>
              <p:cNvSpPr>
                <a:spLocks noChangeArrowheads="1"/>
              </p:cNvSpPr>
              <p:nvPr/>
            </p:nvSpPr>
            <p:spPr bwMode="auto">
              <a:xfrm>
                <a:off x="10157584" y="3489066"/>
                <a:ext cx="192088" cy="952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8" name="Rectangle 443"/>
              <p:cNvSpPr>
                <a:spLocks noChangeArrowheads="1"/>
              </p:cNvSpPr>
              <p:nvPr/>
            </p:nvSpPr>
            <p:spPr bwMode="auto">
              <a:xfrm>
                <a:off x="10148059" y="3727191"/>
                <a:ext cx="220663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444"/>
              <p:cNvSpPr>
                <a:spLocks/>
              </p:cNvSpPr>
              <p:nvPr/>
            </p:nvSpPr>
            <p:spPr bwMode="auto">
              <a:xfrm>
                <a:off x="9605134" y="2944553"/>
                <a:ext cx="200025" cy="296863"/>
              </a:xfrm>
              <a:custGeom>
                <a:avLst/>
                <a:gdLst>
                  <a:gd name="T0" fmla="*/ 11 w 21"/>
                  <a:gd name="T1" fmla="*/ 0 h 31"/>
                  <a:gd name="T2" fmla="*/ 0 w 21"/>
                  <a:gd name="T3" fmla="*/ 11 h 31"/>
                  <a:gd name="T4" fmla="*/ 0 w 21"/>
                  <a:gd name="T5" fmla="*/ 31 h 31"/>
                  <a:gd name="T6" fmla="*/ 21 w 21"/>
                  <a:gd name="T7" fmla="*/ 31 h 31"/>
                  <a:gd name="T8" fmla="*/ 21 w 21"/>
                  <a:gd name="T9" fmla="*/ 11 h 31"/>
                  <a:gd name="T10" fmla="*/ 11 w 2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0" name="Freeform 445"/>
              <p:cNvSpPr>
                <a:spLocks noEditPoints="1"/>
              </p:cNvSpPr>
              <p:nvPr/>
            </p:nvSpPr>
            <p:spPr bwMode="auto">
              <a:xfrm>
                <a:off x="9595609" y="2944553"/>
                <a:ext cx="219075" cy="306388"/>
              </a:xfrm>
              <a:custGeom>
                <a:avLst/>
                <a:gdLst>
                  <a:gd name="T0" fmla="*/ 12 w 23"/>
                  <a:gd name="T1" fmla="*/ 0 h 32"/>
                  <a:gd name="T2" fmla="*/ 0 w 23"/>
                  <a:gd name="T3" fmla="*/ 11 h 32"/>
                  <a:gd name="T4" fmla="*/ 0 w 23"/>
                  <a:gd name="T5" fmla="*/ 32 h 32"/>
                  <a:gd name="T6" fmla="*/ 23 w 23"/>
                  <a:gd name="T7" fmla="*/ 32 h 32"/>
                  <a:gd name="T8" fmla="*/ 23 w 23"/>
                  <a:gd name="T9" fmla="*/ 11 h 32"/>
                  <a:gd name="T10" fmla="*/ 12 w 23"/>
                  <a:gd name="T11" fmla="*/ 0 h 32"/>
                  <a:gd name="T12" fmla="*/ 22 w 23"/>
                  <a:gd name="T13" fmla="*/ 30 h 32"/>
                  <a:gd name="T14" fmla="*/ 2 w 23"/>
                  <a:gd name="T15" fmla="*/ 30 h 32"/>
                  <a:gd name="T16" fmla="*/ 2 w 23"/>
                  <a:gd name="T17" fmla="*/ 11 h 32"/>
                  <a:gd name="T18" fmla="*/ 12 w 23"/>
                  <a:gd name="T19" fmla="*/ 1 h 32"/>
                  <a:gd name="T20" fmla="*/ 22 w 23"/>
                  <a:gd name="T21" fmla="*/ 11 h 32"/>
                  <a:gd name="T22" fmla="*/ 22 w 23"/>
                  <a:gd name="T2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2">
                    <a:moveTo>
                      <a:pt x="12" y="0"/>
                    </a:moveTo>
                    <a:cubicBezTo>
                      <a:pt x="6" y="0"/>
                      <a:pt x="0" y="5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lose/>
                    <a:moveTo>
                      <a:pt x="22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6"/>
                      <a:pt x="7" y="1"/>
                      <a:pt x="12" y="1"/>
                    </a:cubicBezTo>
                    <a:cubicBezTo>
                      <a:pt x="17" y="1"/>
                      <a:pt x="22" y="6"/>
                      <a:pt x="22" y="11"/>
                    </a:cubicBez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1" name="Rectangle 446"/>
              <p:cNvSpPr>
                <a:spLocks noChangeArrowheads="1"/>
              </p:cNvSpPr>
              <p:nvPr/>
            </p:nvSpPr>
            <p:spPr bwMode="auto">
              <a:xfrm>
                <a:off x="9586084" y="3250941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2" name="Rectangle 447"/>
              <p:cNvSpPr>
                <a:spLocks noChangeArrowheads="1"/>
              </p:cNvSpPr>
              <p:nvPr/>
            </p:nvSpPr>
            <p:spPr bwMode="auto">
              <a:xfrm>
                <a:off x="9700384" y="2954078"/>
                <a:ext cx="19050" cy="2968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3" name="Rectangle 448"/>
              <p:cNvSpPr>
                <a:spLocks noChangeArrowheads="1"/>
              </p:cNvSpPr>
              <p:nvPr/>
            </p:nvSpPr>
            <p:spPr bwMode="auto">
              <a:xfrm>
                <a:off x="9614659" y="3039803"/>
                <a:ext cx="200025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4" name="Rectangle 449"/>
              <p:cNvSpPr>
                <a:spLocks noChangeArrowheads="1"/>
              </p:cNvSpPr>
              <p:nvPr/>
            </p:nvSpPr>
            <p:spPr bwMode="auto">
              <a:xfrm>
                <a:off x="9614659" y="3144578"/>
                <a:ext cx="200025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5" name="Freeform 450"/>
              <p:cNvSpPr>
                <a:spLocks/>
              </p:cNvSpPr>
              <p:nvPr/>
            </p:nvSpPr>
            <p:spPr bwMode="auto">
              <a:xfrm>
                <a:off x="9881359" y="2944553"/>
                <a:ext cx="200025" cy="296863"/>
              </a:xfrm>
              <a:custGeom>
                <a:avLst/>
                <a:gdLst>
                  <a:gd name="T0" fmla="*/ 10 w 21"/>
                  <a:gd name="T1" fmla="*/ 0 h 31"/>
                  <a:gd name="T2" fmla="*/ 0 w 21"/>
                  <a:gd name="T3" fmla="*/ 11 h 31"/>
                  <a:gd name="T4" fmla="*/ 0 w 21"/>
                  <a:gd name="T5" fmla="*/ 31 h 31"/>
                  <a:gd name="T6" fmla="*/ 21 w 21"/>
                  <a:gd name="T7" fmla="*/ 31 h 31"/>
                  <a:gd name="T8" fmla="*/ 21 w 21"/>
                  <a:gd name="T9" fmla="*/ 11 h 31"/>
                  <a:gd name="T10" fmla="*/ 10 w 2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6" name="Freeform 451"/>
              <p:cNvSpPr>
                <a:spLocks noEditPoints="1"/>
              </p:cNvSpPr>
              <p:nvPr/>
            </p:nvSpPr>
            <p:spPr bwMode="auto">
              <a:xfrm>
                <a:off x="9871834" y="2944553"/>
                <a:ext cx="219075" cy="306388"/>
              </a:xfrm>
              <a:custGeom>
                <a:avLst/>
                <a:gdLst>
                  <a:gd name="T0" fmla="*/ 11 w 23"/>
                  <a:gd name="T1" fmla="*/ 0 h 32"/>
                  <a:gd name="T2" fmla="*/ 0 w 23"/>
                  <a:gd name="T3" fmla="*/ 11 h 32"/>
                  <a:gd name="T4" fmla="*/ 0 w 23"/>
                  <a:gd name="T5" fmla="*/ 32 h 32"/>
                  <a:gd name="T6" fmla="*/ 23 w 23"/>
                  <a:gd name="T7" fmla="*/ 32 h 32"/>
                  <a:gd name="T8" fmla="*/ 23 w 23"/>
                  <a:gd name="T9" fmla="*/ 11 h 32"/>
                  <a:gd name="T10" fmla="*/ 11 w 23"/>
                  <a:gd name="T11" fmla="*/ 0 h 32"/>
                  <a:gd name="T12" fmla="*/ 21 w 23"/>
                  <a:gd name="T13" fmla="*/ 30 h 32"/>
                  <a:gd name="T14" fmla="*/ 2 w 23"/>
                  <a:gd name="T15" fmla="*/ 30 h 32"/>
                  <a:gd name="T16" fmla="*/ 2 w 23"/>
                  <a:gd name="T17" fmla="*/ 11 h 32"/>
                  <a:gd name="T18" fmla="*/ 11 w 23"/>
                  <a:gd name="T19" fmla="*/ 1 h 32"/>
                  <a:gd name="T20" fmla="*/ 21 w 23"/>
                  <a:gd name="T21" fmla="*/ 11 h 32"/>
                  <a:gd name="T22" fmla="*/ 21 w 23"/>
                  <a:gd name="T2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lose/>
                    <a:moveTo>
                      <a:pt x="21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6"/>
                      <a:pt x="6" y="1"/>
                      <a:pt x="11" y="1"/>
                    </a:cubicBezTo>
                    <a:cubicBezTo>
                      <a:pt x="17" y="1"/>
                      <a:pt x="21" y="6"/>
                      <a:pt x="21" y="11"/>
                    </a:cubicBez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7" name="Rectangle 452"/>
              <p:cNvSpPr>
                <a:spLocks noChangeArrowheads="1"/>
              </p:cNvSpPr>
              <p:nvPr/>
            </p:nvSpPr>
            <p:spPr bwMode="auto">
              <a:xfrm>
                <a:off x="9852784" y="3250941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8" name="Rectangle 453"/>
              <p:cNvSpPr>
                <a:spLocks noChangeArrowheads="1"/>
              </p:cNvSpPr>
              <p:nvPr/>
            </p:nvSpPr>
            <p:spPr bwMode="auto">
              <a:xfrm>
                <a:off x="9976609" y="2954078"/>
                <a:ext cx="9525" cy="2968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9" name="Rectangle 454"/>
              <p:cNvSpPr>
                <a:spLocks noChangeArrowheads="1"/>
              </p:cNvSpPr>
              <p:nvPr/>
            </p:nvSpPr>
            <p:spPr bwMode="auto">
              <a:xfrm>
                <a:off x="9881359" y="3039803"/>
                <a:ext cx="209550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0" name="Rectangle 455"/>
              <p:cNvSpPr>
                <a:spLocks noChangeArrowheads="1"/>
              </p:cNvSpPr>
              <p:nvPr/>
            </p:nvSpPr>
            <p:spPr bwMode="auto">
              <a:xfrm>
                <a:off x="9881359" y="3144578"/>
                <a:ext cx="2095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1" name="Freeform 456"/>
              <p:cNvSpPr>
                <a:spLocks/>
              </p:cNvSpPr>
              <p:nvPr/>
            </p:nvSpPr>
            <p:spPr bwMode="auto">
              <a:xfrm>
                <a:off x="10148059" y="2944553"/>
                <a:ext cx="201613" cy="296863"/>
              </a:xfrm>
              <a:custGeom>
                <a:avLst/>
                <a:gdLst>
                  <a:gd name="T0" fmla="*/ 11 w 21"/>
                  <a:gd name="T1" fmla="*/ 0 h 31"/>
                  <a:gd name="T2" fmla="*/ 0 w 21"/>
                  <a:gd name="T3" fmla="*/ 11 h 31"/>
                  <a:gd name="T4" fmla="*/ 0 w 21"/>
                  <a:gd name="T5" fmla="*/ 31 h 31"/>
                  <a:gd name="T6" fmla="*/ 21 w 21"/>
                  <a:gd name="T7" fmla="*/ 31 h 31"/>
                  <a:gd name="T8" fmla="*/ 21 w 21"/>
                  <a:gd name="T9" fmla="*/ 11 h 31"/>
                  <a:gd name="T10" fmla="*/ 11 w 2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457"/>
              <p:cNvSpPr>
                <a:spLocks noEditPoints="1"/>
              </p:cNvSpPr>
              <p:nvPr/>
            </p:nvSpPr>
            <p:spPr bwMode="auto">
              <a:xfrm>
                <a:off x="10138534" y="2944553"/>
                <a:ext cx="220663" cy="306388"/>
              </a:xfrm>
              <a:custGeom>
                <a:avLst/>
                <a:gdLst>
                  <a:gd name="T0" fmla="*/ 12 w 23"/>
                  <a:gd name="T1" fmla="*/ 0 h 32"/>
                  <a:gd name="T2" fmla="*/ 0 w 23"/>
                  <a:gd name="T3" fmla="*/ 11 h 32"/>
                  <a:gd name="T4" fmla="*/ 0 w 23"/>
                  <a:gd name="T5" fmla="*/ 32 h 32"/>
                  <a:gd name="T6" fmla="*/ 23 w 23"/>
                  <a:gd name="T7" fmla="*/ 32 h 32"/>
                  <a:gd name="T8" fmla="*/ 23 w 23"/>
                  <a:gd name="T9" fmla="*/ 11 h 32"/>
                  <a:gd name="T10" fmla="*/ 12 w 23"/>
                  <a:gd name="T11" fmla="*/ 0 h 32"/>
                  <a:gd name="T12" fmla="*/ 21 w 23"/>
                  <a:gd name="T13" fmla="*/ 30 h 32"/>
                  <a:gd name="T14" fmla="*/ 2 w 23"/>
                  <a:gd name="T15" fmla="*/ 30 h 32"/>
                  <a:gd name="T16" fmla="*/ 2 w 23"/>
                  <a:gd name="T17" fmla="*/ 11 h 32"/>
                  <a:gd name="T18" fmla="*/ 12 w 23"/>
                  <a:gd name="T19" fmla="*/ 1 h 32"/>
                  <a:gd name="T20" fmla="*/ 21 w 23"/>
                  <a:gd name="T21" fmla="*/ 11 h 32"/>
                  <a:gd name="T22" fmla="*/ 21 w 23"/>
                  <a:gd name="T2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2">
                    <a:moveTo>
                      <a:pt x="12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lose/>
                    <a:moveTo>
                      <a:pt x="21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6"/>
                      <a:pt x="6" y="1"/>
                      <a:pt x="12" y="1"/>
                    </a:cubicBezTo>
                    <a:cubicBezTo>
                      <a:pt x="17" y="1"/>
                      <a:pt x="21" y="6"/>
                      <a:pt x="21" y="11"/>
                    </a:cubicBez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Rectangle 458"/>
              <p:cNvSpPr>
                <a:spLocks noChangeArrowheads="1"/>
              </p:cNvSpPr>
              <p:nvPr/>
            </p:nvSpPr>
            <p:spPr bwMode="auto">
              <a:xfrm>
                <a:off x="10129009" y="3250941"/>
                <a:ext cx="239713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Rectangle 459"/>
              <p:cNvSpPr>
                <a:spLocks noChangeArrowheads="1"/>
              </p:cNvSpPr>
              <p:nvPr/>
            </p:nvSpPr>
            <p:spPr bwMode="auto">
              <a:xfrm>
                <a:off x="10243309" y="2954078"/>
                <a:ext cx="9525" cy="2968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Rectangle 460"/>
              <p:cNvSpPr>
                <a:spLocks noChangeArrowheads="1"/>
              </p:cNvSpPr>
              <p:nvPr/>
            </p:nvSpPr>
            <p:spPr bwMode="auto">
              <a:xfrm>
                <a:off x="10148059" y="3039803"/>
                <a:ext cx="211138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Rectangle 461"/>
              <p:cNvSpPr>
                <a:spLocks noChangeArrowheads="1"/>
              </p:cNvSpPr>
              <p:nvPr/>
            </p:nvSpPr>
            <p:spPr bwMode="auto">
              <a:xfrm>
                <a:off x="10148059" y="3144578"/>
                <a:ext cx="211138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7" name="Freeform 462"/>
              <p:cNvSpPr>
                <a:spLocks/>
              </p:cNvSpPr>
              <p:nvPr/>
            </p:nvSpPr>
            <p:spPr bwMode="auto">
              <a:xfrm>
                <a:off x="9605134" y="2515928"/>
                <a:ext cx="209550" cy="20955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0 w 22"/>
                  <a:gd name="T5" fmla="*/ 22 h 22"/>
                  <a:gd name="T6" fmla="*/ 22 w 22"/>
                  <a:gd name="T7" fmla="*/ 22 h 22"/>
                  <a:gd name="T8" fmla="*/ 22 w 22"/>
                  <a:gd name="T9" fmla="*/ 11 h 22"/>
                  <a:gd name="T10" fmla="*/ 11 w 22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Freeform 463"/>
              <p:cNvSpPr>
                <a:spLocks/>
              </p:cNvSpPr>
              <p:nvPr/>
            </p:nvSpPr>
            <p:spPr bwMode="auto">
              <a:xfrm>
                <a:off x="9605134" y="2506403"/>
                <a:ext cx="209550" cy="219075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0 w 22"/>
                  <a:gd name="T5" fmla="*/ 23 h 23"/>
                  <a:gd name="T6" fmla="*/ 1 w 22"/>
                  <a:gd name="T7" fmla="*/ 23 h 23"/>
                  <a:gd name="T8" fmla="*/ 1 w 22"/>
                  <a:gd name="T9" fmla="*/ 12 h 23"/>
                  <a:gd name="T10" fmla="*/ 11 w 22"/>
                  <a:gd name="T11" fmla="*/ 2 h 23"/>
                  <a:gd name="T12" fmla="*/ 21 w 22"/>
                  <a:gd name="T13" fmla="*/ 12 h 23"/>
                  <a:gd name="T14" fmla="*/ 21 w 22"/>
                  <a:gd name="T15" fmla="*/ 23 h 23"/>
                  <a:gd name="T16" fmla="*/ 22 w 22"/>
                  <a:gd name="T17" fmla="*/ 23 h 23"/>
                  <a:gd name="T18" fmla="*/ 22 w 22"/>
                  <a:gd name="T19" fmla="*/ 12 h 23"/>
                  <a:gd name="T20" fmla="*/ 11 w 22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6" y="2"/>
                      <a:pt x="11" y="2"/>
                    </a:cubicBezTo>
                    <a:cubicBezTo>
                      <a:pt x="16" y="2"/>
                      <a:pt x="21" y="7"/>
                      <a:pt x="21" y="1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Rectangle 464"/>
              <p:cNvSpPr>
                <a:spLocks noChangeArrowheads="1"/>
              </p:cNvSpPr>
              <p:nvPr/>
            </p:nvSpPr>
            <p:spPr bwMode="auto">
              <a:xfrm>
                <a:off x="9586084" y="2725478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Rectangle 465"/>
              <p:cNvSpPr>
                <a:spLocks noChangeArrowheads="1"/>
              </p:cNvSpPr>
              <p:nvPr/>
            </p:nvSpPr>
            <p:spPr bwMode="auto">
              <a:xfrm>
                <a:off x="9700384" y="2525453"/>
                <a:ext cx="19050" cy="2000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Rectangle 466"/>
              <p:cNvSpPr>
                <a:spLocks noChangeArrowheads="1"/>
              </p:cNvSpPr>
              <p:nvPr/>
            </p:nvSpPr>
            <p:spPr bwMode="auto">
              <a:xfrm>
                <a:off x="9605134" y="2611178"/>
                <a:ext cx="209550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Rectangle 467"/>
              <p:cNvSpPr>
                <a:spLocks noChangeArrowheads="1"/>
              </p:cNvSpPr>
              <p:nvPr/>
            </p:nvSpPr>
            <p:spPr bwMode="auto">
              <a:xfrm>
                <a:off x="9605134" y="2715953"/>
                <a:ext cx="2095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Freeform 468"/>
              <p:cNvSpPr>
                <a:spLocks/>
              </p:cNvSpPr>
              <p:nvPr/>
            </p:nvSpPr>
            <p:spPr bwMode="auto">
              <a:xfrm>
                <a:off x="9881359" y="2515928"/>
                <a:ext cx="200025" cy="209550"/>
              </a:xfrm>
              <a:custGeom>
                <a:avLst/>
                <a:gdLst>
                  <a:gd name="T0" fmla="*/ 10 w 21"/>
                  <a:gd name="T1" fmla="*/ 0 h 22"/>
                  <a:gd name="T2" fmla="*/ 0 w 21"/>
                  <a:gd name="T3" fmla="*/ 11 h 22"/>
                  <a:gd name="T4" fmla="*/ 0 w 21"/>
                  <a:gd name="T5" fmla="*/ 22 h 22"/>
                  <a:gd name="T6" fmla="*/ 21 w 21"/>
                  <a:gd name="T7" fmla="*/ 22 h 22"/>
                  <a:gd name="T8" fmla="*/ 21 w 21"/>
                  <a:gd name="T9" fmla="*/ 11 h 22"/>
                  <a:gd name="T10" fmla="*/ 1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469"/>
              <p:cNvSpPr>
                <a:spLocks/>
              </p:cNvSpPr>
              <p:nvPr/>
            </p:nvSpPr>
            <p:spPr bwMode="auto">
              <a:xfrm>
                <a:off x="9871834" y="2506403"/>
                <a:ext cx="219075" cy="219075"/>
              </a:xfrm>
              <a:custGeom>
                <a:avLst/>
                <a:gdLst>
                  <a:gd name="T0" fmla="*/ 11 w 23"/>
                  <a:gd name="T1" fmla="*/ 0 h 23"/>
                  <a:gd name="T2" fmla="*/ 0 w 23"/>
                  <a:gd name="T3" fmla="*/ 12 h 23"/>
                  <a:gd name="T4" fmla="*/ 0 w 23"/>
                  <a:gd name="T5" fmla="*/ 23 h 23"/>
                  <a:gd name="T6" fmla="*/ 2 w 23"/>
                  <a:gd name="T7" fmla="*/ 23 h 23"/>
                  <a:gd name="T8" fmla="*/ 2 w 23"/>
                  <a:gd name="T9" fmla="*/ 12 h 23"/>
                  <a:gd name="T10" fmla="*/ 11 w 23"/>
                  <a:gd name="T11" fmla="*/ 2 h 23"/>
                  <a:gd name="T12" fmla="*/ 21 w 23"/>
                  <a:gd name="T13" fmla="*/ 12 h 23"/>
                  <a:gd name="T14" fmla="*/ 21 w 23"/>
                  <a:gd name="T15" fmla="*/ 23 h 23"/>
                  <a:gd name="T16" fmla="*/ 23 w 23"/>
                  <a:gd name="T17" fmla="*/ 23 h 23"/>
                  <a:gd name="T18" fmla="*/ 23 w 23"/>
                  <a:gd name="T19" fmla="*/ 12 h 23"/>
                  <a:gd name="T20" fmla="*/ 11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7"/>
                      <a:pt x="6" y="2"/>
                      <a:pt x="11" y="2"/>
                    </a:cubicBezTo>
                    <a:cubicBezTo>
                      <a:pt x="17" y="2"/>
                      <a:pt x="21" y="7"/>
                      <a:pt x="21" y="1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Rectangle 470"/>
              <p:cNvSpPr>
                <a:spLocks noChangeArrowheads="1"/>
              </p:cNvSpPr>
              <p:nvPr/>
            </p:nvSpPr>
            <p:spPr bwMode="auto">
              <a:xfrm>
                <a:off x="9852784" y="2725478"/>
                <a:ext cx="2476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Rectangle 471"/>
              <p:cNvSpPr>
                <a:spLocks noChangeArrowheads="1"/>
              </p:cNvSpPr>
              <p:nvPr/>
            </p:nvSpPr>
            <p:spPr bwMode="auto">
              <a:xfrm>
                <a:off x="9976609" y="2525453"/>
                <a:ext cx="9525" cy="2000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Rectangle 472"/>
              <p:cNvSpPr>
                <a:spLocks noChangeArrowheads="1"/>
              </p:cNvSpPr>
              <p:nvPr/>
            </p:nvSpPr>
            <p:spPr bwMode="auto">
              <a:xfrm>
                <a:off x="9871834" y="2611178"/>
                <a:ext cx="209550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Rectangle 473"/>
              <p:cNvSpPr>
                <a:spLocks noChangeArrowheads="1"/>
              </p:cNvSpPr>
              <p:nvPr/>
            </p:nvSpPr>
            <p:spPr bwMode="auto">
              <a:xfrm>
                <a:off x="9871834" y="2715953"/>
                <a:ext cx="2095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474"/>
              <p:cNvSpPr>
                <a:spLocks/>
              </p:cNvSpPr>
              <p:nvPr/>
            </p:nvSpPr>
            <p:spPr bwMode="auto">
              <a:xfrm>
                <a:off x="10148059" y="2515928"/>
                <a:ext cx="201613" cy="209550"/>
              </a:xfrm>
              <a:custGeom>
                <a:avLst/>
                <a:gdLst>
                  <a:gd name="T0" fmla="*/ 10 w 21"/>
                  <a:gd name="T1" fmla="*/ 0 h 22"/>
                  <a:gd name="T2" fmla="*/ 0 w 21"/>
                  <a:gd name="T3" fmla="*/ 11 h 22"/>
                  <a:gd name="T4" fmla="*/ 0 w 21"/>
                  <a:gd name="T5" fmla="*/ 22 h 22"/>
                  <a:gd name="T6" fmla="*/ 21 w 21"/>
                  <a:gd name="T7" fmla="*/ 22 h 22"/>
                  <a:gd name="T8" fmla="*/ 21 w 21"/>
                  <a:gd name="T9" fmla="*/ 11 h 22"/>
                  <a:gd name="T10" fmla="*/ 1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10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475"/>
              <p:cNvSpPr>
                <a:spLocks/>
              </p:cNvSpPr>
              <p:nvPr/>
            </p:nvSpPr>
            <p:spPr bwMode="auto">
              <a:xfrm>
                <a:off x="10138534" y="2506403"/>
                <a:ext cx="220663" cy="219075"/>
              </a:xfrm>
              <a:custGeom>
                <a:avLst/>
                <a:gdLst>
                  <a:gd name="T0" fmla="*/ 11 w 23"/>
                  <a:gd name="T1" fmla="*/ 0 h 23"/>
                  <a:gd name="T2" fmla="*/ 0 w 23"/>
                  <a:gd name="T3" fmla="*/ 12 h 23"/>
                  <a:gd name="T4" fmla="*/ 0 w 23"/>
                  <a:gd name="T5" fmla="*/ 23 h 23"/>
                  <a:gd name="T6" fmla="*/ 2 w 23"/>
                  <a:gd name="T7" fmla="*/ 23 h 23"/>
                  <a:gd name="T8" fmla="*/ 2 w 23"/>
                  <a:gd name="T9" fmla="*/ 12 h 23"/>
                  <a:gd name="T10" fmla="*/ 11 w 23"/>
                  <a:gd name="T11" fmla="*/ 2 h 23"/>
                  <a:gd name="T12" fmla="*/ 21 w 23"/>
                  <a:gd name="T13" fmla="*/ 12 h 23"/>
                  <a:gd name="T14" fmla="*/ 21 w 23"/>
                  <a:gd name="T15" fmla="*/ 23 h 23"/>
                  <a:gd name="T16" fmla="*/ 23 w 23"/>
                  <a:gd name="T17" fmla="*/ 23 h 23"/>
                  <a:gd name="T18" fmla="*/ 23 w 23"/>
                  <a:gd name="T19" fmla="*/ 12 h 23"/>
                  <a:gd name="T20" fmla="*/ 11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7"/>
                      <a:pt x="6" y="2"/>
                      <a:pt x="11" y="2"/>
                    </a:cubicBezTo>
                    <a:cubicBezTo>
                      <a:pt x="17" y="2"/>
                      <a:pt x="21" y="7"/>
                      <a:pt x="21" y="1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6"/>
                      <a:pt x="18" y="0"/>
                      <a:pt x="11" y="0"/>
                    </a:cubicBez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Rectangle 476"/>
              <p:cNvSpPr>
                <a:spLocks noChangeArrowheads="1"/>
              </p:cNvSpPr>
              <p:nvPr/>
            </p:nvSpPr>
            <p:spPr bwMode="auto">
              <a:xfrm>
                <a:off x="10129009" y="2725478"/>
                <a:ext cx="239713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Rectangle 477"/>
              <p:cNvSpPr>
                <a:spLocks noChangeArrowheads="1"/>
              </p:cNvSpPr>
              <p:nvPr/>
            </p:nvSpPr>
            <p:spPr bwMode="auto">
              <a:xfrm>
                <a:off x="10243309" y="2525453"/>
                <a:ext cx="9525" cy="2000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Rectangle 478"/>
              <p:cNvSpPr>
                <a:spLocks noChangeArrowheads="1"/>
              </p:cNvSpPr>
              <p:nvPr/>
            </p:nvSpPr>
            <p:spPr bwMode="auto">
              <a:xfrm>
                <a:off x="10148059" y="2611178"/>
                <a:ext cx="201613" cy="1905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Rectangle 479"/>
              <p:cNvSpPr>
                <a:spLocks noChangeArrowheads="1"/>
              </p:cNvSpPr>
              <p:nvPr/>
            </p:nvSpPr>
            <p:spPr bwMode="auto">
              <a:xfrm>
                <a:off x="10148059" y="2715953"/>
                <a:ext cx="201613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Oval 480"/>
              <p:cNvSpPr>
                <a:spLocks noChangeArrowheads="1"/>
              </p:cNvSpPr>
              <p:nvPr/>
            </p:nvSpPr>
            <p:spPr bwMode="auto">
              <a:xfrm>
                <a:off x="9881359" y="2268278"/>
                <a:ext cx="200025" cy="190500"/>
              </a:xfrm>
              <a:prstGeom prst="ellipse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Oval 481"/>
              <p:cNvSpPr>
                <a:spLocks noChangeArrowheads="1"/>
              </p:cNvSpPr>
              <p:nvPr/>
            </p:nvSpPr>
            <p:spPr bwMode="auto">
              <a:xfrm>
                <a:off x="9900409" y="2287328"/>
                <a:ext cx="152400" cy="152400"/>
              </a:xfrm>
              <a:prstGeom prst="ellipse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5" name="กลุ่ม 4"/>
            <p:cNvGrpSpPr/>
            <p:nvPr/>
          </p:nvGrpSpPr>
          <p:grpSpPr>
            <a:xfrm>
              <a:off x="12980603" y="2654285"/>
              <a:ext cx="3696468" cy="3822715"/>
              <a:chOff x="8404984" y="2773103"/>
              <a:chExt cx="1162050" cy="1201738"/>
            </a:xfrm>
          </p:grpSpPr>
          <p:sp>
            <p:nvSpPr>
              <p:cNvPr id="6" name="Rectangle 610"/>
              <p:cNvSpPr>
                <a:spLocks noChangeArrowheads="1"/>
              </p:cNvSpPr>
              <p:nvPr/>
            </p:nvSpPr>
            <p:spPr bwMode="auto">
              <a:xfrm>
                <a:off x="8414509" y="3116003"/>
                <a:ext cx="1143000" cy="849313"/>
              </a:xfrm>
              <a:prstGeom prst="rect">
                <a:avLst/>
              </a:pr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" name="Rectangle 611"/>
              <p:cNvSpPr>
                <a:spLocks noChangeArrowheads="1"/>
              </p:cNvSpPr>
              <p:nvPr/>
            </p:nvSpPr>
            <p:spPr bwMode="auto">
              <a:xfrm>
                <a:off x="8414509" y="3116003"/>
                <a:ext cx="1143000" cy="47625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" name="Rectangle 612"/>
              <p:cNvSpPr>
                <a:spLocks noChangeArrowheads="1"/>
              </p:cNvSpPr>
              <p:nvPr/>
            </p:nvSpPr>
            <p:spPr bwMode="auto">
              <a:xfrm>
                <a:off x="8414509" y="2773103"/>
                <a:ext cx="1143000" cy="342900"/>
              </a:xfrm>
              <a:prstGeom prst="rect">
                <a:avLst/>
              </a:prstGeom>
              <a:solidFill>
                <a:srgbClr val="A5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" name="Rectangle 613"/>
              <p:cNvSpPr>
                <a:spLocks noChangeArrowheads="1"/>
              </p:cNvSpPr>
              <p:nvPr/>
            </p:nvSpPr>
            <p:spPr bwMode="auto">
              <a:xfrm>
                <a:off x="8404984" y="3096953"/>
                <a:ext cx="1162050" cy="38100"/>
              </a:xfrm>
              <a:prstGeom prst="rect">
                <a:avLst/>
              </a:pr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" name="Freeform 614"/>
              <p:cNvSpPr>
                <a:spLocks noEditPoints="1"/>
              </p:cNvSpPr>
              <p:nvPr/>
            </p:nvSpPr>
            <p:spPr bwMode="auto">
              <a:xfrm>
                <a:off x="8509759" y="2811203"/>
                <a:ext cx="428625" cy="209550"/>
              </a:xfrm>
              <a:custGeom>
                <a:avLst/>
                <a:gdLst>
                  <a:gd name="T0" fmla="*/ 0 w 270"/>
                  <a:gd name="T1" fmla="*/ 132 h 132"/>
                  <a:gd name="T2" fmla="*/ 270 w 270"/>
                  <a:gd name="T3" fmla="*/ 132 h 132"/>
                  <a:gd name="T4" fmla="*/ 132 w 270"/>
                  <a:gd name="T5" fmla="*/ 0 h 132"/>
                  <a:gd name="T6" fmla="*/ 0 w 270"/>
                  <a:gd name="T7" fmla="*/ 132 h 132"/>
                  <a:gd name="T8" fmla="*/ 30 w 270"/>
                  <a:gd name="T9" fmla="*/ 126 h 132"/>
                  <a:gd name="T10" fmla="*/ 132 w 270"/>
                  <a:gd name="T11" fmla="*/ 30 h 132"/>
                  <a:gd name="T12" fmla="*/ 240 w 270"/>
                  <a:gd name="T13" fmla="*/ 126 h 132"/>
                  <a:gd name="T14" fmla="*/ 30 w 270"/>
                  <a:gd name="T15" fmla="*/ 1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132">
                    <a:moveTo>
                      <a:pt x="0" y="132"/>
                    </a:moveTo>
                    <a:lnTo>
                      <a:pt x="270" y="132"/>
                    </a:lnTo>
                    <a:lnTo>
                      <a:pt x="132" y="0"/>
                    </a:lnTo>
                    <a:lnTo>
                      <a:pt x="0" y="132"/>
                    </a:lnTo>
                    <a:close/>
                    <a:moveTo>
                      <a:pt x="30" y="126"/>
                    </a:moveTo>
                    <a:lnTo>
                      <a:pt x="132" y="30"/>
                    </a:lnTo>
                    <a:lnTo>
                      <a:pt x="240" y="126"/>
                    </a:lnTo>
                    <a:lnTo>
                      <a:pt x="30" y="12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" name="Freeform 615"/>
              <p:cNvSpPr>
                <a:spLocks/>
              </p:cNvSpPr>
              <p:nvPr/>
            </p:nvSpPr>
            <p:spPr bwMode="auto">
              <a:xfrm>
                <a:off x="8528809" y="2839778"/>
                <a:ext cx="390525" cy="180975"/>
              </a:xfrm>
              <a:custGeom>
                <a:avLst/>
                <a:gdLst>
                  <a:gd name="T0" fmla="*/ 0 w 246"/>
                  <a:gd name="T1" fmla="*/ 114 h 114"/>
                  <a:gd name="T2" fmla="*/ 246 w 246"/>
                  <a:gd name="T3" fmla="*/ 114 h 114"/>
                  <a:gd name="T4" fmla="*/ 120 w 246"/>
                  <a:gd name="T5" fmla="*/ 0 h 114"/>
                  <a:gd name="T6" fmla="*/ 0 w 246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6" h="114">
                    <a:moveTo>
                      <a:pt x="0" y="114"/>
                    </a:moveTo>
                    <a:lnTo>
                      <a:pt x="246" y="114"/>
                    </a:lnTo>
                    <a:lnTo>
                      <a:pt x="12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" name="Rectangle 616"/>
              <p:cNvSpPr>
                <a:spLocks noChangeArrowheads="1"/>
              </p:cNvSpPr>
              <p:nvPr/>
            </p:nvSpPr>
            <p:spPr bwMode="auto">
              <a:xfrm>
                <a:off x="8671684" y="2925503"/>
                <a:ext cx="104775" cy="857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" name="Freeform 617"/>
              <p:cNvSpPr>
                <a:spLocks noEditPoints="1"/>
              </p:cNvSpPr>
              <p:nvPr/>
            </p:nvSpPr>
            <p:spPr bwMode="auto">
              <a:xfrm>
                <a:off x="8662159" y="2915978"/>
                <a:ext cx="123825" cy="104775"/>
              </a:xfrm>
              <a:custGeom>
                <a:avLst/>
                <a:gdLst>
                  <a:gd name="T0" fmla="*/ 0 w 78"/>
                  <a:gd name="T1" fmla="*/ 66 h 66"/>
                  <a:gd name="T2" fmla="*/ 78 w 78"/>
                  <a:gd name="T3" fmla="*/ 66 h 66"/>
                  <a:gd name="T4" fmla="*/ 78 w 78"/>
                  <a:gd name="T5" fmla="*/ 0 h 66"/>
                  <a:gd name="T6" fmla="*/ 0 w 78"/>
                  <a:gd name="T7" fmla="*/ 0 h 66"/>
                  <a:gd name="T8" fmla="*/ 0 w 78"/>
                  <a:gd name="T9" fmla="*/ 66 h 66"/>
                  <a:gd name="T10" fmla="*/ 12 w 78"/>
                  <a:gd name="T11" fmla="*/ 6 h 66"/>
                  <a:gd name="T12" fmla="*/ 66 w 78"/>
                  <a:gd name="T13" fmla="*/ 6 h 66"/>
                  <a:gd name="T14" fmla="*/ 66 w 78"/>
                  <a:gd name="T15" fmla="*/ 60 h 66"/>
                  <a:gd name="T16" fmla="*/ 12 w 78"/>
                  <a:gd name="T17" fmla="*/ 60 h 66"/>
                  <a:gd name="T18" fmla="*/ 12 w 78"/>
                  <a:gd name="T1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6">
                    <a:moveTo>
                      <a:pt x="0" y="66"/>
                    </a:moveTo>
                    <a:lnTo>
                      <a:pt x="78" y="66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12" y="6"/>
                    </a:moveTo>
                    <a:lnTo>
                      <a:pt x="66" y="6"/>
                    </a:lnTo>
                    <a:lnTo>
                      <a:pt x="66" y="60"/>
                    </a:lnTo>
                    <a:lnTo>
                      <a:pt x="12" y="6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" name="Freeform 618"/>
              <p:cNvSpPr>
                <a:spLocks noEditPoints="1"/>
              </p:cNvSpPr>
              <p:nvPr/>
            </p:nvSpPr>
            <p:spPr bwMode="auto">
              <a:xfrm>
                <a:off x="9033634" y="2811203"/>
                <a:ext cx="428625" cy="209550"/>
              </a:xfrm>
              <a:custGeom>
                <a:avLst/>
                <a:gdLst>
                  <a:gd name="T0" fmla="*/ 0 w 270"/>
                  <a:gd name="T1" fmla="*/ 132 h 132"/>
                  <a:gd name="T2" fmla="*/ 270 w 270"/>
                  <a:gd name="T3" fmla="*/ 132 h 132"/>
                  <a:gd name="T4" fmla="*/ 138 w 270"/>
                  <a:gd name="T5" fmla="*/ 0 h 132"/>
                  <a:gd name="T6" fmla="*/ 0 w 270"/>
                  <a:gd name="T7" fmla="*/ 132 h 132"/>
                  <a:gd name="T8" fmla="*/ 36 w 270"/>
                  <a:gd name="T9" fmla="*/ 126 h 132"/>
                  <a:gd name="T10" fmla="*/ 138 w 270"/>
                  <a:gd name="T11" fmla="*/ 30 h 132"/>
                  <a:gd name="T12" fmla="*/ 240 w 270"/>
                  <a:gd name="T13" fmla="*/ 126 h 132"/>
                  <a:gd name="T14" fmla="*/ 36 w 270"/>
                  <a:gd name="T15" fmla="*/ 1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132">
                    <a:moveTo>
                      <a:pt x="0" y="132"/>
                    </a:moveTo>
                    <a:lnTo>
                      <a:pt x="270" y="132"/>
                    </a:lnTo>
                    <a:lnTo>
                      <a:pt x="138" y="0"/>
                    </a:lnTo>
                    <a:lnTo>
                      <a:pt x="0" y="132"/>
                    </a:lnTo>
                    <a:close/>
                    <a:moveTo>
                      <a:pt x="36" y="126"/>
                    </a:moveTo>
                    <a:lnTo>
                      <a:pt x="138" y="30"/>
                    </a:lnTo>
                    <a:lnTo>
                      <a:pt x="240" y="126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619"/>
              <p:cNvSpPr>
                <a:spLocks/>
              </p:cNvSpPr>
              <p:nvPr/>
            </p:nvSpPr>
            <p:spPr bwMode="auto">
              <a:xfrm>
                <a:off x="9062209" y="2839778"/>
                <a:ext cx="381000" cy="180975"/>
              </a:xfrm>
              <a:custGeom>
                <a:avLst/>
                <a:gdLst>
                  <a:gd name="T0" fmla="*/ 0 w 240"/>
                  <a:gd name="T1" fmla="*/ 114 h 114"/>
                  <a:gd name="T2" fmla="*/ 240 w 240"/>
                  <a:gd name="T3" fmla="*/ 114 h 114"/>
                  <a:gd name="T4" fmla="*/ 120 w 240"/>
                  <a:gd name="T5" fmla="*/ 0 h 114"/>
                  <a:gd name="T6" fmla="*/ 0 w 240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14">
                    <a:moveTo>
                      <a:pt x="0" y="114"/>
                    </a:moveTo>
                    <a:lnTo>
                      <a:pt x="240" y="114"/>
                    </a:lnTo>
                    <a:lnTo>
                      <a:pt x="12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Rectangle 620"/>
              <p:cNvSpPr>
                <a:spLocks noChangeArrowheads="1"/>
              </p:cNvSpPr>
              <p:nvPr/>
            </p:nvSpPr>
            <p:spPr bwMode="auto">
              <a:xfrm>
                <a:off x="9195559" y="2925503"/>
                <a:ext cx="104775" cy="857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621"/>
              <p:cNvSpPr>
                <a:spLocks noEditPoints="1"/>
              </p:cNvSpPr>
              <p:nvPr/>
            </p:nvSpPr>
            <p:spPr bwMode="auto">
              <a:xfrm>
                <a:off x="9186034" y="2915978"/>
                <a:ext cx="123825" cy="104775"/>
              </a:xfrm>
              <a:custGeom>
                <a:avLst/>
                <a:gdLst>
                  <a:gd name="T0" fmla="*/ 0 w 78"/>
                  <a:gd name="T1" fmla="*/ 66 h 66"/>
                  <a:gd name="T2" fmla="*/ 78 w 78"/>
                  <a:gd name="T3" fmla="*/ 66 h 66"/>
                  <a:gd name="T4" fmla="*/ 78 w 78"/>
                  <a:gd name="T5" fmla="*/ 0 h 66"/>
                  <a:gd name="T6" fmla="*/ 0 w 78"/>
                  <a:gd name="T7" fmla="*/ 0 h 66"/>
                  <a:gd name="T8" fmla="*/ 0 w 78"/>
                  <a:gd name="T9" fmla="*/ 66 h 66"/>
                  <a:gd name="T10" fmla="*/ 12 w 78"/>
                  <a:gd name="T11" fmla="*/ 6 h 66"/>
                  <a:gd name="T12" fmla="*/ 66 w 78"/>
                  <a:gd name="T13" fmla="*/ 6 h 66"/>
                  <a:gd name="T14" fmla="*/ 66 w 78"/>
                  <a:gd name="T15" fmla="*/ 60 h 66"/>
                  <a:gd name="T16" fmla="*/ 12 w 78"/>
                  <a:gd name="T17" fmla="*/ 60 h 66"/>
                  <a:gd name="T18" fmla="*/ 12 w 78"/>
                  <a:gd name="T1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6">
                    <a:moveTo>
                      <a:pt x="0" y="66"/>
                    </a:moveTo>
                    <a:lnTo>
                      <a:pt x="78" y="66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12" y="6"/>
                    </a:moveTo>
                    <a:lnTo>
                      <a:pt x="66" y="6"/>
                    </a:lnTo>
                    <a:lnTo>
                      <a:pt x="66" y="60"/>
                    </a:lnTo>
                    <a:lnTo>
                      <a:pt x="12" y="6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Rectangle 622"/>
              <p:cNvSpPr>
                <a:spLocks noChangeArrowheads="1"/>
              </p:cNvSpPr>
              <p:nvPr/>
            </p:nvSpPr>
            <p:spPr bwMode="auto">
              <a:xfrm>
                <a:off x="8414509" y="3841491"/>
                <a:ext cx="1143000" cy="123825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623"/>
              <p:cNvSpPr>
                <a:spLocks noEditPoints="1"/>
              </p:cNvSpPr>
              <p:nvPr/>
            </p:nvSpPr>
            <p:spPr bwMode="auto">
              <a:xfrm>
                <a:off x="8843134" y="3593841"/>
                <a:ext cx="285750" cy="381000"/>
              </a:xfrm>
              <a:custGeom>
                <a:avLst/>
                <a:gdLst>
                  <a:gd name="T0" fmla="*/ 0 w 180"/>
                  <a:gd name="T1" fmla="*/ 240 h 240"/>
                  <a:gd name="T2" fmla="*/ 180 w 180"/>
                  <a:gd name="T3" fmla="*/ 240 h 240"/>
                  <a:gd name="T4" fmla="*/ 180 w 180"/>
                  <a:gd name="T5" fmla="*/ 0 h 240"/>
                  <a:gd name="T6" fmla="*/ 0 w 180"/>
                  <a:gd name="T7" fmla="*/ 0 h 240"/>
                  <a:gd name="T8" fmla="*/ 0 w 180"/>
                  <a:gd name="T9" fmla="*/ 240 h 240"/>
                  <a:gd name="T10" fmla="*/ 18 w 180"/>
                  <a:gd name="T11" fmla="*/ 12 h 240"/>
                  <a:gd name="T12" fmla="*/ 162 w 180"/>
                  <a:gd name="T13" fmla="*/ 12 h 240"/>
                  <a:gd name="T14" fmla="*/ 162 w 180"/>
                  <a:gd name="T15" fmla="*/ 234 h 240"/>
                  <a:gd name="T16" fmla="*/ 18 w 180"/>
                  <a:gd name="T17" fmla="*/ 234 h 240"/>
                  <a:gd name="T18" fmla="*/ 18 w 180"/>
                  <a:gd name="T19" fmla="*/ 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240">
                    <a:moveTo>
                      <a:pt x="0" y="240"/>
                    </a:moveTo>
                    <a:lnTo>
                      <a:pt x="180" y="240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0" y="240"/>
                    </a:lnTo>
                    <a:close/>
                    <a:moveTo>
                      <a:pt x="18" y="12"/>
                    </a:moveTo>
                    <a:lnTo>
                      <a:pt x="162" y="12"/>
                    </a:lnTo>
                    <a:lnTo>
                      <a:pt x="162" y="234"/>
                    </a:lnTo>
                    <a:lnTo>
                      <a:pt x="18" y="23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Rectangle 624"/>
              <p:cNvSpPr>
                <a:spLocks noChangeArrowheads="1"/>
              </p:cNvSpPr>
              <p:nvPr/>
            </p:nvSpPr>
            <p:spPr bwMode="auto">
              <a:xfrm>
                <a:off x="8852659" y="3603366"/>
                <a:ext cx="266700" cy="3714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Rectangle 625"/>
              <p:cNvSpPr>
                <a:spLocks noChangeArrowheads="1"/>
              </p:cNvSpPr>
              <p:nvPr/>
            </p:nvSpPr>
            <p:spPr bwMode="auto">
              <a:xfrm>
                <a:off x="8890759" y="3631941"/>
                <a:ext cx="190500" cy="18097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Rectangle 626"/>
              <p:cNvSpPr>
                <a:spLocks noChangeArrowheads="1"/>
              </p:cNvSpPr>
              <p:nvPr/>
            </p:nvSpPr>
            <p:spPr bwMode="auto">
              <a:xfrm>
                <a:off x="8900284" y="3851016"/>
                <a:ext cx="180975" cy="10477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627"/>
              <p:cNvSpPr>
                <a:spLocks/>
              </p:cNvSpPr>
              <p:nvPr/>
            </p:nvSpPr>
            <p:spPr bwMode="auto">
              <a:xfrm>
                <a:off x="8500234" y="3584316"/>
                <a:ext cx="247650" cy="238125"/>
              </a:xfrm>
              <a:custGeom>
                <a:avLst/>
                <a:gdLst>
                  <a:gd name="T0" fmla="*/ 13 w 26"/>
                  <a:gd name="T1" fmla="*/ 0 h 25"/>
                  <a:gd name="T2" fmla="*/ 0 w 26"/>
                  <a:gd name="T3" fmla="*/ 9 h 25"/>
                  <a:gd name="T4" fmla="*/ 0 w 26"/>
                  <a:gd name="T5" fmla="*/ 25 h 25"/>
                  <a:gd name="T6" fmla="*/ 26 w 26"/>
                  <a:gd name="T7" fmla="*/ 25 h 25"/>
                  <a:gd name="T8" fmla="*/ 26 w 26"/>
                  <a:gd name="T9" fmla="*/ 9 h 25"/>
                  <a:gd name="T10" fmla="*/ 1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628"/>
              <p:cNvSpPr>
                <a:spLocks noEditPoints="1"/>
              </p:cNvSpPr>
              <p:nvPr/>
            </p:nvSpPr>
            <p:spPr bwMode="auto">
              <a:xfrm>
                <a:off x="8490709" y="3584316"/>
                <a:ext cx="266700" cy="238125"/>
              </a:xfrm>
              <a:custGeom>
                <a:avLst/>
                <a:gdLst>
                  <a:gd name="T0" fmla="*/ 14 w 28"/>
                  <a:gd name="T1" fmla="*/ 0 h 25"/>
                  <a:gd name="T2" fmla="*/ 0 w 28"/>
                  <a:gd name="T3" fmla="*/ 9 h 25"/>
                  <a:gd name="T4" fmla="*/ 0 w 28"/>
                  <a:gd name="T5" fmla="*/ 25 h 25"/>
                  <a:gd name="T6" fmla="*/ 28 w 28"/>
                  <a:gd name="T7" fmla="*/ 25 h 25"/>
                  <a:gd name="T8" fmla="*/ 28 w 28"/>
                  <a:gd name="T9" fmla="*/ 9 h 25"/>
                  <a:gd name="T10" fmla="*/ 14 w 28"/>
                  <a:gd name="T11" fmla="*/ 0 h 25"/>
                  <a:gd name="T12" fmla="*/ 26 w 28"/>
                  <a:gd name="T13" fmla="*/ 24 h 25"/>
                  <a:gd name="T14" fmla="*/ 2 w 28"/>
                  <a:gd name="T15" fmla="*/ 24 h 25"/>
                  <a:gd name="T16" fmla="*/ 2 w 28"/>
                  <a:gd name="T17" fmla="*/ 9 h 25"/>
                  <a:gd name="T18" fmla="*/ 14 w 28"/>
                  <a:gd name="T19" fmla="*/ 1 h 25"/>
                  <a:gd name="T20" fmla="*/ 26 w 28"/>
                  <a:gd name="T21" fmla="*/ 9 h 25"/>
                  <a:gd name="T22" fmla="*/ 26 w 28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14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4"/>
                      <a:pt x="22" y="0"/>
                      <a:pt x="14" y="0"/>
                    </a:cubicBezTo>
                    <a:close/>
                    <a:moveTo>
                      <a:pt x="26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8" y="1"/>
                      <a:pt x="14" y="1"/>
                    </a:cubicBezTo>
                    <a:cubicBezTo>
                      <a:pt x="20" y="1"/>
                      <a:pt x="26" y="5"/>
                      <a:pt x="26" y="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Rectangle 629"/>
              <p:cNvSpPr>
                <a:spLocks noChangeArrowheads="1"/>
              </p:cNvSpPr>
              <p:nvPr/>
            </p:nvSpPr>
            <p:spPr bwMode="auto">
              <a:xfrm>
                <a:off x="8481184" y="3822441"/>
                <a:ext cx="2857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Rectangle 630"/>
              <p:cNvSpPr>
                <a:spLocks noChangeArrowheads="1"/>
              </p:cNvSpPr>
              <p:nvPr/>
            </p:nvSpPr>
            <p:spPr bwMode="auto">
              <a:xfrm>
                <a:off x="8614534" y="3593841"/>
                <a:ext cx="19050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Rectangle 631"/>
              <p:cNvSpPr>
                <a:spLocks noChangeArrowheads="1"/>
              </p:cNvSpPr>
              <p:nvPr/>
            </p:nvSpPr>
            <p:spPr bwMode="auto">
              <a:xfrm>
                <a:off x="8509759" y="36605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Rectangle 632"/>
              <p:cNvSpPr>
                <a:spLocks noChangeArrowheads="1"/>
              </p:cNvSpPr>
              <p:nvPr/>
            </p:nvSpPr>
            <p:spPr bwMode="auto">
              <a:xfrm>
                <a:off x="8509759" y="374624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" name="Freeform 633"/>
              <p:cNvSpPr>
                <a:spLocks/>
              </p:cNvSpPr>
              <p:nvPr/>
            </p:nvSpPr>
            <p:spPr bwMode="auto">
              <a:xfrm>
                <a:off x="9224134" y="3584316"/>
                <a:ext cx="247650" cy="238125"/>
              </a:xfrm>
              <a:custGeom>
                <a:avLst/>
                <a:gdLst>
                  <a:gd name="T0" fmla="*/ 13 w 26"/>
                  <a:gd name="T1" fmla="*/ 0 h 25"/>
                  <a:gd name="T2" fmla="*/ 0 w 26"/>
                  <a:gd name="T3" fmla="*/ 9 h 25"/>
                  <a:gd name="T4" fmla="*/ 0 w 26"/>
                  <a:gd name="T5" fmla="*/ 25 h 25"/>
                  <a:gd name="T6" fmla="*/ 26 w 26"/>
                  <a:gd name="T7" fmla="*/ 25 h 25"/>
                  <a:gd name="T8" fmla="*/ 26 w 26"/>
                  <a:gd name="T9" fmla="*/ 9 h 25"/>
                  <a:gd name="T10" fmla="*/ 1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Freeform 634"/>
              <p:cNvSpPr>
                <a:spLocks noEditPoints="1"/>
              </p:cNvSpPr>
              <p:nvPr/>
            </p:nvSpPr>
            <p:spPr bwMode="auto">
              <a:xfrm>
                <a:off x="9214609" y="3584316"/>
                <a:ext cx="266700" cy="238125"/>
              </a:xfrm>
              <a:custGeom>
                <a:avLst/>
                <a:gdLst>
                  <a:gd name="T0" fmla="*/ 14 w 28"/>
                  <a:gd name="T1" fmla="*/ 0 h 25"/>
                  <a:gd name="T2" fmla="*/ 0 w 28"/>
                  <a:gd name="T3" fmla="*/ 9 h 25"/>
                  <a:gd name="T4" fmla="*/ 0 w 28"/>
                  <a:gd name="T5" fmla="*/ 25 h 25"/>
                  <a:gd name="T6" fmla="*/ 28 w 28"/>
                  <a:gd name="T7" fmla="*/ 25 h 25"/>
                  <a:gd name="T8" fmla="*/ 28 w 28"/>
                  <a:gd name="T9" fmla="*/ 9 h 25"/>
                  <a:gd name="T10" fmla="*/ 14 w 28"/>
                  <a:gd name="T11" fmla="*/ 0 h 25"/>
                  <a:gd name="T12" fmla="*/ 26 w 28"/>
                  <a:gd name="T13" fmla="*/ 24 h 25"/>
                  <a:gd name="T14" fmla="*/ 2 w 28"/>
                  <a:gd name="T15" fmla="*/ 24 h 25"/>
                  <a:gd name="T16" fmla="*/ 2 w 28"/>
                  <a:gd name="T17" fmla="*/ 9 h 25"/>
                  <a:gd name="T18" fmla="*/ 14 w 28"/>
                  <a:gd name="T19" fmla="*/ 1 h 25"/>
                  <a:gd name="T20" fmla="*/ 26 w 28"/>
                  <a:gd name="T21" fmla="*/ 9 h 25"/>
                  <a:gd name="T22" fmla="*/ 26 w 28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14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4"/>
                      <a:pt x="22" y="0"/>
                      <a:pt x="14" y="0"/>
                    </a:cubicBezTo>
                    <a:close/>
                    <a:moveTo>
                      <a:pt x="26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8" y="1"/>
                      <a:pt x="14" y="1"/>
                    </a:cubicBezTo>
                    <a:cubicBezTo>
                      <a:pt x="20" y="1"/>
                      <a:pt x="26" y="5"/>
                      <a:pt x="26" y="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Rectangle 635"/>
              <p:cNvSpPr>
                <a:spLocks noChangeArrowheads="1"/>
              </p:cNvSpPr>
              <p:nvPr/>
            </p:nvSpPr>
            <p:spPr bwMode="auto">
              <a:xfrm>
                <a:off x="9205084" y="3822441"/>
                <a:ext cx="285750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" name="Rectangle 636"/>
              <p:cNvSpPr>
                <a:spLocks noChangeArrowheads="1"/>
              </p:cNvSpPr>
              <p:nvPr/>
            </p:nvSpPr>
            <p:spPr bwMode="auto">
              <a:xfrm>
                <a:off x="9338434" y="3593841"/>
                <a:ext cx="19050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Rectangle 637"/>
              <p:cNvSpPr>
                <a:spLocks noChangeArrowheads="1"/>
              </p:cNvSpPr>
              <p:nvPr/>
            </p:nvSpPr>
            <p:spPr bwMode="auto">
              <a:xfrm>
                <a:off x="9233659" y="36605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Rectangle 638"/>
              <p:cNvSpPr>
                <a:spLocks noChangeArrowheads="1"/>
              </p:cNvSpPr>
              <p:nvPr/>
            </p:nvSpPr>
            <p:spPr bwMode="auto">
              <a:xfrm>
                <a:off x="9233659" y="374624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639"/>
              <p:cNvSpPr>
                <a:spLocks/>
              </p:cNvSpPr>
              <p:nvPr/>
            </p:nvSpPr>
            <p:spPr bwMode="auto">
              <a:xfrm>
                <a:off x="8500234" y="3193791"/>
                <a:ext cx="238125" cy="238125"/>
              </a:xfrm>
              <a:custGeom>
                <a:avLst/>
                <a:gdLst>
                  <a:gd name="T0" fmla="*/ 13 w 25"/>
                  <a:gd name="T1" fmla="*/ 0 h 25"/>
                  <a:gd name="T2" fmla="*/ 0 w 25"/>
                  <a:gd name="T3" fmla="*/ 9 h 25"/>
                  <a:gd name="T4" fmla="*/ 0 w 25"/>
                  <a:gd name="T5" fmla="*/ 25 h 25"/>
                  <a:gd name="T6" fmla="*/ 25 w 25"/>
                  <a:gd name="T7" fmla="*/ 25 h 25"/>
                  <a:gd name="T8" fmla="*/ 25 w 25"/>
                  <a:gd name="T9" fmla="*/ 9 h 25"/>
                  <a:gd name="T10" fmla="*/ 13 w 2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4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640"/>
              <p:cNvSpPr>
                <a:spLocks noEditPoints="1"/>
              </p:cNvSpPr>
              <p:nvPr/>
            </p:nvSpPr>
            <p:spPr bwMode="auto">
              <a:xfrm>
                <a:off x="8490709" y="3193791"/>
                <a:ext cx="266700" cy="238125"/>
              </a:xfrm>
              <a:custGeom>
                <a:avLst/>
                <a:gdLst>
                  <a:gd name="T0" fmla="*/ 14 w 28"/>
                  <a:gd name="T1" fmla="*/ 0 h 25"/>
                  <a:gd name="T2" fmla="*/ 0 w 28"/>
                  <a:gd name="T3" fmla="*/ 9 h 25"/>
                  <a:gd name="T4" fmla="*/ 0 w 28"/>
                  <a:gd name="T5" fmla="*/ 25 h 25"/>
                  <a:gd name="T6" fmla="*/ 28 w 28"/>
                  <a:gd name="T7" fmla="*/ 25 h 25"/>
                  <a:gd name="T8" fmla="*/ 28 w 28"/>
                  <a:gd name="T9" fmla="*/ 9 h 25"/>
                  <a:gd name="T10" fmla="*/ 14 w 28"/>
                  <a:gd name="T11" fmla="*/ 0 h 25"/>
                  <a:gd name="T12" fmla="*/ 25 w 28"/>
                  <a:gd name="T13" fmla="*/ 24 h 25"/>
                  <a:gd name="T14" fmla="*/ 2 w 28"/>
                  <a:gd name="T15" fmla="*/ 24 h 25"/>
                  <a:gd name="T16" fmla="*/ 2 w 28"/>
                  <a:gd name="T17" fmla="*/ 9 h 25"/>
                  <a:gd name="T18" fmla="*/ 14 w 28"/>
                  <a:gd name="T19" fmla="*/ 1 h 25"/>
                  <a:gd name="T20" fmla="*/ 25 w 28"/>
                  <a:gd name="T21" fmla="*/ 9 h 25"/>
                  <a:gd name="T22" fmla="*/ 25 w 28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14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4"/>
                      <a:pt x="21" y="0"/>
                      <a:pt x="14" y="0"/>
                    </a:cubicBezTo>
                    <a:close/>
                    <a:moveTo>
                      <a:pt x="25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7" y="1"/>
                      <a:pt x="14" y="1"/>
                    </a:cubicBezTo>
                    <a:cubicBezTo>
                      <a:pt x="20" y="1"/>
                      <a:pt x="25" y="5"/>
                      <a:pt x="25" y="9"/>
                    </a:cubicBez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Rectangle 641"/>
              <p:cNvSpPr>
                <a:spLocks noChangeArrowheads="1"/>
              </p:cNvSpPr>
              <p:nvPr/>
            </p:nvSpPr>
            <p:spPr bwMode="auto">
              <a:xfrm>
                <a:off x="8471659" y="3431916"/>
                <a:ext cx="295275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9" name="Rectangle 642"/>
              <p:cNvSpPr>
                <a:spLocks noChangeArrowheads="1"/>
              </p:cNvSpPr>
              <p:nvPr/>
            </p:nvSpPr>
            <p:spPr bwMode="auto">
              <a:xfrm>
                <a:off x="8614534" y="3203316"/>
                <a:ext cx="19050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0" name="Rectangle 643"/>
              <p:cNvSpPr>
                <a:spLocks noChangeArrowheads="1"/>
              </p:cNvSpPr>
              <p:nvPr/>
            </p:nvSpPr>
            <p:spPr bwMode="auto">
              <a:xfrm>
                <a:off x="8500234" y="326999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1" name="Rectangle 644"/>
              <p:cNvSpPr>
                <a:spLocks noChangeArrowheads="1"/>
              </p:cNvSpPr>
              <p:nvPr/>
            </p:nvSpPr>
            <p:spPr bwMode="auto">
              <a:xfrm>
                <a:off x="8500234" y="33557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Freeform 645"/>
              <p:cNvSpPr>
                <a:spLocks/>
              </p:cNvSpPr>
              <p:nvPr/>
            </p:nvSpPr>
            <p:spPr bwMode="auto">
              <a:xfrm>
                <a:off x="8871709" y="3193791"/>
                <a:ext cx="238125" cy="2381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9 h 25"/>
                  <a:gd name="T4" fmla="*/ 0 w 25"/>
                  <a:gd name="T5" fmla="*/ 25 h 25"/>
                  <a:gd name="T6" fmla="*/ 25 w 25"/>
                  <a:gd name="T7" fmla="*/ 25 h 25"/>
                  <a:gd name="T8" fmla="*/ 25 w 25"/>
                  <a:gd name="T9" fmla="*/ 9 h 25"/>
                  <a:gd name="T10" fmla="*/ 12 w 2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3" name="Freeform 646"/>
              <p:cNvSpPr>
                <a:spLocks noEditPoints="1"/>
              </p:cNvSpPr>
              <p:nvPr/>
            </p:nvSpPr>
            <p:spPr bwMode="auto">
              <a:xfrm>
                <a:off x="8862184" y="3193791"/>
                <a:ext cx="257175" cy="238125"/>
              </a:xfrm>
              <a:custGeom>
                <a:avLst/>
                <a:gdLst>
                  <a:gd name="T0" fmla="*/ 13 w 27"/>
                  <a:gd name="T1" fmla="*/ 0 h 25"/>
                  <a:gd name="T2" fmla="*/ 0 w 27"/>
                  <a:gd name="T3" fmla="*/ 9 h 25"/>
                  <a:gd name="T4" fmla="*/ 0 w 27"/>
                  <a:gd name="T5" fmla="*/ 25 h 25"/>
                  <a:gd name="T6" fmla="*/ 27 w 27"/>
                  <a:gd name="T7" fmla="*/ 25 h 25"/>
                  <a:gd name="T8" fmla="*/ 27 w 27"/>
                  <a:gd name="T9" fmla="*/ 9 h 25"/>
                  <a:gd name="T10" fmla="*/ 13 w 27"/>
                  <a:gd name="T11" fmla="*/ 0 h 25"/>
                  <a:gd name="T12" fmla="*/ 25 w 27"/>
                  <a:gd name="T13" fmla="*/ 24 h 25"/>
                  <a:gd name="T14" fmla="*/ 2 w 27"/>
                  <a:gd name="T15" fmla="*/ 24 h 25"/>
                  <a:gd name="T16" fmla="*/ 2 w 27"/>
                  <a:gd name="T17" fmla="*/ 9 h 25"/>
                  <a:gd name="T18" fmla="*/ 13 w 27"/>
                  <a:gd name="T19" fmla="*/ 1 h 25"/>
                  <a:gd name="T20" fmla="*/ 25 w 27"/>
                  <a:gd name="T21" fmla="*/ 9 h 25"/>
                  <a:gd name="T22" fmla="*/ 25 w 27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4"/>
                      <a:pt x="21" y="0"/>
                      <a:pt x="13" y="0"/>
                    </a:cubicBezTo>
                    <a:close/>
                    <a:moveTo>
                      <a:pt x="25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20" y="1"/>
                      <a:pt x="25" y="5"/>
                      <a:pt x="25" y="9"/>
                    </a:cubicBez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4" name="Rectangle 647"/>
              <p:cNvSpPr>
                <a:spLocks noChangeArrowheads="1"/>
              </p:cNvSpPr>
              <p:nvPr/>
            </p:nvSpPr>
            <p:spPr bwMode="auto">
              <a:xfrm>
                <a:off x="8843134" y="3431916"/>
                <a:ext cx="295275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5" name="Rectangle 648"/>
              <p:cNvSpPr>
                <a:spLocks noChangeArrowheads="1"/>
              </p:cNvSpPr>
              <p:nvPr/>
            </p:nvSpPr>
            <p:spPr bwMode="auto">
              <a:xfrm>
                <a:off x="8986009" y="3203316"/>
                <a:ext cx="9525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6" name="Rectangle 649"/>
              <p:cNvSpPr>
                <a:spLocks noChangeArrowheads="1"/>
              </p:cNvSpPr>
              <p:nvPr/>
            </p:nvSpPr>
            <p:spPr bwMode="auto">
              <a:xfrm>
                <a:off x="8871709" y="326999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7" name="Rectangle 650"/>
              <p:cNvSpPr>
                <a:spLocks noChangeArrowheads="1"/>
              </p:cNvSpPr>
              <p:nvPr/>
            </p:nvSpPr>
            <p:spPr bwMode="auto">
              <a:xfrm>
                <a:off x="8871709" y="33557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8" name="Freeform 651"/>
              <p:cNvSpPr>
                <a:spLocks/>
              </p:cNvSpPr>
              <p:nvPr/>
            </p:nvSpPr>
            <p:spPr bwMode="auto">
              <a:xfrm>
                <a:off x="9233659" y="3193791"/>
                <a:ext cx="238125" cy="2381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9 h 25"/>
                  <a:gd name="T4" fmla="*/ 0 w 25"/>
                  <a:gd name="T5" fmla="*/ 25 h 25"/>
                  <a:gd name="T6" fmla="*/ 25 w 25"/>
                  <a:gd name="T7" fmla="*/ 25 h 25"/>
                  <a:gd name="T8" fmla="*/ 25 w 25"/>
                  <a:gd name="T9" fmla="*/ 9 h 25"/>
                  <a:gd name="T10" fmla="*/ 12 w 2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9" name="Freeform 652"/>
              <p:cNvSpPr>
                <a:spLocks noEditPoints="1"/>
              </p:cNvSpPr>
              <p:nvPr/>
            </p:nvSpPr>
            <p:spPr bwMode="auto">
              <a:xfrm>
                <a:off x="9224134" y="3193791"/>
                <a:ext cx="257175" cy="238125"/>
              </a:xfrm>
              <a:custGeom>
                <a:avLst/>
                <a:gdLst>
                  <a:gd name="T0" fmla="*/ 13 w 27"/>
                  <a:gd name="T1" fmla="*/ 0 h 25"/>
                  <a:gd name="T2" fmla="*/ 0 w 27"/>
                  <a:gd name="T3" fmla="*/ 9 h 25"/>
                  <a:gd name="T4" fmla="*/ 0 w 27"/>
                  <a:gd name="T5" fmla="*/ 25 h 25"/>
                  <a:gd name="T6" fmla="*/ 27 w 27"/>
                  <a:gd name="T7" fmla="*/ 25 h 25"/>
                  <a:gd name="T8" fmla="*/ 27 w 27"/>
                  <a:gd name="T9" fmla="*/ 9 h 25"/>
                  <a:gd name="T10" fmla="*/ 13 w 27"/>
                  <a:gd name="T11" fmla="*/ 0 h 25"/>
                  <a:gd name="T12" fmla="*/ 25 w 27"/>
                  <a:gd name="T13" fmla="*/ 24 h 25"/>
                  <a:gd name="T14" fmla="*/ 2 w 27"/>
                  <a:gd name="T15" fmla="*/ 24 h 25"/>
                  <a:gd name="T16" fmla="*/ 2 w 27"/>
                  <a:gd name="T17" fmla="*/ 9 h 25"/>
                  <a:gd name="T18" fmla="*/ 13 w 27"/>
                  <a:gd name="T19" fmla="*/ 1 h 25"/>
                  <a:gd name="T20" fmla="*/ 25 w 27"/>
                  <a:gd name="T21" fmla="*/ 9 h 25"/>
                  <a:gd name="T22" fmla="*/ 25 w 27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5">
                    <a:moveTo>
                      <a:pt x="13" y="0"/>
                    </a:moveTo>
                    <a:cubicBezTo>
                      <a:pt x="6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4"/>
                      <a:pt x="21" y="0"/>
                      <a:pt x="13" y="0"/>
                    </a:cubicBezTo>
                    <a:close/>
                    <a:moveTo>
                      <a:pt x="25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20" y="1"/>
                      <a:pt x="25" y="5"/>
                      <a:pt x="25" y="9"/>
                    </a:cubicBez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" name="Rectangle 653"/>
              <p:cNvSpPr>
                <a:spLocks noChangeArrowheads="1"/>
              </p:cNvSpPr>
              <p:nvPr/>
            </p:nvSpPr>
            <p:spPr bwMode="auto">
              <a:xfrm>
                <a:off x="9205084" y="3431916"/>
                <a:ext cx="295275" cy="190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Rectangle 654"/>
              <p:cNvSpPr>
                <a:spLocks noChangeArrowheads="1"/>
              </p:cNvSpPr>
              <p:nvPr/>
            </p:nvSpPr>
            <p:spPr bwMode="auto">
              <a:xfrm>
                <a:off x="9347959" y="3203316"/>
                <a:ext cx="9525" cy="2381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" name="Rectangle 655"/>
              <p:cNvSpPr>
                <a:spLocks noChangeArrowheads="1"/>
              </p:cNvSpPr>
              <p:nvPr/>
            </p:nvSpPr>
            <p:spPr bwMode="auto">
              <a:xfrm>
                <a:off x="9233659" y="3269991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Rectangle 656"/>
              <p:cNvSpPr>
                <a:spLocks noChangeArrowheads="1"/>
              </p:cNvSpPr>
              <p:nvPr/>
            </p:nvSpPr>
            <p:spPr bwMode="auto">
              <a:xfrm>
                <a:off x="9233659" y="3355716"/>
                <a:ext cx="247650" cy="952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17" name="TextBox 116"/>
          <p:cNvSpPr txBox="1"/>
          <p:nvPr/>
        </p:nvSpPr>
        <p:spPr>
          <a:xfrm>
            <a:off x="8396306" y="483017"/>
            <a:ext cx="768795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Education Animate</a:t>
            </a:r>
            <a:endParaRPr lang="id-ID" sz="6000" b="1" dirty="0">
              <a:solidFill>
                <a:srgbClr val="FFC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118" name="Group 1"/>
          <p:cNvGrpSpPr/>
          <p:nvPr/>
        </p:nvGrpSpPr>
        <p:grpSpPr>
          <a:xfrm>
            <a:off x="9807917" y="1524000"/>
            <a:ext cx="5020920" cy="120485"/>
            <a:chOff x="10866255" y="8448874"/>
            <a:chExt cx="2738812" cy="73150"/>
          </a:xfrm>
        </p:grpSpPr>
        <p:sp>
          <p:nvSpPr>
            <p:cNvPr id="119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6366694" y="3125710"/>
            <a:ext cx="1776968" cy="3320247"/>
            <a:chOff x="12814301" y="7720013"/>
            <a:chExt cx="1219200" cy="2278063"/>
          </a:xfrm>
        </p:grpSpPr>
        <p:sp>
          <p:nvSpPr>
            <p:cNvPr id="126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7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1417637" y="1201606"/>
            <a:ext cx="2154207" cy="5251071"/>
            <a:chOff x="11403013" y="7348538"/>
            <a:chExt cx="1106488" cy="2697163"/>
          </a:xfrm>
        </p:grpSpPr>
        <p:sp>
          <p:nvSpPr>
            <p:cNvPr id="129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0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132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22296437" y="2815606"/>
            <a:ext cx="1470795" cy="3585194"/>
            <a:chOff x="11403013" y="7348538"/>
            <a:chExt cx="1106488" cy="2697163"/>
          </a:xfrm>
        </p:grpSpPr>
        <p:sp>
          <p:nvSpPr>
            <p:cNvPr id="136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8" name="กลุ่ม 137"/>
          <p:cNvGrpSpPr/>
          <p:nvPr/>
        </p:nvGrpSpPr>
        <p:grpSpPr>
          <a:xfrm>
            <a:off x="10266847" y="4718324"/>
            <a:ext cx="900447" cy="1682476"/>
            <a:chOff x="12814301" y="7720013"/>
            <a:chExt cx="1219200" cy="2278063"/>
          </a:xfrm>
        </p:grpSpPr>
        <p:sp>
          <p:nvSpPr>
            <p:cNvPr id="139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41" name="Freeform 1110"/>
          <p:cNvSpPr>
            <a:spLocks/>
          </p:cNvSpPr>
          <p:nvPr/>
        </p:nvSpPr>
        <p:spPr bwMode="auto">
          <a:xfrm>
            <a:off x="4742910" y="2228850"/>
            <a:ext cx="1487488" cy="666750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2" name="Freeform 1111"/>
          <p:cNvSpPr>
            <a:spLocks/>
          </p:cNvSpPr>
          <p:nvPr/>
        </p:nvSpPr>
        <p:spPr bwMode="auto">
          <a:xfrm>
            <a:off x="6735223" y="1485430"/>
            <a:ext cx="1744663" cy="1123950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43" name="กลุ่ม 142"/>
          <p:cNvGrpSpPr/>
          <p:nvPr/>
        </p:nvGrpSpPr>
        <p:grpSpPr>
          <a:xfrm>
            <a:off x="19182890" y="2553676"/>
            <a:ext cx="3241893" cy="3997285"/>
            <a:chOff x="18360231" y="7381875"/>
            <a:chExt cx="2125663" cy="2620963"/>
          </a:xfrm>
        </p:grpSpPr>
        <p:sp>
          <p:nvSpPr>
            <p:cNvPr id="144" name="Freeform 1153"/>
            <p:cNvSpPr>
              <a:spLocks/>
            </p:cNvSpPr>
            <p:nvPr/>
          </p:nvSpPr>
          <p:spPr bwMode="auto">
            <a:xfrm>
              <a:off x="19152394" y="9563100"/>
              <a:ext cx="95250" cy="211138"/>
            </a:xfrm>
            <a:custGeom>
              <a:avLst/>
              <a:gdLst>
                <a:gd name="T0" fmla="*/ 9 w 10"/>
                <a:gd name="T1" fmla="*/ 1 h 22"/>
                <a:gd name="T2" fmla="*/ 10 w 10"/>
                <a:gd name="T3" fmla="*/ 22 h 22"/>
                <a:gd name="T4" fmla="*/ 3 w 10"/>
                <a:gd name="T5" fmla="*/ 22 h 22"/>
                <a:gd name="T6" fmla="*/ 0 w 10"/>
                <a:gd name="T7" fmla="*/ 0 h 22"/>
                <a:gd name="T8" fmla="*/ 9 w 1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9" y="1"/>
                  </a:moveTo>
                  <a:cubicBezTo>
                    <a:pt x="9" y="8"/>
                    <a:pt x="9" y="15"/>
                    <a:pt x="10" y="22"/>
                  </a:cubicBezTo>
                  <a:cubicBezTo>
                    <a:pt x="7" y="22"/>
                    <a:pt x="5" y="22"/>
                    <a:pt x="3" y="22"/>
                  </a:cubicBezTo>
                  <a:cubicBezTo>
                    <a:pt x="1" y="15"/>
                    <a:pt x="0" y="7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" name="Freeform 1154"/>
            <p:cNvSpPr>
              <a:spLocks/>
            </p:cNvSpPr>
            <p:nvPr/>
          </p:nvSpPr>
          <p:spPr bwMode="auto">
            <a:xfrm>
              <a:off x="19019044" y="9745663"/>
              <a:ext cx="247650" cy="257175"/>
            </a:xfrm>
            <a:custGeom>
              <a:avLst/>
              <a:gdLst>
                <a:gd name="T0" fmla="*/ 24 w 26"/>
                <a:gd name="T1" fmla="*/ 0 h 27"/>
                <a:gd name="T2" fmla="*/ 15 w 26"/>
                <a:gd name="T3" fmla="*/ 1 h 27"/>
                <a:gd name="T4" fmla="*/ 9 w 26"/>
                <a:gd name="T5" fmla="*/ 14 h 27"/>
                <a:gd name="T6" fmla="*/ 3 w 26"/>
                <a:gd name="T7" fmla="*/ 17 h 27"/>
                <a:gd name="T8" fmla="*/ 22 w 26"/>
                <a:gd name="T9" fmla="*/ 18 h 27"/>
                <a:gd name="T10" fmla="*/ 22 w 26"/>
                <a:gd name="T11" fmla="*/ 20 h 27"/>
                <a:gd name="T12" fmla="*/ 25 w 26"/>
                <a:gd name="T13" fmla="*/ 20 h 27"/>
                <a:gd name="T14" fmla="*/ 26 w 26"/>
                <a:gd name="T15" fmla="*/ 17 h 27"/>
                <a:gd name="T16" fmla="*/ 24 w 2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24" y="0"/>
                  </a:moveTo>
                  <a:cubicBezTo>
                    <a:pt x="21" y="1"/>
                    <a:pt x="18" y="2"/>
                    <a:pt x="15" y="1"/>
                  </a:cubicBezTo>
                  <a:cubicBezTo>
                    <a:pt x="14" y="6"/>
                    <a:pt x="15" y="12"/>
                    <a:pt x="9" y="14"/>
                  </a:cubicBezTo>
                  <a:cubicBezTo>
                    <a:pt x="8" y="14"/>
                    <a:pt x="4" y="15"/>
                    <a:pt x="3" y="17"/>
                  </a:cubicBezTo>
                  <a:cubicBezTo>
                    <a:pt x="0" y="27"/>
                    <a:pt x="23" y="21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1"/>
                    <a:pt x="25" y="20"/>
                    <a:pt x="25" y="20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2"/>
                    <a:pt x="24" y="5"/>
                    <a:pt x="24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" name="Freeform 1155"/>
            <p:cNvSpPr>
              <a:spLocks/>
            </p:cNvSpPr>
            <p:nvPr/>
          </p:nvSpPr>
          <p:spPr bwMode="auto">
            <a:xfrm>
              <a:off x="19123819" y="9783763"/>
              <a:ext cx="66675" cy="28575"/>
            </a:xfrm>
            <a:custGeom>
              <a:avLst/>
              <a:gdLst>
                <a:gd name="T0" fmla="*/ 6 w 7"/>
                <a:gd name="T1" fmla="*/ 1 h 3"/>
                <a:gd name="T2" fmla="*/ 4 w 7"/>
                <a:gd name="T3" fmla="*/ 0 h 3"/>
                <a:gd name="T4" fmla="*/ 2 w 7"/>
                <a:gd name="T5" fmla="*/ 0 h 3"/>
                <a:gd name="T6" fmla="*/ 1 w 7"/>
                <a:gd name="T7" fmla="*/ 1 h 3"/>
                <a:gd name="T8" fmla="*/ 6 w 7"/>
                <a:gd name="T9" fmla="*/ 2 h 3"/>
                <a:gd name="T10" fmla="*/ 6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4" y="3"/>
                    <a:pt x="6" y="2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" name="Freeform 1156"/>
            <p:cNvSpPr>
              <a:spLocks/>
            </p:cNvSpPr>
            <p:nvPr/>
          </p:nvSpPr>
          <p:spPr bwMode="auto">
            <a:xfrm>
              <a:off x="19133344" y="9812338"/>
              <a:ext cx="47625" cy="28575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1 w 5"/>
                <a:gd name="T5" fmla="*/ 0 h 3"/>
                <a:gd name="T6" fmla="*/ 0 w 5"/>
                <a:gd name="T7" fmla="*/ 2 h 3"/>
                <a:gd name="T8" fmla="*/ 4 w 5"/>
                <a:gd name="T9" fmla="*/ 2 h 3"/>
                <a:gd name="T10" fmla="*/ 4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" name="Freeform 1157"/>
            <p:cNvSpPr>
              <a:spLocks/>
            </p:cNvSpPr>
            <p:nvPr/>
          </p:nvSpPr>
          <p:spPr bwMode="auto">
            <a:xfrm>
              <a:off x="19133344" y="9831388"/>
              <a:ext cx="38100" cy="28575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1 w 4"/>
                <a:gd name="T5" fmla="*/ 0 h 3"/>
                <a:gd name="T6" fmla="*/ 0 w 4"/>
                <a:gd name="T7" fmla="*/ 2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" name="Freeform 1158"/>
            <p:cNvSpPr>
              <a:spLocks/>
            </p:cNvSpPr>
            <p:nvPr/>
          </p:nvSpPr>
          <p:spPr bwMode="auto">
            <a:xfrm>
              <a:off x="19647694" y="9534525"/>
              <a:ext cx="85725" cy="211138"/>
            </a:xfrm>
            <a:custGeom>
              <a:avLst/>
              <a:gdLst>
                <a:gd name="T0" fmla="*/ 0 w 9"/>
                <a:gd name="T1" fmla="*/ 1 h 22"/>
                <a:gd name="T2" fmla="*/ 0 w 9"/>
                <a:gd name="T3" fmla="*/ 22 h 22"/>
                <a:gd name="T4" fmla="*/ 7 w 9"/>
                <a:gd name="T5" fmla="*/ 22 h 22"/>
                <a:gd name="T6" fmla="*/ 9 w 9"/>
                <a:gd name="T7" fmla="*/ 0 h 22"/>
                <a:gd name="T8" fmla="*/ 0 w 9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0" y="1"/>
                  </a:moveTo>
                  <a:cubicBezTo>
                    <a:pt x="1" y="8"/>
                    <a:pt x="1" y="15"/>
                    <a:pt x="0" y="22"/>
                  </a:cubicBezTo>
                  <a:cubicBezTo>
                    <a:pt x="2" y="22"/>
                    <a:pt x="4" y="22"/>
                    <a:pt x="7" y="22"/>
                  </a:cubicBezTo>
                  <a:cubicBezTo>
                    <a:pt x="9" y="15"/>
                    <a:pt x="9" y="7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" name="Freeform 1159"/>
            <p:cNvSpPr>
              <a:spLocks/>
            </p:cNvSpPr>
            <p:nvPr/>
          </p:nvSpPr>
          <p:spPr bwMode="auto">
            <a:xfrm>
              <a:off x="19628644" y="9715500"/>
              <a:ext cx="247650" cy="268288"/>
            </a:xfrm>
            <a:custGeom>
              <a:avLst/>
              <a:gdLst>
                <a:gd name="T0" fmla="*/ 2 w 26"/>
                <a:gd name="T1" fmla="*/ 0 h 28"/>
                <a:gd name="T2" fmla="*/ 10 w 26"/>
                <a:gd name="T3" fmla="*/ 1 h 28"/>
                <a:gd name="T4" fmla="*/ 16 w 26"/>
                <a:gd name="T5" fmla="*/ 14 h 28"/>
                <a:gd name="T6" fmla="*/ 22 w 26"/>
                <a:gd name="T7" fmla="*/ 17 h 28"/>
                <a:gd name="T8" fmla="*/ 3 w 26"/>
                <a:gd name="T9" fmla="*/ 18 h 28"/>
                <a:gd name="T10" fmla="*/ 3 w 26"/>
                <a:gd name="T11" fmla="*/ 20 h 28"/>
                <a:gd name="T12" fmla="*/ 0 w 26"/>
                <a:gd name="T13" fmla="*/ 20 h 28"/>
                <a:gd name="T14" fmla="*/ 0 w 26"/>
                <a:gd name="T15" fmla="*/ 17 h 28"/>
                <a:gd name="T16" fmla="*/ 2 w 2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2" y="0"/>
                  </a:moveTo>
                  <a:cubicBezTo>
                    <a:pt x="4" y="2"/>
                    <a:pt x="8" y="2"/>
                    <a:pt x="10" y="1"/>
                  </a:cubicBezTo>
                  <a:cubicBezTo>
                    <a:pt x="11" y="6"/>
                    <a:pt x="10" y="12"/>
                    <a:pt x="16" y="14"/>
                  </a:cubicBezTo>
                  <a:cubicBezTo>
                    <a:pt x="18" y="14"/>
                    <a:pt x="22" y="15"/>
                    <a:pt x="22" y="17"/>
                  </a:cubicBezTo>
                  <a:cubicBezTo>
                    <a:pt x="26" y="28"/>
                    <a:pt x="3" y="21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2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" name="Freeform 1160"/>
            <p:cNvSpPr>
              <a:spLocks/>
            </p:cNvSpPr>
            <p:nvPr/>
          </p:nvSpPr>
          <p:spPr bwMode="auto">
            <a:xfrm>
              <a:off x="19695319" y="9755188"/>
              <a:ext cx="66675" cy="28575"/>
            </a:xfrm>
            <a:custGeom>
              <a:avLst/>
              <a:gdLst>
                <a:gd name="T0" fmla="*/ 1 w 7"/>
                <a:gd name="T1" fmla="*/ 1 h 3"/>
                <a:gd name="T2" fmla="*/ 3 w 7"/>
                <a:gd name="T3" fmla="*/ 0 h 3"/>
                <a:gd name="T4" fmla="*/ 5 w 7"/>
                <a:gd name="T5" fmla="*/ 0 h 3"/>
                <a:gd name="T6" fmla="*/ 6 w 7"/>
                <a:gd name="T7" fmla="*/ 1 h 3"/>
                <a:gd name="T8" fmla="*/ 1 w 7"/>
                <a:gd name="T9" fmla="*/ 2 h 3"/>
                <a:gd name="T10" fmla="*/ 1 w 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6" y="1"/>
                  </a:cubicBezTo>
                  <a:cubicBezTo>
                    <a:pt x="5" y="2"/>
                    <a:pt x="3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" name="Freeform 1161"/>
            <p:cNvSpPr>
              <a:spLocks/>
            </p:cNvSpPr>
            <p:nvPr/>
          </p:nvSpPr>
          <p:spPr bwMode="auto">
            <a:xfrm>
              <a:off x="19704844" y="9783763"/>
              <a:ext cx="57150" cy="28575"/>
            </a:xfrm>
            <a:custGeom>
              <a:avLst/>
              <a:gdLst>
                <a:gd name="T0" fmla="*/ 1 w 6"/>
                <a:gd name="T1" fmla="*/ 1 h 3"/>
                <a:gd name="T2" fmla="*/ 3 w 6"/>
                <a:gd name="T3" fmla="*/ 0 h 3"/>
                <a:gd name="T4" fmla="*/ 4 w 6"/>
                <a:gd name="T5" fmla="*/ 0 h 3"/>
                <a:gd name="T6" fmla="*/ 5 w 6"/>
                <a:gd name="T7" fmla="*/ 2 h 3"/>
                <a:gd name="T8" fmla="*/ 1 w 6"/>
                <a:gd name="T9" fmla="*/ 2 h 3"/>
                <a:gd name="T10" fmla="*/ 1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5" y="2"/>
                  </a:cubicBezTo>
                  <a:cubicBezTo>
                    <a:pt x="4" y="2"/>
                    <a:pt x="2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" name="Freeform 1162"/>
            <p:cNvSpPr>
              <a:spLocks/>
            </p:cNvSpPr>
            <p:nvPr/>
          </p:nvSpPr>
          <p:spPr bwMode="auto">
            <a:xfrm>
              <a:off x="19714369" y="9812338"/>
              <a:ext cx="47625" cy="19050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0 h 2"/>
                <a:gd name="T4" fmla="*/ 4 w 5"/>
                <a:gd name="T5" fmla="*/ 0 h 2"/>
                <a:gd name="T6" fmla="*/ 4 w 5"/>
                <a:gd name="T7" fmla="*/ 1 h 2"/>
                <a:gd name="T8" fmla="*/ 1 w 5"/>
                <a:gd name="T9" fmla="*/ 2 h 2"/>
                <a:gd name="T10" fmla="*/ 0 w 5"/>
                <a:gd name="T11" fmla="*/ 1 h 2"/>
                <a:gd name="T12" fmla="*/ 1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4" name="Freeform 1163"/>
            <p:cNvSpPr>
              <a:spLocks/>
            </p:cNvSpPr>
            <p:nvPr/>
          </p:nvSpPr>
          <p:spPr bwMode="auto">
            <a:xfrm>
              <a:off x="19752469" y="8705850"/>
              <a:ext cx="171450" cy="523875"/>
            </a:xfrm>
            <a:custGeom>
              <a:avLst/>
              <a:gdLst>
                <a:gd name="T0" fmla="*/ 14 w 18"/>
                <a:gd name="T1" fmla="*/ 49 h 55"/>
                <a:gd name="T2" fmla="*/ 8 w 18"/>
                <a:gd name="T3" fmla="*/ 54 h 55"/>
                <a:gd name="T4" fmla="*/ 5 w 18"/>
                <a:gd name="T5" fmla="*/ 48 h 55"/>
                <a:gd name="T6" fmla="*/ 1 w 18"/>
                <a:gd name="T7" fmla="*/ 14 h 55"/>
                <a:gd name="T8" fmla="*/ 7 w 18"/>
                <a:gd name="T9" fmla="*/ 1 h 55"/>
                <a:gd name="T10" fmla="*/ 14 w 18"/>
                <a:gd name="T11" fmla="*/ 12 h 55"/>
                <a:gd name="T12" fmla="*/ 14 w 18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5">
                  <a:moveTo>
                    <a:pt x="14" y="49"/>
                  </a:moveTo>
                  <a:cubicBezTo>
                    <a:pt x="13" y="52"/>
                    <a:pt x="11" y="55"/>
                    <a:pt x="8" y="54"/>
                  </a:cubicBezTo>
                  <a:cubicBezTo>
                    <a:pt x="7" y="53"/>
                    <a:pt x="6" y="50"/>
                    <a:pt x="5" y="48"/>
                  </a:cubicBezTo>
                  <a:cubicBezTo>
                    <a:pt x="2" y="37"/>
                    <a:pt x="1" y="26"/>
                    <a:pt x="1" y="14"/>
                  </a:cubicBezTo>
                  <a:cubicBezTo>
                    <a:pt x="0" y="8"/>
                    <a:pt x="2" y="0"/>
                    <a:pt x="7" y="1"/>
                  </a:cubicBezTo>
                  <a:cubicBezTo>
                    <a:pt x="11" y="1"/>
                    <a:pt x="13" y="8"/>
                    <a:pt x="14" y="12"/>
                  </a:cubicBezTo>
                  <a:cubicBezTo>
                    <a:pt x="18" y="24"/>
                    <a:pt x="18" y="38"/>
                    <a:pt x="14" y="4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5" name="Freeform 1164"/>
            <p:cNvSpPr>
              <a:spLocks/>
            </p:cNvSpPr>
            <p:nvPr/>
          </p:nvSpPr>
          <p:spPr bwMode="auto">
            <a:xfrm>
              <a:off x="18980944" y="8524875"/>
              <a:ext cx="904875" cy="1123950"/>
            </a:xfrm>
            <a:custGeom>
              <a:avLst/>
              <a:gdLst>
                <a:gd name="T0" fmla="*/ 95 w 95"/>
                <a:gd name="T1" fmla="*/ 101 h 118"/>
                <a:gd name="T2" fmla="*/ 0 w 95"/>
                <a:gd name="T3" fmla="*/ 106 h 118"/>
                <a:gd name="T4" fmla="*/ 0 w 95"/>
                <a:gd name="T5" fmla="*/ 99 h 118"/>
                <a:gd name="T6" fmla="*/ 0 w 95"/>
                <a:gd name="T7" fmla="*/ 97 h 118"/>
                <a:gd name="T8" fmla="*/ 9 w 95"/>
                <a:gd name="T9" fmla="*/ 45 h 118"/>
                <a:gd name="T10" fmla="*/ 22 w 95"/>
                <a:gd name="T11" fmla="*/ 15 h 118"/>
                <a:gd name="T12" fmla="*/ 51 w 95"/>
                <a:gd name="T13" fmla="*/ 1 h 118"/>
                <a:gd name="T14" fmla="*/ 73 w 95"/>
                <a:gd name="T15" fmla="*/ 13 h 118"/>
                <a:gd name="T16" fmla="*/ 84 w 95"/>
                <a:gd name="T17" fmla="*/ 35 h 118"/>
                <a:gd name="T18" fmla="*/ 94 w 95"/>
                <a:gd name="T19" fmla="*/ 94 h 118"/>
                <a:gd name="T20" fmla="*/ 95 w 95"/>
                <a:gd name="T21" fmla="*/ 97 h 118"/>
                <a:gd name="T22" fmla="*/ 95 w 95"/>
                <a:gd name="T2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8">
                  <a:moveTo>
                    <a:pt x="95" y="101"/>
                  </a:moveTo>
                  <a:cubicBezTo>
                    <a:pt x="66" y="116"/>
                    <a:pt x="30" y="118"/>
                    <a:pt x="0" y="106"/>
                  </a:cubicBezTo>
                  <a:cubicBezTo>
                    <a:pt x="0" y="103"/>
                    <a:pt x="0" y="101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2" y="79"/>
                    <a:pt x="4" y="61"/>
                    <a:pt x="9" y="45"/>
                  </a:cubicBezTo>
                  <a:cubicBezTo>
                    <a:pt x="12" y="34"/>
                    <a:pt x="15" y="23"/>
                    <a:pt x="22" y="15"/>
                  </a:cubicBezTo>
                  <a:cubicBezTo>
                    <a:pt x="29" y="6"/>
                    <a:pt x="40" y="0"/>
                    <a:pt x="51" y="1"/>
                  </a:cubicBezTo>
                  <a:cubicBezTo>
                    <a:pt x="60" y="2"/>
                    <a:pt x="67" y="7"/>
                    <a:pt x="73" y="13"/>
                  </a:cubicBezTo>
                  <a:cubicBezTo>
                    <a:pt x="78" y="19"/>
                    <a:pt x="81" y="27"/>
                    <a:pt x="84" y="35"/>
                  </a:cubicBezTo>
                  <a:cubicBezTo>
                    <a:pt x="91" y="54"/>
                    <a:pt x="92" y="74"/>
                    <a:pt x="94" y="94"/>
                  </a:cubicBezTo>
                  <a:cubicBezTo>
                    <a:pt x="94" y="95"/>
                    <a:pt x="95" y="96"/>
                    <a:pt x="95" y="97"/>
                  </a:cubicBezTo>
                  <a:cubicBezTo>
                    <a:pt x="95" y="99"/>
                    <a:pt x="95" y="100"/>
                    <a:pt x="95" y="10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6" name="Freeform 1165"/>
            <p:cNvSpPr>
              <a:spLocks/>
            </p:cNvSpPr>
            <p:nvPr/>
          </p:nvSpPr>
          <p:spPr bwMode="auto">
            <a:xfrm>
              <a:off x="19361944" y="8477250"/>
              <a:ext cx="114300" cy="152400"/>
            </a:xfrm>
            <a:custGeom>
              <a:avLst/>
              <a:gdLst>
                <a:gd name="T0" fmla="*/ 10 w 12"/>
                <a:gd name="T1" fmla="*/ 0 h 16"/>
                <a:gd name="T2" fmla="*/ 12 w 12"/>
                <a:gd name="T3" fmla="*/ 13 h 16"/>
                <a:gd name="T4" fmla="*/ 0 w 12"/>
                <a:gd name="T5" fmla="*/ 13 h 16"/>
                <a:gd name="T6" fmla="*/ 0 w 12"/>
                <a:gd name="T7" fmla="*/ 2 h 16"/>
                <a:gd name="T8" fmla="*/ 1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11" y="5"/>
                    <a:pt x="12" y="9"/>
                    <a:pt x="12" y="13"/>
                  </a:cubicBezTo>
                  <a:cubicBezTo>
                    <a:pt x="9" y="16"/>
                    <a:pt x="3" y="16"/>
                    <a:pt x="0" y="13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2" y="2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7" name="Freeform 1166"/>
            <p:cNvSpPr>
              <a:spLocks/>
            </p:cNvSpPr>
            <p:nvPr/>
          </p:nvSpPr>
          <p:spPr bwMode="auto">
            <a:xfrm>
              <a:off x="18360231" y="7439025"/>
              <a:ext cx="849313" cy="1019175"/>
            </a:xfrm>
            <a:custGeom>
              <a:avLst/>
              <a:gdLst>
                <a:gd name="T0" fmla="*/ 69 w 89"/>
                <a:gd name="T1" fmla="*/ 30 h 107"/>
                <a:gd name="T2" fmla="*/ 19 w 89"/>
                <a:gd name="T3" fmla="*/ 20 h 107"/>
                <a:gd name="T4" fmla="*/ 24 w 89"/>
                <a:gd name="T5" fmla="*/ 45 h 107"/>
                <a:gd name="T6" fmla="*/ 1 w 89"/>
                <a:gd name="T7" fmla="*/ 61 h 107"/>
                <a:gd name="T8" fmla="*/ 20 w 89"/>
                <a:gd name="T9" fmla="*/ 79 h 107"/>
                <a:gd name="T10" fmla="*/ 26 w 89"/>
                <a:gd name="T11" fmla="*/ 99 h 107"/>
                <a:gd name="T12" fmla="*/ 49 w 89"/>
                <a:gd name="T13" fmla="*/ 99 h 107"/>
                <a:gd name="T14" fmla="*/ 63 w 89"/>
                <a:gd name="T15" fmla="*/ 105 h 107"/>
                <a:gd name="T16" fmla="*/ 76 w 89"/>
                <a:gd name="T17" fmla="*/ 41 h 107"/>
                <a:gd name="T18" fmla="*/ 69 w 89"/>
                <a:gd name="T19" fmla="*/ 3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7">
                  <a:moveTo>
                    <a:pt x="69" y="30"/>
                  </a:moveTo>
                  <a:cubicBezTo>
                    <a:pt x="57" y="15"/>
                    <a:pt x="34" y="0"/>
                    <a:pt x="19" y="20"/>
                  </a:cubicBezTo>
                  <a:cubicBezTo>
                    <a:pt x="13" y="28"/>
                    <a:pt x="16" y="39"/>
                    <a:pt x="24" y="45"/>
                  </a:cubicBezTo>
                  <a:cubicBezTo>
                    <a:pt x="14" y="44"/>
                    <a:pt x="1" y="52"/>
                    <a:pt x="1" y="61"/>
                  </a:cubicBezTo>
                  <a:cubicBezTo>
                    <a:pt x="0" y="70"/>
                    <a:pt x="10" y="78"/>
                    <a:pt x="20" y="79"/>
                  </a:cubicBezTo>
                  <a:cubicBezTo>
                    <a:pt x="17" y="85"/>
                    <a:pt x="19" y="95"/>
                    <a:pt x="26" y="99"/>
                  </a:cubicBezTo>
                  <a:cubicBezTo>
                    <a:pt x="32" y="104"/>
                    <a:pt x="42" y="103"/>
                    <a:pt x="49" y="99"/>
                  </a:cubicBezTo>
                  <a:cubicBezTo>
                    <a:pt x="50" y="104"/>
                    <a:pt x="57" y="107"/>
                    <a:pt x="63" y="105"/>
                  </a:cubicBezTo>
                  <a:cubicBezTo>
                    <a:pt x="89" y="98"/>
                    <a:pt x="83" y="56"/>
                    <a:pt x="76" y="41"/>
                  </a:cubicBezTo>
                  <a:cubicBezTo>
                    <a:pt x="74" y="38"/>
                    <a:pt x="72" y="34"/>
                    <a:pt x="69" y="30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8" name="Freeform 1167"/>
            <p:cNvSpPr>
              <a:spLocks/>
            </p:cNvSpPr>
            <p:nvPr/>
          </p:nvSpPr>
          <p:spPr bwMode="auto">
            <a:xfrm>
              <a:off x="19666744" y="7400925"/>
              <a:ext cx="819150" cy="1076325"/>
            </a:xfrm>
            <a:custGeom>
              <a:avLst/>
              <a:gdLst>
                <a:gd name="T0" fmla="*/ 14 w 86"/>
                <a:gd name="T1" fmla="*/ 34 h 113"/>
                <a:gd name="T2" fmla="*/ 63 w 86"/>
                <a:gd name="T3" fmla="*/ 20 h 113"/>
                <a:gd name="T4" fmla="*/ 60 w 86"/>
                <a:gd name="T5" fmla="*/ 45 h 113"/>
                <a:gd name="T6" fmla="*/ 85 w 86"/>
                <a:gd name="T7" fmla="*/ 61 h 113"/>
                <a:gd name="T8" fmla="*/ 67 w 86"/>
                <a:gd name="T9" fmla="*/ 80 h 113"/>
                <a:gd name="T10" fmla="*/ 63 w 86"/>
                <a:gd name="T11" fmla="*/ 102 h 113"/>
                <a:gd name="T12" fmla="*/ 40 w 86"/>
                <a:gd name="T13" fmla="*/ 103 h 113"/>
                <a:gd name="T14" fmla="*/ 26 w 86"/>
                <a:gd name="T15" fmla="*/ 111 h 113"/>
                <a:gd name="T16" fmla="*/ 8 w 86"/>
                <a:gd name="T17" fmla="*/ 46 h 113"/>
                <a:gd name="T18" fmla="*/ 14 w 86"/>
                <a:gd name="T19" fmla="*/ 3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13">
                  <a:moveTo>
                    <a:pt x="14" y="34"/>
                  </a:moveTo>
                  <a:cubicBezTo>
                    <a:pt x="25" y="18"/>
                    <a:pt x="47" y="0"/>
                    <a:pt x="63" y="20"/>
                  </a:cubicBezTo>
                  <a:cubicBezTo>
                    <a:pt x="70" y="27"/>
                    <a:pt x="68" y="39"/>
                    <a:pt x="60" y="45"/>
                  </a:cubicBezTo>
                  <a:cubicBezTo>
                    <a:pt x="70" y="44"/>
                    <a:pt x="84" y="52"/>
                    <a:pt x="85" y="61"/>
                  </a:cubicBezTo>
                  <a:cubicBezTo>
                    <a:pt x="86" y="70"/>
                    <a:pt x="77" y="79"/>
                    <a:pt x="67" y="80"/>
                  </a:cubicBezTo>
                  <a:cubicBezTo>
                    <a:pt x="71" y="86"/>
                    <a:pt x="69" y="97"/>
                    <a:pt x="63" y="102"/>
                  </a:cubicBezTo>
                  <a:cubicBezTo>
                    <a:pt x="57" y="107"/>
                    <a:pt x="47" y="107"/>
                    <a:pt x="40" y="103"/>
                  </a:cubicBezTo>
                  <a:cubicBezTo>
                    <a:pt x="39" y="109"/>
                    <a:pt x="32" y="113"/>
                    <a:pt x="26" y="111"/>
                  </a:cubicBezTo>
                  <a:cubicBezTo>
                    <a:pt x="0" y="105"/>
                    <a:pt x="2" y="62"/>
                    <a:pt x="8" y="46"/>
                  </a:cubicBezTo>
                  <a:cubicBezTo>
                    <a:pt x="10" y="42"/>
                    <a:pt x="12" y="38"/>
                    <a:pt x="14" y="34"/>
                  </a:cubicBezTo>
                  <a:close/>
                </a:path>
              </a:pathLst>
            </a:custGeom>
            <a:solidFill>
              <a:srgbClr val="DF6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9" name="Freeform 1168"/>
            <p:cNvSpPr>
              <a:spLocks/>
            </p:cNvSpPr>
            <p:nvPr/>
          </p:nvSpPr>
          <p:spPr bwMode="auto">
            <a:xfrm>
              <a:off x="18761869" y="7991475"/>
              <a:ext cx="228600" cy="257175"/>
            </a:xfrm>
            <a:custGeom>
              <a:avLst/>
              <a:gdLst>
                <a:gd name="T0" fmla="*/ 3 w 24"/>
                <a:gd name="T1" fmla="*/ 10 h 27"/>
                <a:gd name="T2" fmla="*/ 6 w 24"/>
                <a:gd name="T3" fmla="*/ 24 h 27"/>
                <a:gd name="T4" fmla="*/ 21 w 24"/>
                <a:gd name="T5" fmla="*/ 22 h 27"/>
                <a:gd name="T6" fmla="*/ 24 w 24"/>
                <a:gd name="T7" fmla="*/ 12 h 27"/>
                <a:gd name="T8" fmla="*/ 3 w 24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7">
                  <a:moveTo>
                    <a:pt x="3" y="10"/>
                  </a:moveTo>
                  <a:cubicBezTo>
                    <a:pt x="0" y="15"/>
                    <a:pt x="2" y="21"/>
                    <a:pt x="6" y="24"/>
                  </a:cubicBezTo>
                  <a:cubicBezTo>
                    <a:pt x="11" y="27"/>
                    <a:pt x="18" y="26"/>
                    <a:pt x="21" y="22"/>
                  </a:cubicBezTo>
                  <a:cubicBezTo>
                    <a:pt x="23" y="19"/>
                    <a:pt x="24" y="15"/>
                    <a:pt x="24" y="12"/>
                  </a:cubicBezTo>
                  <a:cubicBezTo>
                    <a:pt x="23" y="0"/>
                    <a:pt x="7" y="1"/>
                    <a:pt x="3" y="10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0" name="Freeform 1169"/>
            <p:cNvSpPr>
              <a:spLocks/>
            </p:cNvSpPr>
            <p:nvPr/>
          </p:nvSpPr>
          <p:spPr bwMode="auto">
            <a:xfrm>
              <a:off x="18838069" y="8096250"/>
              <a:ext cx="47625" cy="85725"/>
            </a:xfrm>
            <a:custGeom>
              <a:avLst/>
              <a:gdLst>
                <a:gd name="T0" fmla="*/ 4 w 5"/>
                <a:gd name="T1" fmla="*/ 2 h 9"/>
                <a:gd name="T2" fmla="*/ 1 w 5"/>
                <a:gd name="T3" fmla="*/ 3 h 9"/>
                <a:gd name="T4" fmla="*/ 2 w 5"/>
                <a:gd name="T5" fmla="*/ 7 h 9"/>
                <a:gd name="T6" fmla="*/ 5 w 5"/>
                <a:gd name="T7" fmla="*/ 7 h 9"/>
                <a:gd name="T8" fmla="*/ 4 w 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2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9"/>
                    <a:pt x="5" y="9"/>
                    <a:pt x="5" y="7"/>
                  </a:cubicBezTo>
                  <a:cubicBezTo>
                    <a:pt x="5" y="5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1" name="Freeform 1170"/>
            <p:cNvSpPr>
              <a:spLocks/>
            </p:cNvSpPr>
            <p:nvPr/>
          </p:nvSpPr>
          <p:spPr bwMode="auto">
            <a:xfrm>
              <a:off x="18885694" y="7581900"/>
              <a:ext cx="990600" cy="971550"/>
            </a:xfrm>
            <a:custGeom>
              <a:avLst/>
              <a:gdLst>
                <a:gd name="T0" fmla="*/ 101 w 104"/>
                <a:gd name="T1" fmla="*/ 29 h 102"/>
                <a:gd name="T2" fmla="*/ 100 w 104"/>
                <a:gd name="T3" fmla="*/ 61 h 102"/>
                <a:gd name="T4" fmla="*/ 79 w 104"/>
                <a:gd name="T5" fmla="*/ 92 h 102"/>
                <a:gd name="T6" fmla="*/ 37 w 104"/>
                <a:gd name="T7" fmla="*/ 97 h 102"/>
                <a:gd name="T8" fmla="*/ 4 w 104"/>
                <a:gd name="T9" fmla="*/ 63 h 102"/>
                <a:gd name="T10" fmla="*/ 5 w 104"/>
                <a:gd name="T11" fmla="*/ 28 h 102"/>
                <a:gd name="T12" fmla="*/ 80 w 104"/>
                <a:gd name="T13" fmla="*/ 9 h 102"/>
                <a:gd name="T14" fmla="*/ 101 w 104"/>
                <a:gd name="T1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2">
                  <a:moveTo>
                    <a:pt x="101" y="29"/>
                  </a:moveTo>
                  <a:cubicBezTo>
                    <a:pt x="104" y="38"/>
                    <a:pt x="102" y="50"/>
                    <a:pt x="100" y="61"/>
                  </a:cubicBezTo>
                  <a:cubicBezTo>
                    <a:pt x="97" y="74"/>
                    <a:pt x="92" y="85"/>
                    <a:pt x="79" y="92"/>
                  </a:cubicBezTo>
                  <a:cubicBezTo>
                    <a:pt x="67" y="99"/>
                    <a:pt x="51" y="102"/>
                    <a:pt x="37" y="97"/>
                  </a:cubicBezTo>
                  <a:cubicBezTo>
                    <a:pt x="21" y="92"/>
                    <a:pt x="10" y="77"/>
                    <a:pt x="4" y="63"/>
                  </a:cubicBezTo>
                  <a:cubicBezTo>
                    <a:pt x="0" y="51"/>
                    <a:pt x="0" y="39"/>
                    <a:pt x="5" y="28"/>
                  </a:cubicBezTo>
                  <a:cubicBezTo>
                    <a:pt x="18" y="5"/>
                    <a:pt x="56" y="0"/>
                    <a:pt x="80" y="9"/>
                  </a:cubicBezTo>
                  <a:cubicBezTo>
                    <a:pt x="92" y="14"/>
                    <a:pt x="98" y="21"/>
                    <a:pt x="101" y="2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2" name="Freeform 1171"/>
            <p:cNvSpPr>
              <a:spLocks/>
            </p:cNvSpPr>
            <p:nvPr/>
          </p:nvSpPr>
          <p:spPr bwMode="auto">
            <a:xfrm>
              <a:off x="19761994" y="7981950"/>
              <a:ext cx="247650" cy="257175"/>
            </a:xfrm>
            <a:custGeom>
              <a:avLst/>
              <a:gdLst>
                <a:gd name="T0" fmla="*/ 23 w 26"/>
                <a:gd name="T1" fmla="*/ 17 h 27"/>
                <a:gd name="T2" fmla="*/ 19 w 26"/>
                <a:gd name="T3" fmla="*/ 3 h 27"/>
                <a:gd name="T4" fmla="*/ 3 w 26"/>
                <a:gd name="T5" fmla="*/ 5 h 27"/>
                <a:gd name="T6" fmla="*/ 0 w 26"/>
                <a:gd name="T7" fmla="*/ 15 h 27"/>
                <a:gd name="T8" fmla="*/ 23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3" y="17"/>
                  </a:moveTo>
                  <a:cubicBezTo>
                    <a:pt x="26" y="13"/>
                    <a:pt x="24" y="6"/>
                    <a:pt x="19" y="3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1" y="8"/>
                    <a:pt x="0" y="12"/>
                    <a:pt x="0" y="15"/>
                  </a:cubicBezTo>
                  <a:cubicBezTo>
                    <a:pt x="1" y="27"/>
                    <a:pt x="18" y="26"/>
                    <a:pt x="23" y="17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3" name="Freeform 1172"/>
            <p:cNvSpPr>
              <a:spLocks/>
            </p:cNvSpPr>
            <p:nvPr/>
          </p:nvSpPr>
          <p:spPr bwMode="auto">
            <a:xfrm>
              <a:off x="19200019" y="8115300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2 h 9"/>
                <a:gd name="T4" fmla="*/ 3 w 6"/>
                <a:gd name="T5" fmla="*/ 0 h 9"/>
                <a:gd name="T6" fmla="*/ 2 w 6"/>
                <a:gd name="T7" fmla="*/ 0 h 9"/>
                <a:gd name="T8" fmla="*/ 0 w 6"/>
                <a:gd name="T9" fmla="*/ 4 h 9"/>
                <a:gd name="T10" fmla="*/ 0 w 6"/>
                <a:gd name="T11" fmla="*/ 4 h 9"/>
                <a:gd name="T12" fmla="*/ 1 w 6"/>
                <a:gd name="T13" fmla="*/ 6 h 9"/>
                <a:gd name="T14" fmla="*/ 3 w 6"/>
                <a:gd name="T15" fmla="*/ 8 h 9"/>
                <a:gd name="T16" fmla="*/ 5 w 6"/>
                <a:gd name="T17" fmla="*/ 8 h 9"/>
                <a:gd name="T18" fmla="*/ 5 w 6"/>
                <a:gd name="T19" fmla="*/ 7 h 9"/>
                <a:gd name="T20" fmla="*/ 5 w 6"/>
                <a:gd name="T21" fmla="*/ 7 h 9"/>
                <a:gd name="T22" fmla="*/ 5 w 6"/>
                <a:gd name="T23" fmla="*/ 7 h 9"/>
                <a:gd name="T24" fmla="*/ 6 w 6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4" name="Freeform 1173"/>
            <p:cNvSpPr>
              <a:spLocks/>
            </p:cNvSpPr>
            <p:nvPr/>
          </p:nvSpPr>
          <p:spPr bwMode="auto">
            <a:xfrm>
              <a:off x="19523869" y="8096250"/>
              <a:ext cx="57150" cy="76200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2 h 8"/>
                <a:gd name="T4" fmla="*/ 3 w 6"/>
                <a:gd name="T5" fmla="*/ 0 h 8"/>
                <a:gd name="T6" fmla="*/ 2 w 6"/>
                <a:gd name="T7" fmla="*/ 0 h 8"/>
                <a:gd name="T8" fmla="*/ 0 w 6"/>
                <a:gd name="T9" fmla="*/ 3 h 8"/>
                <a:gd name="T10" fmla="*/ 0 w 6"/>
                <a:gd name="T11" fmla="*/ 3 h 8"/>
                <a:gd name="T12" fmla="*/ 1 w 6"/>
                <a:gd name="T13" fmla="*/ 6 h 8"/>
                <a:gd name="T14" fmla="*/ 3 w 6"/>
                <a:gd name="T15" fmla="*/ 8 h 8"/>
                <a:gd name="T16" fmla="*/ 5 w 6"/>
                <a:gd name="T17" fmla="*/ 7 h 8"/>
                <a:gd name="T18" fmla="*/ 5 w 6"/>
                <a:gd name="T19" fmla="*/ 7 h 8"/>
                <a:gd name="T20" fmla="*/ 5 w 6"/>
                <a:gd name="T21" fmla="*/ 7 h 8"/>
                <a:gd name="T22" fmla="*/ 5 w 6"/>
                <a:gd name="T23" fmla="*/ 6 h 8"/>
                <a:gd name="T24" fmla="*/ 6 w 6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5" name="Freeform 1174"/>
            <p:cNvSpPr>
              <a:spLocks/>
            </p:cNvSpPr>
            <p:nvPr/>
          </p:nvSpPr>
          <p:spPr bwMode="auto">
            <a:xfrm>
              <a:off x="19857244" y="8039100"/>
              <a:ext cx="57150" cy="123825"/>
            </a:xfrm>
            <a:custGeom>
              <a:avLst/>
              <a:gdLst>
                <a:gd name="T0" fmla="*/ 4 w 6"/>
                <a:gd name="T1" fmla="*/ 9 h 13"/>
                <a:gd name="T2" fmla="*/ 4 w 6"/>
                <a:gd name="T3" fmla="*/ 4 h 13"/>
                <a:gd name="T4" fmla="*/ 1 w 6"/>
                <a:gd name="T5" fmla="*/ 2 h 13"/>
                <a:gd name="T6" fmla="*/ 1 w 6"/>
                <a:gd name="T7" fmla="*/ 11 h 13"/>
                <a:gd name="T8" fmla="*/ 4 w 6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9"/>
                  </a:moveTo>
                  <a:cubicBezTo>
                    <a:pt x="3" y="8"/>
                    <a:pt x="3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3" y="13"/>
                    <a:pt x="6" y="11"/>
                    <a:pt x="4" y="9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6" name="Freeform 1175"/>
            <p:cNvSpPr>
              <a:spLocks/>
            </p:cNvSpPr>
            <p:nvPr/>
          </p:nvSpPr>
          <p:spPr bwMode="auto">
            <a:xfrm>
              <a:off x="19114294" y="8267700"/>
              <a:ext cx="161925" cy="76200"/>
            </a:xfrm>
            <a:custGeom>
              <a:avLst/>
              <a:gdLst>
                <a:gd name="T0" fmla="*/ 13 w 17"/>
                <a:gd name="T1" fmla="*/ 0 h 8"/>
                <a:gd name="T2" fmla="*/ 16 w 17"/>
                <a:gd name="T3" fmla="*/ 5 h 8"/>
                <a:gd name="T4" fmla="*/ 9 w 17"/>
                <a:gd name="T5" fmla="*/ 6 h 8"/>
                <a:gd name="T6" fmla="*/ 1 w 17"/>
                <a:gd name="T7" fmla="*/ 3 h 8"/>
                <a:gd name="T8" fmla="*/ 11 w 17"/>
                <a:gd name="T9" fmla="*/ 0 h 8"/>
                <a:gd name="T10" fmla="*/ 13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3" y="0"/>
                  </a:moveTo>
                  <a:cubicBezTo>
                    <a:pt x="14" y="1"/>
                    <a:pt x="17" y="2"/>
                    <a:pt x="16" y="5"/>
                  </a:cubicBezTo>
                  <a:cubicBezTo>
                    <a:pt x="14" y="6"/>
                    <a:pt x="11" y="6"/>
                    <a:pt x="9" y="6"/>
                  </a:cubicBezTo>
                  <a:cubicBezTo>
                    <a:pt x="7" y="7"/>
                    <a:pt x="0" y="8"/>
                    <a:pt x="1" y="3"/>
                  </a:cubicBezTo>
                  <a:cubicBezTo>
                    <a:pt x="2" y="0"/>
                    <a:pt x="8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7" name="Freeform 1176"/>
            <p:cNvSpPr>
              <a:spLocks/>
            </p:cNvSpPr>
            <p:nvPr/>
          </p:nvSpPr>
          <p:spPr bwMode="auto">
            <a:xfrm>
              <a:off x="19561969" y="8239125"/>
              <a:ext cx="171450" cy="66675"/>
            </a:xfrm>
            <a:custGeom>
              <a:avLst/>
              <a:gdLst>
                <a:gd name="T0" fmla="*/ 4 w 18"/>
                <a:gd name="T1" fmla="*/ 6 h 7"/>
                <a:gd name="T2" fmla="*/ 3 w 18"/>
                <a:gd name="T3" fmla="*/ 0 h 7"/>
                <a:gd name="T4" fmla="*/ 10 w 18"/>
                <a:gd name="T5" fmla="*/ 0 h 7"/>
                <a:gd name="T6" fmla="*/ 16 w 18"/>
                <a:gd name="T7" fmla="*/ 4 h 7"/>
                <a:gd name="T8" fmla="*/ 6 w 18"/>
                <a:gd name="T9" fmla="*/ 6 h 7"/>
                <a:gd name="T10" fmla="*/ 4 w 1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">
                  <a:moveTo>
                    <a:pt x="4" y="6"/>
                  </a:moveTo>
                  <a:cubicBezTo>
                    <a:pt x="2" y="5"/>
                    <a:pt x="0" y="2"/>
                    <a:pt x="3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8" y="0"/>
                    <a:pt x="16" y="4"/>
                  </a:cubicBezTo>
                  <a:cubicBezTo>
                    <a:pt x="15" y="7"/>
                    <a:pt x="8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8" name="Freeform 1177"/>
            <p:cNvSpPr>
              <a:spLocks/>
            </p:cNvSpPr>
            <p:nvPr/>
          </p:nvSpPr>
          <p:spPr bwMode="auto">
            <a:xfrm>
              <a:off x="19495294" y="7981950"/>
              <a:ext cx="114300" cy="38100"/>
            </a:xfrm>
            <a:custGeom>
              <a:avLst/>
              <a:gdLst>
                <a:gd name="T0" fmla="*/ 10 w 12"/>
                <a:gd name="T1" fmla="*/ 1 h 4"/>
                <a:gd name="T2" fmla="*/ 6 w 12"/>
                <a:gd name="T3" fmla="*/ 0 h 4"/>
                <a:gd name="T4" fmla="*/ 2 w 12"/>
                <a:gd name="T5" fmla="*/ 1 h 4"/>
                <a:gd name="T6" fmla="*/ 2 w 12"/>
                <a:gd name="T7" fmla="*/ 4 h 4"/>
                <a:gd name="T8" fmla="*/ 6 w 12"/>
                <a:gd name="T9" fmla="*/ 4 h 4"/>
                <a:gd name="T10" fmla="*/ 10 w 12"/>
                <a:gd name="T11" fmla="*/ 4 h 4"/>
                <a:gd name="T12" fmla="*/ 10 w 1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4"/>
                    <a:pt x="2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9" y="4"/>
                    <a:pt x="10" y="4"/>
                  </a:cubicBezTo>
                  <a:cubicBezTo>
                    <a:pt x="12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9" name="Freeform 1178"/>
            <p:cNvSpPr>
              <a:spLocks/>
            </p:cNvSpPr>
            <p:nvPr/>
          </p:nvSpPr>
          <p:spPr bwMode="auto">
            <a:xfrm>
              <a:off x="19142869" y="8039100"/>
              <a:ext cx="95250" cy="38100"/>
            </a:xfrm>
            <a:custGeom>
              <a:avLst/>
              <a:gdLst>
                <a:gd name="T0" fmla="*/ 9 w 10"/>
                <a:gd name="T1" fmla="*/ 1 h 4"/>
                <a:gd name="T2" fmla="*/ 6 w 10"/>
                <a:gd name="T3" fmla="*/ 0 h 4"/>
                <a:gd name="T4" fmla="*/ 2 w 10"/>
                <a:gd name="T5" fmla="*/ 1 h 4"/>
                <a:gd name="T6" fmla="*/ 3 w 10"/>
                <a:gd name="T7" fmla="*/ 3 h 4"/>
                <a:gd name="T8" fmla="*/ 6 w 10"/>
                <a:gd name="T9" fmla="*/ 3 h 4"/>
                <a:gd name="T10" fmla="*/ 9 w 10"/>
                <a:gd name="T11" fmla="*/ 3 h 4"/>
                <a:gd name="T12" fmla="*/ 9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8" y="4"/>
                    <a:pt x="9" y="3"/>
                  </a:cubicBezTo>
                  <a:cubicBezTo>
                    <a:pt x="10" y="3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0" name="Freeform 1179"/>
            <p:cNvSpPr>
              <a:spLocks/>
            </p:cNvSpPr>
            <p:nvPr/>
          </p:nvSpPr>
          <p:spPr bwMode="auto">
            <a:xfrm>
              <a:off x="19352419" y="8401050"/>
              <a:ext cx="133350" cy="28575"/>
            </a:xfrm>
            <a:custGeom>
              <a:avLst/>
              <a:gdLst>
                <a:gd name="T0" fmla="*/ 14 w 14"/>
                <a:gd name="T1" fmla="*/ 0 h 3"/>
                <a:gd name="T2" fmla="*/ 8 w 14"/>
                <a:gd name="T3" fmla="*/ 1 h 3"/>
                <a:gd name="T4" fmla="*/ 1 w 14"/>
                <a:gd name="T5" fmla="*/ 2 h 3"/>
                <a:gd name="T6" fmla="*/ 1 w 14"/>
                <a:gd name="T7" fmla="*/ 3 h 3"/>
                <a:gd name="T8" fmla="*/ 8 w 14"/>
                <a:gd name="T9" fmla="*/ 2 h 3"/>
                <a:gd name="T10" fmla="*/ 14 w 14"/>
                <a:gd name="T11" fmla="*/ 1 h 3"/>
                <a:gd name="T12" fmla="*/ 14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cubicBezTo>
                    <a:pt x="12" y="0"/>
                    <a:pt x="10" y="0"/>
                    <a:pt x="8" y="1"/>
                  </a:cubicBezTo>
                  <a:cubicBezTo>
                    <a:pt x="6" y="1"/>
                    <a:pt x="4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4" y="3"/>
                    <a:pt x="6" y="3"/>
                    <a:pt x="8" y="2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1" name="Freeform 1180"/>
            <p:cNvSpPr>
              <a:spLocks/>
            </p:cNvSpPr>
            <p:nvPr/>
          </p:nvSpPr>
          <p:spPr bwMode="auto">
            <a:xfrm>
              <a:off x="18847594" y="7381875"/>
              <a:ext cx="1057275" cy="619125"/>
            </a:xfrm>
            <a:custGeom>
              <a:avLst/>
              <a:gdLst>
                <a:gd name="T0" fmla="*/ 2 w 111"/>
                <a:gd name="T1" fmla="*/ 64 h 65"/>
                <a:gd name="T2" fmla="*/ 44 w 111"/>
                <a:gd name="T3" fmla="*/ 63 h 65"/>
                <a:gd name="T4" fmla="*/ 80 w 111"/>
                <a:gd name="T5" fmla="*/ 44 h 65"/>
                <a:gd name="T6" fmla="*/ 107 w 111"/>
                <a:gd name="T7" fmla="*/ 64 h 65"/>
                <a:gd name="T8" fmla="*/ 107 w 111"/>
                <a:gd name="T9" fmla="*/ 33 h 65"/>
                <a:gd name="T10" fmla="*/ 90 w 111"/>
                <a:gd name="T11" fmla="*/ 12 h 65"/>
                <a:gd name="T12" fmla="*/ 78 w 111"/>
                <a:gd name="T13" fmla="*/ 13 h 65"/>
                <a:gd name="T14" fmla="*/ 49 w 111"/>
                <a:gd name="T15" fmla="*/ 3 h 65"/>
                <a:gd name="T16" fmla="*/ 12 w 111"/>
                <a:gd name="T17" fmla="*/ 25 h 65"/>
                <a:gd name="T18" fmla="*/ 2 w 111"/>
                <a:gd name="T19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65">
                  <a:moveTo>
                    <a:pt x="2" y="64"/>
                  </a:moveTo>
                  <a:cubicBezTo>
                    <a:pt x="16" y="65"/>
                    <a:pt x="30" y="65"/>
                    <a:pt x="44" y="63"/>
                  </a:cubicBezTo>
                  <a:cubicBezTo>
                    <a:pt x="57" y="60"/>
                    <a:pt x="71" y="54"/>
                    <a:pt x="80" y="44"/>
                  </a:cubicBezTo>
                  <a:cubicBezTo>
                    <a:pt x="85" y="54"/>
                    <a:pt x="96" y="62"/>
                    <a:pt x="107" y="64"/>
                  </a:cubicBezTo>
                  <a:cubicBezTo>
                    <a:pt x="111" y="54"/>
                    <a:pt x="110" y="42"/>
                    <a:pt x="107" y="33"/>
                  </a:cubicBezTo>
                  <a:cubicBezTo>
                    <a:pt x="104" y="25"/>
                    <a:pt x="97" y="14"/>
                    <a:pt x="90" y="12"/>
                  </a:cubicBezTo>
                  <a:cubicBezTo>
                    <a:pt x="86" y="10"/>
                    <a:pt x="82" y="11"/>
                    <a:pt x="78" y="13"/>
                  </a:cubicBezTo>
                  <a:cubicBezTo>
                    <a:pt x="74" y="0"/>
                    <a:pt x="60" y="1"/>
                    <a:pt x="49" y="3"/>
                  </a:cubicBezTo>
                  <a:cubicBezTo>
                    <a:pt x="35" y="5"/>
                    <a:pt x="21" y="13"/>
                    <a:pt x="12" y="25"/>
                  </a:cubicBezTo>
                  <a:cubicBezTo>
                    <a:pt x="3" y="36"/>
                    <a:pt x="0" y="49"/>
                    <a:pt x="2" y="64"/>
                  </a:cubicBezTo>
                  <a:close/>
                </a:path>
              </a:pathLst>
            </a:custGeom>
            <a:solidFill>
              <a:srgbClr val="F2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2" name="Freeform 1181"/>
            <p:cNvSpPr>
              <a:spLocks/>
            </p:cNvSpPr>
            <p:nvPr/>
          </p:nvSpPr>
          <p:spPr bwMode="auto">
            <a:xfrm>
              <a:off x="18933319" y="7629525"/>
              <a:ext cx="666750" cy="314325"/>
            </a:xfrm>
            <a:custGeom>
              <a:avLst/>
              <a:gdLst>
                <a:gd name="T0" fmla="*/ 69 w 70"/>
                <a:gd name="T1" fmla="*/ 0 h 33"/>
                <a:gd name="T2" fmla="*/ 57 w 70"/>
                <a:gd name="T3" fmla="*/ 14 h 33"/>
                <a:gd name="T4" fmla="*/ 40 w 70"/>
                <a:gd name="T5" fmla="*/ 22 h 33"/>
                <a:gd name="T6" fmla="*/ 1 w 70"/>
                <a:gd name="T7" fmla="*/ 30 h 33"/>
                <a:gd name="T8" fmla="*/ 1 w 70"/>
                <a:gd name="T9" fmla="*/ 31 h 33"/>
                <a:gd name="T10" fmla="*/ 42 w 70"/>
                <a:gd name="T11" fmla="*/ 24 h 33"/>
                <a:gd name="T12" fmla="*/ 70 w 70"/>
                <a:gd name="T13" fmla="*/ 1 h 33"/>
                <a:gd name="T14" fmla="*/ 69 w 70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3">
                  <a:moveTo>
                    <a:pt x="69" y="0"/>
                  </a:moveTo>
                  <a:cubicBezTo>
                    <a:pt x="66" y="6"/>
                    <a:pt x="62" y="10"/>
                    <a:pt x="57" y="14"/>
                  </a:cubicBezTo>
                  <a:cubicBezTo>
                    <a:pt x="52" y="17"/>
                    <a:pt x="46" y="20"/>
                    <a:pt x="40" y="22"/>
                  </a:cubicBezTo>
                  <a:cubicBezTo>
                    <a:pt x="28" y="28"/>
                    <a:pt x="14" y="30"/>
                    <a:pt x="1" y="30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15" y="33"/>
                    <a:pt x="29" y="29"/>
                    <a:pt x="42" y="24"/>
                  </a:cubicBezTo>
                  <a:cubicBezTo>
                    <a:pt x="52" y="19"/>
                    <a:pt x="67" y="13"/>
                    <a:pt x="70" y="1"/>
                  </a:cubicBezTo>
                  <a:cubicBezTo>
                    <a:pt x="70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3" name="Freeform 1182"/>
            <p:cNvSpPr>
              <a:spLocks/>
            </p:cNvSpPr>
            <p:nvPr/>
          </p:nvSpPr>
          <p:spPr bwMode="auto">
            <a:xfrm>
              <a:off x="18971419" y="7620000"/>
              <a:ext cx="504825" cy="200025"/>
            </a:xfrm>
            <a:custGeom>
              <a:avLst/>
              <a:gdLst>
                <a:gd name="T0" fmla="*/ 53 w 53"/>
                <a:gd name="T1" fmla="*/ 1 h 21"/>
                <a:gd name="T2" fmla="*/ 26 w 53"/>
                <a:gd name="T3" fmla="*/ 13 h 21"/>
                <a:gd name="T4" fmla="*/ 12 w 53"/>
                <a:gd name="T5" fmla="*/ 18 h 21"/>
                <a:gd name="T6" fmla="*/ 0 w 53"/>
                <a:gd name="T7" fmla="*/ 20 h 21"/>
                <a:gd name="T8" fmla="*/ 0 w 53"/>
                <a:gd name="T9" fmla="*/ 21 h 21"/>
                <a:gd name="T10" fmla="*/ 14 w 53"/>
                <a:gd name="T11" fmla="*/ 19 h 21"/>
                <a:gd name="T12" fmla="*/ 25 w 53"/>
                <a:gd name="T13" fmla="*/ 15 h 21"/>
                <a:gd name="T14" fmla="*/ 39 w 53"/>
                <a:gd name="T15" fmla="*/ 8 h 21"/>
                <a:gd name="T16" fmla="*/ 53 w 53"/>
                <a:gd name="T17" fmla="*/ 1 h 21"/>
                <a:gd name="T18" fmla="*/ 53 w 53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">
                  <a:moveTo>
                    <a:pt x="53" y="1"/>
                  </a:moveTo>
                  <a:cubicBezTo>
                    <a:pt x="43" y="3"/>
                    <a:pt x="34" y="8"/>
                    <a:pt x="26" y="13"/>
                  </a:cubicBezTo>
                  <a:cubicBezTo>
                    <a:pt x="21" y="15"/>
                    <a:pt x="17" y="17"/>
                    <a:pt x="12" y="18"/>
                  </a:cubicBezTo>
                  <a:cubicBezTo>
                    <a:pt x="8" y="19"/>
                    <a:pt x="4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0"/>
                    <a:pt x="9" y="20"/>
                    <a:pt x="14" y="19"/>
                  </a:cubicBezTo>
                  <a:cubicBezTo>
                    <a:pt x="18" y="19"/>
                    <a:pt x="21" y="17"/>
                    <a:pt x="25" y="15"/>
                  </a:cubicBezTo>
                  <a:cubicBezTo>
                    <a:pt x="30" y="13"/>
                    <a:pt x="34" y="11"/>
                    <a:pt x="39" y="8"/>
                  </a:cubicBezTo>
                  <a:cubicBezTo>
                    <a:pt x="44" y="6"/>
                    <a:pt x="49" y="4"/>
                    <a:pt x="53" y="1"/>
                  </a:cubicBezTo>
                  <a:cubicBezTo>
                    <a:pt x="53" y="1"/>
                    <a:pt x="53" y="0"/>
                    <a:pt x="53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" name="Freeform 1183"/>
            <p:cNvSpPr>
              <a:spLocks/>
            </p:cNvSpPr>
            <p:nvPr/>
          </p:nvSpPr>
          <p:spPr bwMode="auto">
            <a:xfrm>
              <a:off x="18933319" y="7505700"/>
              <a:ext cx="552450" cy="228600"/>
            </a:xfrm>
            <a:custGeom>
              <a:avLst/>
              <a:gdLst>
                <a:gd name="T0" fmla="*/ 58 w 58"/>
                <a:gd name="T1" fmla="*/ 1 h 24"/>
                <a:gd name="T2" fmla="*/ 42 w 58"/>
                <a:gd name="T3" fmla="*/ 2 h 24"/>
                <a:gd name="T4" fmla="*/ 28 w 58"/>
                <a:gd name="T5" fmla="*/ 7 h 24"/>
                <a:gd name="T6" fmla="*/ 13 w 58"/>
                <a:gd name="T7" fmla="*/ 15 h 24"/>
                <a:gd name="T8" fmla="*/ 0 w 58"/>
                <a:gd name="T9" fmla="*/ 23 h 24"/>
                <a:gd name="T10" fmla="*/ 1 w 58"/>
                <a:gd name="T11" fmla="*/ 24 h 24"/>
                <a:gd name="T12" fmla="*/ 27 w 58"/>
                <a:gd name="T13" fmla="*/ 9 h 24"/>
                <a:gd name="T14" fmla="*/ 42 w 58"/>
                <a:gd name="T15" fmla="*/ 5 h 24"/>
                <a:gd name="T16" fmla="*/ 58 w 58"/>
                <a:gd name="T17" fmla="*/ 2 h 24"/>
                <a:gd name="T18" fmla="*/ 58 w 58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4">
                  <a:moveTo>
                    <a:pt x="58" y="1"/>
                  </a:moveTo>
                  <a:cubicBezTo>
                    <a:pt x="53" y="0"/>
                    <a:pt x="47" y="2"/>
                    <a:pt x="42" y="2"/>
                  </a:cubicBezTo>
                  <a:cubicBezTo>
                    <a:pt x="37" y="3"/>
                    <a:pt x="32" y="5"/>
                    <a:pt x="28" y="7"/>
                  </a:cubicBezTo>
                  <a:cubicBezTo>
                    <a:pt x="23" y="9"/>
                    <a:pt x="18" y="12"/>
                    <a:pt x="13" y="15"/>
                  </a:cubicBezTo>
                  <a:cubicBezTo>
                    <a:pt x="9" y="17"/>
                    <a:pt x="4" y="20"/>
                    <a:pt x="0" y="23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9" y="18"/>
                    <a:pt x="18" y="13"/>
                    <a:pt x="27" y="9"/>
                  </a:cubicBezTo>
                  <a:cubicBezTo>
                    <a:pt x="32" y="7"/>
                    <a:pt x="37" y="6"/>
                    <a:pt x="42" y="5"/>
                  </a:cubicBezTo>
                  <a:cubicBezTo>
                    <a:pt x="47" y="3"/>
                    <a:pt x="53" y="3"/>
                    <a:pt x="58" y="2"/>
                  </a:cubicBezTo>
                  <a:cubicBezTo>
                    <a:pt x="58" y="2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5" name="Freeform 1184"/>
            <p:cNvSpPr>
              <a:spLocks/>
            </p:cNvSpPr>
            <p:nvPr/>
          </p:nvSpPr>
          <p:spPr bwMode="auto">
            <a:xfrm>
              <a:off x="19647694" y="7696200"/>
              <a:ext cx="190500" cy="180975"/>
            </a:xfrm>
            <a:custGeom>
              <a:avLst/>
              <a:gdLst>
                <a:gd name="T0" fmla="*/ 20 w 20"/>
                <a:gd name="T1" fmla="*/ 18 h 19"/>
                <a:gd name="T2" fmla="*/ 9 w 20"/>
                <a:gd name="T3" fmla="*/ 11 h 19"/>
                <a:gd name="T4" fmla="*/ 1 w 20"/>
                <a:gd name="T5" fmla="*/ 1 h 19"/>
                <a:gd name="T6" fmla="*/ 0 w 20"/>
                <a:gd name="T7" fmla="*/ 1 h 19"/>
                <a:gd name="T8" fmla="*/ 19 w 20"/>
                <a:gd name="T9" fmla="*/ 18 h 19"/>
                <a:gd name="T10" fmla="*/ 20 w 2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20" y="18"/>
                  </a:moveTo>
                  <a:cubicBezTo>
                    <a:pt x="16" y="15"/>
                    <a:pt x="12" y="14"/>
                    <a:pt x="9" y="11"/>
                  </a:cubicBezTo>
                  <a:cubicBezTo>
                    <a:pt x="6" y="8"/>
                    <a:pt x="4" y="4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4" y="8"/>
                    <a:pt x="11" y="17"/>
                    <a:pt x="19" y="18"/>
                  </a:cubicBezTo>
                  <a:cubicBezTo>
                    <a:pt x="20" y="19"/>
                    <a:pt x="20" y="18"/>
                    <a:pt x="20" y="18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6" name="Freeform 1185"/>
            <p:cNvSpPr>
              <a:spLocks/>
            </p:cNvSpPr>
            <p:nvPr/>
          </p:nvSpPr>
          <p:spPr bwMode="auto">
            <a:xfrm>
              <a:off x="19704844" y="7648575"/>
              <a:ext cx="95250" cy="76200"/>
            </a:xfrm>
            <a:custGeom>
              <a:avLst/>
              <a:gdLst>
                <a:gd name="T0" fmla="*/ 9 w 10"/>
                <a:gd name="T1" fmla="*/ 7 h 8"/>
                <a:gd name="T2" fmla="*/ 6 w 10"/>
                <a:gd name="T3" fmla="*/ 4 h 8"/>
                <a:gd name="T4" fmla="*/ 1 w 10"/>
                <a:gd name="T5" fmla="*/ 1 h 8"/>
                <a:gd name="T6" fmla="*/ 1 w 10"/>
                <a:gd name="T7" fmla="*/ 1 h 8"/>
                <a:gd name="T8" fmla="*/ 5 w 10"/>
                <a:gd name="T9" fmla="*/ 5 h 8"/>
                <a:gd name="T10" fmla="*/ 9 w 10"/>
                <a:gd name="T11" fmla="*/ 8 h 8"/>
                <a:gd name="T12" fmla="*/ 9 w 10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cubicBezTo>
                    <a:pt x="9" y="6"/>
                    <a:pt x="7" y="5"/>
                    <a:pt x="6" y="4"/>
                  </a:cubicBezTo>
                  <a:cubicBezTo>
                    <a:pt x="5" y="3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3"/>
                    <a:pt x="4" y="4"/>
                    <a:pt x="5" y="5"/>
                  </a:cubicBezTo>
                  <a:cubicBezTo>
                    <a:pt x="6" y="6"/>
                    <a:pt x="8" y="7"/>
                    <a:pt x="9" y="8"/>
                  </a:cubicBezTo>
                  <a:cubicBezTo>
                    <a:pt x="9" y="8"/>
                    <a:pt x="10" y="7"/>
                    <a:pt x="9" y="7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7" name="Freeform 1186"/>
            <p:cNvSpPr>
              <a:spLocks/>
            </p:cNvSpPr>
            <p:nvPr/>
          </p:nvSpPr>
          <p:spPr bwMode="auto">
            <a:xfrm>
              <a:off x="19695319" y="7543800"/>
              <a:ext cx="114300" cy="123825"/>
            </a:xfrm>
            <a:custGeom>
              <a:avLst/>
              <a:gdLst>
                <a:gd name="T0" fmla="*/ 8 w 12"/>
                <a:gd name="T1" fmla="*/ 6 h 13"/>
                <a:gd name="T2" fmla="*/ 1 w 12"/>
                <a:gd name="T3" fmla="*/ 0 h 13"/>
                <a:gd name="T4" fmla="*/ 0 w 12"/>
                <a:gd name="T5" fmla="*/ 1 h 13"/>
                <a:gd name="T6" fmla="*/ 7 w 12"/>
                <a:gd name="T7" fmla="*/ 6 h 13"/>
                <a:gd name="T8" fmla="*/ 12 w 12"/>
                <a:gd name="T9" fmla="*/ 13 h 13"/>
                <a:gd name="T10" fmla="*/ 12 w 12"/>
                <a:gd name="T11" fmla="*/ 12 h 13"/>
                <a:gd name="T12" fmla="*/ 8 w 12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8" y="6"/>
                  </a:moveTo>
                  <a:cubicBezTo>
                    <a:pt x="6" y="4"/>
                    <a:pt x="3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5" y="4"/>
                    <a:pt x="7" y="6"/>
                  </a:cubicBezTo>
                  <a:cubicBezTo>
                    <a:pt x="9" y="8"/>
                    <a:pt x="10" y="11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0"/>
                    <a:pt x="10" y="8"/>
                    <a:pt x="8" y="6"/>
                  </a:cubicBezTo>
                  <a:close/>
                </a:path>
              </a:pathLst>
            </a:custGeom>
            <a:solidFill>
              <a:srgbClr val="F47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8" name="Freeform 1187"/>
            <p:cNvSpPr>
              <a:spLocks/>
            </p:cNvSpPr>
            <p:nvPr/>
          </p:nvSpPr>
          <p:spPr bwMode="auto">
            <a:xfrm>
              <a:off x="18942844" y="8553450"/>
              <a:ext cx="295275" cy="352425"/>
            </a:xfrm>
            <a:custGeom>
              <a:avLst/>
              <a:gdLst>
                <a:gd name="T0" fmla="*/ 8 w 31"/>
                <a:gd name="T1" fmla="*/ 5 h 37"/>
                <a:gd name="T2" fmla="*/ 1 w 31"/>
                <a:gd name="T3" fmla="*/ 17 h 37"/>
                <a:gd name="T4" fmla="*/ 4 w 31"/>
                <a:gd name="T5" fmla="*/ 27 h 37"/>
                <a:gd name="T6" fmla="*/ 30 w 31"/>
                <a:gd name="T7" fmla="*/ 16 h 37"/>
                <a:gd name="T8" fmla="*/ 19 w 31"/>
                <a:gd name="T9" fmla="*/ 0 h 37"/>
                <a:gd name="T10" fmla="*/ 8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8" y="5"/>
                  </a:moveTo>
                  <a:cubicBezTo>
                    <a:pt x="5" y="8"/>
                    <a:pt x="2" y="13"/>
                    <a:pt x="1" y="17"/>
                  </a:cubicBezTo>
                  <a:cubicBezTo>
                    <a:pt x="0" y="20"/>
                    <a:pt x="1" y="25"/>
                    <a:pt x="4" y="27"/>
                  </a:cubicBezTo>
                  <a:cubicBezTo>
                    <a:pt x="13" y="37"/>
                    <a:pt x="28" y="26"/>
                    <a:pt x="30" y="16"/>
                  </a:cubicBezTo>
                  <a:cubicBezTo>
                    <a:pt x="31" y="8"/>
                    <a:pt x="27" y="0"/>
                    <a:pt x="19" y="0"/>
                  </a:cubicBezTo>
                  <a:cubicBezTo>
                    <a:pt x="14" y="0"/>
                    <a:pt x="11" y="2"/>
                    <a:pt x="8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9" name="Freeform 1188"/>
            <p:cNvSpPr>
              <a:spLocks/>
            </p:cNvSpPr>
            <p:nvPr/>
          </p:nvSpPr>
          <p:spPr bwMode="auto">
            <a:xfrm>
              <a:off x="19609594" y="8515350"/>
              <a:ext cx="295275" cy="352425"/>
            </a:xfrm>
            <a:custGeom>
              <a:avLst/>
              <a:gdLst>
                <a:gd name="T0" fmla="*/ 24 w 31"/>
                <a:gd name="T1" fmla="*/ 5 h 37"/>
                <a:gd name="T2" fmla="*/ 30 w 31"/>
                <a:gd name="T3" fmla="*/ 17 h 37"/>
                <a:gd name="T4" fmla="*/ 28 w 31"/>
                <a:gd name="T5" fmla="*/ 28 h 37"/>
                <a:gd name="T6" fmla="*/ 2 w 31"/>
                <a:gd name="T7" fmla="*/ 16 h 37"/>
                <a:gd name="T8" fmla="*/ 13 w 31"/>
                <a:gd name="T9" fmla="*/ 0 h 37"/>
                <a:gd name="T10" fmla="*/ 24 w 31"/>
                <a:gd name="T1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7">
                  <a:moveTo>
                    <a:pt x="24" y="5"/>
                  </a:moveTo>
                  <a:cubicBezTo>
                    <a:pt x="27" y="8"/>
                    <a:pt x="29" y="13"/>
                    <a:pt x="30" y="17"/>
                  </a:cubicBezTo>
                  <a:cubicBezTo>
                    <a:pt x="31" y="20"/>
                    <a:pt x="31" y="25"/>
                    <a:pt x="28" y="28"/>
                  </a:cubicBezTo>
                  <a:cubicBezTo>
                    <a:pt x="19" y="37"/>
                    <a:pt x="4" y="26"/>
                    <a:pt x="2" y="16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1" y="2"/>
                    <a:pt x="24" y="5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0" name="Freeform 1189"/>
            <p:cNvSpPr>
              <a:spLocks/>
            </p:cNvSpPr>
            <p:nvPr/>
          </p:nvSpPr>
          <p:spPr bwMode="auto">
            <a:xfrm>
              <a:off x="18933319" y="8667750"/>
              <a:ext cx="409575" cy="190500"/>
            </a:xfrm>
            <a:custGeom>
              <a:avLst/>
              <a:gdLst>
                <a:gd name="T0" fmla="*/ 43 w 43"/>
                <a:gd name="T1" fmla="*/ 10 h 20"/>
                <a:gd name="T2" fmla="*/ 40 w 43"/>
                <a:gd name="T3" fmla="*/ 0 h 20"/>
                <a:gd name="T4" fmla="*/ 5 w 43"/>
                <a:gd name="T5" fmla="*/ 10 h 20"/>
                <a:gd name="T6" fmla="*/ 1 w 43"/>
                <a:gd name="T7" fmla="*/ 17 h 20"/>
                <a:gd name="T8" fmla="*/ 8 w 43"/>
                <a:gd name="T9" fmla="*/ 20 h 20"/>
                <a:gd name="T10" fmla="*/ 43 w 43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0">
                  <a:moveTo>
                    <a:pt x="43" y="10"/>
                  </a:moveTo>
                  <a:cubicBezTo>
                    <a:pt x="42" y="7"/>
                    <a:pt x="41" y="3"/>
                    <a:pt x="40" y="0"/>
                  </a:cubicBezTo>
                  <a:cubicBezTo>
                    <a:pt x="27" y="2"/>
                    <a:pt x="16" y="4"/>
                    <a:pt x="5" y="10"/>
                  </a:cubicBezTo>
                  <a:cubicBezTo>
                    <a:pt x="2" y="11"/>
                    <a:pt x="0" y="14"/>
                    <a:pt x="1" y="17"/>
                  </a:cubicBezTo>
                  <a:cubicBezTo>
                    <a:pt x="1" y="19"/>
                    <a:pt x="5" y="20"/>
                    <a:pt x="8" y="20"/>
                  </a:cubicBezTo>
                  <a:cubicBezTo>
                    <a:pt x="19" y="19"/>
                    <a:pt x="32" y="15"/>
                    <a:pt x="4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1" name="Freeform 1190"/>
            <p:cNvSpPr>
              <a:spLocks/>
            </p:cNvSpPr>
            <p:nvPr/>
          </p:nvSpPr>
          <p:spPr bwMode="auto">
            <a:xfrm>
              <a:off x="18961894" y="8705850"/>
              <a:ext cx="533400" cy="676275"/>
            </a:xfrm>
            <a:custGeom>
              <a:avLst/>
              <a:gdLst>
                <a:gd name="T0" fmla="*/ 56 w 56"/>
                <a:gd name="T1" fmla="*/ 58 h 71"/>
                <a:gd name="T2" fmla="*/ 41 w 56"/>
                <a:gd name="T3" fmla="*/ 0 h 71"/>
                <a:gd name="T4" fmla="*/ 0 w 56"/>
                <a:gd name="T5" fmla="*/ 15 h 71"/>
                <a:gd name="T6" fmla="*/ 12 w 56"/>
                <a:gd name="T7" fmla="*/ 69 h 71"/>
                <a:gd name="T8" fmla="*/ 56 w 56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1">
                  <a:moveTo>
                    <a:pt x="56" y="58"/>
                  </a:moveTo>
                  <a:cubicBezTo>
                    <a:pt x="51" y="39"/>
                    <a:pt x="46" y="19"/>
                    <a:pt x="41" y="0"/>
                  </a:cubicBezTo>
                  <a:cubicBezTo>
                    <a:pt x="34" y="6"/>
                    <a:pt x="16" y="15"/>
                    <a:pt x="0" y="15"/>
                  </a:cubicBezTo>
                  <a:cubicBezTo>
                    <a:pt x="3" y="32"/>
                    <a:pt x="8" y="52"/>
                    <a:pt x="12" y="69"/>
                  </a:cubicBezTo>
                  <a:cubicBezTo>
                    <a:pt x="31" y="71"/>
                    <a:pt x="41" y="67"/>
                    <a:pt x="56" y="58"/>
                  </a:cubicBezTo>
                  <a:close/>
                </a:path>
              </a:pathLst>
            </a:custGeom>
            <a:solidFill>
              <a:srgbClr val="AD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2" name="Freeform 1191"/>
            <p:cNvSpPr>
              <a:spLocks/>
            </p:cNvSpPr>
            <p:nvPr/>
          </p:nvSpPr>
          <p:spPr bwMode="auto">
            <a:xfrm>
              <a:off x="18933319" y="8820150"/>
              <a:ext cx="142875" cy="542925"/>
            </a:xfrm>
            <a:custGeom>
              <a:avLst/>
              <a:gdLst>
                <a:gd name="T0" fmla="*/ 11 w 15"/>
                <a:gd name="T1" fmla="*/ 54 h 57"/>
                <a:gd name="T2" fmla="*/ 0 w 15"/>
                <a:gd name="T3" fmla="*/ 0 h 57"/>
                <a:gd name="T4" fmla="*/ 3 w 15"/>
                <a:gd name="T5" fmla="*/ 3 h 57"/>
                <a:gd name="T6" fmla="*/ 15 w 15"/>
                <a:gd name="T7" fmla="*/ 57 h 57"/>
                <a:gd name="T8" fmla="*/ 11 w 15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7">
                  <a:moveTo>
                    <a:pt x="11" y="54"/>
                  </a:moveTo>
                  <a:cubicBezTo>
                    <a:pt x="7" y="36"/>
                    <a:pt x="3" y="18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6"/>
                    <a:pt x="11" y="54"/>
                  </a:cubicBezTo>
                  <a:close/>
                </a:path>
              </a:pathLst>
            </a:custGeom>
            <a:solidFill>
              <a:srgbClr val="9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3" name="Freeform 1192"/>
            <p:cNvSpPr>
              <a:spLocks/>
            </p:cNvSpPr>
            <p:nvPr/>
          </p:nvSpPr>
          <p:spPr bwMode="auto">
            <a:xfrm>
              <a:off x="18866644" y="8810625"/>
              <a:ext cx="600075" cy="314325"/>
            </a:xfrm>
            <a:custGeom>
              <a:avLst/>
              <a:gdLst>
                <a:gd name="T0" fmla="*/ 48 w 63"/>
                <a:gd name="T1" fmla="*/ 16 h 33"/>
                <a:gd name="T2" fmla="*/ 53 w 63"/>
                <a:gd name="T3" fmla="*/ 20 h 33"/>
                <a:gd name="T4" fmla="*/ 56 w 63"/>
                <a:gd name="T5" fmla="*/ 21 h 33"/>
                <a:gd name="T6" fmla="*/ 57 w 63"/>
                <a:gd name="T7" fmla="*/ 19 h 33"/>
                <a:gd name="T8" fmla="*/ 56 w 63"/>
                <a:gd name="T9" fmla="*/ 18 h 33"/>
                <a:gd name="T10" fmla="*/ 54 w 63"/>
                <a:gd name="T11" fmla="*/ 16 h 33"/>
                <a:gd name="T12" fmla="*/ 60 w 63"/>
                <a:gd name="T13" fmla="*/ 16 h 33"/>
                <a:gd name="T14" fmla="*/ 62 w 63"/>
                <a:gd name="T15" fmla="*/ 15 h 33"/>
                <a:gd name="T16" fmla="*/ 60 w 63"/>
                <a:gd name="T17" fmla="*/ 13 h 33"/>
                <a:gd name="T18" fmla="*/ 56 w 63"/>
                <a:gd name="T19" fmla="*/ 12 h 33"/>
                <a:gd name="T20" fmla="*/ 62 w 63"/>
                <a:gd name="T21" fmla="*/ 10 h 33"/>
                <a:gd name="T22" fmla="*/ 63 w 63"/>
                <a:gd name="T23" fmla="*/ 8 h 33"/>
                <a:gd name="T24" fmla="*/ 62 w 63"/>
                <a:gd name="T25" fmla="*/ 8 h 33"/>
                <a:gd name="T26" fmla="*/ 55 w 63"/>
                <a:gd name="T27" fmla="*/ 8 h 33"/>
                <a:gd name="T28" fmla="*/ 59 w 63"/>
                <a:gd name="T29" fmla="*/ 4 h 33"/>
                <a:gd name="T30" fmla="*/ 60 w 63"/>
                <a:gd name="T31" fmla="*/ 3 h 33"/>
                <a:gd name="T32" fmla="*/ 58 w 63"/>
                <a:gd name="T33" fmla="*/ 2 h 33"/>
                <a:gd name="T34" fmla="*/ 50 w 63"/>
                <a:gd name="T35" fmla="*/ 6 h 33"/>
                <a:gd name="T36" fmla="*/ 51 w 63"/>
                <a:gd name="T37" fmla="*/ 2 h 33"/>
                <a:gd name="T38" fmla="*/ 51 w 63"/>
                <a:gd name="T39" fmla="*/ 1 h 33"/>
                <a:gd name="T40" fmla="*/ 49 w 63"/>
                <a:gd name="T41" fmla="*/ 1 h 33"/>
                <a:gd name="T42" fmla="*/ 48 w 63"/>
                <a:gd name="T43" fmla="*/ 2 h 33"/>
                <a:gd name="T44" fmla="*/ 45 w 63"/>
                <a:gd name="T45" fmla="*/ 8 h 33"/>
                <a:gd name="T46" fmla="*/ 38 w 63"/>
                <a:gd name="T47" fmla="*/ 12 h 33"/>
                <a:gd name="T48" fmla="*/ 24 w 63"/>
                <a:gd name="T49" fmla="*/ 18 h 33"/>
                <a:gd name="T50" fmla="*/ 16 w 63"/>
                <a:gd name="T51" fmla="*/ 19 h 33"/>
                <a:gd name="T52" fmla="*/ 13 w 63"/>
                <a:gd name="T53" fmla="*/ 20 h 33"/>
                <a:gd name="T54" fmla="*/ 11 w 63"/>
                <a:gd name="T55" fmla="*/ 20 h 33"/>
                <a:gd name="T56" fmla="*/ 11 w 63"/>
                <a:gd name="T57" fmla="*/ 16 h 33"/>
                <a:gd name="T58" fmla="*/ 10 w 63"/>
                <a:gd name="T59" fmla="*/ 12 h 33"/>
                <a:gd name="T60" fmla="*/ 9 w 63"/>
                <a:gd name="T61" fmla="*/ 6 h 33"/>
                <a:gd name="T62" fmla="*/ 8 w 63"/>
                <a:gd name="T63" fmla="*/ 2 h 33"/>
                <a:gd name="T64" fmla="*/ 1 w 63"/>
                <a:gd name="T65" fmla="*/ 18 h 33"/>
                <a:gd name="T66" fmla="*/ 6 w 63"/>
                <a:gd name="T67" fmla="*/ 30 h 33"/>
                <a:gd name="T68" fmla="*/ 21 w 63"/>
                <a:gd name="T69" fmla="*/ 29 h 33"/>
                <a:gd name="T70" fmla="*/ 48 w 63"/>
                <a:gd name="T7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33">
                  <a:moveTo>
                    <a:pt x="48" y="16"/>
                  </a:moveTo>
                  <a:cubicBezTo>
                    <a:pt x="49" y="18"/>
                    <a:pt x="51" y="19"/>
                    <a:pt x="53" y="20"/>
                  </a:cubicBezTo>
                  <a:cubicBezTo>
                    <a:pt x="54" y="21"/>
                    <a:pt x="55" y="21"/>
                    <a:pt x="56" y="21"/>
                  </a:cubicBezTo>
                  <a:cubicBezTo>
                    <a:pt x="57" y="21"/>
                    <a:pt x="57" y="20"/>
                    <a:pt x="57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6" y="17"/>
                    <a:pt x="55" y="17"/>
                    <a:pt x="54" y="16"/>
                  </a:cubicBezTo>
                  <a:cubicBezTo>
                    <a:pt x="56" y="17"/>
                    <a:pt x="58" y="17"/>
                    <a:pt x="60" y="16"/>
                  </a:cubicBezTo>
                  <a:cubicBezTo>
                    <a:pt x="61" y="16"/>
                    <a:pt x="62" y="16"/>
                    <a:pt x="62" y="15"/>
                  </a:cubicBezTo>
                  <a:cubicBezTo>
                    <a:pt x="62" y="14"/>
                    <a:pt x="61" y="13"/>
                    <a:pt x="60" y="13"/>
                  </a:cubicBezTo>
                  <a:cubicBezTo>
                    <a:pt x="59" y="13"/>
                    <a:pt x="57" y="12"/>
                    <a:pt x="56" y="12"/>
                  </a:cubicBezTo>
                  <a:cubicBezTo>
                    <a:pt x="58" y="12"/>
                    <a:pt x="60" y="11"/>
                    <a:pt x="62" y="10"/>
                  </a:cubicBezTo>
                  <a:cubicBezTo>
                    <a:pt x="62" y="10"/>
                    <a:pt x="63" y="9"/>
                    <a:pt x="63" y="8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0" y="7"/>
                    <a:pt x="57" y="7"/>
                    <a:pt x="55" y="8"/>
                  </a:cubicBezTo>
                  <a:cubicBezTo>
                    <a:pt x="56" y="6"/>
                    <a:pt x="58" y="5"/>
                    <a:pt x="59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2"/>
                    <a:pt x="59" y="2"/>
                    <a:pt x="58" y="2"/>
                  </a:cubicBezTo>
                  <a:cubicBezTo>
                    <a:pt x="55" y="2"/>
                    <a:pt x="52" y="4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2"/>
                    <a:pt x="51" y="1"/>
                    <a:pt x="51" y="1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1"/>
                    <a:pt x="48" y="2"/>
                  </a:cubicBezTo>
                  <a:cubicBezTo>
                    <a:pt x="47" y="4"/>
                    <a:pt x="46" y="6"/>
                    <a:pt x="45" y="8"/>
                  </a:cubicBezTo>
                  <a:cubicBezTo>
                    <a:pt x="43" y="10"/>
                    <a:pt x="40" y="11"/>
                    <a:pt x="38" y="12"/>
                  </a:cubicBezTo>
                  <a:cubicBezTo>
                    <a:pt x="33" y="14"/>
                    <a:pt x="28" y="16"/>
                    <a:pt x="24" y="18"/>
                  </a:cubicBezTo>
                  <a:cubicBezTo>
                    <a:pt x="21" y="18"/>
                    <a:pt x="19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1"/>
                    <a:pt x="11" y="20"/>
                    <a:pt x="11" y="20"/>
                  </a:cubicBezTo>
                  <a:cubicBezTo>
                    <a:pt x="10" y="19"/>
                    <a:pt x="10" y="17"/>
                    <a:pt x="11" y="16"/>
                  </a:cubicBezTo>
                  <a:cubicBezTo>
                    <a:pt x="11" y="15"/>
                    <a:pt x="11" y="13"/>
                    <a:pt x="10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9" y="5"/>
                    <a:pt x="8" y="3"/>
                    <a:pt x="8" y="2"/>
                  </a:cubicBezTo>
                  <a:cubicBezTo>
                    <a:pt x="4" y="6"/>
                    <a:pt x="2" y="13"/>
                    <a:pt x="1" y="18"/>
                  </a:cubicBezTo>
                  <a:cubicBezTo>
                    <a:pt x="0" y="22"/>
                    <a:pt x="2" y="28"/>
                    <a:pt x="6" y="30"/>
                  </a:cubicBezTo>
                  <a:cubicBezTo>
                    <a:pt x="11" y="33"/>
                    <a:pt x="16" y="31"/>
                    <a:pt x="21" y="29"/>
                  </a:cubicBezTo>
                  <a:cubicBezTo>
                    <a:pt x="30" y="25"/>
                    <a:pt x="40" y="22"/>
                    <a:pt x="48" y="16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4" name="Freeform 1193"/>
            <p:cNvSpPr>
              <a:spLocks/>
            </p:cNvSpPr>
            <p:nvPr/>
          </p:nvSpPr>
          <p:spPr bwMode="auto">
            <a:xfrm>
              <a:off x="18980944" y="9420225"/>
              <a:ext cx="904875" cy="152400"/>
            </a:xfrm>
            <a:custGeom>
              <a:avLst/>
              <a:gdLst>
                <a:gd name="T0" fmla="*/ 95 w 95"/>
                <a:gd name="T1" fmla="*/ 3 h 16"/>
                <a:gd name="T2" fmla="*/ 92 w 95"/>
                <a:gd name="T3" fmla="*/ 4 h 16"/>
                <a:gd name="T4" fmla="*/ 78 w 95"/>
                <a:gd name="T5" fmla="*/ 5 h 16"/>
                <a:gd name="T6" fmla="*/ 69 w 95"/>
                <a:gd name="T7" fmla="*/ 11 h 16"/>
                <a:gd name="T8" fmla="*/ 62 w 95"/>
                <a:gd name="T9" fmla="*/ 9 h 16"/>
                <a:gd name="T10" fmla="*/ 54 w 95"/>
                <a:gd name="T11" fmla="*/ 11 h 16"/>
                <a:gd name="T12" fmla="*/ 42 w 95"/>
                <a:gd name="T13" fmla="*/ 15 h 16"/>
                <a:gd name="T14" fmla="*/ 28 w 95"/>
                <a:gd name="T15" fmla="*/ 10 h 16"/>
                <a:gd name="T16" fmla="*/ 15 w 95"/>
                <a:gd name="T17" fmla="*/ 13 h 16"/>
                <a:gd name="T18" fmla="*/ 0 w 95"/>
                <a:gd name="T19" fmla="*/ 5 h 16"/>
                <a:gd name="T20" fmla="*/ 0 w 95"/>
                <a:gd name="T21" fmla="*/ 3 h 16"/>
                <a:gd name="T22" fmla="*/ 6 w 95"/>
                <a:gd name="T23" fmla="*/ 3 h 16"/>
                <a:gd name="T24" fmla="*/ 23 w 95"/>
                <a:gd name="T25" fmla="*/ 9 h 16"/>
                <a:gd name="T26" fmla="*/ 34 w 95"/>
                <a:gd name="T27" fmla="*/ 8 h 16"/>
                <a:gd name="T28" fmla="*/ 49 w 95"/>
                <a:gd name="T29" fmla="*/ 11 h 16"/>
                <a:gd name="T30" fmla="*/ 60 w 95"/>
                <a:gd name="T31" fmla="*/ 5 h 16"/>
                <a:gd name="T32" fmla="*/ 67 w 95"/>
                <a:gd name="T33" fmla="*/ 7 h 16"/>
                <a:gd name="T34" fmla="*/ 73 w 95"/>
                <a:gd name="T35" fmla="*/ 7 h 16"/>
                <a:gd name="T36" fmla="*/ 75 w 95"/>
                <a:gd name="T37" fmla="*/ 4 h 16"/>
                <a:gd name="T38" fmla="*/ 85 w 95"/>
                <a:gd name="T39" fmla="*/ 1 h 16"/>
                <a:gd name="T40" fmla="*/ 92 w 95"/>
                <a:gd name="T41" fmla="*/ 1 h 16"/>
                <a:gd name="T42" fmla="*/ 94 w 95"/>
                <a:gd name="T43" fmla="*/ 0 h 16"/>
                <a:gd name="T44" fmla="*/ 95 w 95"/>
                <a:gd name="T4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6">
                  <a:moveTo>
                    <a:pt x="95" y="3"/>
                  </a:moveTo>
                  <a:cubicBezTo>
                    <a:pt x="94" y="4"/>
                    <a:pt x="93" y="4"/>
                    <a:pt x="92" y="4"/>
                  </a:cubicBezTo>
                  <a:cubicBezTo>
                    <a:pt x="88" y="5"/>
                    <a:pt x="82" y="2"/>
                    <a:pt x="78" y="5"/>
                  </a:cubicBezTo>
                  <a:cubicBezTo>
                    <a:pt x="74" y="8"/>
                    <a:pt x="74" y="11"/>
                    <a:pt x="69" y="11"/>
                  </a:cubicBezTo>
                  <a:cubicBezTo>
                    <a:pt x="66" y="10"/>
                    <a:pt x="64" y="9"/>
                    <a:pt x="62" y="9"/>
                  </a:cubicBezTo>
                  <a:cubicBezTo>
                    <a:pt x="59" y="8"/>
                    <a:pt x="56" y="9"/>
                    <a:pt x="54" y="11"/>
                  </a:cubicBezTo>
                  <a:cubicBezTo>
                    <a:pt x="50" y="14"/>
                    <a:pt x="47" y="16"/>
                    <a:pt x="42" y="15"/>
                  </a:cubicBezTo>
                  <a:cubicBezTo>
                    <a:pt x="37" y="14"/>
                    <a:pt x="33" y="9"/>
                    <a:pt x="28" y="10"/>
                  </a:cubicBezTo>
                  <a:cubicBezTo>
                    <a:pt x="23" y="11"/>
                    <a:pt x="20" y="15"/>
                    <a:pt x="15" y="13"/>
                  </a:cubicBezTo>
                  <a:cubicBezTo>
                    <a:pt x="10" y="11"/>
                    <a:pt x="5" y="2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12" y="5"/>
                    <a:pt x="15" y="13"/>
                    <a:pt x="23" y="9"/>
                  </a:cubicBezTo>
                  <a:cubicBezTo>
                    <a:pt x="26" y="7"/>
                    <a:pt x="29" y="6"/>
                    <a:pt x="34" y="8"/>
                  </a:cubicBezTo>
                  <a:cubicBezTo>
                    <a:pt x="39" y="10"/>
                    <a:pt x="43" y="14"/>
                    <a:pt x="49" y="11"/>
                  </a:cubicBezTo>
                  <a:cubicBezTo>
                    <a:pt x="53" y="9"/>
                    <a:pt x="56" y="5"/>
                    <a:pt x="60" y="5"/>
                  </a:cubicBezTo>
                  <a:cubicBezTo>
                    <a:pt x="62" y="5"/>
                    <a:pt x="64" y="6"/>
                    <a:pt x="67" y="7"/>
                  </a:cubicBezTo>
                  <a:cubicBezTo>
                    <a:pt x="69" y="8"/>
                    <a:pt x="71" y="9"/>
                    <a:pt x="73" y="7"/>
                  </a:cubicBezTo>
                  <a:cubicBezTo>
                    <a:pt x="74" y="6"/>
                    <a:pt x="74" y="5"/>
                    <a:pt x="75" y="4"/>
                  </a:cubicBezTo>
                  <a:cubicBezTo>
                    <a:pt x="78" y="1"/>
                    <a:pt x="81" y="1"/>
                    <a:pt x="85" y="1"/>
                  </a:cubicBezTo>
                  <a:cubicBezTo>
                    <a:pt x="87" y="1"/>
                    <a:pt x="90" y="2"/>
                    <a:pt x="92" y="1"/>
                  </a:cubicBezTo>
                  <a:cubicBezTo>
                    <a:pt x="93" y="1"/>
                    <a:pt x="94" y="1"/>
                    <a:pt x="94" y="0"/>
                  </a:cubicBezTo>
                  <a:cubicBezTo>
                    <a:pt x="94" y="1"/>
                    <a:pt x="95" y="2"/>
                    <a:pt x="95" y="3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5" name="Freeform 1194"/>
            <p:cNvSpPr>
              <a:spLocks/>
            </p:cNvSpPr>
            <p:nvPr/>
          </p:nvSpPr>
          <p:spPr bwMode="auto">
            <a:xfrm>
              <a:off x="19361944" y="8191500"/>
              <a:ext cx="57150" cy="133350"/>
            </a:xfrm>
            <a:custGeom>
              <a:avLst/>
              <a:gdLst>
                <a:gd name="T0" fmla="*/ 6 w 6"/>
                <a:gd name="T1" fmla="*/ 12 h 14"/>
                <a:gd name="T2" fmla="*/ 4 w 6"/>
                <a:gd name="T3" fmla="*/ 11 h 14"/>
                <a:gd name="T4" fmla="*/ 3 w 6"/>
                <a:gd name="T5" fmla="*/ 7 h 14"/>
                <a:gd name="T6" fmla="*/ 4 w 6"/>
                <a:gd name="T7" fmla="*/ 1 h 14"/>
                <a:gd name="T8" fmla="*/ 3 w 6"/>
                <a:gd name="T9" fmla="*/ 1 h 14"/>
                <a:gd name="T10" fmla="*/ 1 w 6"/>
                <a:gd name="T11" fmla="*/ 11 h 14"/>
                <a:gd name="T12" fmla="*/ 6 w 6"/>
                <a:gd name="T13" fmla="*/ 13 h 14"/>
                <a:gd name="T14" fmla="*/ 6 w 6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6" y="12"/>
                  </a:moveTo>
                  <a:cubicBezTo>
                    <a:pt x="5" y="11"/>
                    <a:pt x="5" y="12"/>
                    <a:pt x="4" y="11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3" y="5"/>
                    <a:pt x="4" y="3"/>
                    <a:pt x="4" y="1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3"/>
                    <a:pt x="0" y="8"/>
                    <a:pt x="1" y="11"/>
                  </a:cubicBezTo>
                  <a:cubicBezTo>
                    <a:pt x="2" y="12"/>
                    <a:pt x="4" y="14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86" name="กลุ่ม 185"/>
          <p:cNvGrpSpPr/>
          <p:nvPr/>
        </p:nvGrpSpPr>
        <p:grpSpPr>
          <a:xfrm flipH="1">
            <a:off x="17043324" y="2450778"/>
            <a:ext cx="2814713" cy="4200658"/>
            <a:chOff x="10455274" y="10493376"/>
            <a:chExt cx="1658938" cy="2754312"/>
          </a:xfrm>
        </p:grpSpPr>
        <p:sp>
          <p:nvSpPr>
            <p:cNvPr id="187" name="Freeform 1252"/>
            <p:cNvSpPr>
              <a:spLocks/>
            </p:cNvSpPr>
            <p:nvPr/>
          </p:nvSpPr>
          <p:spPr bwMode="auto">
            <a:xfrm>
              <a:off x="11790362" y="10902951"/>
              <a:ext cx="323850" cy="657225"/>
            </a:xfrm>
            <a:custGeom>
              <a:avLst/>
              <a:gdLst>
                <a:gd name="T0" fmla="*/ 6 w 34"/>
                <a:gd name="T1" fmla="*/ 69 h 69"/>
                <a:gd name="T2" fmla="*/ 22 w 34"/>
                <a:gd name="T3" fmla="*/ 22 h 69"/>
                <a:gd name="T4" fmla="*/ 31 w 34"/>
                <a:gd name="T5" fmla="*/ 21 h 69"/>
                <a:gd name="T6" fmla="*/ 33 w 34"/>
                <a:gd name="T7" fmla="*/ 19 h 69"/>
                <a:gd name="T8" fmla="*/ 33 w 34"/>
                <a:gd name="T9" fmla="*/ 16 h 69"/>
                <a:gd name="T10" fmla="*/ 30 w 34"/>
                <a:gd name="T11" fmla="*/ 16 h 69"/>
                <a:gd name="T12" fmla="*/ 28 w 34"/>
                <a:gd name="T13" fmla="*/ 17 h 69"/>
                <a:gd name="T14" fmla="*/ 32 w 34"/>
                <a:gd name="T15" fmla="*/ 11 h 69"/>
                <a:gd name="T16" fmla="*/ 33 w 34"/>
                <a:gd name="T17" fmla="*/ 8 h 69"/>
                <a:gd name="T18" fmla="*/ 30 w 34"/>
                <a:gd name="T19" fmla="*/ 9 h 69"/>
                <a:gd name="T20" fmla="*/ 25 w 34"/>
                <a:gd name="T21" fmla="*/ 12 h 69"/>
                <a:gd name="T22" fmla="*/ 28 w 34"/>
                <a:gd name="T23" fmla="*/ 4 h 69"/>
                <a:gd name="T24" fmla="*/ 27 w 34"/>
                <a:gd name="T25" fmla="*/ 2 h 69"/>
                <a:gd name="T26" fmla="*/ 26 w 34"/>
                <a:gd name="T27" fmla="*/ 3 h 69"/>
                <a:gd name="T28" fmla="*/ 20 w 34"/>
                <a:gd name="T29" fmla="*/ 9 h 69"/>
                <a:gd name="T30" fmla="*/ 21 w 34"/>
                <a:gd name="T31" fmla="*/ 2 h 69"/>
                <a:gd name="T32" fmla="*/ 20 w 34"/>
                <a:gd name="T33" fmla="*/ 0 h 69"/>
                <a:gd name="T34" fmla="*/ 18 w 34"/>
                <a:gd name="T35" fmla="*/ 1 h 69"/>
                <a:gd name="T36" fmla="*/ 15 w 34"/>
                <a:gd name="T37" fmla="*/ 12 h 69"/>
                <a:gd name="T38" fmla="*/ 12 w 34"/>
                <a:gd name="T39" fmla="*/ 8 h 69"/>
                <a:gd name="T40" fmla="*/ 11 w 34"/>
                <a:gd name="T41" fmla="*/ 7 h 69"/>
                <a:gd name="T42" fmla="*/ 10 w 34"/>
                <a:gd name="T43" fmla="*/ 8 h 69"/>
                <a:gd name="T44" fmla="*/ 10 w 34"/>
                <a:gd name="T45" fmla="*/ 10 h 69"/>
                <a:gd name="T46" fmla="*/ 13 w 34"/>
                <a:gd name="T47" fmla="*/ 18 h 69"/>
                <a:gd name="T48" fmla="*/ 0 w 34"/>
                <a:gd name="T49" fmla="*/ 64 h 69"/>
                <a:gd name="T50" fmla="*/ 6 w 34"/>
                <a:gd name="T5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69">
                  <a:moveTo>
                    <a:pt x="6" y="69"/>
                  </a:moveTo>
                  <a:cubicBezTo>
                    <a:pt x="11" y="53"/>
                    <a:pt x="17" y="37"/>
                    <a:pt x="22" y="22"/>
                  </a:cubicBezTo>
                  <a:cubicBezTo>
                    <a:pt x="25" y="22"/>
                    <a:pt x="28" y="22"/>
                    <a:pt x="31" y="21"/>
                  </a:cubicBezTo>
                  <a:cubicBezTo>
                    <a:pt x="32" y="20"/>
                    <a:pt x="32" y="20"/>
                    <a:pt x="33" y="19"/>
                  </a:cubicBezTo>
                  <a:cubicBezTo>
                    <a:pt x="33" y="18"/>
                    <a:pt x="34" y="17"/>
                    <a:pt x="33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9" y="16"/>
                    <a:pt x="28" y="16"/>
                    <a:pt x="28" y="17"/>
                  </a:cubicBezTo>
                  <a:cubicBezTo>
                    <a:pt x="29" y="15"/>
                    <a:pt x="31" y="13"/>
                    <a:pt x="32" y="11"/>
                  </a:cubicBezTo>
                  <a:cubicBezTo>
                    <a:pt x="33" y="11"/>
                    <a:pt x="33" y="9"/>
                    <a:pt x="33" y="8"/>
                  </a:cubicBezTo>
                  <a:cubicBezTo>
                    <a:pt x="32" y="8"/>
                    <a:pt x="31" y="8"/>
                    <a:pt x="30" y="9"/>
                  </a:cubicBezTo>
                  <a:cubicBezTo>
                    <a:pt x="28" y="10"/>
                    <a:pt x="27" y="11"/>
                    <a:pt x="25" y="12"/>
                  </a:cubicBezTo>
                  <a:cubicBezTo>
                    <a:pt x="27" y="10"/>
                    <a:pt x="28" y="7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7" y="2"/>
                    <a:pt x="27" y="2"/>
                    <a:pt x="26" y="3"/>
                  </a:cubicBezTo>
                  <a:cubicBezTo>
                    <a:pt x="24" y="4"/>
                    <a:pt x="21" y="6"/>
                    <a:pt x="20" y="9"/>
                  </a:cubicBezTo>
                  <a:cubicBezTo>
                    <a:pt x="20" y="7"/>
                    <a:pt x="21" y="5"/>
                    <a:pt x="21" y="2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6" y="4"/>
                    <a:pt x="14" y="8"/>
                    <a:pt x="15" y="12"/>
                  </a:cubicBezTo>
                  <a:cubicBezTo>
                    <a:pt x="14" y="10"/>
                    <a:pt x="14" y="9"/>
                    <a:pt x="12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0" y="13"/>
                    <a:pt x="11" y="16"/>
                    <a:pt x="13" y="18"/>
                  </a:cubicBezTo>
                  <a:cubicBezTo>
                    <a:pt x="9" y="33"/>
                    <a:pt x="5" y="49"/>
                    <a:pt x="0" y="64"/>
                  </a:cubicBezTo>
                  <a:cubicBezTo>
                    <a:pt x="2" y="65"/>
                    <a:pt x="4" y="67"/>
                    <a:pt x="6" y="6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8" name="Freeform 1253"/>
            <p:cNvSpPr>
              <a:spLocks/>
            </p:cNvSpPr>
            <p:nvPr/>
          </p:nvSpPr>
          <p:spPr bwMode="auto">
            <a:xfrm>
              <a:off x="11599862" y="11436351"/>
              <a:ext cx="295275" cy="390525"/>
            </a:xfrm>
            <a:custGeom>
              <a:avLst/>
              <a:gdLst>
                <a:gd name="T0" fmla="*/ 12 w 31"/>
                <a:gd name="T1" fmla="*/ 41 h 41"/>
                <a:gd name="T2" fmla="*/ 31 w 31"/>
                <a:gd name="T3" fmla="*/ 11 h 41"/>
                <a:gd name="T4" fmla="*/ 16 w 31"/>
                <a:gd name="T5" fmla="*/ 0 h 41"/>
                <a:gd name="T6" fmla="*/ 0 w 31"/>
                <a:gd name="T7" fmla="*/ 29 h 41"/>
                <a:gd name="T8" fmla="*/ 12 w 3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12" y="41"/>
                  </a:moveTo>
                  <a:cubicBezTo>
                    <a:pt x="21" y="34"/>
                    <a:pt x="28" y="22"/>
                    <a:pt x="31" y="11"/>
                  </a:cubicBezTo>
                  <a:cubicBezTo>
                    <a:pt x="27" y="7"/>
                    <a:pt x="21" y="3"/>
                    <a:pt x="16" y="0"/>
                  </a:cubicBezTo>
                  <a:cubicBezTo>
                    <a:pt x="14" y="11"/>
                    <a:pt x="8" y="21"/>
                    <a:pt x="0" y="29"/>
                  </a:cubicBezTo>
                  <a:cubicBezTo>
                    <a:pt x="4" y="32"/>
                    <a:pt x="9" y="38"/>
                    <a:pt x="12" y="41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9" name="Freeform 1254"/>
            <p:cNvSpPr>
              <a:spLocks/>
            </p:cNvSpPr>
            <p:nvPr/>
          </p:nvSpPr>
          <p:spPr bwMode="auto">
            <a:xfrm>
              <a:off x="10455274" y="11179176"/>
              <a:ext cx="487363" cy="561975"/>
            </a:xfrm>
            <a:custGeom>
              <a:avLst/>
              <a:gdLst>
                <a:gd name="T0" fmla="*/ 47 w 51"/>
                <a:gd name="T1" fmla="*/ 59 h 59"/>
                <a:gd name="T2" fmla="*/ 15 w 51"/>
                <a:gd name="T3" fmla="*/ 22 h 59"/>
                <a:gd name="T4" fmla="*/ 6 w 51"/>
                <a:gd name="T5" fmla="*/ 24 h 59"/>
                <a:gd name="T6" fmla="*/ 4 w 51"/>
                <a:gd name="T7" fmla="*/ 23 h 59"/>
                <a:gd name="T8" fmla="*/ 3 w 51"/>
                <a:gd name="T9" fmla="*/ 20 h 59"/>
                <a:gd name="T10" fmla="*/ 5 w 51"/>
                <a:gd name="T11" fmla="*/ 19 h 59"/>
                <a:gd name="T12" fmla="*/ 8 w 51"/>
                <a:gd name="T13" fmla="*/ 19 h 59"/>
                <a:gd name="T14" fmla="*/ 2 w 51"/>
                <a:gd name="T15" fmla="*/ 16 h 59"/>
                <a:gd name="T16" fmla="*/ 0 w 51"/>
                <a:gd name="T17" fmla="*/ 13 h 59"/>
                <a:gd name="T18" fmla="*/ 3 w 51"/>
                <a:gd name="T19" fmla="*/ 12 h 59"/>
                <a:gd name="T20" fmla="*/ 8 w 51"/>
                <a:gd name="T21" fmla="*/ 14 h 59"/>
                <a:gd name="T22" fmla="*/ 3 w 51"/>
                <a:gd name="T23" fmla="*/ 8 h 59"/>
                <a:gd name="T24" fmla="*/ 3 w 51"/>
                <a:gd name="T25" fmla="*/ 5 h 59"/>
                <a:gd name="T26" fmla="*/ 4 w 51"/>
                <a:gd name="T27" fmla="*/ 5 h 59"/>
                <a:gd name="T28" fmla="*/ 12 w 51"/>
                <a:gd name="T29" fmla="*/ 9 h 59"/>
                <a:gd name="T30" fmla="*/ 9 w 51"/>
                <a:gd name="T31" fmla="*/ 3 h 59"/>
                <a:gd name="T32" fmla="*/ 9 w 51"/>
                <a:gd name="T33" fmla="*/ 1 h 59"/>
                <a:gd name="T34" fmla="*/ 11 w 51"/>
                <a:gd name="T35" fmla="*/ 1 h 59"/>
                <a:gd name="T36" fmla="*/ 17 w 51"/>
                <a:gd name="T37" fmla="*/ 10 h 59"/>
                <a:gd name="T38" fmla="*/ 19 w 51"/>
                <a:gd name="T39" fmla="*/ 5 h 59"/>
                <a:gd name="T40" fmla="*/ 20 w 51"/>
                <a:gd name="T41" fmla="*/ 4 h 59"/>
                <a:gd name="T42" fmla="*/ 21 w 51"/>
                <a:gd name="T43" fmla="*/ 4 h 59"/>
                <a:gd name="T44" fmla="*/ 22 w 51"/>
                <a:gd name="T45" fmla="*/ 6 h 59"/>
                <a:gd name="T46" fmla="*/ 22 w 51"/>
                <a:gd name="T47" fmla="*/ 14 h 59"/>
                <a:gd name="T48" fmla="*/ 51 w 51"/>
                <a:gd name="T49" fmla="*/ 52 h 59"/>
                <a:gd name="T50" fmla="*/ 47 w 51"/>
                <a:gd name="T5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9">
                  <a:moveTo>
                    <a:pt x="47" y="59"/>
                  </a:moveTo>
                  <a:cubicBezTo>
                    <a:pt x="37" y="47"/>
                    <a:pt x="25" y="34"/>
                    <a:pt x="15" y="22"/>
                  </a:cubicBezTo>
                  <a:cubicBezTo>
                    <a:pt x="12" y="23"/>
                    <a:pt x="9" y="24"/>
                    <a:pt x="6" y="24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2" y="21"/>
                    <a:pt x="3" y="20"/>
                  </a:cubicBezTo>
                  <a:cubicBezTo>
                    <a:pt x="3" y="20"/>
                    <a:pt x="4" y="19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6" y="18"/>
                    <a:pt x="4" y="17"/>
                    <a:pt x="2" y="16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6" y="12"/>
                    <a:pt x="4" y="10"/>
                    <a:pt x="3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7" y="6"/>
                    <a:pt x="10" y="7"/>
                    <a:pt x="12" y="9"/>
                  </a:cubicBezTo>
                  <a:cubicBezTo>
                    <a:pt x="11" y="7"/>
                    <a:pt x="10" y="5"/>
                    <a:pt x="9" y="3"/>
                  </a:cubicBezTo>
                  <a:cubicBezTo>
                    <a:pt x="9" y="2"/>
                    <a:pt x="8" y="1"/>
                    <a:pt x="9" y="1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4" y="2"/>
                    <a:pt x="17" y="6"/>
                    <a:pt x="17" y="10"/>
                  </a:cubicBezTo>
                  <a:cubicBezTo>
                    <a:pt x="18" y="8"/>
                    <a:pt x="18" y="6"/>
                    <a:pt x="19" y="5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9"/>
                    <a:pt x="23" y="12"/>
                    <a:pt x="22" y="14"/>
                  </a:cubicBezTo>
                  <a:cubicBezTo>
                    <a:pt x="31" y="28"/>
                    <a:pt x="41" y="40"/>
                    <a:pt x="51" y="52"/>
                  </a:cubicBezTo>
                  <a:cubicBezTo>
                    <a:pt x="50" y="54"/>
                    <a:pt x="49" y="57"/>
                    <a:pt x="47" y="59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0" name="Freeform 1255"/>
            <p:cNvSpPr>
              <a:spLocks/>
            </p:cNvSpPr>
            <p:nvPr/>
          </p:nvSpPr>
          <p:spPr bwMode="auto">
            <a:xfrm>
              <a:off x="10723562" y="12666663"/>
              <a:ext cx="200025" cy="190500"/>
            </a:xfrm>
            <a:custGeom>
              <a:avLst/>
              <a:gdLst>
                <a:gd name="T0" fmla="*/ 3 w 21"/>
                <a:gd name="T1" fmla="*/ 19 h 20"/>
                <a:gd name="T2" fmla="*/ 2 w 21"/>
                <a:gd name="T3" fmla="*/ 18 h 20"/>
                <a:gd name="T4" fmla="*/ 0 w 21"/>
                <a:gd name="T5" fmla="*/ 16 h 20"/>
                <a:gd name="T6" fmla="*/ 10 w 21"/>
                <a:gd name="T7" fmla="*/ 2 h 20"/>
                <a:gd name="T8" fmla="*/ 14 w 21"/>
                <a:gd name="T9" fmla="*/ 0 h 20"/>
                <a:gd name="T10" fmla="*/ 16 w 21"/>
                <a:gd name="T11" fmla="*/ 2 h 20"/>
                <a:gd name="T12" fmla="*/ 16 w 21"/>
                <a:gd name="T13" fmla="*/ 2 h 20"/>
                <a:gd name="T14" fmla="*/ 17 w 21"/>
                <a:gd name="T15" fmla="*/ 2 h 20"/>
                <a:gd name="T16" fmla="*/ 21 w 21"/>
                <a:gd name="T17" fmla="*/ 7 h 20"/>
                <a:gd name="T18" fmla="*/ 18 w 21"/>
                <a:gd name="T19" fmla="*/ 12 h 20"/>
                <a:gd name="T20" fmla="*/ 15 w 21"/>
                <a:gd name="T21" fmla="*/ 9 h 20"/>
                <a:gd name="T22" fmla="*/ 12 w 21"/>
                <a:gd name="T23" fmla="*/ 11 h 20"/>
                <a:gd name="T24" fmla="*/ 11 w 21"/>
                <a:gd name="T25" fmla="*/ 14 h 20"/>
                <a:gd name="T26" fmla="*/ 6 w 21"/>
                <a:gd name="T27" fmla="*/ 19 h 20"/>
                <a:gd name="T28" fmla="*/ 3 w 21"/>
                <a:gd name="T2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3" y="19"/>
                  </a:moveTo>
                  <a:cubicBezTo>
                    <a:pt x="2" y="19"/>
                    <a:pt x="2" y="19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2" y="11"/>
                    <a:pt x="6" y="6"/>
                    <a:pt x="10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4"/>
                    <a:pt x="20" y="5"/>
                    <a:pt x="21" y="7"/>
                  </a:cubicBezTo>
                  <a:cubicBezTo>
                    <a:pt x="20" y="8"/>
                    <a:pt x="19" y="11"/>
                    <a:pt x="18" y="12"/>
                  </a:cubicBezTo>
                  <a:cubicBezTo>
                    <a:pt x="18" y="10"/>
                    <a:pt x="16" y="9"/>
                    <a:pt x="15" y="9"/>
                  </a:cubicBezTo>
                  <a:cubicBezTo>
                    <a:pt x="14" y="9"/>
                    <a:pt x="13" y="10"/>
                    <a:pt x="12" y="11"/>
                  </a:cubicBezTo>
                  <a:cubicBezTo>
                    <a:pt x="12" y="12"/>
                    <a:pt x="11" y="13"/>
                    <a:pt x="11" y="14"/>
                  </a:cubicBezTo>
                  <a:cubicBezTo>
                    <a:pt x="10" y="17"/>
                    <a:pt x="8" y="19"/>
                    <a:pt x="6" y="19"/>
                  </a:cubicBezTo>
                  <a:cubicBezTo>
                    <a:pt x="5" y="20"/>
                    <a:pt x="4" y="19"/>
                    <a:pt x="3" y="19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1" name="Freeform 1256"/>
            <p:cNvSpPr>
              <a:spLocks/>
            </p:cNvSpPr>
            <p:nvPr/>
          </p:nvSpPr>
          <p:spPr bwMode="auto">
            <a:xfrm>
              <a:off x="10714037" y="12638088"/>
              <a:ext cx="171450" cy="200025"/>
            </a:xfrm>
            <a:custGeom>
              <a:avLst/>
              <a:gdLst>
                <a:gd name="T0" fmla="*/ 2 w 18"/>
                <a:gd name="T1" fmla="*/ 21 h 21"/>
                <a:gd name="T2" fmla="*/ 11 w 18"/>
                <a:gd name="T3" fmla="*/ 8 h 21"/>
                <a:gd name="T4" fmla="*/ 14 w 18"/>
                <a:gd name="T5" fmla="*/ 5 h 21"/>
                <a:gd name="T6" fmla="*/ 16 w 18"/>
                <a:gd name="T7" fmla="*/ 4 h 21"/>
                <a:gd name="T8" fmla="*/ 14 w 18"/>
                <a:gd name="T9" fmla="*/ 0 h 21"/>
                <a:gd name="T10" fmla="*/ 10 w 18"/>
                <a:gd name="T11" fmla="*/ 2 h 21"/>
                <a:gd name="T12" fmla="*/ 0 w 18"/>
                <a:gd name="T13" fmla="*/ 17 h 21"/>
                <a:gd name="T14" fmla="*/ 0 w 18"/>
                <a:gd name="T15" fmla="*/ 19 h 21"/>
                <a:gd name="T16" fmla="*/ 2 w 18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4" y="16"/>
                    <a:pt x="7" y="11"/>
                    <a:pt x="11" y="8"/>
                  </a:cubicBezTo>
                  <a:cubicBezTo>
                    <a:pt x="12" y="7"/>
                    <a:pt x="13" y="6"/>
                    <a:pt x="14" y="5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8" y="2"/>
                    <a:pt x="15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5" y="6"/>
                    <a:pt x="2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2" name="Freeform 1257"/>
            <p:cNvSpPr>
              <a:spLocks/>
            </p:cNvSpPr>
            <p:nvPr/>
          </p:nvSpPr>
          <p:spPr bwMode="auto">
            <a:xfrm>
              <a:off x="10742612" y="12685713"/>
              <a:ext cx="142875" cy="161925"/>
            </a:xfrm>
            <a:custGeom>
              <a:avLst/>
              <a:gdLst>
                <a:gd name="T0" fmla="*/ 1 w 15"/>
                <a:gd name="T1" fmla="*/ 17 h 17"/>
                <a:gd name="T2" fmla="*/ 0 w 15"/>
                <a:gd name="T3" fmla="*/ 16 h 17"/>
                <a:gd name="T4" fmla="*/ 1 w 15"/>
                <a:gd name="T5" fmla="*/ 13 h 17"/>
                <a:gd name="T6" fmla="*/ 6 w 15"/>
                <a:gd name="T7" fmla="*/ 6 h 17"/>
                <a:gd name="T8" fmla="*/ 14 w 15"/>
                <a:gd name="T9" fmla="*/ 0 h 17"/>
                <a:gd name="T10" fmla="*/ 14 w 15"/>
                <a:gd name="T11" fmla="*/ 0 h 17"/>
                <a:gd name="T12" fmla="*/ 15 w 15"/>
                <a:gd name="T13" fmla="*/ 0 h 17"/>
                <a:gd name="T14" fmla="*/ 6 w 15"/>
                <a:gd name="T15" fmla="*/ 8 h 17"/>
                <a:gd name="T16" fmla="*/ 3 w 15"/>
                <a:gd name="T17" fmla="*/ 13 h 17"/>
                <a:gd name="T18" fmla="*/ 1 w 15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7">
                  <a:moveTo>
                    <a:pt x="1" y="17"/>
                  </a:move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1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2"/>
                    <a:pt x="9" y="5"/>
                    <a:pt x="6" y="8"/>
                  </a:cubicBezTo>
                  <a:cubicBezTo>
                    <a:pt x="5" y="10"/>
                    <a:pt x="4" y="12"/>
                    <a:pt x="3" y="13"/>
                  </a:cubicBezTo>
                  <a:cubicBezTo>
                    <a:pt x="2" y="15"/>
                    <a:pt x="2" y="16"/>
                    <a:pt x="1" y="17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3" name="Freeform 1258"/>
            <p:cNvSpPr>
              <a:spLocks/>
            </p:cNvSpPr>
            <p:nvPr/>
          </p:nvSpPr>
          <p:spPr bwMode="auto">
            <a:xfrm>
              <a:off x="11637962" y="13066713"/>
              <a:ext cx="200025" cy="161925"/>
            </a:xfrm>
            <a:custGeom>
              <a:avLst/>
              <a:gdLst>
                <a:gd name="T0" fmla="*/ 21 w 21"/>
                <a:gd name="T1" fmla="*/ 14 h 17"/>
                <a:gd name="T2" fmla="*/ 21 w 21"/>
                <a:gd name="T3" fmla="*/ 15 h 17"/>
                <a:gd name="T4" fmla="*/ 19 w 21"/>
                <a:gd name="T5" fmla="*/ 17 h 17"/>
                <a:gd name="T6" fmla="*/ 3 w 21"/>
                <a:gd name="T7" fmla="*/ 12 h 17"/>
                <a:gd name="T8" fmla="*/ 0 w 21"/>
                <a:gd name="T9" fmla="*/ 9 h 17"/>
                <a:gd name="T10" fmla="*/ 0 w 21"/>
                <a:gd name="T11" fmla="*/ 6 h 17"/>
                <a:gd name="T12" fmla="*/ 0 w 21"/>
                <a:gd name="T13" fmla="*/ 6 h 17"/>
                <a:gd name="T14" fmla="*/ 1 w 21"/>
                <a:gd name="T15" fmla="*/ 5 h 17"/>
                <a:gd name="T16" fmla="*/ 4 w 21"/>
                <a:gd name="T17" fmla="*/ 0 h 17"/>
                <a:gd name="T18" fmla="*/ 10 w 21"/>
                <a:gd name="T19" fmla="*/ 1 h 17"/>
                <a:gd name="T20" fmla="*/ 7 w 21"/>
                <a:gd name="T21" fmla="*/ 5 h 17"/>
                <a:gd name="T22" fmla="*/ 10 w 21"/>
                <a:gd name="T23" fmla="*/ 7 h 17"/>
                <a:gd name="T24" fmla="*/ 14 w 21"/>
                <a:gd name="T25" fmla="*/ 7 h 17"/>
                <a:gd name="T26" fmla="*/ 20 w 21"/>
                <a:gd name="T27" fmla="*/ 11 h 17"/>
                <a:gd name="T28" fmla="*/ 21 w 21"/>
                <a:gd name="T2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7">
                  <a:moveTo>
                    <a:pt x="21" y="14"/>
                  </a:moveTo>
                  <a:cubicBezTo>
                    <a:pt x="21" y="14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3" y="17"/>
                    <a:pt x="8" y="15"/>
                    <a:pt x="3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8" y="2"/>
                    <a:pt x="7" y="4"/>
                    <a:pt x="7" y="5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2" y="8"/>
                    <a:pt x="13" y="7"/>
                    <a:pt x="14" y="7"/>
                  </a:cubicBezTo>
                  <a:cubicBezTo>
                    <a:pt x="17" y="7"/>
                    <a:pt x="19" y="9"/>
                    <a:pt x="20" y="11"/>
                  </a:cubicBezTo>
                  <a:cubicBezTo>
                    <a:pt x="21" y="12"/>
                    <a:pt x="21" y="13"/>
                    <a:pt x="21" y="14"/>
                  </a:cubicBezTo>
                  <a:close/>
                </a:path>
              </a:pathLst>
            </a:custGeom>
            <a:solidFill>
              <a:srgbClr val="61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4" name="Freeform 1259"/>
            <p:cNvSpPr>
              <a:spLocks/>
            </p:cNvSpPr>
            <p:nvPr/>
          </p:nvSpPr>
          <p:spPr bwMode="auto">
            <a:xfrm>
              <a:off x="10866437" y="12217401"/>
              <a:ext cx="1038225" cy="877888"/>
            </a:xfrm>
            <a:custGeom>
              <a:avLst/>
              <a:gdLst>
                <a:gd name="T0" fmla="*/ 96 w 109"/>
                <a:gd name="T1" fmla="*/ 0 h 92"/>
                <a:gd name="T2" fmla="*/ 90 w 109"/>
                <a:gd name="T3" fmla="*/ 92 h 92"/>
                <a:gd name="T4" fmla="*/ 84 w 109"/>
                <a:gd name="T5" fmla="*/ 89 h 92"/>
                <a:gd name="T6" fmla="*/ 92 w 109"/>
                <a:gd name="T7" fmla="*/ 36 h 92"/>
                <a:gd name="T8" fmla="*/ 39 w 109"/>
                <a:gd name="T9" fmla="*/ 42 h 92"/>
                <a:gd name="T10" fmla="*/ 33 w 109"/>
                <a:gd name="T11" fmla="*/ 57 h 92"/>
                <a:gd name="T12" fmla="*/ 27 w 109"/>
                <a:gd name="T13" fmla="*/ 67 h 92"/>
                <a:gd name="T14" fmla="*/ 13 w 109"/>
                <a:gd name="T15" fmla="*/ 67 h 92"/>
                <a:gd name="T16" fmla="*/ 0 w 109"/>
                <a:gd name="T17" fmla="*/ 59 h 92"/>
                <a:gd name="T18" fmla="*/ 7 w 109"/>
                <a:gd name="T19" fmla="*/ 51 h 92"/>
                <a:gd name="T20" fmla="*/ 20 w 109"/>
                <a:gd name="T21" fmla="*/ 57 h 92"/>
                <a:gd name="T22" fmla="*/ 30 w 109"/>
                <a:gd name="T23" fmla="*/ 12 h 92"/>
                <a:gd name="T24" fmla="*/ 96 w 10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92">
                  <a:moveTo>
                    <a:pt x="96" y="0"/>
                  </a:moveTo>
                  <a:cubicBezTo>
                    <a:pt x="109" y="29"/>
                    <a:pt x="106" y="64"/>
                    <a:pt x="90" y="92"/>
                  </a:cubicBezTo>
                  <a:cubicBezTo>
                    <a:pt x="88" y="91"/>
                    <a:pt x="86" y="90"/>
                    <a:pt x="84" y="89"/>
                  </a:cubicBezTo>
                  <a:cubicBezTo>
                    <a:pt x="90" y="73"/>
                    <a:pt x="94" y="54"/>
                    <a:pt x="92" y="36"/>
                  </a:cubicBezTo>
                  <a:cubicBezTo>
                    <a:pt x="76" y="46"/>
                    <a:pt x="56" y="49"/>
                    <a:pt x="39" y="42"/>
                  </a:cubicBezTo>
                  <a:cubicBezTo>
                    <a:pt x="37" y="47"/>
                    <a:pt x="35" y="52"/>
                    <a:pt x="33" y="57"/>
                  </a:cubicBezTo>
                  <a:cubicBezTo>
                    <a:pt x="32" y="60"/>
                    <a:pt x="30" y="64"/>
                    <a:pt x="27" y="67"/>
                  </a:cubicBezTo>
                  <a:cubicBezTo>
                    <a:pt x="23" y="69"/>
                    <a:pt x="18" y="69"/>
                    <a:pt x="13" y="67"/>
                  </a:cubicBezTo>
                  <a:cubicBezTo>
                    <a:pt x="9" y="66"/>
                    <a:pt x="4" y="62"/>
                    <a:pt x="0" y="59"/>
                  </a:cubicBezTo>
                  <a:cubicBezTo>
                    <a:pt x="2" y="56"/>
                    <a:pt x="5" y="54"/>
                    <a:pt x="7" y="51"/>
                  </a:cubicBezTo>
                  <a:cubicBezTo>
                    <a:pt x="10" y="55"/>
                    <a:pt x="15" y="58"/>
                    <a:pt x="20" y="57"/>
                  </a:cubicBezTo>
                  <a:cubicBezTo>
                    <a:pt x="25" y="42"/>
                    <a:pt x="28" y="27"/>
                    <a:pt x="30" y="12"/>
                  </a:cubicBezTo>
                  <a:cubicBezTo>
                    <a:pt x="52" y="17"/>
                    <a:pt x="76" y="9"/>
                    <a:pt x="96" y="0"/>
                  </a:cubicBezTo>
                  <a:close/>
                </a:path>
              </a:pathLst>
            </a:custGeom>
            <a:solidFill>
              <a:srgbClr val="2F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5" name="Freeform 1260"/>
            <p:cNvSpPr>
              <a:spLocks/>
            </p:cNvSpPr>
            <p:nvPr/>
          </p:nvSpPr>
          <p:spPr bwMode="auto">
            <a:xfrm>
              <a:off x="11466512" y="12426951"/>
              <a:ext cx="57150" cy="230188"/>
            </a:xfrm>
            <a:custGeom>
              <a:avLst/>
              <a:gdLst>
                <a:gd name="T0" fmla="*/ 2 w 6"/>
                <a:gd name="T1" fmla="*/ 1 h 24"/>
                <a:gd name="T2" fmla="*/ 0 w 6"/>
                <a:gd name="T3" fmla="*/ 1 h 24"/>
                <a:gd name="T4" fmla="*/ 2 w 6"/>
                <a:gd name="T5" fmla="*/ 12 h 24"/>
                <a:gd name="T6" fmla="*/ 2 w 6"/>
                <a:gd name="T7" fmla="*/ 23 h 24"/>
                <a:gd name="T8" fmla="*/ 4 w 6"/>
                <a:gd name="T9" fmla="*/ 23 h 24"/>
                <a:gd name="T10" fmla="*/ 2 w 6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5"/>
                    <a:pt x="1" y="8"/>
                    <a:pt x="2" y="12"/>
                  </a:cubicBezTo>
                  <a:cubicBezTo>
                    <a:pt x="2" y="16"/>
                    <a:pt x="1" y="19"/>
                    <a:pt x="2" y="23"/>
                  </a:cubicBezTo>
                  <a:cubicBezTo>
                    <a:pt x="2" y="24"/>
                    <a:pt x="4" y="24"/>
                    <a:pt x="4" y="23"/>
                  </a:cubicBezTo>
                  <a:cubicBezTo>
                    <a:pt x="6" y="17"/>
                    <a:pt x="5" y="7"/>
                    <a:pt x="2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6" name="Freeform 1261"/>
            <p:cNvSpPr>
              <a:spLocks/>
            </p:cNvSpPr>
            <p:nvPr/>
          </p:nvSpPr>
          <p:spPr bwMode="auto">
            <a:xfrm>
              <a:off x="11114087" y="12369801"/>
              <a:ext cx="152400" cy="219075"/>
            </a:xfrm>
            <a:custGeom>
              <a:avLst/>
              <a:gdLst>
                <a:gd name="T0" fmla="*/ 14 w 16"/>
                <a:gd name="T1" fmla="*/ 1 h 23"/>
                <a:gd name="T2" fmla="*/ 1 w 16"/>
                <a:gd name="T3" fmla="*/ 21 h 23"/>
                <a:gd name="T4" fmla="*/ 1 w 16"/>
                <a:gd name="T5" fmla="*/ 23 h 23"/>
                <a:gd name="T6" fmla="*/ 10 w 16"/>
                <a:gd name="T7" fmla="*/ 15 h 23"/>
                <a:gd name="T8" fmla="*/ 16 w 16"/>
                <a:gd name="T9" fmla="*/ 1 h 23"/>
                <a:gd name="T10" fmla="*/ 14 w 16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4" y="1"/>
                  </a:moveTo>
                  <a:cubicBezTo>
                    <a:pt x="11" y="8"/>
                    <a:pt x="9" y="17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5" y="23"/>
                    <a:pt x="8" y="18"/>
                    <a:pt x="10" y="15"/>
                  </a:cubicBezTo>
                  <a:cubicBezTo>
                    <a:pt x="13" y="11"/>
                    <a:pt x="16" y="6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7" name="Freeform 1262"/>
            <p:cNvSpPr>
              <a:spLocks/>
            </p:cNvSpPr>
            <p:nvPr/>
          </p:nvSpPr>
          <p:spPr bwMode="auto">
            <a:xfrm>
              <a:off x="11704637" y="12331701"/>
              <a:ext cx="161925" cy="180975"/>
            </a:xfrm>
            <a:custGeom>
              <a:avLst/>
              <a:gdLst>
                <a:gd name="T0" fmla="*/ 16 w 17"/>
                <a:gd name="T1" fmla="*/ 17 h 19"/>
                <a:gd name="T2" fmla="*/ 2 w 17"/>
                <a:gd name="T3" fmla="*/ 1 h 19"/>
                <a:gd name="T4" fmla="*/ 0 w 17"/>
                <a:gd name="T5" fmla="*/ 2 h 19"/>
                <a:gd name="T6" fmla="*/ 15 w 17"/>
                <a:gd name="T7" fmla="*/ 19 h 19"/>
                <a:gd name="T8" fmla="*/ 16 w 17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6" y="17"/>
                  </a:moveTo>
                  <a:cubicBezTo>
                    <a:pt x="7" y="15"/>
                    <a:pt x="5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10"/>
                    <a:pt x="6" y="17"/>
                    <a:pt x="15" y="19"/>
                  </a:cubicBezTo>
                  <a:cubicBezTo>
                    <a:pt x="17" y="19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42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8" name="Freeform 1263"/>
            <p:cNvSpPr>
              <a:spLocks/>
            </p:cNvSpPr>
            <p:nvPr/>
          </p:nvSpPr>
          <p:spPr bwMode="auto">
            <a:xfrm>
              <a:off x="10875962" y="11617326"/>
              <a:ext cx="323850" cy="428625"/>
            </a:xfrm>
            <a:custGeom>
              <a:avLst/>
              <a:gdLst>
                <a:gd name="T0" fmla="*/ 30 w 34"/>
                <a:gd name="T1" fmla="*/ 45 h 45"/>
                <a:gd name="T2" fmla="*/ 0 w 34"/>
                <a:gd name="T3" fmla="*/ 17 h 45"/>
                <a:gd name="T4" fmla="*/ 4 w 34"/>
                <a:gd name="T5" fmla="*/ 0 h 45"/>
                <a:gd name="T6" fmla="*/ 24 w 34"/>
                <a:gd name="T7" fmla="*/ 15 h 45"/>
                <a:gd name="T8" fmla="*/ 30 w 34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30" y="45"/>
                  </a:moveTo>
                  <a:cubicBezTo>
                    <a:pt x="24" y="31"/>
                    <a:pt x="16" y="23"/>
                    <a:pt x="0" y="17"/>
                  </a:cubicBezTo>
                  <a:cubicBezTo>
                    <a:pt x="2" y="12"/>
                    <a:pt x="3" y="6"/>
                    <a:pt x="4" y="0"/>
                  </a:cubicBezTo>
                  <a:cubicBezTo>
                    <a:pt x="12" y="4"/>
                    <a:pt x="18" y="9"/>
                    <a:pt x="24" y="15"/>
                  </a:cubicBezTo>
                  <a:cubicBezTo>
                    <a:pt x="34" y="25"/>
                    <a:pt x="32" y="32"/>
                    <a:pt x="30" y="4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9" name="Freeform 1264"/>
            <p:cNvSpPr>
              <a:spLocks/>
            </p:cNvSpPr>
            <p:nvPr/>
          </p:nvSpPr>
          <p:spPr bwMode="auto">
            <a:xfrm>
              <a:off x="10847387" y="11598276"/>
              <a:ext cx="114300" cy="209550"/>
            </a:xfrm>
            <a:custGeom>
              <a:avLst/>
              <a:gdLst>
                <a:gd name="T0" fmla="*/ 11 w 12"/>
                <a:gd name="T1" fmla="*/ 2 h 22"/>
                <a:gd name="T2" fmla="*/ 8 w 12"/>
                <a:gd name="T3" fmla="*/ 1 h 22"/>
                <a:gd name="T4" fmla="*/ 4 w 12"/>
                <a:gd name="T5" fmla="*/ 10 h 22"/>
                <a:gd name="T6" fmla="*/ 2 w 12"/>
                <a:gd name="T7" fmla="*/ 21 h 22"/>
                <a:gd name="T8" fmla="*/ 4 w 12"/>
                <a:gd name="T9" fmla="*/ 21 h 22"/>
                <a:gd name="T10" fmla="*/ 8 w 12"/>
                <a:gd name="T11" fmla="*/ 13 h 22"/>
                <a:gd name="T12" fmla="*/ 11 w 12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1" y="2"/>
                  </a:moveTo>
                  <a:cubicBezTo>
                    <a:pt x="10" y="1"/>
                    <a:pt x="9" y="0"/>
                    <a:pt x="8" y="1"/>
                  </a:cubicBezTo>
                  <a:cubicBezTo>
                    <a:pt x="6" y="3"/>
                    <a:pt x="5" y="7"/>
                    <a:pt x="4" y="10"/>
                  </a:cubicBezTo>
                  <a:cubicBezTo>
                    <a:pt x="3" y="13"/>
                    <a:pt x="0" y="18"/>
                    <a:pt x="2" y="21"/>
                  </a:cubicBezTo>
                  <a:cubicBezTo>
                    <a:pt x="3" y="21"/>
                    <a:pt x="3" y="22"/>
                    <a:pt x="4" y="21"/>
                  </a:cubicBezTo>
                  <a:cubicBezTo>
                    <a:pt x="7" y="20"/>
                    <a:pt x="8" y="16"/>
                    <a:pt x="8" y="13"/>
                  </a:cubicBezTo>
                  <a:cubicBezTo>
                    <a:pt x="9" y="9"/>
                    <a:pt x="12" y="5"/>
                    <a:pt x="11" y="2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0" name="Freeform 1265"/>
            <p:cNvSpPr>
              <a:spLocks/>
            </p:cNvSpPr>
            <p:nvPr/>
          </p:nvSpPr>
          <p:spPr bwMode="auto">
            <a:xfrm>
              <a:off x="11752262" y="11426826"/>
              <a:ext cx="180975" cy="142875"/>
            </a:xfrm>
            <a:custGeom>
              <a:avLst/>
              <a:gdLst>
                <a:gd name="T0" fmla="*/ 17 w 19"/>
                <a:gd name="T1" fmla="*/ 8 h 15"/>
                <a:gd name="T2" fmla="*/ 9 w 19"/>
                <a:gd name="T3" fmla="*/ 4 h 15"/>
                <a:gd name="T4" fmla="*/ 2 w 19"/>
                <a:gd name="T5" fmla="*/ 1 h 15"/>
                <a:gd name="T6" fmla="*/ 0 w 19"/>
                <a:gd name="T7" fmla="*/ 3 h 15"/>
                <a:gd name="T8" fmla="*/ 6 w 19"/>
                <a:gd name="T9" fmla="*/ 9 h 15"/>
                <a:gd name="T10" fmla="*/ 13 w 19"/>
                <a:gd name="T11" fmla="*/ 14 h 15"/>
                <a:gd name="T12" fmla="*/ 17 w 19"/>
                <a:gd name="T13" fmla="*/ 13 h 15"/>
                <a:gd name="T14" fmla="*/ 18 w 19"/>
                <a:gd name="T15" fmla="*/ 13 h 15"/>
                <a:gd name="T16" fmla="*/ 17 w 19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7" y="8"/>
                  </a:moveTo>
                  <a:cubicBezTo>
                    <a:pt x="14" y="7"/>
                    <a:pt x="12" y="5"/>
                    <a:pt x="9" y="4"/>
                  </a:cubicBez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5"/>
                    <a:pt x="4" y="7"/>
                    <a:pt x="6" y="9"/>
                  </a:cubicBezTo>
                  <a:cubicBezTo>
                    <a:pt x="8" y="10"/>
                    <a:pt x="11" y="12"/>
                    <a:pt x="13" y="14"/>
                  </a:cubicBezTo>
                  <a:cubicBezTo>
                    <a:pt x="14" y="15"/>
                    <a:pt x="16" y="15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9" y="11"/>
                    <a:pt x="18" y="9"/>
                    <a:pt x="17" y="8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1" name="Freeform 1266"/>
            <p:cNvSpPr>
              <a:spLocks/>
            </p:cNvSpPr>
            <p:nvPr/>
          </p:nvSpPr>
          <p:spPr bwMode="auto">
            <a:xfrm>
              <a:off x="11066462" y="11579226"/>
              <a:ext cx="800100" cy="933450"/>
            </a:xfrm>
            <a:custGeom>
              <a:avLst/>
              <a:gdLst>
                <a:gd name="T0" fmla="*/ 82 w 84"/>
                <a:gd name="T1" fmla="*/ 75 h 98"/>
                <a:gd name="T2" fmla="*/ 2 w 84"/>
                <a:gd name="T3" fmla="*/ 90 h 98"/>
                <a:gd name="T4" fmla="*/ 0 w 84"/>
                <a:gd name="T5" fmla="*/ 16 h 98"/>
                <a:gd name="T6" fmla="*/ 12 w 84"/>
                <a:gd name="T7" fmla="*/ 15 h 98"/>
                <a:gd name="T8" fmla="*/ 57 w 84"/>
                <a:gd name="T9" fmla="*/ 0 h 98"/>
                <a:gd name="T10" fmla="*/ 58 w 84"/>
                <a:gd name="T11" fmla="*/ 0 h 98"/>
                <a:gd name="T12" fmla="*/ 82 w 84"/>
                <a:gd name="T13" fmla="*/ 7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8">
                  <a:moveTo>
                    <a:pt x="82" y="75"/>
                  </a:moveTo>
                  <a:cubicBezTo>
                    <a:pt x="61" y="94"/>
                    <a:pt x="29" y="98"/>
                    <a:pt x="2" y="90"/>
                  </a:cubicBezTo>
                  <a:cubicBezTo>
                    <a:pt x="6" y="65"/>
                    <a:pt x="5" y="40"/>
                    <a:pt x="0" y="16"/>
                  </a:cubicBezTo>
                  <a:cubicBezTo>
                    <a:pt x="4" y="16"/>
                    <a:pt x="8" y="15"/>
                    <a:pt x="12" y="15"/>
                  </a:cubicBezTo>
                  <a:cubicBezTo>
                    <a:pt x="28" y="13"/>
                    <a:pt x="44" y="7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20"/>
                    <a:pt x="84" y="49"/>
                    <a:pt x="82" y="75"/>
                  </a:cubicBezTo>
                  <a:close/>
                </a:path>
              </a:pathLst>
            </a:custGeom>
            <a:solidFill>
              <a:srgbClr val="26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2" name="Freeform 1267"/>
            <p:cNvSpPr>
              <a:spLocks/>
            </p:cNvSpPr>
            <p:nvPr/>
          </p:nvSpPr>
          <p:spPr bwMode="auto">
            <a:xfrm>
              <a:off x="11180762" y="11579226"/>
              <a:ext cx="466725" cy="381000"/>
            </a:xfrm>
            <a:custGeom>
              <a:avLst/>
              <a:gdLst>
                <a:gd name="T0" fmla="*/ 42 w 49"/>
                <a:gd name="T1" fmla="*/ 30 h 40"/>
                <a:gd name="T2" fmla="*/ 13 w 49"/>
                <a:gd name="T3" fmla="*/ 35 h 40"/>
                <a:gd name="T4" fmla="*/ 0 w 49"/>
                <a:gd name="T5" fmla="*/ 15 h 40"/>
                <a:gd name="T6" fmla="*/ 45 w 49"/>
                <a:gd name="T7" fmla="*/ 0 h 40"/>
                <a:gd name="T8" fmla="*/ 42 w 49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0">
                  <a:moveTo>
                    <a:pt x="42" y="30"/>
                  </a:moveTo>
                  <a:cubicBezTo>
                    <a:pt x="35" y="38"/>
                    <a:pt x="23" y="40"/>
                    <a:pt x="13" y="35"/>
                  </a:cubicBezTo>
                  <a:cubicBezTo>
                    <a:pt x="6" y="32"/>
                    <a:pt x="1" y="23"/>
                    <a:pt x="0" y="15"/>
                  </a:cubicBezTo>
                  <a:cubicBezTo>
                    <a:pt x="16" y="13"/>
                    <a:pt x="32" y="7"/>
                    <a:pt x="45" y="0"/>
                  </a:cubicBezTo>
                  <a:cubicBezTo>
                    <a:pt x="49" y="10"/>
                    <a:pt x="49" y="23"/>
                    <a:pt x="42" y="30"/>
                  </a:cubicBezTo>
                  <a:close/>
                </a:path>
              </a:pathLst>
            </a:custGeom>
            <a:solidFill>
              <a:srgbClr val="1D5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3" name="Freeform 1268"/>
            <p:cNvSpPr>
              <a:spLocks/>
            </p:cNvSpPr>
            <p:nvPr/>
          </p:nvSpPr>
          <p:spPr bwMode="auto">
            <a:xfrm>
              <a:off x="11237912" y="11693526"/>
              <a:ext cx="371475" cy="200025"/>
            </a:xfrm>
            <a:custGeom>
              <a:avLst/>
              <a:gdLst>
                <a:gd name="T0" fmla="*/ 39 w 39"/>
                <a:gd name="T1" fmla="*/ 0 h 21"/>
                <a:gd name="T2" fmla="*/ 22 w 39"/>
                <a:gd name="T3" fmla="*/ 19 h 21"/>
                <a:gd name="T4" fmla="*/ 0 w 39"/>
                <a:gd name="T5" fmla="*/ 8 h 21"/>
                <a:gd name="T6" fmla="*/ 39 w 3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">
                  <a:moveTo>
                    <a:pt x="39" y="0"/>
                  </a:moveTo>
                  <a:cubicBezTo>
                    <a:pt x="38" y="9"/>
                    <a:pt x="31" y="17"/>
                    <a:pt x="22" y="19"/>
                  </a:cubicBezTo>
                  <a:cubicBezTo>
                    <a:pt x="14" y="21"/>
                    <a:pt x="4" y="16"/>
                    <a:pt x="0" y="8"/>
                  </a:cubicBezTo>
                  <a:cubicBezTo>
                    <a:pt x="12" y="6"/>
                    <a:pt x="27" y="2"/>
                    <a:pt x="39" y="0"/>
                  </a:cubicBezTo>
                  <a:close/>
                </a:path>
              </a:pathLst>
            </a:custGeom>
            <a:solidFill>
              <a:srgbClr val="E9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4" name="Freeform 1269"/>
            <p:cNvSpPr>
              <a:spLocks/>
            </p:cNvSpPr>
            <p:nvPr/>
          </p:nvSpPr>
          <p:spPr bwMode="auto">
            <a:xfrm>
              <a:off x="10656887" y="11312526"/>
              <a:ext cx="257175" cy="304800"/>
            </a:xfrm>
            <a:custGeom>
              <a:avLst/>
              <a:gdLst>
                <a:gd name="T0" fmla="*/ 3 w 27"/>
                <a:gd name="T1" fmla="*/ 13 h 32"/>
                <a:gd name="T2" fmla="*/ 9 w 27"/>
                <a:gd name="T3" fmla="*/ 29 h 32"/>
                <a:gd name="T4" fmla="*/ 25 w 27"/>
                <a:gd name="T5" fmla="*/ 25 h 32"/>
                <a:gd name="T6" fmla="*/ 27 w 27"/>
                <a:gd name="T7" fmla="*/ 13 h 32"/>
                <a:gd name="T8" fmla="*/ 3 w 2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13"/>
                  </a:moveTo>
                  <a:cubicBezTo>
                    <a:pt x="0" y="19"/>
                    <a:pt x="3" y="26"/>
                    <a:pt x="9" y="29"/>
                  </a:cubicBezTo>
                  <a:cubicBezTo>
                    <a:pt x="14" y="32"/>
                    <a:pt x="22" y="30"/>
                    <a:pt x="25" y="25"/>
                  </a:cubicBezTo>
                  <a:cubicBezTo>
                    <a:pt x="27" y="21"/>
                    <a:pt x="27" y="17"/>
                    <a:pt x="27" y="13"/>
                  </a:cubicBezTo>
                  <a:cubicBezTo>
                    <a:pt x="24" y="0"/>
                    <a:pt x="7" y="3"/>
                    <a:pt x="3" y="13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" name="Freeform 1270"/>
            <p:cNvSpPr>
              <a:spLocks/>
            </p:cNvSpPr>
            <p:nvPr/>
          </p:nvSpPr>
          <p:spPr bwMode="auto">
            <a:xfrm>
              <a:off x="10733087" y="11436351"/>
              <a:ext cx="76200" cy="114300"/>
            </a:xfrm>
            <a:custGeom>
              <a:avLst/>
              <a:gdLst>
                <a:gd name="T0" fmla="*/ 5 w 8"/>
                <a:gd name="T1" fmla="*/ 2 h 12"/>
                <a:gd name="T2" fmla="*/ 2 w 8"/>
                <a:gd name="T3" fmla="*/ 5 h 12"/>
                <a:gd name="T4" fmla="*/ 4 w 8"/>
                <a:gd name="T5" fmla="*/ 9 h 12"/>
                <a:gd name="T6" fmla="*/ 8 w 8"/>
                <a:gd name="T7" fmla="*/ 9 h 12"/>
                <a:gd name="T8" fmla="*/ 5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2"/>
                  </a:moveTo>
                  <a:cubicBezTo>
                    <a:pt x="4" y="0"/>
                    <a:pt x="0" y="3"/>
                    <a:pt x="2" y="5"/>
                  </a:cubicBezTo>
                  <a:cubicBezTo>
                    <a:pt x="3" y="6"/>
                    <a:pt x="3" y="7"/>
                    <a:pt x="4" y="9"/>
                  </a:cubicBezTo>
                  <a:cubicBezTo>
                    <a:pt x="4" y="12"/>
                    <a:pt x="8" y="11"/>
                    <a:pt x="8" y="9"/>
                  </a:cubicBezTo>
                  <a:cubicBezTo>
                    <a:pt x="7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6" name="Freeform 1271"/>
            <p:cNvSpPr>
              <a:spLocks/>
            </p:cNvSpPr>
            <p:nvPr/>
          </p:nvSpPr>
          <p:spPr bwMode="auto">
            <a:xfrm>
              <a:off x="10714037" y="10741026"/>
              <a:ext cx="1085850" cy="1066800"/>
            </a:xfrm>
            <a:custGeom>
              <a:avLst/>
              <a:gdLst>
                <a:gd name="T0" fmla="*/ 108 w 114"/>
                <a:gd name="T1" fmla="*/ 28 h 112"/>
                <a:gd name="T2" fmla="*/ 113 w 114"/>
                <a:gd name="T3" fmla="*/ 60 h 112"/>
                <a:gd name="T4" fmla="*/ 111 w 114"/>
                <a:gd name="T5" fmla="*/ 81 h 112"/>
                <a:gd name="T6" fmla="*/ 53 w 114"/>
                <a:gd name="T7" fmla="*/ 110 h 112"/>
                <a:gd name="T8" fmla="*/ 9 w 114"/>
                <a:gd name="T9" fmla="*/ 75 h 112"/>
                <a:gd name="T10" fmla="*/ 12 w 114"/>
                <a:gd name="T11" fmla="*/ 29 h 112"/>
                <a:gd name="T12" fmla="*/ 50 w 114"/>
                <a:gd name="T13" fmla="*/ 6 h 112"/>
                <a:gd name="T14" fmla="*/ 93 w 114"/>
                <a:gd name="T15" fmla="*/ 8 h 112"/>
                <a:gd name="T16" fmla="*/ 108 w 114"/>
                <a:gd name="T17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2">
                  <a:moveTo>
                    <a:pt x="108" y="28"/>
                  </a:moveTo>
                  <a:cubicBezTo>
                    <a:pt x="112" y="38"/>
                    <a:pt x="113" y="50"/>
                    <a:pt x="113" y="60"/>
                  </a:cubicBezTo>
                  <a:cubicBezTo>
                    <a:pt x="113" y="67"/>
                    <a:pt x="114" y="75"/>
                    <a:pt x="111" y="81"/>
                  </a:cubicBezTo>
                  <a:cubicBezTo>
                    <a:pt x="104" y="103"/>
                    <a:pt x="74" y="112"/>
                    <a:pt x="53" y="110"/>
                  </a:cubicBezTo>
                  <a:cubicBezTo>
                    <a:pt x="34" y="107"/>
                    <a:pt x="18" y="92"/>
                    <a:pt x="9" y="75"/>
                  </a:cubicBezTo>
                  <a:cubicBezTo>
                    <a:pt x="2" y="60"/>
                    <a:pt x="0" y="41"/>
                    <a:pt x="12" y="29"/>
                  </a:cubicBezTo>
                  <a:cubicBezTo>
                    <a:pt x="22" y="17"/>
                    <a:pt x="35" y="11"/>
                    <a:pt x="50" y="6"/>
                  </a:cubicBezTo>
                  <a:cubicBezTo>
                    <a:pt x="64" y="3"/>
                    <a:pt x="79" y="0"/>
                    <a:pt x="93" y="8"/>
                  </a:cubicBezTo>
                  <a:cubicBezTo>
                    <a:pt x="100" y="13"/>
                    <a:pt x="105" y="20"/>
                    <a:pt x="108" y="28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7" name="Freeform 1272"/>
            <p:cNvSpPr>
              <a:spLocks/>
            </p:cNvSpPr>
            <p:nvPr/>
          </p:nvSpPr>
          <p:spPr bwMode="auto">
            <a:xfrm>
              <a:off x="11704637" y="11112501"/>
              <a:ext cx="276225" cy="314325"/>
            </a:xfrm>
            <a:custGeom>
              <a:avLst/>
              <a:gdLst>
                <a:gd name="T0" fmla="*/ 27 w 29"/>
                <a:gd name="T1" fmla="*/ 19 h 33"/>
                <a:gd name="T2" fmla="*/ 20 w 29"/>
                <a:gd name="T3" fmla="*/ 3 h 33"/>
                <a:gd name="T4" fmla="*/ 2 w 29"/>
                <a:gd name="T5" fmla="*/ 8 h 33"/>
                <a:gd name="T6" fmla="*/ 1 w 29"/>
                <a:gd name="T7" fmla="*/ 19 h 33"/>
                <a:gd name="T8" fmla="*/ 27 w 29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7" y="19"/>
                  </a:moveTo>
                  <a:cubicBezTo>
                    <a:pt x="29" y="13"/>
                    <a:pt x="26" y="6"/>
                    <a:pt x="20" y="3"/>
                  </a:cubicBezTo>
                  <a:cubicBezTo>
                    <a:pt x="14" y="0"/>
                    <a:pt x="6" y="3"/>
                    <a:pt x="2" y="8"/>
                  </a:cubicBezTo>
                  <a:cubicBezTo>
                    <a:pt x="0" y="11"/>
                    <a:pt x="0" y="16"/>
                    <a:pt x="1" y="19"/>
                  </a:cubicBezTo>
                  <a:cubicBezTo>
                    <a:pt x="3" y="33"/>
                    <a:pt x="22" y="30"/>
                    <a:pt x="27" y="19"/>
                  </a:cubicBezTo>
                  <a:close/>
                </a:path>
              </a:pathLst>
            </a:custGeom>
            <a:solidFill>
              <a:srgbClr val="EBA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8" name="Freeform 1273"/>
            <p:cNvSpPr>
              <a:spLocks/>
            </p:cNvSpPr>
            <p:nvPr/>
          </p:nvSpPr>
          <p:spPr bwMode="auto">
            <a:xfrm>
              <a:off x="11809412" y="11188701"/>
              <a:ext cx="66675" cy="133350"/>
            </a:xfrm>
            <a:custGeom>
              <a:avLst/>
              <a:gdLst>
                <a:gd name="T0" fmla="*/ 5 w 7"/>
                <a:gd name="T1" fmla="*/ 10 h 14"/>
                <a:gd name="T2" fmla="*/ 4 w 7"/>
                <a:gd name="T3" fmla="*/ 4 h 14"/>
                <a:gd name="T4" fmla="*/ 1 w 7"/>
                <a:gd name="T5" fmla="*/ 2 h 14"/>
                <a:gd name="T6" fmla="*/ 2 w 7"/>
                <a:gd name="T7" fmla="*/ 12 h 14"/>
                <a:gd name="T8" fmla="*/ 5 w 7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10"/>
                  </a:moveTo>
                  <a:cubicBezTo>
                    <a:pt x="4" y="8"/>
                    <a:pt x="4" y="6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ubicBezTo>
                    <a:pt x="0" y="6"/>
                    <a:pt x="0" y="9"/>
                    <a:pt x="2" y="12"/>
                  </a:cubicBezTo>
                  <a:cubicBezTo>
                    <a:pt x="4" y="14"/>
                    <a:pt x="7" y="12"/>
                    <a:pt x="5" y="10"/>
                  </a:cubicBezTo>
                  <a:close/>
                </a:path>
              </a:pathLst>
            </a:custGeom>
            <a:solidFill>
              <a:srgbClr val="DA7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9" name="Freeform 1274"/>
            <p:cNvSpPr>
              <a:spLocks/>
            </p:cNvSpPr>
            <p:nvPr/>
          </p:nvSpPr>
          <p:spPr bwMode="auto">
            <a:xfrm>
              <a:off x="11456987" y="11198226"/>
              <a:ext cx="133350" cy="47625"/>
            </a:xfrm>
            <a:custGeom>
              <a:avLst/>
              <a:gdLst>
                <a:gd name="T0" fmla="*/ 12 w 14"/>
                <a:gd name="T1" fmla="*/ 1 h 5"/>
                <a:gd name="T2" fmla="*/ 8 w 14"/>
                <a:gd name="T3" fmla="*/ 0 h 5"/>
                <a:gd name="T4" fmla="*/ 3 w 14"/>
                <a:gd name="T5" fmla="*/ 0 h 5"/>
                <a:gd name="T6" fmla="*/ 2 w 14"/>
                <a:gd name="T7" fmla="*/ 4 h 5"/>
                <a:gd name="T8" fmla="*/ 7 w 14"/>
                <a:gd name="T9" fmla="*/ 5 h 5"/>
                <a:gd name="T10" fmla="*/ 12 w 14"/>
                <a:gd name="T11" fmla="*/ 5 h 5"/>
                <a:gd name="T12" fmla="*/ 12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4"/>
                    <a:pt x="5" y="4"/>
                    <a:pt x="7" y="5"/>
                  </a:cubicBezTo>
                  <a:cubicBezTo>
                    <a:pt x="9" y="5"/>
                    <a:pt x="10" y="5"/>
                    <a:pt x="12" y="5"/>
                  </a:cubicBezTo>
                  <a:cubicBezTo>
                    <a:pt x="14" y="4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0" name="Freeform 1275"/>
            <p:cNvSpPr>
              <a:spLocks/>
            </p:cNvSpPr>
            <p:nvPr/>
          </p:nvSpPr>
          <p:spPr bwMode="auto">
            <a:xfrm>
              <a:off x="11095037" y="11236326"/>
              <a:ext cx="104775" cy="47625"/>
            </a:xfrm>
            <a:custGeom>
              <a:avLst/>
              <a:gdLst>
                <a:gd name="T0" fmla="*/ 10 w 11"/>
                <a:gd name="T1" fmla="*/ 1 h 5"/>
                <a:gd name="T2" fmla="*/ 6 w 11"/>
                <a:gd name="T3" fmla="*/ 1 h 5"/>
                <a:gd name="T4" fmla="*/ 2 w 11"/>
                <a:gd name="T5" fmla="*/ 2 h 5"/>
                <a:gd name="T6" fmla="*/ 3 w 11"/>
                <a:gd name="T7" fmla="*/ 5 h 5"/>
                <a:gd name="T8" fmla="*/ 7 w 11"/>
                <a:gd name="T9" fmla="*/ 4 h 5"/>
                <a:gd name="T10" fmla="*/ 10 w 11"/>
                <a:gd name="T11" fmla="*/ 4 h 5"/>
                <a:gd name="T12" fmla="*/ 1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1" y="3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1" name="Freeform 1276"/>
            <p:cNvSpPr>
              <a:spLocks/>
            </p:cNvSpPr>
            <p:nvPr/>
          </p:nvSpPr>
          <p:spPr bwMode="auto">
            <a:xfrm>
              <a:off x="11295062" y="11941176"/>
              <a:ext cx="400050" cy="390525"/>
            </a:xfrm>
            <a:custGeom>
              <a:avLst/>
              <a:gdLst>
                <a:gd name="T0" fmla="*/ 0 w 42"/>
                <a:gd name="T1" fmla="*/ 21 h 41"/>
                <a:gd name="T2" fmla="*/ 16 w 42"/>
                <a:gd name="T3" fmla="*/ 40 h 41"/>
                <a:gd name="T4" fmla="*/ 38 w 42"/>
                <a:gd name="T5" fmla="*/ 27 h 41"/>
                <a:gd name="T6" fmla="*/ 23 w 42"/>
                <a:gd name="T7" fmla="*/ 2 h 41"/>
                <a:gd name="T8" fmla="*/ 0 w 42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0" y="21"/>
                  </a:moveTo>
                  <a:cubicBezTo>
                    <a:pt x="0" y="30"/>
                    <a:pt x="7" y="39"/>
                    <a:pt x="16" y="40"/>
                  </a:cubicBezTo>
                  <a:cubicBezTo>
                    <a:pt x="25" y="41"/>
                    <a:pt x="35" y="35"/>
                    <a:pt x="38" y="27"/>
                  </a:cubicBezTo>
                  <a:cubicBezTo>
                    <a:pt x="42" y="16"/>
                    <a:pt x="34" y="3"/>
                    <a:pt x="23" y="2"/>
                  </a:cubicBezTo>
                  <a:cubicBezTo>
                    <a:pt x="13" y="0"/>
                    <a:pt x="1" y="11"/>
                    <a:pt x="0" y="21"/>
                  </a:cubicBezTo>
                  <a:close/>
                </a:path>
              </a:pathLst>
            </a:custGeom>
            <a:solidFill>
              <a:srgbClr val="F3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2" name="Freeform 1277"/>
            <p:cNvSpPr>
              <a:spLocks/>
            </p:cNvSpPr>
            <p:nvPr/>
          </p:nvSpPr>
          <p:spPr bwMode="auto">
            <a:xfrm>
              <a:off x="11380787" y="12093576"/>
              <a:ext cx="38100" cy="57150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1 h 6"/>
                <a:gd name="T4" fmla="*/ 2 w 4"/>
                <a:gd name="T5" fmla="*/ 0 h 6"/>
                <a:gd name="T6" fmla="*/ 1 w 4"/>
                <a:gd name="T7" fmla="*/ 0 h 6"/>
                <a:gd name="T8" fmla="*/ 0 w 4"/>
                <a:gd name="T9" fmla="*/ 2 h 6"/>
                <a:gd name="T10" fmla="*/ 0 w 4"/>
                <a:gd name="T11" fmla="*/ 3 h 6"/>
                <a:gd name="T12" fmla="*/ 1 w 4"/>
                <a:gd name="T13" fmla="*/ 4 h 6"/>
                <a:gd name="T14" fmla="*/ 2 w 4"/>
                <a:gd name="T15" fmla="*/ 6 h 6"/>
                <a:gd name="T16" fmla="*/ 3 w 4"/>
                <a:gd name="T17" fmla="*/ 5 h 6"/>
                <a:gd name="T18" fmla="*/ 4 w 4"/>
                <a:gd name="T19" fmla="*/ 5 h 6"/>
                <a:gd name="T20" fmla="*/ 4 w 4"/>
                <a:gd name="T21" fmla="*/ 5 h 6"/>
                <a:gd name="T22" fmla="*/ 4 w 4"/>
                <a:gd name="T23" fmla="*/ 5 h 6"/>
                <a:gd name="T24" fmla="*/ 4 w 4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3" name="Freeform 1278"/>
            <p:cNvSpPr>
              <a:spLocks/>
            </p:cNvSpPr>
            <p:nvPr/>
          </p:nvSpPr>
          <p:spPr bwMode="auto">
            <a:xfrm>
              <a:off x="11523662" y="12055476"/>
              <a:ext cx="47625" cy="57150"/>
            </a:xfrm>
            <a:custGeom>
              <a:avLst/>
              <a:gdLst>
                <a:gd name="T0" fmla="*/ 5 w 5"/>
                <a:gd name="T1" fmla="*/ 3 h 6"/>
                <a:gd name="T2" fmla="*/ 4 w 5"/>
                <a:gd name="T3" fmla="*/ 1 h 6"/>
                <a:gd name="T4" fmla="*/ 2 w 5"/>
                <a:gd name="T5" fmla="*/ 0 h 6"/>
                <a:gd name="T6" fmla="*/ 1 w 5"/>
                <a:gd name="T7" fmla="*/ 0 h 6"/>
                <a:gd name="T8" fmla="*/ 1 w 5"/>
                <a:gd name="T9" fmla="*/ 3 h 6"/>
                <a:gd name="T10" fmla="*/ 1 w 5"/>
                <a:gd name="T11" fmla="*/ 3 h 6"/>
                <a:gd name="T12" fmla="*/ 1 w 5"/>
                <a:gd name="T13" fmla="*/ 5 h 6"/>
                <a:gd name="T14" fmla="*/ 3 w 5"/>
                <a:gd name="T15" fmla="*/ 6 h 6"/>
                <a:gd name="T16" fmla="*/ 4 w 5"/>
                <a:gd name="T17" fmla="*/ 5 h 6"/>
                <a:gd name="T18" fmla="*/ 4 w 5"/>
                <a:gd name="T19" fmla="*/ 5 h 6"/>
                <a:gd name="T20" fmla="*/ 4 w 5"/>
                <a:gd name="T21" fmla="*/ 5 h 6"/>
                <a:gd name="T22" fmla="*/ 4 w 5"/>
                <a:gd name="T23" fmla="*/ 5 h 6"/>
                <a:gd name="T24" fmla="*/ 5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4" name="Freeform 1279"/>
            <p:cNvSpPr>
              <a:spLocks/>
            </p:cNvSpPr>
            <p:nvPr/>
          </p:nvSpPr>
          <p:spPr bwMode="auto">
            <a:xfrm>
              <a:off x="11428412" y="12169776"/>
              <a:ext cx="161925" cy="114300"/>
            </a:xfrm>
            <a:custGeom>
              <a:avLst/>
              <a:gdLst>
                <a:gd name="T0" fmla="*/ 16 w 17"/>
                <a:gd name="T1" fmla="*/ 0 h 12"/>
                <a:gd name="T2" fmla="*/ 11 w 17"/>
                <a:gd name="T3" fmla="*/ 7 h 12"/>
                <a:gd name="T4" fmla="*/ 1 w 17"/>
                <a:gd name="T5" fmla="*/ 6 h 12"/>
                <a:gd name="T6" fmla="*/ 1 w 17"/>
                <a:gd name="T7" fmla="*/ 8 h 12"/>
                <a:gd name="T8" fmla="*/ 17 w 17"/>
                <a:gd name="T9" fmla="*/ 0 h 12"/>
                <a:gd name="T10" fmla="*/ 16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5" y="3"/>
                    <a:pt x="14" y="5"/>
                    <a:pt x="11" y="7"/>
                  </a:cubicBezTo>
                  <a:cubicBezTo>
                    <a:pt x="8" y="8"/>
                    <a:pt x="5" y="8"/>
                    <a:pt x="1" y="6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6" y="12"/>
                    <a:pt x="17" y="8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5" name="Freeform 1280"/>
            <p:cNvSpPr>
              <a:spLocks/>
            </p:cNvSpPr>
            <p:nvPr/>
          </p:nvSpPr>
          <p:spPr bwMode="auto">
            <a:xfrm>
              <a:off x="11161712" y="11331576"/>
              <a:ext cx="66675" cy="95250"/>
            </a:xfrm>
            <a:custGeom>
              <a:avLst/>
              <a:gdLst>
                <a:gd name="T0" fmla="*/ 6 w 7"/>
                <a:gd name="T1" fmla="*/ 4 h 10"/>
                <a:gd name="T2" fmla="*/ 5 w 7"/>
                <a:gd name="T3" fmla="*/ 2 h 10"/>
                <a:gd name="T4" fmla="*/ 2 w 7"/>
                <a:gd name="T5" fmla="*/ 0 h 10"/>
                <a:gd name="T6" fmla="*/ 1 w 7"/>
                <a:gd name="T7" fmla="*/ 1 h 10"/>
                <a:gd name="T8" fmla="*/ 0 w 7"/>
                <a:gd name="T9" fmla="*/ 5 h 10"/>
                <a:gd name="T10" fmla="*/ 0 w 7"/>
                <a:gd name="T11" fmla="*/ 5 h 10"/>
                <a:gd name="T12" fmla="*/ 1 w 7"/>
                <a:gd name="T13" fmla="*/ 8 h 10"/>
                <a:gd name="T14" fmla="*/ 4 w 7"/>
                <a:gd name="T15" fmla="*/ 10 h 10"/>
                <a:gd name="T16" fmla="*/ 6 w 7"/>
                <a:gd name="T17" fmla="*/ 8 h 10"/>
                <a:gd name="T18" fmla="*/ 6 w 7"/>
                <a:gd name="T19" fmla="*/ 8 h 10"/>
                <a:gd name="T20" fmla="*/ 6 w 7"/>
                <a:gd name="T21" fmla="*/ 8 h 10"/>
                <a:gd name="T22" fmla="*/ 6 w 7"/>
                <a:gd name="T23" fmla="*/ 8 h 10"/>
                <a:gd name="T24" fmla="*/ 6 w 7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9"/>
                    <a:pt x="4" y="10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6"/>
                    <a:pt x="6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6" name="Freeform 1281"/>
            <p:cNvSpPr>
              <a:spLocks/>
            </p:cNvSpPr>
            <p:nvPr/>
          </p:nvSpPr>
          <p:spPr bwMode="auto">
            <a:xfrm>
              <a:off x="11495087" y="11274426"/>
              <a:ext cx="66675" cy="85725"/>
            </a:xfrm>
            <a:custGeom>
              <a:avLst/>
              <a:gdLst>
                <a:gd name="T0" fmla="*/ 7 w 7"/>
                <a:gd name="T1" fmla="*/ 4 h 9"/>
                <a:gd name="T2" fmla="*/ 5 w 7"/>
                <a:gd name="T3" fmla="*/ 2 h 9"/>
                <a:gd name="T4" fmla="*/ 3 w 7"/>
                <a:gd name="T5" fmla="*/ 0 h 9"/>
                <a:gd name="T6" fmla="*/ 1 w 7"/>
                <a:gd name="T7" fmla="*/ 1 h 9"/>
                <a:gd name="T8" fmla="*/ 0 w 7"/>
                <a:gd name="T9" fmla="*/ 4 h 9"/>
                <a:gd name="T10" fmla="*/ 0 w 7"/>
                <a:gd name="T11" fmla="*/ 5 h 9"/>
                <a:gd name="T12" fmla="*/ 1 w 7"/>
                <a:gd name="T13" fmla="*/ 7 h 9"/>
                <a:gd name="T14" fmla="*/ 4 w 7"/>
                <a:gd name="T15" fmla="*/ 9 h 9"/>
                <a:gd name="T16" fmla="*/ 6 w 7"/>
                <a:gd name="T17" fmla="*/ 8 h 9"/>
                <a:gd name="T18" fmla="*/ 6 w 7"/>
                <a:gd name="T19" fmla="*/ 7 h 9"/>
                <a:gd name="T20" fmla="*/ 6 w 7"/>
                <a:gd name="T21" fmla="*/ 7 h 9"/>
                <a:gd name="T22" fmla="*/ 6 w 7"/>
                <a:gd name="T23" fmla="*/ 7 h 9"/>
                <a:gd name="T24" fmla="*/ 7 w 7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19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7" name="Freeform 1282"/>
            <p:cNvSpPr>
              <a:spLocks/>
            </p:cNvSpPr>
            <p:nvPr/>
          </p:nvSpPr>
          <p:spPr bwMode="auto">
            <a:xfrm>
              <a:off x="11371262" y="11436351"/>
              <a:ext cx="123825" cy="152400"/>
            </a:xfrm>
            <a:custGeom>
              <a:avLst/>
              <a:gdLst>
                <a:gd name="T0" fmla="*/ 12 w 13"/>
                <a:gd name="T1" fmla="*/ 6 h 16"/>
                <a:gd name="T2" fmla="*/ 0 w 13"/>
                <a:gd name="T3" fmla="*/ 4 h 16"/>
                <a:gd name="T4" fmla="*/ 2 w 13"/>
                <a:gd name="T5" fmla="*/ 6 h 16"/>
                <a:gd name="T6" fmla="*/ 9 w 13"/>
                <a:gd name="T7" fmla="*/ 7 h 16"/>
                <a:gd name="T8" fmla="*/ 8 w 13"/>
                <a:gd name="T9" fmla="*/ 11 h 16"/>
                <a:gd name="T10" fmla="*/ 4 w 13"/>
                <a:gd name="T11" fmla="*/ 13 h 16"/>
                <a:gd name="T12" fmla="*/ 4 w 13"/>
                <a:gd name="T13" fmla="*/ 14 h 16"/>
                <a:gd name="T14" fmla="*/ 10 w 13"/>
                <a:gd name="T15" fmla="*/ 13 h 16"/>
                <a:gd name="T16" fmla="*/ 12 w 13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cubicBezTo>
                    <a:pt x="10" y="1"/>
                    <a:pt x="3" y="0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4"/>
                    <a:pt x="8" y="4"/>
                    <a:pt x="9" y="7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7" y="12"/>
                    <a:pt x="5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6"/>
                    <a:pt x="9" y="14"/>
                    <a:pt x="10" y="13"/>
                  </a:cubicBezTo>
                  <a:cubicBezTo>
                    <a:pt x="12" y="11"/>
                    <a:pt x="13" y="8"/>
                    <a:pt x="12" y="6"/>
                  </a:cubicBezTo>
                  <a:close/>
                </a:path>
              </a:pathLst>
            </a:custGeom>
            <a:solidFill>
              <a:srgbClr val="E47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8" name="Freeform 1283"/>
            <p:cNvSpPr>
              <a:spLocks/>
            </p:cNvSpPr>
            <p:nvPr/>
          </p:nvSpPr>
          <p:spPr bwMode="auto">
            <a:xfrm>
              <a:off x="11333162" y="11655426"/>
              <a:ext cx="161925" cy="76200"/>
            </a:xfrm>
            <a:custGeom>
              <a:avLst/>
              <a:gdLst>
                <a:gd name="T0" fmla="*/ 16 w 17"/>
                <a:gd name="T1" fmla="*/ 1 h 8"/>
                <a:gd name="T2" fmla="*/ 10 w 17"/>
                <a:gd name="T3" fmla="*/ 4 h 8"/>
                <a:gd name="T4" fmla="*/ 2 w 17"/>
                <a:gd name="T5" fmla="*/ 4 h 8"/>
                <a:gd name="T6" fmla="*/ 1 w 17"/>
                <a:gd name="T7" fmla="*/ 5 h 8"/>
                <a:gd name="T8" fmla="*/ 9 w 17"/>
                <a:gd name="T9" fmla="*/ 7 h 8"/>
                <a:gd name="T10" fmla="*/ 17 w 17"/>
                <a:gd name="T11" fmla="*/ 1 h 8"/>
                <a:gd name="T12" fmla="*/ 16 w 17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6" y="1"/>
                  </a:moveTo>
                  <a:cubicBezTo>
                    <a:pt x="14" y="0"/>
                    <a:pt x="12" y="3"/>
                    <a:pt x="10" y="4"/>
                  </a:cubicBezTo>
                  <a:cubicBezTo>
                    <a:pt x="8" y="5"/>
                    <a:pt x="5" y="5"/>
                    <a:pt x="2" y="4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12" y="6"/>
                    <a:pt x="16" y="4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09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9" name="Freeform 1284"/>
            <p:cNvSpPr>
              <a:spLocks/>
            </p:cNvSpPr>
            <p:nvPr/>
          </p:nvSpPr>
          <p:spPr bwMode="auto">
            <a:xfrm>
              <a:off x="10656887" y="10493376"/>
              <a:ext cx="1314450" cy="1047750"/>
            </a:xfrm>
            <a:custGeom>
              <a:avLst/>
              <a:gdLst>
                <a:gd name="T0" fmla="*/ 120 w 138"/>
                <a:gd name="T1" fmla="*/ 31 h 110"/>
                <a:gd name="T2" fmla="*/ 124 w 138"/>
                <a:gd name="T3" fmla="*/ 1 h 110"/>
                <a:gd name="T4" fmla="*/ 107 w 138"/>
                <a:gd name="T5" fmla="*/ 9 h 110"/>
                <a:gd name="T6" fmla="*/ 83 w 138"/>
                <a:gd name="T7" fmla="*/ 13 h 110"/>
                <a:gd name="T8" fmla="*/ 46 w 138"/>
                <a:gd name="T9" fmla="*/ 21 h 110"/>
                <a:gd name="T10" fmla="*/ 28 w 138"/>
                <a:gd name="T11" fmla="*/ 40 h 110"/>
                <a:gd name="T12" fmla="*/ 10 w 138"/>
                <a:gd name="T13" fmla="*/ 40 h 110"/>
                <a:gd name="T14" fmla="*/ 1 w 138"/>
                <a:gd name="T15" fmla="*/ 57 h 110"/>
                <a:gd name="T16" fmla="*/ 3 w 138"/>
                <a:gd name="T17" fmla="*/ 76 h 110"/>
                <a:gd name="T18" fmla="*/ 20 w 138"/>
                <a:gd name="T19" fmla="*/ 107 h 110"/>
                <a:gd name="T20" fmla="*/ 22 w 138"/>
                <a:gd name="T21" fmla="*/ 98 h 110"/>
                <a:gd name="T22" fmla="*/ 21 w 138"/>
                <a:gd name="T23" fmla="*/ 86 h 110"/>
                <a:gd name="T24" fmla="*/ 30 w 138"/>
                <a:gd name="T25" fmla="*/ 67 h 110"/>
                <a:gd name="T26" fmla="*/ 43 w 138"/>
                <a:gd name="T27" fmla="*/ 66 h 110"/>
                <a:gd name="T28" fmla="*/ 55 w 138"/>
                <a:gd name="T29" fmla="*/ 69 h 110"/>
                <a:gd name="T30" fmla="*/ 121 w 138"/>
                <a:gd name="T31" fmla="*/ 57 h 110"/>
                <a:gd name="T32" fmla="*/ 120 w 138"/>
                <a:gd name="T33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110">
                  <a:moveTo>
                    <a:pt x="120" y="31"/>
                  </a:moveTo>
                  <a:cubicBezTo>
                    <a:pt x="127" y="27"/>
                    <a:pt x="134" y="4"/>
                    <a:pt x="124" y="1"/>
                  </a:cubicBezTo>
                  <a:cubicBezTo>
                    <a:pt x="119" y="0"/>
                    <a:pt x="111" y="8"/>
                    <a:pt x="107" y="9"/>
                  </a:cubicBezTo>
                  <a:cubicBezTo>
                    <a:pt x="99" y="11"/>
                    <a:pt x="91" y="12"/>
                    <a:pt x="83" y="13"/>
                  </a:cubicBezTo>
                  <a:cubicBezTo>
                    <a:pt x="70" y="14"/>
                    <a:pt x="57" y="15"/>
                    <a:pt x="46" y="21"/>
                  </a:cubicBezTo>
                  <a:cubicBezTo>
                    <a:pt x="39" y="24"/>
                    <a:pt x="31" y="32"/>
                    <a:pt x="28" y="40"/>
                  </a:cubicBezTo>
                  <a:cubicBezTo>
                    <a:pt x="22" y="36"/>
                    <a:pt x="15" y="36"/>
                    <a:pt x="10" y="40"/>
                  </a:cubicBezTo>
                  <a:cubicBezTo>
                    <a:pt x="5" y="44"/>
                    <a:pt x="2" y="50"/>
                    <a:pt x="1" y="57"/>
                  </a:cubicBezTo>
                  <a:cubicBezTo>
                    <a:pt x="0" y="63"/>
                    <a:pt x="1" y="70"/>
                    <a:pt x="3" y="76"/>
                  </a:cubicBezTo>
                  <a:cubicBezTo>
                    <a:pt x="4" y="81"/>
                    <a:pt x="12" y="110"/>
                    <a:pt x="20" y="107"/>
                  </a:cubicBezTo>
                  <a:cubicBezTo>
                    <a:pt x="24" y="105"/>
                    <a:pt x="22" y="100"/>
                    <a:pt x="22" y="98"/>
                  </a:cubicBezTo>
                  <a:cubicBezTo>
                    <a:pt x="22" y="94"/>
                    <a:pt x="21" y="90"/>
                    <a:pt x="21" y="86"/>
                  </a:cubicBezTo>
                  <a:cubicBezTo>
                    <a:pt x="21" y="79"/>
                    <a:pt x="23" y="70"/>
                    <a:pt x="30" y="67"/>
                  </a:cubicBezTo>
                  <a:cubicBezTo>
                    <a:pt x="34" y="65"/>
                    <a:pt x="39" y="65"/>
                    <a:pt x="43" y="66"/>
                  </a:cubicBezTo>
                  <a:cubicBezTo>
                    <a:pt x="47" y="67"/>
                    <a:pt x="51" y="68"/>
                    <a:pt x="55" y="69"/>
                  </a:cubicBezTo>
                  <a:cubicBezTo>
                    <a:pt x="77" y="76"/>
                    <a:pt x="103" y="71"/>
                    <a:pt x="121" y="57"/>
                  </a:cubicBezTo>
                  <a:cubicBezTo>
                    <a:pt x="129" y="50"/>
                    <a:pt x="138" y="21"/>
                    <a:pt x="120" y="31"/>
                  </a:cubicBezTo>
                  <a:close/>
                </a:path>
              </a:pathLst>
            </a:custGeom>
            <a:solidFill>
              <a:srgbClr val="AD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0" name="Freeform 1285"/>
            <p:cNvSpPr>
              <a:spLocks/>
            </p:cNvSpPr>
            <p:nvPr/>
          </p:nvSpPr>
          <p:spPr bwMode="auto">
            <a:xfrm>
              <a:off x="11609387" y="13123863"/>
              <a:ext cx="228600" cy="123825"/>
            </a:xfrm>
            <a:custGeom>
              <a:avLst/>
              <a:gdLst>
                <a:gd name="T0" fmla="*/ 23 w 24"/>
                <a:gd name="T1" fmla="*/ 10 h 13"/>
                <a:gd name="T2" fmla="*/ 8 w 24"/>
                <a:gd name="T3" fmla="*/ 5 h 13"/>
                <a:gd name="T4" fmla="*/ 5 w 24"/>
                <a:gd name="T5" fmla="*/ 3 h 13"/>
                <a:gd name="T6" fmla="*/ 3 w 24"/>
                <a:gd name="T7" fmla="*/ 1 h 13"/>
                <a:gd name="T8" fmla="*/ 0 w 24"/>
                <a:gd name="T9" fmla="*/ 5 h 13"/>
                <a:gd name="T10" fmla="*/ 3 w 24"/>
                <a:gd name="T11" fmla="*/ 8 h 13"/>
                <a:gd name="T12" fmla="*/ 20 w 24"/>
                <a:gd name="T13" fmla="*/ 13 h 13"/>
                <a:gd name="T14" fmla="*/ 22 w 24"/>
                <a:gd name="T15" fmla="*/ 12 h 13"/>
                <a:gd name="T16" fmla="*/ 23 w 24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">
                  <a:moveTo>
                    <a:pt x="23" y="10"/>
                  </a:moveTo>
                  <a:cubicBezTo>
                    <a:pt x="18" y="10"/>
                    <a:pt x="13" y="8"/>
                    <a:pt x="8" y="5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1" y="0"/>
                    <a:pt x="0" y="3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8" y="11"/>
                    <a:pt x="14" y="13"/>
                    <a:pt x="20" y="13"/>
                  </a:cubicBezTo>
                  <a:cubicBezTo>
                    <a:pt x="21" y="13"/>
                    <a:pt x="22" y="13"/>
                    <a:pt x="22" y="12"/>
                  </a:cubicBezTo>
                  <a:cubicBezTo>
                    <a:pt x="23" y="12"/>
                    <a:pt x="24" y="11"/>
                    <a:pt x="23" y="10"/>
                  </a:cubicBezTo>
                  <a:close/>
                </a:path>
              </a:pathLst>
            </a:custGeom>
            <a:solidFill>
              <a:srgbClr val="EEE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1" name="Freeform 1286"/>
            <p:cNvSpPr>
              <a:spLocks/>
            </p:cNvSpPr>
            <p:nvPr/>
          </p:nvSpPr>
          <p:spPr bwMode="auto">
            <a:xfrm>
              <a:off x="11637962" y="13114338"/>
              <a:ext cx="200025" cy="95250"/>
            </a:xfrm>
            <a:custGeom>
              <a:avLst/>
              <a:gdLst>
                <a:gd name="T0" fmla="*/ 21 w 21"/>
                <a:gd name="T1" fmla="*/ 9 h 10"/>
                <a:gd name="T2" fmla="*/ 21 w 21"/>
                <a:gd name="T3" fmla="*/ 10 h 10"/>
                <a:gd name="T4" fmla="*/ 17 w 21"/>
                <a:gd name="T5" fmla="*/ 9 h 10"/>
                <a:gd name="T6" fmla="*/ 9 w 21"/>
                <a:gd name="T7" fmla="*/ 7 h 10"/>
                <a:gd name="T8" fmla="*/ 0 w 21"/>
                <a:gd name="T9" fmla="*/ 1 h 10"/>
                <a:gd name="T10" fmla="*/ 0 w 21"/>
                <a:gd name="T11" fmla="*/ 1 h 10"/>
                <a:gd name="T12" fmla="*/ 1 w 21"/>
                <a:gd name="T13" fmla="*/ 0 h 10"/>
                <a:gd name="T14" fmla="*/ 11 w 21"/>
                <a:gd name="T15" fmla="*/ 6 h 10"/>
                <a:gd name="T16" fmla="*/ 17 w 21"/>
                <a:gd name="T17" fmla="*/ 8 h 10"/>
                <a:gd name="T18" fmla="*/ 21 w 21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0">
                  <a:moveTo>
                    <a:pt x="21" y="9"/>
                  </a:moveTo>
                  <a:cubicBezTo>
                    <a:pt x="21" y="9"/>
                    <a:pt x="21" y="10"/>
                    <a:pt x="21" y="10"/>
                  </a:cubicBezTo>
                  <a:cubicBezTo>
                    <a:pt x="19" y="10"/>
                    <a:pt x="18" y="10"/>
                    <a:pt x="17" y="9"/>
                  </a:cubicBezTo>
                  <a:cubicBezTo>
                    <a:pt x="14" y="9"/>
                    <a:pt x="12" y="8"/>
                    <a:pt x="9" y="7"/>
                  </a:cubicBezTo>
                  <a:cubicBezTo>
                    <a:pt x="6" y="6"/>
                    <a:pt x="2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4" y="3"/>
                    <a:pt x="7" y="5"/>
                    <a:pt x="11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8" y="8"/>
                    <a:pt x="20" y="9"/>
                    <a:pt x="21" y="9"/>
                  </a:cubicBezTo>
                  <a:close/>
                </a:path>
              </a:pathLst>
            </a:custGeom>
            <a:solidFill>
              <a:srgbClr val="50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2" name="Freeform 1287"/>
            <p:cNvSpPr>
              <a:spLocks/>
            </p:cNvSpPr>
            <p:nvPr/>
          </p:nvSpPr>
          <p:spPr bwMode="auto">
            <a:xfrm>
              <a:off x="11085512" y="10902951"/>
              <a:ext cx="685800" cy="171450"/>
            </a:xfrm>
            <a:custGeom>
              <a:avLst/>
              <a:gdLst>
                <a:gd name="T0" fmla="*/ 70 w 72"/>
                <a:gd name="T1" fmla="*/ 0 h 18"/>
                <a:gd name="T2" fmla="*/ 64 w 72"/>
                <a:gd name="T3" fmla="*/ 5 h 18"/>
                <a:gd name="T4" fmla="*/ 55 w 72"/>
                <a:gd name="T5" fmla="*/ 9 h 18"/>
                <a:gd name="T6" fmla="*/ 38 w 72"/>
                <a:gd name="T7" fmla="*/ 13 h 18"/>
                <a:gd name="T8" fmla="*/ 2 w 72"/>
                <a:gd name="T9" fmla="*/ 12 h 18"/>
                <a:gd name="T10" fmla="*/ 2 w 72"/>
                <a:gd name="T11" fmla="*/ 15 h 18"/>
                <a:gd name="T12" fmla="*/ 41 w 72"/>
                <a:gd name="T13" fmla="*/ 15 h 18"/>
                <a:gd name="T14" fmla="*/ 60 w 72"/>
                <a:gd name="T15" fmla="*/ 10 h 18"/>
                <a:gd name="T16" fmla="*/ 72 w 72"/>
                <a:gd name="T17" fmla="*/ 1 h 18"/>
                <a:gd name="T18" fmla="*/ 70 w 7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8">
                  <a:moveTo>
                    <a:pt x="70" y="0"/>
                  </a:moveTo>
                  <a:cubicBezTo>
                    <a:pt x="68" y="2"/>
                    <a:pt x="66" y="4"/>
                    <a:pt x="64" y="5"/>
                  </a:cubicBezTo>
                  <a:cubicBezTo>
                    <a:pt x="61" y="7"/>
                    <a:pt x="58" y="8"/>
                    <a:pt x="55" y="9"/>
                  </a:cubicBezTo>
                  <a:cubicBezTo>
                    <a:pt x="49" y="10"/>
                    <a:pt x="44" y="12"/>
                    <a:pt x="38" y="13"/>
                  </a:cubicBezTo>
                  <a:cubicBezTo>
                    <a:pt x="26" y="15"/>
                    <a:pt x="14" y="14"/>
                    <a:pt x="2" y="12"/>
                  </a:cubicBezTo>
                  <a:cubicBezTo>
                    <a:pt x="1" y="12"/>
                    <a:pt x="0" y="14"/>
                    <a:pt x="2" y="15"/>
                  </a:cubicBezTo>
                  <a:cubicBezTo>
                    <a:pt x="14" y="18"/>
                    <a:pt x="28" y="18"/>
                    <a:pt x="41" y="15"/>
                  </a:cubicBezTo>
                  <a:cubicBezTo>
                    <a:pt x="47" y="14"/>
                    <a:pt x="54" y="13"/>
                    <a:pt x="60" y="10"/>
                  </a:cubicBezTo>
                  <a:cubicBezTo>
                    <a:pt x="65" y="8"/>
                    <a:pt x="70" y="6"/>
                    <a:pt x="72" y="1"/>
                  </a:cubicBezTo>
                  <a:cubicBezTo>
                    <a:pt x="72" y="1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3" name="Freeform 1288"/>
            <p:cNvSpPr>
              <a:spLocks/>
            </p:cNvSpPr>
            <p:nvPr/>
          </p:nvSpPr>
          <p:spPr bwMode="auto">
            <a:xfrm>
              <a:off x="11209337" y="10826751"/>
              <a:ext cx="495300" cy="114300"/>
            </a:xfrm>
            <a:custGeom>
              <a:avLst/>
              <a:gdLst>
                <a:gd name="T0" fmla="*/ 51 w 52"/>
                <a:gd name="T1" fmla="*/ 0 h 12"/>
                <a:gd name="T2" fmla="*/ 40 w 52"/>
                <a:gd name="T3" fmla="*/ 4 h 12"/>
                <a:gd name="T4" fmla="*/ 26 w 52"/>
                <a:gd name="T5" fmla="*/ 7 h 12"/>
                <a:gd name="T6" fmla="*/ 2 w 52"/>
                <a:gd name="T7" fmla="*/ 9 h 12"/>
                <a:gd name="T8" fmla="*/ 2 w 52"/>
                <a:gd name="T9" fmla="*/ 11 h 12"/>
                <a:gd name="T10" fmla="*/ 32 w 52"/>
                <a:gd name="T11" fmla="*/ 9 h 12"/>
                <a:gd name="T12" fmla="*/ 47 w 52"/>
                <a:gd name="T13" fmla="*/ 6 h 12"/>
                <a:gd name="T14" fmla="*/ 52 w 52"/>
                <a:gd name="T15" fmla="*/ 1 h 12"/>
                <a:gd name="T16" fmla="*/ 51 w 5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2">
                  <a:moveTo>
                    <a:pt x="51" y="0"/>
                  </a:moveTo>
                  <a:cubicBezTo>
                    <a:pt x="48" y="3"/>
                    <a:pt x="43" y="4"/>
                    <a:pt x="40" y="4"/>
                  </a:cubicBezTo>
                  <a:cubicBezTo>
                    <a:pt x="35" y="5"/>
                    <a:pt x="31" y="6"/>
                    <a:pt x="26" y="7"/>
                  </a:cubicBezTo>
                  <a:cubicBezTo>
                    <a:pt x="18" y="8"/>
                    <a:pt x="10" y="8"/>
                    <a:pt x="2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12" y="12"/>
                    <a:pt x="22" y="10"/>
                    <a:pt x="32" y="9"/>
                  </a:cubicBezTo>
                  <a:cubicBezTo>
                    <a:pt x="37" y="8"/>
                    <a:pt x="42" y="7"/>
                    <a:pt x="47" y="6"/>
                  </a:cubicBezTo>
                  <a:cubicBezTo>
                    <a:pt x="50" y="5"/>
                    <a:pt x="52" y="4"/>
                    <a:pt x="52" y="1"/>
                  </a:cubicBezTo>
                  <a:cubicBezTo>
                    <a:pt x="52" y="1"/>
                    <a:pt x="52" y="0"/>
                    <a:pt x="51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4" name="Freeform 1289"/>
            <p:cNvSpPr>
              <a:spLocks/>
            </p:cNvSpPr>
            <p:nvPr/>
          </p:nvSpPr>
          <p:spPr bwMode="auto">
            <a:xfrm>
              <a:off x="11152187" y="10655301"/>
              <a:ext cx="600075" cy="180975"/>
            </a:xfrm>
            <a:custGeom>
              <a:avLst/>
              <a:gdLst>
                <a:gd name="T0" fmla="*/ 62 w 63"/>
                <a:gd name="T1" fmla="*/ 0 h 19"/>
                <a:gd name="T2" fmla="*/ 55 w 63"/>
                <a:gd name="T3" fmla="*/ 1 h 19"/>
                <a:gd name="T4" fmla="*/ 45 w 63"/>
                <a:gd name="T5" fmla="*/ 2 h 19"/>
                <a:gd name="T6" fmla="*/ 29 w 63"/>
                <a:gd name="T7" fmla="*/ 4 h 19"/>
                <a:gd name="T8" fmla="*/ 0 w 63"/>
                <a:gd name="T9" fmla="*/ 17 h 19"/>
                <a:gd name="T10" fmla="*/ 1 w 63"/>
                <a:gd name="T11" fmla="*/ 18 h 19"/>
                <a:gd name="T12" fmla="*/ 29 w 63"/>
                <a:gd name="T13" fmla="*/ 7 h 19"/>
                <a:gd name="T14" fmla="*/ 44 w 63"/>
                <a:gd name="T15" fmla="*/ 5 h 19"/>
                <a:gd name="T16" fmla="*/ 53 w 63"/>
                <a:gd name="T17" fmla="*/ 4 h 19"/>
                <a:gd name="T18" fmla="*/ 62 w 63"/>
                <a:gd name="T19" fmla="*/ 3 h 19"/>
                <a:gd name="T20" fmla="*/ 63 w 63"/>
                <a:gd name="T21" fmla="*/ 3 h 19"/>
                <a:gd name="T22" fmla="*/ 63 w 63"/>
                <a:gd name="T23" fmla="*/ 2 h 19"/>
                <a:gd name="T24" fmla="*/ 62 w 63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9">
                  <a:moveTo>
                    <a:pt x="62" y="0"/>
                  </a:moveTo>
                  <a:cubicBezTo>
                    <a:pt x="60" y="0"/>
                    <a:pt x="58" y="0"/>
                    <a:pt x="55" y="1"/>
                  </a:cubicBezTo>
                  <a:cubicBezTo>
                    <a:pt x="52" y="1"/>
                    <a:pt x="49" y="1"/>
                    <a:pt x="45" y="2"/>
                  </a:cubicBezTo>
                  <a:cubicBezTo>
                    <a:pt x="40" y="3"/>
                    <a:pt x="35" y="3"/>
                    <a:pt x="29" y="4"/>
                  </a:cubicBezTo>
                  <a:cubicBezTo>
                    <a:pt x="19" y="6"/>
                    <a:pt x="8" y="10"/>
                    <a:pt x="0" y="17"/>
                  </a:cubicBezTo>
                  <a:cubicBezTo>
                    <a:pt x="0" y="18"/>
                    <a:pt x="1" y="19"/>
                    <a:pt x="1" y="18"/>
                  </a:cubicBezTo>
                  <a:cubicBezTo>
                    <a:pt x="10" y="13"/>
                    <a:pt x="19" y="9"/>
                    <a:pt x="29" y="7"/>
                  </a:cubicBezTo>
                  <a:cubicBezTo>
                    <a:pt x="34" y="6"/>
                    <a:pt x="39" y="5"/>
                    <a:pt x="44" y="5"/>
                  </a:cubicBezTo>
                  <a:cubicBezTo>
                    <a:pt x="47" y="4"/>
                    <a:pt x="50" y="4"/>
                    <a:pt x="53" y="4"/>
                  </a:cubicBezTo>
                  <a:cubicBezTo>
                    <a:pt x="54" y="4"/>
                    <a:pt x="60" y="2"/>
                    <a:pt x="62" y="3"/>
                  </a:cubicBezTo>
                  <a:cubicBezTo>
                    <a:pt x="62" y="4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3" y="1"/>
                    <a:pt x="62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5" name="Freeform 1290"/>
            <p:cNvSpPr>
              <a:spLocks/>
            </p:cNvSpPr>
            <p:nvPr/>
          </p:nvSpPr>
          <p:spPr bwMode="auto">
            <a:xfrm>
              <a:off x="10742612" y="11045826"/>
              <a:ext cx="161925" cy="190500"/>
            </a:xfrm>
            <a:custGeom>
              <a:avLst/>
              <a:gdLst>
                <a:gd name="T0" fmla="*/ 15 w 17"/>
                <a:gd name="T1" fmla="*/ 0 h 20"/>
                <a:gd name="T2" fmla="*/ 4 w 17"/>
                <a:gd name="T3" fmla="*/ 7 h 20"/>
                <a:gd name="T4" fmla="*/ 3 w 17"/>
                <a:gd name="T5" fmla="*/ 19 h 20"/>
                <a:gd name="T6" fmla="*/ 5 w 17"/>
                <a:gd name="T7" fmla="*/ 19 h 20"/>
                <a:gd name="T8" fmla="*/ 5 w 17"/>
                <a:gd name="T9" fmla="*/ 15 h 20"/>
                <a:gd name="T10" fmla="*/ 7 w 17"/>
                <a:gd name="T11" fmla="*/ 9 h 20"/>
                <a:gd name="T12" fmla="*/ 16 w 17"/>
                <a:gd name="T13" fmla="*/ 2 h 20"/>
                <a:gd name="T14" fmla="*/ 15 w 1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0">
                  <a:moveTo>
                    <a:pt x="15" y="0"/>
                  </a:moveTo>
                  <a:cubicBezTo>
                    <a:pt x="11" y="0"/>
                    <a:pt x="7" y="3"/>
                    <a:pt x="4" y="7"/>
                  </a:cubicBezTo>
                  <a:cubicBezTo>
                    <a:pt x="3" y="10"/>
                    <a:pt x="0" y="17"/>
                    <a:pt x="3" y="19"/>
                  </a:cubicBezTo>
                  <a:cubicBezTo>
                    <a:pt x="4" y="20"/>
                    <a:pt x="5" y="20"/>
                    <a:pt x="5" y="19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5" y="13"/>
                    <a:pt x="6" y="11"/>
                    <a:pt x="7" y="9"/>
                  </a:cubicBezTo>
                  <a:cubicBezTo>
                    <a:pt x="9" y="5"/>
                    <a:pt x="12" y="4"/>
                    <a:pt x="16" y="2"/>
                  </a:cubicBezTo>
                  <a:cubicBezTo>
                    <a:pt x="17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6" name="Freeform 1291"/>
            <p:cNvSpPr>
              <a:spLocks/>
            </p:cNvSpPr>
            <p:nvPr/>
          </p:nvSpPr>
          <p:spPr bwMode="auto">
            <a:xfrm>
              <a:off x="10742612" y="10922001"/>
              <a:ext cx="161925" cy="85725"/>
            </a:xfrm>
            <a:custGeom>
              <a:avLst/>
              <a:gdLst>
                <a:gd name="T0" fmla="*/ 17 w 17"/>
                <a:gd name="T1" fmla="*/ 8 h 9"/>
                <a:gd name="T2" fmla="*/ 0 w 17"/>
                <a:gd name="T3" fmla="*/ 5 h 9"/>
                <a:gd name="T4" fmla="*/ 0 w 17"/>
                <a:gd name="T5" fmla="*/ 7 h 9"/>
                <a:gd name="T6" fmla="*/ 0 w 17"/>
                <a:gd name="T7" fmla="*/ 8 h 9"/>
                <a:gd name="T8" fmla="*/ 1 w 17"/>
                <a:gd name="T9" fmla="*/ 8 h 9"/>
                <a:gd name="T10" fmla="*/ 3 w 17"/>
                <a:gd name="T11" fmla="*/ 7 h 9"/>
                <a:gd name="T12" fmla="*/ 7 w 17"/>
                <a:gd name="T13" fmla="*/ 5 h 9"/>
                <a:gd name="T14" fmla="*/ 16 w 17"/>
                <a:gd name="T15" fmla="*/ 8 h 9"/>
                <a:gd name="T16" fmla="*/ 17 w 1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7" y="8"/>
                  </a:moveTo>
                  <a:cubicBezTo>
                    <a:pt x="15" y="0"/>
                    <a:pt x="4" y="0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11" y="4"/>
                    <a:pt x="13" y="6"/>
                    <a:pt x="16" y="8"/>
                  </a:cubicBezTo>
                  <a:cubicBezTo>
                    <a:pt x="16" y="9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7" name="Freeform 1292"/>
            <p:cNvSpPr>
              <a:spLocks/>
            </p:cNvSpPr>
            <p:nvPr/>
          </p:nvSpPr>
          <p:spPr bwMode="auto">
            <a:xfrm>
              <a:off x="10828337" y="10883901"/>
              <a:ext cx="85725" cy="76200"/>
            </a:xfrm>
            <a:custGeom>
              <a:avLst/>
              <a:gdLst>
                <a:gd name="T0" fmla="*/ 9 w 9"/>
                <a:gd name="T1" fmla="*/ 7 h 8"/>
                <a:gd name="T2" fmla="*/ 8 w 9"/>
                <a:gd name="T3" fmla="*/ 5 h 8"/>
                <a:gd name="T4" fmla="*/ 6 w 9"/>
                <a:gd name="T5" fmla="*/ 3 h 8"/>
                <a:gd name="T6" fmla="*/ 1 w 9"/>
                <a:gd name="T7" fmla="*/ 0 h 8"/>
                <a:gd name="T8" fmla="*/ 1 w 9"/>
                <a:gd name="T9" fmla="*/ 3 h 8"/>
                <a:gd name="T10" fmla="*/ 5 w 9"/>
                <a:gd name="T11" fmla="*/ 5 h 8"/>
                <a:gd name="T12" fmla="*/ 6 w 9"/>
                <a:gd name="T13" fmla="*/ 6 h 8"/>
                <a:gd name="T14" fmla="*/ 8 w 9"/>
                <a:gd name="T15" fmla="*/ 7 h 8"/>
                <a:gd name="T16" fmla="*/ 9 w 9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cubicBezTo>
                    <a:pt x="9" y="6"/>
                    <a:pt x="9" y="5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B6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8" name="Freeform 1293"/>
            <p:cNvSpPr>
              <a:spLocks/>
            </p:cNvSpPr>
            <p:nvPr/>
          </p:nvSpPr>
          <p:spPr bwMode="auto">
            <a:xfrm>
              <a:off x="11028362" y="11474451"/>
              <a:ext cx="200025" cy="200025"/>
            </a:xfrm>
            <a:custGeom>
              <a:avLst/>
              <a:gdLst>
                <a:gd name="T0" fmla="*/ 20 w 21"/>
                <a:gd name="T1" fmla="*/ 13 h 21"/>
                <a:gd name="T2" fmla="*/ 11 w 21"/>
                <a:gd name="T3" fmla="*/ 1 h 21"/>
                <a:gd name="T4" fmla="*/ 1 w 21"/>
                <a:gd name="T5" fmla="*/ 9 h 21"/>
                <a:gd name="T6" fmla="*/ 9 w 21"/>
                <a:gd name="T7" fmla="*/ 20 h 21"/>
                <a:gd name="T8" fmla="*/ 20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21" y="8"/>
                    <a:pt x="17" y="1"/>
                    <a:pt x="11" y="1"/>
                  </a:cubicBezTo>
                  <a:cubicBezTo>
                    <a:pt x="7" y="0"/>
                    <a:pt x="2" y="5"/>
                    <a:pt x="1" y="9"/>
                  </a:cubicBezTo>
                  <a:cubicBezTo>
                    <a:pt x="0" y="14"/>
                    <a:pt x="4" y="19"/>
                    <a:pt x="9" y="20"/>
                  </a:cubicBezTo>
                  <a:cubicBezTo>
                    <a:pt x="13" y="21"/>
                    <a:pt x="19" y="17"/>
                    <a:pt x="20" y="13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9" name="Freeform 1294"/>
            <p:cNvSpPr>
              <a:spLocks/>
            </p:cNvSpPr>
            <p:nvPr/>
          </p:nvSpPr>
          <p:spPr bwMode="auto">
            <a:xfrm>
              <a:off x="11599862" y="11360151"/>
              <a:ext cx="200025" cy="190500"/>
            </a:xfrm>
            <a:custGeom>
              <a:avLst/>
              <a:gdLst>
                <a:gd name="T0" fmla="*/ 18 w 21"/>
                <a:gd name="T1" fmla="*/ 16 h 20"/>
                <a:gd name="T2" fmla="*/ 17 w 21"/>
                <a:gd name="T3" fmla="*/ 3 h 20"/>
                <a:gd name="T4" fmla="*/ 3 w 21"/>
                <a:gd name="T5" fmla="*/ 3 h 20"/>
                <a:gd name="T6" fmla="*/ 4 w 21"/>
                <a:gd name="T7" fmla="*/ 17 h 20"/>
                <a:gd name="T8" fmla="*/ 17 w 21"/>
                <a:gd name="T9" fmla="*/ 17 h 20"/>
                <a:gd name="T10" fmla="*/ 18 w 21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18" y="16"/>
                  </a:moveTo>
                  <a:cubicBezTo>
                    <a:pt x="21" y="12"/>
                    <a:pt x="20" y="6"/>
                    <a:pt x="17" y="3"/>
                  </a:cubicBezTo>
                  <a:cubicBezTo>
                    <a:pt x="13" y="0"/>
                    <a:pt x="7" y="0"/>
                    <a:pt x="3" y="3"/>
                  </a:cubicBezTo>
                  <a:cubicBezTo>
                    <a:pt x="0" y="7"/>
                    <a:pt x="0" y="13"/>
                    <a:pt x="4" y="17"/>
                  </a:cubicBezTo>
                  <a:cubicBezTo>
                    <a:pt x="7" y="20"/>
                    <a:pt x="13" y="20"/>
                    <a:pt x="17" y="17"/>
                  </a:cubicBezTo>
                  <a:cubicBezTo>
                    <a:pt x="18" y="17"/>
                    <a:pt x="17" y="17"/>
                    <a:pt x="18" y="16"/>
                  </a:cubicBezTo>
                  <a:close/>
                </a:path>
              </a:pathLst>
            </a:custGeom>
            <a:solidFill>
              <a:srgbClr val="E99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30" name="กลุ่ม 229"/>
          <p:cNvGrpSpPr/>
          <p:nvPr/>
        </p:nvGrpSpPr>
        <p:grpSpPr>
          <a:xfrm>
            <a:off x="2925706" y="3467856"/>
            <a:ext cx="7362187" cy="3540264"/>
            <a:chOff x="6229350" y="4205480"/>
            <a:chExt cx="2697163" cy="1296988"/>
          </a:xfrm>
        </p:grpSpPr>
        <p:sp>
          <p:nvSpPr>
            <p:cNvPr id="231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2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3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4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5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6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7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8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9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0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1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2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3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4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5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6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7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8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9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0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1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2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3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4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5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6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7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8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9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0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1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2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3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4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5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6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7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8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9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0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1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2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3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4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5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6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7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8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9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0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1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2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3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4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5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6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7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8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9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0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1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2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3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4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5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6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7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8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9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0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1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2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3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4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5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6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7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08" name="กลุ่ม 307"/>
          <p:cNvGrpSpPr/>
          <p:nvPr/>
        </p:nvGrpSpPr>
        <p:grpSpPr>
          <a:xfrm>
            <a:off x="731837" y="9296400"/>
            <a:ext cx="1617663" cy="1528762"/>
            <a:chOff x="12923536" y="7719569"/>
            <a:chExt cx="1617663" cy="1528762"/>
          </a:xfrm>
        </p:grpSpPr>
        <p:grpSp>
          <p:nvGrpSpPr>
            <p:cNvPr id="309" name="กลุ่ม 308"/>
            <p:cNvGrpSpPr/>
            <p:nvPr/>
          </p:nvGrpSpPr>
          <p:grpSpPr>
            <a:xfrm rot="3983525">
              <a:off x="12967987" y="7675118"/>
              <a:ext cx="1528762" cy="1617663"/>
              <a:chOff x="12827494" y="2271359"/>
              <a:chExt cx="1528762" cy="1617663"/>
            </a:xfrm>
          </p:grpSpPr>
          <p:sp>
            <p:nvSpPr>
              <p:cNvPr id="311" name="Freeform 29"/>
              <p:cNvSpPr>
                <a:spLocks/>
              </p:cNvSpPr>
              <p:nvPr/>
            </p:nvSpPr>
            <p:spPr bwMode="auto">
              <a:xfrm>
                <a:off x="12827494" y="2271359"/>
                <a:ext cx="1528762" cy="1617663"/>
              </a:xfrm>
              <a:custGeom>
                <a:avLst/>
                <a:gdLst>
                  <a:gd name="T0" fmla="*/ 58 w 86"/>
                  <a:gd name="T1" fmla="*/ 8 h 91"/>
                  <a:gd name="T2" fmla="*/ 8 w 86"/>
                  <a:gd name="T3" fmla="*/ 28 h 91"/>
                  <a:gd name="T4" fmla="*/ 29 w 86"/>
                  <a:gd name="T5" fmla="*/ 77 h 91"/>
                  <a:gd name="T6" fmla="*/ 63 w 86"/>
                  <a:gd name="T7" fmla="*/ 91 h 91"/>
                  <a:gd name="T8" fmla="*/ 78 w 86"/>
                  <a:gd name="T9" fmla="*/ 57 h 91"/>
                  <a:gd name="T10" fmla="*/ 58 w 86"/>
                  <a:gd name="T11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1">
                    <a:moveTo>
                      <a:pt x="58" y="8"/>
                    </a:moveTo>
                    <a:cubicBezTo>
                      <a:pt x="38" y="0"/>
                      <a:pt x="16" y="9"/>
                      <a:pt x="8" y="28"/>
                    </a:cubicBezTo>
                    <a:cubicBezTo>
                      <a:pt x="0" y="47"/>
                      <a:pt x="10" y="69"/>
                      <a:pt x="29" y="7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6" y="37"/>
                      <a:pt x="77" y="15"/>
                      <a:pt x="58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2" name="Freeform 30"/>
              <p:cNvSpPr>
                <a:spLocks/>
              </p:cNvSpPr>
              <p:nvPr/>
            </p:nvSpPr>
            <p:spPr bwMode="auto">
              <a:xfrm>
                <a:off x="13059269" y="2501547"/>
                <a:ext cx="1066800" cy="1049338"/>
              </a:xfrm>
              <a:custGeom>
                <a:avLst/>
                <a:gdLst>
                  <a:gd name="T0" fmla="*/ 54 w 60"/>
                  <a:gd name="T1" fmla="*/ 39 h 59"/>
                  <a:gd name="T2" fmla="*/ 20 w 60"/>
                  <a:gd name="T3" fmla="*/ 53 h 59"/>
                  <a:gd name="T4" fmla="*/ 6 w 60"/>
                  <a:gd name="T5" fmla="*/ 19 h 59"/>
                  <a:gd name="T6" fmla="*/ 40 w 60"/>
                  <a:gd name="T7" fmla="*/ 5 h 59"/>
                  <a:gd name="T8" fmla="*/ 54 w 60"/>
                  <a:gd name="T9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4" y="39"/>
                    </a:moveTo>
                    <a:cubicBezTo>
                      <a:pt x="49" y="53"/>
                      <a:pt x="33" y="59"/>
                      <a:pt x="20" y="53"/>
                    </a:cubicBezTo>
                    <a:cubicBezTo>
                      <a:pt x="7" y="48"/>
                      <a:pt x="0" y="33"/>
                      <a:pt x="6" y="19"/>
                    </a:cubicBezTo>
                    <a:cubicBezTo>
                      <a:pt x="12" y="6"/>
                      <a:pt x="27" y="0"/>
                      <a:pt x="40" y="5"/>
                    </a:cubicBezTo>
                    <a:cubicBezTo>
                      <a:pt x="53" y="11"/>
                      <a:pt x="60" y="26"/>
                      <a:pt x="5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10" name="TextBox 309"/>
            <p:cNvSpPr txBox="1"/>
            <p:nvPr/>
          </p:nvSpPr>
          <p:spPr>
            <a:xfrm>
              <a:off x="13298446" y="8166957"/>
              <a:ext cx="9673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Lato Black" charset="0"/>
                  <a:ea typeface="Lato Black" charset="0"/>
                  <a:cs typeface="Lato Black" charset="0"/>
                </a:rPr>
                <a:t>1</a:t>
              </a:r>
              <a:endParaRPr lang="en-US" sz="24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313" name="กลุ่ม 312"/>
          <p:cNvGrpSpPr/>
          <p:nvPr/>
        </p:nvGrpSpPr>
        <p:grpSpPr>
          <a:xfrm>
            <a:off x="2402806" y="9429442"/>
            <a:ext cx="6065435" cy="3300720"/>
            <a:chOff x="13478836" y="4166880"/>
            <a:chExt cx="6065435" cy="3300720"/>
          </a:xfrm>
        </p:grpSpPr>
        <p:sp>
          <p:nvSpPr>
            <p:cNvPr id="314" name="TextBox 313"/>
            <p:cNvSpPr txBox="1"/>
            <p:nvPr/>
          </p:nvSpPr>
          <p:spPr>
            <a:xfrm>
              <a:off x="13478836" y="4166880"/>
              <a:ext cx="5922001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rPr>
                <a:t>BACK TO SCHOOL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3478837" y="4840192"/>
              <a:ext cx="6065434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  <a:latin typeface="Lato Black" charset="0"/>
                  <a:ea typeface="Lato Black" charset="0"/>
                  <a:cs typeface="Lato Black" charset="0"/>
                </a:rPr>
                <a:t>Description this here</a:t>
              </a:r>
              <a:endParaRPr lang="en-US" sz="24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316" name="TextBox 30"/>
            <p:cNvSpPr txBox="1">
              <a:spLocks noChangeArrowheads="1"/>
            </p:cNvSpPr>
            <p:nvPr/>
          </p:nvSpPr>
          <p:spPr bwMode="auto">
            <a:xfrm>
              <a:off x="13527192" y="5454741"/>
              <a:ext cx="5873645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sem congue conva ornare ante Lorem ipsum dolor sit amet, consectetur adipiscing elit. 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17" name="กลุ่ม 316"/>
          <p:cNvGrpSpPr/>
          <p:nvPr/>
        </p:nvGrpSpPr>
        <p:grpSpPr>
          <a:xfrm>
            <a:off x="8275637" y="9296400"/>
            <a:ext cx="1617663" cy="1528762"/>
            <a:chOff x="12923536" y="7719569"/>
            <a:chExt cx="1617663" cy="1528762"/>
          </a:xfrm>
        </p:grpSpPr>
        <p:grpSp>
          <p:nvGrpSpPr>
            <p:cNvPr id="318" name="กลุ่ม 317"/>
            <p:cNvGrpSpPr/>
            <p:nvPr/>
          </p:nvGrpSpPr>
          <p:grpSpPr>
            <a:xfrm rot="3983525">
              <a:off x="12967987" y="7675118"/>
              <a:ext cx="1528762" cy="1617663"/>
              <a:chOff x="12827494" y="2271359"/>
              <a:chExt cx="1528762" cy="1617663"/>
            </a:xfrm>
          </p:grpSpPr>
          <p:sp>
            <p:nvSpPr>
              <p:cNvPr id="320" name="Freeform 29"/>
              <p:cNvSpPr>
                <a:spLocks/>
              </p:cNvSpPr>
              <p:nvPr/>
            </p:nvSpPr>
            <p:spPr bwMode="auto">
              <a:xfrm>
                <a:off x="12827494" y="2271359"/>
                <a:ext cx="1528762" cy="1617663"/>
              </a:xfrm>
              <a:custGeom>
                <a:avLst/>
                <a:gdLst>
                  <a:gd name="T0" fmla="*/ 58 w 86"/>
                  <a:gd name="T1" fmla="*/ 8 h 91"/>
                  <a:gd name="T2" fmla="*/ 8 w 86"/>
                  <a:gd name="T3" fmla="*/ 28 h 91"/>
                  <a:gd name="T4" fmla="*/ 29 w 86"/>
                  <a:gd name="T5" fmla="*/ 77 h 91"/>
                  <a:gd name="T6" fmla="*/ 63 w 86"/>
                  <a:gd name="T7" fmla="*/ 91 h 91"/>
                  <a:gd name="T8" fmla="*/ 78 w 86"/>
                  <a:gd name="T9" fmla="*/ 57 h 91"/>
                  <a:gd name="T10" fmla="*/ 58 w 86"/>
                  <a:gd name="T11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1">
                    <a:moveTo>
                      <a:pt x="58" y="8"/>
                    </a:moveTo>
                    <a:cubicBezTo>
                      <a:pt x="38" y="0"/>
                      <a:pt x="16" y="9"/>
                      <a:pt x="8" y="28"/>
                    </a:cubicBezTo>
                    <a:cubicBezTo>
                      <a:pt x="0" y="47"/>
                      <a:pt x="10" y="69"/>
                      <a:pt x="29" y="7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6" y="37"/>
                      <a:pt x="77" y="15"/>
                      <a:pt x="58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1" name="Freeform 30"/>
              <p:cNvSpPr>
                <a:spLocks/>
              </p:cNvSpPr>
              <p:nvPr/>
            </p:nvSpPr>
            <p:spPr bwMode="auto">
              <a:xfrm>
                <a:off x="13059269" y="2501547"/>
                <a:ext cx="1066800" cy="1049338"/>
              </a:xfrm>
              <a:custGeom>
                <a:avLst/>
                <a:gdLst>
                  <a:gd name="T0" fmla="*/ 54 w 60"/>
                  <a:gd name="T1" fmla="*/ 39 h 59"/>
                  <a:gd name="T2" fmla="*/ 20 w 60"/>
                  <a:gd name="T3" fmla="*/ 53 h 59"/>
                  <a:gd name="T4" fmla="*/ 6 w 60"/>
                  <a:gd name="T5" fmla="*/ 19 h 59"/>
                  <a:gd name="T6" fmla="*/ 40 w 60"/>
                  <a:gd name="T7" fmla="*/ 5 h 59"/>
                  <a:gd name="T8" fmla="*/ 54 w 60"/>
                  <a:gd name="T9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4" y="39"/>
                    </a:moveTo>
                    <a:cubicBezTo>
                      <a:pt x="49" y="53"/>
                      <a:pt x="33" y="59"/>
                      <a:pt x="20" y="53"/>
                    </a:cubicBezTo>
                    <a:cubicBezTo>
                      <a:pt x="7" y="48"/>
                      <a:pt x="0" y="33"/>
                      <a:pt x="6" y="19"/>
                    </a:cubicBezTo>
                    <a:cubicBezTo>
                      <a:pt x="12" y="6"/>
                      <a:pt x="27" y="0"/>
                      <a:pt x="40" y="5"/>
                    </a:cubicBezTo>
                    <a:cubicBezTo>
                      <a:pt x="53" y="11"/>
                      <a:pt x="60" y="26"/>
                      <a:pt x="5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19" name="TextBox 318"/>
            <p:cNvSpPr txBox="1"/>
            <p:nvPr/>
          </p:nvSpPr>
          <p:spPr>
            <a:xfrm>
              <a:off x="13298446" y="8166957"/>
              <a:ext cx="9673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Lato Black" charset="0"/>
                  <a:ea typeface="Lato Black" charset="0"/>
                  <a:cs typeface="Lato Black" charset="0"/>
                </a:rPr>
                <a:t>2</a:t>
              </a:r>
              <a:endParaRPr lang="en-US" sz="24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322" name="กลุ่ม 321"/>
          <p:cNvGrpSpPr/>
          <p:nvPr/>
        </p:nvGrpSpPr>
        <p:grpSpPr>
          <a:xfrm>
            <a:off x="9946606" y="9429442"/>
            <a:ext cx="6065435" cy="3300720"/>
            <a:chOff x="13478836" y="4166880"/>
            <a:chExt cx="6065435" cy="3300720"/>
          </a:xfrm>
        </p:grpSpPr>
        <p:sp>
          <p:nvSpPr>
            <p:cNvPr id="323" name="TextBox 322"/>
            <p:cNvSpPr txBox="1"/>
            <p:nvPr/>
          </p:nvSpPr>
          <p:spPr>
            <a:xfrm>
              <a:off x="13478836" y="4166880"/>
              <a:ext cx="5922001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rPr>
                <a:t>MEETING FRIENDS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3478837" y="4840192"/>
              <a:ext cx="6065434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  <a:latin typeface="Lato Black" charset="0"/>
                  <a:ea typeface="Lato Black" charset="0"/>
                  <a:cs typeface="Lato Black" charset="0"/>
                </a:rPr>
                <a:t>Description this here</a:t>
              </a:r>
              <a:endParaRPr lang="en-US" sz="24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325" name="TextBox 30"/>
            <p:cNvSpPr txBox="1">
              <a:spLocks noChangeArrowheads="1"/>
            </p:cNvSpPr>
            <p:nvPr/>
          </p:nvSpPr>
          <p:spPr bwMode="auto">
            <a:xfrm>
              <a:off x="13527192" y="5454741"/>
              <a:ext cx="5873645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sem congue conva ornare ante Lorem ipsum dolor sit amet, consectetur adipiscing elit. 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26" name="กลุ่ม 325"/>
          <p:cNvGrpSpPr/>
          <p:nvPr/>
        </p:nvGrpSpPr>
        <p:grpSpPr>
          <a:xfrm>
            <a:off x="15846751" y="9296400"/>
            <a:ext cx="1617663" cy="1528762"/>
            <a:chOff x="12923536" y="7719569"/>
            <a:chExt cx="1617663" cy="1528762"/>
          </a:xfrm>
        </p:grpSpPr>
        <p:grpSp>
          <p:nvGrpSpPr>
            <p:cNvPr id="327" name="กลุ่ม 326"/>
            <p:cNvGrpSpPr/>
            <p:nvPr/>
          </p:nvGrpSpPr>
          <p:grpSpPr>
            <a:xfrm rot="3983525">
              <a:off x="12967987" y="7675118"/>
              <a:ext cx="1528762" cy="1617663"/>
              <a:chOff x="12827494" y="2271359"/>
              <a:chExt cx="1528762" cy="1617663"/>
            </a:xfrm>
          </p:grpSpPr>
          <p:sp>
            <p:nvSpPr>
              <p:cNvPr id="329" name="Freeform 29"/>
              <p:cNvSpPr>
                <a:spLocks/>
              </p:cNvSpPr>
              <p:nvPr/>
            </p:nvSpPr>
            <p:spPr bwMode="auto">
              <a:xfrm>
                <a:off x="12827494" y="2271359"/>
                <a:ext cx="1528762" cy="1617663"/>
              </a:xfrm>
              <a:custGeom>
                <a:avLst/>
                <a:gdLst>
                  <a:gd name="T0" fmla="*/ 58 w 86"/>
                  <a:gd name="T1" fmla="*/ 8 h 91"/>
                  <a:gd name="T2" fmla="*/ 8 w 86"/>
                  <a:gd name="T3" fmla="*/ 28 h 91"/>
                  <a:gd name="T4" fmla="*/ 29 w 86"/>
                  <a:gd name="T5" fmla="*/ 77 h 91"/>
                  <a:gd name="T6" fmla="*/ 63 w 86"/>
                  <a:gd name="T7" fmla="*/ 91 h 91"/>
                  <a:gd name="T8" fmla="*/ 78 w 86"/>
                  <a:gd name="T9" fmla="*/ 57 h 91"/>
                  <a:gd name="T10" fmla="*/ 58 w 86"/>
                  <a:gd name="T11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1">
                    <a:moveTo>
                      <a:pt x="58" y="8"/>
                    </a:moveTo>
                    <a:cubicBezTo>
                      <a:pt x="38" y="0"/>
                      <a:pt x="16" y="9"/>
                      <a:pt x="8" y="28"/>
                    </a:cubicBezTo>
                    <a:cubicBezTo>
                      <a:pt x="0" y="47"/>
                      <a:pt x="10" y="69"/>
                      <a:pt x="29" y="7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6" y="37"/>
                      <a:pt x="77" y="15"/>
                      <a:pt x="58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0" name="Freeform 30"/>
              <p:cNvSpPr>
                <a:spLocks/>
              </p:cNvSpPr>
              <p:nvPr/>
            </p:nvSpPr>
            <p:spPr bwMode="auto">
              <a:xfrm>
                <a:off x="13059269" y="2501547"/>
                <a:ext cx="1066800" cy="1049338"/>
              </a:xfrm>
              <a:custGeom>
                <a:avLst/>
                <a:gdLst>
                  <a:gd name="T0" fmla="*/ 54 w 60"/>
                  <a:gd name="T1" fmla="*/ 39 h 59"/>
                  <a:gd name="T2" fmla="*/ 20 w 60"/>
                  <a:gd name="T3" fmla="*/ 53 h 59"/>
                  <a:gd name="T4" fmla="*/ 6 w 60"/>
                  <a:gd name="T5" fmla="*/ 19 h 59"/>
                  <a:gd name="T6" fmla="*/ 40 w 60"/>
                  <a:gd name="T7" fmla="*/ 5 h 59"/>
                  <a:gd name="T8" fmla="*/ 54 w 60"/>
                  <a:gd name="T9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4" y="39"/>
                    </a:moveTo>
                    <a:cubicBezTo>
                      <a:pt x="49" y="53"/>
                      <a:pt x="33" y="59"/>
                      <a:pt x="20" y="53"/>
                    </a:cubicBezTo>
                    <a:cubicBezTo>
                      <a:pt x="7" y="48"/>
                      <a:pt x="0" y="33"/>
                      <a:pt x="6" y="19"/>
                    </a:cubicBezTo>
                    <a:cubicBezTo>
                      <a:pt x="12" y="6"/>
                      <a:pt x="27" y="0"/>
                      <a:pt x="40" y="5"/>
                    </a:cubicBezTo>
                    <a:cubicBezTo>
                      <a:pt x="53" y="11"/>
                      <a:pt x="60" y="26"/>
                      <a:pt x="54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28" name="TextBox 327"/>
            <p:cNvSpPr txBox="1"/>
            <p:nvPr/>
          </p:nvSpPr>
          <p:spPr>
            <a:xfrm>
              <a:off x="13298446" y="8166957"/>
              <a:ext cx="9673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Lato Black" charset="0"/>
                  <a:ea typeface="Lato Black" charset="0"/>
                  <a:cs typeface="Lato Black" charset="0"/>
                </a:rPr>
                <a:t>3</a:t>
              </a:r>
              <a:endParaRPr lang="en-US" sz="2400" b="1" dirty="0">
                <a:solidFill>
                  <a:schemeClr val="accent3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331" name="กลุ่ม 330"/>
          <p:cNvGrpSpPr/>
          <p:nvPr/>
        </p:nvGrpSpPr>
        <p:grpSpPr>
          <a:xfrm>
            <a:off x="17517720" y="9429442"/>
            <a:ext cx="6065435" cy="3300720"/>
            <a:chOff x="13478836" y="4166880"/>
            <a:chExt cx="6065435" cy="3300720"/>
          </a:xfrm>
        </p:grpSpPr>
        <p:sp>
          <p:nvSpPr>
            <p:cNvPr id="332" name="TextBox 331"/>
            <p:cNvSpPr txBox="1"/>
            <p:nvPr/>
          </p:nvSpPr>
          <p:spPr>
            <a:xfrm>
              <a:off x="13478836" y="4166880"/>
              <a:ext cx="5922001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Lato Black" charset="0"/>
                </a:rPr>
                <a:t>GO TO SCHOOL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3478837" y="4840192"/>
              <a:ext cx="6065434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  <a:latin typeface="Lato Black" charset="0"/>
                  <a:ea typeface="Lato Black" charset="0"/>
                  <a:cs typeface="Lato Black" charset="0"/>
                </a:rPr>
                <a:t>Description this here</a:t>
              </a:r>
              <a:endParaRPr lang="en-US" sz="24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334" name="TextBox 30"/>
            <p:cNvSpPr txBox="1">
              <a:spLocks noChangeArrowheads="1"/>
            </p:cNvSpPr>
            <p:nvPr/>
          </p:nvSpPr>
          <p:spPr bwMode="auto">
            <a:xfrm>
              <a:off x="13527192" y="5454741"/>
              <a:ext cx="5873645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pt-BR" sz="2400" dirty="0">
                  <a:solidFill>
                    <a:schemeClr val="bg1">
                      <a:lumMod val="95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Lorem ipsum dolor sit amet, consectetur sem congue conva ornare ante Lorem ipsum dolor sit amet, consectetur adipiscing elit. 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591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41" grpId="0" animBg="1"/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24323675" cy="137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10481833" y="2856209"/>
            <a:ext cx="2289604" cy="3544590"/>
            <a:chOff x="12511847" y="2458778"/>
            <a:chExt cx="973138" cy="1506538"/>
          </a:xfrm>
        </p:grpSpPr>
        <p:sp>
          <p:nvSpPr>
            <p:cNvPr id="4" name="Rectangle 526"/>
            <p:cNvSpPr>
              <a:spLocks noChangeArrowheads="1"/>
            </p:cNvSpPr>
            <p:nvPr/>
          </p:nvSpPr>
          <p:spPr bwMode="auto">
            <a:xfrm>
              <a:off x="12521372" y="2896928"/>
              <a:ext cx="954088" cy="1068388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Rectangle 527"/>
            <p:cNvSpPr>
              <a:spLocks noChangeArrowheads="1"/>
            </p:cNvSpPr>
            <p:nvPr/>
          </p:nvSpPr>
          <p:spPr bwMode="auto">
            <a:xfrm>
              <a:off x="12521372" y="2896928"/>
              <a:ext cx="954088" cy="57150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Rectangle 528"/>
            <p:cNvSpPr>
              <a:spLocks noChangeArrowheads="1"/>
            </p:cNvSpPr>
            <p:nvPr/>
          </p:nvSpPr>
          <p:spPr bwMode="auto">
            <a:xfrm>
              <a:off x="12521372" y="2458778"/>
              <a:ext cx="954088" cy="438150"/>
            </a:xfrm>
            <a:prstGeom prst="rect">
              <a:avLst/>
            </a:prstGeom>
            <a:solidFill>
              <a:srgbClr val="B0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Rectangle 529"/>
            <p:cNvSpPr>
              <a:spLocks noChangeArrowheads="1"/>
            </p:cNvSpPr>
            <p:nvPr/>
          </p:nvSpPr>
          <p:spPr bwMode="auto">
            <a:xfrm>
              <a:off x="12511847" y="2868353"/>
              <a:ext cx="973138" cy="47625"/>
            </a:xfrm>
            <a:prstGeom prst="rect">
              <a:avLst/>
            </a:pr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530"/>
            <p:cNvSpPr>
              <a:spLocks noEditPoints="1"/>
            </p:cNvSpPr>
            <p:nvPr/>
          </p:nvSpPr>
          <p:spPr bwMode="auto">
            <a:xfrm>
              <a:off x="12597572" y="2515928"/>
              <a:ext cx="363538" cy="257175"/>
            </a:xfrm>
            <a:custGeom>
              <a:avLst/>
              <a:gdLst>
                <a:gd name="T0" fmla="*/ 0 w 229"/>
                <a:gd name="T1" fmla="*/ 162 h 162"/>
                <a:gd name="T2" fmla="*/ 229 w 229"/>
                <a:gd name="T3" fmla="*/ 162 h 162"/>
                <a:gd name="T4" fmla="*/ 114 w 229"/>
                <a:gd name="T5" fmla="*/ 0 h 162"/>
                <a:gd name="T6" fmla="*/ 0 w 229"/>
                <a:gd name="T7" fmla="*/ 162 h 162"/>
                <a:gd name="T8" fmla="*/ 30 w 229"/>
                <a:gd name="T9" fmla="*/ 156 h 162"/>
                <a:gd name="T10" fmla="*/ 114 w 229"/>
                <a:gd name="T11" fmla="*/ 36 h 162"/>
                <a:gd name="T12" fmla="*/ 199 w 229"/>
                <a:gd name="T13" fmla="*/ 156 h 162"/>
                <a:gd name="T14" fmla="*/ 30 w 229"/>
                <a:gd name="T15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62">
                  <a:moveTo>
                    <a:pt x="0" y="162"/>
                  </a:moveTo>
                  <a:lnTo>
                    <a:pt x="229" y="162"/>
                  </a:lnTo>
                  <a:lnTo>
                    <a:pt x="114" y="0"/>
                  </a:lnTo>
                  <a:lnTo>
                    <a:pt x="0" y="162"/>
                  </a:lnTo>
                  <a:close/>
                  <a:moveTo>
                    <a:pt x="30" y="156"/>
                  </a:moveTo>
                  <a:lnTo>
                    <a:pt x="114" y="36"/>
                  </a:lnTo>
                  <a:lnTo>
                    <a:pt x="199" y="156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531"/>
            <p:cNvSpPr>
              <a:spLocks/>
            </p:cNvSpPr>
            <p:nvPr/>
          </p:nvSpPr>
          <p:spPr bwMode="auto">
            <a:xfrm>
              <a:off x="12616622" y="2544503"/>
              <a:ext cx="325438" cy="228600"/>
            </a:xfrm>
            <a:custGeom>
              <a:avLst/>
              <a:gdLst>
                <a:gd name="T0" fmla="*/ 0 w 205"/>
                <a:gd name="T1" fmla="*/ 144 h 144"/>
                <a:gd name="T2" fmla="*/ 205 w 205"/>
                <a:gd name="T3" fmla="*/ 144 h 144"/>
                <a:gd name="T4" fmla="*/ 102 w 205"/>
                <a:gd name="T5" fmla="*/ 0 h 144"/>
                <a:gd name="T6" fmla="*/ 0 w 205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44">
                  <a:moveTo>
                    <a:pt x="0" y="144"/>
                  </a:moveTo>
                  <a:lnTo>
                    <a:pt x="205" y="144"/>
                  </a:lnTo>
                  <a:lnTo>
                    <a:pt x="10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Rectangle 532"/>
            <p:cNvSpPr>
              <a:spLocks noChangeArrowheads="1"/>
            </p:cNvSpPr>
            <p:nvPr/>
          </p:nvSpPr>
          <p:spPr bwMode="auto">
            <a:xfrm>
              <a:off x="12740447" y="2649278"/>
              <a:ext cx="76200" cy="1143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Freeform 533"/>
            <p:cNvSpPr>
              <a:spLocks noEditPoints="1"/>
            </p:cNvSpPr>
            <p:nvPr/>
          </p:nvSpPr>
          <p:spPr bwMode="auto">
            <a:xfrm>
              <a:off x="12730922" y="2639753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60 w 60"/>
                <a:gd name="T3" fmla="*/ 84 h 84"/>
                <a:gd name="T4" fmla="*/ 60 w 60"/>
                <a:gd name="T5" fmla="*/ 0 h 84"/>
                <a:gd name="T6" fmla="*/ 0 w 60"/>
                <a:gd name="T7" fmla="*/ 0 h 84"/>
                <a:gd name="T8" fmla="*/ 0 w 60"/>
                <a:gd name="T9" fmla="*/ 84 h 84"/>
                <a:gd name="T10" fmla="*/ 12 w 60"/>
                <a:gd name="T11" fmla="*/ 12 h 84"/>
                <a:gd name="T12" fmla="*/ 54 w 60"/>
                <a:gd name="T13" fmla="*/ 12 h 84"/>
                <a:gd name="T14" fmla="*/ 54 w 60"/>
                <a:gd name="T15" fmla="*/ 78 h 84"/>
                <a:gd name="T16" fmla="*/ 12 w 60"/>
                <a:gd name="T17" fmla="*/ 78 h 84"/>
                <a:gd name="T18" fmla="*/ 12 w 60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60" y="84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84"/>
                  </a:lnTo>
                  <a:close/>
                  <a:moveTo>
                    <a:pt x="12" y="12"/>
                  </a:moveTo>
                  <a:lnTo>
                    <a:pt x="54" y="12"/>
                  </a:lnTo>
                  <a:lnTo>
                    <a:pt x="54" y="78"/>
                  </a:lnTo>
                  <a:lnTo>
                    <a:pt x="12" y="7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Freeform 534"/>
            <p:cNvSpPr>
              <a:spLocks noEditPoints="1"/>
            </p:cNvSpPr>
            <p:nvPr/>
          </p:nvSpPr>
          <p:spPr bwMode="auto">
            <a:xfrm>
              <a:off x="13037309" y="2515928"/>
              <a:ext cx="361950" cy="257175"/>
            </a:xfrm>
            <a:custGeom>
              <a:avLst/>
              <a:gdLst>
                <a:gd name="T0" fmla="*/ 0 w 228"/>
                <a:gd name="T1" fmla="*/ 162 h 162"/>
                <a:gd name="T2" fmla="*/ 228 w 228"/>
                <a:gd name="T3" fmla="*/ 162 h 162"/>
                <a:gd name="T4" fmla="*/ 114 w 228"/>
                <a:gd name="T5" fmla="*/ 0 h 162"/>
                <a:gd name="T6" fmla="*/ 0 w 228"/>
                <a:gd name="T7" fmla="*/ 162 h 162"/>
                <a:gd name="T8" fmla="*/ 30 w 228"/>
                <a:gd name="T9" fmla="*/ 156 h 162"/>
                <a:gd name="T10" fmla="*/ 114 w 228"/>
                <a:gd name="T11" fmla="*/ 36 h 162"/>
                <a:gd name="T12" fmla="*/ 198 w 228"/>
                <a:gd name="T13" fmla="*/ 156 h 162"/>
                <a:gd name="T14" fmla="*/ 30 w 228"/>
                <a:gd name="T15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162">
                  <a:moveTo>
                    <a:pt x="0" y="162"/>
                  </a:moveTo>
                  <a:lnTo>
                    <a:pt x="228" y="162"/>
                  </a:lnTo>
                  <a:lnTo>
                    <a:pt x="114" y="0"/>
                  </a:lnTo>
                  <a:lnTo>
                    <a:pt x="0" y="162"/>
                  </a:lnTo>
                  <a:close/>
                  <a:moveTo>
                    <a:pt x="30" y="156"/>
                  </a:moveTo>
                  <a:lnTo>
                    <a:pt x="114" y="36"/>
                  </a:lnTo>
                  <a:lnTo>
                    <a:pt x="198" y="156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Freeform 535"/>
            <p:cNvSpPr>
              <a:spLocks/>
            </p:cNvSpPr>
            <p:nvPr/>
          </p:nvSpPr>
          <p:spPr bwMode="auto">
            <a:xfrm>
              <a:off x="13056359" y="2544503"/>
              <a:ext cx="323850" cy="228600"/>
            </a:xfrm>
            <a:custGeom>
              <a:avLst/>
              <a:gdLst>
                <a:gd name="T0" fmla="*/ 0 w 204"/>
                <a:gd name="T1" fmla="*/ 144 h 144"/>
                <a:gd name="T2" fmla="*/ 204 w 204"/>
                <a:gd name="T3" fmla="*/ 144 h 144"/>
                <a:gd name="T4" fmla="*/ 102 w 204"/>
                <a:gd name="T5" fmla="*/ 0 h 144"/>
                <a:gd name="T6" fmla="*/ 0 w 204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44">
                  <a:moveTo>
                    <a:pt x="0" y="144"/>
                  </a:moveTo>
                  <a:lnTo>
                    <a:pt x="204" y="144"/>
                  </a:lnTo>
                  <a:lnTo>
                    <a:pt x="10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Rectangle 536"/>
            <p:cNvSpPr>
              <a:spLocks noChangeArrowheads="1"/>
            </p:cNvSpPr>
            <p:nvPr/>
          </p:nvSpPr>
          <p:spPr bwMode="auto">
            <a:xfrm>
              <a:off x="13180184" y="2649278"/>
              <a:ext cx="76200" cy="1143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537"/>
            <p:cNvSpPr>
              <a:spLocks noEditPoints="1"/>
            </p:cNvSpPr>
            <p:nvPr/>
          </p:nvSpPr>
          <p:spPr bwMode="auto">
            <a:xfrm>
              <a:off x="13170659" y="2639753"/>
              <a:ext cx="95250" cy="133350"/>
            </a:xfrm>
            <a:custGeom>
              <a:avLst/>
              <a:gdLst>
                <a:gd name="T0" fmla="*/ 0 w 60"/>
                <a:gd name="T1" fmla="*/ 84 h 84"/>
                <a:gd name="T2" fmla="*/ 60 w 60"/>
                <a:gd name="T3" fmla="*/ 84 h 84"/>
                <a:gd name="T4" fmla="*/ 60 w 60"/>
                <a:gd name="T5" fmla="*/ 0 h 84"/>
                <a:gd name="T6" fmla="*/ 0 w 60"/>
                <a:gd name="T7" fmla="*/ 0 h 84"/>
                <a:gd name="T8" fmla="*/ 0 w 60"/>
                <a:gd name="T9" fmla="*/ 84 h 84"/>
                <a:gd name="T10" fmla="*/ 12 w 60"/>
                <a:gd name="T11" fmla="*/ 12 h 84"/>
                <a:gd name="T12" fmla="*/ 54 w 60"/>
                <a:gd name="T13" fmla="*/ 12 h 84"/>
                <a:gd name="T14" fmla="*/ 54 w 60"/>
                <a:gd name="T15" fmla="*/ 78 h 84"/>
                <a:gd name="T16" fmla="*/ 12 w 60"/>
                <a:gd name="T17" fmla="*/ 78 h 84"/>
                <a:gd name="T18" fmla="*/ 12 w 60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lnTo>
                    <a:pt x="60" y="84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84"/>
                  </a:lnTo>
                  <a:close/>
                  <a:moveTo>
                    <a:pt x="12" y="12"/>
                  </a:moveTo>
                  <a:lnTo>
                    <a:pt x="54" y="12"/>
                  </a:lnTo>
                  <a:lnTo>
                    <a:pt x="54" y="78"/>
                  </a:lnTo>
                  <a:lnTo>
                    <a:pt x="12" y="7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Rectangle 538"/>
            <p:cNvSpPr>
              <a:spLocks noChangeArrowheads="1"/>
            </p:cNvSpPr>
            <p:nvPr/>
          </p:nvSpPr>
          <p:spPr bwMode="auto">
            <a:xfrm>
              <a:off x="12521372" y="3803391"/>
              <a:ext cx="954088" cy="1619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539"/>
            <p:cNvSpPr>
              <a:spLocks noEditPoints="1"/>
            </p:cNvSpPr>
            <p:nvPr/>
          </p:nvSpPr>
          <p:spPr bwMode="auto">
            <a:xfrm>
              <a:off x="12873797" y="3489066"/>
              <a:ext cx="249238" cy="476250"/>
            </a:xfrm>
            <a:custGeom>
              <a:avLst/>
              <a:gdLst>
                <a:gd name="T0" fmla="*/ 0 w 157"/>
                <a:gd name="T1" fmla="*/ 300 h 300"/>
                <a:gd name="T2" fmla="*/ 157 w 157"/>
                <a:gd name="T3" fmla="*/ 300 h 300"/>
                <a:gd name="T4" fmla="*/ 157 w 157"/>
                <a:gd name="T5" fmla="*/ 0 h 300"/>
                <a:gd name="T6" fmla="*/ 0 w 157"/>
                <a:gd name="T7" fmla="*/ 0 h 300"/>
                <a:gd name="T8" fmla="*/ 0 w 157"/>
                <a:gd name="T9" fmla="*/ 300 h 300"/>
                <a:gd name="T10" fmla="*/ 18 w 157"/>
                <a:gd name="T11" fmla="*/ 12 h 300"/>
                <a:gd name="T12" fmla="*/ 139 w 157"/>
                <a:gd name="T13" fmla="*/ 12 h 300"/>
                <a:gd name="T14" fmla="*/ 139 w 157"/>
                <a:gd name="T15" fmla="*/ 294 h 300"/>
                <a:gd name="T16" fmla="*/ 18 w 157"/>
                <a:gd name="T17" fmla="*/ 294 h 300"/>
                <a:gd name="T18" fmla="*/ 18 w 157"/>
                <a:gd name="T19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300">
                  <a:moveTo>
                    <a:pt x="0" y="300"/>
                  </a:moveTo>
                  <a:lnTo>
                    <a:pt x="157" y="300"/>
                  </a:lnTo>
                  <a:lnTo>
                    <a:pt x="157" y="0"/>
                  </a:lnTo>
                  <a:lnTo>
                    <a:pt x="0" y="0"/>
                  </a:lnTo>
                  <a:lnTo>
                    <a:pt x="0" y="300"/>
                  </a:lnTo>
                  <a:close/>
                  <a:moveTo>
                    <a:pt x="18" y="12"/>
                  </a:moveTo>
                  <a:lnTo>
                    <a:pt x="139" y="12"/>
                  </a:lnTo>
                  <a:lnTo>
                    <a:pt x="139" y="294"/>
                  </a:lnTo>
                  <a:lnTo>
                    <a:pt x="18" y="294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Rectangle 540"/>
            <p:cNvSpPr>
              <a:spLocks noChangeArrowheads="1"/>
            </p:cNvSpPr>
            <p:nvPr/>
          </p:nvSpPr>
          <p:spPr bwMode="auto">
            <a:xfrm>
              <a:off x="12892847" y="3498591"/>
              <a:ext cx="220663" cy="4667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Rectangle 541"/>
            <p:cNvSpPr>
              <a:spLocks noChangeArrowheads="1"/>
            </p:cNvSpPr>
            <p:nvPr/>
          </p:nvSpPr>
          <p:spPr bwMode="auto">
            <a:xfrm>
              <a:off x="12923009" y="3536691"/>
              <a:ext cx="152400" cy="2381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Rectangle 542"/>
            <p:cNvSpPr>
              <a:spLocks noChangeArrowheads="1"/>
            </p:cNvSpPr>
            <p:nvPr/>
          </p:nvSpPr>
          <p:spPr bwMode="auto">
            <a:xfrm>
              <a:off x="12923009" y="3812916"/>
              <a:ext cx="152400" cy="1428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543"/>
            <p:cNvSpPr>
              <a:spLocks/>
            </p:cNvSpPr>
            <p:nvPr/>
          </p:nvSpPr>
          <p:spPr bwMode="auto">
            <a:xfrm>
              <a:off x="12597572" y="3489066"/>
              <a:ext cx="200025" cy="285750"/>
            </a:xfrm>
            <a:custGeom>
              <a:avLst/>
              <a:gdLst>
                <a:gd name="T0" fmla="*/ 10 w 21"/>
                <a:gd name="T1" fmla="*/ 0 h 30"/>
                <a:gd name="T2" fmla="*/ 0 w 21"/>
                <a:gd name="T3" fmla="*/ 10 h 30"/>
                <a:gd name="T4" fmla="*/ 0 w 21"/>
                <a:gd name="T5" fmla="*/ 30 h 30"/>
                <a:gd name="T6" fmla="*/ 21 w 21"/>
                <a:gd name="T7" fmla="*/ 30 h 30"/>
                <a:gd name="T8" fmla="*/ 21 w 21"/>
                <a:gd name="T9" fmla="*/ 10 h 30"/>
                <a:gd name="T10" fmla="*/ 10 w 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Freeform 544"/>
            <p:cNvSpPr>
              <a:spLocks noEditPoints="1"/>
            </p:cNvSpPr>
            <p:nvPr/>
          </p:nvSpPr>
          <p:spPr bwMode="auto">
            <a:xfrm>
              <a:off x="12588047" y="3479541"/>
              <a:ext cx="219075" cy="304800"/>
            </a:xfrm>
            <a:custGeom>
              <a:avLst/>
              <a:gdLst>
                <a:gd name="T0" fmla="*/ 11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1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1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1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Rectangle 545"/>
            <p:cNvSpPr>
              <a:spLocks noChangeArrowheads="1"/>
            </p:cNvSpPr>
            <p:nvPr/>
          </p:nvSpPr>
          <p:spPr bwMode="auto">
            <a:xfrm>
              <a:off x="12568997" y="37843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Rectangle 546"/>
            <p:cNvSpPr>
              <a:spLocks noChangeArrowheads="1"/>
            </p:cNvSpPr>
            <p:nvPr/>
          </p:nvSpPr>
          <p:spPr bwMode="auto">
            <a:xfrm>
              <a:off x="12692822" y="3489066"/>
              <a:ext cx="9525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Rectangle 547"/>
            <p:cNvSpPr>
              <a:spLocks noChangeArrowheads="1"/>
            </p:cNvSpPr>
            <p:nvPr/>
          </p:nvSpPr>
          <p:spPr bwMode="auto">
            <a:xfrm>
              <a:off x="12597572" y="358431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Rectangle 548"/>
            <p:cNvSpPr>
              <a:spLocks noChangeArrowheads="1"/>
            </p:cNvSpPr>
            <p:nvPr/>
          </p:nvSpPr>
          <p:spPr bwMode="auto">
            <a:xfrm>
              <a:off x="12597572" y="367956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Freeform 549"/>
            <p:cNvSpPr>
              <a:spLocks/>
            </p:cNvSpPr>
            <p:nvPr/>
          </p:nvSpPr>
          <p:spPr bwMode="auto">
            <a:xfrm>
              <a:off x="13199234" y="3489066"/>
              <a:ext cx="200025" cy="285750"/>
            </a:xfrm>
            <a:custGeom>
              <a:avLst/>
              <a:gdLst>
                <a:gd name="T0" fmla="*/ 11 w 21"/>
                <a:gd name="T1" fmla="*/ 0 h 30"/>
                <a:gd name="T2" fmla="*/ 0 w 21"/>
                <a:gd name="T3" fmla="*/ 10 h 30"/>
                <a:gd name="T4" fmla="*/ 0 w 21"/>
                <a:gd name="T5" fmla="*/ 30 h 30"/>
                <a:gd name="T6" fmla="*/ 21 w 21"/>
                <a:gd name="T7" fmla="*/ 30 h 30"/>
                <a:gd name="T8" fmla="*/ 21 w 21"/>
                <a:gd name="T9" fmla="*/ 10 h 30"/>
                <a:gd name="T10" fmla="*/ 11 w 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Freeform 550"/>
            <p:cNvSpPr>
              <a:spLocks noEditPoints="1"/>
            </p:cNvSpPr>
            <p:nvPr/>
          </p:nvSpPr>
          <p:spPr bwMode="auto">
            <a:xfrm>
              <a:off x="13189709" y="3479541"/>
              <a:ext cx="219075" cy="304800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Rectangle 551"/>
            <p:cNvSpPr>
              <a:spLocks noChangeArrowheads="1"/>
            </p:cNvSpPr>
            <p:nvPr/>
          </p:nvSpPr>
          <p:spPr bwMode="auto">
            <a:xfrm>
              <a:off x="13180184" y="37843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Rectangle 552"/>
            <p:cNvSpPr>
              <a:spLocks noChangeArrowheads="1"/>
            </p:cNvSpPr>
            <p:nvPr/>
          </p:nvSpPr>
          <p:spPr bwMode="auto">
            <a:xfrm>
              <a:off x="13294484" y="3489066"/>
              <a:ext cx="19050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Rectangle 553"/>
            <p:cNvSpPr>
              <a:spLocks noChangeArrowheads="1"/>
            </p:cNvSpPr>
            <p:nvPr/>
          </p:nvSpPr>
          <p:spPr bwMode="auto">
            <a:xfrm>
              <a:off x="13199234" y="358431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Rectangle 554"/>
            <p:cNvSpPr>
              <a:spLocks noChangeArrowheads="1"/>
            </p:cNvSpPr>
            <p:nvPr/>
          </p:nvSpPr>
          <p:spPr bwMode="auto">
            <a:xfrm>
              <a:off x="13199234" y="3679566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Freeform 555"/>
            <p:cNvSpPr>
              <a:spLocks/>
            </p:cNvSpPr>
            <p:nvPr/>
          </p:nvSpPr>
          <p:spPr bwMode="auto">
            <a:xfrm>
              <a:off x="12597572" y="2992178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556"/>
            <p:cNvSpPr>
              <a:spLocks noEditPoints="1"/>
            </p:cNvSpPr>
            <p:nvPr/>
          </p:nvSpPr>
          <p:spPr bwMode="auto">
            <a:xfrm>
              <a:off x="12588047" y="2982653"/>
              <a:ext cx="219075" cy="315913"/>
            </a:xfrm>
            <a:custGeom>
              <a:avLst/>
              <a:gdLst>
                <a:gd name="T0" fmla="*/ 11 w 23"/>
                <a:gd name="T1" fmla="*/ 0 h 33"/>
                <a:gd name="T2" fmla="*/ 0 w 23"/>
                <a:gd name="T3" fmla="*/ 12 h 33"/>
                <a:gd name="T4" fmla="*/ 0 w 23"/>
                <a:gd name="T5" fmla="*/ 33 h 33"/>
                <a:gd name="T6" fmla="*/ 23 w 23"/>
                <a:gd name="T7" fmla="*/ 33 h 33"/>
                <a:gd name="T8" fmla="*/ 23 w 23"/>
                <a:gd name="T9" fmla="*/ 12 h 33"/>
                <a:gd name="T10" fmla="*/ 11 w 23"/>
                <a:gd name="T11" fmla="*/ 0 h 33"/>
                <a:gd name="T12" fmla="*/ 21 w 23"/>
                <a:gd name="T13" fmla="*/ 31 h 33"/>
                <a:gd name="T14" fmla="*/ 1 w 23"/>
                <a:gd name="T15" fmla="*/ 31 h 33"/>
                <a:gd name="T16" fmla="*/ 1 w 23"/>
                <a:gd name="T17" fmla="*/ 12 h 33"/>
                <a:gd name="T18" fmla="*/ 11 w 23"/>
                <a:gd name="T19" fmla="*/ 2 h 33"/>
                <a:gd name="T20" fmla="*/ 21 w 23"/>
                <a:gd name="T21" fmla="*/ 12 h 33"/>
                <a:gd name="T22" fmla="*/ 21 w 23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7" y="0"/>
                    <a:pt x="11" y="0"/>
                  </a:cubicBezTo>
                  <a:close/>
                  <a:moveTo>
                    <a:pt x="2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6"/>
                    <a:pt x="6" y="2"/>
                    <a:pt x="11" y="2"/>
                  </a:cubicBezTo>
                  <a:cubicBezTo>
                    <a:pt x="16" y="2"/>
                    <a:pt x="21" y="6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Rectangle 557"/>
            <p:cNvSpPr>
              <a:spLocks noChangeArrowheads="1"/>
            </p:cNvSpPr>
            <p:nvPr/>
          </p:nvSpPr>
          <p:spPr bwMode="auto">
            <a:xfrm>
              <a:off x="12568997" y="3298566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Rectangle 558"/>
            <p:cNvSpPr>
              <a:spLocks noChangeArrowheads="1"/>
            </p:cNvSpPr>
            <p:nvPr/>
          </p:nvSpPr>
          <p:spPr bwMode="auto">
            <a:xfrm>
              <a:off x="12692822" y="3001703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Rectangle 559"/>
            <p:cNvSpPr>
              <a:spLocks noChangeArrowheads="1"/>
            </p:cNvSpPr>
            <p:nvPr/>
          </p:nvSpPr>
          <p:spPr bwMode="auto">
            <a:xfrm>
              <a:off x="12597572" y="3087428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Rectangle 560"/>
            <p:cNvSpPr>
              <a:spLocks noChangeArrowheads="1"/>
            </p:cNvSpPr>
            <p:nvPr/>
          </p:nvSpPr>
          <p:spPr bwMode="auto">
            <a:xfrm>
              <a:off x="12597572" y="3193791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Freeform 561"/>
            <p:cNvSpPr>
              <a:spLocks/>
            </p:cNvSpPr>
            <p:nvPr/>
          </p:nvSpPr>
          <p:spPr bwMode="auto">
            <a:xfrm>
              <a:off x="12902372" y="2992178"/>
              <a:ext cx="201613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Freeform 562"/>
            <p:cNvSpPr>
              <a:spLocks noEditPoints="1"/>
            </p:cNvSpPr>
            <p:nvPr/>
          </p:nvSpPr>
          <p:spPr bwMode="auto">
            <a:xfrm>
              <a:off x="12892847" y="2982653"/>
              <a:ext cx="220663" cy="315913"/>
            </a:xfrm>
            <a:custGeom>
              <a:avLst/>
              <a:gdLst>
                <a:gd name="T0" fmla="*/ 11 w 23"/>
                <a:gd name="T1" fmla="*/ 0 h 33"/>
                <a:gd name="T2" fmla="*/ 0 w 23"/>
                <a:gd name="T3" fmla="*/ 12 h 33"/>
                <a:gd name="T4" fmla="*/ 0 w 23"/>
                <a:gd name="T5" fmla="*/ 33 h 33"/>
                <a:gd name="T6" fmla="*/ 23 w 23"/>
                <a:gd name="T7" fmla="*/ 33 h 33"/>
                <a:gd name="T8" fmla="*/ 23 w 23"/>
                <a:gd name="T9" fmla="*/ 12 h 33"/>
                <a:gd name="T10" fmla="*/ 11 w 23"/>
                <a:gd name="T11" fmla="*/ 0 h 33"/>
                <a:gd name="T12" fmla="*/ 21 w 23"/>
                <a:gd name="T13" fmla="*/ 31 h 33"/>
                <a:gd name="T14" fmla="*/ 2 w 23"/>
                <a:gd name="T15" fmla="*/ 31 h 33"/>
                <a:gd name="T16" fmla="*/ 2 w 23"/>
                <a:gd name="T17" fmla="*/ 12 h 33"/>
                <a:gd name="T18" fmla="*/ 11 w 23"/>
                <a:gd name="T19" fmla="*/ 2 h 33"/>
                <a:gd name="T20" fmla="*/ 21 w 23"/>
                <a:gd name="T21" fmla="*/ 12 h 33"/>
                <a:gd name="T22" fmla="*/ 21 w 23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8" y="0"/>
                    <a:pt x="11" y="0"/>
                  </a:cubicBezTo>
                  <a:close/>
                  <a:moveTo>
                    <a:pt x="21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1" y="2"/>
                  </a:cubicBezTo>
                  <a:cubicBezTo>
                    <a:pt x="17" y="2"/>
                    <a:pt x="21" y="6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Rectangle 563"/>
            <p:cNvSpPr>
              <a:spLocks noChangeArrowheads="1"/>
            </p:cNvSpPr>
            <p:nvPr/>
          </p:nvSpPr>
          <p:spPr bwMode="auto">
            <a:xfrm>
              <a:off x="12883322" y="3298566"/>
              <a:ext cx="23971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Rectangle 564"/>
            <p:cNvSpPr>
              <a:spLocks noChangeArrowheads="1"/>
            </p:cNvSpPr>
            <p:nvPr/>
          </p:nvSpPr>
          <p:spPr bwMode="auto">
            <a:xfrm>
              <a:off x="12999209" y="3001703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Rectangle 565"/>
            <p:cNvSpPr>
              <a:spLocks noChangeArrowheads="1"/>
            </p:cNvSpPr>
            <p:nvPr/>
          </p:nvSpPr>
          <p:spPr bwMode="auto">
            <a:xfrm>
              <a:off x="12902372" y="3087428"/>
              <a:ext cx="211138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Rectangle 566"/>
            <p:cNvSpPr>
              <a:spLocks noChangeArrowheads="1"/>
            </p:cNvSpPr>
            <p:nvPr/>
          </p:nvSpPr>
          <p:spPr bwMode="auto">
            <a:xfrm>
              <a:off x="12902372" y="3193791"/>
              <a:ext cx="211138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Freeform 567"/>
            <p:cNvSpPr>
              <a:spLocks/>
            </p:cNvSpPr>
            <p:nvPr/>
          </p:nvSpPr>
          <p:spPr bwMode="auto">
            <a:xfrm>
              <a:off x="13199234" y="2992178"/>
              <a:ext cx="209550" cy="296863"/>
            </a:xfrm>
            <a:custGeom>
              <a:avLst/>
              <a:gdLst>
                <a:gd name="T0" fmla="*/ 11 w 22"/>
                <a:gd name="T1" fmla="*/ 0 h 31"/>
                <a:gd name="T2" fmla="*/ 0 w 22"/>
                <a:gd name="T3" fmla="*/ 11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11 h 31"/>
                <a:gd name="T10" fmla="*/ 11 w 22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Freeform 568"/>
            <p:cNvSpPr>
              <a:spLocks noEditPoints="1"/>
            </p:cNvSpPr>
            <p:nvPr/>
          </p:nvSpPr>
          <p:spPr bwMode="auto">
            <a:xfrm>
              <a:off x="13199234" y="2982653"/>
              <a:ext cx="209550" cy="315913"/>
            </a:xfrm>
            <a:custGeom>
              <a:avLst/>
              <a:gdLst>
                <a:gd name="T0" fmla="*/ 11 w 22"/>
                <a:gd name="T1" fmla="*/ 0 h 33"/>
                <a:gd name="T2" fmla="*/ 0 w 22"/>
                <a:gd name="T3" fmla="*/ 12 h 33"/>
                <a:gd name="T4" fmla="*/ 0 w 22"/>
                <a:gd name="T5" fmla="*/ 33 h 33"/>
                <a:gd name="T6" fmla="*/ 22 w 22"/>
                <a:gd name="T7" fmla="*/ 33 h 33"/>
                <a:gd name="T8" fmla="*/ 22 w 22"/>
                <a:gd name="T9" fmla="*/ 12 h 33"/>
                <a:gd name="T10" fmla="*/ 11 w 22"/>
                <a:gd name="T11" fmla="*/ 0 h 33"/>
                <a:gd name="T12" fmla="*/ 21 w 22"/>
                <a:gd name="T13" fmla="*/ 31 h 33"/>
                <a:gd name="T14" fmla="*/ 1 w 22"/>
                <a:gd name="T15" fmla="*/ 31 h 33"/>
                <a:gd name="T16" fmla="*/ 1 w 22"/>
                <a:gd name="T17" fmla="*/ 12 h 33"/>
                <a:gd name="T18" fmla="*/ 11 w 22"/>
                <a:gd name="T19" fmla="*/ 2 h 33"/>
                <a:gd name="T20" fmla="*/ 21 w 22"/>
                <a:gd name="T21" fmla="*/ 12 h 33"/>
                <a:gd name="T22" fmla="*/ 21 w 22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2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6"/>
                    <a:pt x="6" y="2"/>
                    <a:pt x="11" y="2"/>
                  </a:cubicBezTo>
                  <a:cubicBezTo>
                    <a:pt x="16" y="2"/>
                    <a:pt x="21" y="6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Rectangle 569"/>
            <p:cNvSpPr>
              <a:spLocks noChangeArrowheads="1"/>
            </p:cNvSpPr>
            <p:nvPr/>
          </p:nvSpPr>
          <p:spPr bwMode="auto">
            <a:xfrm>
              <a:off x="13180184" y="3298566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Rectangle 570"/>
            <p:cNvSpPr>
              <a:spLocks noChangeArrowheads="1"/>
            </p:cNvSpPr>
            <p:nvPr/>
          </p:nvSpPr>
          <p:spPr bwMode="auto">
            <a:xfrm>
              <a:off x="13304009" y="3001703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Rectangle 571"/>
            <p:cNvSpPr>
              <a:spLocks noChangeArrowheads="1"/>
            </p:cNvSpPr>
            <p:nvPr/>
          </p:nvSpPr>
          <p:spPr bwMode="auto">
            <a:xfrm>
              <a:off x="13208759" y="3087428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Rectangle 572"/>
            <p:cNvSpPr>
              <a:spLocks noChangeArrowheads="1"/>
            </p:cNvSpPr>
            <p:nvPr/>
          </p:nvSpPr>
          <p:spPr bwMode="auto">
            <a:xfrm>
              <a:off x="13208759" y="3193791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396306" y="483017"/>
            <a:ext cx="768795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Education Animate</a:t>
            </a:r>
            <a:endParaRPr lang="id-ID" sz="6000" b="1" dirty="0">
              <a:solidFill>
                <a:srgbClr val="FFC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53" name="Group 1"/>
          <p:cNvGrpSpPr/>
          <p:nvPr/>
        </p:nvGrpSpPr>
        <p:grpSpPr>
          <a:xfrm>
            <a:off x="9807917" y="1524000"/>
            <a:ext cx="5020920" cy="120485"/>
            <a:chOff x="10866255" y="8448874"/>
            <a:chExt cx="2738812" cy="73150"/>
          </a:xfrm>
        </p:grpSpPr>
        <p:sp>
          <p:nvSpPr>
            <p:cNvPr id="54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กลุ่ม 59"/>
          <p:cNvGrpSpPr/>
          <p:nvPr/>
        </p:nvGrpSpPr>
        <p:grpSpPr>
          <a:xfrm>
            <a:off x="1774269" y="3183498"/>
            <a:ext cx="1776968" cy="3320247"/>
            <a:chOff x="12814301" y="7720013"/>
            <a:chExt cx="1219200" cy="2278063"/>
          </a:xfrm>
        </p:grpSpPr>
        <p:sp>
          <p:nvSpPr>
            <p:cNvPr id="61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3" name="กลุ่ม 62"/>
          <p:cNvGrpSpPr/>
          <p:nvPr/>
        </p:nvGrpSpPr>
        <p:grpSpPr>
          <a:xfrm>
            <a:off x="139297" y="1170510"/>
            <a:ext cx="2154207" cy="5251071"/>
            <a:chOff x="11403013" y="7348538"/>
            <a:chExt cx="1106488" cy="2697163"/>
          </a:xfrm>
        </p:grpSpPr>
        <p:sp>
          <p:nvSpPr>
            <p:cNvPr id="64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66" name="กลุ่ม 65"/>
          <p:cNvGrpSpPr/>
          <p:nvPr/>
        </p:nvGrpSpPr>
        <p:grpSpPr>
          <a:xfrm>
            <a:off x="-1" y="6400800"/>
            <a:ext cx="24323675" cy="1828800"/>
            <a:chOff x="8545513" y="4173278"/>
            <a:chExt cx="8891588" cy="696912"/>
          </a:xfrm>
        </p:grpSpPr>
        <p:sp>
          <p:nvSpPr>
            <p:cNvPr id="67" name="Rectangle 657"/>
            <p:cNvSpPr>
              <a:spLocks noChangeArrowheads="1"/>
            </p:cNvSpPr>
            <p:nvPr/>
          </p:nvSpPr>
          <p:spPr bwMode="auto">
            <a:xfrm>
              <a:off x="8545513" y="4173278"/>
              <a:ext cx="8891588" cy="582613"/>
            </a:xfrm>
            <a:prstGeom prst="rect">
              <a:avLst/>
            </a:prstGeom>
            <a:solidFill>
              <a:srgbClr val="60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Rectangle 658"/>
            <p:cNvSpPr>
              <a:spLocks noChangeArrowheads="1"/>
            </p:cNvSpPr>
            <p:nvPr/>
          </p:nvSpPr>
          <p:spPr bwMode="auto">
            <a:xfrm>
              <a:off x="8545513" y="4384415"/>
              <a:ext cx="8891588" cy="114300"/>
            </a:xfrm>
            <a:prstGeom prst="rect">
              <a:avLst/>
            </a:pr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Rectangle 659"/>
            <p:cNvSpPr>
              <a:spLocks noChangeArrowheads="1"/>
            </p:cNvSpPr>
            <p:nvPr/>
          </p:nvSpPr>
          <p:spPr bwMode="auto">
            <a:xfrm>
              <a:off x="8545513" y="4746365"/>
              <a:ext cx="8891588" cy="123825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17212661" y="2815606"/>
            <a:ext cx="1470795" cy="3585194"/>
            <a:chOff x="11403013" y="7348538"/>
            <a:chExt cx="1106488" cy="2697163"/>
          </a:xfrm>
        </p:grpSpPr>
        <p:sp>
          <p:nvSpPr>
            <p:cNvPr id="71" name="Freeform 1108"/>
            <p:cNvSpPr>
              <a:spLocks/>
            </p:cNvSpPr>
            <p:nvPr/>
          </p:nvSpPr>
          <p:spPr bwMode="auto">
            <a:xfrm>
              <a:off x="11403013" y="7348538"/>
              <a:ext cx="1106488" cy="2144713"/>
            </a:xfrm>
            <a:custGeom>
              <a:avLst/>
              <a:gdLst>
                <a:gd name="T0" fmla="*/ 116 w 116"/>
                <a:gd name="T1" fmla="*/ 149 h 225"/>
                <a:gd name="T2" fmla="*/ 58 w 116"/>
                <a:gd name="T3" fmla="*/ 225 h 225"/>
                <a:gd name="T4" fmla="*/ 0 w 116"/>
                <a:gd name="T5" fmla="*/ 149 h 225"/>
                <a:gd name="T6" fmla="*/ 48 w 116"/>
                <a:gd name="T7" fmla="*/ 9 h 225"/>
                <a:gd name="T8" fmla="*/ 116 w 116"/>
                <a:gd name="T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25">
                  <a:moveTo>
                    <a:pt x="116" y="149"/>
                  </a:moveTo>
                  <a:cubicBezTo>
                    <a:pt x="116" y="191"/>
                    <a:pt x="90" y="225"/>
                    <a:pt x="58" y="225"/>
                  </a:cubicBezTo>
                  <a:cubicBezTo>
                    <a:pt x="26" y="225"/>
                    <a:pt x="0" y="191"/>
                    <a:pt x="0" y="149"/>
                  </a:cubicBezTo>
                  <a:cubicBezTo>
                    <a:pt x="0" y="106"/>
                    <a:pt x="16" y="13"/>
                    <a:pt x="48" y="9"/>
                  </a:cubicBezTo>
                  <a:cubicBezTo>
                    <a:pt x="116" y="0"/>
                    <a:pt x="116" y="106"/>
                    <a:pt x="116" y="149"/>
                  </a:cubicBezTo>
                  <a:close/>
                </a:path>
              </a:pathLst>
            </a:custGeom>
            <a:solidFill>
              <a:srgbClr val="88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Freeform 1109"/>
            <p:cNvSpPr>
              <a:spLocks/>
            </p:cNvSpPr>
            <p:nvPr/>
          </p:nvSpPr>
          <p:spPr bwMode="auto">
            <a:xfrm>
              <a:off x="11680826" y="8081963"/>
              <a:ext cx="561975" cy="1963738"/>
            </a:xfrm>
            <a:custGeom>
              <a:avLst/>
              <a:gdLst>
                <a:gd name="T0" fmla="*/ 354 w 354"/>
                <a:gd name="T1" fmla="*/ 426 h 1237"/>
                <a:gd name="T2" fmla="*/ 192 w 354"/>
                <a:gd name="T3" fmla="*/ 541 h 1237"/>
                <a:gd name="T4" fmla="*/ 180 w 354"/>
                <a:gd name="T5" fmla="*/ 186 h 1237"/>
                <a:gd name="T6" fmla="*/ 216 w 354"/>
                <a:gd name="T7" fmla="*/ 84 h 1237"/>
                <a:gd name="T8" fmla="*/ 180 w 354"/>
                <a:gd name="T9" fmla="*/ 150 h 1237"/>
                <a:gd name="T10" fmla="*/ 174 w 354"/>
                <a:gd name="T11" fmla="*/ 0 h 1237"/>
                <a:gd name="T12" fmla="*/ 168 w 354"/>
                <a:gd name="T13" fmla="*/ 216 h 1237"/>
                <a:gd name="T14" fmla="*/ 162 w 354"/>
                <a:gd name="T15" fmla="*/ 348 h 1237"/>
                <a:gd name="T16" fmla="*/ 0 w 354"/>
                <a:gd name="T17" fmla="*/ 294 h 1237"/>
                <a:gd name="T18" fmla="*/ 162 w 354"/>
                <a:gd name="T19" fmla="*/ 396 h 1237"/>
                <a:gd name="T20" fmla="*/ 144 w 354"/>
                <a:gd name="T21" fmla="*/ 1237 h 1237"/>
                <a:gd name="T22" fmla="*/ 216 w 354"/>
                <a:gd name="T23" fmla="*/ 1237 h 1237"/>
                <a:gd name="T24" fmla="*/ 192 w 354"/>
                <a:gd name="T25" fmla="*/ 577 h 1237"/>
                <a:gd name="T26" fmla="*/ 354 w 354"/>
                <a:gd name="T27" fmla="*/ 42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237">
                  <a:moveTo>
                    <a:pt x="354" y="426"/>
                  </a:moveTo>
                  <a:lnTo>
                    <a:pt x="192" y="541"/>
                  </a:lnTo>
                  <a:lnTo>
                    <a:pt x="180" y="186"/>
                  </a:lnTo>
                  <a:lnTo>
                    <a:pt x="216" y="84"/>
                  </a:lnTo>
                  <a:lnTo>
                    <a:pt x="180" y="150"/>
                  </a:lnTo>
                  <a:lnTo>
                    <a:pt x="174" y="0"/>
                  </a:lnTo>
                  <a:lnTo>
                    <a:pt x="168" y="216"/>
                  </a:lnTo>
                  <a:lnTo>
                    <a:pt x="162" y="348"/>
                  </a:lnTo>
                  <a:lnTo>
                    <a:pt x="0" y="294"/>
                  </a:lnTo>
                  <a:lnTo>
                    <a:pt x="162" y="396"/>
                  </a:lnTo>
                  <a:lnTo>
                    <a:pt x="144" y="1237"/>
                  </a:lnTo>
                  <a:lnTo>
                    <a:pt x="216" y="1237"/>
                  </a:lnTo>
                  <a:lnTo>
                    <a:pt x="192" y="577"/>
                  </a:lnTo>
                  <a:lnTo>
                    <a:pt x="354" y="426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3" name="กลุ่ม 72"/>
          <p:cNvGrpSpPr/>
          <p:nvPr/>
        </p:nvGrpSpPr>
        <p:grpSpPr>
          <a:xfrm>
            <a:off x="18285583" y="4754866"/>
            <a:ext cx="900447" cy="1682476"/>
            <a:chOff x="12814301" y="7720013"/>
            <a:chExt cx="1219200" cy="2278063"/>
          </a:xfrm>
        </p:grpSpPr>
        <p:sp>
          <p:nvSpPr>
            <p:cNvPr id="74" name="Freeform 1106"/>
            <p:cNvSpPr>
              <a:spLocks/>
            </p:cNvSpPr>
            <p:nvPr/>
          </p:nvSpPr>
          <p:spPr bwMode="auto">
            <a:xfrm>
              <a:off x="12814301" y="7720013"/>
              <a:ext cx="1219200" cy="1668463"/>
            </a:xfrm>
            <a:custGeom>
              <a:avLst/>
              <a:gdLst>
                <a:gd name="T0" fmla="*/ 0 w 128"/>
                <a:gd name="T1" fmla="*/ 91 h 175"/>
                <a:gd name="T2" fmla="*/ 64 w 128"/>
                <a:gd name="T3" fmla="*/ 175 h 175"/>
                <a:gd name="T4" fmla="*/ 128 w 128"/>
                <a:gd name="T5" fmla="*/ 91 h 175"/>
                <a:gd name="T6" fmla="*/ 64 w 128"/>
                <a:gd name="T7" fmla="*/ 7 h 175"/>
                <a:gd name="T8" fmla="*/ 0 w 128"/>
                <a:gd name="T9" fmla="*/ 9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0" y="91"/>
                  </a:moveTo>
                  <a:cubicBezTo>
                    <a:pt x="0" y="138"/>
                    <a:pt x="29" y="175"/>
                    <a:pt x="64" y="175"/>
                  </a:cubicBezTo>
                  <a:cubicBezTo>
                    <a:pt x="99" y="175"/>
                    <a:pt x="128" y="138"/>
                    <a:pt x="128" y="91"/>
                  </a:cubicBezTo>
                  <a:cubicBezTo>
                    <a:pt x="128" y="45"/>
                    <a:pt x="99" y="12"/>
                    <a:pt x="64" y="7"/>
                  </a:cubicBezTo>
                  <a:cubicBezTo>
                    <a:pt x="15" y="0"/>
                    <a:pt x="0" y="45"/>
                    <a:pt x="0" y="91"/>
                  </a:cubicBezTo>
                  <a:close/>
                </a:path>
              </a:pathLst>
            </a:custGeom>
            <a:solidFill>
              <a:srgbClr val="55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Freeform 1107"/>
            <p:cNvSpPr>
              <a:spLocks/>
            </p:cNvSpPr>
            <p:nvPr/>
          </p:nvSpPr>
          <p:spPr bwMode="auto">
            <a:xfrm>
              <a:off x="13109576" y="8224838"/>
              <a:ext cx="609600" cy="1773238"/>
            </a:xfrm>
            <a:custGeom>
              <a:avLst/>
              <a:gdLst>
                <a:gd name="T0" fmla="*/ 0 w 384"/>
                <a:gd name="T1" fmla="*/ 385 h 1117"/>
                <a:gd name="T2" fmla="*/ 180 w 384"/>
                <a:gd name="T3" fmla="*/ 487 h 1117"/>
                <a:gd name="T4" fmla="*/ 192 w 384"/>
                <a:gd name="T5" fmla="*/ 168 h 1117"/>
                <a:gd name="T6" fmla="*/ 150 w 384"/>
                <a:gd name="T7" fmla="*/ 78 h 1117"/>
                <a:gd name="T8" fmla="*/ 192 w 384"/>
                <a:gd name="T9" fmla="*/ 132 h 1117"/>
                <a:gd name="T10" fmla="*/ 198 w 384"/>
                <a:gd name="T11" fmla="*/ 0 h 1117"/>
                <a:gd name="T12" fmla="*/ 204 w 384"/>
                <a:gd name="T13" fmla="*/ 198 h 1117"/>
                <a:gd name="T14" fmla="*/ 210 w 384"/>
                <a:gd name="T15" fmla="*/ 318 h 1117"/>
                <a:gd name="T16" fmla="*/ 384 w 384"/>
                <a:gd name="T17" fmla="*/ 264 h 1117"/>
                <a:gd name="T18" fmla="*/ 210 w 384"/>
                <a:gd name="T19" fmla="*/ 361 h 1117"/>
                <a:gd name="T20" fmla="*/ 234 w 384"/>
                <a:gd name="T21" fmla="*/ 1117 h 1117"/>
                <a:gd name="T22" fmla="*/ 150 w 384"/>
                <a:gd name="T23" fmla="*/ 1117 h 1117"/>
                <a:gd name="T24" fmla="*/ 174 w 384"/>
                <a:gd name="T25" fmla="*/ 517 h 1117"/>
                <a:gd name="T26" fmla="*/ 0 w 384"/>
                <a:gd name="T27" fmla="*/ 38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4" h="1117">
                  <a:moveTo>
                    <a:pt x="0" y="385"/>
                  </a:moveTo>
                  <a:lnTo>
                    <a:pt x="180" y="487"/>
                  </a:lnTo>
                  <a:lnTo>
                    <a:pt x="192" y="168"/>
                  </a:lnTo>
                  <a:lnTo>
                    <a:pt x="150" y="78"/>
                  </a:lnTo>
                  <a:lnTo>
                    <a:pt x="192" y="132"/>
                  </a:lnTo>
                  <a:lnTo>
                    <a:pt x="198" y="0"/>
                  </a:lnTo>
                  <a:lnTo>
                    <a:pt x="204" y="198"/>
                  </a:lnTo>
                  <a:lnTo>
                    <a:pt x="210" y="318"/>
                  </a:lnTo>
                  <a:lnTo>
                    <a:pt x="384" y="264"/>
                  </a:lnTo>
                  <a:lnTo>
                    <a:pt x="210" y="361"/>
                  </a:lnTo>
                  <a:lnTo>
                    <a:pt x="234" y="1117"/>
                  </a:lnTo>
                  <a:lnTo>
                    <a:pt x="150" y="1117"/>
                  </a:lnTo>
                  <a:lnTo>
                    <a:pt x="174" y="517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874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6" name="กลุ่ม 75"/>
          <p:cNvGrpSpPr/>
          <p:nvPr/>
        </p:nvGrpSpPr>
        <p:grpSpPr>
          <a:xfrm>
            <a:off x="3093109" y="3928978"/>
            <a:ext cx="1383970" cy="2471821"/>
            <a:chOff x="7976359" y="2715953"/>
            <a:chExt cx="704850" cy="1258888"/>
          </a:xfrm>
        </p:grpSpPr>
        <p:sp>
          <p:nvSpPr>
            <p:cNvPr id="77" name="Rectangle 346"/>
            <p:cNvSpPr>
              <a:spLocks noChangeArrowheads="1"/>
            </p:cNvSpPr>
            <p:nvPr/>
          </p:nvSpPr>
          <p:spPr bwMode="auto">
            <a:xfrm>
              <a:off x="8338309" y="3365241"/>
              <a:ext cx="85725" cy="609600"/>
            </a:xfrm>
            <a:prstGeom prst="rect">
              <a:avLst/>
            </a:prstGeom>
            <a:solidFill>
              <a:srgbClr val="704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Freeform 347"/>
            <p:cNvSpPr>
              <a:spLocks/>
            </p:cNvSpPr>
            <p:nvPr/>
          </p:nvSpPr>
          <p:spPr bwMode="auto">
            <a:xfrm>
              <a:off x="7976359" y="2715953"/>
              <a:ext cx="704850" cy="1020763"/>
            </a:xfrm>
            <a:custGeom>
              <a:avLst/>
              <a:gdLst>
                <a:gd name="T0" fmla="*/ 65 w 74"/>
                <a:gd name="T1" fmla="*/ 34 h 107"/>
                <a:gd name="T2" fmla="*/ 73 w 74"/>
                <a:gd name="T3" fmla="*/ 18 h 107"/>
                <a:gd name="T4" fmla="*/ 55 w 74"/>
                <a:gd name="T5" fmla="*/ 0 h 107"/>
                <a:gd name="T6" fmla="*/ 38 w 74"/>
                <a:gd name="T7" fmla="*/ 11 h 107"/>
                <a:gd name="T8" fmla="*/ 31 w 74"/>
                <a:gd name="T9" fmla="*/ 10 h 107"/>
                <a:gd name="T10" fmla="*/ 15 w 74"/>
                <a:gd name="T11" fmla="*/ 25 h 107"/>
                <a:gd name="T12" fmla="*/ 19 w 74"/>
                <a:gd name="T13" fmla="*/ 34 h 107"/>
                <a:gd name="T14" fmla="*/ 16 w 74"/>
                <a:gd name="T15" fmla="*/ 34 h 107"/>
                <a:gd name="T16" fmla="*/ 0 w 74"/>
                <a:gd name="T17" fmla="*/ 50 h 107"/>
                <a:gd name="T18" fmla="*/ 9 w 74"/>
                <a:gd name="T19" fmla="*/ 65 h 107"/>
                <a:gd name="T20" fmla="*/ 0 w 74"/>
                <a:gd name="T21" fmla="*/ 82 h 107"/>
                <a:gd name="T22" fmla="*/ 20 w 74"/>
                <a:gd name="T23" fmla="*/ 102 h 107"/>
                <a:gd name="T24" fmla="*/ 27 w 74"/>
                <a:gd name="T25" fmla="*/ 101 h 107"/>
                <a:gd name="T26" fmla="*/ 43 w 74"/>
                <a:gd name="T27" fmla="*/ 107 h 107"/>
                <a:gd name="T28" fmla="*/ 74 w 74"/>
                <a:gd name="T29" fmla="*/ 64 h 107"/>
                <a:gd name="T30" fmla="*/ 65 w 74"/>
                <a:gd name="T31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7">
                  <a:moveTo>
                    <a:pt x="65" y="34"/>
                  </a:moveTo>
                  <a:cubicBezTo>
                    <a:pt x="70" y="30"/>
                    <a:pt x="73" y="25"/>
                    <a:pt x="73" y="18"/>
                  </a:cubicBezTo>
                  <a:cubicBezTo>
                    <a:pt x="73" y="8"/>
                    <a:pt x="65" y="0"/>
                    <a:pt x="55" y="0"/>
                  </a:cubicBezTo>
                  <a:cubicBezTo>
                    <a:pt x="47" y="0"/>
                    <a:pt x="40" y="4"/>
                    <a:pt x="38" y="11"/>
                  </a:cubicBezTo>
                  <a:cubicBezTo>
                    <a:pt x="36" y="10"/>
                    <a:pt x="33" y="10"/>
                    <a:pt x="31" y="10"/>
                  </a:cubicBezTo>
                  <a:cubicBezTo>
                    <a:pt x="22" y="10"/>
                    <a:pt x="15" y="16"/>
                    <a:pt x="15" y="25"/>
                  </a:cubicBezTo>
                  <a:cubicBezTo>
                    <a:pt x="15" y="29"/>
                    <a:pt x="16" y="32"/>
                    <a:pt x="19" y="34"/>
                  </a:cubicBezTo>
                  <a:cubicBezTo>
                    <a:pt x="18" y="34"/>
                    <a:pt x="17" y="34"/>
                    <a:pt x="16" y="34"/>
                  </a:cubicBezTo>
                  <a:cubicBezTo>
                    <a:pt x="7" y="34"/>
                    <a:pt x="0" y="41"/>
                    <a:pt x="0" y="50"/>
                  </a:cubicBezTo>
                  <a:cubicBezTo>
                    <a:pt x="0" y="57"/>
                    <a:pt x="4" y="62"/>
                    <a:pt x="9" y="65"/>
                  </a:cubicBezTo>
                  <a:cubicBezTo>
                    <a:pt x="3" y="68"/>
                    <a:pt x="0" y="75"/>
                    <a:pt x="0" y="82"/>
                  </a:cubicBezTo>
                  <a:cubicBezTo>
                    <a:pt x="0" y="93"/>
                    <a:pt x="9" y="102"/>
                    <a:pt x="20" y="102"/>
                  </a:cubicBezTo>
                  <a:cubicBezTo>
                    <a:pt x="22" y="102"/>
                    <a:pt x="24" y="102"/>
                    <a:pt x="27" y="101"/>
                  </a:cubicBezTo>
                  <a:cubicBezTo>
                    <a:pt x="31" y="105"/>
                    <a:pt x="37" y="107"/>
                    <a:pt x="43" y="107"/>
                  </a:cubicBezTo>
                  <a:cubicBezTo>
                    <a:pt x="60" y="107"/>
                    <a:pt x="74" y="88"/>
                    <a:pt x="74" y="64"/>
                  </a:cubicBezTo>
                  <a:cubicBezTo>
                    <a:pt x="74" y="52"/>
                    <a:pt x="71" y="41"/>
                    <a:pt x="65" y="34"/>
                  </a:cubicBezTo>
                  <a:close/>
                </a:path>
              </a:pathLst>
            </a:custGeom>
            <a:solidFill>
              <a:srgbClr val="A7B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79" name="กลุ่ม 78"/>
          <p:cNvGrpSpPr/>
          <p:nvPr/>
        </p:nvGrpSpPr>
        <p:grpSpPr>
          <a:xfrm>
            <a:off x="12542837" y="1828800"/>
            <a:ext cx="3003003" cy="4575472"/>
            <a:chOff x="11302172" y="2020628"/>
            <a:chExt cx="1276350" cy="1944688"/>
          </a:xfrm>
        </p:grpSpPr>
        <p:sp>
          <p:nvSpPr>
            <p:cNvPr id="80" name="Rectangle 348"/>
            <p:cNvSpPr>
              <a:spLocks noChangeArrowheads="1"/>
            </p:cNvSpPr>
            <p:nvPr/>
          </p:nvSpPr>
          <p:spPr bwMode="auto">
            <a:xfrm>
              <a:off x="11368847" y="2220653"/>
              <a:ext cx="1152525" cy="1744663"/>
            </a:xfrm>
            <a:prstGeom prst="rect">
              <a:avLst/>
            </a:prstGeom>
            <a:solidFill>
              <a:srgbClr val="F9A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Rectangle 349"/>
            <p:cNvSpPr>
              <a:spLocks noChangeArrowheads="1"/>
            </p:cNvSpPr>
            <p:nvPr/>
          </p:nvSpPr>
          <p:spPr bwMode="auto">
            <a:xfrm>
              <a:off x="11368847" y="2220653"/>
              <a:ext cx="115252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Rectangle 350"/>
            <p:cNvSpPr>
              <a:spLocks noChangeArrowheads="1"/>
            </p:cNvSpPr>
            <p:nvPr/>
          </p:nvSpPr>
          <p:spPr bwMode="auto">
            <a:xfrm>
              <a:off x="11368847" y="2077778"/>
              <a:ext cx="1152525" cy="19050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Rectangle 351"/>
            <p:cNvSpPr>
              <a:spLocks noChangeArrowheads="1"/>
            </p:cNvSpPr>
            <p:nvPr/>
          </p:nvSpPr>
          <p:spPr bwMode="auto">
            <a:xfrm>
              <a:off x="11702222" y="2868353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Rectangle 352"/>
            <p:cNvSpPr>
              <a:spLocks noChangeArrowheads="1"/>
            </p:cNvSpPr>
            <p:nvPr/>
          </p:nvSpPr>
          <p:spPr bwMode="auto">
            <a:xfrm>
              <a:off x="11759372" y="2811203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Rectangle 353"/>
            <p:cNvSpPr>
              <a:spLocks noChangeArrowheads="1"/>
            </p:cNvSpPr>
            <p:nvPr/>
          </p:nvSpPr>
          <p:spPr bwMode="auto">
            <a:xfrm>
              <a:off x="12321347" y="2868353"/>
              <a:ext cx="95250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Rectangle 354"/>
            <p:cNvSpPr>
              <a:spLocks noChangeArrowheads="1"/>
            </p:cNvSpPr>
            <p:nvPr/>
          </p:nvSpPr>
          <p:spPr bwMode="auto">
            <a:xfrm>
              <a:off x="12254672" y="2811203"/>
              <a:ext cx="104775" cy="5715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Rectangle 355"/>
            <p:cNvSpPr>
              <a:spLocks noChangeArrowheads="1"/>
            </p:cNvSpPr>
            <p:nvPr/>
          </p:nvSpPr>
          <p:spPr bwMode="auto">
            <a:xfrm>
              <a:off x="11302172" y="2144453"/>
              <a:ext cx="1276350" cy="76200"/>
            </a:xfrm>
            <a:prstGeom prst="rect">
              <a:avLst/>
            </a:prstGeom>
            <a:solidFill>
              <a:srgbClr val="FA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8" name="Rectangle 356"/>
            <p:cNvSpPr>
              <a:spLocks noChangeArrowheads="1"/>
            </p:cNvSpPr>
            <p:nvPr/>
          </p:nvSpPr>
          <p:spPr bwMode="auto">
            <a:xfrm>
              <a:off x="11302172" y="2020628"/>
              <a:ext cx="1276350" cy="76200"/>
            </a:xfrm>
            <a:prstGeom prst="rect">
              <a:avLst/>
            </a:prstGeom>
            <a:solidFill>
              <a:srgbClr val="FA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9" name="Freeform 357"/>
            <p:cNvSpPr>
              <a:spLocks/>
            </p:cNvSpPr>
            <p:nvPr/>
          </p:nvSpPr>
          <p:spPr bwMode="auto">
            <a:xfrm>
              <a:off x="11368847" y="2268278"/>
              <a:ext cx="1152525" cy="0"/>
            </a:xfrm>
            <a:custGeom>
              <a:avLst/>
              <a:gdLst>
                <a:gd name="T0" fmla="*/ 726 w 726"/>
                <a:gd name="T1" fmla="*/ 0 w 726"/>
                <a:gd name="T2" fmla="*/ 726 w 7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26">
                  <a:moveTo>
                    <a:pt x="726" y="0"/>
                  </a:moveTo>
                  <a:lnTo>
                    <a:pt x="0" y="0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0" name="Line 358"/>
            <p:cNvSpPr>
              <a:spLocks noChangeShapeType="1"/>
            </p:cNvSpPr>
            <p:nvPr/>
          </p:nvSpPr>
          <p:spPr bwMode="auto">
            <a:xfrm flipH="1">
              <a:off x="11368847" y="2268278"/>
              <a:ext cx="1152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1" name="Rectangle 359"/>
            <p:cNvSpPr>
              <a:spLocks noChangeArrowheads="1"/>
            </p:cNvSpPr>
            <p:nvPr/>
          </p:nvSpPr>
          <p:spPr bwMode="auto">
            <a:xfrm>
              <a:off x="11692697" y="234447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2" name="Rectangle 360"/>
            <p:cNvSpPr>
              <a:spLocks noChangeArrowheads="1"/>
            </p:cNvSpPr>
            <p:nvPr/>
          </p:nvSpPr>
          <p:spPr bwMode="auto">
            <a:xfrm>
              <a:off x="11749847" y="228732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3" name="Rectangle 361"/>
            <p:cNvSpPr>
              <a:spLocks noChangeArrowheads="1"/>
            </p:cNvSpPr>
            <p:nvPr/>
          </p:nvSpPr>
          <p:spPr bwMode="auto">
            <a:xfrm>
              <a:off x="11635547" y="228732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4" name="Rectangle 362"/>
            <p:cNvSpPr>
              <a:spLocks noChangeArrowheads="1"/>
            </p:cNvSpPr>
            <p:nvPr/>
          </p:nvSpPr>
          <p:spPr bwMode="auto">
            <a:xfrm>
              <a:off x="11702222" y="3346191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" name="Rectangle 363"/>
            <p:cNvSpPr>
              <a:spLocks noChangeArrowheads="1"/>
            </p:cNvSpPr>
            <p:nvPr/>
          </p:nvSpPr>
          <p:spPr bwMode="auto">
            <a:xfrm>
              <a:off x="11759372" y="3289041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6" name="Rectangle 364"/>
            <p:cNvSpPr>
              <a:spLocks noChangeArrowheads="1"/>
            </p:cNvSpPr>
            <p:nvPr/>
          </p:nvSpPr>
          <p:spPr bwMode="auto">
            <a:xfrm>
              <a:off x="11645072" y="3289041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7" name="Rectangle 365"/>
            <p:cNvSpPr>
              <a:spLocks noChangeArrowheads="1"/>
            </p:cNvSpPr>
            <p:nvPr/>
          </p:nvSpPr>
          <p:spPr bwMode="auto">
            <a:xfrm>
              <a:off x="11368847" y="3412866"/>
              <a:ext cx="1152525" cy="552450"/>
            </a:xfrm>
            <a:prstGeom prst="rect">
              <a:avLst/>
            </a:pr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8" name="Rectangle 366"/>
            <p:cNvSpPr>
              <a:spLocks noChangeArrowheads="1"/>
            </p:cNvSpPr>
            <p:nvPr/>
          </p:nvSpPr>
          <p:spPr bwMode="auto">
            <a:xfrm>
              <a:off x="11368847" y="3412866"/>
              <a:ext cx="11525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9" name="Rectangle 367"/>
            <p:cNvSpPr>
              <a:spLocks noChangeArrowheads="1"/>
            </p:cNvSpPr>
            <p:nvPr/>
          </p:nvSpPr>
          <p:spPr bwMode="auto">
            <a:xfrm>
              <a:off x="12378497" y="3173153"/>
              <a:ext cx="114300" cy="58738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0" name="Rectangle 368"/>
            <p:cNvSpPr>
              <a:spLocks noChangeArrowheads="1"/>
            </p:cNvSpPr>
            <p:nvPr/>
          </p:nvSpPr>
          <p:spPr bwMode="auto">
            <a:xfrm>
              <a:off x="11435522" y="2811203"/>
              <a:ext cx="104775" cy="5715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" name="Rectangle 369"/>
            <p:cNvSpPr>
              <a:spLocks noChangeArrowheads="1"/>
            </p:cNvSpPr>
            <p:nvPr/>
          </p:nvSpPr>
          <p:spPr bwMode="auto">
            <a:xfrm>
              <a:off x="11483147" y="2963603"/>
              <a:ext cx="190500" cy="31591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" name="Rectangle 370"/>
            <p:cNvSpPr>
              <a:spLocks noChangeArrowheads="1"/>
            </p:cNvSpPr>
            <p:nvPr/>
          </p:nvSpPr>
          <p:spPr bwMode="auto">
            <a:xfrm>
              <a:off x="11483147" y="313505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" name="Freeform 371"/>
            <p:cNvSpPr>
              <a:spLocks noEditPoints="1"/>
            </p:cNvSpPr>
            <p:nvPr/>
          </p:nvSpPr>
          <p:spPr bwMode="auto">
            <a:xfrm>
              <a:off x="11473622" y="2954078"/>
              <a:ext cx="209550" cy="334963"/>
            </a:xfrm>
            <a:custGeom>
              <a:avLst/>
              <a:gdLst>
                <a:gd name="T0" fmla="*/ 0 w 132"/>
                <a:gd name="T1" fmla="*/ 211 h 211"/>
                <a:gd name="T2" fmla="*/ 132 w 132"/>
                <a:gd name="T3" fmla="*/ 211 h 211"/>
                <a:gd name="T4" fmla="*/ 132 w 132"/>
                <a:gd name="T5" fmla="*/ 0 h 211"/>
                <a:gd name="T6" fmla="*/ 0 w 132"/>
                <a:gd name="T7" fmla="*/ 0 h 211"/>
                <a:gd name="T8" fmla="*/ 0 w 132"/>
                <a:gd name="T9" fmla="*/ 211 h 211"/>
                <a:gd name="T10" fmla="*/ 12 w 132"/>
                <a:gd name="T11" fmla="*/ 12 h 211"/>
                <a:gd name="T12" fmla="*/ 120 w 132"/>
                <a:gd name="T13" fmla="*/ 12 h 211"/>
                <a:gd name="T14" fmla="*/ 120 w 132"/>
                <a:gd name="T15" fmla="*/ 199 h 211"/>
                <a:gd name="T16" fmla="*/ 12 w 132"/>
                <a:gd name="T17" fmla="*/ 199 h 211"/>
                <a:gd name="T18" fmla="*/ 12 w 132"/>
                <a:gd name="T19" fmla="*/ 1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211">
                  <a:moveTo>
                    <a:pt x="0" y="211"/>
                  </a:moveTo>
                  <a:lnTo>
                    <a:pt x="132" y="21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12" y="12"/>
                  </a:moveTo>
                  <a:lnTo>
                    <a:pt x="120" y="12"/>
                  </a:lnTo>
                  <a:lnTo>
                    <a:pt x="120" y="199"/>
                  </a:lnTo>
                  <a:lnTo>
                    <a:pt x="12" y="199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4" name="Rectangle 372"/>
            <p:cNvSpPr>
              <a:spLocks noChangeArrowheads="1"/>
            </p:cNvSpPr>
            <p:nvPr/>
          </p:nvSpPr>
          <p:spPr bwMode="auto">
            <a:xfrm>
              <a:off x="11464097" y="2954078"/>
              <a:ext cx="2286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5" name="Rectangle 373"/>
            <p:cNvSpPr>
              <a:spLocks noChangeArrowheads="1"/>
            </p:cNvSpPr>
            <p:nvPr/>
          </p:nvSpPr>
          <p:spPr bwMode="auto">
            <a:xfrm>
              <a:off x="11454572" y="3289041"/>
              <a:ext cx="2476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6" name="Rectangle 374"/>
            <p:cNvSpPr>
              <a:spLocks noChangeArrowheads="1"/>
            </p:cNvSpPr>
            <p:nvPr/>
          </p:nvSpPr>
          <p:spPr bwMode="auto">
            <a:xfrm>
              <a:off x="11854622" y="2963603"/>
              <a:ext cx="180975" cy="31591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7" name="Rectangle 375"/>
            <p:cNvSpPr>
              <a:spLocks noChangeArrowheads="1"/>
            </p:cNvSpPr>
            <p:nvPr/>
          </p:nvSpPr>
          <p:spPr bwMode="auto">
            <a:xfrm>
              <a:off x="11845097" y="313505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8" name="Freeform 376"/>
            <p:cNvSpPr>
              <a:spLocks noEditPoints="1"/>
            </p:cNvSpPr>
            <p:nvPr/>
          </p:nvSpPr>
          <p:spPr bwMode="auto">
            <a:xfrm>
              <a:off x="11845097" y="2954078"/>
              <a:ext cx="200025" cy="334963"/>
            </a:xfrm>
            <a:custGeom>
              <a:avLst/>
              <a:gdLst>
                <a:gd name="T0" fmla="*/ 0 w 126"/>
                <a:gd name="T1" fmla="*/ 211 h 211"/>
                <a:gd name="T2" fmla="*/ 126 w 126"/>
                <a:gd name="T3" fmla="*/ 211 h 211"/>
                <a:gd name="T4" fmla="*/ 126 w 126"/>
                <a:gd name="T5" fmla="*/ 0 h 211"/>
                <a:gd name="T6" fmla="*/ 0 w 126"/>
                <a:gd name="T7" fmla="*/ 0 h 211"/>
                <a:gd name="T8" fmla="*/ 0 w 126"/>
                <a:gd name="T9" fmla="*/ 211 h 211"/>
                <a:gd name="T10" fmla="*/ 12 w 126"/>
                <a:gd name="T11" fmla="*/ 12 h 211"/>
                <a:gd name="T12" fmla="*/ 114 w 126"/>
                <a:gd name="T13" fmla="*/ 12 h 211"/>
                <a:gd name="T14" fmla="*/ 114 w 126"/>
                <a:gd name="T15" fmla="*/ 199 h 211"/>
                <a:gd name="T16" fmla="*/ 12 w 126"/>
                <a:gd name="T17" fmla="*/ 199 h 211"/>
                <a:gd name="T18" fmla="*/ 12 w 126"/>
                <a:gd name="T19" fmla="*/ 1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11">
                  <a:moveTo>
                    <a:pt x="0" y="211"/>
                  </a:moveTo>
                  <a:lnTo>
                    <a:pt x="126" y="21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9"/>
                  </a:lnTo>
                  <a:lnTo>
                    <a:pt x="12" y="199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9" name="Rectangle 377"/>
            <p:cNvSpPr>
              <a:spLocks noChangeArrowheads="1"/>
            </p:cNvSpPr>
            <p:nvPr/>
          </p:nvSpPr>
          <p:spPr bwMode="auto">
            <a:xfrm>
              <a:off x="11835572" y="2954078"/>
              <a:ext cx="21907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0" name="Rectangle 378"/>
            <p:cNvSpPr>
              <a:spLocks noChangeArrowheads="1"/>
            </p:cNvSpPr>
            <p:nvPr/>
          </p:nvSpPr>
          <p:spPr bwMode="auto">
            <a:xfrm>
              <a:off x="11816522" y="3289041"/>
              <a:ext cx="2571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1" name="Rectangle 379"/>
            <p:cNvSpPr>
              <a:spLocks noChangeArrowheads="1"/>
            </p:cNvSpPr>
            <p:nvPr/>
          </p:nvSpPr>
          <p:spPr bwMode="auto">
            <a:xfrm>
              <a:off x="12216572" y="2963603"/>
              <a:ext cx="180975" cy="31591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2" name="Rectangle 380"/>
            <p:cNvSpPr>
              <a:spLocks noChangeArrowheads="1"/>
            </p:cNvSpPr>
            <p:nvPr/>
          </p:nvSpPr>
          <p:spPr bwMode="auto">
            <a:xfrm>
              <a:off x="12207047" y="313505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3" name="Freeform 381"/>
            <p:cNvSpPr>
              <a:spLocks noEditPoints="1"/>
            </p:cNvSpPr>
            <p:nvPr/>
          </p:nvSpPr>
          <p:spPr bwMode="auto">
            <a:xfrm>
              <a:off x="12207047" y="2954078"/>
              <a:ext cx="200025" cy="334963"/>
            </a:xfrm>
            <a:custGeom>
              <a:avLst/>
              <a:gdLst>
                <a:gd name="T0" fmla="*/ 0 w 126"/>
                <a:gd name="T1" fmla="*/ 211 h 211"/>
                <a:gd name="T2" fmla="*/ 126 w 126"/>
                <a:gd name="T3" fmla="*/ 211 h 211"/>
                <a:gd name="T4" fmla="*/ 126 w 126"/>
                <a:gd name="T5" fmla="*/ 0 h 211"/>
                <a:gd name="T6" fmla="*/ 0 w 126"/>
                <a:gd name="T7" fmla="*/ 0 h 211"/>
                <a:gd name="T8" fmla="*/ 0 w 126"/>
                <a:gd name="T9" fmla="*/ 211 h 211"/>
                <a:gd name="T10" fmla="*/ 12 w 126"/>
                <a:gd name="T11" fmla="*/ 12 h 211"/>
                <a:gd name="T12" fmla="*/ 114 w 126"/>
                <a:gd name="T13" fmla="*/ 12 h 211"/>
                <a:gd name="T14" fmla="*/ 114 w 126"/>
                <a:gd name="T15" fmla="*/ 199 h 211"/>
                <a:gd name="T16" fmla="*/ 12 w 126"/>
                <a:gd name="T17" fmla="*/ 199 h 211"/>
                <a:gd name="T18" fmla="*/ 12 w 126"/>
                <a:gd name="T19" fmla="*/ 1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11">
                  <a:moveTo>
                    <a:pt x="0" y="211"/>
                  </a:moveTo>
                  <a:lnTo>
                    <a:pt x="126" y="21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11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9"/>
                  </a:lnTo>
                  <a:lnTo>
                    <a:pt x="12" y="199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4" name="Rectangle 382"/>
            <p:cNvSpPr>
              <a:spLocks noChangeArrowheads="1"/>
            </p:cNvSpPr>
            <p:nvPr/>
          </p:nvSpPr>
          <p:spPr bwMode="auto">
            <a:xfrm>
              <a:off x="12197522" y="2954078"/>
              <a:ext cx="21907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" name="Rectangle 383"/>
            <p:cNvSpPr>
              <a:spLocks noChangeArrowheads="1"/>
            </p:cNvSpPr>
            <p:nvPr/>
          </p:nvSpPr>
          <p:spPr bwMode="auto">
            <a:xfrm>
              <a:off x="12178472" y="3289041"/>
              <a:ext cx="2571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" name="Rectangle 384"/>
            <p:cNvSpPr>
              <a:spLocks noChangeArrowheads="1"/>
            </p:cNvSpPr>
            <p:nvPr/>
          </p:nvSpPr>
          <p:spPr bwMode="auto">
            <a:xfrm>
              <a:off x="11483147" y="2420678"/>
              <a:ext cx="190500" cy="3048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" name="Rectangle 385"/>
            <p:cNvSpPr>
              <a:spLocks noChangeArrowheads="1"/>
            </p:cNvSpPr>
            <p:nvPr/>
          </p:nvSpPr>
          <p:spPr bwMode="auto">
            <a:xfrm>
              <a:off x="11483147" y="258260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" name="Freeform 386"/>
            <p:cNvSpPr>
              <a:spLocks noEditPoints="1"/>
            </p:cNvSpPr>
            <p:nvPr/>
          </p:nvSpPr>
          <p:spPr bwMode="auto">
            <a:xfrm>
              <a:off x="11473622" y="2411153"/>
              <a:ext cx="209550" cy="323850"/>
            </a:xfrm>
            <a:custGeom>
              <a:avLst/>
              <a:gdLst>
                <a:gd name="T0" fmla="*/ 0 w 132"/>
                <a:gd name="T1" fmla="*/ 204 h 204"/>
                <a:gd name="T2" fmla="*/ 132 w 132"/>
                <a:gd name="T3" fmla="*/ 204 h 204"/>
                <a:gd name="T4" fmla="*/ 132 w 132"/>
                <a:gd name="T5" fmla="*/ 0 h 204"/>
                <a:gd name="T6" fmla="*/ 0 w 132"/>
                <a:gd name="T7" fmla="*/ 0 h 204"/>
                <a:gd name="T8" fmla="*/ 0 w 132"/>
                <a:gd name="T9" fmla="*/ 204 h 204"/>
                <a:gd name="T10" fmla="*/ 12 w 132"/>
                <a:gd name="T11" fmla="*/ 12 h 204"/>
                <a:gd name="T12" fmla="*/ 120 w 132"/>
                <a:gd name="T13" fmla="*/ 12 h 204"/>
                <a:gd name="T14" fmla="*/ 120 w 132"/>
                <a:gd name="T15" fmla="*/ 192 h 204"/>
                <a:gd name="T16" fmla="*/ 12 w 132"/>
                <a:gd name="T17" fmla="*/ 192 h 204"/>
                <a:gd name="T18" fmla="*/ 12 w 132"/>
                <a:gd name="T19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204">
                  <a:moveTo>
                    <a:pt x="0" y="204"/>
                  </a:moveTo>
                  <a:lnTo>
                    <a:pt x="132" y="20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204"/>
                  </a:lnTo>
                  <a:close/>
                  <a:moveTo>
                    <a:pt x="12" y="12"/>
                  </a:moveTo>
                  <a:lnTo>
                    <a:pt x="120" y="12"/>
                  </a:lnTo>
                  <a:lnTo>
                    <a:pt x="120" y="192"/>
                  </a:lnTo>
                  <a:lnTo>
                    <a:pt x="12" y="19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" name="Rectangle 387"/>
            <p:cNvSpPr>
              <a:spLocks noChangeArrowheads="1"/>
            </p:cNvSpPr>
            <p:nvPr/>
          </p:nvSpPr>
          <p:spPr bwMode="auto">
            <a:xfrm>
              <a:off x="11464097" y="2401628"/>
              <a:ext cx="22860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" name="Rectangle 388"/>
            <p:cNvSpPr>
              <a:spLocks noChangeArrowheads="1"/>
            </p:cNvSpPr>
            <p:nvPr/>
          </p:nvSpPr>
          <p:spPr bwMode="auto">
            <a:xfrm>
              <a:off x="11454572" y="2735003"/>
              <a:ext cx="247650" cy="381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" name="Rectangle 389"/>
            <p:cNvSpPr>
              <a:spLocks noChangeArrowheads="1"/>
            </p:cNvSpPr>
            <p:nvPr/>
          </p:nvSpPr>
          <p:spPr bwMode="auto">
            <a:xfrm>
              <a:off x="11854622" y="2420678"/>
              <a:ext cx="180975" cy="3048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" name="Rectangle 390"/>
            <p:cNvSpPr>
              <a:spLocks noChangeArrowheads="1"/>
            </p:cNvSpPr>
            <p:nvPr/>
          </p:nvSpPr>
          <p:spPr bwMode="auto">
            <a:xfrm>
              <a:off x="11845097" y="258260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3" name="Freeform 391"/>
            <p:cNvSpPr>
              <a:spLocks noEditPoints="1"/>
            </p:cNvSpPr>
            <p:nvPr/>
          </p:nvSpPr>
          <p:spPr bwMode="auto">
            <a:xfrm>
              <a:off x="11845097" y="2411153"/>
              <a:ext cx="200025" cy="323850"/>
            </a:xfrm>
            <a:custGeom>
              <a:avLst/>
              <a:gdLst>
                <a:gd name="T0" fmla="*/ 0 w 126"/>
                <a:gd name="T1" fmla="*/ 204 h 204"/>
                <a:gd name="T2" fmla="*/ 126 w 126"/>
                <a:gd name="T3" fmla="*/ 204 h 204"/>
                <a:gd name="T4" fmla="*/ 126 w 126"/>
                <a:gd name="T5" fmla="*/ 0 h 204"/>
                <a:gd name="T6" fmla="*/ 0 w 126"/>
                <a:gd name="T7" fmla="*/ 0 h 204"/>
                <a:gd name="T8" fmla="*/ 0 w 126"/>
                <a:gd name="T9" fmla="*/ 204 h 204"/>
                <a:gd name="T10" fmla="*/ 12 w 126"/>
                <a:gd name="T11" fmla="*/ 12 h 204"/>
                <a:gd name="T12" fmla="*/ 114 w 126"/>
                <a:gd name="T13" fmla="*/ 12 h 204"/>
                <a:gd name="T14" fmla="*/ 114 w 126"/>
                <a:gd name="T15" fmla="*/ 192 h 204"/>
                <a:gd name="T16" fmla="*/ 12 w 126"/>
                <a:gd name="T17" fmla="*/ 192 h 204"/>
                <a:gd name="T18" fmla="*/ 12 w 126"/>
                <a:gd name="T19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04">
                  <a:moveTo>
                    <a:pt x="0" y="204"/>
                  </a:moveTo>
                  <a:lnTo>
                    <a:pt x="126" y="204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04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2"/>
                  </a:lnTo>
                  <a:lnTo>
                    <a:pt x="12" y="19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4" name="Rectangle 392"/>
            <p:cNvSpPr>
              <a:spLocks noChangeArrowheads="1"/>
            </p:cNvSpPr>
            <p:nvPr/>
          </p:nvSpPr>
          <p:spPr bwMode="auto">
            <a:xfrm>
              <a:off x="11835572" y="2401628"/>
              <a:ext cx="2190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5" name="Rectangle 393"/>
            <p:cNvSpPr>
              <a:spLocks noChangeArrowheads="1"/>
            </p:cNvSpPr>
            <p:nvPr/>
          </p:nvSpPr>
          <p:spPr bwMode="auto">
            <a:xfrm>
              <a:off x="11816522" y="2735003"/>
              <a:ext cx="257175" cy="381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6" name="Rectangle 394"/>
            <p:cNvSpPr>
              <a:spLocks noChangeArrowheads="1"/>
            </p:cNvSpPr>
            <p:nvPr/>
          </p:nvSpPr>
          <p:spPr bwMode="auto">
            <a:xfrm>
              <a:off x="12216572" y="2420678"/>
              <a:ext cx="180975" cy="3048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7" name="Rectangle 395"/>
            <p:cNvSpPr>
              <a:spLocks noChangeArrowheads="1"/>
            </p:cNvSpPr>
            <p:nvPr/>
          </p:nvSpPr>
          <p:spPr bwMode="auto">
            <a:xfrm>
              <a:off x="12207047" y="2582603"/>
              <a:ext cx="2000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8" name="Freeform 396"/>
            <p:cNvSpPr>
              <a:spLocks noEditPoints="1"/>
            </p:cNvSpPr>
            <p:nvPr/>
          </p:nvSpPr>
          <p:spPr bwMode="auto">
            <a:xfrm>
              <a:off x="12207047" y="2411153"/>
              <a:ext cx="200025" cy="323850"/>
            </a:xfrm>
            <a:custGeom>
              <a:avLst/>
              <a:gdLst>
                <a:gd name="T0" fmla="*/ 0 w 126"/>
                <a:gd name="T1" fmla="*/ 204 h 204"/>
                <a:gd name="T2" fmla="*/ 126 w 126"/>
                <a:gd name="T3" fmla="*/ 204 h 204"/>
                <a:gd name="T4" fmla="*/ 126 w 126"/>
                <a:gd name="T5" fmla="*/ 0 h 204"/>
                <a:gd name="T6" fmla="*/ 0 w 126"/>
                <a:gd name="T7" fmla="*/ 0 h 204"/>
                <a:gd name="T8" fmla="*/ 0 w 126"/>
                <a:gd name="T9" fmla="*/ 204 h 204"/>
                <a:gd name="T10" fmla="*/ 12 w 126"/>
                <a:gd name="T11" fmla="*/ 12 h 204"/>
                <a:gd name="T12" fmla="*/ 114 w 126"/>
                <a:gd name="T13" fmla="*/ 12 h 204"/>
                <a:gd name="T14" fmla="*/ 114 w 126"/>
                <a:gd name="T15" fmla="*/ 192 h 204"/>
                <a:gd name="T16" fmla="*/ 12 w 126"/>
                <a:gd name="T17" fmla="*/ 192 h 204"/>
                <a:gd name="T18" fmla="*/ 12 w 126"/>
                <a:gd name="T19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04">
                  <a:moveTo>
                    <a:pt x="0" y="204"/>
                  </a:moveTo>
                  <a:lnTo>
                    <a:pt x="126" y="204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04"/>
                  </a:lnTo>
                  <a:close/>
                  <a:moveTo>
                    <a:pt x="12" y="12"/>
                  </a:moveTo>
                  <a:lnTo>
                    <a:pt x="114" y="12"/>
                  </a:lnTo>
                  <a:lnTo>
                    <a:pt x="114" y="192"/>
                  </a:lnTo>
                  <a:lnTo>
                    <a:pt x="12" y="19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9" name="Rectangle 397"/>
            <p:cNvSpPr>
              <a:spLocks noChangeArrowheads="1"/>
            </p:cNvSpPr>
            <p:nvPr/>
          </p:nvSpPr>
          <p:spPr bwMode="auto">
            <a:xfrm>
              <a:off x="12197522" y="2401628"/>
              <a:ext cx="2190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0" name="Rectangle 398"/>
            <p:cNvSpPr>
              <a:spLocks noChangeArrowheads="1"/>
            </p:cNvSpPr>
            <p:nvPr/>
          </p:nvSpPr>
          <p:spPr bwMode="auto">
            <a:xfrm>
              <a:off x="12178472" y="2735003"/>
              <a:ext cx="257175" cy="3810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1" name="Rectangle 399"/>
            <p:cNvSpPr>
              <a:spLocks noChangeArrowheads="1"/>
            </p:cNvSpPr>
            <p:nvPr/>
          </p:nvSpPr>
          <p:spPr bwMode="auto">
            <a:xfrm>
              <a:off x="11416472" y="3517641"/>
              <a:ext cx="352425" cy="3429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2" name="Freeform 400"/>
            <p:cNvSpPr>
              <a:spLocks noEditPoints="1"/>
            </p:cNvSpPr>
            <p:nvPr/>
          </p:nvSpPr>
          <p:spPr bwMode="auto">
            <a:xfrm>
              <a:off x="11406947" y="3508116"/>
              <a:ext cx="371475" cy="361950"/>
            </a:xfrm>
            <a:custGeom>
              <a:avLst/>
              <a:gdLst>
                <a:gd name="T0" fmla="*/ 234 w 234"/>
                <a:gd name="T1" fmla="*/ 228 h 228"/>
                <a:gd name="T2" fmla="*/ 0 w 234"/>
                <a:gd name="T3" fmla="*/ 0 h 228"/>
                <a:gd name="T4" fmla="*/ 180 w 234"/>
                <a:gd name="T5" fmla="*/ 12 h 228"/>
                <a:gd name="T6" fmla="*/ 222 w 234"/>
                <a:gd name="T7" fmla="*/ 60 h 228"/>
                <a:gd name="T8" fmla="*/ 180 w 234"/>
                <a:gd name="T9" fmla="*/ 12 h 228"/>
                <a:gd name="T10" fmla="*/ 222 w 234"/>
                <a:gd name="T11" fmla="*/ 66 h 228"/>
                <a:gd name="T12" fmla="*/ 180 w 234"/>
                <a:gd name="T13" fmla="*/ 108 h 228"/>
                <a:gd name="T14" fmla="*/ 180 w 234"/>
                <a:gd name="T15" fmla="*/ 120 h 228"/>
                <a:gd name="T16" fmla="*/ 222 w 234"/>
                <a:gd name="T17" fmla="*/ 162 h 228"/>
                <a:gd name="T18" fmla="*/ 180 w 234"/>
                <a:gd name="T19" fmla="*/ 120 h 228"/>
                <a:gd name="T20" fmla="*/ 222 w 234"/>
                <a:gd name="T21" fmla="*/ 168 h 228"/>
                <a:gd name="T22" fmla="*/ 180 w 234"/>
                <a:gd name="T23" fmla="*/ 216 h 228"/>
                <a:gd name="T24" fmla="*/ 120 w 234"/>
                <a:gd name="T25" fmla="*/ 12 h 228"/>
                <a:gd name="T26" fmla="*/ 174 w 234"/>
                <a:gd name="T27" fmla="*/ 60 h 228"/>
                <a:gd name="T28" fmla="*/ 120 w 234"/>
                <a:gd name="T29" fmla="*/ 12 h 228"/>
                <a:gd name="T30" fmla="*/ 174 w 234"/>
                <a:gd name="T31" fmla="*/ 66 h 228"/>
                <a:gd name="T32" fmla="*/ 120 w 234"/>
                <a:gd name="T33" fmla="*/ 108 h 228"/>
                <a:gd name="T34" fmla="*/ 120 w 234"/>
                <a:gd name="T35" fmla="*/ 120 h 228"/>
                <a:gd name="T36" fmla="*/ 174 w 234"/>
                <a:gd name="T37" fmla="*/ 162 h 228"/>
                <a:gd name="T38" fmla="*/ 120 w 234"/>
                <a:gd name="T39" fmla="*/ 120 h 228"/>
                <a:gd name="T40" fmla="*/ 174 w 234"/>
                <a:gd name="T41" fmla="*/ 168 h 228"/>
                <a:gd name="T42" fmla="*/ 120 w 234"/>
                <a:gd name="T43" fmla="*/ 216 h 228"/>
                <a:gd name="T44" fmla="*/ 66 w 234"/>
                <a:gd name="T45" fmla="*/ 12 h 228"/>
                <a:gd name="T46" fmla="*/ 114 w 234"/>
                <a:gd name="T47" fmla="*/ 60 h 228"/>
                <a:gd name="T48" fmla="*/ 66 w 234"/>
                <a:gd name="T49" fmla="*/ 12 h 228"/>
                <a:gd name="T50" fmla="*/ 114 w 234"/>
                <a:gd name="T51" fmla="*/ 66 h 228"/>
                <a:gd name="T52" fmla="*/ 66 w 234"/>
                <a:gd name="T53" fmla="*/ 108 h 228"/>
                <a:gd name="T54" fmla="*/ 66 w 234"/>
                <a:gd name="T55" fmla="*/ 120 h 228"/>
                <a:gd name="T56" fmla="*/ 114 w 234"/>
                <a:gd name="T57" fmla="*/ 162 h 228"/>
                <a:gd name="T58" fmla="*/ 66 w 234"/>
                <a:gd name="T59" fmla="*/ 120 h 228"/>
                <a:gd name="T60" fmla="*/ 114 w 234"/>
                <a:gd name="T61" fmla="*/ 168 h 228"/>
                <a:gd name="T62" fmla="*/ 66 w 234"/>
                <a:gd name="T63" fmla="*/ 216 h 228"/>
                <a:gd name="T64" fmla="*/ 12 w 234"/>
                <a:gd name="T65" fmla="*/ 12 h 228"/>
                <a:gd name="T66" fmla="*/ 60 w 234"/>
                <a:gd name="T67" fmla="*/ 60 h 228"/>
                <a:gd name="T68" fmla="*/ 12 w 234"/>
                <a:gd name="T69" fmla="*/ 12 h 228"/>
                <a:gd name="T70" fmla="*/ 60 w 234"/>
                <a:gd name="T71" fmla="*/ 66 h 228"/>
                <a:gd name="T72" fmla="*/ 12 w 234"/>
                <a:gd name="T73" fmla="*/ 108 h 228"/>
                <a:gd name="T74" fmla="*/ 12 w 234"/>
                <a:gd name="T75" fmla="*/ 120 h 228"/>
                <a:gd name="T76" fmla="*/ 60 w 234"/>
                <a:gd name="T77" fmla="*/ 162 h 228"/>
                <a:gd name="T78" fmla="*/ 12 w 234"/>
                <a:gd name="T79" fmla="*/ 120 h 228"/>
                <a:gd name="T80" fmla="*/ 60 w 234"/>
                <a:gd name="T81" fmla="*/ 168 h 228"/>
                <a:gd name="T82" fmla="*/ 12 w 234"/>
                <a:gd name="T83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228">
                  <a:moveTo>
                    <a:pt x="0" y="228"/>
                  </a:moveTo>
                  <a:lnTo>
                    <a:pt x="234" y="228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228"/>
                  </a:lnTo>
                  <a:close/>
                  <a:moveTo>
                    <a:pt x="180" y="12"/>
                  </a:moveTo>
                  <a:lnTo>
                    <a:pt x="222" y="12"/>
                  </a:lnTo>
                  <a:lnTo>
                    <a:pt x="222" y="60"/>
                  </a:lnTo>
                  <a:lnTo>
                    <a:pt x="180" y="60"/>
                  </a:lnTo>
                  <a:lnTo>
                    <a:pt x="180" y="12"/>
                  </a:lnTo>
                  <a:close/>
                  <a:moveTo>
                    <a:pt x="180" y="66"/>
                  </a:moveTo>
                  <a:lnTo>
                    <a:pt x="222" y="66"/>
                  </a:lnTo>
                  <a:lnTo>
                    <a:pt x="222" y="108"/>
                  </a:lnTo>
                  <a:lnTo>
                    <a:pt x="180" y="108"/>
                  </a:lnTo>
                  <a:lnTo>
                    <a:pt x="180" y="66"/>
                  </a:lnTo>
                  <a:close/>
                  <a:moveTo>
                    <a:pt x="180" y="120"/>
                  </a:moveTo>
                  <a:lnTo>
                    <a:pt x="222" y="120"/>
                  </a:lnTo>
                  <a:lnTo>
                    <a:pt x="222" y="162"/>
                  </a:lnTo>
                  <a:lnTo>
                    <a:pt x="180" y="162"/>
                  </a:lnTo>
                  <a:lnTo>
                    <a:pt x="180" y="120"/>
                  </a:lnTo>
                  <a:close/>
                  <a:moveTo>
                    <a:pt x="180" y="168"/>
                  </a:moveTo>
                  <a:lnTo>
                    <a:pt x="222" y="168"/>
                  </a:lnTo>
                  <a:lnTo>
                    <a:pt x="222" y="216"/>
                  </a:lnTo>
                  <a:lnTo>
                    <a:pt x="180" y="216"/>
                  </a:lnTo>
                  <a:lnTo>
                    <a:pt x="180" y="168"/>
                  </a:lnTo>
                  <a:close/>
                  <a:moveTo>
                    <a:pt x="120" y="12"/>
                  </a:moveTo>
                  <a:lnTo>
                    <a:pt x="174" y="12"/>
                  </a:lnTo>
                  <a:lnTo>
                    <a:pt x="174" y="60"/>
                  </a:lnTo>
                  <a:lnTo>
                    <a:pt x="120" y="60"/>
                  </a:lnTo>
                  <a:lnTo>
                    <a:pt x="120" y="12"/>
                  </a:lnTo>
                  <a:close/>
                  <a:moveTo>
                    <a:pt x="120" y="66"/>
                  </a:moveTo>
                  <a:lnTo>
                    <a:pt x="174" y="66"/>
                  </a:lnTo>
                  <a:lnTo>
                    <a:pt x="174" y="108"/>
                  </a:lnTo>
                  <a:lnTo>
                    <a:pt x="120" y="108"/>
                  </a:lnTo>
                  <a:lnTo>
                    <a:pt x="120" y="66"/>
                  </a:lnTo>
                  <a:close/>
                  <a:moveTo>
                    <a:pt x="120" y="120"/>
                  </a:moveTo>
                  <a:lnTo>
                    <a:pt x="174" y="120"/>
                  </a:lnTo>
                  <a:lnTo>
                    <a:pt x="174" y="162"/>
                  </a:lnTo>
                  <a:lnTo>
                    <a:pt x="120" y="162"/>
                  </a:lnTo>
                  <a:lnTo>
                    <a:pt x="120" y="120"/>
                  </a:lnTo>
                  <a:close/>
                  <a:moveTo>
                    <a:pt x="120" y="168"/>
                  </a:moveTo>
                  <a:lnTo>
                    <a:pt x="174" y="168"/>
                  </a:lnTo>
                  <a:lnTo>
                    <a:pt x="174" y="216"/>
                  </a:lnTo>
                  <a:lnTo>
                    <a:pt x="120" y="216"/>
                  </a:lnTo>
                  <a:lnTo>
                    <a:pt x="120" y="168"/>
                  </a:lnTo>
                  <a:close/>
                  <a:moveTo>
                    <a:pt x="66" y="12"/>
                  </a:moveTo>
                  <a:lnTo>
                    <a:pt x="114" y="12"/>
                  </a:lnTo>
                  <a:lnTo>
                    <a:pt x="114" y="60"/>
                  </a:lnTo>
                  <a:lnTo>
                    <a:pt x="66" y="60"/>
                  </a:lnTo>
                  <a:lnTo>
                    <a:pt x="66" y="12"/>
                  </a:lnTo>
                  <a:close/>
                  <a:moveTo>
                    <a:pt x="66" y="66"/>
                  </a:moveTo>
                  <a:lnTo>
                    <a:pt x="114" y="66"/>
                  </a:lnTo>
                  <a:lnTo>
                    <a:pt x="114" y="108"/>
                  </a:lnTo>
                  <a:lnTo>
                    <a:pt x="66" y="108"/>
                  </a:lnTo>
                  <a:lnTo>
                    <a:pt x="66" y="66"/>
                  </a:lnTo>
                  <a:close/>
                  <a:moveTo>
                    <a:pt x="66" y="120"/>
                  </a:moveTo>
                  <a:lnTo>
                    <a:pt x="114" y="120"/>
                  </a:lnTo>
                  <a:lnTo>
                    <a:pt x="114" y="162"/>
                  </a:lnTo>
                  <a:lnTo>
                    <a:pt x="66" y="162"/>
                  </a:lnTo>
                  <a:lnTo>
                    <a:pt x="66" y="120"/>
                  </a:lnTo>
                  <a:close/>
                  <a:moveTo>
                    <a:pt x="66" y="168"/>
                  </a:moveTo>
                  <a:lnTo>
                    <a:pt x="114" y="168"/>
                  </a:lnTo>
                  <a:lnTo>
                    <a:pt x="114" y="216"/>
                  </a:lnTo>
                  <a:lnTo>
                    <a:pt x="66" y="216"/>
                  </a:lnTo>
                  <a:lnTo>
                    <a:pt x="66" y="168"/>
                  </a:lnTo>
                  <a:close/>
                  <a:moveTo>
                    <a:pt x="12" y="12"/>
                  </a:moveTo>
                  <a:lnTo>
                    <a:pt x="60" y="12"/>
                  </a:lnTo>
                  <a:lnTo>
                    <a:pt x="60" y="60"/>
                  </a:lnTo>
                  <a:lnTo>
                    <a:pt x="12" y="60"/>
                  </a:lnTo>
                  <a:lnTo>
                    <a:pt x="12" y="12"/>
                  </a:lnTo>
                  <a:close/>
                  <a:moveTo>
                    <a:pt x="12" y="66"/>
                  </a:moveTo>
                  <a:lnTo>
                    <a:pt x="60" y="66"/>
                  </a:lnTo>
                  <a:lnTo>
                    <a:pt x="60" y="108"/>
                  </a:lnTo>
                  <a:lnTo>
                    <a:pt x="12" y="108"/>
                  </a:lnTo>
                  <a:lnTo>
                    <a:pt x="12" y="66"/>
                  </a:lnTo>
                  <a:close/>
                  <a:moveTo>
                    <a:pt x="12" y="120"/>
                  </a:moveTo>
                  <a:lnTo>
                    <a:pt x="60" y="120"/>
                  </a:lnTo>
                  <a:lnTo>
                    <a:pt x="60" y="162"/>
                  </a:lnTo>
                  <a:lnTo>
                    <a:pt x="12" y="162"/>
                  </a:lnTo>
                  <a:lnTo>
                    <a:pt x="12" y="120"/>
                  </a:lnTo>
                  <a:close/>
                  <a:moveTo>
                    <a:pt x="12" y="168"/>
                  </a:moveTo>
                  <a:lnTo>
                    <a:pt x="60" y="168"/>
                  </a:lnTo>
                  <a:lnTo>
                    <a:pt x="60" y="216"/>
                  </a:lnTo>
                  <a:lnTo>
                    <a:pt x="12" y="216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" name="Rectangle 401"/>
            <p:cNvSpPr>
              <a:spLocks noChangeArrowheads="1"/>
            </p:cNvSpPr>
            <p:nvPr/>
          </p:nvSpPr>
          <p:spPr bwMode="auto">
            <a:xfrm>
              <a:off x="11397422" y="3489066"/>
              <a:ext cx="4000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" name="Rectangle 402"/>
            <p:cNvSpPr>
              <a:spLocks noChangeArrowheads="1"/>
            </p:cNvSpPr>
            <p:nvPr/>
          </p:nvSpPr>
          <p:spPr bwMode="auto">
            <a:xfrm>
              <a:off x="12111797" y="3517641"/>
              <a:ext cx="352425" cy="3429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" name="Freeform 403"/>
            <p:cNvSpPr>
              <a:spLocks noEditPoints="1"/>
            </p:cNvSpPr>
            <p:nvPr/>
          </p:nvSpPr>
          <p:spPr bwMode="auto">
            <a:xfrm>
              <a:off x="12102272" y="3508116"/>
              <a:ext cx="371475" cy="361950"/>
            </a:xfrm>
            <a:custGeom>
              <a:avLst/>
              <a:gdLst>
                <a:gd name="T0" fmla="*/ 234 w 234"/>
                <a:gd name="T1" fmla="*/ 228 h 228"/>
                <a:gd name="T2" fmla="*/ 0 w 234"/>
                <a:gd name="T3" fmla="*/ 0 h 228"/>
                <a:gd name="T4" fmla="*/ 174 w 234"/>
                <a:gd name="T5" fmla="*/ 12 h 228"/>
                <a:gd name="T6" fmla="*/ 222 w 234"/>
                <a:gd name="T7" fmla="*/ 60 h 228"/>
                <a:gd name="T8" fmla="*/ 174 w 234"/>
                <a:gd name="T9" fmla="*/ 12 h 228"/>
                <a:gd name="T10" fmla="*/ 222 w 234"/>
                <a:gd name="T11" fmla="*/ 66 h 228"/>
                <a:gd name="T12" fmla="*/ 174 w 234"/>
                <a:gd name="T13" fmla="*/ 108 h 228"/>
                <a:gd name="T14" fmla="*/ 174 w 234"/>
                <a:gd name="T15" fmla="*/ 120 h 228"/>
                <a:gd name="T16" fmla="*/ 222 w 234"/>
                <a:gd name="T17" fmla="*/ 162 h 228"/>
                <a:gd name="T18" fmla="*/ 174 w 234"/>
                <a:gd name="T19" fmla="*/ 120 h 228"/>
                <a:gd name="T20" fmla="*/ 222 w 234"/>
                <a:gd name="T21" fmla="*/ 168 h 228"/>
                <a:gd name="T22" fmla="*/ 174 w 234"/>
                <a:gd name="T23" fmla="*/ 216 h 228"/>
                <a:gd name="T24" fmla="*/ 120 w 234"/>
                <a:gd name="T25" fmla="*/ 12 h 228"/>
                <a:gd name="T26" fmla="*/ 168 w 234"/>
                <a:gd name="T27" fmla="*/ 60 h 228"/>
                <a:gd name="T28" fmla="*/ 120 w 234"/>
                <a:gd name="T29" fmla="*/ 12 h 228"/>
                <a:gd name="T30" fmla="*/ 168 w 234"/>
                <a:gd name="T31" fmla="*/ 66 h 228"/>
                <a:gd name="T32" fmla="*/ 120 w 234"/>
                <a:gd name="T33" fmla="*/ 108 h 228"/>
                <a:gd name="T34" fmla="*/ 120 w 234"/>
                <a:gd name="T35" fmla="*/ 120 h 228"/>
                <a:gd name="T36" fmla="*/ 168 w 234"/>
                <a:gd name="T37" fmla="*/ 162 h 228"/>
                <a:gd name="T38" fmla="*/ 120 w 234"/>
                <a:gd name="T39" fmla="*/ 120 h 228"/>
                <a:gd name="T40" fmla="*/ 168 w 234"/>
                <a:gd name="T41" fmla="*/ 168 h 228"/>
                <a:gd name="T42" fmla="*/ 120 w 234"/>
                <a:gd name="T43" fmla="*/ 216 h 228"/>
                <a:gd name="T44" fmla="*/ 66 w 234"/>
                <a:gd name="T45" fmla="*/ 12 h 228"/>
                <a:gd name="T46" fmla="*/ 114 w 234"/>
                <a:gd name="T47" fmla="*/ 60 h 228"/>
                <a:gd name="T48" fmla="*/ 66 w 234"/>
                <a:gd name="T49" fmla="*/ 12 h 228"/>
                <a:gd name="T50" fmla="*/ 114 w 234"/>
                <a:gd name="T51" fmla="*/ 66 h 228"/>
                <a:gd name="T52" fmla="*/ 66 w 234"/>
                <a:gd name="T53" fmla="*/ 108 h 228"/>
                <a:gd name="T54" fmla="*/ 66 w 234"/>
                <a:gd name="T55" fmla="*/ 120 h 228"/>
                <a:gd name="T56" fmla="*/ 114 w 234"/>
                <a:gd name="T57" fmla="*/ 162 h 228"/>
                <a:gd name="T58" fmla="*/ 66 w 234"/>
                <a:gd name="T59" fmla="*/ 120 h 228"/>
                <a:gd name="T60" fmla="*/ 114 w 234"/>
                <a:gd name="T61" fmla="*/ 168 h 228"/>
                <a:gd name="T62" fmla="*/ 66 w 234"/>
                <a:gd name="T63" fmla="*/ 216 h 228"/>
                <a:gd name="T64" fmla="*/ 12 w 234"/>
                <a:gd name="T65" fmla="*/ 12 h 228"/>
                <a:gd name="T66" fmla="*/ 60 w 234"/>
                <a:gd name="T67" fmla="*/ 60 h 228"/>
                <a:gd name="T68" fmla="*/ 12 w 234"/>
                <a:gd name="T69" fmla="*/ 12 h 228"/>
                <a:gd name="T70" fmla="*/ 60 w 234"/>
                <a:gd name="T71" fmla="*/ 66 h 228"/>
                <a:gd name="T72" fmla="*/ 12 w 234"/>
                <a:gd name="T73" fmla="*/ 108 h 228"/>
                <a:gd name="T74" fmla="*/ 12 w 234"/>
                <a:gd name="T75" fmla="*/ 120 h 228"/>
                <a:gd name="T76" fmla="*/ 60 w 234"/>
                <a:gd name="T77" fmla="*/ 162 h 228"/>
                <a:gd name="T78" fmla="*/ 12 w 234"/>
                <a:gd name="T79" fmla="*/ 120 h 228"/>
                <a:gd name="T80" fmla="*/ 60 w 234"/>
                <a:gd name="T81" fmla="*/ 168 h 228"/>
                <a:gd name="T82" fmla="*/ 12 w 234"/>
                <a:gd name="T83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228">
                  <a:moveTo>
                    <a:pt x="0" y="228"/>
                  </a:moveTo>
                  <a:lnTo>
                    <a:pt x="234" y="228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228"/>
                  </a:lnTo>
                  <a:close/>
                  <a:moveTo>
                    <a:pt x="174" y="12"/>
                  </a:moveTo>
                  <a:lnTo>
                    <a:pt x="222" y="12"/>
                  </a:lnTo>
                  <a:lnTo>
                    <a:pt x="222" y="60"/>
                  </a:lnTo>
                  <a:lnTo>
                    <a:pt x="174" y="60"/>
                  </a:lnTo>
                  <a:lnTo>
                    <a:pt x="174" y="12"/>
                  </a:lnTo>
                  <a:close/>
                  <a:moveTo>
                    <a:pt x="174" y="66"/>
                  </a:moveTo>
                  <a:lnTo>
                    <a:pt x="222" y="66"/>
                  </a:lnTo>
                  <a:lnTo>
                    <a:pt x="222" y="108"/>
                  </a:lnTo>
                  <a:lnTo>
                    <a:pt x="174" y="108"/>
                  </a:lnTo>
                  <a:lnTo>
                    <a:pt x="174" y="66"/>
                  </a:lnTo>
                  <a:close/>
                  <a:moveTo>
                    <a:pt x="174" y="120"/>
                  </a:moveTo>
                  <a:lnTo>
                    <a:pt x="222" y="120"/>
                  </a:lnTo>
                  <a:lnTo>
                    <a:pt x="222" y="162"/>
                  </a:lnTo>
                  <a:lnTo>
                    <a:pt x="174" y="162"/>
                  </a:lnTo>
                  <a:lnTo>
                    <a:pt x="174" y="120"/>
                  </a:lnTo>
                  <a:close/>
                  <a:moveTo>
                    <a:pt x="174" y="168"/>
                  </a:moveTo>
                  <a:lnTo>
                    <a:pt x="222" y="168"/>
                  </a:lnTo>
                  <a:lnTo>
                    <a:pt x="222" y="216"/>
                  </a:lnTo>
                  <a:lnTo>
                    <a:pt x="174" y="216"/>
                  </a:lnTo>
                  <a:lnTo>
                    <a:pt x="174" y="168"/>
                  </a:lnTo>
                  <a:close/>
                  <a:moveTo>
                    <a:pt x="120" y="12"/>
                  </a:moveTo>
                  <a:lnTo>
                    <a:pt x="168" y="12"/>
                  </a:lnTo>
                  <a:lnTo>
                    <a:pt x="168" y="60"/>
                  </a:lnTo>
                  <a:lnTo>
                    <a:pt x="120" y="60"/>
                  </a:lnTo>
                  <a:lnTo>
                    <a:pt x="120" y="12"/>
                  </a:lnTo>
                  <a:close/>
                  <a:moveTo>
                    <a:pt x="120" y="66"/>
                  </a:moveTo>
                  <a:lnTo>
                    <a:pt x="168" y="66"/>
                  </a:lnTo>
                  <a:lnTo>
                    <a:pt x="168" y="108"/>
                  </a:lnTo>
                  <a:lnTo>
                    <a:pt x="120" y="108"/>
                  </a:lnTo>
                  <a:lnTo>
                    <a:pt x="120" y="66"/>
                  </a:lnTo>
                  <a:close/>
                  <a:moveTo>
                    <a:pt x="120" y="120"/>
                  </a:moveTo>
                  <a:lnTo>
                    <a:pt x="168" y="120"/>
                  </a:lnTo>
                  <a:lnTo>
                    <a:pt x="168" y="162"/>
                  </a:lnTo>
                  <a:lnTo>
                    <a:pt x="120" y="162"/>
                  </a:lnTo>
                  <a:lnTo>
                    <a:pt x="120" y="120"/>
                  </a:lnTo>
                  <a:close/>
                  <a:moveTo>
                    <a:pt x="120" y="168"/>
                  </a:moveTo>
                  <a:lnTo>
                    <a:pt x="168" y="168"/>
                  </a:lnTo>
                  <a:lnTo>
                    <a:pt x="168" y="216"/>
                  </a:lnTo>
                  <a:lnTo>
                    <a:pt x="120" y="216"/>
                  </a:lnTo>
                  <a:lnTo>
                    <a:pt x="120" y="168"/>
                  </a:lnTo>
                  <a:close/>
                  <a:moveTo>
                    <a:pt x="66" y="12"/>
                  </a:moveTo>
                  <a:lnTo>
                    <a:pt x="114" y="12"/>
                  </a:lnTo>
                  <a:lnTo>
                    <a:pt x="114" y="60"/>
                  </a:lnTo>
                  <a:lnTo>
                    <a:pt x="66" y="60"/>
                  </a:lnTo>
                  <a:lnTo>
                    <a:pt x="66" y="12"/>
                  </a:lnTo>
                  <a:close/>
                  <a:moveTo>
                    <a:pt x="66" y="66"/>
                  </a:moveTo>
                  <a:lnTo>
                    <a:pt x="114" y="66"/>
                  </a:lnTo>
                  <a:lnTo>
                    <a:pt x="114" y="108"/>
                  </a:lnTo>
                  <a:lnTo>
                    <a:pt x="66" y="108"/>
                  </a:lnTo>
                  <a:lnTo>
                    <a:pt x="66" y="66"/>
                  </a:lnTo>
                  <a:close/>
                  <a:moveTo>
                    <a:pt x="66" y="120"/>
                  </a:moveTo>
                  <a:lnTo>
                    <a:pt x="114" y="120"/>
                  </a:lnTo>
                  <a:lnTo>
                    <a:pt x="114" y="162"/>
                  </a:lnTo>
                  <a:lnTo>
                    <a:pt x="66" y="162"/>
                  </a:lnTo>
                  <a:lnTo>
                    <a:pt x="66" y="120"/>
                  </a:lnTo>
                  <a:close/>
                  <a:moveTo>
                    <a:pt x="66" y="168"/>
                  </a:moveTo>
                  <a:lnTo>
                    <a:pt x="114" y="168"/>
                  </a:lnTo>
                  <a:lnTo>
                    <a:pt x="114" y="216"/>
                  </a:lnTo>
                  <a:lnTo>
                    <a:pt x="66" y="216"/>
                  </a:lnTo>
                  <a:lnTo>
                    <a:pt x="66" y="168"/>
                  </a:lnTo>
                  <a:close/>
                  <a:moveTo>
                    <a:pt x="12" y="12"/>
                  </a:moveTo>
                  <a:lnTo>
                    <a:pt x="60" y="12"/>
                  </a:lnTo>
                  <a:lnTo>
                    <a:pt x="60" y="60"/>
                  </a:lnTo>
                  <a:lnTo>
                    <a:pt x="12" y="60"/>
                  </a:lnTo>
                  <a:lnTo>
                    <a:pt x="12" y="12"/>
                  </a:lnTo>
                  <a:close/>
                  <a:moveTo>
                    <a:pt x="12" y="66"/>
                  </a:moveTo>
                  <a:lnTo>
                    <a:pt x="60" y="66"/>
                  </a:lnTo>
                  <a:lnTo>
                    <a:pt x="60" y="108"/>
                  </a:lnTo>
                  <a:lnTo>
                    <a:pt x="12" y="108"/>
                  </a:lnTo>
                  <a:lnTo>
                    <a:pt x="12" y="66"/>
                  </a:lnTo>
                  <a:close/>
                  <a:moveTo>
                    <a:pt x="12" y="120"/>
                  </a:moveTo>
                  <a:lnTo>
                    <a:pt x="60" y="120"/>
                  </a:lnTo>
                  <a:lnTo>
                    <a:pt x="60" y="162"/>
                  </a:lnTo>
                  <a:lnTo>
                    <a:pt x="12" y="162"/>
                  </a:lnTo>
                  <a:lnTo>
                    <a:pt x="12" y="120"/>
                  </a:lnTo>
                  <a:close/>
                  <a:moveTo>
                    <a:pt x="12" y="168"/>
                  </a:moveTo>
                  <a:lnTo>
                    <a:pt x="60" y="168"/>
                  </a:lnTo>
                  <a:lnTo>
                    <a:pt x="60" y="216"/>
                  </a:lnTo>
                  <a:lnTo>
                    <a:pt x="12" y="216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" name="Rectangle 404"/>
            <p:cNvSpPr>
              <a:spLocks noChangeArrowheads="1"/>
            </p:cNvSpPr>
            <p:nvPr/>
          </p:nvSpPr>
          <p:spPr bwMode="auto">
            <a:xfrm>
              <a:off x="12092747" y="3489066"/>
              <a:ext cx="4000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" name="Freeform 405"/>
            <p:cNvSpPr>
              <a:spLocks noEditPoints="1"/>
            </p:cNvSpPr>
            <p:nvPr/>
          </p:nvSpPr>
          <p:spPr bwMode="auto">
            <a:xfrm>
              <a:off x="11826047" y="3479541"/>
              <a:ext cx="238125" cy="485775"/>
            </a:xfrm>
            <a:custGeom>
              <a:avLst/>
              <a:gdLst>
                <a:gd name="T0" fmla="*/ 0 w 150"/>
                <a:gd name="T1" fmla="*/ 306 h 306"/>
                <a:gd name="T2" fmla="*/ 150 w 150"/>
                <a:gd name="T3" fmla="*/ 306 h 306"/>
                <a:gd name="T4" fmla="*/ 150 w 150"/>
                <a:gd name="T5" fmla="*/ 0 h 306"/>
                <a:gd name="T6" fmla="*/ 0 w 150"/>
                <a:gd name="T7" fmla="*/ 0 h 306"/>
                <a:gd name="T8" fmla="*/ 0 w 150"/>
                <a:gd name="T9" fmla="*/ 306 h 306"/>
                <a:gd name="T10" fmla="*/ 12 w 150"/>
                <a:gd name="T11" fmla="*/ 18 h 306"/>
                <a:gd name="T12" fmla="*/ 138 w 150"/>
                <a:gd name="T13" fmla="*/ 18 h 306"/>
                <a:gd name="T14" fmla="*/ 138 w 150"/>
                <a:gd name="T15" fmla="*/ 300 h 306"/>
                <a:gd name="T16" fmla="*/ 12 w 150"/>
                <a:gd name="T17" fmla="*/ 300 h 306"/>
                <a:gd name="T18" fmla="*/ 12 w 150"/>
                <a:gd name="T19" fmla="*/ 1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6">
                  <a:moveTo>
                    <a:pt x="0" y="306"/>
                  </a:moveTo>
                  <a:lnTo>
                    <a:pt x="150" y="306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306"/>
                  </a:lnTo>
                  <a:close/>
                  <a:moveTo>
                    <a:pt x="12" y="18"/>
                  </a:moveTo>
                  <a:lnTo>
                    <a:pt x="138" y="18"/>
                  </a:lnTo>
                  <a:lnTo>
                    <a:pt x="138" y="300"/>
                  </a:lnTo>
                  <a:lnTo>
                    <a:pt x="12" y="30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" name="Freeform 406"/>
            <p:cNvSpPr>
              <a:spLocks noEditPoints="1"/>
            </p:cNvSpPr>
            <p:nvPr/>
          </p:nvSpPr>
          <p:spPr bwMode="auto">
            <a:xfrm>
              <a:off x="11826047" y="3479541"/>
              <a:ext cx="238125" cy="485775"/>
            </a:xfrm>
            <a:custGeom>
              <a:avLst/>
              <a:gdLst>
                <a:gd name="T0" fmla="*/ 0 w 150"/>
                <a:gd name="T1" fmla="*/ 306 h 306"/>
                <a:gd name="T2" fmla="*/ 150 w 150"/>
                <a:gd name="T3" fmla="*/ 306 h 306"/>
                <a:gd name="T4" fmla="*/ 150 w 150"/>
                <a:gd name="T5" fmla="*/ 0 h 306"/>
                <a:gd name="T6" fmla="*/ 0 w 150"/>
                <a:gd name="T7" fmla="*/ 0 h 306"/>
                <a:gd name="T8" fmla="*/ 0 w 150"/>
                <a:gd name="T9" fmla="*/ 306 h 306"/>
                <a:gd name="T10" fmla="*/ 12 w 150"/>
                <a:gd name="T11" fmla="*/ 18 h 306"/>
                <a:gd name="T12" fmla="*/ 138 w 150"/>
                <a:gd name="T13" fmla="*/ 18 h 306"/>
                <a:gd name="T14" fmla="*/ 138 w 150"/>
                <a:gd name="T15" fmla="*/ 300 h 306"/>
                <a:gd name="T16" fmla="*/ 12 w 150"/>
                <a:gd name="T17" fmla="*/ 300 h 306"/>
                <a:gd name="T18" fmla="*/ 12 w 150"/>
                <a:gd name="T19" fmla="*/ 1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6">
                  <a:moveTo>
                    <a:pt x="0" y="306"/>
                  </a:moveTo>
                  <a:lnTo>
                    <a:pt x="150" y="306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306"/>
                  </a:lnTo>
                  <a:moveTo>
                    <a:pt x="12" y="18"/>
                  </a:moveTo>
                  <a:lnTo>
                    <a:pt x="138" y="18"/>
                  </a:lnTo>
                  <a:lnTo>
                    <a:pt x="138" y="300"/>
                  </a:lnTo>
                  <a:lnTo>
                    <a:pt x="12" y="300"/>
                  </a:lnTo>
                  <a:lnTo>
                    <a:pt x="1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" name="Rectangle 408"/>
            <p:cNvSpPr>
              <a:spLocks noChangeArrowheads="1"/>
            </p:cNvSpPr>
            <p:nvPr/>
          </p:nvSpPr>
          <p:spPr bwMode="auto">
            <a:xfrm>
              <a:off x="11835572" y="3489066"/>
              <a:ext cx="219075" cy="476250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Rectangle 409"/>
            <p:cNvSpPr>
              <a:spLocks noChangeArrowheads="1"/>
            </p:cNvSpPr>
            <p:nvPr/>
          </p:nvSpPr>
          <p:spPr bwMode="auto">
            <a:xfrm>
              <a:off x="11835572" y="3489066"/>
              <a:ext cx="2190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" name="Rectangle 410"/>
            <p:cNvSpPr>
              <a:spLocks noChangeArrowheads="1"/>
            </p:cNvSpPr>
            <p:nvPr/>
          </p:nvSpPr>
          <p:spPr bwMode="auto">
            <a:xfrm>
              <a:off x="11854622" y="3517641"/>
              <a:ext cx="180975" cy="2571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" name="Rectangle 411"/>
            <p:cNvSpPr>
              <a:spLocks noChangeArrowheads="1"/>
            </p:cNvSpPr>
            <p:nvPr/>
          </p:nvSpPr>
          <p:spPr bwMode="auto">
            <a:xfrm>
              <a:off x="11854622" y="3803391"/>
              <a:ext cx="180975" cy="142875"/>
            </a:xfrm>
            <a:prstGeom prst="rect">
              <a:avLst/>
            </a:prstGeom>
            <a:solidFill>
              <a:srgbClr val="DF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" name="Rectangle 412"/>
            <p:cNvSpPr>
              <a:spLocks noChangeArrowheads="1"/>
            </p:cNvSpPr>
            <p:nvPr/>
          </p:nvSpPr>
          <p:spPr bwMode="auto">
            <a:xfrm>
              <a:off x="11854622" y="3803391"/>
              <a:ext cx="1809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" name="Rectangle 413"/>
            <p:cNvSpPr>
              <a:spLocks noChangeArrowheads="1"/>
            </p:cNvSpPr>
            <p:nvPr/>
          </p:nvSpPr>
          <p:spPr bwMode="auto">
            <a:xfrm>
              <a:off x="11845097" y="3593841"/>
              <a:ext cx="200025" cy="9525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" name="Rectangle 414"/>
            <p:cNvSpPr>
              <a:spLocks noChangeArrowheads="1"/>
            </p:cNvSpPr>
            <p:nvPr/>
          </p:nvSpPr>
          <p:spPr bwMode="auto">
            <a:xfrm>
              <a:off x="11845097" y="3679566"/>
              <a:ext cx="200025" cy="19050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" name="Rectangle 415"/>
            <p:cNvSpPr>
              <a:spLocks noChangeArrowheads="1"/>
            </p:cNvSpPr>
            <p:nvPr/>
          </p:nvSpPr>
          <p:spPr bwMode="auto">
            <a:xfrm>
              <a:off x="11940347" y="3508116"/>
              <a:ext cx="9525" cy="295275"/>
            </a:xfrm>
            <a:prstGeom prst="rect">
              <a:avLst/>
            </a:prstGeom>
            <a:solidFill>
              <a:srgbClr val="C6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" name="Rectangle 416"/>
            <p:cNvSpPr>
              <a:spLocks noChangeArrowheads="1"/>
            </p:cNvSpPr>
            <p:nvPr/>
          </p:nvSpPr>
          <p:spPr bwMode="auto">
            <a:xfrm>
              <a:off x="11349797" y="3403341"/>
              <a:ext cx="1190625" cy="28575"/>
            </a:xfrm>
            <a:prstGeom prst="rect">
              <a:avLst/>
            </a:prstGeom>
            <a:solidFill>
              <a:srgbClr val="B5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" name="Rectangle 417"/>
            <p:cNvSpPr>
              <a:spLocks noChangeArrowheads="1"/>
            </p:cNvSpPr>
            <p:nvPr/>
          </p:nvSpPr>
          <p:spPr bwMode="auto">
            <a:xfrm>
              <a:off x="11987972" y="2811203"/>
              <a:ext cx="104775" cy="57150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" name="Rectangle 418"/>
            <p:cNvSpPr>
              <a:spLocks noChangeArrowheads="1"/>
            </p:cNvSpPr>
            <p:nvPr/>
          </p:nvSpPr>
          <p:spPr bwMode="auto">
            <a:xfrm>
              <a:off x="11902247" y="2287328"/>
              <a:ext cx="104775" cy="47625"/>
            </a:xfrm>
            <a:prstGeom prst="rect">
              <a:avLst/>
            </a:prstGeom>
            <a:solidFill>
              <a:srgbClr val="E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8351837" y="1905000"/>
            <a:ext cx="2379246" cy="4485830"/>
            <a:chOff x="9471784" y="2058728"/>
            <a:chExt cx="1011238" cy="1906588"/>
          </a:xfrm>
        </p:grpSpPr>
        <p:sp>
          <p:nvSpPr>
            <p:cNvPr id="151" name="Freeform 419"/>
            <p:cNvSpPr>
              <a:spLocks/>
            </p:cNvSpPr>
            <p:nvPr/>
          </p:nvSpPr>
          <p:spPr bwMode="auto">
            <a:xfrm>
              <a:off x="9547984" y="2096828"/>
              <a:ext cx="868363" cy="1868488"/>
            </a:xfrm>
            <a:custGeom>
              <a:avLst/>
              <a:gdLst>
                <a:gd name="T0" fmla="*/ 0 w 547"/>
                <a:gd name="T1" fmla="*/ 264 h 1177"/>
                <a:gd name="T2" fmla="*/ 0 w 547"/>
                <a:gd name="T3" fmla="*/ 1177 h 1177"/>
                <a:gd name="T4" fmla="*/ 547 w 547"/>
                <a:gd name="T5" fmla="*/ 1177 h 1177"/>
                <a:gd name="T6" fmla="*/ 547 w 547"/>
                <a:gd name="T7" fmla="*/ 264 h 1177"/>
                <a:gd name="T8" fmla="*/ 270 w 547"/>
                <a:gd name="T9" fmla="*/ 0 h 1177"/>
                <a:gd name="T10" fmla="*/ 0 w 547"/>
                <a:gd name="T11" fmla="*/ 264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1177">
                  <a:moveTo>
                    <a:pt x="0" y="264"/>
                  </a:moveTo>
                  <a:lnTo>
                    <a:pt x="0" y="1177"/>
                  </a:lnTo>
                  <a:lnTo>
                    <a:pt x="547" y="1177"/>
                  </a:lnTo>
                  <a:lnTo>
                    <a:pt x="547" y="264"/>
                  </a:lnTo>
                  <a:lnTo>
                    <a:pt x="270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989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" name="Freeform 420"/>
            <p:cNvSpPr>
              <a:spLocks/>
            </p:cNvSpPr>
            <p:nvPr/>
          </p:nvSpPr>
          <p:spPr bwMode="auto">
            <a:xfrm>
              <a:off x="9547984" y="2096828"/>
              <a:ext cx="868363" cy="504825"/>
            </a:xfrm>
            <a:custGeom>
              <a:avLst/>
              <a:gdLst>
                <a:gd name="T0" fmla="*/ 0 w 547"/>
                <a:gd name="T1" fmla="*/ 264 h 318"/>
                <a:gd name="T2" fmla="*/ 0 w 547"/>
                <a:gd name="T3" fmla="*/ 318 h 318"/>
                <a:gd name="T4" fmla="*/ 264 w 547"/>
                <a:gd name="T5" fmla="*/ 48 h 318"/>
                <a:gd name="T6" fmla="*/ 547 w 547"/>
                <a:gd name="T7" fmla="*/ 318 h 318"/>
                <a:gd name="T8" fmla="*/ 547 w 547"/>
                <a:gd name="T9" fmla="*/ 264 h 318"/>
                <a:gd name="T10" fmla="*/ 270 w 547"/>
                <a:gd name="T11" fmla="*/ 0 h 318"/>
                <a:gd name="T12" fmla="*/ 0 w 547"/>
                <a:gd name="T13" fmla="*/ 2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318">
                  <a:moveTo>
                    <a:pt x="0" y="264"/>
                  </a:moveTo>
                  <a:lnTo>
                    <a:pt x="0" y="318"/>
                  </a:lnTo>
                  <a:lnTo>
                    <a:pt x="264" y="48"/>
                  </a:lnTo>
                  <a:lnTo>
                    <a:pt x="547" y="318"/>
                  </a:lnTo>
                  <a:lnTo>
                    <a:pt x="547" y="264"/>
                  </a:lnTo>
                  <a:lnTo>
                    <a:pt x="270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" name="Freeform 421"/>
            <p:cNvSpPr>
              <a:spLocks/>
            </p:cNvSpPr>
            <p:nvPr/>
          </p:nvSpPr>
          <p:spPr bwMode="auto">
            <a:xfrm>
              <a:off x="9471784" y="2058728"/>
              <a:ext cx="1011238" cy="514350"/>
            </a:xfrm>
            <a:custGeom>
              <a:avLst/>
              <a:gdLst>
                <a:gd name="T0" fmla="*/ 0 w 637"/>
                <a:gd name="T1" fmla="*/ 306 h 324"/>
                <a:gd name="T2" fmla="*/ 24 w 637"/>
                <a:gd name="T3" fmla="*/ 324 h 324"/>
                <a:gd name="T4" fmla="*/ 312 w 637"/>
                <a:gd name="T5" fmla="*/ 36 h 324"/>
                <a:gd name="T6" fmla="*/ 619 w 637"/>
                <a:gd name="T7" fmla="*/ 324 h 324"/>
                <a:gd name="T8" fmla="*/ 637 w 637"/>
                <a:gd name="T9" fmla="*/ 306 h 324"/>
                <a:gd name="T10" fmla="*/ 312 w 637"/>
                <a:gd name="T11" fmla="*/ 0 h 324"/>
                <a:gd name="T12" fmla="*/ 0 w 637"/>
                <a:gd name="T13" fmla="*/ 30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324">
                  <a:moveTo>
                    <a:pt x="0" y="306"/>
                  </a:moveTo>
                  <a:lnTo>
                    <a:pt x="24" y="324"/>
                  </a:lnTo>
                  <a:lnTo>
                    <a:pt x="312" y="36"/>
                  </a:lnTo>
                  <a:lnTo>
                    <a:pt x="619" y="324"/>
                  </a:lnTo>
                  <a:lnTo>
                    <a:pt x="637" y="306"/>
                  </a:lnTo>
                  <a:lnTo>
                    <a:pt x="312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4" name="Rectangle 422"/>
            <p:cNvSpPr>
              <a:spLocks noChangeArrowheads="1"/>
            </p:cNvSpPr>
            <p:nvPr/>
          </p:nvSpPr>
          <p:spPr bwMode="auto">
            <a:xfrm>
              <a:off x="9547984" y="3393816"/>
              <a:ext cx="868363" cy="47625"/>
            </a:xfrm>
            <a:prstGeom prst="rect">
              <a:avLst/>
            </a:pr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5" name="Rectangle 423"/>
            <p:cNvSpPr>
              <a:spLocks noChangeArrowheads="1"/>
            </p:cNvSpPr>
            <p:nvPr/>
          </p:nvSpPr>
          <p:spPr bwMode="auto">
            <a:xfrm>
              <a:off x="9547984" y="2792153"/>
              <a:ext cx="868363" cy="57150"/>
            </a:xfrm>
            <a:prstGeom prst="rect">
              <a:avLst/>
            </a:pr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6" name="Rectangle 424"/>
            <p:cNvSpPr>
              <a:spLocks noChangeArrowheads="1"/>
            </p:cNvSpPr>
            <p:nvPr/>
          </p:nvSpPr>
          <p:spPr bwMode="auto">
            <a:xfrm>
              <a:off x="9547984" y="3365241"/>
              <a:ext cx="868363" cy="57150"/>
            </a:xfrm>
            <a:prstGeom prst="rect">
              <a:avLst/>
            </a:prstGeom>
            <a:solidFill>
              <a:srgbClr val="B2B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7" name="Rectangle 425"/>
            <p:cNvSpPr>
              <a:spLocks noChangeArrowheads="1"/>
            </p:cNvSpPr>
            <p:nvPr/>
          </p:nvSpPr>
          <p:spPr bwMode="auto">
            <a:xfrm>
              <a:off x="9547984" y="2773103"/>
              <a:ext cx="868363" cy="47625"/>
            </a:xfrm>
            <a:prstGeom prst="rect">
              <a:avLst/>
            </a:prstGeom>
            <a:solidFill>
              <a:srgbClr val="B2B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8" name="Rectangle 426"/>
            <p:cNvSpPr>
              <a:spLocks noChangeArrowheads="1"/>
            </p:cNvSpPr>
            <p:nvPr/>
          </p:nvSpPr>
          <p:spPr bwMode="auto">
            <a:xfrm>
              <a:off x="9547984" y="3746241"/>
              <a:ext cx="868363" cy="219075"/>
            </a:xfrm>
            <a:prstGeom prst="rect">
              <a:avLst/>
            </a:prstGeom>
            <a:solidFill>
              <a:srgbClr val="7B8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9" name="Rectangle 427"/>
            <p:cNvSpPr>
              <a:spLocks noChangeArrowheads="1"/>
            </p:cNvSpPr>
            <p:nvPr/>
          </p:nvSpPr>
          <p:spPr bwMode="auto">
            <a:xfrm>
              <a:off x="9862309" y="3479541"/>
              <a:ext cx="228600" cy="485775"/>
            </a:xfrm>
            <a:prstGeom prst="rect">
              <a:avLst/>
            </a:prstGeom>
            <a:solidFill>
              <a:srgbClr val="D19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0" name="Rectangle 428"/>
            <p:cNvSpPr>
              <a:spLocks noChangeArrowheads="1"/>
            </p:cNvSpPr>
            <p:nvPr/>
          </p:nvSpPr>
          <p:spPr bwMode="auto">
            <a:xfrm>
              <a:off x="9881359" y="3774816"/>
              <a:ext cx="200025" cy="171450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1" name="Rectangle 429"/>
            <p:cNvSpPr>
              <a:spLocks noChangeArrowheads="1"/>
            </p:cNvSpPr>
            <p:nvPr/>
          </p:nvSpPr>
          <p:spPr bwMode="auto">
            <a:xfrm>
              <a:off x="9881359" y="3498591"/>
              <a:ext cx="200025" cy="257175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2" name="Rectangle 430"/>
            <p:cNvSpPr>
              <a:spLocks noChangeArrowheads="1"/>
            </p:cNvSpPr>
            <p:nvPr/>
          </p:nvSpPr>
          <p:spPr bwMode="auto">
            <a:xfrm>
              <a:off x="9900409" y="3517641"/>
              <a:ext cx="161925" cy="2190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3" name="Rectangle 431"/>
            <p:cNvSpPr>
              <a:spLocks noChangeArrowheads="1"/>
            </p:cNvSpPr>
            <p:nvPr/>
          </p:nvSpPr>
          <p:spPr bwMode="auto">
            <a:xfrm>
              <a:off x="9900409" y="3784341"/>
              <a:ext cx="161925" cy="1428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4" name="Rectangle 432"/>
            <p:cNvSpPr>
              <a:spLocks noChangeArrowheads="1"/>
            </p:cNvSpPr>
            <p:nvPr/>
          </p:nvSpPr>
          <p:spPr bwMode="auto">
            <a:xfrm>
              <a:off x="9624184" y="3527166"/>
              <a:ext cx="152400" cy="2190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5" name="Rectangle 433"/>
            <p:cNvSpPr>
              <a:spLocks noChangeArrowheads="1"/>
            </p:cNvSpPr>
            <p:nvPr/>
          </p:nvSpPr>
          <p:spPr bwMode="auto">
            <a:xfrm>
              <a:off x="9614659" y="3622416"/>
              <a:ext cx="1714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6" name="Rectangle 434"/>
            <p:cNvSpPr>
              <a:spLocks noChangeArrowheads="1"/>
            </p:cNvSpPr>
            <p:nvPr/>
          </p:nvSpPr>
          <p:spPr bwMode="auto">
            <a:xfrm>
              <a:off x="9690859" y="3527166"/>
              <a:ext cx="19050" cy="2190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7" name="Freeform 435"/>
            <p:cNvSpPr>
              <a:spLocks noEditPoints="1"/>
            </p:cNvSpPr>
            <p:nvPr/>
          </p:nvSpPr>
          <p:spPr bwMode="auto">
            <a:xfrm>
              <a:off x="9614659" y="3517641"/>
              <a:ext cx="171450" cy="228600"/>
            </a:xfrm>
            <a:custGeom>
              <a:avLst/>
              <a:gdLst>
                <a:gd name="T0" fmla="*/ 0 w 108"/>
                <a:gd name="T1" fmla="*/ 144 h 144"/>
                <a:gd name="T2" fmla="*/ 108 w 108"/>
                <a:gd name="T3" fmla="*/ 144 h 144"/>
                <a:gd name="T4" fmla="*/ 108 w 108"/>
                <a:gd name="T5" fmla="*/ 0 h 144"/>
                <a:gd name="T6" fmla="*/ 0 w 108"/>
                <a:gd name="T7" fmla="*/ 0 h 144"/>
                <a:gd name="T8" fmla="*/ 0 w 108"/>
                <a:gd name="T9" fmla="*/ 144 h 144"/>
                <a:gd name="T10" fmla="*/ 12 w 108"/>
                <a:gd name="T11" fmla="*/ 6 h 144"/>
                <a:gd name="T12" fmla="*/ 102 w 108"/>
                <a:gd name="T13" fmla="*/ 6 h 144"/>
                <a:gd name="T14" fmla="*/ 102 w 108"/>
                <a:gd name="T15" fmla="*/ 138 h 144"/>
                <a:gd name="T16" fmla="*/ 12 w 108"/>
                <a:gd name="T17" fmla="*/ 138 h 144"/>
                <a:gd name="T18" fmla="*/ 12 w 108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4">
                  <a:moveTo>
                    <a:pt x="0" y="144"/>
                  </a:moveTo>
                  <a:lnTo>
                    <a:pt x="108" y="144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44"/>
                  </a:lnTo>
                  <a:close/>
                  <a:moveTo>
                    <a:pt x="12" y="6"/>
                  </a:moveTo>
                  <a:lnTo>
                    <a:pt x="102" y="6"/>
                  </a:lnTo>
                  <a:lnTo>
                    <a:pt x="102" y="138"/>
                  </a:lnTo>
                  <a:lnTo>
                    <a:pt x="12" y="13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8" name="Rectangle 436"/>
            <p:cNvSpPr>
              <a:spLocks noChangeArrowheads="1"/>
            </p:cNvSpPr>
            <p:nvPr/>
          </p:nvSpPr>
          <p:spPr bwMode="auto">
            <a:xfrm>
              <a:off x="9605134" y="3508116"/>
              <a:ext cx="19050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9" name="Rectangle 437"/>
            <p:cNvSpPr>
              <a:spLocks noChangeArrowheads="1"/>
            </p:cNvSpPr>
            <p:nvPr/>
          </p:nvSpPr>
          <p:spPr bwMode="auto">
            <a:xfrm>
              <a:off x="9595609" y="3746241"/>
              <a:ext cx="2095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0" name="Rectangle 438"/>
            <p:cNvSpPr>
              <a:spLocks noChangeArrowheads="1"/>
            </p:cNvSpPr>
            <p:nvPr/>
          </p:nvSpPr>
          <p:spPr bwMode="auto">
            <a:xfrm>
              <a:off x="10176634" y="3498591"/>
              <a:ext cx="163513" cy="2190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1" name="Rectangle 439"/>
            <p:cNvSpPr>
              <a:spLocks noChangeArrowheads="1"/>
            </p:cNvSpPr>
            <p:nvPr/>
          </p:nvSpPr>
          <p:spPr bwMode="auto">
            <a:xfrm>
              <a:off x="10167109" y="3603366"/>
              <a:ext cx="17303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10252834" y="3508116"/>
              <a:ext cx="9525" cy="2190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3" name="Freeform 441"/>
            <p:cNvSpPr>
              <a:spLocks noEditPoints="1"/>
            </p:cNvSpPr>
            <p:nvPr/>
          </p:nvSpPr>
          <p:spPr bwMode="auto">
            <a:xfrm>
              <a:off x="10167109" y="3498591"/>
              <a:ext cx="173038" cy="228600"/>
            </a:xfrm>
            <a:custGeom>
              <a:avLst/>
              <a:gdLst>
                <a:gd name="T0" fmla="*/ 0 w 109"/>
                <a:gd name="T1" fmla="*/ 144 h 144"/>
                <a:gd name="T2" fmla="*/ 109 w 109"/>
                <a:gd name="T3" fmla="*/ 144 h 144"/>
                <a:gd name="T4" fmla="*/ 109 w 109"/>
                <a:gd name="T5" fmla="*/ 0 h 144"/>
                <a:gd name="T6" fmla="*/ 0 w 109"/>
                <a:gd name="T7" fmla="*/ 0 h 144"/>
                <a:gd name="T8" fmla="*/ 0 w 109"/>
                <a:gd name="T9" fmla="*/ 144 h 144"/>
                <a:gd name="T10" fmla="*/ 12 w 109"/>
                <a:gd name="T11" fmla="*/ 6 h 144"/>
                <a:gd name="T12" fmla="*/ 103 w 109"/>
                <a:gd name="T13" fmla="*/ 6 h 144"/>
                <a:gd name="T14" fmla="*/ 103 w 109"/>
                <a:gd name="T15" fmla="*/ 138 h 144"/>
                <a:gd name="T16" fmla="*/ 12 w 109"/>
                <a:gd name="T17" fmla="*/ 138 h 144"/>
                <a:gd name="T18" fmla="*/ 12 w 10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44">
                  <a:moveTo>
                    <a:pt x="0" y="144"/>
                  </a:move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44"/>
                  </a:lnTo>
                  <a:close/>
                  <a:moveTo>
                    <a:pt x="12" y="6"/>
                  </a:moveTo>
                  <a:lnTo>
                    <a:pt x="103" y="6"/>
                  </a:lnTo>
                  <a:lnTo>
                    <a:pt x="103" y="138"/>
                  </a:lnTo>
                  <a:lnTo>
                    <a:pt x="12" y="13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" name="Rectangle 442"/>
            <p:cNvSpPr>
              <a:spLocks noChangeArrowheads="1"/>
            </p:cNvSpPr>
            <p:nvPr/>
          </p:nvSpPr>
          <p:spPr bwMode="auto">
            <a:xfrm>
              <a:off x="10157584" y="3489066"/>
              <a:ext cx="192088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5" name="Rectangle 443"/>
            <p:cNvSpPr>
              <a:spLocks noChangeArrowheads="1"/>
            </p:cNvSpPr>
            <p:nvPr/>
          </p:nvSpPr>
          <p:spPr bwMode="auto">
            <a:xfrm>
              <a:off x="10148059" y="3727191"/>
              <a:ext cx="22066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6" name="Freeform 444"/>
            <p:cNvSpPr>
              <a:spLocks/>
            </p:cNvSpPr>
            <p:nvPr/>
          </p:nvSpPr>
          <p:spPr bwMode="auto">
            <a:xfrm>
              <a:off x="9605134" y="2944553"/>
              <a:ext cx="200025" cy="296863"/>
            </a:xfrm>
            <a:custGeom>
              <a:avLst/>
              <a:gdLst>
                <a:gd name="T0" fmla="*/ 11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1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7" name="Freeform 445"/>
            <p:cNvSpPr>
              <a:spLocks noEditPoints="1"/>
            </p:cNvSpPr>
            <p:nvPr/>
          </p:nvSpPr>
          <p:spPr bwMode="auto">
            <a:xfrm>
              <a:off x="9595609" y="2944553"/>
              <a:ext cx="219075" cy="306388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2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2 w 23"/>
                <a:gd name="T21" fmla="*/ 11 h 32"/>
                <a:gd name="T22" fmla="*/ 22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6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2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7" y="1"/>
                    <a:pt x="12" y="1"/>
                  </a:cubicBezTo>
                  <a:cubicBezTo>
                    <a:pt x="17" y="1"/>
                    <a:pt x="22" y="6"/>
                    <a:pt x="22" y="11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8" name="Rectangle 446"/>
            <p:cNvSpPr>
              <a:spLocks noChangeArrowheads="1"/>
            </p:cNvSpPr>
            <p:nvPr/>
          </p:nvSpPr>
          <p:spPr bwMode="auto">
            <a:xfrm>
              <a:off x="9586084" y="32509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9" name="Rectangle 447"/>
            <p:cNvSpPr>
              <a:spLocks noChangeArrowheads="1"/>
            </p:cNvSpPr>
            <p:nvPr/>
          </p:nvSpPr>
          <p:spPr bwMode="auto">
            <a:xfrm>
              <a:off x="9700384" y="2954078"/>
              <a:ext cx="19050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0" name="Rectangle 448"/>
            <p:cNvSpPr>
              <a:spLocks noChangeArrowheads="1"/>
            </p:cNvSpPr>
            <p:nvPr/>
          </p:nvSpPr>
          <p:spPr bwMode="auto">
            <a:xfrm>
              <a:off x="9614659" y="3039803"/>
              <a:ext cx="200025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1" name="Rectangle 449"/>
            <p:cNvSpPr>
              <a:spLocks noChangeArrowheads="1"/>
            </p:cNvSpPr>
            <p:nvPr/>
          </p:nvSpPr>
          <p:spPr bwMode="auto">
            <a:xfrm>
              <a:off x="9614659" y="3144578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2" name="Freeform 450"/>
            <p:cNvSpPr>
              <a:spLocks/>
            </p:cNvSpPr>
            <p:nvPr/>
          </p:nvSpPr>
          <p:spPr bwMode="auto">
            <a:xfrm>
              <a:off x="9881359" y="2944553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3" name="Freeform 451"/>
            <p:cNvSpPr>
              <a:spLocks noEditPoints="1"/>
            </p:cNvSpPr>
            <p:nvPr/>
          </p:nvSpPr>
          <p:spPr bwMode="auto">
            <a:xfrm>
              <a:off x="9871834" y="2944553"/>
              <a:ext cx="219075" cy="306388"/>
            </a:xfrm>
            <a:custGeom>
              <a:avLst/>
              <a:gdLst>
                <a:gd name="T0" fmla="*/ 11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1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1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1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4" name="Rectangle 452"/>
            <p:cNvSpPr>
              <a:spLocks noChangeArrowheads="1"/>
            </p:cNvSpPr>
            <p:nvPr/>
          </p:nvSpPr>
          <p:spPr bwMode="auto">
            <a:xfrm>
              <a:off x="9852784" y="32509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5" name="Rectangle 453"/>
            <p:cNvSpPr>
              <a:spLocks noChangeArrowheads="1"/>
            </p:cNvSpPr>
            <p:nvPr/>
          </p:nvSpPr>
          <p:spPr bwMode="auto">
            <a:xfrm>
              <a:off x="9976609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6" name="Rectangle 454"/>
            <p:cNvSpPr>
              <a:spLocks noChangeArrowheads="1"/>
            </p:cNvSpPr>
            <p:nvPr/>
          </p:nvSpPr>
          <p:spPr bwMode="auto">
            <a:xfrm>
              <a:off x="9881359" y="3039803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7" name="Rectangle 455"/>
            <p:cNvSpPr>
              <a:spLocks noChangeArrowheads="1"/>
            </p:cNvSpPr>
            <p:nvPr/>
          </p:nvSpPr>
          <p:spPr bwMode="auto">
            <a:xfrm>
              <a:off x="9881359" y="3144578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8" name="Freeform 456"/>
            <p:cNvSpPr>
              <a:spLocks/>
            </p:cNvSpPr>
            <p:nvPr/>
          </p:nvSpPr>
          <p:spPr bwMode="auto">
            <a:xfrm>
              <a:off x="10148059" y="2944553"/>
              <a:ext cx="201613" cy="296863"/>
            </a:xfrm>
            <a:custGeom>
              <a:avLst/>
              <a:gdLst>
                <a:gd name="T0" fmla="*/ 11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1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9" name="Freeform 457"/>
            <p:cNvSpPr>
              <a:spLocks noEditPoints="1"/>
            </p:cNvSpPr>
            <p:nvPr/>
          </p:nvSpPr>
          <p:spPr bwMode="auto">
            <a:xfrm>
              <a:off x="10138534" y="2944553"/>
              <a:ext cx="220663" cy="306388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0" name="Rectangle 458"/>
            <p:cNvSpPr>
              <a:spLocks noChangeArrowheads="1"/>
            </p:cNvSpPr>
            <p:nvPr/>
          </p:nvSpPr>
          <p:spPr bwMode="auto">
            <a:xfrm>
              <a:off x="10129009" y="3250941"/>
              <a:ext cx="23971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1" name="Rectangle 459"/>
            <p:cNvSpPr>
              <a:spLocks noChangeArrowheads="1"/>
            </p:cNvSpPr>
            <p:nvPr/>
          </p:nvSpPr>
          <p:spPr bwMode="auto">
            <a:xfrm>
              <a:off x="10243309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2" name="Rectangle 460"/>
            <p:cNvSpPr>
              <a:spLocks noChangeArrowheads="1"/>
            </p:cNvSpPr>
            <p:nvPr/>
          </p:nvSpPr>
          <p:spPr bwMode="auto">
            <a:xfrm>
              <a:off x="10148059" y="3039803"/>
              <a:ext cx="211138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3" name="Rectangle 461"/>
            <p:cNvSpPr>
              <a:spLocks noChangeArrowheads="1"/>
            </p:cNvSpPr>
            <p:nvPr/>
          </p:nvSpPr>
          <p:spPr bwMode="auto">
            <a:xfrm>
              <a:off x="10148059" y="3144578"/>
              <a:ext cx="211138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4" name="Freeform 462"/>
            <p:cNvSpPr>
              <a:spLocks/>
            </p:cNvSpPr>
            <p:nvPr/>
          </p:nvSpPr>
          <p:spPr bwMode="auto">
            <a:xfrm>
              <a:off x="9605134" y="2515928"/>
              <a:ext cx="209550" cy="20955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0 w 22"/>
                <a:gd name="T5" fmla="*/ 22 h 22"/>
                <a:gd name="T6" fmla="*/ 22 w 22"/>
                <a:gd name="T7" fmla="*/ 22 h 22"/>
                <a:gd name="T8" fmla="*/ 22 w 22"/>
                <a:gd name="T9" fmla="*/ 11 h 22"/>
                <a:gd name="T10" fmla="*/ 11 w 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5" name="Freeform 463"/>
            <p:cNvSpPr>
              <a:spLocks/>
            </p:cNvSpPr>
            <p:nvPr/>
          </p:nvSpPr>
          <p:spPr bwMode="auto">
            <a:xfrm>
              <a:off x="9605134" y="2506403"/>
              <a:ext cx="209550" cy="219075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2 h 23"/>
                <a:gd name="T4" fmla="*/ 0 w 22"/>
                <a:gd name="T5" fmla="*/ 23 h 23"/>
                <a:gd name="T6" fmla="*/ 1 w 22"/>
                <a:gd name="T7" fmla="*/ 23 h 23"/>
                <a:gd name="T8" fmla="*/ 1 w 22"/>
                <a:gd name="T9" fmla="*/ 12 h 23"/>
                <a:gd name="T10" fmla="*/ 11 w 22"/>
                <a:gd name="T11" fmla="*/ 2 h 23"/>
                <a:gd name="T12" fmla="*/ 21 w 22"/>
                <a:gd name="T13" fmla="*/ 12 h 23"/>
                <a:gd name="T14" fmla="*/ 21 w 22"/>
                <a:gd name="T15" fmla="*/ 23 h 23"/>
                <a:gd name="T16" fmla="*/ 22 w 22"/>
                <a:gd name="T17" fmla="*/ 23 h 23"/>
                <a:gd name="T18" fmla="*/ 22 w 22"/>
                <a:gd name="T19" fmla="*/ 12 h 23"/>
                <a:gd name="T20" fmla="*/ 11 w 22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6" y="2"/>
                    <a:pt x="11" y="2"/>
                  </a:cubicBezTo>
                  <a:cubicBezTo>
                    <a:pt x="16" y="2"/>
                    <a:pt x="21" y="7"/>
                    <a:pt x="21" y="1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6" name="Rectangle 464"/>
            <p:cNvSpPr>
              <a:spLocks noChangeArrowheads="1"/>
            </p:cNvSpPr>
            <p:nvPr/>
          </p:nvSpPr>
          <p:spPr bwMode="auto">
            <a:xfrm>
              <a:off x="9586084" y="2725478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7" name="Rectangle 465"/>
            <p:cNvSpPr>
              <a:spLocks noChangeArrowheads="1"/>
            </p:cNvSpPr>
            <p:nvPr/>
          </p:nvSpPr>
          <p:spPr bwMode="auto">
            <a:xfrm>
              <a:off x="9700384" y="2525453"/>
              <a:ext cx="19050" cy="2000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8" name="Rectangle 466"/>
            <p:cNvSpPr>
              <a:spLocks noChangeArrowheads="1"/>
            </p:cNvSpPr>
            <p:nvPr/>
          </p:nvSpPr>
          <p:spPr bwMode="auto">
            <a:xfrm>
              <a:off x="9605134" y="2611178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9" name="Rectangle 467"/>
            <p:cNvSpPr>
              <a:spLocks noChangeArrowheads="1"/>
            </p:cNvSpPr>
            <p:nvPr/>
          </p:nvSpPr>
          <p:spPr bwMode="auto">
            <a:xfrm>
              <a:off x="9605134" y="271595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0" name="Freeform 468"/>
            <p:cNvSpPr>
              <a:spLocks/>
            </p:cNvSpPr>
            <p:nvPr/>
          </p:nvSpPr>
          <p:spPr bwMode="auto">
            <a:xfrm>
              <a:off x="9881359" y="2515928"/>
              <a:ext cx="200025" cy="209550"/>
            </a:xfrm>
            <a:custGeom>
              <a:avLst/>
              <a:gdLst>
                <a:gd name="T0" fmla="*/ 10 w 21"/>
                <a:gd name="T1" fmla="*/ 0 h 22"/>
                <a:gd name="T2" fmla="*/ 0 w 21"/>
                <a:gd name="T3" fmla="*/ 11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1 h 22"/>
                <a:gd name="T10" fmla="*/ 1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1" name="Freeform 469"/>
            <p:cNvSpPr>
              <a:spLocks/>
            </p:cNvSpPr>
            <p:nvPr/>
          </p:nvSpPr>
          <p:spPr bwMode="auto">
            <a:xfrm>
              <a:off x="9871834" y="2506403"/>
              <a:ext cx="219075" cy="219075"/>
            </a:xfrm>
            <a:custGeom>
              <a:avLst/>
              <a:gdLst>
                <a:gd name="T0" fmla="*/ 11 w 23"/>
                <a:gd name="T1" fmla="*/ 0 h 23"/>
                <a:gd name="T2" fmla="*/ 0 w 23"/>
                <a:gd name="T3" fmla="*/ 12 h 23"/>
                <a:gd name="T4" fmla="*/ 0 w 23"/>
                <a:gd name="T5" fmla="*/ 23 h 23"/>
                <a:gd name="T6" fmla="*/ 2 w 23"/>
                <a:gd name="T7" fmla="*/ 23 h 23"/>
                <a:gd name="T8" fmla="*/ 2 w 23"/>
                <a:gd name="T9" fmla="*/ 12 h 23"/>
                <a:gd name="T10" fmla="*/ 11 w 23"/>
                <a:gd name="T11" fmla="*/ 2 h 23"/>
                <a:gd name="T12" fmla="*/ 21 w 23"/>
                <a:gd name="T13" fmla="*/ 12 h 23"/>
                <a:gd name="T14" fmla="*/ 21 w 23"/>
                <a:gd name="T15" fmla="*/ 23 h 23"/>
                <a:gd name="T16" fmla="*/ 23 w 23"/>
                <a:gd name="T17" fmla="*/ 23 h 23"/>
                <a:gd name="T18" fmla="*/ 23 w 23"/>
                <a:gd name="T19" fmla="*/ 12 h 23"/>
                <a:gd name="T20" fmla="*/ 11 w 2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1" y="2"/>
                  </a:cubicBezTo>
                  <a:cubicBezTo>
                    <a:pt x="17" y="2"/>
                    <a:pt x="21" y="7"/>
                    <a:pt x="21" y="1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2" name="Rectangle 470"/>
            <p:cNvSpPr>
              <a:spLocks noChangeArrowheads="1"/>
            </p:cNvSpPr>
            <p:nvPr/>
          </p:nvSpPr>
          <p:spPr bwMode="auto">
            <a:xfrm>
              <a:off x="9852784" y="2725478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3" name="Rectangle 471"/>
            <p:cNvSpPr>
              <a:spLocks noChangeArrowheads="1"/>
            </p:cNvSpPr>
            <p:nvPr/>
          </p:nvSpPr>
          <p:spPr bwMode="auto">
            <a:xfrm>
              <a:off x="9976609" y="2525453"/>
              <a:ext cx="9525" cy="2000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4" name="Rectangle 472"/>
            <p:cNvSpPr>
              <a:spLocks noChangeArrowheads="1"/>
            </p:cNvSpPr>
            <p:nvPr/>
          </p:nvSpPr>
          <p:spPr bwMode="auto">
            <a:xfrm>
              <a:off x="9871834" y="2611178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" name="Rectangle 473"/>
            <p:cNvSpPr>
              <a:spLocks noChangeArrowheads="1"/>
            </p:cNvSpPr>
            <p:nvPr/>
          </p:nvSpPr>
          <p:spPr bwMode="auto">
            <a:xfrm>
              <a:off x="9871834" y="271595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6" name="Freeform 474"/>
            <p:cNvSpPr>
              <a:spLocks/>
            </p:cNvSpPr>
            <p:nvPr/>
          </p:nvSpPr>
          <p:spPr bwMode="auto">
            <a:xfrm>
              <a:off x="10148059" y="2515928"/>
              <a:ext cx="201613" cy="209550"/>
            </a:xfrm>
            <a:custGeom>
              <a:avLst/>
              <a:gdLst>
                <a:gd name="T0" fmla="*/ 10 w 21"/>
                <a:gd name="T1" fmla="*/ 0 h 22"/>
                <a:gd name="T2" fmla="*/ 0 w 21"/>
                <a:gd name="T3" fmla="*/ 11 h 22"/>
                <a:gd name="T4" fmla="*/ 0 w 21"/>
                <a:gd name="T5" fmla="*/ 22 h 22"/>
                <a:gd name="T6" fmla="*/ 21 w 21"/>
                <a:gd name="T7" fmla="*/ 22 h 22"/>
                <a:gd name="T8" fmla="*/ 21 w 21"/>
                <a:gd name="T9" fmla="*/ 11 h 22"/>
                <a:gd name="T10" fmla="*/ 1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7" name="Freeform 475"/>
            <p:cNvSpPr>
              <a:spLocks/>
            </p:cNvSpPr>
            <p:nvPr/>
          </p:nvSpPr>
          <p:spPr bwMode="auto">
            <a:xfrm>
              <a:off x="10138534" y="2506403"/>
              <a:ext cx="220663" cy="219075"/>
            </a:xfrm>
            <a:custGeom>
              <a:avLst/>
              <a:gdLst>
                <a:gd name="T0" fmla="*/ 11 w 23"/>
                <a:gd name="T1" fmla="*/ 0 h 23"/>
                <a:gd name="T2" fmla="*/ 0 w 23"/>
                <a:gd name="T3" fmla="*/ 12 h 23"/>
                <a:gd name="T4" fmla="*/ 0 w 23"/>
                <a:gd name="T5" fmla="*/ 23 h 23"/>
                <a:gd name="T6" fmla="*/ 2 w 23"/>
                <a:gd name="T7" fmla="*/ 23 h 23"/>
                <a:gd name="T8" fmla="*/ 2 w 23"/>
                <a:gd name="T9" fmla="*/ 12 h 23"/>
                <a:gd name="T10" fmla="*/ 11 w 23"/>
                <a:gd name="T11" fmla="*/ 2 h 23"/>
                <a:gd name="T12" fmla="*/ 21 w 23"/>
                <a:gd name="T13" fmla="*/ 12 h 23"/>
                <a:gd name="T14" fmla="*/ 21 w 23"/>
                <a:gd name="T15" fmla="*/ 23 h 23"/>
                <a:gd name="T16" fmla="*/ 23 w 23"/>
                <a:gd name="T17" fmla="*/ 23 h 23"/>
                <a:gd name="T18" fmla="*/ 23 w 23"/>
                <a:gd name="T19" fmla="*/ 12 h 23"/>
                <a:gd name="T20" fmla="*/ 11 w 2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1" y="2"/>
                  </a:cubicBezTo>
                  <a:cubicBezTo>
                    <a:pt x="17" y="2"/>
                    <a:pt x="21" y="7"/>
                    <a:pt x="21" y="1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8" name="Rectangle 476"/>
            <p:cNvSpPr>
              <a:spLocks noChangeArrowheads="1"/>
            </p:cNvSpPr>
            <p:nvPr/>
          </p:nvSpPr>
          <p:spPr bwMode="auto">
            <a:xfrm>
              <a:off x="10129009" y="2725478"/>
              <a:ext cx="239713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9" name="Rectangle 477"/>
            <p:cNvSpPr>
              <a:spLocks noChangeArrowheads="1"/>
            </p:cNvSpPr>
            <p:nvPr/>
          </p:nvSpPr>
          <p:spPr bwMode="auto">
            <a:xfrm>
              <a:off x="10243309" y="2525453"/>
              <a:ext cx="9525" cy="2000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0" name="Rectangle 478"/>
            <p:cNvSpPr>
              <a:spLocks noChangeArrowheads="1"/>
            </p:cNvSpPr>
            <p:nvPr/>
          </p:nvSpPr>
          <p:spPr bwMode="auto">
            <a:xfrm>
              <a:off x="10148059" y="2611178"/>
              <a:ext cx="201613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1" name="Rectangle 479"/>
            <p:cNvSpPr>
              <a:spLocks noChangeArrowheads="1"/>
            </p:cNvSpPr>
            <p:nvPr/>
          </p:nvSpPr>
          <p:spPr bwMode="auto">
            <a:xfrm>
              <a:off x="10148059" y="2715953"/>
              <a:ext cx="201613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2" name="Oval 480"/>
            <p:cNvSpPr>
              <a:spLocks noChangeArrowheads="1"/>
            </p:cNvSpPr>
            <p:nvPr/>
          </p:nvSpPr>
          <p:spPr bwMode="auto">
            <a:xfrm>
              <a:off x="9881359" y="2268278"/>
              <a:ext cx="200025" cy="190500"/>
            </a:xfrm>
            <a:prstGeom prst="ellipse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3" name="Oval 481"/>
            <p:cNvSpPr>
              <a:spLocks noChangeArrowheads="1"/>
            </p:cNvSpPr>
            <p:nvPr/>
          </p:nvSpPr>
          <p:spPr bwMode="auto">
            <a:xfrm>
              <a:off x="9900409" y="2287328"/>
              <a:ext cx="152400" cy="152400"/>
            </a:xfrm>
            <a:prstGeom prst="ellipse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14" name="กลุ่ม 213"/>
          <p:cNvGrpSpPr/>
          <p:nvPr/>
        </p:nvGrpSpPr>
        <p:grpSpPr>
          <a:xfrm>
            <a:off x="15362237" y="2856209"/>
            <a:ext cx="2285868" cy="3544591"/>
            <a:chOff x="10406822" y="2458778"/>
            <a:chExt cx="971550" cy="1506538"/>
          </a:xfrm>
        </p:grpSpPr>
        <p:sp>
          <p:nvSpPr>
            <p:cNvPr id="215" name="Rectangle 482"/>
            <p:cNvSpPr>
              <a:spLocks noChangeArrowheads="1"/>
            </p:cNvSpPr>
            <p:nvPr/>
          </p:nvSpPr>
          <p:spPr bwMode="auto">
            <a:xfrm>
              <a:off x="10416347" y="2896928"/>
              <a:ext cx="952500" cy="1068388"/>
            </a:xfrm>
            <a:prstGeom prst="rect">
              <a:avLst/>
            </a:pr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6" name="Rectangle 483"/>
            <p:cNvSpPr>
              <a:spLocks noChangeArrowheads="1"/>
            </p:cNvSpPr>
            <p:nvPr/>
          </p:nvSpPr>
          <p:spPr bwMode="auto">
            <a:xfrm>
              <a:off x="10416347" y="2896928"/>
              <a:ext cx="952500" cy="57150"/>
            </a:xfrm>
            <a:prstGeom prst="rect">
              <a:avLst/>
            </a:prstGeom>
            <a:solidFill>
              <a:srgbClr val="B0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7" name="Freeform 484"/>
            <p:cNvSpPr>
              <a:spLocks/>
            </p:cNvSpPr>
            <p:nvPr/>
          </p:nvSpPr>
          <p:spPr bwMode="auto">
            <a:xfrm>
              <a:off x="10416347" y="2458778"/>
              <a:ext cx="952500" cy="438150"/>
            </a:xfrm>
            <a:custGeom>
              <a:avLst/>
              <a:gdLst>
                <a:gd name="T0" fmla="*/ 84 w 600"/>
                <a:gd name="T1" fmla="*/ 0 h 276"/>
                <a:gd name="T2" fmla="*/ 0 w 600"/>
                <a:gd name="T3" fmla="*/ 276 h 276"/>
                <a:gd name="T4" fmla="*/ 600 w 600"/>
                <a:gd name="T5" fmla="*/ 276 h 276"/>
                <a:gd name="T6" fmla="*/ 510 w 600"/>
                <a:gd name="T7" fmla="*/ 0 h 276"/>
                <a:gd name="T8" fmla="*/ 84 w 600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276">
                  <a:moveTo>
                    <a:pt x="84" y="0"/>
                  </a:moveTo>
                  <a:lnTo>
                    <a:pt x="0" y="276"/>
                  </a:lnTo>
                  <a:lnTo>
                    <a:pt x="600" y="276"/>
                  </a:lnTo>
                  <a:lnTo>
                    <a:pt x="510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6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8" name="Rectangle 485"/>
            <p:cNvSpPr>
              <a:spLocks noChangeArrowheads="1"/>
            </p:cNvSpPr>
            <p:nvPr/>
          </p:nvSpPr>
          <p:spPr bwMode="auto">
            <a:xfrm>
              <a:off x="10406822" y="2868353"/>
              <a:ext cx="971550" cy="47625"/>
            </a:xfrm>
            <a:prstGeom prst="rect">
              <a:avLst/>
            </a:pr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9" name="Freeform 492"/>
            <p:cNvSpPr>
              <a:spLocks noEditPoints="1"/>
            </p:cNvSpPr>
            <p:nvPr/>
          </p:nvSpPr>
          <p:spPr bwMode="auto">
            <a:xfrm>
              <a:off x="10692572" y="2487353"/>
              <a:ext cx="447675" cy="314325"/>
            </a:xfrm>
            <a:custGeom>
              <a:avLst/>
              <a:gdLst>
                <a:gd name="T0" fmla="*/ 0 w 282"/>
                <a:gd name="T1" fmla="*/ 198 h 198"/>
                <a:gd name="T2" fmla="*/ 282 w 282"/>
                <a:gd name="T3" fmla="*/ 198 h 198"/>
                <a:gd name="T4" fmla="*/ 138 w 282"/>
                <a:gd name="T5" fmla="*/ 0 h 198"/>
                <a:gd name="T6" fmla="*/ 0 w 282"/>
                <a:gd name="T7" fmla="*/ 198 h 198"/>
                <a:gd name="T8" fmla="*/ 36 w 282"/>
                <a:gd name="T9" fmla="*/ 192 h 198"/>
                <a:gd name="T10" fmla="*/ 138 w 282"/>
                <a:gd name="T11" fmla="*/ 36 h 198"/>
                <a:gd name="T12" fmla="*/ 246 w 282"/>
                <a:gd name="T13" fmla="*/ 192 h 198"/>
                <a:gd name="T14" fmla="*/ 36 w 282"/>
                <a:gd name="T15" fmla="*/ 19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98">
                  <a:moveTo>
                    <a:pt x="0" y="198"/>
                  </a:moveTo>
                  <a:lnTo>
                    <a:pt x="282" y="198"/>
                  </a:lnTo>
                  <a:lnTo>
                    <a:pt x="138" y="0"/>
                  </a:lnTo>
                  <a:lnTo>
                    <a:pt x="0" y="198"/>
                  </a:lnTo>
                  <a:close/>
                  <a:moveTo>
                    <a:pt x="36" y="192"/>
                  </a:moveTo>
                  <a:lnTo>
                    <a:pt x="138" y="36"/>
                  </a:lnTo>
                  <a:lnTo>
                    <a:pt x="246" y="192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0" name="Freeform 493"/>
            <p:cNvSpPr>
              <a:spLocks/>
            </p:cNvSpPr>
            <p:nvPr/>
          </p:nvSpPr>
          <p:spPr bwMode="auto">
            <a:xfrm>
              <a:off x="10721147" y="2515928"/>
              <a:ext cx="390525" cy="285750"/>
            </a:xfrm>
            <a:custGeom>
              <a:avLst/>
              <a:gdLst>
                <a:gd name="T0" fmla="*/ 0 w 246"/>
                <a:gd name="T1" fmla="*/ 180 h 180"/>
                <a:gd name="T2" fmla="*/ 246 w 246"/>
                <a:gd name="T3" fmla="*/ 180 h 180"/>
                <a:gd name="T4" fmla="*/ 120 w 246"/>
                <a:gd name="T5" fmla="*/ 0 h 180"/>
                <a:gd name="T6" fmla="*/ 0 w 246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0">
                  <a:moveTo>
                    <a:pt x="0" y="180"/>
                  </a:moveTo>
                  <a:lnTo>
                    <a:pt x="246" y="180"/>
                  </a:lnTo>
                  <a:lnTo>
                    <a:pt x="120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1" name="Rectangle 494"/>
            <p:cNvSpPr>
              <a:spLocks noChangeArrowheads="1"/>
            </p:cNvSpPr>
            <p:nvPr/>
          </p:nvSpPr>
          <p:spPr bwMode="auto">
            <a:xfrm>
              <a:off x="10864022" y="2649278"/>
              <a:ext cx="104775" cy="1428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2" name="Freeform 495"/>
            <p:cNvSpPr>
              <a:spLocks noEditPoints="1"/>
            </p:cNvSpPr>
            <p:nvPr/>
          </p:nvSpPr>
          <p:spPr bwMode="auto">
            <a:xfrm>
              <a:off x="10854497" y="2639753"/>
              <a:ext cx="123825" cy="161925"/>
            </a:xfrm>
            <a:custGeom>
              <a:avLst/>
              <a:gdLst>
                <a:gd name="T0" fmla="*/ 0 w 78"/>
                <a:gd name="T1" fmla="*/ 102 h 102"/>
                <a:gd name="T2" fmla="*/ 78 w 78"/>
                <a:gd name="T3" fmla="*/ 102 h 102"/>
                <a:gd name="T4" fmla="*/ 78 w 78"/>
                <a:gd name="T5" fmla="*/ 0 h 102"/>
                <a:gd name="T6" fmla="*/ 0 w 78"/>
                <a:gd name="T7" fmla="*/ 0 h 102"/>
                <a:gd name="T8" fmla="*/ 0 w 78"/>
                <a:gd name="T9" fmla="*/ 102 h 102"/>
                <a:gd name="T10" fmla="*/ 12 w 78"/>
                <a:gd name="T11" fmla="*/ 12 h 102"/>
                <a:gd name="T12" fmla="*/ 66 w 78"/>
                <a:gd name="T13" fmla="*/ 12 h 102"/>
                <a:gd name="T14" fmla="*/ 66 w 78"/>
                <a:gd name="T15" fmla="*/ 90 h 102"/>
                <a:gd name="T16" fmla="*/ 12 w 78"/>
                <a:gd name="T17" fmla="*/ 90 h 102"/>
                <a:gd name="T18" fmla="*/ 12 w 78"/>
                <a:gd name="T19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02">
                  <a:moveTo>
                    <a:pt x="0" y="102"/>
                  </a:moveTo>
                  <a:lnTo>
                    <a:pt x="78" y="102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02"/>
                  </a:lnTo>
                  <a:close/>
                  <a:moveTo>
                    <a:pt x="12" y="12"/>
                  </a:moveTo>
                  <a:lnTo>
                    <a:pt x="66" y="12"/>
                  </a:lnTo>
                  <a:lnTo>
                    <a:pt x="66" y="90"/>
                  </a:lnTo>
                  <a:lnTo>
                    <a:pt x="12" y="9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3" name="Rectangle 496"/>
            <p:cNvSpPr>
              <a:spLocks noChangeArrowheads="1"/>
            </p:cNvSpPr>
            <p:nvPr/>
          </p:nvSpPr>
          <p:spPr bwMode="auto">
            <a:xfrm>
              <a:off x="10511597" y="3049328"/>
              <a:ext cx="161925" cy="25876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4" name="Rectangle 497"/>
            <p:cNvSpPr>
              <a:spLocks noChangeArrowheads="1"/>
            </p:cNvSpPr>
            <p:nvPr/>
          </p:nvSpPr>
          <p:spPr bwMode="auto">
            <a:xfrm>
              <a:off x="10511597" y="3184266"/>
              <a:ext cx="1619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5" name="Freeform 498"/>
            <p:cNvSpPr>
              <a:spLocks noEditPoints="1"/>
            </p:cNvSpPr>
            <p:nvPr/>
          </p:nvSpPr>
          <p:spPr bwMode="auto">
            <a:xfrm>
              <a:off x="10502072" y="3039803"/>
              <a:ext cx="180975" cy="277813"/>
            </a:xfrm>
            <a:custGeom>
              <a:avLst/>
              <a:gdLst>
                <a:gd name="T0" fmla="*/ 0 w 114"/>
                <a:gd name="T1" fmla="*/ 175 h 175"/>
                <a:gd name="T2" fmla="*/ 114 w 114"/>
                <a:gd name="T3" fmla="*/ 175 h 175"/>
                <a:gd name="T4" fmla="*/ 114 w 114"/>
                <a:gd name="T5" fmla="*/ 0 h 175"/>
                <a:gd name="T6" fmla="*/ 0 w 114"/>
                <a:gd name="T7" fmla="*/ 0 h 175"/>
                <a:gd name="T8" fmla="*/ 0 w 114"/>
                <a:gd name="T9" fmla="*/ 175 h 175"/>
                <a:gd name="T10" fmla="*/ 12 w 114"/>
                <a:gd name="T11" fmla="*/ 6 h 175"/>
                <a:gd name="T12" fmla="*/ 102 w 114"/>
                <a:gd name="T13" fmla="*/ 6 h 175"/>
                <a:gd name="T14" fmla="*/ 102 w 114"/>
                <a:gd name="T15" fmla="*/ 163 h 175"/>
                <a:gd name="T16" fmla="*/ 12 w 114"/>
                <a:gd name="T17" fmla="*/ 163 h 175"/>
                <a:gd name="T18" fmla="*/ 12 w 114"/>
                <a:gd name="T19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75">
                  <a:moveTo>
                    <a:pt x="0" y="175"/>
                  </a:moveTo>
                  <a:lnTo>
                    <a:pt x="114" y="175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75"/>
                  </a:lnTo>
                  <a:close/>
                  <a:moveTo>
                    <a:pt x="12" y="6"/>
                  </a:moveTo>
                  <a:lnTo>
                    <a:pt x="102" y="6"/>
                  </a:lnTo>
                  <a:lnTo>
                    <a:pt x="102" y="163"/>
                  </a:lnTo>
                  <a:lnTo>
                    <a:pt x="12" y="163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6" name="Rectangle 499"/>
            <p:cNvSpPr>
              <a:spLocks noChangeArrowheads="1"/>
            </p:cNvSpPr>
            <p:nvPr/>
          </p:nvSpPr>
          <p:spPr bwMode="auto">
            <a:xfrm>
              <a:off x="10502072" y="3030278"/>
              <a:ext cx="1809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7" name="Rectangle 500"/>
            <p:cNvSpPr>
              <a:spLocks noChangeArrowheads="1"/>
            </p:cNvSpPr>
            <p:nvPr/>
          </p:nvSpPr>
          <p:spPr bwMode="auto">
            <a:xfrm>
              <a:off x="10483022" y="3317616"/>
              <a:ext cx="2190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8" name="Rectangle 501"/>
            <p:cNvSpPr>
              <a:spLocks noChangeArrowheads="1"/>
            </p:cNvSpPr>
            <p:nvPr/>
          </p:nvSpPr>
          <p:spPr bwMode="auto">
            <a:xfrm>
              <a:off x="10825922" y="3049328"/>
              <a:ext cx="152400" cy="25876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9" name="Rectangle 502"/>
            <p:cNvSpPr>
              <a:spLocks noChangeArrowheads="1"/>
            </p:cNvSpPr>
            <p:nvPr/>
          </p:nvSpPr>
          <p:spPr bwMode="auto">
            <a:xfrm>
              <a:off x="10816397" y="3184266"/>
              <a:ext cx="1714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0" name="Freeform 503"/>
            <p:cNvSpPr>
              <a:spLocks noEditPoints="1"/>
            </p:cNvSpPr>
            <p:nvPr/>
          </p:nvSpPr>
          <p:spPr bwMode="auto">
            <a:xfrm>
              <a:off x="10816397" y="3039803"/>
              <a:ext cx="171450" cy="277813"/>
            </a:xfrm>
            <a:custGeom>
              <a:avLst/>
              <a:gdLst>
                <a:gd name="T0" fmla="*/ 0 w 108"/>
                <a:gd name="T1" fmla="*/ 175 h 175"/>
                <a:gd name="T2" fmla="*/ 108 w 108"/>
                <a:gd name="T3" fmla="*/ 175 h 175"/>
                <a:gd name="T4" fmla="*/ 108 w 108"/>
                <a:gd name="T5" fmla="*/ 0 h 175"/>
                <a:gd name="T6" fmla="*/ 0 w 108"/>
                <a:gd name="T7" fmla="*/ 0 h 175"/>
                <a:gd name="T8" fmla="*/ 0 w 108"/>
                <a:gd name="T9" fmla="*/ 175 h 175"/>
                <a:gd name="T10" fmla="*/ 12 w 108"/>
                <a:gd name="T11" fmla="*/ 6 h 175"/>
                <a:gd name="T12" fmla="*/ 96 w 108"/>
                <a:gd name="T13" fmla="*/ 6 h 175"/>
                <a:gd name="T14" fmla="*/ 96 w 108"/>
                <a:gd name="T15" fmla="*/ 163 h 175"/>
                <a:gd name="T16" fmla="*/ 12 w 108"/>
                <a:gd name="T17" fmla="*/ 163 h 175"/>
                <a:gd name="T18" fmla="*/ 12 w 108"/>
                <a:gd name="T19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75">
                  <a:moveTo>
                    <a:pt x="0" y="175"/>
                  </a:moveTo>
                  <a:lnTo>
                    <a:pt x="108" y="175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75"/>
                  </a:lnTo>
                  <a:close/>
                  <a:moveTo>
                    <a:pt x="12" y="6"/>
                  </a:moveTo>
                  <a:lnTo>
                    <a:pt x="96" y="6"/>
                  </a:lnTo>
                  <a:lnTo>
                    <a:pt x="96" y="163"/>
                  </a:lnTo>
                  <a:lnTo>
                    <a:pt x="12" y="163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1" name="Rectangle 504"/>
            <p:cNvSpPr>
              <a:spLocks noChangeArrowheads="1"/>
            </p:cNvSpPr>
            <p:nvPr/>
          </p:nvSpPr>
          <p:spPr bwMode="auto">
            <a:xfrm>
              <a:off x="10806872" y="3030278"/>
              <a:ext cx="19050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2" name="Rectangle 505"/>
            <p:cNvSpPr>
              <a:spLocks noChangeArrowheads="1"/>
            </p:cNvSpPr>
            <p:nvPr/>
          </p:nvSpPr>
          <p:spPr bwMode="auto">
            <a:xfrm>
              <a:off x="10797347" y="3317616"/>
              <a:ext cx="2095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3" name="Rectangle 506"/>
            <p:cNvSpPr>
              <a:spLocks noChangeArrowheads="1"/>
            </p:cNvSpPr>
            <p:nvPr/>
          </p:nvSpPr>
          <p:spPr bwMode="auto">
            <a:xfrm>
              <a:off x="11130722" y="3049328"/>
              <a:ext cx="161925" cy="258763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4" name="Rectangle 507"/>
            <p:cNvSpPr>
              <a:spLocks noChangeArrowheads="1"/>
            </p:cNvSpPr>
            <p:nvPr/>
          </p:nvSpPr>
          <p:spPr bwMode="auto">
            <a:xfrm>
              <a:off x="11130722" y="3184266"/>
              <a:ext cx="1619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5" name="Freeform 508"/>
            <p:cNvSpPr>
              <a:spLocks noEditPoints="1"/>
            </p:cNvSpPr>
            <p:nvPr/>
          </p:nvSpPr>
          <p:spPr bwMode="auto">
            <a:xfrm>
              <a:off x="11121197" y="3039803"/>
              <a:ext cx="180975" cy="277813"/>
            </a:xfrm>
            <a:custGeom>
              <a:avLst/>
              <a:gdLst>
                <a:gd name="T0" fmla="*/ 0 w 114"/>
                <a:gd name="T1" fmla="*/ 175 h 175"/>
                <a:gd name="T2" fmla="*/ 114 w 114"/>
                <a:gd name="T3" fmla="*/ 175 h 175"/>
                <a:gd name="T4" fmla="*/ 114 w 114"/>
                <a:gd name="T5" fmla="*/ 0 h 175"/>
                <a:gd name="T6" fmla="*/ 0 w 114"/>
                <a:gd name="T7" fmla="*/ 0 h 175"/>
                <a:gd name="T8" fmla="*/ 0 w 114"/>
                <a:gd name="T9" fmla="*/ 175 h 175"/>
                <a:gd name="T10" fmla="*/ 12 w 114"/>
                <a:gd name="T11" fmla="*/ 6 h 175"/>
                <a:gd name="T12" fmla="*/ 102 w 114"/>
                <a:gd name="T13" fmla="*/ 6 h 175"/>
                <a:gd name="T14" fmla="*/ 102 w 114"/>
                <a:gd name="T15" fmla="*/ 163 h 175"/>
                <a:gd name="T16" fmla="*/ 12 w 114"/>
                <a:gd name="T17" fmla="*/ 163 h 175"/>
                <a:gd name="T18" fmla="*/ 12 w 114"/>
                <a:gd name="T19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75">
                  <a:moveTo>
                    <a:pt x="0" y="175"/>
                  </a:moveTo>
                  <a:lnTo>
                    <a:pt x="114" y="175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75"/>
                  </a:lnTo>
                  <a:close/>
                  <a:moveTo>
                    <a:pt x="12" y="6"/>
                  </a:moveTo>
                  <a:lnTo>
                    <a:pt x="102" y="6"/>
                  </a:lnTo>
                  <a:lnTo>
                    <a:pt x="102" y="163"/>
                  </a:lnTo>
                  <a:lnTo>
                    <a:pt x="12" y="163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6" name="Rectangle 509"/>
            <p:cNvSpPr>
              <a:spLocks noChangeArrowheads="1"/>
            </p:cNvSpPr>
            <p:nvPr/>
          </p:nvSpPr>
          <p:spPr bwMode="auto">
            <a:xfrm>
              <a:off x="11121197" y="3030278"/>
              <a:ext cx="1809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7" name="Rectangle 510"/>
            <p:cNvSpPr>
              <a:spLocks noChangeArrowheads="1"/>
            </p:cNvSpPr>
            <p:nvPr/>
          </p:nvSpPr>
          <p:spPr bwMode="auto">
            <a:xfrm>
              <a:off x="11102147" y="3317616"/>
              <a:ext cx="2190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8" name="Rectangle 511"/>
            <p:cNvSpPr>
              <a:spLocks noChangeArrowheads="1"/>
            </p:cNvSpPr>
            <p:nvPr/>
          </p:nvSpPr>
          <p:spPr bwMode="auto">
            <a:xfrm>
              <a:off x="10416347" y="3812916"/>
              <a:ext cx="952500" cy="152400"/>
            </a:xfrm>
            <a:prstGeom prst="rect">
              <a:avLst/>
            </a:prstGeom>
            <a:solidFill>
              <a:srgbClr val="B0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9" name="Rectangle 512"/>
            <p:cNvSpPr>
              <a:spLocks noChangeArrowheads="1"/>
            </p:cNvSpPr>
            <p:nvPr/>
          </p:nvSpPr>
          <p:spPr bwMode="auto">
            <a:xfrm>
              <a:off x="10825922" y="3508116"/>
              <a:ext cx="152400" cy="2667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0" name="Rectangle 513"/>
            <p:cNvSpPr>
              <a:spLocks noChangeArrowheads="1"/>
            </p:cNvSpPr>
            <p:nvPr/>
          </p:nvSpPr>
          <p:spPr bwMode="auto">
            <a:xfrm>
              <a:off x="10816397" y="3650991"/>
              <a:ext cx="17145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1" name="Freeform 514"/>
            <p:cNvSpPr>
              <a:spLocks noEditPoints="1"/>
            </p:cNvSpPr>
            <p:nvPr/>
          </p:nvSpPr>
          <p:spPr bwMode="auto">
            <a:xfrm>
              <a:off x="10816397" y="3498591"/>
              <a:ext cx="171450" cy="285750"/>
            </a:xfrm>
            <a:custGeom>
              <a:avLst/>
              <a:gdLst>
                <a:gd name="T0" fmla="*/ 0 w 108"/>
                <a:gd name="T1" fmla="*/ 180 h 180"/>
                <a:gd name="T2" fmla="*/ 108 w 108"/>
                <a:gd name="T3" fmla="*/ 180 h 180"/>
                <a:gd name="T4" fmla="*/ 108 w 108"/>
                <a:gd name="T5" fmla="*/ 0 h 180"/>
                <a:gd name="T6" fmla="*/ 0 w 108"/>
                <a:gd name="T7" fmla="*/ 0 h 180"/>
                <a:gd name="T8" fmla="*/ 0 w 108"/>
                <a:gd name="T9" fmla="*/ 180 h 180"/>
                <a:gd name="T10" fmla="*/ 12 w 108"/>
                <a:gd name="T11" fmla="*/ 12 h 180"/>
                <a:gd name="T12" fmla="*/ 96 w 108"/>
                <a:gd name="T13" fmla="*/ 12 h 180"/>
                <a:gd name="T14" fmla="*/ 96 w 108"/>
                <a:gd name="T15" fmla="*/ 168 h 180"/>
                <a:gd name="T16" fmla="*/ 12 w 108"/>
                <a:gd name="T17" fmla="*/ 168 h 180"/>
                <a:gd name="T18" fmla="*/ 12 w 108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80">
                  <a:moveTo>
                    <a:pt x="0" y="180"/>
                  </a:moveTo>
                  <a:lnTo>
                    <a:pt x="108" y="18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80"/>
                  </a:lnTo>
                  <a:close/>
                  <a:moveTo>
                    <a:pt x="12" y="12"/>
                  </a:moveTo>
                  <a:lnTo>
                    <a:pt x="96" y="12"/>
                  </a:lnTo>
                  <a:lnTo>
                    <a:pt x="96" y="168"/>
                  </a:lnTo>
                  <a:lnTo>
                    <a:pt x="12" y="16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2" name="Rectangle 515"/>
            <p:cNvSpPr>
              <a:spLocks noChangeArrowheads="1"/>
            </p:cNvSpPr>
            <p:nvPr/>
          </p:nvSpPr>
          <p:spPr bwMode="auto">
            <a:xfrm>
              <a:off x="10806872" y="3498591"/>
              <a:ext cx="19050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3" name="Rectangle 516"/>
            <p:cNvSpPr>
              <a:spLocks noChangeArrowheads="1"/>
            </p:cNvSpPr>
            <p:nvPr/>
          </p:nvSpPr>
          <p:spPr bwMode="auto">
            <a:xfrm>
              <a:off x="10797347" y="3784341"/>
              <a:ext cx="209550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4" name="Rectangle 517"/>
            <p:cNvSpPr>
              <a:spLocks noChangeArrowheads="1"/>
            </p:cNvSpPr>
            <p:nvPr/>
          </p:nvSpPr>
          <p:spPr bwMode="auto">
            <a:xfrm>
              <a:off x="11130722" y="3508116"/>
              <a:ext cx="161925" cy="266700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5" name="Rectangle 518"/>
            <p:cNvSpPr>
              <a:spLocks noChangeArrowheads="1"/>
            </p:cNvSpPr>
            <p:nvPr/>
          </p:nvSpPr>
          <p:spPr bwMode="auto">
            <a:xfrm>
              <a:off x="11130722" y="3650991"/>
              <a:ext cx="16192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6" name="Freeform 519"/>
            <p:cNvSpPr>
              <a:spLocks noEditPoints="1"/>
            </p:cNvSpPr>
            <p:nvPr/>
          </p:nvSpPr>
          <p:spPr bwMode="auto">
            <a:xfrm>
              <a:off x="11121197" y="3498591"/>
              <a:ext cx="180975" cy="285750"/>
            </a:xfrm>
            <a:custGeom>
              <a:avLst/>
              <a:gdLst>
                <a:gd name="T0" fmla="*/ 0 w 114"/>
                <a:gd name="T1" fmla="*/ 180 h 180"/>
                <a:gd name="T2" fmla="*/ 114 w 114"/>
                <a:gd name="T3" fmla="*/ 180 h 180"/>
                <a:gd name="T4" fmla="*/ 114 w 114"/>
                <a:gd name="T5" fmla="*/ 0 h 180"/>
                <a:gd name="T6" fmla="*/ 0 w 114"/>
                <a:gd name="T7" fmla="*/ 0 h 180"/>
                <a:gd name="T8" fmla="*/ 0 w 114"/>
                <a:gd name="T9" fmla="*/ 180 h 180"/>
                <a:gd name="T10" fmla="*/ 12 w 114"/>
                <a:gd name="T11" fmla="*/ 12 h 180"/>
                <a:gd name="T12" fmla="*/ 102 w 114"/>
                <a:gd name="T13" fmla="*/ 12 h 180"/>
                <a:gd name="T14" fmla="*/ 102 w 114"/>
                <a:gd name="T15" fmla="*/ 168 h 180"/>
                <a:gd name="T16" fmla="*/ 12 w 114"/>
                <a:gd name="T17" fmla="*/ 168 h 180"/>
                <a:gd name="T18" fmla="*/ 12 w 114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80">
                  <a:moveTo>
                    <a:pt x="0" y="180"/>
                  </a:moveTo>
                  <a:lnTo>
                    <a:pt x="114" y="18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80"/>
                  </a:lnTo>
                  <a:close/>
                  <a:moveTo>
                    <a:pt x="12" y="12"/>
                  </a:moveTo>
                  <a:lnTo>
                    <a:pt x="102" y="12"/>
                  </a:lnTo>
                  <a:lnTo>
                    <a:pt x="102" y="168"/>
                  </a:lnTo>
                  <a:lnTo>
                    <a:pt x="12" y="16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7" name="Rectangle 520"/>
            <p:cNvSpPr>
              <a:spLocks noChangeArrowheads="1"/>
            </p:cNvSpPr>
            <p:nvPr/>
          </p:nvSpPr>
          <p:spPr bwMode="auto">
            <a:xfrm>
              <a:off x="11121197" y="3498591"/>
              <a:ext cx="180975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8" name="Rectangle 521"/>
            <p:cNvSpPr>
              <a:spLocks noChangeArrowheads="1"/>
            </p:cNvSpPr>
            <p:nvPr/>
          </p:nvSpPr>
          <p:spPr bwMode="auto">
            <a:xfrm>
              <a:off x="11102147" y="3784341"/>
              <a:ext cx="219075" cy="285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9" name="Freeform 522"/>
            <p:cNvSpPr>
              <a:spLocks noEditPoints="1"/>
            </p:cNvSpPr>
            <p:nvPr/>
          </p:nvSpPr>
          <p:spPr bwMode="auto">
            <a:xfrm>
              <a:off x="10473497" y="3489066"/>
              <a:ext cx="238125" cy="476250"/>
            </a:xfrm>
            <a:custGeom>
              <a:avLst/>
              <a:gdLst>
                <a:gd name="T0" fmla="*/ 0 w 150"/>
                <a:gd name="T1" fmla="*/ 300 h 300"/>
                <a:gd name="T2" fmla="*/ 150 w 150"/>
                <a:gd name="T3" fmla="*/ 300 h 300"/>
                <a:gd name="T4" fmla="*/ 150 w 150"/>
                <a:gd name="T5" fmla="*/ 0 h 300"/>
                <a:gd name="T6" fmla="*/ 0 w 150"/>
                <a:gd name="T7" fmla="*/ 0 h 300"/>
                <a:gd name="T8" fmla="*/ 0 w 150"/>
                <a:gd name="T9" fmla="*/ 300 h 300"/>
                <a:gd name="T10" fmla="*/ 12 w 150"/>
                <a:gd name="T11" fmla="*/ 12 h 300"/>
                <a:gd name="T12" fmla="*/ 138 w 150"/>
                <a:gd name="T13" fmla="*/ 12 h 300"/>
                <a:gd name="T14" fmla="*/ 138 w 150"/>
                <a:gd name="T15" fmla="*/ 294 h 300"/>
                <a:gd name="T16" fmla="*/ 12 w 150"/>
                <a:gd name="T17" fmla="*/ 294 h 300"/>
                <a:gd name="T18" fmla="*/ 12 w 150"/>
                <a:gd name="T19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0">
                  <a:moveTo>
                    <a:pt x="0" y="300"/>
                  </a:moveTo>
                  <a:lnTo>
                    <a:pt x="150" y="300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300"/>
                  </a:lnTo>
                  <a:close/>
                  <a:moveTo>
                    <a:pt x="12" y="12"/>
                  </a:moveTo>
                  <a:lnTo>
                    <a:pt x="138" y="12"/>
                  </a:lnTo>
                  <a:lnTo>
                    <a:pt x="138" y="294"/>
                  </a:lnTo>
                  <a:lnTo>
                    <a:pt x="12" y="29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0" name="Rectangle 523"/>
            <p:cNvSpPr>
              <a:spLocks noChangeArrowheads="1"/>
            </p:cNvSpPr>
            <p:nvPr/>
          </p:nvSpPr>
          <p:spPr bwMode="auto">
            <a:xfrm>
              <a:off x="10483022" y="3498591"/>
              <a:ext cx="219075" cy="4667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1" name="Rectangle 524"/>
            <p:cNvSpPr>
              <a:spLocks noChangeArrowheads="1"/>
            </p:cNvSpPr>
            <p:nvPr/>
          </p:nvSpPr>
          <p:spPr bwMode="auto">
            <a:xfrm>
              <a:off x="10521122" y="3536691"/>
              <a:ext cx="152400" cy="2381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2" name="Rectangle 525"/>
            <p:cNvSpPr>
              <a:spLocks noChangeArrowheads="1"/>
            </p:cNvSpPr>
            <p:nvPr/>
          </p:nvSpPr>
          <p:spPr bwMode="auto">
            <a:xfrm>
              <a:off x="10521122" y="3812916"/>
              <a:ext cx="152400" cy="1428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53" name="กลุ่ม 252"/>
          <p:cNvGrpSpPr/>
          <p:nvPr/>
        </p:nvGrpSpPr>
        <p:grpSpPr>
          <a:xfrm>
            <a:off x="6827837" y="1914970"/>
            <a:ext cx="1904890" cy="4485830"/>
            <a:chOff x="13418309" y="2058728"/>
            <a:chExt cx="809625" cy="1906588"/>
          </a:xfrm>
        </p:grpSpPr>
        <p:sp>
          <p:nvSpPr>
            <p:cNvPr id="254" name="Freeform 573"/>
            <p:cNvSpPr>
              <a:spLocks/>
            </p:cNvSpPr>
            <p:nvPr/>
          </p:nvSpPr>
          <p:spPr bwMode="auto">
            <a:xfrm>
              <a:off x="13475459" y="2096828"/>
              <a:ext cx="695325" cy="1868488"/>
            </a:xfrm>
            <a:custGeom>
              <a:avLst/>
              <a:gdLst>
                <a:gd name="T0" fmla="*/ 0 w 438"/>
                <a:gd name="T1" fmla="*/ 264 h 1177"/>
                <a:gd name="T2" fmla="*/ 0 w 438"/>
                <a:gd name="T3" fmla="*/ 1177 h 1177"/>
                <a:gd name="T4" fmla="*/ 438 w 438"/>
                <a:gd name="T5" fmla="*/ 1177 h 1177"/>
                <a:gd name="T6" fmla="*/ 438 w 438"/>
                <a:gd name="T7" fmla="*/ 264 h 1177"/>
                <a:gd name="T8" fmla="*/ 216 w 438"/>
                <a:gd name="T9" fmla="*/ 0 h 1177"/>
                <a:gd name="T10" fmla="*/ 0 w 438"/>
                <a:gd name="T11" fmla="*/ 264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177">
                  <a:moveTo>
                    <a:pt x="0" y="264"/>
                  </a:moveTo>
                  <a:lnTo>
                    <a:pt x="0" y="1177"/>
                  </a:lnTo>
                  <a:lnTo>
                    <a:pt x="438" y="1177"/>
                  </a:lnTo>
                  <a:lnTo>
                    <a:pt x="438" y="264"/>
                  </a:lnTo>
                  <a:lnTo>
                    <a:pt x="216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D96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5" name="Freeform 574"/>
            <p:cNvSpPr>
              <a:spLocks/>
            </p:cNvSpPr>
            <p:nvPr/>
          </p:nvSpPr>
          <p:spPr bwMode="auto">
            <a:xfrm>
              <a:off x="13475459" y="2096828"/>
              <a:ext cx="695325" cy="504825"/>
            </a:xfrm>
            <a:custGeom>
              <a:avLst/>
              <a:gdLst>
                <a:gd name="T0" fmla="*/ 0 w 438"/>
                <a:gd name="T1" fmla="*/ 264 h 318"/>
                <a:gd name="T2" fmla="*/ 0 w 438"/>
                <a:gd name="T3" fmla="*/ 318 h 318"/>
                <a:gd name="T4" fmla="*/ 216 w 438"/>
                <a:gd name="T5" fmla="*/ 48 h 318"/>
                <a:gd name="T6" fmla="*/ 438 w 438"/>
                <a:gd name="T7" fmla="*/ 318 h 318"/>
                <a:gd name="T8" fmla="*/ 438 w 438"/>
                <a:gd name="T9" fmla="*/ 264 h 318"/>
                <a:gd name="T10" fmla="*/ 216 w 438"/>
                <a:gd name="T11" fmla="*/ 0 h 318"/>
                <a:gd name="T12" fmla="*/ 0 w 438"/>
                <a:gd name="T13" fmla="*/ 2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18">
                  <a:moveTo>
                    <a:pt x="0" y="264"/>
                  </a:moveTo>
                  <a:lnTo>
                    <a:pt x="0" y="318"/>
                  </a:lnTo>
                  <a:lnTo>
                    <a:pt x="216" y="48"/>
                  </a:lnTo>
                  <a:lnTo>
                    <a:pt x="438" y="318"/>
                  </a:lnTo>
                  <a:lnTo>
                    <a:pt x="438" y="264"/>
                  </a:lnTo>
                  <a:lnTo>
                    <a:pt x="216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6" name="Freeform 575"/>
            <p:cNvSpPr>
              <a:spLocks/>
            </p:cNvSpPr>
            <p:nvPr/>
          </p:nvSpPr>
          <p:spPr bwMode="auto">
            <a:xfrm>
              <a:off x="13418309" y="2058728"/>
              <a:ext cx="809625" cy="514350"/>
            </a:xfrm>
            <a:custGeom>
              <a:avLst/>
              <a:gdLst>
                <a:gd name="T0" fmla="*/ 0 w 510"/>
                <a:gd name="T1" fmla="*/ 306 h 324"/>
                <a:gd name="T2" fmla="*/ 18 w 510"/>
                <a:gd name="T3" fmla="*/ 324 h 324"/>
                <a:gd name="T4" fmla="*/ 252 w 510"/>
                <a:gd name="T5" fmla="*/ 36 h 324"/>
                <a:gd name="T6" fmla="*/ 498 w 510"/>
                <a:gd name="T7" fmla="*/ 324 h 324"/>
                <a:gd name="T8" fmla="*/ 510 w 510"/>
                <a:gd name="T9" fmla="*/ 306 h 324"/>
                <a:gd name="T10" fmla="*/ 252 w 510"/>
                <a:gd name="T11" fmla="*/ 0 h 324"/>
                <a:gd name="T12" fmla="*/ 0 w 510"/>
                <a:gd name="T13" fmla="*/ 30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324">
                  <a:moveTo>
                    <a:pt x="0" y="306"/>
                  </a:moveTo>
                  <a:lnTo>
                    <a:pt x="18" y="324"/>
                  </a:lnTo>
                  <a:lnTo>
                    <a:pt x="252" y="36"/>
                  </a:lnTo>
                  <a:lnTo>
                    <a:pt x="498" y="324"/>
                  </a:lnTo>
                  <a:lnTo>
                    <a:pt x="510" y="306"/>
                  </a:lnTo>
                  <a:lnTo>
                    <a:pt x="252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5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7" name="Rectangle 576"/>
            <p:cNvSpPr>
              <a:spLocks noChangeArrowheads="1"/>
            </p:cNvSpPr>
            <p:nvPr/>
          </p:nvSpPr>
          <p:spPr bwMode="auto">
            <a:xfrm>
              <a:off x="13475459" y="3393816"/>
              <a:ext cx="695325" cy="47625"/>
            </a:xfrm>
            <a:prstGeom prst="rect">
              <a:avLst/>
            </a:pr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8" name="Rectangle 577"/>
            <p:cNvSpPr>
              <a:spLocks noChangeArrowheads="1"/>
            </p:cNvSpPr>
            <p:nvPr/>
          </p:nvSpPr>
          <p:spPr bwMode="auto">
            <a:xfrm>
              <a:off x="13475459" y="2792153"/>
              <a:ext cx="695325" cy="57150"/>
            </a:xfrm>
            <a:prstGeom prst="rect">
              <a:avLst/>
            </a:prstGeom>
            <a:solidFill>
              <a:srgbClr val="C2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9" name="Rectangle 578"/>
            <p:cNvSpPr>
              <a:spLocks noChangeArrowheads="1"/>
            </p:cNvSpPr>
            <p:nvPr/>
          </p:nvSpPr>
          <p:spPr bwMode="auto">
            <a:xfrm>
              <a:off x="13475459" y="3365241"/>
              <a:ext cx="695325" cy="57150"/>
            </a:xfrm>
            <a:prstGeom prst="rect">
              <a:avLst/>
            </a:prstGeom>
            <a:solidFill>
              <a:srgbClr val="E5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0" name="Rectangle 579"/>
            <p:cNvSpPr>
              <a:spLocks noChangeArrowheads="1"/>
            </p:cNvSpPr>
            <p:nvPr/>
          </p:nvSpPr>
          <p:spPr bwMode="auto">
            <a:xfrm>
              <a:off x="13475459" y="2773103"/>
              <a:ext cx="695325" cy="47625"/>
            </a:xfrm>
            <a:prstGeom prst="rect">
              <a:avLst/>
            </a:prstGeom>
            <a:solidFill>
              <a:srgbClr val="E5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1" name="Rectangle 580"/>
            <p:cNvSpPr>
              <a:spLocks noChangeArrowheads="1"/>
            </p:cNvSpPr>
            <p:nvPr/>
          </p:nvSpPr>
          <p:spPr bwMode="auto">
            <a:xfrm>
              <a:off x="13551659" y="3479541"/>
              <a:ext cx="228600" cy="485775"/>
            </a:xfrm>
            <a:prstGeom prst="rect">
              <a:avLst/>
            </a:prstGeom>
            <a:solidFill>
              <a:srgbClr val="D19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2" name="Rectangle 581"/>
            <p:cNvSpPr>
              <a:spLocks noChangeArrowheads="1"/>
            </p:cNvSpPr>
            <p:nvPr/>
          </p:nvSpPr>
          <p:spPr bwMode="auto">
            <a:xfrm>
              <a:off x="13570709" y="3774816"/>
              <a:ext cx="190500" cy="171450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3" name="Rectangle 582"/>
            <p:cNvSpPr>
              <a:spLocks noChangeArrowheads="1"/>
            </p:cNvSpPr>
            <p:nvPr/>
          </p:nvSpPr>
          <p:spPr bwMode="auto">
            <a:xfrm>
              <a:off x="13570709" y="3498591"/>
              <a:ext cx="190500" cy="257175"/>
            </a:xfrm>
            <a:prstGeom prst="rect">
              <a:avLst/>
            </a:prstGeom>
            <a:solidFill>
              <a:srgbClr val="BC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4" name="Rectangle 583"/>
            <p:cNvSpPr>
              <a:spLocks noChangeArrowheads="1"/>
            </p:cNvSpPr>
            <p:nvPr/>
          </p:nvSpPr>
          <p:spPr bwMode="auto">
            <a:xfrm>
              <a:off x="13580234" y="3517641"/>
              <a:ext cx="171450" cy="2190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5" name="Rectangle 584"/>
            <p:cNvSpPr>
              <a:spLocks noChangeArrowheads="1"/>
            </p:cNvSpPr>
            <p:nvPr/>
          </p:nvSpPr>
          <p:spPr bwMode="auto">
            <a:xfrm>
              <a:off x="13580234" y="3784341"/>
              <a:ext cx="171450" cy="142875"/>
            </a:xfrm>
            <a:prstGeom prst="rect">
              <a:avLst/>
            </a:prstGeom>
            <a:solidFill>
              <a:srgbClr val="D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6" name="Freeform 585"/>
            <p:cNvSpPr>
              <a:spLocks/>
            </p:cNvSpPr>
            <p:nvPr/>
          </p:nvSpPr>
          <p:spPr bwMode="auto">
            <a:xfrm>
              <a:off x="13875509" y="3489066"/>
              <a:ext cx="200025" cy="295275"/>
            </a:xfrm>
            <a:custGeom>
              <a:avLst/>
              <a:gdLst>
                <a:gd name="T0" fmla="*/ 11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1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7" name="Freeform 586"/>
            <p:cNvSpPr>
              <a:spLocks noEditPoints="1"/>
            </p:cNvSpPr>
            <p:nvPr/>
          </p:nvSpPr>
          <p:spPr bwMode="auto">
            <a:xfrm>
              <a:off x="13865984" y="3479541"/>
              <a:ext cx="219075" cy="304800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2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2 h 32"/>
                <a:gd name="T10" fmla="*/ 12 w 23"/>
                <a:gd name="T11" fmla="*/ 0 h 32"/>
                <a:gd name="T12" fmla="*/ 22 w 23"/>
                <a:gd name="T13" fmla="*/ 31 h 32"/>
                <a:gd name="T14" fmla="*/ 2 w 23"/>
                <a:gd name="T15" fmla="*/ 31 h 32"/>
                <a:gd name="T16" fmla="*/ 2 w 23"/>
                <a:gd name="T17" fmla="*/ 12 h 32"/>
                <a:gd name="T18" fmla="*/ 12 w 23"/>
                <a:gd name="T19" fmla="*/ 2 h 32"/>
                <a:gd name="T20" fmla="*/ 22 w 23"/>
                <a:gd name="T21" fmla="*/ 12 h 32"/>
                <a:gd name="T22" fmla="*/ 22 w 23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2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17" y="2"/>
                    <a:pt x="22" y="6"/>
                    <a:pt x="22" y="12"/>
                  </a:cubicBezTo>
                  <a:lnTo>
                    <a:pt x="22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8" name="Rectangle 587"/>
            <p:cNvSpPr>
              <a:spLocks noChangeArrowheads="1"/>
            </p:cNvSpPr>
            <p:nvPr/>
          </p:nvSpPr>
          <p:spPr bwMode="auto">
            <a:xfrm>
              <a:off x="13856459" y="3793866"/>
              <a:ext cx="247650" cy="952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9" name="Rectangle 588"/>
            <p:cNvSpPr>
              <a:spLocks noChangeArrowheads="1"/>
            </p:cNvSpPr>
            <p:nvPr/>
          </p:nvSpPr>
          <p:spPr bwMode="auto">
            <a:xfrm>
              <a:off x="13970759" y="3498591"/>
              <a:ext cx="19050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0" name="Rectangle 589"/>
            <p:cNvSpPr>
              <a:spLocks noChangeArrowheads="1"/>
            </p:cNvSpPr>
            <p:nvPr/>
          </p:nvSpPr>
          <p:spPr bwMode="auto">
            <a:xfrm>
              <a:off x="13885034" y="3584316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1" name="Rectangle 590"/>
            <p:cNvSpPr>
              <a:spLocks noChangeArrowheads="1"/>
            </p:cNvSpPr>
            <p:nvPr/>
          </p:nvSpPr>
          <p:spPr bwMode="auto">
            <a:xfrm>
              <a:off x="13885034" y="3679566"/>
              <a:ext cx="200025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2" name="Freeform 591"/>
            <p:cNvSpPr>
              <a:spLocks/>
            </p:cNvSpPr>
            <p:nvPr/>
          </p:nvSpPr>
          <p:spPr bwMode="auto">
            <a:xfrm>
              <a:off x="13561184" y="2944553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3" name="Freeform 592"/>
            <p:cNvSpPr>
              <a:spLocks noEditPoints="1"/>
            </p:cNvSpPr>
            <p:nvPr/>
          </p:nvSpPr>
          <p:spPr bwMode="auto">
            <a:xfrm>
              <a:off x="13551659" y="2935028"/>
              <a:ext cx="219075" cy="315913"/>
            </a:xfrm>
            <a:custGeom>
              <a:avLst/>
              <a:gdLst>
                <a:gd name="T0" fmla="*/ 11 w 23"/>
                <a:gd name="T1" fmla="*/ 0 h 33"/>
                <a:gd name="T2" fmla="*/ 0 w 23"/>
                <a:gd name="T3" fmla="*/ 12 h 33"/>
                <a:gd name="T4" fmla="*/ 0 w 23"/>
                <a:gd name="T5" fmla="*/ 33 h 33"/>
                <a:gd name="T6" fmla="*/ 23 w 23"/>
                <a:gd name="T7" fmla="*/ 33 h 33"/>
                <a:gd name="T8" fmla="*/ 23 w 23"/>
                <a:gd name="T9" fmla="*/ 12 h 33"/>
                <a:gd name="T10" fmla="*/ 11 w 23"/>
                <a:gd name="T11" fmla="*/ 0 h 33"/>
                <a:gd name="T12" fmla="*/ 21 w 23"/>
                <a:gd name="T13" fmla="*/ 31 h 33"/>
                <a:gd name="T14" fmla="*/ 2 w 23"/>
                <a:gd name="T15" fmla="*/ 31 h 33"/>
                <a:gd name="T16" fmla="*/ 2 w 23"/>
                <a:gd name="T17" fmla="*/ 12 h 33"/>
                <a:gd name="T18" fmla="*/ 11 w 23"/>
                <a:gd name="T19" fmla="*/ 2 h 33"/>
                <a:gd name="T20" fmla="*/ 21 w 23"/>
                <a:gd name="T21" fmla="*/ 12 h 33"/>
                <a:gd name="T22" fmla="*/ 21 w 23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lose/>
                  <a:moveTo>
                    <a:pt x="21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1" y="2"/>
                  </a:cubicBezTo>
                  <a:cubicBezTo>
                    <a:pt x="17" y="2"/>
                    <a:pt x="21" y="7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4" name="Rectangle 593"/>
            <p:cNvSpPr>
              <a:spLocks noChangeArrowheads="1"/>
            </p:cNvSpPr>
            <p:nvPr/>
          </p:nvSpPr>
          <p:spPr bwMode="auto">
            <a:xfrm>
              <a:off x="13542134" y="3250941"/>
              <a:ext cx="23812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5" name="Rectangle 594"/>
            <p:cNvSpPr>
              <a:spLocks noChangeArrowheads="1"/>
            </p:cNvSpPr>
            <p:nvPr/>
          </p:nvSpPr>
          <p:spPr bwMode="auto">
            <a:xfrm>
              <a:off x="13656434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6" name="Rectangle 595"/>
            <p:cNvSpPr>
              <a:spLocks noChangeArrowheads="1"/>
            </p:cNvSpPr>
            <p:nvPr/>
          </p:nvSpPr>
          <p:spPr bwMode="auto">
            <a:xfrm>
              <a:off x="13561184" y="3039803"/>
              <a:ext cx="209550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7" name="Rectangle 596"/>
            <p:cNvSpPr>
              <a:spLocks noChangeArrowheads="1"/>
            </p:cNvSpPr>
            <p:nvPr/>
          </p:nvSpPr>
          <p:spPr bwMode="auto">
            <a:xfrm>
              <a:off x="13561184" y="3144578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8" name="Freeform 597"/>
            <p:cNvSpPr>
              <a:spLocks/>
            </p:cNvSpPr>
            <p:nvPr/>
          </p:nvSpPr>
          <p:spPr bwMode="auto">
            <a:xfrm>
              <a:off x="13894559" y="2944553"/>
              <a:ext cx="200025" cy="296863"/>
            </a:xfrm>
            <a:custGeom>
              <a:avLst/>
              <a:gdLst>
                <a:gd name="T0" fmla="*/ 10 w 21"/>
                <a:gd name="T1" fmla="*/ 0 h 31"/>
                <a:gd name="T2" fmla="*/ 0 w 21"/>
                <a:gd name="T3" fmla="*/ 11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11 h 31"/>
                <a:gd name="T10" fmla="*/ 10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9" name="Freeform 598"/>
            <p:cNvSpPr>
              <a:spLocks noEditPoints="1"/>
            </p:cNvSpPr>
            <p:nvPr/>
          </p:nvSpPr>
          <p:spPr bwMode="auto">
            <a:xfrm>
              <a:off x="13885034" y="2935028"/>
              <a:ext cx="209550" cy="315913"/>
            </a:xfrm>
            <a:custGeom>
              <a:avLst/>
              <a:gdLst>
                <a:gd name="T0" fmla="*/ 11 w 22"/>
                <a:gd name="T1" fmla="*/ 0 h 33"/>
                <a:gd name="T2" fmla="*/ 0 w 22"/>
                <a:gd name="T3" fmla="*/ 12 h 33"/>
                <a:gd name="T4" fmla="*/ 0 w 22"/>
                <a:gd name="T5" fmla="*/ 33 h 33"/>
                <a:gd name="T6" fmla="*/ 22 w 22"/>
                <a:gd name="T7" fmla="*/ 33 h 33"/>
                <a:gd name="T8" fmla="*/ 22 w 22"/>
                <a:gd name="T9" fmla="*/ 12 h 33"/>
                <a:gd name="T10" fmla="*/ 11 w 22"/>
                <a:gd name="T11" fmla="*/ 0 h 33"/>
                <a:gd name="T12" fmla="*/ 21 w 22"/>
                <a:gd name="T13" fmla="*/ 31 h 33"/>
                <a:gd name="T14" fmla="*/ 1 w 22"/>
                <a:gd name="T15" fmla="*/ 31 h 33"/>
                <a:gd name="T16" fmla="*/ 1 w 22"/>
                <a:gd name="T17" fmla="*/ 12 h 33"/>
                <a:gd name="T18" fmla="*/ 11 w 22"/>
                <a:gd name="T19" fmla="*/ 2 h 33"/>
                <a:gd name="T20" fmla="*/ 21 w 22"/>
                <a:gd name="T21" fmla="*/ 12 h 33"/>
                <a:gd name="T22" fmla="*/ 21 w 22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5" y="0"/>
                    <a:pt x="0" y="6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lose/>
                  <a:moveTo>
                    <a:pt x="2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6" y="2"/>
                    <a:pt x="11" y="2"/>
                  </a:cubicBezTo>
                  <a:cubicBezTo>
                    <a:pt x="16" y="2"/>
                    <a:pt x="21" y="7"/>
                    <a:pt x="21" y="12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0" name="Rectangle 599"/>
            <p:cNvSpPr>
              <a:spLocks noChangeArrowheads="1"/>
            </p:cNvSpPr>
            <p:nvPr/>
          </p:nvSpPr>
          <p:spPr bwMode="auto">
            <a:xfrm>
              <a:off x="13865984" y="3250941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1" name="Rectangle 600"/>
            <p:cNvSpPr>
              <a:spLocks noChangeArrowheads="1"/>
            </p:cNvSpPr>
            <p:nvPr/>
          </p:nvSpPr>
          <p:spPr bwMode="auto">
            <a:xfrm>
              <a:off x="13989809" y="2954078"/>
              <a:ext cx="9525" cy="296863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2" name="Rectangle 601"/>
            <p:cNvSpPr>
              <a:spLocks noChangeArrowheads="1"/>
            </p:cNvSpPr>
            <p:nvPr/>
          </p:nvSpPr>
          <p:spPr bwMode="auto">
            <a:xfrm>
              <a:off x="13894559" y="3039803"/>
              <a:ext cx="200025" cy="19050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3" name="Rectangle 602"/>
            <p:cNvSpPr>
              <a:spLocks noChangeArrowheads="1"/>
            </p:cNvSpPr>
            <p:nvPr/>
          </p:nvSpPr>
          <p:spPr bwMode="auto">
            <a:xfrm>
              <a:off x="13894559" y="3144578"/>
              <a:ext cx="200025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4" name="Freeform 603"/>
            <p:cNvSpPr>
              <a:spLocks/>
            </p:cNvSpPr>
            <p:nvPr/>
          </p:nvSpPr>
          <p:spPr bwMode="auto">
            <a:xfrm>
              <a:off x="13723109" y="2373053"/>
              <a:ext cx="200025" cy="285750"/>
            </a:xfrm>
            <a:custGeom>
              <a:avLst/>
              <a:gdLst>
                <a:gd name="T0" fmla="*/ 11 w 21"/>
                <a:gd name="T1" fmla="*/ 0 h 30"/>
                <a:gd name="T2" fmla="*/ 0 w 21"/>
                <a:gd name="T3" fmla="*/ 10 h 30"/>
                <a:gd name="T4" fmla="*/ 0 w 21"/>
                <a:gd name="T5" fmla="*/ 30 h 30"/>
                <a:gd name="T6" fmla="*/ 21 w 21"/>
                <a:gd name="T7" fmla="*/ 30 h 30"/>
                <a:gd name="T8" fmla="*/ 21 w 21"/>
                <a:gd name="T9" fmla="*/ 10 h 30"/>
                <a:gd name="T10" fmla="*/ 11 w 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5" name="Freeform 604"/>
            <p:cNvSpPr>
              <a:spLocks noEditPoints="1"/>
            </p:cNvSpPr>
            <p:nvPr/>
          </p:nvSpPr>
          <p:spPr bwMode="auto">
            <a:xfrm>
              <a:off x="13713584" y="2363528"/>
              <a:ext cx="219075" cy="304800"/>
            </a:xfrm>
            <a:custGeom>
              <a:avLst/>
              <a:gdLst>
                <a:gd name="T0" fmla="*/ 12 w 23"/>
                <a:gd name="T1" fmla="*/ 0 h 32"/>
                <a:gd name="T2" fmla="*/ 0 w 23"/>
                <a:gd name="T3" fmla="*/ 11 h 32"/>
                <a:gd name="T4" fmla="*/ 0 w 23"/>
                <a:gd name="T5" fmla="*/ 32 h 32"/>
                <a:gd name="T6" fmla="*/ 23 w 23"/>
                <a:gd name="T7" fmla="*/ 32 h 32"/>
                <a:gd name="T8" fmla="*/ 23 w 23"/>
                <a:gd name="T9" fmla="*/ 11 h 32"/>
                <a:gd name="T10" fmla="*/ 12 w 23"/>
                <a:gd name="T11" fmla="*/ 0 h 32"/>
                <a:gd name="T12" fmla="*/ 21 w 23"/>
                <a:gd name="T13" fmla="*/ 30 h 32"/>
                <a:gd name="T14" fmla="*/ 2 w 23"/>
                <a:gd name="T15" fmla="*/ 30 h 32"/>
                <a:gd name="T16" fmla="*/ 2 w 23"/>
                <a:gd name="T17" fmla="*/ 11 h 32"/>
                <a:gd name="T18" fmla="*/ 12 w 23"/>
                <a:gd name="T19" fmla="*/ 1 h 32"/>
                <a:gd name="T20" fmla="*/ 21 w 23"/>
                <a:gd name="T21" fmla="*/ 11 h 32"/>
                <a:gd name="T22" fmla="*/ 21 w 23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12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lose/>
                  <a:moveTo>
                    <a:pt x="21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6"/>
                    <a:pt x="6" y="1"/>
                    <a:pt x="12" y="1"/>
                  </a:cubicBezTo>
                  <a:cubicBezTo>
                    <a:pt x="17" y="1"/>
                    <a:pt x="21" y="6"/>
                    <a:pt x="21" y="11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6" name="Rectangle 605"/>
            <p:cNvSpPr>
              <a:spLocks noChangeArrowheads="1"/>
            </p:cNvSpPr>
            <p:nvPr/>
          </p:nvSpPr>
          <p:spPr bwMode="auto">
            <a:xfrm>
              <a:off x="13704059" y="2668328"/>
              <a:ext cx="2476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7" name="Rectangle 606"/>
            <p:cNvSpPr>
              <a:spLocks noChangeArrowheads="1"/>
            </p:cNvSpPr>
            <p:nvPr/>
          </p:nvSpPr>
          <p:spPr bwMode="auto">
            <a:xfrm>
              <a:off x="13818359" y="2373053"/>
              <a:ext cx="19050" cy="2952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8" name="Rectangle 607"/>
            <p:cNvSpPr>
              <a:spLocks noChangeArrowheads="1"/>
            </p:cNvSpPr>
            <p:nvPr/>
          </p:nvSpPr>
          <p:spPr bwMode="auto">
            <a:xfrm>
              <a:off x="13723109" y="246830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9" name="Rectangle 609"/>
            <p:cNvSpPr>
              <a:spLocks noChangeArrowheads="1"/>
            </p:cNvSpPr>
            <p:nvPr/>
          </p:nvSpPr>
          <p:spPr bwMode="auto">
            <a:xfrm>
              <a:off x="13723109" y="2563553"/>
              <a:ext cx="2095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90" name="กลุ่ม 289"/>
          <p:cNvGrpSpPr/>
          <p:nvPr/>
        </p:nvGrpSpPr>
        <p:grpSpPr>
          <a:xfrm>
            <a:off x="4271187" y="3581400"/>
            <a:ext cx="2734077" cy="2827455"/>
            <a:chOff x="8404984" y="2773103"/>
            <a:chExt cx="1162050" cy="1201738"/>
          </a:xfrm>
        </p:grpSpPr>
        <p:sp>
          <p:nvSpPr>
            <p:cNvPr id="291" name="Rectangle 610"/>
            <p:cNvSpPr>
              <a:spLocks noChangeArrowheads="1"/>
            </p:cNvSpPr>
            <p:nvPr/>
          </p:nvSpPr>
          <p:spPr bwMode="auto">
            <a:xfrm>
              <a:off x="8414509" y="3116003"/>
              <a:ext cx="1143000" cy="849313"/>
            </a:xfrm>
            <a:prstGeom prst="rect">
              <a:avLst/>
            </a:pr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2" name="Rectangle 611"/>
            <p:cNvSpPr>
              <a:spLocks noChangeArrowheads="1"/>
            </p:cNvSpPr>
            <p:nvPr/>
          </p:nvSpPr>
          <p:spPr bwMode="auto">
            <a:xfrm>
              <a:off x="8414509" y="3116003"/>
              <a:ext cx="1143000" cy="476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3" name="Rectangle 612"/>
            <p:cNvSpPr>
              <a:spLocks noChangeArrowheads="1"/>
            </p:cNvSpPr>
            <p:nvPr/>
          </p:nvSpPr>
          <p:spPr bwMode="auto">
            <a:xfrm>
              <a:off x="8414509" y="2773103"/>
              <a:ext cx="1143000" cy="342900"/>
            </a:xfrm>
            <a:prstGeom prst="rect">
              <a:avLst/>
            </a:prstGeom>
            <a:solidFill>
              <a:srgbClr val="A56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4" name="Rectangle 613"/>
            <p:cNvSpPr>
              <a:spLocks noChangeArrowheads="1"/>
            </p:cNvSpPr>
            <p:nvPr/>
          </p:nvSpPr>
          <p:spPr bwMode="auto">
            <a:xfrm>
              <a:off x="8404984" y="3096953"/>
              <a:ext cx="1162050" cy="38100"/>
            </a:xfrm>
            <a:prstGeom prst="rect">
              <a:avLst/>
            </a:prstGeom>
            <a:solidFill>
              <a:srgbClr val="8E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5" name="Freeform 614"/>
            <p:cNvSpPr>
              <a:spLocks noEditPoints="1"/>
            </p:cNvSpPr>
            <p:nvPr/>
          </p:nvSpPr>
          <p:spPr bwMode="auto">
            <a:xfrm>
              <a:off x="8509759" y="2811203"/>
              <a:ext cx="428625" cy="209550"/>
            </a:xfrm>
            <a:custGeom>
              <a:avLst/>
              <a:gdLst>
                <a:gd name="T0" fmla="*/ 0 w 270"/>
                <a:gd name="T1" fmla="*/ 132 h 132"/>
                <a:gd name="T2" fmla="*/ 270 w 270"/>
                <a:gd name="T3" fmla="*/ 132 h 132"/>
                <a:gd name="T4" fmla="*/ 132 w 270"/>
                <a:gd name="T5" fmla="*/ 0 h 132"/>
                <a:gd name="T6" fmla="*/ 0 w 270"/>
                <a:gd name="T7" fmla="*/ 132 h 132"/>
                <a:gd name="T8" fmla="*/ 30 w 270"/>
                <a:gd name="T9" fmla="*/ 126 h 132"/>
                <a:gd name="T10" fmla="*/ 132 w 270"/>
                <a:gd name="T11" fmla="*/ 30 h 132"/>
                <a:gd name="T12" fmla="*/ 240 w 270"/>
                <a:gd name="T13" fmla="*/ 126 h 132"/>
                <a:gd name="T14" fmla="*/ 30 w 270"/>
                <a:gd name="T15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132">
                  <a:moveTo>
                    <a:pt x="0" y="132"/>
                  </a:moveTo>
                  <a:lnTo>
                    <a:pt x="270" y="132"/>
                  </a:lnTo>
                  <a:lnTo>
                    <a:pt x="132" y="0"/>
                  </a:lnTo>
                  <a:lnTo>
                    <a:pt x="0" y="132"/>
                  </a:lnTo>
                  <a:close/>
                  <a:moveTo>
                    <a:pt x="30" y="126"/>
                  </a:moveTo>
                  <a:lnTo>
                    <a:pt x="132" y="30"/>
                  </a:lnTo>
                  <a:lnTo>
                    <a:pt x="240" y="126"/>
                  </a:lnTo>
                  <a:lnTo>
                    <a:pt x="30" y="12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6" name="Freeform 615"/>
            <p:cNvSpPr>
              <a:spLocks/>
            </p:cNvSpPr>
            <p:nvPr/>
          </p:nvSpPr>
          <p:spPr bwMode="auto">
            <a:xfrm>
              <a:off x="8528809" y="2839778"/>
              <a:ext cx="390525" cy="180975"/>
            </a:xfrm>
            <a:custGeom>
              <a:avLst/>
              <a:gdLst>
                <a:gd name="T0" fmla="*/ 0 w 246"/>
                <a:gd name="T1" fmla="*/ 114 h 114"/>
                <a:gd name="T2" fmla="*/ 246 w 246"/>
                <a:gd name="T3" fmla="*/ 114 h 114"/>
                <a:gd name="T4" fmla="*/ 120 w 246"/>
                <a:gd name="T5" fmla="*/ 0 h 114"/>
                <a:gd name="T6" fmla="*/ 0 w 246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14">
                  <a:moveTo>
                    <a:pt x="0" y="114"/>
                  </a:moveTo>
                  <a:lnTo>
                    <a:pt x="246" y="114"/>
                  </a:lnTo>
                  <a:lnTo>
                    <a:pt x="12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7" name="Rectangle 616"/>
            <p:cNvSpPr>
              <a:spLocks noChangeArrowheads="1"/>
            </p:cNvSpPr>
            <p:nvPr/>
          </p:nvSpPr>
          <p:spPr bwMode="auto">
            <a:xfrm>
              <a:off x="8671684" y="2925503"/>
              <a:ext cx="104775" cy="857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8" name="Freeform 617"/>
            <p:cNvSpPr>
              <a:spLocks noEditPoints="1"/>
            </p:cNvSpPr>
            <p:nvPr/>
          </p:nvSpPr>
          <p:spPr bwMode="auto">
            <a:xfrm>
              <a:off x="8662159" y="2915978"/>
              <a:ext cx="123825" cy="104775"/>
            </a:xfrm>
            <a:custGeom>
              <a:avLst/>
              <a:gdLst>
                <a:gd name="T0" fmla="*/ 0 w 78"/>
                <a:gd name="T1" fmla="*/ 66 h 66"/>
                <a:gd name="T2" fmla="*/ 78 w 78"/>
                <a:gd name="T3" fmla="*/ 66 h 66"/>
                <a:gd name="T4" fmla="*/ 78 w 78"/>
                <a:gd name="T5" fmla="*/ 0 h 66"/>
                <a:gd name="T6" fmla="*/ 0 w 78"/>
                <a:gd name="T7" fmla="*/ 0 h 66"/>
                <a:gd name="T8" fmla="*/ 0 w 78"/>
                <a:gd name="T9" fmla="*/ 66 h 66"/>
                <a:gd name="T10" fmla="*/ 12 w 78"/>
                <a:gd name="T11" fmla="*/ 6 h 66"/>
                <a:gd name="T12" fmla="*/ 66 w 78"/>
                <a:gd name="T13" fmla="*/ 6 h 66"/>
                <a:gd name="T14" fmla="*/ 66 w 78"/>
                <a:gd name="T15" fmla="*/ 60 h 66"/>
                <a:gd name="T16" fmla="*/ 12 w 78"/>
                <a:gd name="T17" fmla="*/ 60 h 66"/>
                <a:gd name="T18" fmla="*/ 12 w 78"/>
                <a:gd name="T1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66">
                  <a:moveTo>
                    <a:pt x="0" y="66"/>
                  </a:moveTo>
                  <a:lnTo>
                    <a:pt x="78" y="66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2" y="6"/>
                  </a:moveTo>
                  <a:lnTo>
                    <a:pt x="66" y="6"/>
                  </a:lnTo>
                  <a:lnTo>
                    <a:pt x="66" y="60"/>
                  </a:lnTo>
                  <a:lnTo>
                    <a:pt x="12" y="6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9" name="Freeform 618"/>
            <p:cNvSpPr>
              <a:spLocks noEditPoints="1"/>
            </p:cNvSpPr>
            <p:nvPr/>
          </p:nvSpPr>
          <p:spPr bwMode="auto">
            <a:xfrm>
              <a:off x="9033634" y="2811203"/>
              <a:ext cx="428625" cy="209550"/>
            </a:xfrm>
            <a:custGeom>
              <a:avLst/>
              <a:gdLst>
                <a:gd name="T0" fmla="*/ 0 w 270"/>
                <a:gd name="T1" fmla="*/ 132 h 132"/>
                <a:gd name="T2" fmla="*/ 270 w 270"/>
                <a:gd name="T3" fmla="*/ 132 h 132"/>
                <a:gd name="T4" fmla="*/ 138 w 270"/>
                <a:gd name="T5" fmla="*/ 0 h 132"/>
                <a:gd name="T6" fmla="*/ 0 w 270"/>
                <a:gd name="T7" fmla="*/ 132 h 132"/>
                <a:gd name="T8" fmla="*/ 36 w 270"/>
                <a:gd name="T9" fmla="*/ 126 h 132"/>
                <a:gd name="T10" fmla="*/ 138 w 270"/>
                <a:gd name="T11" fmla="*/ 30 h 132"/>
                <a:gd name="T12" fmla="*/ 240 w 270"/>
                <a:gd name="T13" fmla="*/ 126 h 132"/>
                <a:gd name="T14" fmla="*/ 36 w 270"/>
                <a:gd name="T15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132">
                  <a:moveTo>
                    <a:pt x="0" y="132"/>
                  </a:moveTo>
                  <a:lnTo>
                    <a:pt x="270" y="132"/>
                  </a:lnTo>
                  <a:lnTo>
                    <a:pt x="138" y="0"/>
                  </a:lnTo>
                  <a:lnTo>
                    <a:pt x="0" y="132"/>
                  </a:lnTo>
                  <a:close/>
                  <a:moveTo>
                    <a:pt x="36" y="126"/>
                  </a:moveTo>
                  <a:lnTo>
                    <a:pt x="138" y="30"/>
                  </a:lnTo>
                  <a:lnTo>
                    <a:pt x="240" y="126"/>
                  </a:lnTo>
                  <a:lnTo>
                    <a:pt x="36" y="126"/>
                  </a:lnTo>
                  <a:close/>
                </a:path>
              </a:pathLst>
            </a:custGeom>
            <a:solidFill>
              <a:srgbClr val="80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0" name="Freeform 619"/>
            <p:cNvSpPr>
              <a:spLocks/>
            </p:cNvSpPr>
            <p:nvPr/>
          </p:nvSpPr>
          <p:spPr bwMode="auto">
            <a:xfrm>
              <a:off x="9062209" y="2839778"/>
              <a:ext cx="381000" cy="180975"/>
            </a:xfrm>
            <a:custGeom>
              <a:avLst/>
              <a:gdLst>
                <a:gd name="T0" fmla="*/ 0 w 240"/>
                <a:gd name="T1" fmla="*/ 114 h 114"/>
                <a:gd name="T2" fmla="*/ 240 w 240"/>
                <a:gd name="T3" fmla="*/ 114 h 114"/>
                <a:gd name="T4" fmla="*/ 120 w 240"/>
                <a:gd name="T5" fmla="*/ 0 h 114"/>
                <a:gd name="T6" fmla="*/ 0 w 240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14">
                  <a:moveTo>
                    <a:pt x="0" y="114"/>
                  </a:moveTo>
                  <a:lnTo>
                    <a:pt x="240" y="114"/>
                  </a:lnTo>
                  <a:lnTo>
                    <a:pt x="12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E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1" name="Rectangle 620"/>
            <p:cNvSpPr>
              <a:spLocks noChangeArrowheads="1"/>
            </p:cNvSpPr>
            <p:nvPr/>
          </p:nvSpPr>
          <p:spPr bwMode="auto">
            <a:xfrm>
              <a:off x="9195559" y="2925503"/>
              <a:ext cx="104775" cy="8572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2" name="Freeform 621"/>
            <p:cNvSpPr>
              <a:spLocks noEditPoints="1"/>
            </p:cNvSpPr>
            <p:nvPr/>
          </p:nvSpPr>
          <p:spPr bwMode="auto">
            <a:xfrm>
              <a:off x="9186034" y="2915978"/>
              <a:ext cx="123825" cy="104775"/>
            </a:xfrm>
            <a:custGeom>
              <a:avLst/>
              <a:gdLst>
                <a:gd name="T0" fmla="*/ 0 w 78"/>
                <a:gd name="T1" fmla="*/ 66 h 66"/>
                <a:gd name="T2" fmla="*/ 78 w 78"/>
                <a:gd name="T3" fmla="*/ 66 h 66"/>
                <a:gd name="T4" fmla="*/ 78 w 78"/>
                <a:gd name="T5" fmla="*/ 0 h 66"/>
                <a:gd name="T6" fmla="*/ 0 w 78"/>
                <a:gd name="T7" fmla="*/ 0 h 66"/>
                <a:gd name="T8" fmla="*/ 0 w 78"/>
                <a:gd name="T9" fmla="*/ 66 h 66"/>
                <a:gd name="T10" fmla="*/ 12 w 78"/>
                <a:gd name="T11" fmla="*/ 6 h 66"/>
                <a:gd name="T12" fmla="*/ 66 w 78"/>
                <a:gd name="T13" fmla="*/ 6 h 66"/>
                <a:gd name="T14" fmla="*/ 66 w 78"/>
                <a:gd name="T15" fmla="*/ 60 h 66"/>
                <a:gd name="T16" fmla="*/ 12 w 78"/>
                <a:gd name="T17" fmla="*/ 60 h 66"/>
                <a:gd name="T18" fmla="*/ 12 w 78"/>
                <a:gd name="T1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66">
                  <a:moveTo>
                    <a:pt x="0" y="66"/>
                  </a:moveTo>
                  <a:lnTo>
                    <a:pt x="78" y="66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2" y="6"/>
                  </a:moveTo>
                  <a:lnTo>
                    <a:pt x="66" y="6"/>
                  </a:lnTo>
                  <a:lnTo>
                    <a:pt x="66" y="60"/>
                  </a:lnTo>
                  <a:lnTo>
                    <a:pt x="12" y="6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CA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3" name="Rectangle 622"/>
            <p:cNvSpPr>
              <a:spLocks noChangeArrowheads="1"/>
            </p:cNvSpPr>
            <p:nvPr/>
          </p:nvSpPr>
          <p:spPr bwMode="auto">
            <a:xfrm>
              <a:off x="8414509" y="3841491"/>
              <a:ext cx="1143000" cy="123825"/>
            </a:xfrm>
            <a:prstGeom prst="rect">
              <a:avLst/>
            </a:prstGeom>
            <a:solidFill>
              <a:srgbClr val="B69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4" name="Freeform 623"/>
            <p:cNvSpPr>
              <a:spLocks noEditPoints="1"/>
            </p:cNvSpPr>
            <p:nvPr/>
          </p:nvSpPr>
          <p:spPr bwMode="auto">
            <a:xfrm>
              <a:off x="8843134" y="3593841"/>
              <a:ext cx="285750" cy="381000"/>
            </a:xfrm>
            <a:custGeom>
              <a:avLst/>
              <a:gdLst>
                <a:gd name="T0" fmla="*/ 0 w 180"/>
                <a:gd name="T1" fmla="*/ 240 h 240"/>
                <a:gd name="T2" fmla="*/ 180 w 180"/>
                <a:gd name="T3" fmla="*/ 240 h 240"/>
                <a:gd name="T4" fmla="*/ 180 w 180"/>
                <a:gd name="T5" fmla="*/ 0 h 240"/>
                <a:gd name="T6" fmla="*/ 0 w 180"/>
                <a:gd name="T7" fmla="*/ 0 h 240"/>
                <a:gd name="T8" fmla="*/ 0 w 180"/>
                <a:gd name="T9" fmla="*/ 240 h 240"/>
                <a:gd name="T10" fmla="*/ 18 w 180"/>
                <a:gd name="T11" fmla="*/ 12 h 240"/>
                <a:gd name="T12" fmla="*/ 162 w 180"/>
                <a:gd name="T13" fmla="*/ 12 h 240"/>
                <a:gd name="T14" fmla="*/ 162 w 180"/>
                <a:gd name="T15" fmla="*/ 234 h 240"/>
                <a:gd name="T16" fmla="*/ 18 w 180"/>
                <a:gd name="T17" fmla="*/ 234 h 240"/>
                <a:gd name="T18" fmla="*/ 18 w 180"/>
                <a:gd name="T19" fmla="*/ 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240">
                  <a:moveTo>
                    <a:pt x="0" y="240"/>
                  </a:moveTo>
                  <a:lnTo>
                    <a:pt x="180" y="240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240"/>
                  </a:lnTo>
                  <a:close/>
                  <a:moveTo>
                    <a:pt x="18" y="12"/>
                  </a:moveTo>
                  <a:lnTo>
                    <a:pt x="162" y="12"/>
                  </a:lnTo>
                  <a:lnTo>
                    <a:pt x="162" y="234"/>
                  </a:lnTo>
                  <a:lnTo>
                    <a:pt x="18" y="234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5" name="Rectangle 624"/>
            <p:cNvSpPr>
              <a:spLocks noChangeArrowheads="1"/>
            </p:cNvSpPr>
            <p:nvPr/>
          </p:nvSpPr>
          <p:spPr bwMode="auto">
            <a:xfrm>
              <a:off x="8852659" y="3603366"/>
              <a:ext cx="266700" cy="37147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6" name="Rectangle 625"/>
            <p:cNvSpPr>
              <a:spLocks noChangeArrowheads="1"/>
            </p:cNvSpPr>
            <p:nvPr/>
          </p:nvSpPr>
          <p:spPr bwMode="auto">
            <a:xfrm>
              <a:off x="8890759" y="3631941"/>
              <a:ext cx="190500" cy="180975"/>
            </a:xfrm>
            <a:prstGeom prst="rect">
              <a:avLst/>
            </a:pr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7" name="Rectangle 626"/>
            <p:cNvSpPr>
              <a:spLocks noChangeArrowheads="1"/>
            </p:cNvSpPr>
            <p:nvPr/>
          </p:nvSpPr>
          <p:spPr bwMode="auto">
            <a:xfrm>
              <a:off x="8900284" y="3851016"/>
              <a:ext cx="180975" cy="104775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8" name="Freeform 627"/>
            <p:cNvSpPr>
              <a:spLocks/>
            </p:cNvSpPr>
            <p:nvPr/>
          </p:nvSpPr>
          <p:spPr bwMode="auto">
            <a:xfrm>
              <a:off x="8500234" y="3584316"/>
              <a:ext cx="247650" cy="238125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9 h 25"/>
                <a:gd name="T4" fmla="*/ 0 w 26"/>
                <a:gd name="T5" fmla="*/ 25 h 25"/>
                <a:gd name="T6" fmla="*/ 26 w 26"/>
                <a:gd name="T7" fmla="*/ 25 h 25"/>
                <a:gd name="T8" fmla="*/ 26 w 26"/>
                <a:gd name="T9" fmla="*/ 9 h 25"/>
                <a:gd name="T10" fmla="*/ 13 w 2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9" name="Freeform 628"/>
            <p:cNvSpPr>
              <a:spLocks noEditPoints="1"/>
            </p:cNvSpPr>
            <p:nvPr/>
          </p:nvSpPr>
          <p:spPr bwMode="auto">
            <a:xfrm>
              <a:off x="8490709" y="3584316"/>
              <a:ext cx="266700" cy="238125"/>
            </a:xfrm>
            <a:custGeom>
              <a:avLst/>
              <a:gdLst>
                <a:gd name="T0" fmla="*/ 14 w 28"/>
                <a:gd name="T1" fmla="*/ 0 h 25"/>
                <a:gd name="T2" fmla="*/ 0 w 28"/>
                <a:gd name="T3" fmla="*/ 9 h 25"/>
                <a:gd name="T4" fmla="*/ 0 w 28"/>
                <a:gd name="T5" fmla="*/ 25 h 25"/>
                <a:gd name="T6" fmla="*/ 28 w 28"/>
                <a:gd name="T7" fmla="*/ 25 h 25"/>
                <a:gd name="T8" fmla="*/ 28 w 28"/>
                <a:gd name="T9" fmla="*/ 9 h 25"/>
                <a:gd name="T10" fmla="*/ 14 w 28"/>
                <a:gd name="T11" fmla="*/ 0 h 25"/>
                <a:gd name="T12" fmla="*/ 26 w 28"/>
                <a:gd name="T13" fmla="*/ 24 h 25"/>
                <a:gd name="T14" fmla="*/ 2 w 28"/>
                <a:gd name="T15" fmla="*/ 24 h 25"/>
                <a:gd name="T16" fmla="*/ 2 w 28"/>
                <a:gd name="T17" fmla="*/ 9 h 25"/>
                <a:gd name="T18" fmla="*/ 14 w 28"/>
                <a:gd name="T19" fmla="*/ 1 h 25"/>
                <a:gd name="T20" fmla="*/ 26 w 28"/>
                <a:gd name="T21" fmla="*/ 9 h 25"/>
                <a:gd name="T22" fmla="*/ 26 w 28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8" y="1"/>
                    <a:pt x="14" y="1"/>
                  </a:cubicBezTo>
                  <a:cubicBezTo>
                    <a:pt x="20" y="1"/>
                    <a:pt x="26" y="5"/>
                    <a:pt x="26" y="9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0" name="Rectangle 629"/>
            <p:cNvSpPr>
              <a:spLocks noChangeArrowheads="1"/>
            </p:cNvSpPr>
            <p:nvPr/>
          </p:nvSpPr>
          <p:spPr bwMode="auto">
            <a:xfrm>
              <a:off x="8481184" y="3822441"/>
              <a:ext cx="2857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1" name="Rectangle 630"/>
            <p:cNvSpPr>
              <a:spLocks noChangeArrowheads="1"/>
            </p:cNvSpPr>
            <p:nvPr/>
          </p:nvSpPr>
          <p:spPr bwMode="auto">
            <a:xfrm>
              <a:off x="8614534" y="3593841"/>
              <a:ext cx="19050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2" name="Rectangle 631"/>
            <p:cNvSpPr>
              <a:spLocks noChangeArrowheads="1"/>
            </p:cNvSpPr>
            <p:nvPr/>
          </p:nvSpPr>
          <p:spPr bwMode="auto">
            <a:xfrm>
              <a:off x="8509759" y="36605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3" name="Rectangle 632"/>
            <p:cNvSpPr>
              <a:spLocks noChangeArrowheads="1"/>
            </p:cNvSpPr>
            <p:nvPr/>
          </p:nvSpPr>
          <p:spPr bwMode="auto">
            <a:xfrm>
              <a:off x="8509759" y="374624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4" name="Freeform 633"/>
            <p:cNvSpPr>
              <a:spLocks/>
            </p:cNvSpPr>
            <p:nvPr/>
          </p:nvSpPr>
          <p:spPr bwMode="auto">
            <a:xfrm>
              <a:off x="9224134" y="3584316"/>
              <a:ext cx="247650" cy="238125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9 h 25"/>
                <a:gd name="T4" fmla="*/ 0 w 26"/>
                <a:gd name="T5" fmla="*/ 25 h 25"/>
                <a:gd name="T6" fmla="*/ 26 w 26"/>
                <a:gd name="T7" fmla="*/ 25 h 25"/>
                <a:gd name="T8" fmla="*/ 26 w 26"/>
                <a:gd name="T9" fmla="*/ 9 h 25"/>
                <a:gd name="T10" fmla="*/ 13 w 2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5" name="Freeform 634"/>
            <p:cNvSpPr>
              <a:spLocks noEditPoints="1"/>
            </p:cNvSpPr>
            <p:nvPr/>
          </p:nvSpPr>
          <p:spPr bwMode="auto">
            <a:xfrm>
              <a:off x="9214609" y="3584316"/>
              <a:ext cx="266700" cy="238125"/>
            </a:xfrm>
            <a:custGeom>
              <a:avLst/>
              <a:gdLst>
                <a:gd name="T0" fmla="*/ 14 w 28"/>
                <a:gd name="T1" fmla="*/ 0 h 25"/>
                <a:gd name="T2" fmla="*/ 0 w 28"/>
                <a:gd name="T3" fmla="*/ 9 h 25"/>
                <a:gd name="T4" fmla="*/ 0 w 28"/>
                <a:gd name="T5" fmla="*/ 25 h 25"/>
                <a:gd name="T6" fmla="*/ 28 w 28"/>
                <a:gd name="T7" fmla="*/ 25 h 25"/>
                <a:gd name="T8" fmla="*/ 28 w 28"/>
                <a:gd name="T9" fmla="*/ 9 h 25"/>
                <a:gd name="T10" fmla="*/ 14 w 28"/>
                <a:gd name="T11" fmla="*/ 0 h 25"/>
                <a:gd name="T12" fmla="*/ 26 w 28"/>
                <a:gd name="T13" fmla="*/ 24 h 25"/>
                <a:gd name="T14" fmla="*/ 2 w 28"/>
                <a:gd name="T15" fmla="*/ 24 h 25"/>
                <a:gd name="T16" fmla="*/ 2 w 28"/>
                <a:gd name="T17" fmla="*/ 9 h 25"/>
                <a:gd name="T18" fmla="*/ 14 w 28"/>
                <a:gd name="T19" fmla="*/ 1 h 25"/>
                <a:gd name="T20" fmla="*/ 26 w 28"/>
                <a:gd name="T21" fmla="*/ 9 h 25"/>
                <a:gd name="T22" fmla="*/ 26 w 28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4"/>
                    <a:pt x="22" y="0"/>
                    <a:pt x="14" y="0"/>
                  </a:cubicBezTo>
                  <a:close/>
                  <a:moveTo>
                    <a:pt x="26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8" y="1"/>
                    <a:pt x="14" y="1"/>
                  </a:cubicBezTo>
                  <a:cubicBezTo>
                    <a:pt x="20" y="1"/>
                    <a:pt x="26" y="5"/>
                    <a:pt x="26" y="9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6" name="Rectangle 635"/>
            <p:cNvSpPr>
              <a:spLocks noChangeArrowheads="1"/>
            </p:cNvSpPr>
            <p:nvPr/>
          </p:nvSpPr>
          <p:spPr bwMode="auto">
            <a:xfrm>
              <a:off x="9205084" y="3822441"/>
              <a:ext cx="285750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7" name="Rectangle 636"/>
            <p:cNvSpPr>
              <a:spLocks noChangeArrowheads="1"/>
            </p:cNvSpPr>
            <p:nvPr/>
          </p:nvSpPr>
          <p:spPr bwMode="auto">
            <a:xfrm>
              <a:off x="9338434" y="3593841"/>
              <a:ext cx="19050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8" name="Rectangle 637"/>
            <p:cNvSpPr>
              <a:spLocks noChangeArrowheads="1"/>
            </p:cNvSpPr>
            <p:nvPr/>
          </p:nvSpPr>
          <p:spPr bwMode="auto">
            <a:xfrm>
              <a:off x="9233659" y="36605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9" name="Rectangle 638"/>
            <p:cNvSpPr>
              <a:spLocks noChangeArrowheads="1"/>
            </p:cNvSpPr>
            <p:nvPr/>
          </p:nvSpPr>
          <p:spPr bwMode="auto">
            <a:xfrm>
              <a:off x="9233659" y="374624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0" name="Freeform 639"/>
            <p:cNvSpPr>
              <a:spLocks/>
            </p:cNvSpPr>
            <p:nvPr/>
          </p:nvSpPr>
          <p:spPr bwMode="auto">
            <a:xfrm>
              <a:off x="8500234" y="3193791"/>
              <a:ext cx="238125" cy="238125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9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9 h 25"/>
                <a:gd name="T10" fmla="*/ 13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1" name="Freeform 640"/>
            <p:cNvSpPr>
              <a:spLocks noEditPoints="1"/>
            </p:cNvSpPr>
            <p:nvPr/>
          </p:nvSpPr>
          <p:spPr bwMode="auto">
            <a:xfrm>
              <a:off x="8490709" y="3193791"/>
              <a:ext cx="266700" cy="238125"/>
            </a:xfrm>
            <a:custGeom>
              <a:avLst/>
              <a:gdLst>
                <a:gd name="T0" fmla="*/ 14 w 28"/>
                <a:gd name="T1" fmla="*/ 0 h 25"/>
                <a:gd name="T2" fmla="*/ 0 w 28"/>
                <a:gd name="T3" fmla="*/ 9 h 25"/>
                <a:gd name="T4" fmla="*/ 0 w 28"/>
                <a:gd name="T5" fmla="*/ 25 h 25"/>
                <a:gd name="T6" fmla="*/ 28 w 28"/>
                <a:gd name="T7" fmla="*/ 25 h 25"/>
                <a:gd name="T8" fmla="*/ 28 w 28"/>
                <a:gd name="T9" fmla="*/ 9 h 25"/>
                <a:gd name="T10" fmla="*/ 14 w 28"/>
                <a:gd name="T11" fmla="*/ 0 h 25"/>
                <a:gd name="T12" fmla="*/ 25 w 28"/>
                <a:gd name="T13" fmla="*/ 24 h 25"/>
                <a:gd name="T14" fmla="*/ 2 w 28"/>
                <a:gd name="T15" fmla="*/ 24 h 25"/>
                <a:gd name="T16" fmla="*/ 2 w 28"/>
                <a:gd name="T17" fmla="*/ 9 h 25"/>
                <a:gd name="T18" fmla="*/ 14 w 28"/>
                <a:gd name="T19" fmla="*/ 1 h 25"/>
                <a:gd name="T20" fmla="*/ 25 w 28"/>
                <a:gd name="T21" fmla="*/ 9 h 25"/>
                <a:gd name="T22" fmla="*/ 25 w 28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4"/>
                    <a:pt x="21" y="0"/>
                    <a:pt x="14" y="0"/>
                  </a:cubicBezTo>
                  <a:close/>
                  <a:moveTo>
                    <a:pt x="25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7" y="1"/>
                    <a:pt x="14" y="1"/>
                  </a:cubicBezTo>
                  <a:cubicBezTo>
                    <a:pt x="20" y="1"/>
                    <a:pt x="25" y="5"/>
                    <a:pt x="25" y="9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2" name="Rectangle 641"/>
            <p:cNvSpPr>
              <a:spLocks noChangeArrowheads="1"/>
            </p:cNvSpPr>
            <p:nvPr/>
          </p:nvSpPr>
          <p:spPr bwMode="auto">
            <a:xfrm>
              <a:off x="8471659" y="3431916"/>
              <a:ext cx="2952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3" name="Rectangle 642"/>
            <p:cNvSpPr>
              <a:spLocks noChangeArrowheads="1"/>
            </p:cNvSpPr>
            <p:nvPr/>
          </p:nvSpPr>
          <p:spPr bwMode="auto">
            <a:xfrm>
              <a:off x="8614534" y="3203316"/>
              <a:ext cx="19050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4" name="Rectangle 643"/>
            <p:cNvSpPr>
              <a:spLocks noChangeArrowheads="1"/>
            </p:cNvSpPr>
            <p:nvPr/>
          </p:nvSpPr>
          <p:spPr bwMode="auto">
            <a:xfrm>
              <a:off x="8500234" y="326999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5" name="Rectangle 644"/>
            <p:cNvSpPr>
              <a:spLocks noChangeArrowheads="1"/>
            </p:cNvSpPr>
            <p:nvPr/>
          </p:nvSpPr>
          <p:spPr bwMode="auto">
            <a:xfrm>
              <a:off x="8500234" y="33557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6" name="Freeform 645"/>
            <p:cNvSpPr>
              <a:spLocks/>
            </p:cNvSpPr>
            <p:nvPr/>
          </p:nvSpPr>
          <p:spPr bwMode="auto">
            <a:xfrm>
              <a:off x="8871709" y="3193791"/>
              <a:ext cx="238125" cy="238125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9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9 h 25"/>
                <a:gd name="T10" fmla="*/ 12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7" name="Freeform 646"/>
            <p:cNvSpPr>
              <a:spLocks noEditPoints="1"/>
            </p:cNvSpPr>
            <p:nvPr/>
          </p:nvSpPr>
          <p:spPr bwMode="auto">
            <a:xfrm>
              <a:off x="8862184" y="3193791"/>
              <a:ext cx="257175" cy="238125"/>
            </a:xfrm>
            <a:custGeom>
              <a:avLst/>
              <a:gdLst>
                <a:gd name="T0" fmla="*/ 13 w 27"/>
                <a:gd name="T1" fmla="*/ 0 h 25"/>
                <a:gd name="T2" fmla="*/ 0 w 27"/>
                <a:gd name="T3" fmla="*/ 9 h 25"/>
                <a:gd name="T4" fmla="*/ 0 w 27"/>
                <a:gd name="T5" fmla="*/ 25 h 25"/>
                <a:gd name="T6" fmla="*/ 27 w 27"/>
                <a:gd name="T7" fmla="*/ 25 h 25"/>
                <a:gd name="T8" fmla="*/ 27 w 27"/>
                <a:gd name="T9" fmla="*/ 9 h 25"/>
                <a:gd name="T10" fmla="*/ 13 w 27"/>
                <a:gd name="T11" fmla="*/ 0 h 25"/>
                <a:gd name="T12" fmla="*/ 25 w 27"/>
                <a:gd name="T13" fmla="*/ 24 h 25"/>
                <a:gd name="T14" fmla="*/ 2 w 27"/>
                <a:gd name="T15" fmla="*/ 24 h 25"/>
                <a:gd name="T16" fmla="*/ 2 w 27"/>
                <a:gd name="T17" fmla="*/ 9 h 25"/>
                <a:gd name="T18" fmla="*/ 13 w 27"/>
                <a:gd name="T19" fmla="*/ 1 h 25"/>
                <a:gd name="T20" fmla="*/ 25 w 27"/>
                <a:gd name="T21" fmla="*/ 9 h 25"/>
                <a:gd name="T22" fmla="*/ 25 w 27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1" y="0"/>
                    <a:pt x="13" y="0"/>
                  </a:cubicBezTo>
                  <a:close/>
                  <a:moveTo>
                    <a:pt x="25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20" y="1"/>
                    <a:pt x="25" y="5"/>
                    <a:pt x="25" y="9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8" name="Rectangle 647"/>
            <p:cNvSpPr>
              <a:spLocks noChangeArrowheads="1"/>
            </p:cNvSpPr>
            <p:nvPr/>
          </p:nvSpPr>
          <p:spPr bwMode="auto">
            <a:xfrm>
              <a:off x="8843134" y="3431916"/>
              <a:ext cx="2952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9" name="Rectangle 648"/>
            <p:cNvSpPr>
              <a:spLocks noChangeArrowheads="1"/>
            </p:cNvSpPr>
            <p:nvPr/>
          </p:nvSpPr>
          <p:spPr bwMode="auto">
            <a:xfrm>
              <a:off x="8986009" y="3203316"/>
              <a:ext cx="9525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0" name="Rectangle 649"/>
            <p:cNvSpPr>
              <a:spLocks noChangeArrowheads="1"/>
            </p:cNvSpPr>
            <p:nvPr/>
          </p:nvSpPr>
          <p:spPr bwMode="auto">
            <a:xfrm>
              <a:off x="8871709" y="326999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1" name="Rectangle 650"/>
            <p:cNvSpPr>
              <a:spLocks noChangeArrowheads="1"/>
            </p:cNvSpPr>
            <p:nvPr/>
          </p:nvSpPr>
          <p:spPr bwMode="auto">
            <a:xfrm>
              <a:off x="8871709" y="33557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2" name="Freeform 651"/>
            <p:cNvSpPr>
              <a:spLocks/>
            </p:cNvSpPr>
            <p:nvPr/>
          </p:nvSpPr>
          <p:spPr bwMode="auto">
            <a:xfrm>
              <a:off x="9233659" y="3193791"/>
              <a:ext cx="238125" cy="238125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9 h 25"/>
                <a:gd name="T4" fmla="*/ 0 w 25"/>
                <a:gd name="T5" fmla="*/ 25 h 25"/>
                <a:gd name="T6" fmla="*/ 25 w 25"/>
                <a:gd name="T7" fmla="*/ 25 h 25"/>
                <a:gd name="T8" fmla="*/ 25 w 25"/>
                <a:gd name="T9" fmla="*/ 9 h 25"/>
                <a:gd name="T10" fmla="*/ 12 w 2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4F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3" name="Freeform 652"/>
            <p:cNvSpPr>
              <a:spLocks noEditPoints="1"/>
            </p:cNvSpPr>
            <p:nvPr/>
          </p:nvSpPr>
          <p:spPr bwMode="auto">
            <a:xfrm>
              <a:off x="9224134" y="3193791"/>
              <a:ext cx="257175" cy="238125"/>
            </a:xfrm>
            <a:custGeom>
              <a:avLst/>
              <a:gdLst>
                <a:gd name="T0" fmla="*/ 13 w 27"/>
                <a:gd name="T1" fmla="*/ 0 h 25"/>
                <a:gd name="T2" fmla="*/ 0 w 27"/>
                <a:gd name="T3" fmla="*/ 9 h 25"/>
                <a:gd name="T4" fmla="*/ 0 w 27"/>
                <a:gd name="T5" fmla="*/ 25 h 25"/>
                <a:gd name="T6" fmla="*/ 27 w 27"/>
                <a:gd name="T7" fmla="*/ 25 h 25"/>
                <a:gd name="T8" fmla="*/ 27 w 27"/>
                <a:gd name="T9" fmla="*/ 9 h 25"/>
                <a:gd name="T10" fmla="*/ 13 w 27"/>
                <a:gd name="T11" fmla="*/ 0 h 25"/>
                <a:gd name="T12" fmla="*/ 25 w 27"/>
                <a:gd name="T13" fmla="*/ 24 h 25"/>
                <a:gd name="T14" fmla="*/ 2 w 27"/>
                <a:gd name="T15" fmla="*/ 24 h 25"/>
                <a:gd name="T16" fmla="*/ 2 w 27"/>
                <a:gd name="T17" fmla="*/ 9 h 25"/>
                <a:gd name="T18" fmla="*/ 13 w 27"/>
                <a:gd name="T19" fmla="*/ 1 h 25"/>
                <a:gd name="T20" fmla="*/ 25 w 27"/>
                <a:gd name="T21" fmla="*/ 9 h 25"/>
                <a:gd name="T22" fmla="*/ 25 w 27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cubicBezTo>
                    <a:pt x="6" y="0"/>
                    <a:pt x="0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1" y="0"/>
                    <a:pt x="13" y="0"/>
                  </a:cubicBezTo>
                  <a:close/>
                  <a:moveTo>
                    <a:pt x="25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20" y="1"/>
                    <a:pt x="25" y="5"/>
                    <a:pt x="25" y="9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4" name="Rectangle 653"/>
            <p:cNvSpPr>
              <a:spLocks noChangeArrowheads="1"/>
            </p:cNvSpPr>
            <p:nvPr/>
          </p:nvSpPr>
          <p:spPr bwMode="auto">
            <a:xfrm>
              <a:off x="9205084" y="3431916"/>
              <a:ext cx="295275" cy="19050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5" name="Rectangle 654"/>
            <p:cNvSpPr>
              <a:spLocks noChangeArrowheads="1"/>
            </p:cNvSpPr>
            <p:nvPr/>
          </p:nvSpPr>
          <p:spPr bwMode="auto">
            <a:xfrm>
              <a:off x="9347959" y="3203316"/>
              <a:ext cx="9525" cy="2381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6" name="Rectangle 655"/>
            <p:cNvSpPr>
              <a:spLocks noChangeArrowheads="1"/>
            </p:cNvSpPr>
            <p:nvPr/>
          </p:nvSpPr>
          <p:spPr bwMode="auto">
            <a:xfrm>
              <a:off x="9233659" y="3269991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7" name="Rectangle 656"/>
            <p:cNvSpPr>
              <a:spLocks noChangeArrowheads="1"/>
            </p:cNvSpPr>
            <p:nvPr/>
          </p:nvSpPr>
          <p:spPr bwMode="auto">
            <a:xfrm>
              <a:off x="9233659" y="3355716"/>
              <a:ext cx="247650" cy="9525"/>
            </a:xfrm>
            <a:prstGeom prst="rect">
              <a:avLst/>
            </a:pr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38" name="กลุ่ม 337"/>
          <p:cNvGrpSpPr/>
          <p:nvPr/>
        </p:nvGrpSpPr>
        <p:grpSpPr>
          <a:xfrm>
            <a:off x="16657637" y="3406147"/>
            <a:ext cx="7362187" cy="3540264"/>
            <a:chOff x="6229350" y="4205480"/>
            <a:chExt cx="2697163" cy="1296988"/>
          </a:xfrm>
        </p:grpSpPr>
        <p:sp>
          <p:nvSpPr>
            <p:cNvPr id="339" name="Freeform 660"/>
            <p:cNvSpPr>
              <a:spLocks/>
            </p:cNvSpPr>
            <p:nvPr/>
          </p:nvSpPr>
          <p:spPr bwMode="auto">
            <a:xfrm>
              <a:off x="6515100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4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0" name="Freeform 661"/>
            <p:cNvSpPr>
              <a:spLocks/>
            </p:cNvSpPr>
            <p:nvPr/>
          </p:nvSpPr>
          <p:spPr bwMode="auto">
            <a:xfrm>
              <a:off x="8107363" y="5005580"/>
              <a:ext cx="542925" cy="30480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36 w 57"/>
                <a:gd name="T5" fmla="*/ 2 h 32"/>
                <a:gd name="T6" fmla="*/ 5 w 57"/>
                <a:gd name="T7" fmla="*/ 14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3" y="4"/>
                    <a:pt x="36" y="2"/>
                  </a:cubicBezTo>
                  <a:cubicBezTo>
                    <a:pt x="19" y="0"/>
                    <a:pt x="9" y="6"/>
                    <a:pt x="5" y="14"/>
                  </a:cubicBezTo>
                  <a:cubicBezTo>
                    <a:pt x="2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1" name="Freeform 662"/>
            <p:cNvSpPr>
              <a:spLocks/>
            </p:cNvSpPr>
            <p:nvPr/>
          </p:nvSpPr>
          <p:spPr bwMode="auto">
            <a:xfrm>
              <a:off x="6229350" y="4748405"/>
              <a:ext cx="66675" cy="142875"/>
            </a:xfrm>
            <a:custGeom>
              <a:avLst/>
              <a:gdLst>
                <a:gd name="T0" fmla="*/ 7 w 7"/>
                <a:gd name="T1" fmla="*/ 15 h 15"/>
                <a:gd name="T2" fmla="*/ 0 w 7"/>
                <a:gd name="T3" fmla="*/ 7 h 15"/>
                <a:gd name="T4" fmla="*/ 2 w 7"/>
                <a:gd name="T5" fmla="*/ 3 h 15"/>
                <a:gd name="T6" fmla="*/ 7 w 7"/>
                <a:gd name="T7" fmla="*/ 1 h 15"/>
                <a:gd name="T8" fmla="*/ 7 w 7"/>
                <a:gd name="T9" fmla="*/ 10 h 15"/>
                <a:gd name="T10" fmla="*/ 7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0"/>
                    <a:pt x="7" y="1"/>
                    <a:pt x="7" y="1"/>
                  </a:cubicBezTo>
                  <a:cubicBezTo>
                    <a:pt x="7" y="1"/>
                    <a:pt x="7" y="3"/>
                    <a:pt x="7" y="10"/>
                  </a:cubicBezTo>
                  <a:cubicBezTo>
                    <a:pt x="7" y="11"/>
                    <a:pt x="7" y="13"/>
                    <a:pt x="7" y="15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2" name="Freeform 663"/>
            <p:cNvSpPr>
              <a:spLocks/>
            </p:cNvSpPr>
            <p:nvPr/>
          </p:nvSpPr>
          <p:spPr bwMode="auto">
            <a:xfrm>
              <a:off x="6248400" y="4757930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4 h 6"/>
                <a:gd name="T6" fmla="*/ 1 w 5"/>
                <a:gd name="T7" fmla="*/ 2 h 6"/>
                <a:gd name="T8" fmla="*/ 5 w 5"/>
                <a:gd name="T9" fmla="*/ 2 h 6"/>
                <a:gd name="T10" fmla="*/ 4 w 5"/>
                <a:gd name="T11" fmla="*/ 3 h 6"/>
                <a:gd name="T12" fmla="*/ 3 w 5"/>
                <a:gd name="T13" fmla="*/ 3 h 6"/>
                <a:gd name="T14" fmla="*/ 1 w 5"/>
                <a:gd name="T15" fmla="*/ 5 h 6"/>
                <a:gd name="T16" fmla="*/ 0 w 5"/>
                <a:gd name="T17" fmla="*/ 6 h 6"/>
                <a:gd name="T18" fmla="*/ 0 w 5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2" y="1"/>
                    <a:pt x="5" y="0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ED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3" name="Freeform 664"/>
            <p:cNvSpPr>
              <a:spLocks/>
            </p:cNvSpPr>
            <p:nvPr/>
          </p:nvSpPr>
          <p:spPr bwMode="auto">
            <a:xfrm>
              <a:off x="6229350" y="4815080"/>
              <a:ext cx="66675" cy="76200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0 h 8"/>
                <a:gd name="T4" fmla="*/ 4 w 7"/>
                <a:gd name="T5" fmla="*/ 3 h 8"/>
                <a:gd name="T6" fmla="*/ 7 w 7"/>
                <a:gd name="T7" fmla="*/ 3 h 8"/>
                <a:gd name="T8" fmla="*/ 7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lose/>
                </a:path>
              </a:pathLst>
            </a:custGeom>
            <a:solidFill>
              <a:srgbClr val="A1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4" name="Freeform 665"/>
            <p:cNvSpPr>
              <a:spLocks/>
            </p:cNvSpPr>
            <p:nvPr/>
          </p:nvSpPr>
          <p:spPr bwMode="auto">
            <a:xfrm>
              <a:off x="6276975" y="4729355"/>
              <a:ext cx="47625" cy="180975"/>
            </a:xfrm>
            <a:custGeom>
              <a:avLst/>
              <a:gdLst>
                <a:gd name="T0" fmla="*/ 4 w 5"/>
                <a:gd name="T1" fmla="*/ 0 h 19"/>
                <a:gd name="T2" fmla="*/ 2 w 5"/>
                <a:gd name="T3" fmla="*/ 0 h 19"/>
                <a:gd name="T4" fmla="*/ 0 w 5"/>
                <a:gd name="T5" fmla="*/ 2 h 19"/>
                <a:gd name="T6" fmla="*/ 0 w 5"/>
                <a:gd name="T7" fmla="*/ 17 h 19"/>
                <a:gd name="T8" fmla="*/ 2 w 5"/>
                <a:gd name="T9" fmla="*/ 19 h 19"/>
                <a:gd name="T10" fmla="*/ 4 w 5"/>
                <a:gd name="T11" fmla="*/ 19 h 19"/>
                <a:gd name="T12" fmla="*/ 5 w 5"/>
                <a:gd name="T13" fmla="*/ 0 h 19"/>
                <a:gd name="T14" fmla="*/ 4 w 5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5" name="Freeform 666"/>
            <p:cNvSpPr>
              <a:spLocks/>
            </p:cNvSpPr>
            <p:nvPr/>
          </p:nvSpPr>
          <p:spPr bwMode="auto">
            <a:xfrm>
              <a:off x="8840788" y="4986530"/>
              <a:ext cx="85725" cy="142875"/>
            </a:xfrm>
            <a:custGeom>
              <a:avLst/>
              <a:gdLst>
                <a:gd name="T0" fmla="*/ 0 w 9"/>
                <a:gd name="T1" fmla="*/ 0 h 15"/>
                <a:gd name="T2" fmla="*/ 7 w 9"/>
                <a:gd name="T3" fmla="*/ 5 h 15"/>
                <a:gd name="T4" fmla="*/ 1 w 9"/>
                <a:gd name="T5" fmla="*/ 15 h 15"/>
                <a:gd name="T6" fmla="*/ 0 w 9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0"/>
                    <a:pt x="5" y="0"/>
                    <a:pt x="7" y="5"/>
                  </a:cubicBezTo>
                  <a:cubicBezTo>
                    <a:pt x="9" y="11"/>
                    <a:pt x="1" y="15"/>
                    <a:pt x="1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6" name="Freeform 667"/>
            <p:cNvSpPr>
              <a:spLocks/>
            </p:cNvSpPr>
            <p:nvPr/>
          </p:nvSpPr>
          <p:spPr bwMode="auto">
            <a:xfrm>
              <a:off x="8802688" y="4948430"/>
              <a:ext cx="85725" cy="228600"/>
            </a:xfrm>
            <a:custGeom>
              <a:avLst/>
              <a:gdLst>
                <a:gd name="T0" fmla="*/ 0 w 9"/>
                <a:gd name="T1" fmla="*/ 0 h 24"/>
                <a:gd name="T2" fmla="*/ 6 w 9"/>
                <a:gd name="T3" fmla="*/ 2 h 24"/>
                <a:gd name="T4" fmla="*/ 8 w 9"/>
                <a:gd name="T5" fmla="*/ 20 h 24"/>
                <a:gd name="T6" fmla="*/ 0 w 9"/>
                <a:gd name="T7" fmla="*/ 24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0" y="0"/>
                    <a:pt x="5" y="0"/>
                    <a:pt x="6" y="2"/>
                  </a:cubicBezTo>
                  <a:cubicBezTo>
                    <a:pt x="7" y="4"/>
                    <a:pt x="9" y="19"/>
                    <a:pt x="8" y="20"/>
                  </a:cubicBezTo>
                  <a:cubicBezTo>
                    <a:pt x="7" y="22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7" name="Freeform 668"/>
            <p:cNvSpPr>
              <a:spLocks/>
            </p:cNvSpPr>
            <p:nvPr/>
          </p:nvSpPr>
          <p:spPr bwMode="auto">
            <a:xfrm>
              <a:off x="6315075" y="4205480"/>
              <a:ext cx="2468563" cy="1152525"/>
            </a:xfrm>
            <a:custGeom>
              <a:avLst/>
              <a:gdLst>
                <a:gd name="T0" fmla="*/ 205 w 259"/>
                <a:gd name="T1" fmla="*/ 89 h 121"/>
                <a:gd name="T2" fmla="*/ 73 w 259"/>
                <a:gd name="T3" fmla="*/ 119 h 121"/>
                <a:gd name="T4" fmla="*/ 72 w 259"/>
                <a:gd name="T5" fmla="*/ 110 h 121"/>
                <a:gd name="T6" fmla="*/ 28 w 259"/>
                <a:gd name="T7" fmla="*/ 121 h 121"/>
                <a:gd name="T8" fmla="*/ 27 w 259"/>
                <a:gd name="T9" fmla="*/ 121 h 121"/>
                <a:gd name="T10" fmla="*/ 27 w 259"/>
                <a:gd name="T11" fmla="*/ 121 h 121"/>
                <a:gd name="T12" fmla="*/ 27 w 259"/>
                <a:gd name="T13" fmla="*/ 121 h 121"/>
                <a:gd name="T14" fmla="*/ 26 w 259"/>
                <a:gd name="T15" fmla="*/ 121 h 121"/>
                <a:gd name="T16" fmla="*/ 25 w 259"/>
                <a:gd name="T17" fmla="*/ 121 h 121"/>
                <a:gd name="T18" fmla="*/ 23 w 259"/>
                <a:gd name="T19" fmla="*/ 121 h 121"/>
                <a:gd name="T20" fmla="*/ 23 w 259"/>
                <a:gd name="T21" fmla="*/ 120 h 121"/>
                <a:gd name="T22" fmla="*/ 22 w 259"/>
                <a:gd name="T23" fmla="*/ 120 h 121"/>
                <a:gd name="T24" fmla="*/ 20 w 259"/>
                <a:gd name="T25" fmla="*/ 120 h 121"/>
                <a:gd name="T26" fmla="*/ 18 w 259"/>
                <a:gd name="T27" fmla="*/ 120 h 121"/>
                <a:gd name="T28" fmla="*/ 17 w 259"/>
                <a:gd name="T29" fmla="*/ 120 h 121"/>
                <a:gd name="T30" fmla="*/ 13 w 259"/>
                <a:gd name="T31" fmla="*/ 120 h 121"/>
                <a:gd name="T32" fmla="*/ 10 w 259"/>
                <a:gd name="T33" fmla="*/ 120 h 121"/>
                <a:gd name="T34" fmla="*/ 9 w 259"/>
                <a:gd name="T35" fmla="*/ 120 h 121"/>
                <a:gd name="T36" fmla="*/ 1 w 259"/>
                <a:gd name="T37" fmla="*/ 120 h 121"/>
                <a:gd name="T38" fmla="*/ 0 w 259"/>
                <a:gd name="T39" fmla="*/ 49 h 121"/>
                <a:gd name="T40" fmla="*/ 0 w 259"/>
                <a:gd name="T41" fmla="*/ 46 h 121"/>
                <a:gd name="T42" fmla="*/ 0 w 259"/>
                <a:gd name="T43" fmla="*/ 41 h 121"/>
                <a:gd name="T44" fmla="*/ 0 w 259"/>
                <a:gd name="T45" fmla="*/ 35 h 121"/>
                <a:gd name="T46" fmla="*/ 0 w 259"/>
                <a:gd name="T47" fmla="*/ 28 h 121"/>
                <a:gd name="T48" fmla="*/ 0 w 259"/>
                <a:gd name="T49" fmla="*/ 26 h 121"/>
                <a:gd name="T50" fmla="*/ 0 w 259"/>
                <a:gd name="T51" fmla="*/ 24 h 121"/>
                <a:gd name="T52" fmla="*/ 0 w 259"/>
                <a:gd name="T53" fmla="*/ 20 h 121"/>
                <a:gd name="T54" fmla="*/ 0 w 259"/>
                <a:gd name="T55" fmla="*/ 18 h 121"/>
                <a:gd name="T56" fmla="*/ 0 w 259"/>
                <a:gd name="T57" fmla="*/ 17 h 121"/>
                <a:gd name="T58" fmla="*/ 0 w 259"/>
                <a:gd name="T59" fmla="*/ 15 h 121"/>
                <a:gd name="T60" fmla="*/ 0 w 259"/>
                <a:gd name="T61" fmla="*/ 13 h 121"/>
                <a:gd name="T62" fmla="*/ 0 w 259"/>
                <a:gd name="T63" fmla="*/ 11 h 121"/>
                <a:gd name="T64" fmla="*/ 0 w 259"/>
                <a:gd name="T65" fmla="*/ 10 h 121"/>
                <a:gd name="T66" fmla="*/ 0 w 259"/>
                <a:gd name="T67" fmla="*/ 8 h 121"/>
                <a:gd name="T68" fmla="*/ 0 w 259"/>
                <a:gd name="T69" fmla="*/ 6 h 121"/>
                <a:gd name="T70" fmla="*/ 0 w 259"/>
                <a:gd name="T71" fmla="*/ 5 h 121"/>
                <a:gd name="T72" fmla="*/ 1 w 259"/>
                <a:gd name="T73" fmla="*/ 4 h 121"/>
                <a:gd name="T74" fmla="*/ 1 w 259"/>
                <a:gd name="T75" fmla="*/ 3 h 121"/>
                <a:gd name="T76" fmla="*/ 1 w 259"/>
                <a:gd name="T77" fmla="*/ 3 h 121"/>
                <a:gd name="T78" fmla="*/ 1 w 259"/>
                <a:gd name="T79" fmla="*/ 3 h 121"/>
                <a:gd name="T80" fmla="*/ 1 w 259"/>
                <a:gd name="T81" fmla="*/ 2 h 121"/>
                <a:gd name="T82" fmla="*/ 1 w 259"/>
                <a:gd name="T83" fmla="*/ 2 h 121"/>
                <a:gd name="T84" fmla="*/ 2 w 259"/>
                <a:gd name="T85" fmla="*/ 2 h 121"/>
                <a:gd name="T86" fmla="*/ 2 w 259"/>
                <a:gd name="T87" fmla="*/ 2 h 121"/>
                <a:gd name="T88" fmla="*/ 209 w 259"/>
                <a:gd name="T89" fmla="*/ 7 h 121"/>
                <a:gd name="T90" fmla="*/ 210 w 259"/>
                <a:gd name="T91" fmla="*/ 13 h 121"/>
                <a:gd name="T92" fmla="*/ 210 w 259"/>
                <a:gd name="T93" fmla="*/ 15 h 121"/>
                <a:gd name="T94" fmla="*/ 210 w 259"/>
                <a:gd name="T95" fmla="*/ 19 h 121"/>
                <a:gd name="T96" fmla="*/ 210 w 259"/>
                <a:gd name="T97" fmla="*/ 21 h 121"/>
                <a:gd name="T98" fmla="*/ 210 w 259"/>
                <a:gd name="T99" fmla="*/ 25 h 121"/>
                <a:gd name="T100" fmla="*/ 210 w 259"/>
                <a:gd name="T101" fmla="*/ 28 h 121"/>
                <a:gd name="T102" fmla="*/ 211 w 259"/>
                <a:gd name="T103" fmla="*/ 35 h 121"/>
                <a:gd name="T104" fmla="*/ 211 w 259"/>
                <a:gd name="T105" fmla="*/ 38 h 121"/>
                <a:gd name="T106" fmla="*/ 211 w 259"/>
                <a:gd name="T107" fmla="*/ 40 h 121"/>
                <a:gd name="T108" fmla="*/ 211 w 259"/>
                <a:gd name="T109" fmla="*/ 43 h 121"/>
                <a:gd name="T110" fmla="*/ 211 w 259"/>
                <a:gd name="T111" fmla="*/ 44 h 121"/>
                <a:gd name="T112" fmla="*/ 211 w 259"/>
                <a:gd name="T113" fmla="*/ 48 h 121"/>
                <a:gd name="T114" fmla="*/ 211 w 259"/>
                <a:gd name="T115" fmla="*/ 50 h 121"/>
                <a:gd name="T116" fmla="*/ 211 w 259"/>
                <a:gd name="T117" fmla="*/ 51 h 121"/>
                <a:gd name="T118" fmla="*/ 211 w 259"/>
                <a:gd name="T119" fmla="*/ 52 h 121"/>
                <a:gd name="T120" fmla="*/ 257 w 259"/>
                <a:gd name="T121" fmla="*/ 61 h 121"/>
                <a:gd name="T122" fmla="*/ 258 w 259"/>
                <a:gd name="T12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121">
                  <a:moveTo>
                    <a:pt x="258" y="120"/>
                  </a:moveTo>
                  <a:cubicBezTo>
                    <a:pt x="258" y="120"/>
                    <a:pt x="258" y="120"/>
                    <a:pt x="239" y="120"/>
                  </a:cubicBezTo>
                  <a:cubicBezTo>
                    <a:pt x="239" y="111"/>
                    <a:pt x="236" y="99"/>
                    <a:pt x="230" y="94"/>
                  </a:cubicBezTo>
                  <a:cubicBezTo>
                    <a:pt x="225" y="89"/>
                    <a:pt x="217" y="84"/>
                    <a:pt x="205" y="89"/>
                  </a:cubicBezTo>
                  <a:cubicBezTo>
                    <a:pt x="194" y="95"/>
                    <a:pt x="191" y="119"/>
                    <a:pt x="191" y="119"/>
                  </a:cubicBezTo>
                  <a:cubicBezTo>
                    <a:pt x="191" y="119"/>
                    <a:pt x="138" y="119"/>
                    <a:pt x="91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2" y="115"/>
                    <a:pt x="72" y="112"/>
                    <a:pt x="72" y="110"/>
                  </a:cubicBezTo>
                  <a:cubicBezTo>
                    <a:pt x="70" y="103"/>
                    <a:pt x="68" y="98"/>
                    <a:pt x="65" y="94"/>
                  </a:cubicBezTo>
                  <a:cubicBezTo>
                    <a:pt x="54" y="82"/>
                    <a:pt x="36" y="89"/>
                    <a:pt x="33" y="96"/>
                  </a:cubicBezTo>
                  <a:cubicBezTo>
                    <a:pt x="26" y="103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23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19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1" y="120"/>
                  </a:cubicBezTo>
                  <a:cubicBezTo>
                    <a:pt x="11" y="120"/>
                    <a:pt x="10" y="120"/>
                    <a:pt x="10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5" y="120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ubicBezTo>
                    <a:pt x="209" y="8"/>
                    <a:pt x="209" y="9"/>
                    <a:pt x="209" y="11"/>
                  </a:cubicBezTo>
                  <a:cubicBezTo>
                    <a:pt x="210" y="11"/>
                    <a:pt x="210" y="12"/>
                    <a:pt x="210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0" y="14"/>
                  </a:cubicBezTo>
                  <a:cubicBezTo>
                    <a:pt x="210" y="14"/>
                    <a:pt x="210" y="14"/>
                    <a:pt x="210" y="14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0" y="18"/>
                    <a:pt x="210" y="18"/>
                    <a:pt x="210" y="19"/>
                  </a:cubicBezTo>
                  <a:cubicBezTo>
                    <a:pt x="210" y="19"/>
                    <a:pt x="210" y="19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0" y="23"/>
                    <a:pt x="210" y="24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10" y="27"/>
                    <a:pt x="210" y="27"/>
                    <a:pt x="210" y="28"/>
                  </a:cubicBezTo>
                  <a:cubicBezTo>
                    <a:pt x="210" y="28"/>
                    <a:pt x="210" y="29"/>
                    <a:pt x="21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1" y="31"/>
                    <a:pt x="211" y="33"/>
                    <a:pt x="211" y="34"/>
                  </a:cubicBezTo>
                  <a:cubicBezTo>
                    <a:pt x="211" y="34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9"/>
                    <a:pt x="211" y="39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11" y="45"/>
                    <a:pt x="211" y="45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7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52" y="51"/>
                    <a:pt x="256" y="55"/>
                  </a:cubicBezTo>
                  <a:cubicBezTo>
                    <a:pt x="256" y="55"/>
                    <a:pt x="256" y="56"/>
                    <a:pt x="256" y="56"/>
                  </a:cubicBezTo>
                  <a:cubicBezTo>
                    <a:pt x="257" y="57"/>
                    <a:pt x="257" y="57"/>
                    <a:pt x="257" y="58"/>
                  </a:cubicBezTo>
                  <a:cubicBezTo>
                    <a:pt x="257" y="59"/>
                    <a:pt x="257" y="60"/>
                    <a:pt x="257" y="61"/>
                  </a:cubicBezTo>
                  <a:cubicBezTo>
                    <a:pt x="257" y="61"/>
                    <a:pt x="258" y="62"/>
                    <a:pt x="258" y="63"/>
                  </a:cubicBezTo>
                  <a:cubicBezTo>
                    <a:pt x="258" y="64"/>
                    <a:pt x="258" y="65"/>
                    <a:pt x="258" y="65"/>
                  </a:cubicBezTo>
                  <a:cubicBezTo>
                    <a:pt x="258" y="66"/>
                    <a:pt x="258" y="67"/>
                    <a:pt x="258" y="68"/>
                  </a:cubicBezTo>
                  <a:cubicBezTo>
                    <a:pt x="258" y="69"/>
                    <a:pt x="258" y="69"/>
                    <a:pt x="258" y="70"/>
                  </a:cubicBezTo>
                  <a:cubicBezTo>
                    <a:pt x="258" y="72"/>
                    <a:pt x="258" y="74"/>
                    <a:pt x="258" y="76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9" y="95"/>
                    <a:pt x="258" y="120"/>
                    <a:pt x="258" y="12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8" name="Freeform 669"/>
            <p:cNvSpPr>
              <a:spLocks/>
            </p:cNvSpPr>
            <p:nvPr/>
          </p:nvSpPr>
          <p:spPr bwMode="auto">
            <a:xfrm>
              <a:off x="6915150" y="5091305"/>
              <a:ext cx="695325" cy="161925"/>
            </a:xfrm>
            <a:custGeom>
              <a:avLst/>
              <a:gdLst>
                <a:gd name="T0" fmla="*/ 73 w 73"/>
                <a:gd name="T1" fmla="*/ 0 h 17"/>
                <a:gd name="T2" fmla="*/ 73 w 73"/>
                <a:gd name="T3" fmla="*/ 17 h 17"/>
                <a:gd name="T4" fmla="*/ 9 w 73"/>
                <a:gd name="T5" fmla="*/ 17 h 17"/>
                <a:gd name="T6" fmla="*/ 0 w 73"/>
                <a:gd name="T7" fmla="*/ 0 h 17"/>
                <a:gd name="T8" fmla="*/ 73 w 7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">
                  <a:moveTo>
                    <a:pt x="73" y="0"/>
                  </a:move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24" y="17"/>
                    <a:pt x="9" y="17"/>
                  </a:cubicBezTo>
                  <a:cubicBezTo>
                    <a:pt x="7" y="9"/>
                    <a:pt x="4" y="3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9" name="Freeform 670"/>
            <p:cNvSpPr>
              <a:spLocks/>
            </p:cNvSpPr>
            <p:nvPr/>
          </p:nvSpPr>
          <p:spPr bwMode="auto">
            <a:xfrm>
              <a:off x="6315075" y="4205480"/>
              <a:ext cx="1992313" cy="1143000"/>
            </a:xfrm>
            <a:custGeom>
              <a:avLst/>
              <a:gdLst>
                <a:gd name="T0" fmla="*/ 199 w 209"/>
                <a:gd name="T1" fmla="*/ 7 h 120"/>
                <a:gd name="T2" fmla="*/ 7 w 209"/>
                <a:gd name="T3" fmla="*/ 11 h 120"/>
                <a:gd name="T4" fmla="*/ 6 w 209"/>
                <a:gd name="T5" fmla="*/ 14 h 120"/>
                <a:gd name="T6" fmla="*/ 1 w 209"/>
                <a:gd name="T7" fmla="*/ 120 h 120"/>
                <a:gd name="T8" fmla="*/ 0 w 209"/>
                <a:gd name="T9" fmla="*/ 55 h 120"/>
                <a:gd name="T10" fmla="*/ 0 w 209"/>
                <a:gd name="T11" fmla="*/ 49 h 120"/>
                <a:gd name="T12" fmla="*/ 0 w 209"/>
                <a:gd name="T13" fmla="*/ 48 h 120"/>
                <a:gd name="T14" fmla="*/ 0 w 209"/>
                <a:gd name="T15" fmla="*/ 46 h 120"/>
                <a:gd name="T16" fmla="*/ 0 w 209"/>
                <a:gd name="T17" fmla="*/ 42 h 120"/>
                <a:gd name="T18" fmla="*/ 0 w 209"/>
                <a:gd name="T19" fmla="*/ 41 h 120"/>
                <a:gd name="T20" fmla="*/ 0 w 209"/>
                <a:gd name="T21" fmla="*/ 38 h 120"/>
                <a:gd name="T22" fmla="*/ 0 w 209"/>
                <a:gd name="T23" fmla="*/ 35 h 120"/>
                <a:gd name="T24" fmla="*/ 0 w 209"/>
                <a:gd name="T25" fmla="*/ 30 h 120"/>
                <a:gd name="T26" fmla="*/ 0 w 209"/>
                <a:gd name="T27" fmla="*/ 28 h 120"/>
                <a:gd name="T28" fmla="*/ 0 w 209"/>
                <a:gd name="T29" fmla="*/ 27 h 120"/>
                <a:gd name="T30" fmla="*/ 0 w 209"/>
                <a:gd name="T31" fmla="*/ 26 h 120"/>
                <a:gd name="T32" fmla="*/ 0 w 209"/>
                <a:gd name="T33" fmla="*/ 25 h 120"/>
                <a:gd name="T34" fmla="*/ 0 w 209"/>
                <a:gd name="T35" fmla="*/ 24 h 120"/>
                <a:gd name="T36" fmla="*/ 0 w 209"/>
                <a:gd name="T37" fmla="*/ 23 h 120"/>
                <a:gd name="T38" fmla="*/ 0 w 209"/>
                <a:gd name="T39" fmla="*/ 20 h 120"/>
                <a:gd name="T40" fmla="*/ 0 w 209"/>
                <a:gd name="T41" fmla="*/ 18 h 120"/>
                <a:gd name="T42" fmla="*/ 0 w 209"/>
                <a:gd name="T43" fmla="*/ 18 h 120"/>
                <a:gd name="T44" fmla="*/ 0 w 209"/>
                <a:gd name="T45" fmla="*/ 17 h 120"/>
                <a:gd name="T46" fmla="*/ 0 w 209"/>
                <a:gd name="T47" fmla="*/ 17 h 120"/>
                <a:gd name="T48" fmla="*/ 0 w 209"/>
                <a:gd name="T49" fmla="*/ 15 h 120"/>
                <a:gd name="T50" fmla="*/ 0 w 209"/>
                <a:gd name="T51" fmla="*/ 15 h 120"/>
                <a:gd name="T52" fmla="*/ 0 w 209"/>
                <a:gd name="T53" fmla="*/ 14 h 120"/>
                <a:gd name="T54" fmla="*/ 0 w 209"/>
                <a:gd name="T55" fmla="*/ 13 h 120"/>
                <a:gd name="T56" fmla="*/ 0 w 209"/>
                <a:gd name="T57" fmla="*/ 12 h 120"/>
                <a:gd name="T58" fmla="*/ 0 w 209"/>
                <a:gd name="T59" fmla="*/ 11 h 120"/>
                <a:gd name="T60" fmla="*/ 0 w 209"/>
                <a:gd name="T61" fmla="*/ 11 h 120"/>
                <a:gd name="T62" fmla="*/ 0 w 209"/>
                <a:gd name="T63" fmla="*/ 10 h 120"/>
                <a:gd name="T64" fmla="*/ 0 w 209"/>
                <a:gd name="T65" fmla="*/ 9 h 120"/>
                <a:gd name="T66" fmla="*/ 0 w 209"/>
                <a:gd name="T67" fmla="*/ 8 h 120"/>
                <a:gd name="T68" fmla="*/ 0 w 209"/>
                <a:gd name="T69" fmla="*/ 7 h 120"/>
                <a:gd name="T70" fmla="*/ 0 w 209"/>
                <a:gd name="T71" fmla="*/ 6 h 120"/>
                <a:gd name="T72" fmla="*/ 0 w 209"/>
                <a:gd name="T73" fmla="*/ 6 h 120"/>
                <a:gd name="T74" fmla="*/ 0 w 209"/>
                <a:gd name="T75" fmla="*/ 5 h 120"/>
                <a:gd name="T76" fmla="*/ 0 w 209"/>
                <a:gd name="T77" fmla="*/ 5 h 120"/>
                <a:gd name="T78" fmla="*/ 1 w 209"/>
                <a:gd name="T79" fmla="*/ 4 h 120"/>
                <a:gd name="T80" fmla="*/ 1 w 209"/>
                <a:gd name="T81" fmla="*/ 4 h 120"/>
                <a:gd name="T82" fmla="*/ 1 w 209"/>
                <a:gd name="T83" fmla="*/ 3 h 120"/>
                <a:gd name="T84" fmla="*/ 1 w 209"/>
                <a:gd name="T85" fmla="*/ 3 h 120"/>
                <a:gd name="T86" fmla="*/ 1 w 209"/>
                <a:gd name="T87" fmla="*/ 3 h 120"/>
                <a:gd name="T88" fmla="*/ 1 w 209"/>
                <a:gd name="T89" fmla="*/ 3 h 120"/>
                <a:gd name="T90" fmla="*/ 1 w 209"/>
                <a:gd name="T91" fmla="*/ 3 h 120"/>
                <a:gd name="T92" fmla="*/ 1 w 209"/>
                <a:gd name="T93" fmla="*/ 2 h 120"/>
                <a:gd name="T94" fmla="*/ 1 w 209"/>
                <a:gd name="T95" fmla="*/ 2 h 120"/>
                <a:gd name="T96" fmla="*/ 1 w 209"/>
                <a:gd name="T97" fmla="*/ 2 h 120"/>
                <a:gd name="T98" fmla="*/ 1 w 209"/>
                <a:gd name="T99" fmla="*/ 2 h 120"/>
                <a:gd name="T100" fmla="*/ 2 w 209"/>
                <a:gd name="T101" fmla="*/ 2 h 120"/>
                <a:gd name="T102" fmla="*/ 2 w 209"/>
                <a:gd name="T103" fmla="*/ 2 h 120"/>
                <a:gd name="T104" fmla="*/ 2 w 209"/>
                <a:gd name="T105" fmla="*/ 2 h 120"/>
                <a:gd name="T106" fmla="*/ 2 w 209"/>
                <a:gd name="T107" fmla="*/ 2 h 120"/>
                <a:gd name="T108" fmla="*/ 2 w 209"/>
                <a:gd name="T109" fmla="*/ 2 h 120"/>
                <a:gd name="T110" fmla="*/ 209 w 209"/>
                <a:gd name="T111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" h="120">
                  <a:moveTo>
                    <a:pt x="209" y="7"/>
                  </a:moveTo>
                  <a:cubicBezTo>
                    <a:pt x="206" y="7"/>
                    <a:pt x="202" y="7"/>
                    <a:pt x="199" y="7"/>
                  </a:cubicBezTo>
                  <a:cubicBezTo>
                    <a:pt x="190" y="6"/>
                    <a:pt x="12" y="5"/>
                    <a:pt x="7" y="8"/>
                  </a:cubicBezTo>
                  <a:cubicBezTo>
                    <a:pt x="7" y="9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4" y="34"/>
                    <a:pt x="4" y="102"/>
                    <a:pt x="4" y="120"/>
                  </a:cubicBezTo>
                  <a:cubicBezTo>
                    <a:pt x="3" y="120"/>
                    <a:pt x="2" y="120"/>
                    <a:pt x="1" y="120"/>
                  </a:cubicBezTo>
                  <a:cubicBezTo>
                    <a:pt x="0" y="119"/>
                    <a:pt x="0" y="112"/>
                    <a:pt x="0" y="103"/>
                  </a:cubicBezTo>
                  <a:cubicBezTo>
                    <a:pt x="0" y="90"/>
                    <a:pt x="0" y="72"/>
                    <a:pt x="0" y="55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04" y="0"/>
                    <a:pt x="208" y="3"/>
                  </a:cubicBezTo>
                  <a:cubicBezTo>
                    <a:pt x="208" y="3"/>
                    <a:pt x="209" y="5"/>
                    <a:pt x="209" y="7"/>
                  </a:cubicBezTo>
                  <a:close/>
                </a:path>
              </a:pathLst>
            </a:custGeom>
            <a:solidFill>
              <a:srgbClr val="FED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0" name="Freeform 671"/>
            <p:cNvSpPr>
              <a:spLocks/>
            </p:cNvSpPr>
            <p:nvPr/>
          </p:nvSpPr>
          <p:spPr bwMode="auto">
            <a:xfrm>
              <a:off x="8086725" y="4643630"/>
              <a:ext cx="687388" cy="314325"/>
            </a:xfrm>
            <a:custGeom>
              <a:avLst/>
              <a:gdLst>
                <a:gd name="T0" fmla="*/ 72 w 72"/>
                <a:gd name="T1" fmla="*/ 30 h 33"/>
                <a:gd name="T2" fmla="*/ 70 w 72"/>
                <a:gd name="T3" fmla="*/ 33 h 33"/>
                <a:gd name="T4" fmla="*/ 69 w 72"/>
                <a:gd name="T5" fmla="*/ 29 h 33"/>
                <a:gd name="T6" fmla="*/ 65 w 72"/>
                <a:gd name="T7" fmla="*/ 15 h 33"/>
                <a:gd name="T8" fmla="*/ 61 w 72"/>
                <a:gd name="T9" fmla="*/ 14 h 33"/>
                <a:gd name="T10" fmla="*/ 55 w 72"/>
                <a:gd name="T11" fmla="*/ 13 h 33"/>
                <a:gd name="T12" fmla="*/ 10 w 72"/>
                <a:gd name="T13" fmla="*/ 11 h 33"/>
                <a:gd name="T14" fmla="*/ 2 w 72"/>
                <a:gd name="T15" fmla="*/ 6 h 33"/>
                <a:gd name="T16" fmla="*/ 25 w 72"/>
                <a:gd name="T17" fmla="*/ 0 h 33"/>
                <a:gd name="T18" fmla="*/ 25 w 72"/>
                <a:gd name="T19" fmla="*/ 6 h 33"/>
                <a:gd name="T20" fmla="*/ 70 w 72"/>
                <a:gd name="T21" fmla="*/ 9 h 33"/>
                <a:gd name="T22" fmla="*/ 70 w 72"/>
                <a:gd name="T23" fmla="*/ 10 h 33"/>
                <a:gd name="T24" fmla="*/ 71 w 72"/>
                <a:gd name="T25" fmla="*/ 12 h 33"/>
                <a:gd name="T26" fmla="*/ 71 w 72"/>
                <a:gd name="T27" fmla="*/ 15 h 33"/>
                <a:gd name="T28" fmla="*/ 72 w 72"/>
                <a:gd name="T29" fmla="*/ 17 h 33"/>
                <a:gd name="T30" fmla="*/ 72 w 72"/>
                <a:gd name="T31" fmla="*/ 19 h 33"/>
                <a:gd name="T32" fmla="*/ 72 w 72"/>
                <a:gd name="T33" fmla="*/ 22 h 33"/>
                <a:gd name="T34" fmla="*/ 72 w 72"/>
                <a:gd name="T35" fmla="*/ 24 h 33"/>
                <a:gd name="T36" fmla="*/ 72 w 72"/>
                <a:gd name="T37" fmla="*/ 30 h 33"/>
                <a:gd name="T38" fmla="*/ 72 w 72"/>
                <a:gd name="T3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33">
                  <a:moveTo>
                    <a:pt x="72" y="30"/>
                  </a:moveTo>
                  <a:cubicBezTo>
                    <a:pt x="71" y="32"/>
                    <a:pt x="71" y="33"/>
                    <a:pt x="70" y="33"/>
                  </a:cubicBezTo>
                  <a:cubicBezTo>
                    <a:pt x="70" y="33"/>
                    <a:pt x="69" y="32"/>
                    <a:pt x="69" y="29"/>
                  </a:cubicBezTo>
                  <a:cubicBezTo>
                    <a:pt x="69" y="25"/>
                    <a:pt x="68" y="17"/>
                    <a:pt x="65" y="15"/>
                  </a:cubicBezTo>
                  <a:cubicBezTo>
                    <a:pt x="64" y="14"/>
                    <a:pt x="63" y="14"/>
                    <a:pt x="61" y="14"/>
                  </a:cubicBezTo>
                  <a:cubicBezTo>
                    <a:pt x="59" y="13"/>
                    <a:pt x="57" y="13"/>
                    <a:pt x="55" y="13"/>
                  </a:cubicBezTo>
                  <a:cubicBezTo>
                    <a:pt x="41" y="12"/>
                    <a:pt x="18" y="12"/>
                    <a:pt x="10" y="11"/>
                  </a:cubicBezTo>
                  <a:cubicBezTo>
                    <a:pt x="0" y="11"/>
                    <a:pt x="1" y="7"/>
                    <a:pt x="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6"/>
                    <a:pt x="25" y="6"/>
                  </a:cubicBezTo>
                  <a:cubicBezTo>
                    <a:pt x="25" y="6"/>
                    <a:pt x="66" y="5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3"/>
                    <a:pt x="71" y="14"/>
                    <a:pt x="71" y="15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2" y="21"/>
                    <a:pt x="72" y="22"/>
                  </a:cubicBezTo>
                  <a:cubicBezTo>
                    <a:pt x="72" y="23"/>
                    <a:pt x="72" y="23"/>
                    <a:pt x="72" y="24"/>
                  </a:cubicBezTo>
                  <a:cubicBezTo>
                    <a:pt x="72" y="26"/>
                    <a:pt x="72" y="28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1" name="Freeform 672"/>
            <p:cNvSpPr>
              <a:spLocks/>
            </p:cNvSpPr>
            <p:nvPr/>
          </p:nvSpPr>
          <p:spPr bwMode="auto">
            <a:xfrm>
              <a:off x="8602663" y="4729355"/>
              <a:ext cx="171450" cy="200025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0 h 21"/>
                <a:gd name="T4" fmla="*/ 1 w 18"/>
                <a:gd name="T5" fmla="*/ 18 h 21"/>
                <a:gd name="T6" fmla="*/ 1 w 18"/>
                <a:gd name="T7" fmla="*/ 4 h 21"/>
                <a:gd name="T8" fmla="*/ 1 w 18"/>
                <a:gd name="T9" fmla="*/ 1 h 21"/>
                <a:gd name="T10" fmla="*/ 16 w 18"/>
                <a:gd name="T11" fmla="*/ 1 h 21"/>
                <a:gd name="T12" fmla="*/ 17 w 18"/>
                <a:gd name="T13" fmla="*/ 3 h 21"/>
                <a:gd name="T14" fmla="*/ 17 w 18"/>
                <a:gd name="T15" fmla="*/ 6 h 21"/>
                <a:gd name="T16" fmla="*/ 18 w 18"/>
                <a:gd name="T17" fmla="*/ 8 h 21"/>
                <a:gd name="T18" fmla="*/ 18 w 18"/>
                <a:gd name="T19" fmla="*/ 10 h 21"/>
                <a:gd name="T20" fmla="*/ 18 w 18"/>
                <a:gd name="T21" fmla="*/ 13 h 21"/>
                <a:gd name="T22" fmla="*/ 18 w 18"/>
                <a:gd name="T23" fmla="*/ 15 h 21"/>
                <a:gd name="T24" fmla="*/ 18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cubicBezTo>
                    <a:pt x="17" y="21"/>
                    <a:pt x="16" y="20"/>
                    <a:pt x="15" y="20"/>
                  </a:cubicBezTo>
                  <a:cubicBezTo>
                    <a:pt x="9" y="20"/>
                    <a:pt x="2" y="19"/>
                    <a:pt x="1" y="18"/>
                  </a:cubicBezTo>
                  <a:cubicBezTo>
                    <a:pt x="0" y="17"/>
                    <a:pt x="1" y="8"/>
                    <a:pt x="1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12" y="1"/>
                    <a:pt x="16" y="1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2" name="Freeform 673"/>
            <p:cNvSpPr>
              <a:spLocks/>
            </p:cNvSpPr>
            <p:nvPr/>
          </p:nvSpPr>
          <p:spPr bwMode="auto">
            <a:xfrm>
              <a:off x="8086725" y="4319780"/>
              <a:ext cx="239713" cy="400050"/>
            </a:xfrm>
            <a:custGeom>
              <a:avLst/>
              <a:gdLst>
                <a:gd name="T0" fmla="*/ 25 w 25"/>
                <a:gd name="T1" fmla="*/ 40 h 42"/>
                <a:gd name="T2" fmla="*/ 2 w 25"/>
                <a:gd name="T3" fmla="*/ 40 h 42"/>
                <a:gd name="T4" fmla="*/ 1 w 25"/>
                <a:gd name="T5" fmla="*/ 2 h 42"/>
                <a:gd name="T6" fmla="*/ 1 w 25"/>
                <a:gd name="T7" fmla="*/ 1 h 42"/>
                <a:gd name="T8" fmla="*/ 24 w 25"/>
                <a:gd name="T9" fmla="*/ 0 h 42"/>
                <a:gd name="T10" fmla="*/ 24 w 25"/>
                <a:gd name="T11" fmla="*/ 0 h 42"/>
                <a:gd name="T12" fmla="*/ 24 w 25"/>
                <a:gd name="T13" fmla="*/ 1 h 42"/>
                <a:gd name="T14" fmla="*/ 24 w 25"/>
                <a:gd name="T15" fmla="*/ 2 h 42"/>
                <a:gd name="T16" fmla="*/ 24 w 25"/>
                <a:gd name="T17" fmla="*/ 2 h 42"/>
                <a:gd name="T18" fmla="*/ 24 w 25"/>
                <a:gd name="T19" fmla="*/ 3 h 42"/>
                <a:gd name="T20" fmla="*/ 24 w 25"/>
                <a:gd name="T21" fmla="*/ 3 h 42"/>
                <a:gd name="T22" fmla="*/ 24 w 25"/>
                <a:gd name="T23" fmla="*/ 4 h 42"/>
                <a:gd name="T24" fmla="*/ 24 w 25"/>
                <a:gd name="T25" fmla="*/ 5 h 42"/>
                <a:gd name="T26" fmla="*/ 24 w 25"/>
                <a:gd name="T27" fmla="*/ 5 h 42"/>
                <a:gd name="T28" fmla="*/ 24 w 25"/>
                <a:gd name="T29" fmla="*/ 7 h 42"/>
                <a:gd name="T30" fmla="*/ 24 w 25"/>
                <a:gd name="T31" fmla="*/ 8 h 42"/>
                <a:gd name="T32" fmla="*/ 24 w 25"/>
                <a:gd name="T33" fmla="*/ 8 h 42"/>
                <a:gd name="T34" fmla="*/ 24 w 25"/>
                <a:gd name="T35" fmla="*/ 9 h 42"/>
                <a:gd name="T36" fmla="*/ 24 w 25"/>
                <a:gd name="T37" fmla="*/ 9 h 42"/>
                <a:gd name="T38" fmla="*/ 24 w 25"/>
                <a:gd name="T39" fmla="*/ 9 h 42"/>
                <a:gd name="T40" fmla="*/ 24 w 25"/>
                <a:gd name="T41" fmla="*/ 9 h 42"/>
                <a:gd name="T42" fmla="*/ 24 w 25"/>
                <a:gd name="T43" fmla="*/ 13 h 42"/>
                <a:gd name="T44" fmla="*/ 24 w 25"/>
                <a:gd name="T45" fmla="*/ 13 h 42"/>
                <a:gd name="T46" fmla="*/ 24 w 25"/>
                <a:gd name="T47" fmla="*/ 14 h 42"/>
                <a:gd name="T48" fmla="*/ 24 w 25"/>
                <a:gd name="T49" fmla="*/ 15 h 42"/>
                <a:gd name="T50" fmla="*/ 24 w 25"/>
                <a:gd name="T51" fmla="*/ 15 h 42"/>
                <a:gd name="T52" fmla="*/ 24 w 25"/>
                <a:gd name="T53" fmla="*/ 16 h 42"/>
                <a:gd name="T54" fmla="*/ 24 w 25"/>
                <a:gd name="T55" fmla="*/ 17 h 42"/>
                <a:gd name="T56" fmla="*/ 24 w 25"/>
                <a:gd name="T57" fmla="*/ 17 h 42"/>
                <a:gd name="T58" fmla="*/ 25 w 25"/>
                <a:gd name="T59" fmla="*/ 22 h 42"/>
                <a:gd name="T60" fmla="*/ 25 w 25"/>
                <a:gd name="T61" fmla="*/ 23 h 42"/>
                <a:gd name="T62" fmla="*/ 25 w 25"/>
                <a:gd name="T63" fmla="*/ 24 h 42"/>
                <a:gd name="T64" fmla="*/ 25 w 25"/>
                <a:gd name="T65" fmla="*/ 24 h 42"/>
                <a:gd name="T66" fmla="*/ 25 w 25"/>
                <a:gd name="T67" fmla="*/ 25 h 42"/>
                <a:gd name="T68" fmla="*/ 25 w 25"/>
                <a:gd name="T69" fmla="*/ 26 h 42"/>
                <a:gd name="T70" fmla="*/ 25 w 25"/>
                <a:gd name="T71" fmla="*/ 27 h 42"/>
                <a:gd name="T72" fmla="*/ 25 w 25"/>
                <a:gd name="T73" fmla="*/ 27 h 42"/>
                <a:gd name="T74" fmla="*/ 25 w 25"/>
                <a:gd name="T75" fmla="*/ 28 h 42"/>
                <a:gd name="T76" fmla="*/ 25 w 25"/>
                <a:gd name="T77" fmla="*/ 28 h 42"/>
                <a:gd name="T78" fmla="*/ 25 w 25"/>
                <a:gd name="T79" fmla="*/ 29 h 42"/>
                <a:gd name="T80" fmla="*/ 25 w 25"/>
                <a:gd name="T81" fmla="*/ 30 h 42"/>
                <a:gd name="T82" fmla="*/ 25 w 25"/>
                <a:gd name="T83" fmla="*/ 30 h 42"/>
                <a:gd name="T84" fmla="*/ 25 w 25"/>
                <a:gd name="T85" fmla="*/ 31 h 42"/>
                <a:gd name="T86" fmla="*/ 25 w 25"/>
                <a:gd name="T87" fmla="*/ 31 h 42"/>
                <a:gd name="T88" fmla="*/ 25 w 25"/>
                <a:gd name="T89" fmla="*/ 31 h 42"/>
                <a:gd name="T90" fmla="*/ 25 w 25"/>
                <a:gd name="T91" fmla="*/ 32 h 42"/>
                <a:gd name="T92" fmla="*/ 25 w 25"/>
                <a:gd name="T93" fmla="*/ 32 h 42"/>
                <a:gd name="T94" fmla="*/ 25 w 25"/>
                <a:gd name="T95" fmla="*/ 32 h 42"/>
                <a:gd name="T96" fmla="*/ 25 w 25"/>
                <a:gd name="T97" fmla="*/ 34 h 42"/>
                <a:gd name="T98" fmla="*/ 25 w 25"/>
                <a:gd name="T99" fmla="*/ 34 h 42"/>
                <a:gd name="T100" fmla="*/ 25 w 25"/>
                <a:gd name="T101" fmla="*/ 36 h 42"/>
                <a:gd name="T102" fmla="*/ 25 w 25"/>
                <a:gd name="T103" fmla="*/ 37 h 42"/>
                <a:gd name="T104" fmla="*/ 25 w 25"/>
                <a:gd name="T105" fmla="*/ 37 h 42"/>
                <a:gd name="T106" fmla="*/ 25 w 25"/>
                <a:gd name="T107" fmla="*/ 38 h 42"/>
                <a:gd name="T108" fmla="*/ 25 w 25"/>
                <a:gd name="T109" fmla="*/ 38 h 42"/>
                <a:gd name="T110" fmla="*/ 25 w 25"/>
                <a:gd name="T111" fmla="*/ 38 h 42"/>
                <a:gd name="T112" fmla="*/ 25 w 25"/>
                <a:gd name="T113" fmla="*/ 39 h 42"/>
                <a:gd name="T114" fmla="*/ 25 w 25"/>
                <a:gd name="T115" fmla="*/ 39 h 42"/>
                <a:gd name="T116" fmla="*/ 25 w 25"/>
                <a:gd name="T117" fmla="*/ 39 h 42"/>
                <a:gd name="T118" fmla="*/ 25 w 25"/>
                <a:gd name="T119" fmla="*/ 39 h 42"/>
                <a:gd name="T120" fmla="*/ 25 w 25"/>
                <a:gd name="T121" fmla="*/ 39 h 42"/>
                <a:gd name="T122" fmla="*/ 25 w 25"/>
                <a:gd name="T123" fmla="*/ 39 h 42"/>
                <a:gd name="T124" fmla="*/ 25 w 25"/>
                <a:gd name="T1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42">
                  <a:moveTo>
                    <a:pt x="25" y="40"/>
                  </a:moveTo>
                  <a:cubicBezTo>
                    <a:pt x="25" y="40"/>
                    <a:pt x="4" y="42"/>
                    <a:pt x="2" y="40"/>
                  </a:cubicBezTo>
                  <a:cubicBezTo>
                    <a:pt x="0" y="38"/>
                    <a:pt x="0" y="7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3" name="Freeform 674"/>
            <p:cNvSpPr>
              <a:spLocks/>
            </p:cNvSpPr>
            <p:nvPr/>
          </p:nvSpPr>
          <p:spPr bwMode="auto">
            <a:xfrm>
              <a:off x="7134225" y="4329305"/>
              <a:ext cx="371475" cy="361950"/>
            </a:xfrm>
            <a:custGeom>
              <a:avLst/>
              <a:gdLst>
                <a:gd name="T0" fmla="*/ 1 w 39"/>
                <a:gd name="T1" fmla="*/ 0 h 38"/>
                <a:gd name="T2" fmla="*/ 0 w 39"/>
                <a:gd name="T3" fmla="*/ 37 h 38"/>
                <a:gd name="T4" fmla="*/ 38 w 39"/>
                <a:gd name="T5" fmla="*/ 37 h 38"/>
                <a:gd name="T6" fmla="*/ 38 w 39"/>
                <a:gd name="T7" fmla="*/ 0 h 38"/>
                <a:gd name="T8" fmla="*/ 1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" y="0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36" y="38"/>
                    <a:pt x="38" y="37"/>
                  </a:cubicBezTo>
                  <a:cubicBezTo>
                    <a:pt x="39" y="36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4" name="Freeform 675"/>
            <p:cNvSpPr>
              <a:spLocks/>
            </p:cNvSpPr>
            <p:nvPr/>
          </p:nvSpPr>
          <p:spPr bwMode="auto">
            <a:xfrm>
              <a:off x="6667500" y="4329305"/>
              <a:ext cx="371475" cy="381000"/>
            </a:xfrm>
            <a:custGeom>
              <a:avLst/>
              <a:gdLst>
                <a:gd name="T0" fmla="*/ 1 w 39"/>
                <a:gd name="T1" fmla="*/ 0 h 40"/>
                <a:gd name="T2" fmla="*/ 0 w 39"/>
                <a:gd name="T3" fmla="*/ 38 h 40"/>
                <a:gd name="T4" fmla="*/ 38 w 39"/>
                <a:gd name="T5" fmla="*/ 38 h 40"/>
                <a:gd name="T6" fmla="*/ 38 w 39"/>
                <a:gd name="T7" fmla="*/ 0 h 40"/>
                <a:gd name="T8" fmla="*/ 1 w 3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" y="0"/>
                  </a:moveTo>
                  <a:cubicBezTo>
                    <a:pt x="0" y="1"/>
                    <a:pt x="0" y="38"/>
                    <a:pt x="0" y="38"/>
                  </a:cubicBezTo>
                  <a:cubicBezTo>
                    <a:pt x="0" y="38"/>
                    <a:pt x="36" y="40"/>
                    <a:pt x="38" y="38"/>
                  </a:cubicBezTo>
                  <a:cubicBezTo>
                    <a:pt x="39" y="37"/>
                    <a:pt x="38" y="0"/>
                    <a:pt x="3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5" name="Freeform 676"/>
            <p:cNvSpPr>
              <a:spLocks/>
            </p:cNvSpPr>
            <p:nvPr/>
          </p:nvSpPr>
          <p:spPr bwMode="auto">
            <a:xfrm>
              <a:off x="6315075" y="4310255"/>
              <a:ext cx="266700" cy="371475"/>
            </a:xfrm>
            <a:custGeom>
              <a:avLst/>
              <a:gdLst>
                <a:gd name="T0" fmla="*/ 27 w 28"/>
                <a:gd name="T1" fmla="*/ 39 h 39"/>
                <a:gd name="T2" fmla="*/ 0 w 28"/>
                <a:gd name="T3" fmla="*/ 39 h 39"/>
                <a:gd name="T4" fmla="*/ 0 w 28"/>
                <a:gd name="T5" fmla="*/ 1 h 39"/>
                <a:gd name="T6" fmla="*/ 28 w 28"/>
                <a:gd name="T7" fmla="*/ 2 h 39"/>
                <a:gd name="T8" fmla="*/ 27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7" y="39"/>
                  </a:moveTo>
                  <a:cubicBezTo>
                    <a:pt x="26" y="39"/>
                    <a:pt x="8" y="39"/>
                    <a:pt x="0" y="39"/>
                  </a:cubicBezTo>
                  <a:cubicBezTo>
                    <a:pt x="0" y="24"/>
                    <a:pt x="0" y="10"/>
                    <a:pt x="0" y="1"/>
                  </a:cubicBezTo>
                  <a:cubicBezTo>
                    <a:pt x="8" y="1"/>
                    <a:pt x="27" y="0"/>
                    <a:pt x="28" y="2"/>
                  </a:cubicBezTo>
                  <a:cubicBezTo>
                    <a:pt x="28" y="3"/>
                    <a:pt x="28" y="38"/>
                    <a:pt x="27" y="39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6" name="Freeform 677"/>
            <p:cNvSpPr>
              <a:spLocks/>
            </p:cNvSpPr>
            <p:nvPr/>
          </p:nvSpPr>
          <p:spPr bwMode="auto">
            <a:xfrm>
              <a:off x="7572375" y="4329305"/>
              <a:ext cx="438150" cy="923925"/>
            </a:xfrm>
            <a:custGeom>
              <a:avLst/>
              <a:gdLst>
                <a:gd name="T0" fmla="*/ 45 w 46"/>
                <a:gd name="T1" fmla="*/ 97 h 97"/>
                <a:gd name="T2" fmla="*/ 1 w 46"/>
                <a:gd name="T3" fmla="*/ 97 h 97"/>
                <a:gd name="T4" fmla="*/ 0 w 46"/>
                <a:gd name="T5" fmla="*/ 1 h 97"/>
                <a:gd name="T6" fmla="*/ 22 w 46"/>
                <a:gd name="T7" fmla="*/ 0 h 97"/>
                <a:gd name="T8" fmla="*/ 23 w 46"/>
                <a:gd name="T9" fmla="*/ 0 h 97"/>
                <a:gd name="T10" fmla="*/ 45 w 46"/>
                <a:gd name="T11" fmla="*/ 1 h 97"/>
                <a:gd name="T12" fmla="*/ 45 w 46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7">
                  <a:moveTo>
                    <a:pt x="45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0" y="1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34" y="0"/>
                    <a:pt x="45" y="0"/>
                    <a:pt x="45" y="1"/>
                  </a:cubicBezTo>
                  <a:cubicBezTo>
                    <a:pt x="46" y="2"/>
                    <a:pt x="45" y="97"/>
                    <a:pt x="45" y="97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7" name="Freeform 678"/>
            <p:cNvSpPr>
              <a:spLocks/>
            </p:cNvSpPr>
            <p:nvPr/>
          </p:nvSpPr>
          <p:spPr bwMode="auto">
            <a:xfrm>
              <a:off x="6391275" y="4929380"/>
              <a:ext cx="790575" cy="428625"/>
            </a:xfrm>
            <a:custGeom>
              <a:avLst/>
              <a:gdLst>
                <a:gd name="T0" fmla="*/ 65 w 83"/>
                <a:gd name="T1" fmla="*/ 43 h 45"/>
                <a:gd name="T2" fmla="*/ 65 w 83"/>
                <a:gd name="T3" fmla="*/ 43 h 45"/>
                <a:gd name="T4" fmla="*/ 65 w 83"/>
                <a:gd name="T5" fmla="*/ 42 h 45"/>
                <a:gd name="T6" fmla="*/ 25 w 83"/>
                <a:gd name="T7" fmla="*/ 20 h 45"/>
                <a:gd name="T8" fmla="*/ 20 w 83"/>
                <a:gd name="T9" fmla="*/ 45 h 45"/>
                <a:gd name="T10" fmla="*/ 20 w 83"/>
                <a:gd name="T11" fmla="*/ 45 h 45"/>
                <a:gd name="T12" fmla="*/ 19 w 83"/>
                <a:gd name="T13" fmla="*/ 45 h 45"/>
                <a:gd name="T14" fmla="*/ 19 w 83"/>
                <a:gd name="T15" fmla="*/ 45 h 45"/>
                <a:gd name="T16" fmla="*/ 19 w 83"/>
                <a:gd name="T17" fmla="*/ 45 h 45"/>
                <a:gd name="T18" fmla="*/ 19 w 83"/>
                <a:gd name="T19" fmla="*/ 45 h 45"/>
                <a:gd name="T20" fmla="*/ 19 w 83"/>
                <a:gd name="T21" fmla="*/ 45 h 45"/>
                <a:gd name="T22" fmla="*/ 19 w 83"/>
                <a:gd name="T23" fmla="*/ 45 h 45"/>
                <a:gd name="T24" fmla="*/ 18 w 83"/>
                <a:gd name="T25" fmla="*/ 45 h 45"/>
                <a:gd name="T26" fmla="*/ 17 w 83"/>
                <a:gd name="T27" fmla="*/ 45 h 45"/>
                <a:gd name="T28" fmla="*/ 17 w 83"/>
                <a:gd name="T29" fmla="*/ 45 h 45"/>
                <a:gd name="T30" fmla="*/ 16 w 83"/>
                <a:gd name="T31" fmla="*/ 45 h 45"/>
                <a:gd name="T32" fmla="*/ 15 w 83"/>
                <a:gd name="T33" fmla="*/ 45 h 45"/>
                <a:gd name="T34" fmla="*/ 15 w 83"/>
                <a:gd name="T35" fmla="*/ 44 h 45"/>
                <a:gd name="T36" fmla="*/ 15 w 83"/>
                <a:gd name="T37" fmla="*/ 44 h 45"/>
                <a:gd name="T38" fmla="*/ 14 w 83"/>
                <a:gd name="T39" fmla="*/ 44 h 45"/>
                <a:gd name="T40" fmla="*/ 14 w 83"/>
                <a:gd name="T41" fmla="*/ 44 h 45"/>
                <a:gd name="T42" fmla="*/ 13 w 83"/>
                <a:gd name="T43" fmla="*/ 44 h 45"/>
                <a:gd name="T44" fmla="*/ 12 w 83"/>
                <a:gd name="T45" fmla="*/ 44 h 45"/>
                <a:gd name="T46" fmla="*/ 11 w 83"/>
                <a:gd name="T47" fmla="*/ 44 h 45"/>
                <a:gd name="T48" fmla="*/ 10 w 83"/>
                <a:gd name="T49" fmla="*/ 44 h 45"/>
                <a:gd name="T50" fmla="*/ 9 w 83"/>
                <a:gd name="T51" fmla="*/ 44 h 45"/>
                <a:gd name="T52" fmla="*/ 9 w 83"/>
                <a:gd name="T53" fmla="*/ 44 h 45"/>
                <a:gd name="T54" fmla="*/ 7 w 83"/>
                <a:gd name="T55" fmla="*/ 44 h 45"/>
                <a:gd name="T56" fmla="*/ 5 w 83"/>
                <a:gd name="T57" fmla="*/ 44 h 45"/>
                <a:gd name="T58" fmla="*/ 4 w 83"/>
                <a:gd name="T59" fmla="*/ 44 h 45"/>
                <a:gd name="T60" fmla="*/ 2 w 83"/>
                <a:gd name="T61" fmla="*/ 44 h 45"/>
                <a:gd name="T62" fmla="*/ 1 w 83"/>
                <a:gd name="T63" fmla="*/ 44 h 45"/>
                <a:gd name="T64" fmla="*/ 1 w 83"/>
                <a:gd name="T65" fmla="*/ 44 h 45"/>
                <a:gd name="T66" fmla="*/ 0 w 83"/>
                <a:gd name="T67" fmla="*/ 44 h 45"/>
                <a:gd name="T68" fmla="*/ 64 w 83"/>
                <a:gd name="T6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5">
                  <a:moveTo>
                    <a:pt x="83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30"/>
                    <a:pt x="61" y="23"/>
                    <a:pt x="57" y="18"/>
                  </a:cubicBezTo>
                  <a:cubicBezTo>
                    <a:pt x="46" y="6"/>
                    <a:pt x="28" y="13"/>
                    <a:pt x="25" y="20"/>
                  </a:cubicBezTo>
                  <a:cubicBezTo>
                    <a:pt x="20" y="28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8" name="Freeform 679"/>
            <p:cNvSpPr>
              <a:spLocks/>
            </p:cNvSpPr>
            <p:nvPr/>
          </p:nvSpPr>
          <p:spPr bwMode="auto">
            <a:xfrm>
              <a:off x="6391275" y="4929380"/>
              <a:ext cx="790575" cy="419100"/>
            </a:xfrm>
            <a:custGeom>
              <a:avLst/>
              <a:gdLst>
                <a:gd name="T0" fmla="*/ 83 w 83"/>
                <a:gd name="T1" fmla="*/ 43 h 44"/>
                <a:gd name="T2" fmla="*/ 76 w 83"/>
                <a:gd name="T3" fmla="*/ 43 h 44"/>
                <a:gd name="T4" fmla="*/ 57 w 83"/>
                <a:gd name="T5" fmla="*/ 9 h 44"/>
                <a:gd name="T6" fmla="*/ 17 w 83"/>
                <a:gd name="T7" fmla="*/ 12 h 44"/>
                <a:gd name="T8" fmla="*/ 9 w 83"/>
                <a:gd name="T9" fmla="*/ 44 h 44"/>
                <a:gd name="T10" fmla="*/ 0 w 83"/>
                <a:gd name="T11" fmla="*/ 44 h 44"/>
                <a:gd name="T12" fmla="*/ 13 w 83"/>
                <a:gd name="T13" fmla="*/ 7 h 44"/>
                <a:gd name="T14" fmla="*/ 64 w 83"/>
                <a:gd name="T15" fmla="*/ 5 h 44"/>
                <a:gd name="T16" fmla="*/ 83 w 83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3" y="43"/>
                  </a:moveTo>
                  <a:cubicBezTo>
                    <a:pt x="76" y="43"/>
                    <a:pt x="76" y="43"/>
                    <a:pt x="76" y="43"/>
                  </a:cubicBezTo>
                  <a:cubicBezTo>
                    <a:pt x="74" y="31"/>
                    <a:pt x="66" y="12"/>
                    <a:pt x="57" y="9"/>
                  </a:cubicBezTo>
                  <a:cubicBezTo>
                    <a:pt x="46" y="6"/>
                    <a:pt x="27" y="7"/>
                    <a:pt x="17" y="12"/>
                  </a:cubicBezTo>
                  <a:cubicBezTo>
                    <a:pt x="10" y="15"/>
                    <a:pt x="9" y="34"/>
                    <a:pt x="9" y="44"/>
                  </a:cubicBezTo>
                  <a:cubicBezTo>
                    <a:pt x="7" y="44"/>
                    <a:pt x="4" y="44"/>
                    <a:pt x="0" y="44"/>
                  </a:cubicBezTo>
                  <a:cubicBezTo>
                    <a:pt x="2" y="25"/>
                    <a:pt x="6" y="13"/>
                    <a:pt x="13" y="7"/>
                  </a:cubicBezTo>
                  <a:cubicBezTo>
                    <a:pt x="20" y="0"/>
                    <a:pt x="50" y="2"/>
                    <a:pt x="64" y="5"/>
                  </a:cubicBezTo>
                  <a:cubicBezTo>
                    <a:pt x="78" y="8"/>
                    <a:pt x="83" y="39"/>
                    <a:pt x="83" y="43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9" name="Freeform 680"/>
            <p:cNvSpPr>
              <a:spLocks/>
            </p:cNvSpPr>
            <p:nvPr/>
          </p:nvSpPr>
          <p:spPr bwMode="auto">
            <a:xfrm>
              <a:off x="8669338" y="4757930"/>
              <a:ext cx="95250" cy="28575"/>
            </a:xfrm>
            <a:custGeom>
              <a:avLst/>
              <a:gdLst>
                <a:gd name="T0" fmla="*/ 10 w 10"/>
                <a:gd name="T1" fmla="*/ 3 h 3"/>
                <a:gd name="T2" fmla="*/ 7 w 10"/>
                <a:gd name="T3" fmla="*/ 3 h 3"/>
                <a:gd name="T4" fmla="*/ 4 w 10"/>
                <a:gd name="T5" fmla="*/ 3 h 3"/>
                <a:gd name="T6" fmla="*/ 0 w 10"/>
                <a:gd name="T7" fmla="*/ 2 h 3"/>
                <a:gd name="T8" fmla="*/ 0 w 10"/>
                <a:gd name="T9" fmla="*/ 2 h 3"/>
                <a:gd name="T10" fmla="*/ 0 w 10"/>
                <a:gd name="T11" fmla="*/ 1 h 3"/>
                <a:gd name="T12" fmla="*/ 2 w 10"/>
                <a:gd name="T13" fmla="*/ 0 h 3"/>
                <a:gd name="T14" fmla="*/ 3 w 10"/>
                <a:gd name="T15" fmla="*/ 0 h 3"/>
                <a:gd name="T16" fmla="*/ 7 w 10"/>
                <a:gd name="T17" fmla="*/ 0 h 3"/>
                <a:gd name="T18" fmla="*/ 10 w 10"/>
                <a:gd name="T19" fmla="*/ 0 h 3"/>
                <a:gd name="T20" fmla="*/ 10 w 10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0" name="Freeform 681"/>
            <p:cNvSpPr>
              <a:spLocks/>
            </p:cNvSpPr>
            <p:nvPr/>
          </p:nvSpPr>
          <p:spPr bwMode="auto">
            <a:xfrm>
              <a:off x="8669338" y="4805555"/>
              <a:ext cx="104775" cy="28575"/>
            </a:xfrm>
            <a:custGeom>
              <a:avLst/>
              <a:gdLst>
                <a:gd name="T0" fmla="*/ 11 w 11"/>
                <a:gd name="T1" fmla="*/ 2 h 3"/>
                <a:gd name="T2" fmla="*/ 7 w 11"/>
                <a:gd name="T3" fmla="*/ 2 h 3"/>
                <a:gd name="T4" fmla="*/ 4 w 11"/>
                <a:gd name="T5" fmla="*/ 2 h 3"/>
                <a:gd name="T6" fmla="*/ 0 w 11"/>
                <a:gd name="T7" fmla="*/ 2 h 3"/>
                <a:gd name="T8" fmla="*/ 0 w 11"/>
                <a:gd name="T9" fmla="*/ 1 h 3"/>
                <a:gd name="T10" fmla="*/ 2 w 11"/>
                <a:gd name="T11" fmla="*/ 0 h 3"/>
                <a:gd name="T12" fmla="*/ 3 w 11"/>
                <a:gd name="T13" fmla="*/ 0 h 3"/>
                <a:gd name="T14" fmla="*/ 7 w 11"/>
                <a:gd name="T15" fmla="*/ 0 h 3"/>
                <a:gd name="T16" fmla="*/ 11 w 11"/>
                <a:gd name="T17" fmla="*/ 0 h 3"/>
                <a:gd name="T18" fmla="*/ 11 w 11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1" name="Freeform 682"/>
            <p:cNvSpPr>
              <a:spLocks/>
            </p:cNvSpPr>
            <p:nvPr/>
          </p:nvSpPr>
          <p:spPr bwMode="auto">
            <a:xfrm>
              <a:off x="8669338" y="4853180"/>
              <a:ext cx="104775" cy="190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2 h 2"/>
                <a:gd name="T8" fmla="*/ 0 w 11"/>
                <a:gd name="T9" fmla="*/ 1 h 2"/>
                <a:gd name="T10" fmla="*/ 2 w 11"/>
                <a:gd name="T11" fmla="*/ 0 h 2"/>
                <a:gd name="T12" fmla="*/ 3 w 11"/>
                <a:gd name="T13" fmla="*/ 0 h 2"/>
                <a:gd name="T14" fmla="*/ 7 w 11"/>
                <a:gd name="T15" fmla="*/ 0 h 2"/>
                <a:gd name="T16" fmla="*/ 11 w 11"/>
                <a:gd name="T17" fmla="*/ 0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2" name="Freeform 683"/>
            <p:cNvSpPr>
              <a:spLocks/>
            </p:cNvSpPr>
            <p:nvPr/>
          </p:nvSpPr>
          <p:spPr bwMode="auto">
            <a:xfrm>
              <a:off x="8067675" y="4234055"/>
              <a:ext cx="58738" cy="57150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5 w 6"/>
                <a:gd name="T5" fmla="*/ 0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6 h 6"/>
                <a:gd name="T18" fmla="*/ 6 w 6"/>
                <a:gd name="T19" fmla="*/ 5 h 6"/>
                <a:gd name="T20" fmla="*/ 6 w 6"/>
                <a:gd name="T21" fmla="*/ 4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3" name="Freeform 684"/>
            <p:cNvSpPr>
              <a:spLocks/>
            </p:cNvSpPr>
            <p:nvPr/>
          </p:nvSpPr>
          <p:spPr bwMode="auto">
            <a:xfrm>
              <a:off x="8077200" y="4243580"/>
              <a:ext cx="39688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2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0 w 4"/>
                <a:gd name="T13" fmla="*/ 2 h 4"/>
                <a:gd name="T14" fmla="*/ 0 w 4"/>
                <a:gd name="T15" fmla="*/ 2 h 4"/>
                <a:gd name="T16" fmla="*/ 1 w 4"/>
                <a:gd name="T17" fmla="*/ 3 h 4"/>
                <a:gd name="T18" fmla="*/ 3 w 4"/>
                <a:gd name="T19" fmla="*/ 3 h 4"/>
                <a:gd name="T20" fmla="*/ 4 w 4"/>
                <a:gd name="T21" fmla="*/ 3 h 4"/>
                <a:gd name="T22" fmla="*/ 4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4" name="Rectangle 685"/>
            <p:cNvSpPr>
              <a:spLocks noChangeArrowheads="1"/>
            </p:cNvSpPr>
            <p:nvPr/>
          </p:nvSpPr>
          <p:spPr bwMode="auto">
            <a:xfrm>
              <a:off x="8116888" y="4272155"/>
              <a:ext cx="1588" cy="1588"/>
            </a:xfrm>
            <a:prstGeom prst="rect">
              <a:avLst/>
            </a:pr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5" name="Freeform 686"/>
            <p:cNvSpPr>
              <a:spLocks/>
            </p:cNvSpPr>
            <p:nvPr/>
          </p:nvSpPr>
          <p:spPr bwMode="auto">
            <a:xfrm>
              <a:off x="7600950" y="4367405"/>
              <a:ext cx="381000" cy="352425"/>
            </a:xfrm>
            <a:custGeom>
              <a:avLst/>
              <a:gdLst>
                <a:gd name="T0" fmla="*/ 2 w 40"/>
                <a:gd name="T1" fmla="*/ 1 h 37"/>
                <a:gd name="T2" fmla="*/ 1 w 40"/>
                <a:gd name="T3" fmla="*/ 36 h 37"/>
                <a:gd name="T4" fmla="*/ 38 w 40"/>
                <a:gd name="T5" fmla="*/ 36 h 37"/>
                <a:gd name="T6" fmla="*/ 39 w 40"/>
                <a:gd name="T7" fmla="*/ 1 h 37"/>
                <a:gd name="T8" fmla="*/ 2 w 4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7">
                  <a:moveTo>
                    <a:pt x="2" y="1"/>
                  </a:moveTo>
                  <a:cubicBezTo>
                    <a:pt x="0" y="1"/>
                    <a:pt x="1" y="36"/>
                    <a:pt x="1" y="36"/>
                  </a:cubicBezTo>
                  <a:cubicBezTo>
                    <a:pt x="2" y="37"/>
                    <a:pt x="37" y="36"/>
                    <a:pt x="38" y="36"/>
                  </a:cubicBezTo>
                  <a:cubicBezTo>
                    <a:pt x="40" y="36"/>
                    <a:pt x="39" y="2"/>
                    <a:pt x="39" y="1"/>
                  </a:cubicBezTo>
                  <a:cubicBezTo>
                    <a:pt x="38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6" name="Freeform 687"/>
            <p:cNvSpPr>
              <a:spLocks/>
            </p:cNvSpPr>
            <p:nvPr/>
          </p:nvSpPr>
          <p:spPr bwMode="auto">
            <a:xfrm>
              <a:off x="6315075" y="4719830"/>
              <a:ext cx="76200" cy="466725"/>
            </a:xfrm>
            <a:custGeom>
              <a:avLst/>
              <a:gdLst>
                <a:gd name="T0" fmla="*/ 7 w 8"/>
                <a:gd name="T1" fmla="*/ 48 h 49"/>
                <a:gd name="T2" fmla="*/ 0 w 8"/>
                <a:gd name="T3" fmla="*/ 49 h 49"/>
                <a:gd name="T4" fmla="*/ 0 w 8"/>
                <a:gd name="T5" fmla="*/ 1 h 49"/>
                <a:gd name="T6" fmla="*/ 7 w 8"/>
                <a:gd name="T7" fmla="*/ 1 h 49"/>
                <a:gd name="T8" fmla="*/ 7 w 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9">
                  <a:moveTo>
                    <a:pt x="7" y="48"/>
                  </a:moveTo>
                  <a:cubicBezTo>
                    <a:pt x="7" y="49"/>
                    <a:pt x="3" y="49"/>
                    <a:pt x="0" y="49"/>
                  </a:cubicBezTo>
                  <a:cubicBezTo>
                    <a:pt x="0" y="36"/>
                    <a:pt x="0" y="18"/>
                    <a:pt x="0" y="1"/>
                  </a:cubicBezTo>
                  <a:cubicBezTo>
                    <a:pt x="3" y="1"/>
                    <a:pt x="7" y="0"/>
                    <a:pt x="7" y="1"/>
                  </a:cubicBezTo>
                  <a:cubicBezTo>
                    <a:pt x="8" y="3"/>
                    <a:pt x="8" y="46"/>
                    <a:pt x="7" y="48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7" name="Freeform 688"/>
            <p:cNvSpPr>
              <a:spLocks/>
            </p:cNvSpPr>
            <p:nvPr/>
          </p:nvSpPr>
          <p:spPr bwMode="auto">
            <a:xfrm>
              <a:off x="7772400" y="4329305"/>
              <a:ext cx="19050" cy="923925"/>
            </a:xfrm>
            <a:custGeom>
              <a:avLst/>
              <a:gdLst>
                <a:gd name="T0" fmla="*/ 2 w 2"/>
                <a:gd name="T1" fmla="*/ 81 h 97"/>
                <a:gd name="T2" fmla="*/ 2 w 2"/>
                <a:gd name="T3" fmla="*/ 91 h 97"/>
                <a:gd name="T4" fmla="*/ 2 w 2"/>
                <a:gd name="T5" fmla="*/ 97 h 97"/>
                <a:gd name="T6" fmla="*/ 0 w 2"/>
                <a:gd name="T7" fmla="*/ 97 h 97"/>
                <a:gd name="T8" fmla="*/ 0 w 2"/>
                <a:gd name="T9" fmla="*/ 95 h 97"/>
                <a:gd name="T10" fmla="*/ 0 w 2"/>
                <a:gd name="T11" fmla="*/ 89 h 97"/>
                <a:gd name="T12" fmla="*/ 0 w 2"/>
                <a:gd name="T13" fmla="*/ 78 h 97"/>
                <a:gd name="T14" fmla="*/ 0 w 2"/>
                <a:gd name="T15" fmla="*/ 39 h 97"/>
                <a:gd name="T16" fmla="*/ 0 w 2"/>
                <a:gd name="T17" fmla="*/ 19 h 97"/>
                <a:gd name="T18" fmla="*/ 0 w 2"/>
                <a:gd name="T19" fmla="*/ 9 h 97"/>
                <a:gd name="T20" fmla="*/ 1 w 2"/>
                <a:gd name="T21" fmla="*/ 0 h 97"/>
                <a:gd name="T22" fmla="*/ 2 w 2"/>
                <a:gd name="T23" fmla="*/ 0 h 97"/>
                <a:gd name="T24" fmla="*/ 2 w 2"/>
                <a:gd name="T25" fmla="*/ 10 h 97"/>
                <a:gd name="T26" fmla="*/ 2 w 2"/>
                <a:gd name="T27" fmla="*/ 21 h 97"/>
                <a:gd name="T28" fmla="*/ 2 w 2"/>
                <a:gd name="T29" fmla="*/ 61 h 97"/>
                <a:gd name="T30" fmla="*/ 2 w 2"/>
                <a:gd name="T3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97">
                  <a:moveTo>
                    <a:pt x="2" y="81"/>
                  </a:moveTo>
                  <a:cubicBezTo>
                    <a:pt x="2" y="84"/>
                    <a:pt x="2" y="87"/>
                    <a:pt x="2" y="91"/>
                  </a:cubicBezTo>
                  <a:cubicBezTo>
                    <a:pt x="2" y="93"/>
                    <a:pt x="2" y="95"/>
                    <a:pt x="2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93"/>
                    <a:pt x="0" y="91"/>
                    <a:pt x="0" y="89"/>
                  </a:cubicBezTo>
                  <a:cubicBezTo>
                    <a:pt x="0" y="86"/>
                    <a:pt x="0" y="82"/>
                    <a:pt x="0" y="78"/>
                  </a:cubicBezTo>
                  <a:cubicBezTo>
                    <a:pt x="0" y="65"/>
                    <a:pt x="0" y="52"/>
                    <a:pt x="0" y="39"/>
                  </a:cubicBezTo>
                  <a:cubicBezTo>
                    <a:pt x="0" y="32"/>
                    <a:pt x="0" y="25"/>
                    <a:pt x="0" y="19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2" y="34"/>
                    <a:pt x="2" y="47"/>
                    <a:pt x="2" y="61"/>
                  </a:cubicBezTo>
                  <a:cubicBezTo>
                    <a:pt x="2" y="67"/>
                    <a:pt x="2" y="74"/>
                    <a:pt x="2" y="81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8" name="Freeform 689"/>
            <p:cNvSpPr>
              <a:spLocks/>
            </p:cNvSpPr>
            <p:nvPr/>
          </p:nvSpPr>
          <p:spPr bwMode="auto">
            <a:xfrm>
              <a:off x="7572375" y="5243705"/>
              <a:ext cx="390525" cy="19050"/>
            </a:xfrm>
            <a:custGeom>
              <a:avLst/>
              <a:gdLst>
                <a:gd name="T0" fmla="*/ 41 w 41"/>
                <a:gd name="T1" fmla="*/ 1 h 2"/>
                <a:gd name="T2" fmla="*/ 40 w 41"/>
                <a:gd name="T3" fmla="*/ 0 h 2"/>
                <a:gd name="T4" fmla="*/ 39 w 41"/>
                <a:gd name="T5" fmla="*/ 0 h 2"/>
                <a:gd name="T6" fmla="*/ 38 w 41"/>
                <a:gd name="T7" fmla="*/ 0 h 2"/>
                <a:gd name="T8" fmla="*/ 36 w 41"/>
                <a:gd name="T9" fmla="*/ 0 h 2"/>
                <a:gd name="T10" fmla="*/ 32 w 41"/>
                <a:gd name="T11" fmla="*/ 0 h 2"/>
                <a:gd name="T12" fmla="*/ 24 w 41"/>
                <a:gd name="T13" fmla="*/ 0 h 2"/>
                <a:gd name="T14" fmla="*/ 9 w 41"/>
                <a:gd name="T15" fmla="*/ 0 h 2"/>
                <a:gd name="T16" fmla="*/ 5 w 41"/>
                <a:gd name="T17" fmla="*/ 0 h 2"/>
                <a:gd name="T18" fmla="*/ 3 w 41"/>
                <a:gd name="T19" fmla="*/ 0 h 2"/>
                <a:gd name="T20" fmla="*/ 1 w 41"/>
                <a:gd name="T21" fmla="*/ 0 h 2"/>
                <a:gd name="T22" fmla="*/ 1 w 41"/>
                <a:gd name="T23" fmla="*/ 2 h 2"/>
                <a:gd name="T24" fmla="*/ 4 w 41"/>
                <a:gd name="T25" fmla="*/ 2 h 2"/>
                <a:gd name="T26" fmla="*/ 8 w 41"/>
                <a:gd name="T27" fmla="*/ 2 h 2"/>
                <a:gd name="T28" fmla="*/ 16 w 41"/>
                <a:gd name="T29" fmla="*/ 2 h 2"/>
                <a:gd name="T30" fmla="*/ 31 w 41"/>
                <a:gd name="T31" fmla="*/ 2 h 2"/>
                <a:gd name="T32" fmla="*/ 36 w 41"/>
                <a:gd name="T33" fmla="*/ 2 h 2"/>
                <a:gd name="T34" fmla="*/ 38 w 41"/>
                <a:gd name="T35" fmla="*/ 2 h 2"/>
                <a:gd name="T36" fmla="*/ 39 w 41"/>
                <a:gd name="T37" fmla="*/ 2 h 2"/>
                <a:gd name="T38" fmla="*/ 40 w 41"/>
                <a:gd name="T39" fmla="*/ 2 h 2"/>
                <a:gd name="T40" fmla="*/ 41 w 41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cubicBezTo>
                    <a:pt x="41" y="1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14" y="2"/>
                    <a:pt x="16" y="2"/>
                  </a:cubicBezTo>
                  <a:cubicBezTo>
                    <a:pt x="21" y="2"/>
                    <a:pt x="26" y="2"/>
                    <a:pt x="31" y="2"/>
                  </a:cubicBezTo>
                  <a:cubicBezTo>
                    <a:pt x="33" y="2"/>
                    <a:pt x="34" y="2"/>
                    <a:pt x="36" y="2"/>
                  </a:cubicBezTo>
                  <a:cubicBezTo>
                    <a:pt x="36" y="2"/>
                    <a:pt x="37" y="2"/>
                    <a:pt x="38" y="2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9" name="Freeform 690"/>
            <p:cNvSpPr>
              <a:spLocks/>
            </p:cNvSpPr>
            <p:nvPr/>
          </p:nvSpPr>
          <p:spPr bwMode="auto">
            <a:xfrm>
              <a:off x="7658100" y="4748405"/>
              <a:ext cx="85725" cy="171450"/>
            </a:xfrm>
            <a:custGeom>
              <a:avLst/>
              <a:gdLst>
                <a:gd name="T0" fmla="*/ 1 w 9"/>
                <a:gd name="T1" fmla="*/ 0 h 18"/>
                <a:gd name="T2" fmla="*/ 1 w 9"/>
                <a:gd name="T3" fmla="*/ 18 h 18"/>
                <a:gd name="T4" fmla="*/ 8 w 9"/>
                <a:gd name="T5" fmla="*/ 18 h 18"/>
                <a:gd name="T6" fmla="*/ 8 w 9"/>
                <a:gd name="T7" fmla="*/ 0 h 18"/>
                <a:gd name="T8" fmla="*/ 1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1" y="1"/>
                    <a:pt x="0" y="17"/>
                    <a:pt x="1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9" y="17"/>
                    <a:pt x="9" y="1"/>
                    <a:pt x="8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0" name="Freeform 691"/>
            <p:cNvSpPr>
              <a:spLocks/>
            </p:cNvSpPr>
            <p:nvPr/>
          </p:nvSpPr>
          <p:spPr bwMode="auto">
            <a:xfrm>
              <a:off x="768667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1" name="Freeform 692"/>
            <p:cNvSpPr>
              <a:spLocks/>
            </p:cNvSpPr>
            <p:nvPr/>
          </p:nvSpPr>
          <p:spPr bwMode="auto">
            <a:xfrm>
              <a:off x="7829550" y="4748405"/>
              <a:ext cx="76200" cy="171450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8 w 8"/>
                <a:gd name="T5" fmla="*/ 18 h 18"/>
                <a:gd name="T6" fmla="*/ 8 w 8"/>
                <a:gd name="T7" fmla="*/ 0 h 18"/>
                <a:gd name="T8" fmla="*/ 0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17"/>
                    <a:pt x="0" y="18"/>
                  </a:cubicBezTo>
                  <a:cubicBezTo>
                    <a:pt x="1" y="18"/>
                    <a:pt x="7" y="18"/>
                    <a:pt x="8" y="18"/>
                  </a:cubicBezTo>
                  <a:cubicBezTo>
                    <a:pt x="8" y="17"/>
                    <a:pt x="8" y="1"/>
                    <a:pt x="8" y="0"/>
                  </a:cubicBezTo>
                  <a:cubicBezTo>
                    <a:pt x="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2" name="Freeform 693"/>
            <p:cNvSpPr>
              <a:spLocks/>
            </p:cNvSpPr>
            <p:nvPr/>
          </p:nvSpPr>
          <p:spPr bwMode="auto">
            <a:xfrm>
              <a:off x="7858125" y="4767455"/>
              <a:ext cx="28575" cy="104775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0 h 11"/>
                <a:gd name="T4" fmla="*/ 3 w 3"/>
                <a:gd name="T5" fmla="*/ 10 h 11"/>
                <a:gd name="T6" fmla="*/ 3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ubicBezTo>
                    <a:pt x="3" y="10"/>
                    <a:pt x="3" y="1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3" name="Freeform 694"/>
            <p:cNvSpPr>
              <a:spLocks/>
            </p:cNvSpPr>
            <p:nvPr/>
          </p:nvSpPr>
          <p:spPr bwMode="auto">
            <a:xfrm>
              <a:off x="6315075" y="4300730"/>
              <a:ext cx="2001838" cy="38100"/>
            </a:xfrm>
            <a:custGeom>
              <a:avLst/>
              <a:gdLst>
                <a:gd name="T0" fmla="*/ 210 w 210"/>
                <a:gd name="T1" fmla="*/ 4 h 4"/>
                <a:gd name="T2" fmla="*/ 192 w 210"/>
                <a:gd name="T3" fmla="*/ 4 h 4"/>
                <a:gd name="T4" fmla="*/ 187 w 210"/>
                <a:gd name="T5" fmla="*/ 4 h 4"/>
                <a:gd name="T6" fmla="*/ 168 w 210"/>
                <a:gd name="T7" fmla="*/ 4 h 4"/>
                <a:gd name="T8" fmla="*/ 82 w 210"/>
                <a:gd name="T9" fmla="*/ 4 h 4"/>
                <a:gd name="T10" fmla="*/ 40 w 210"/>
                <a:gd name="T11" fmla="*/ 4 h 4"/>
                <a:gd name="T12" fmla="*/ 18 w 210"/>
                <a:gd name="T13" fmla="*/ 4 h 4"/>
                <a:gd name="T14" fmla="*/ 6 w 210"/>
                <a:gd name="T15" fmla="*/ 4 h 4"/>
                <a:gd name="T16" fmla="*/ 0 w 210"/>
                <a:gd name="T17" fmla="*/ 4 h 4"/>
                <a:gd name="T18" fmla="*/ 0 w 210"/>
                <a:gd name="T19" fmla="*/ 3 h 4"/>
                <a:gd name="T20" fmla="*/ 0 w 210"/>
                <a:gd name="T21" fmla="*/ 3 h 4"/>
                <a:gd name="T22" fmla="*/ 0 w 210"/>
                <a:gd name="T23" fmla="*/ 2 h 4"/>
                <a:gd name="T24" fmla="*/ 0 w 210"/>
                <a:gd name="T25" fmla="*/ 2 h 4"/>
                <a:gd name="T26" fmla="*/ 0 w 210"/>
                <a:gd name="T27" fmla="*/ 1 h 4"/>
                <a:gd name="T28" fmla="*/ 0 w 210"/>
                <a:gd name="T29" fmla="*/ 1 h 4"/>
                <a:gd name="T30" fmla="*/ 0 w 210"/>
                <a:gd name="T31" fmla="*/ 1 h 4"/>
                <a:gd name="T32" fmla="*/ 0 w 210"/>
                <a:gd name="T33" fmla="*/ 1 h 4"/>
                <a:gd name="T34" fmla="*/ 7 w 210"/>
                <a:gd name="T35" fmla="*/ 1 h 4"/>
                <a:gd name="T36" fmla="*/ 7 w 210"/>
                <a:gd name="T37" fmla="*/ 1 h 4"/>
                <a:gd name="T38" fmla="*/ 22 w 210"/>
                <a:gd name="T39" fmla="*/ 1 h 4"/>
                <a:gd name="T40" fmla="*/ 46 w 210"/>
                <a:gd name="T41" fmla="*/ 1 h 4"/>
                <a:gd name="T42" fmla="*/ 89 w 210"/>
                <a:gd name="T43" fmla="*/ 1 h 4"/>
                <a:gd name="T44" fmla="*/ 131 w 210"/>
                <a:gd name="T45" fmla="*/ 1 h 4"/>
                <a:gd name="T46" fmla="*/ 173 w 210"/>
                <a:gd name="T47" fmla="*/ 1 h 4"/>
                <a:gd name="T48" fmla="*/ 209 w 210"/>
                <a:gd name="T49" fmla="*/ 1 h 4"/>
                <a:gd name="T50" fmla="*/ 210 w 210"/>
                <a:gd name="T51" fmla="*/ 2 h 4"/>
                <a:gd name="T52" fmla="*/ 210 w 210"/>
                <a:gd name="T53" fmla="*/ 2 h 4"/>
                <a:gd name="T54" fmla="*/ 210 w 210"/>
                <a:gd name="T55" fmla="*/ 3 h 4"/>
                <a:gd name="T56" fmla="*/ 210 w 210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4">
                  <a:moveTo>
                    <a:pt x="210" y="4"/>
                  </a:moveTo>
                  <a:cubicBezTo>
                    <a:pt x="204" y="4"/>
                    <a:pt x="198" y="4"/>
                    <a:pt x="192" y="4"/>
                  </a:cubicBezTo>
                  <a:cubicBezTo>
                    <a:pt x="190" y="4"/>
                    <a:pt x="189" y="4"/>
                    <a:pt x="187" y="4"/>
                  </a:cubicBezTo>
                  <a:cubicBezTo>
                    <a:pt x="180" y="4"/>
                    <a:pt x="174" y="4"/>
                    <a:pt x="168" y="4"/>
                  </a:cubicBezTo>
                  <a:cubicBezTo>
                    <a:pt x="140" y="4"/>
                    <a:pt x="111" y="4"/>
                    <a:pt x="82" y="4"/>
                  </a:cubicBezTo>
                  <a:cubicBezTo>
                    <a:pt x="68" y="4"/>
                    <a:pt x="54" y="4"/>
                    <a:pt x="40" y="4"/>
                  </a:cubicBezTo>
                  <a:cubicBezTo>
                    <a:pt x="33" y="4"/>
                    <a:pt x="26" y="4"/>
                    <a:pt x="18" y="4"/>
                  </a:cubicBezTo>
                  <a:cubicBezTo>
                    <a:pt x="14" y="4"/>
                    <a:pt x="10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7" y="1"/>
                    <a:pt x="22" y="1"/>
                  </a:cubicBezTo>
                  <a:cubicBezTo>
                    <a:pt x="30" y="1"/>
                    <a:pt x="38" y="1"/>
                    <a:pt x="46" y="1"/>
                  </a:cubicBezTo>
                  <a:cubicBezTo>
                    <a:pt x="60" y="1"/>
                    <a:pt x="74" y="1"/>
                    <a:pt x="89" y="1"/>
                  </a:cubicBezTo>
                  <a:cubicBezTo>
                    <a:pt x="103" y="1"/>
                    <a:pt x="117" y="1"/>
                    <a:pt x="131" y="1"/>
                  </a:cubicBezTo>
                  <a:cubicBezTo>
                    <a:pt x="145" y="1"/>
                    <a:pt x="159" y="1"/>
                    <a:pt x="173" y="1"/>
                  </a:cubicBezTo>
                  <a:cubicBezTo>
                    <a:pt x="185" y="1"/>
                    <a:pt x="197" y="0"/>
                    <a:pt x="209" y="1"/>
                  </a:cubicBezTo>
                  <a:cubicBezTo>
                    <a:pt x="210" y="1"/>
                    <a:pt x="210" y="2"/>
                    <a:pt x="210" y="2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3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4" name="Freeform 695"/>
            <p:cNvSpPr>
              <a:spLocks/>
            </p:cNvSpPr>
            <p:nvPr/>
          </p:nvSpPr>
          <p:spPr bwMode="auto">
            <a:xfrm>
              <a:off x="7562850" y="4319780"/>
              <a:ext cx="19050" cy="942975"/>
            </a:xfrm>
            <a:custGeom>
              <a:avLst/>
              <a:gdLst>
                <a:gd name="T0" fmla="*/ 2 w 2"/>
                <a:gd name="T1" fmla="*/ 89 h 99"/>
                <a:gd name="T2" fmla="*/ 2 w 2"/>
                <a:gd name="T3" fmla="*/ 79 h 99"/>
                <a:gd name="T4" fmla="*/ 2 w 2"/>
                <a:gd name="T5" fmla="*/ 60 h 99"/>
                <a:gd name="T6" fmla="*/ 2 w 2"/>
                <a:gd name="T7" fmla="*/ 22 h 99"/>
                <a:gd name="T8" fmla="*/ 2 w 2"/>
                <a:gd name="T9" fmla="*/ 12 h 99"/>
                <a:gd name="T10" fmla="*/ 2 w 2"/>
                <a:gd name="T11" fmla="*/ 6 h 99"/>
                <a:gd name="T12" fmla="*/ 2 w 2"/>
                <a:gd name="T13" fmla="*/ 1 h 99"/>
                <a:gd name="T14" fmla="*/ 0 w 2"/>
                <a:gd name="T15" fmla="*/ 1 h 99"/>
                <a:gd name="T16" fmla="*/ 0 w 2"/>
                <a:gd name="T17" fmla="*/ 10 h 99"/>
                <a:gd name="T18" fmla="*/ 0 w 2"/>
                <a:gd name="T19" fmla="*/ 20 h 99"/>
                <a:gd name="T20" fmla="*/ 0 w 2"/>
                <a:gd name="T21" fmla="*/ 39 h 99"/>
                <a:gd name="T22" fmla="*/ 0 w 2"/>
                <a:gd name="T23" fmla="*/ 77 h 99"/>
                <a:gd name="T24" fmla="*/ 0 w 2"/>
                <a:gd name="T25" fmla="*/ 87 h 99"/>
                <a:gd name="T26" fmla="*/ 0 w 2"/>
                <a:gd name="T27" fmla="*/ 93 h 99"/>
                <a:gd name="T28" fmla="*/ 0 w 2"/>
                <a:gd name="T29" fmla="*/ 95 h 99"/>
                <a:gd name="T30" fmla="*/ 0 w 2"/>
                <a:gd name="T31" fmla="*/ 98 h 99"/>
                <a:gd name="T32" fmla="*/ 2 w 2"/>
                <a:gd name="T33" fmla="*/ 98 h 99"/>
                <a:gd name="T34" fmla="*/ 2 w 2"/>
                <a:gd name="T35" fmla="*/ 93 h 99"/>
                <a:gd name="T36" fmla="*/ 2 w 2"/>
                <a:gd name="T3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99">
                  <a:moveTo>
                    <a:pt x="2" y="89"/>
                  </a:moveTo>
                  <a:cubicBezTo>
                    <a:pt x="2" y="85"/>
                    <a:pt x="2" y="82"/>
                    <a:pt x="2" y="7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48"/>
                    <a:pt x="2" y="35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7"/>
                    <a:pt x="0" y="20"/>
                  </a:cubicBezTo>
                  <a:cubicBezTo>
                    <a:pt x="0" y="26"/>
                    <a:pt x="0" y="33"/>
                    <a:pt x="0" y="39"/>
                  </a:cubicBezTo>
                  <a:cubicBezTo>
                    <a:pt x="0" y="52"/>
                    <a:pt x="0" y="64"/>
                    <a:pt x="0" y="77"/>
                  </a:cubicBezTo>
                  <a:cubicBezTo>
                    <a:pt x="0" y="80"/>
                    <a:pt x="0" y="84"/>
                    <a:pt x="0" y="87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9"/>
                    <a:pt x="2" y="99"/>
                    <a:pt x="2" y="98"/>
                  </a:cubicBezTo>
                  <a:cubicBezTo>
                    <a:pt x="2" y="97"/>
                    <a:pt x="2" y="95"/>
                    <a:pt x="2" y="93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5" name="Freeform 696"/>
            <p:cNvSpPr>
              <a:spLocks/>
            </p:cNvSpPr>
            <p:nvPr/>
          </p:nvSpPr>
          <p:spPr bwMode="auto">
            <a:xfrm>
              <a:off x="7991475" y="4319780"/>
              <a:ext cx="19050" cy="771525"/>
            </a:xfrm>
            <a:custGeom>
              <a:avLst/>
              <a:gdLst>
                <a:gd name="T0" fmla="*/ 2 w 2"/>
                <a:gd name="T1" fmla="*/ 72 h 81"/>
                <a:gd name="T2" fmla="*/ 2 w 2"/>
                <a:gd name="T3" fmla="*/ 65 h 81"/>
                <a:gd name="T4" fmla="*/ 2 w 2"/>
                <a:gd name="T5" fmla="*/ 49 h 81"/>
                <a:gd name="T6" fmla="*/ 2 w 2"/>
                <a:gd name="T7" fmla="*/ 18 h 81"/>
                <a:gd name="T8" fmla="*/ 2 w 2"/>
                <a:gd name="T9" fmla="*/ 10 h 81"/>
                <a:gd name="T10" fmla="*/ 2 w 2"/>
                <a:gd name="T11" fmla="*/ 5 h 81"/>
                <a:gd name="T12" fmla="*/ 2 w 2"/>
                <a:gd name="T13" fmla="*/ 3 h 81"/>
                <a:gd name="T14" fmla="*/ 2 w 2"/>
                <a:gd name="T15" fmla="*/ 1 h 81"/>
                <a:gd name="T16" fmla="*/ 1 w 2"/>
                <a:gd name="T17" fmla="*/ 0 h 81"/>
                <a:gd name="T18" fmla="*/ 0 w 2"/>
                <a:gd name="T19" fmla="*/ 1 h 81"/>
                <a:gd name="T20" fmla="*/ 0 w 2"/>
                <a:gd name="T21" fmla="*/ 3 h 81"/>
                <a:gd name="T22" fmla="*/ 0 w 2"/>
                <a:gd name="T23" fmla="*/ 5 h 81"/>
                <a:gd name="T24" fmla="*/ 0 w 2"/>
                <a:gd name="T25" fmla="*/ 9 h 81"/>
                <a:gd name="T26" fmla="*/ 0 w 2"/>
                <a:gd name="T27" fmla="*/ 17 h 81"/>
                <a:gd name="T28" fmla="*/ 0 w 2"/>
                <a:gd name="T29" fmla="*/ 32 h 81"/>
                <a:gd name="T30" fmla="*/ 0 w 2"/>
                <a:gd name="T31" fmla="*/ 63 h 81"/>
                <a:gd name="T32" fmla="*/ 0 w 2"/>
                <a:gd name="T33" fmla="*/ 71 h 81"/>
                <a:gd name="T34" fmla="*/ 0 w 2"/>
                <a:gd name="T35" fmla="*/ 76 h 81"/>
                <a:gd name="T36" fmla="*/ 0 w 2"/>
                <a:gd name="T37" fmla="*/ 80 h 81"/>
                <a:gd name="T38" fmla="*/ 2 w 2"/>
                <a:gd name="T39" fmla="*/ 80 h 81"/>
                <a:gd name="T40" fmla="*/ 2 w 2"/>
                <a:gd name="T41" fmla="*/ 76 h 81"/>
                <a:gd name="T42" fmla="*/ 2 w 2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81">
                  <a:moveTo>
                    <a:pt x="2" y="72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60"/>
                    <a:pt x="2" y="54"/>
                    <a:pt x="2" y="49"/>
                  </a:cubicBezTo>
                  <a:cubicBezTo>
                    <a:pt x="2" y="39"/>
                    <a:pt x="2" y="29"/>
                    <a:pt x="2" y="18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42"/>
                    <a:pt x="0" y="53"/>
                    <a:pt x="0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2" y="81"/>
                    <a:pt x="2" y="80"/>
                  </a:cubicBezTo>
                  <a:cubicBezTo>
                    <a:pt x="2" y="79"/>
                    <a:pt x="2" y="77"/>
                    <a:pt x="2" y="76"/>
                  </a:cubicBezTo>
                  <a:cubicBezTo>
                    <a:pt x="2" y="75"/>
                    <a:pt x="2" y="74"/>
                    <a:pt x="2" y="7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6" name="Freeform 697"/>
            <p:cNvSpPr>
              <a:spLocks/>
            </p:cNvSpPr>
            <p:nvPr/>
          </p:nvSpPr>
          <p:spPr bwMode="auto">
            <a:xfrm>
              <a:off x="6286500" y="4672205"/>
              <a:ext cx="1295400" cy="28575"/>
            </a:xfrm>
            <a:custGeom>
              <a:avLst/>
              <a:gdLst>
                <a:gd name="T0" fmla="*/ 136 w 136"/>
                <a:gd name="T1" fmla="*/ 2 h 3"/>
                <a:gd name="T2" fmla="*/ 135 w 136"/>
                <a:gd name="T3" fmla="*/ 1 h 3"/>
                <a:gd name="T4" fmla="*/ 83 w 136"/>
                <a:gd name="T5" fmla="*/ 0 h 3"/>
                <a:gd name="T6" fmla="*/ 31 w 136"/>
                <a:gd name="T7" fmla="*/ 0 h 3"/>
                <a:gd name="T8" fmla="*/ 16 w 136"/>
                <a:gd name="T9" fmla="*/ 0 h 3"/>
                <a:gd name="T10" fmla="*/ 1 w 136"/>
                <a:gd name="T11" fmla="*/ 1 h 3"/>
                <a:gd name="T12" fmla="*/ 1 w 136"/>
                <a:gd name="T13" fmla="*/ 3 h 3"/>
                <a:gd name="T14" fmla="*/ 15 w 136"/>
                <a:gd name="T15" fmla="*/ 3 h 3"/>
                <a:gd name="T16" fmla="*/ 28 w 136"/>
                <a:gd name="T17" fmla="*/ 3 h 3"/>
                <a:gd name="T18" fmla="*/ 54 w 136"/>
                <a:gd name="T19" fmla="*/ 3 h 3"/>
                <a:gd name="T20" fmla="*/ 106 w 136"/>
                <a:gd name="T21" fmla="*/ 3 h 3"/>
                <a:gd name="T22" fmla="*/ 135 w 136"/>
                <a:gd name="T23" fmla="*/ 3 h 3"/>
                <a:gd name="T24" fmla="*/ 136 w 136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">
                  <a:moveTo>
                    <a:pt x="136" y="2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117" y="1"/>
                    <a:pt x="100" y="1"/>
                    <a:pt x="83" y="0"/>
                  </a:cubicBezTo>
                  <a:cubicBezTo>
                    <a:pt x="65" y="0"/>
                    <a:pt x="48" y="0"/>
                    <a:pt x="31" y="0"/>
                  </a:cubicBezTo>
                  <a:cubicBezTo>
                    <a:pt x="26" y="0"/>
                    <a:pt x="21" y="0"/>
                    <a:pt x="16" y="0"/>
                  </a:cubicBez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6" y="3"/>
                    <a:pt x="10" y="3"/>
                    <a:pt x="15" y="3"/>
                  </a:cubicBezTo>
                  <a:cubicBezTo>
                    <a:pt x="19" y="3"/>
                    <a:pt x="23" y="3"/>
                    <a:pt x="28" y="3"/>
                  </a:cubicBezTo>
                  <a:cubicBezTo>
                    <a:pt x="36" y="3"/>
                    <a:pt x="45" y="3"/>
                    <a:pt x="54" y="3"/>
                  </a:cubicBezTo>
                  <a:cubicBezTo>
                    <a:pt x="71" y="3"/>
                    <a:pt x="88" y="3"/>
                    <a:pt x="106" y="3"/>
                  </a:cubicBezTo>
                  <a:cubicBezTo>
                    <a:pt x="115" y="3"/>
                    <a:pt x="125" y="3"/>
                    <a:pt x="135" y="3"/>
                  </a:cubicBezTo>
                  <a:cubicBezTo>
                    <a:pt x="136" y="3"/>
                    <a:pt x="136" y="2"/>
                    <a:pt x="136" y="2"/>
                  </a:cubicBezTo>
                  <a:close/>
                </a:path>
              </a:pathLst>
            </a:custGeom>
            <a:solidFill>
              <a:srgbClr val="CE6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7" name="Freeform 698"/>
            <p:cNvSpPr>
              <a:spLocks/>
            </p:cNvSpPr>
            <p:nvPr/>
          </p:nvSpPr>
          <p:spPr bwMode="auto">
            <a:xfrm>
              <a:off x="6238875" y="5196080"/>
              <a:ext cx="295275" cy="201613"/>
            </a:xfrm>
            <a:custGeom>
              <a:avLst/>
              <a:gdLst>
                <a:gd name="T0" fmla="*/ 31 w 31"/>
                <a:gd name="T1" fmla="*/ 13 h 21"/>
                <a:gd name="T2" fmla="*/ 29 w 31"/>
                <a:gd name="T3" fmla="*/ 19 h 21"/>
                <a:gd name="T4" fmla="*/ 2 w 31"/>
                <a:gd name="T5" fmla="*/ 18 h 21"/>
                <a:gd name="T6" fmla="*/ 1 w 31"/>
                <a:gd name="T7" fmla="*/ 5 h 21"/>
                <a:gd name="T8" fmla="*/ 1 w 31"/>
                <a:gd name="T9" fmla="*/ 3 h 21"/>
                <a:gd name="T10" fmla="*/ 29 w 31"/>
                <a:gd name="T11" fmla="*/ 2 h 21"/>
                <a:gd name="T12" fmla="*/ 31 w 31"/>
                <a:gd name="T13" fmla="*/ 7 h 21"/>
                <a:gd name="T14" fmla="*/ 31 w 31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1">
                  <a:moveTo>
                    <a:pt x="31" y="13"/>
                  </a:moveTo>
                  <a:cubicBezTo>
                    <a:pt x="31" y="16"/>
                    <a:pt x="30" y="18"/>
                    <a:pt x="29" y="19"/>
                  </a:cubicBezTo>
                  <a:cubicBezTo>
                    <a:pt x="28" y="20"/>
                    <a:pt x="5" y="21"/>
                    <a:pt x="2" y="18"/>
                  </a:cubicBezTo>
                  <a:cubicBezTo>
                    <a:pt x="1" y="17"/>
                    <a:pt x="0" y="10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3" y="0"/>
                    <a:pt x="27" y="1"/>
                    <a:pt x="29" y="2"/>
                  </a:cubicBezTo>
                  <a:cubicBezTo>
                    <a:pt x="30" y="3"/>
                    <a:pt x="30" y="5"/>
                    <a:pt x="31" y="7"/>
                  </a:cubicBezTo>
                  <a:cubicBezTo>
                    <a:pt x="31" y="9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8" name="Freeform 699"/>
            <p:cNvSpPr>
              <a:spLocks/>
            </p:cNvSpPr>
            <p:nvPr/>
          </p:nvSpPr>
          <p:spPr bwMode="auto">
            <a:xfrm>
              <a:off x="7934325" y="4881755"/>
              <a:ext cx="925513" cy="476250"/>
            </a:xfrm>
            <a:custGeom>
              <a:avLst/>
              <a:gdLst>
                <a:gd name="T0" fmla="*/ 95 w 97"/>
                <a:gd name="T1" fmla="*/ 50 h 50"/>
                <a:gd name="T2" fmla="*/ 76 w 97"/>
                <a:gd name="T3" fmla="*/ 50 h 50"/>
                <a:gd name="T4" fmla="*/ 66 w 97"/>
                <a:gd name="T5" fmla="*/ 49 h 50"/>
                <a:gd name="T6" fmla="*/ 53 w 97"/>
                <a:gd name="T7" fmla="*/ 19 h 50"/>
                <a:gd name="T8" fmla="*/ 23 w 97"/>
                <a:gd name="T9" fmla="*/ 48 h 50"/>
                <a:gd name="T10" fmla="*/ 15 w 97"/>
                <a:gd name="T11" fmla="*/ 49 h 50"/>
                <a:gd name="T12" fmla="*/ 0 w 97"/>
                <a:gd name="T13" fmla="*/ 49 h 50"/>
                <a:gd name="T14" fmla="*/ 15 w 97"/>
                <a:gd name="T15" fmla="*/ 5 h 50"/>
                <a:gd name="T16" fmla="*/ 91 w 97"/>
                <a:gd name="T17" fmla="*/ 5 h 50"/>
                <a:gd name="T18" fmla="*/ 95 w 9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0">
                  <a:moveTo>
                    <a:pt x="95" y="50"/>
                  </a:moveTo>
                  <a:cubicBezTo>
                    <a:pt x="94" y="50"/>
                    <a:pt x="84" y="50"/>
                    <a:pt x="76" y="50"/>
                  </a:cubicBezTo>
                  <a:cubicBezTo>
                    <a:pt x="71" y="49"/>
                    <a:pt x="66" y="49"/>
                    <a:pt x="66" y="49"/>
                  </a:cubicBezTo>
                  <a:cubicBezTo>
                    <a:pt x="66" y="49"/>
                    <a:pt x="68" y="25"/>
                    <a:pt x="53" y="19"/>
                  </a:cubicBezTo>
                  <a:cubicBezTo>
                    <a:pt x="40" y="14"/>
                    <a:pt x="24" y="21"/>
                    <a:pt x="23" y="48"/>
                  </a:cubicBezTo>
                  <a:cubicBezTo>
                    <a:pt x="23" y="49"/>
                    <a:pt x="19" y="49"/>
                    <a:pt x="15" y="4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8"/>
                    <a:pt x="6" y="11"/>
                    <a:pt x="15" y="5"/>
                  </a:cubicBezTo>
                  <a:cubicBezTo>
                    <a:pt x="23" y="0"/>
                    <a:pt x="86" y="0"/>
                    <a:pt x="91" y="5"/>
                  </a:cubicBezTo>
                  <a:cubicBezTo>
                    <a:pt x="96" y="10"/>
                    <a:pt x="97" y="48"/>
                    <a:pt x="95" y="50"/>
                  </a:cubicBez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9" name="Freeform 700"/>
            <p:cNvSpPr>
              <a:spLocks/>
            </p:cNvSpPr>
            <p:nvPr/>
          </p:nvSpPr>
          <p:spPr bwMode="auto">
            <a:xfrm>
              <a:off x="8010525" y="4881755"/>
              <a:ext cx="811213" cy="419100"/>
            </a:xfrm>
            <a:custGeom>
              <a:avLst/>
              <a:gdLst>
                <a:gd name="T0" fmla="*/ 12 w 85"/>
                <a:gd name="T1" fmla="*/ 7 h 44"/>
                <a:gd name="T2" fmla="*/ 3 w 85"/>
                <a:gd name="T3" fmla="*/ 21 h 44"/>
                <a:gd name="T4" fmla="*/ 16 w 85"/>
                <a:gd name="T5" fmla="*/ 9 h 44"/>
                <a:gd name="T6" fmla="*/ 74 w 85"/>
                <a:gd name="T7" fmla="*/ 11 h 44"/>
                <a:gd name="T8" fmla="*/ 82 w 85"/>
                <a:gd name="T9" fmla="*/ 43 h 44"/>
                <a:gd name="T10" fmla="*/ 81 w 85"/>
                <a:gd name="T11" fmla="*/ 6 h 44"/>
                <a:gd name="T12" fmla="*/ 12 w 85"/>
                <a:gd name="T1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12" y="7"/>
                  </a:moveTo>
                  <a:cubicBezTo>
                    <a:pt x="9" y="8"/>
                    <a:pt x="0" y="22"/>
                    <a:pt x="3" y="21"/>
                  </a:cubicBezTo>
                  <a:cubicBezTo>
                    <a:pt x="3" y="20"/>
                    <a:pt x="10" y="12"/>
                    <a:pt x="16" y="9"/>
                  </a:cubicBezTo>
                  <a:cubicBezTo>
                    <a:pt x="28" y="4"/>
                    <a:pt x="70" y="8"/>
                    <a:pt x="74" y="11"/>
                  </a:cubicBezTo>
                  <a:cubicBezTo>
                    <a:pt x="77" y="14"/>
                    <a:pt x="78" y="44"/>
                    <a:pt x="82" y="43"/>
                  </a:cubicBezTo>
                  <a:cubicBezTo>
                    <a:pt x="85" y="42"/>
                    <a:pt x="84" y="8"/>
                    <a:pt x="81" y="6"/>
                  </a:cubicBezTo>
                  <a:cubicBezTo>
                    <a:pt x="79" y="5"/>
                    <a:pt x="38" y="0"/>
                    <a:pt x="12" y="7"/>
                  </a:cubicBezTo>
                  <a:close/>
                </a:path>
              </a:pathLst>
            </a:custGeom>
            <a:solidFill>
              <a:srgbClr val="FF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0" name="Freeform 701"/>
            <p:cNvSpPr>
              <a:spLocks/>
            </p:cNvSpPr>
            <p:nvPr/>
          </p:nvSpPr>
          <p:spPr bwMode="auto">
            <a:xfrm>
              <a:off x="8067675" y="4977005"/>
              <a:ext cx="592138" cy="381000"/>
            </a:xfrm>
            <a:custGeom>
              <a:avLst/>
              <a:gdLst>
                <a:gd name="T0" fmla="*/ 52 w 62"/>
                <a:gd name="T1" fmla="*/ 39 h 40"/>
                <a:gd name="T2" fmla="*/ 39 w 62"/>
                <a:gd name="T3" fmla="*/ 9 h 40"/>
                <a:gd name="T4" fmla="*/ 9 w 62"/>
                <a:gd name="T5" fmla="*/ 38 h 40"/>
                <a:gd name="T6" fmla="*/ 1 w 62"/>
                <a:gd name="T7" fmla="*/ 39 h 40"/>
                <a:gd name="T8" fmla="*/ 3 w 62"/>
                <a:gd name="T9" fmla="*/ 19 h 40"/>
                <a:gd name="T10" fmla="*/ 26 w 62"/>
                <a:gd name="T11" fmla="*/ 1 h 40"/>
                <a:gd name="T12" fmla="*/ 50 w 62"/>
                <a:gd name="T13" fmla="*/ 5 h 40"/>
                <a:gd name="T14" fmla="*/ 62 w 62"/>
                <a:gd name="T15" fmla="*/ 40 h 40"/>
                <a:gd name="T16" fmla="*/ 52 w 62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0">
                  <a:moveTo>
                    <a:pt x="52" y="39"/>
                  </a:moveTo>
                  <a:cubicBezTo>
                    <a:pt x="52" y="39"/>
                    <a:pt x="54" y="15"/>
                    <a:pt x="39" y="9"/>
                  </a:cubicBezTo>
                  <a:cubicBezTo>
                    <a:pt x="26" y="4"/>
                    <a:pt x="10" y="11"/>
                    <a:pt x="9" y="38"/>
                  </a:cubicBezTo>
                  <a:cubicBezTo>
                    <a:pt x="9" y="39"/>
                    <a:pt x="5" y="39"/>
                    <a:pt x="1" y="39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7" y="9"/>
                    <a:pt x="14" y="2"/>
                    <a:pt x="26" y="1"/>
                  </a:cubicBezTo>
                  <a:cubicBezTo>
                    <a:pt x="37" y="0"/>
                    <a:pt x="41" y="0"/>
                    <a:pt x="50" y="5"/>
                  </a:cubicBezTo>
                  <a:cubicBezTo>
                    <a:pt x="58" y="11"/>
                    <a:pt x="62" y="34"/>
                    <a:pt x="62" y="40"/>
                  </a:cubicBezTo>
                  <a:cubicBezTo>
                    <a:pt x="57" y="39"/>
                    <a:pt x="52" y="39"/>
                    <a:pt x="52" y="39"/>
                  </a:cubicBezTo>
                  <a:close/>
                </a:path>
              </a:pathLst>
            </a:custGeom>
            <a:solidFill>
              <a:srgbClr val="E1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1" name="Freeform 702"/>
            <p:cNvSpPr>
              <a:spLocks/>
            </p:cNvSpPr>
            <p:nvPr/>
          </p:nvSpPr>
          <p:spPr bwMode="auto">
            <a:xfrm>
              <a:off x="8526463" y="4929380"/>
              <a:ext cx="171450" cy="85725"/>
            </a:xfrm>
            <a:custGeom>
              <a:avLst/>
              <a:gdLst>
                <a:gd name="T0" fmla="*/ 15 w 18"/>
                <a:gd name="T1" fmla="*/ 1 h 9"/>
                <a:gd name="T2" fmla="*/ 2 w 18"/>
                <a:gd name="T3" fmla="*/ 2 h 9"/>
                <a:gd name="T4" fmla="*/ 4 w 18"/>
                <a:gd name="T5" fmla="*/ 8 h 9"/>
                <a:gd name="T6" fmla="*/ 17 w 18"/>
                <a:gd name="T7" fmla="*/ 7 h 9"/>
                <a:gd name="T8" fmla="*/ 15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5" y="1"/>
                  </a:moveTo>
                  <a:cubicBezTo>
                    <a:pt x="15" y="1"/>
                    <a:pt x="4" y="0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8"/>
                    <a:pt x="16" y="9"/>
                    <a:pt x="17" y="7"/>
                  </a:cubicBezTo>
                  <a:cubicBezTo>
                    <a:pt x="18" y="6"/>
                    <a:pt x="18" y="2"/>
                    <a:pt x="15" y="1"/>
                  </a:cubicBezTo>
                  <a:close/>
                </a:path>
              </a:pathLst>
            </a:custGeom>
            <a:solidFill>
              <a:srgbClr val="48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2" name="Freeform 703"/>
            <p:cNvSpPr>
              <a:spLocks/>
            </p:cNvSpPr>
            <p:nvPr/>
          </p:nvSpPr>
          <p:spPr bwMode="auto">
            <a:xfrm>
              <a:off x="8555038" y="4948430"/>
              <a:ext cx="114300" cy="47625"/>
            </a:xfrm>
            <a:custGeom>
              <a:avLst/>
              <a:gdLst>
                <a:gd name="T0" fmla="*/ 11 w 12"/>
                <a:gd name="T1" fmla="*/ 4 h 5"/>
                <a:gd name="T2" fmla="*/ 10 w 12"/>
                <a:gd name="T3" fmla="*/ 5 h 5"/>
                <a:gd name="T4" fmla="*/ 3 w 12"/>
                <a:gd name="T5" fmla="*/ 5 h 5"/>
                <a:gd name="T6" fmla="*/ 1 w 12"/>
                <a:gd name="T7" fmla="*/ 1 h 5"/>
                <a:gd name="T8" fmla="*/ 2 w 12"/>
                <a:gd name="T9" fmla="*/ 1 h 5"/>
                <a:gd name="T10" fmla="*/ 10 w 12"/>
                <a:gd name="T11" fmla="*/ 0 h 5"/>
                <a:gd name="T12" fmla="*/ 10 w 12"/>
                <a:gd name="T13" fmla="*/ 0 h 5"/>
                <a:gd name="T14" fmla="*/ 11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1" y="4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4" y="5"/>
                    <a:pt x="3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B8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3" name="Freeform 704"/>
            <p:cNvSpPr>
              <a:spLocks/>
            </p:cNvSpPr>
            <p:nvPr/>
          </p:nvSpPr>
          <p:spPr bwMode="auto">
            <a:xfrm>
              <a:off x="8555038" y="4957955"/>
              <a:ext cx="95250" cy="38100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1 w 10"/>
                <a:gd name="T5" fmla="*/ 0 h 4"/>
                <a:gd name="T6" fmla="*/ 8 w 10"/>
                <a:gd name="T7" fmla="*/ 0 h 4"/>
                <a:gd name="T8" fmla="*/ 8 w 10"/>
                <a:gd name="T9" fmla="*/ 1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4"/>
                    <a:pt x="4" y="4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3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E4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4" name="Freeform 705"/>
            <p:cNvSpPr>
              <a:spLocks/>
            </p:cNvSpPr>
            <p:nvPr/>
          </p:nvSpPr>
          <p:spPr bwMode="auto">
            <a:xfrm>
              <a:off x="8631238" y="5196080"/>
              <a:ext cx="285750" cy="201613"/>
            </a:xfrm>
            <a:custGeom>
              <a:avLst/>
              <a:gdLst>
                <a:gd name="T0" fmla="*/ 29 w 30"/>
                <a:gd name="T1" fmla="*/ 19 h 21"/>
                <a:gd name="T2" fmla="*/ 2 w 30"/>
                <a:gd name="T3" fmla="*/ 18 h 21"/>
                <a:gd name="T4" fmla="*/ 0 w 30"/>
                <a:gd name="T5" fmla="*/ 15 h 21"/>
                <a:gd name="T6" fmla="*/ 0 w 30"/>
                <a:gd name="T7" fmla="*/ 9 h 21"/>
                <a:gd name="T8" fmla="*/ 1 w 30"/>
                <a:gd name="T9" fmla="*/ 3 h 21"/>
                <a:gd name="T10" fmla="*/ 29 w 30"/>
                <a:gd name="T11" fmla="*/ 2 h 21"/>
                <a:gd name="T12" fmla="*/ 30 w 30"/>
                <a:gd name="T13" fmla="*/ 6 h 21"/>
                <a:gd name="T14" fmla="*/ 30 w 30"/>
                <a:gd name="T15" fmla="*/ 8 h 21"/>
                <a:gd name="T16" fmla="*/ 29 w 30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29" y="19"/>
                  </a:moveTo>
                  <a:cubicBezTo>
                    <a:pt x="27" y="20"/>
                    <a:pt x="4" y="21"/>
                    <a:pt x="2" y="18"/>
                  </a:cubicBezTo>
                  <a:cubicBezTo>
                    <a:pt x="1" y="18"/>
                    <a:pt x="1" y="16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12"/>
                    <a:pt x="30" y="18"/>
                    <a:pt x="29" y="19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5" name="Freeform 706"/>
            <p:cNvSpPr>
              <a:spLocks/>
            </p:cNvSpPr>
            <p:nvPr/>
          </p:nvSpPr>
          <p:spPr bwMode="auto">
            <a:xfrm>
              <a:off x="6477000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6" name="Freeform 707"/>
            <p:cNvSpPr>
              <a:spLocks/>
            </p:cNvSpPr>
            <p:nvPr/>
          </p:nvSpPr>
          <p:spPr bwMode="auto">
            <a:xfrm>
              <a:off x="6572250" y="4776980"/>
              <a:ext cx="95250" cy="1047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0 w 10"/>
                <a:gd name="T5" fmla="*/ 6 h 11"/>
                <a:gd name="T6" fmla="*/ 6 w 10"/>
                <a:gd name="T7" fmla="*/ 0 h 11"/>
                <a:gd name="T8" fmla="*/ 10 w 10"/>
                <a:gd name="T9" fmla="*/ 2 h 11"/>
                <a:gd name="T10" fmla="*/ 9 w 10"/>
                <a:gd name="T11" fmla="*/ 3 h 11"/>
                <a:gd name="T12" fmla="*/ 6 w 10"/>
                <a:gd name="T13" fmla="*/ 2 h 11"/>
                <a:gd name="T14" fmla="*/ 2 w 10"/>
                <a:gd name="T15" fmla="*/ 6 h 11"/>
                <a:gd name="T16" fmla="*/ 6 w 10"/>
                <a:gd name="T17" fmla="*/ 9 h 11"/>
                <a:gd name="T18" fmla="*/ 9 w 10"/>
                <a:gd name="T19" fmla="*/ 8 h 11"/>
                <a:gd name="T20" fmla="*/ 10 w 10"/>
                <a:gd name="T2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3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7" name="Freeform 708"/>
            <p:cNvSpPr>
              <a:spLocks/>
            </p:cNvSpPr>
            <p:nvPr/>
          </p:nvSpPr>
          <p:spPr bwMode="auto">
            <a:xfrm>
              <a:off x="6677025" y="4786505"/>
              <a:ext cx="85725" cy="95250"/>
            </a:xfrm>
            <a:custGeom>
              <a:avLst/>
              <a:gdLst>
                <a:gd name="T0" fmla="*/ 48 w 54"/>
                <a:gd name="T1" fmla="*/ 60 h 60"/>
                <a:gd name="T2" fmla="*/ 48 w 54"/>
                <a:gd name="T3" fmla="*/ 36 h 60"/>
                <a:gd name="T4" fmla="*/ 12 w 54"/>
                <a:gd name="T5" fmla="*/ 36 h 60"/>
                <a:gd name="T6" fmla="*/ 12 w 54"/>
                <a:gd name="T7" fmla="*/ 60 h 60"/>
                <a:gd name="T8" fmla="*/ 0 w 54"/>
                <a:gd name="T9" fmla="*/ 60 h 60"/>
                <a:gd name="T10" fmla="*/ 0 w 54"/>
                <a:gd name="T11" fmla="*/ 0 h 60"/>
                <a:gd name="T12" fmla="*/ 12 w 54"/>
                <a:gd name="T13" fmla="*/ 0 h 60"/>
                <a:gd name="T14" fmla="*/ 12 w 54"/>
                <a:gd name="T15" fmla="*/ 24 h 60"/>
                <a:gd name="T16" fmla="*/ 48 w 54"/>
                <a:gd name="T17" fmla="*/ 24 h 60"/>
                <a:gd name="T18" fmla="*/ 48 w 54"/>
                <a:gd name="T19" fmla="*/ 0 h 60"/>
                <a:gd name="T20" fmla="*/ 54 w 54"/>
                <a:gd name="T21" fmla="*/ 0 h 60"/>
                <a:gd name="T22" fmla="*/ 54 w 54"/>
                <a:gd name="T23" fmla="*/ 60 h 60"/>
                <a:gd name="T24" fmla="*/ 48 w 54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8" y="60"/>
                  </a:moveTo>
                  <a:lnTo>
                    <a:pt x="48" y="36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8" name="Freeform 709"/>
            <p:cNvSpPr>
              <a:spLocks noEditPoints="1"/>
            </p:cNvSpPr>
            <p:nvPr/>
          </p:nvSpPr>
          <p:spPr bwMode="auto">
            <a:xfrm>
              <a:off x="67818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9" name="Freeform 710"/>
            <p:cNvSpPr>
              <a:spLocks noEditPoints="1"/>
            </p:cNvSpPr>
            <p:nvPr/>
          </p:nvSpPr>
          <p:spPr bwMode="auto">
            <a:xfrm>
              <a:off x="6896100" y="4776980"/>
              <a:ext cx="104775" cy="10477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6 h 11"/>
                <a:gd name="T10" fmla="*/ 2 w 11"/>
                <a:gd name="T11" fmla="*/ 6 h 11"/>
                <a:gd name="T12" fmla="*/ 5 w 11"/>
                <a:gd name="T13" fmla="*/ 10 h 11"/>
                <a:gd name="T14" fmla="*/ 9 w 11"/>
                <a:gd name="T15" fmla="*/ 6 h 11"/>
                <a:gd name="T16" fmla="*/ 5 w 11"/>
                <a:gd name="T17" fmla="*/ 2 h 11"/>
                <a:gd name="T18" fmla="*/ 2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10"/>
                    <a:pt x="5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4"/>
                    <a:pt x="8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0" name="Freeform 711"/>
            <p:cNvSpPr>
              <a:spLocks/>
            </p:cNvSpPr>
            <p:nvPr/>
          </p:nvSpPr>
          <p:spPr bwMode="auto">
            <a:xfrm>
              <a:off x="7010400" y="4786505"/>
              <a:ext cx="76200" cy="95250"/>
            </a:xfrm>
            <a:custGeom>
              <a:avLst/>
              <a:gdLst>
                <a:gd name="T0" fmla="*/ 12 w 48"/>
                <a:gd name="T1" fmla="*/ 0 h 60"/>
                <a:gd name="T2" fmla="*/ 12 w 48"/>
                <a:gd name="T3" fmla="*/ 48 h 60"/>
                <a:gd name="T4" fmla="*/ 48 w 48"/>
                <a:gd name="T5" fmla="*/ 48 h 60"/>
                <a:gd name="T6" fmla="*/ 48 w 48"/>
                <a:gd name="T7" fmla="*/ 60 h 60"/>
                <a:gd name="T8" fmla="*/ 0 w 48"/>
                <a:gd name="T9" fmla="*/ 60 h 60"/>
                <a:gd name="T10" fmla="*/ 0 w 48"/>
                <a:gd name="T11" fmla="*/ 0 h 60"/>
                <a:gd name="T12" fmla="*/ 12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2" y="0"/>
                  </a:moveTo>
                  <a:lnTo>
                    <a:pt x="12" y="48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1" name="Freeform 712"/>
            <p:cNvSpPr>
              <a:spLocks noEditPoints="1"/>
            </p:cNvSpPr>
            <p:nvPr/>
          </p:nvSpPr>
          <p:spPr bwMode="auto">
            <a:xfrm>
              <a:off x="7124700" y="4786505"/>
              <a:ext cx="85725" cy="9525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5 h 10"/>
                <a:gd name="T4" fmla="*/ 9 w 9"/>
                <a:gd name="T5" fmla="*/ 7 h 10"/>
                <a:gd name="T6" fmla="*/ 5 w 9"/>
                <a:gd name="T7" fmla="*/ 10 h 10"/>
                <a:gd name="T8" fmla="*/ 0 w 9"/>
                <a:gd name="T9" fmla="*/ 10 h 10"/>
                <a:gd name="T10" fmla="*/ 0 w 9"/>
                <a:gd name="T11" fmla="*/ 0 h 10"/>
                <a:gd name="T12" fmla="*/ 5 w 9"/>
                <a:gd name="T13" fmla="*/ 0 h 10"/>
                <a:gd name="T14" fmla="*/ 9 w 9"/>
                <a:gd name="T15" fmla="*/ 3 h 10"/>
                <a:gd name="T16" fmla="*/ 2 w 9"/>
                <a:gd name="T17" fmla="*/ 4 h 10"/>
                <a:gd name="T18" fmla="*/ 5 w 9"/>
                <a:gd name="T19" fmla="*/ 4 h 10"/>
                <a:gd name="T20" fmla="*/ 7 w 9"/>
                <a:gd name="T21" fmla="*/ 3 h 10"/>
                <a:gd name="T22" fmla="*/ 5 w 9"/>
                <a:gd name="T23" fmla="*/ 1 h 10"/>
                <a:gd name="T24" fmla="*/ 2 w 9"/>
                <a:gd name="T25" fmla="*/ 1 h 10"/>
                <a:gd name="T26" fmla="*/ 2 w 9"/>
                <a:gd name="T27" fmla="*/ 4 h 10"/>
                <a:gd name="T28" fmla="*/ 2 w 9"/>
                <a:gd name="T29" fmla="*/ 8 h 10"/>
                <a:gd name="T30" fmla="*/ 5 w 9"/>
                <a:gd name="T31" fmla="*/ 8 h 10"/>
                <a:gd name="T32" fmla="*/ 7 w 9"/>
                <a:gd name="T33" fmla="*/ 7 h 10"/>
                <a:gd name="T34" fmla="*/ 5 w 9"/>
                <a:gd name="T35" fmla="*/ 6 h 10"/>
                <a:gd name="T36" fmla="*/ 2 w 9"/>
                <a:gd name="T37" fmla="*/ 6 h 10"/>
                <a:gd name="T38" fmla="*/ 2 w 9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8" y="4"/>
                    <a:pt x="7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9"/>
                    <a:pt x="7" y="10"/>
                    <a:pt x="5" y="10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3"/>
                  </a:cubicBezTo>
                  <a:close/>
                  <a:moveTo>
                    <a:pt x="2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4"/>
                  </a:lnTo>
                  <a:close/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2" name="Freeform 713"/>
            <p:cNvSpPr>
              <a:spLocks/>
            </p:cNvSpPr>
            <p:nvPr/>
          </p:nvSpPr>
          <p:spPr bwMode="auto">
            <a:xfrm>
              <a:off x="7229475" y="4786505"/>
              <a:ext cx="85725" cy="9525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6 h 10"/>
                <a:gd name="T4" fmla="*/ 4 w 9"/>
                <a:gd name="T5" fmla="*/ 10 h 10"/>
                <a:gd name="T6" fmla="*/ 0 w 9"/>
                <a:gd name="T7" fmla="*/ 6 h 10"/>
                <a:gd name="T8" fmla="*/ 0 w 9"/>
                <a:gd name="T9" fmla="*/ 0 h 10"/>
                <a:gd name="T10" fmla="*/ 2 w 9"/>
                <a:gd name="T11" fmla="*/ 0 h 10"/>
                <a:gd name="T12" fmla="*/ 2 w 9"/>
                <a:gd name="T13" fmla="*/ 6 h 10"/>
                <a:gd name="T14" fmla="*/ 4 w 9"/>
                <a:gd name="T15" fmla="*/ 9 h 10"/>
                <a:gd name="T16" fmla="*/ 7 w 9"/>
                <a:gd name="T17" fmla="*/ 6 h 10"/>
                <a:gd name="T18" fmla="*/ 7 w 9"/>
                <a:gd name="T19" fmla="*/ 0 h 10"/>
                <a:gd name="T20" fmla="*/ 9 w 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3" name="Freeform 714"/>
            <p:cNvSpPr>
              <a:spLocks/>
            </p:cNvSpPr>
            <p:nvPr/>
          </p:nvSpPr>
          <p:spPr bwMode="auto">
            <a:xfrm>
              <a:off x="7324725" y="4776980"/>
              <a:ext cx="85725" cy="104775"/>
            </a:xfrm>
            <a:custGeom>
              <a:avLst/>
              <a:gdLst>
                <a:gd name="T0" fmla="*/ 7 w 9"/>
                <a:gd name="T1" fmla="*/ 3 h 11"/>
                <a:gd name="T2" fmla="*/ 5 w 9"/>
                <a:gd name="T3" fmla="*/ 2 h 11"/>
                <a:gd name="T4" fmla="*/ 3 w 9"/>
                <a:gd name="T5" fmla="*/ 3 h 11"/>
                <a:gd name="T6" fmla="*/ 5 w 9"/>
                <a:gd name="T7" fmla="*/ 5 h 11"/>
                <a:gd name="T8" fmla="*/ 9 w 9"/>
                <a:gd name="T9" fmla="*/ 8 h 11"/>
                <a:gd name="T10" fmla="*/ 5 w 9"/>
                <a:gd name="T11" fmla="*/ 11 h 11"/>
                <a:gd name="T12" fmla="*/ 0 w 9"/>
                <a:gd name="T13" fmla="*/ 9 h 11"/>
                <a:gd name="T14" fmla="*/ 2 w 9"/>
                <a:gd name="T15" fmla="*/ 8 h 11"/>
                <a:gd name="T16" fmla="*/ 5 w 9"/>
                <a:gd name="T17" fmla="*/ 10 h 11"/>
                <a:gd name="T18" fmla="*/ 7 w 9"/>
                <a:gd name="T19" fmla="*/ 8 h 11"/>
                <a:gd name="T20" fmla="*/ 5 w 9"/>
                <a:gd name="T21" fmla="*/ 6 h 11"/>
                <a:gd name="T22" fmla="*/ 1 w 9"/>
                <a:gd name="T23" fmla="*/ 3 h 11"/>
                <a:gd name="T24" fmla="*/ 5 w 9"/>
                <a:gd name="T25" fmla="*/ 0 h 11"/>
                <a:gd name="T26" fmla="*/ 9 w 9"/>
                <a:gd name="T27" fmla="*/ 2 h 11"/>
                <a:gd name="T28" fmla="*/ 7 w 9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7" y="5"/>
                    <a:pt x="9" y="5"/>
                    <a:pt x="9" y="8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3" y="11"/>
                    <a:pt x="1" y="11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3" y="6"/>
                    <a:pt x="1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8" y="1"/>
                    <a:pt x="9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4" name="Freeform 715"/>
            <p:cNvSpPr>
              <a:spLocks/>
            </p:cNvSpPr>
            <p:nvPr/>
          </p:nvSpPr>
          <p:spPr bwMode="auto">
            <a:xfrm>
              <a:off x="6238875" y="5243705"/>
              <a:ext cx="295275" cy="153988"/>
            </a:xfrm>
            <a:custGeom>
              <a:avLst/>
              <a:gdLst>
                <a:gd name="T0" fmla="*/ 31 w 31"/>
                <a:gd name="T1" fmla="*/ 8 h 16"/>
                <a:gd name="T2" fmla="*/ 29 w 31"/>
                <a:gd name="T3" fmla="*/ 14 h 16"/>
                <a:gd name="T4" fmla="*/ 2 w 31"/>
                <a:gd name="T5" fmla="*/ 13 h 16"/>
                <a:gd name="T6" fmla="*/ 1 w 31"/>
                <a:gd name="T7" fmla="*/ 0 h 16"/>
                <a:gd name="T8" fmla="*/ 5 w 31"/>
                <a:gd name="T9" fmla="*/ 9 h 16"/>
                <a:gd name="T10" fmla="*/ 31 w 31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1"/>
                    <a:pt x="30" y="13"/>
                    <a:pt x="29" y="14"/>
                  </a:cubicBezTo>
                  <a:cubicBezTo>
                    <a:pt x="28" y="15"/>
                    <a:pt x="5" y="16"/>
                    <a:pt x="2" y="13"/>
                  </a:cubicBezTo>
                  <a:cubicBezTo>
                    <a:pt x="1" y="12"/>
                    <a:pt x="0" y="5"/>
                    <a:pt x="1" y="0"/>
                  </a:cubicBezTo>
                  <a:cubicBezTo>
                    <a:pt x="2" y="4"/>
                    <a:pt x="4" y="8"/>
                    <a:pt x="5" y="9"/>
                  </a:cubicBezTo>
                  <a:cubicBezTo>
                    <a:pt x="7" y="9"/>
                    <a:pt x="25" y="8"/>
                    <a:pt x="31" y="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5" name="Freeform 716"/>
            <p:cNvSpPr>
              <a:spLocks/>
            </p:cNvSpPr>
            <p:nvPr/>
          </p:nvSpPr>
          <p:spPr bwMode="auto">
            <a:xfrm>
              <a:off x="6248400" y="5196080"/>
              <a:ext cx="285750" cy="66675"/>
            </a:xfrm>
            <a:custGeom>
              <a:avLst/>
              <a:gdLst>
                <a:gd name="T0" fmla="*/ 30 w 30"/>
                <a:gd name="T1" fmla="*/ 7 h 7"/>
                <a:gd name="T2" fmla="*/ 0 w 30"/>
                <a:gd name="T3" fmla="*/ 5 h 7"/>
                <a:gd name="T4" fmla="*/ 0 w 30"/>
                <a:gd name="T5" fmla="*/ 3 h 7"/>
                <a:gd name="T6" fmla="*/ 28 w 30"/>
                <a:gd name="T7" fmla="*/ 2 h 7"/>
                <a:gd name="T8" fmla="*/ 30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2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6" y="1"/>
                    <a:pt x="28" y="2"/>
                  </a:cubicBezTo>
                  <a:cubicBezTo>
                    <a:pt x="29" y="3"/>
                    <a:pt x="29" y="5"/>
                    <a:pt x="30" y="7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6" name="Freeform 717"/>
            <p:cNvSpPr>
              <a:spLocks/>
            </p:cNvSpPr>
            <p:nvPr/>
          </p:nvSpPr>
          <p:spPr bwMode="auto">
            <a:xfrm>
              <a:off x="8631238" y="5272280"/>
              <a:ext cx="285750" cy="125413"/>
            </a:xfrm>
            <a:custGeom>
              <a:avLst/>
              <a:gdLst>
                <a:gd name="T0" fmla="*/ 29 w 30"/>
                <a:gd name="T1" fmla="*/ 11 h 13"/>
                <a:gd name="T2" fmla="*/ 2 w 30"/>
                <a:gd name="T3" fmla="*/ 10 h 13"/>
                <a:gd name="T4" fmla="*/ 0 w 30"/>
                <a:gd name="T5" fmla="*/ 7 h 13"/>
                <a:gd name="T6" fmla="*/ 23 w 30"/>
                <a:gd name="T7" fmla="*/ 6 h 13"/>
                <a:gd name="T8" fmla="*/ 30 w 30"/>
                <a:gd name="T9" fmla="*/ 0 h 13"/>
                <a:gd name="T10" fmla="*/ 29 w 30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9" y="11"/>
                  </a:moveTo>
                  <a:cubicBezTo>
                    <a:pt x="27" y="12"/>
                    <a:pt x="4" y="13"/>
                    <a:pt x="2" y="10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6" y="7"/>
                    <a:pt x="19" y="7"/>
                    <a:pt x="23" y="6"/>
                  </a:cubicBezTo>
                  <a:cubicBezTo>
                    <a:pt x="27" y="5"/>
                    <a:pt x="28" y="5"/>
                    <a:pt x="30" y="0"/>
                  </a:cubicBezTo>
                  <a:cubicBezTo>
                    <a:pt x="30" y="4"/>
                    <a:pt x="30" y="10"/>
                    <a:pt x="29" y="1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7" name="Freeform 718"/>
            <p:cNvSpPr>
              <a:spLocks/>
            </p:cNvSpPr>
            <p:nvPr/>
          </p:nvSpPr>
          <p:spPr bwMode="auto">
            <a:xfrm>
              <a:off x="8631238" y="5196080"/>
              <a:ext cx="285750" cy="85725"/>
            </a:xfrm>
            <a:custGeom>
              <a:avLst/>
              <a:gdLst>
                <a:gd name="T0" fmla="*/ 30 w 30"/>
                <a:gd name="T1" fmla="*/ 6 h 9"/>
                <a:gd name="T2" fmla="*/ 5 w 30"/>
                <a:gd name="T3" fmla="*/ 6 h 9"/>
                <a:gd name="T4" fmla="*/ 0 w 30"/>
                <a:gd name="T5" fmla="*/ 9 h 9"/>
                <a:gd name="T6" fmla="*/ 1 w 30"/>
                <a:gd name="T7" fmla="*/ 3 h 9"/>
                <a:gd name="T8" fmla="*/ 29 w 30"/>
                <a:gd name="T9" fmla="*/ 2 h 9"/>
                <a:gd name="T10" fmla="*/ 30 w 3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30" y="6"/>
                  </a:moveTo>
                  <a:cubicBezTo>
                    <a:pt x="24" y="6"/>
                    <a:pt x="10" y="6"/>
                    <a:pt x="5" y="6"/>
                  </a:cubicBezTo>
                  <a:cubicBezTo>
                    <a:pt x="2" y="6"/>
                    <a:pt x="1" y="7"/>
                    <a:pt x="0" y="9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0"/>
                    <a:pt x="27" y="1"/>
                    <a:pt x="29" y="2"/>
                  </a:cubicBezTo>
                  <a:cubicBezTo>
                    <a:pt x="29" y="3"/>
                    <a:pt x="30" y="4"/>
                    <a:pt x="30" y="6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8" name="Freeform 719"/>
            <p:cNvSpPr>
              <a:spLocks/>
            </p:cNvSpPr>
            <p:nvPr/>
          </p:nvSpPr>
          <p:spPr bwMode="auto">
            <a:xfrm>
              <a:off x="6610350" y="5062730"/>
              <a:ext cx="361950" cy="430213"/>
            </a:xfrm>
            <a:custGeom>
              <a:avLst/>
              <a:gdLst>
                <a:gd name="T0" fmla="*/ 37 w 38"/>
                <a:gd name="T1" fmla="*/ 32 h 45"/>
                <a:gd name="T2" fmla="*/ 8 w 38"/>
                <a:gd name="T3" fmla="*/ 40 h 45"/>
                <a:gd name="T4" fmla="*/ 1 w 38"/>
                <a:gd name="T5" fmla="*/ 18 h 45"/>
                <a:gd name="T6" fmla="*/ 2 w 38"/>
                <a:gd name="T7" fmla="*/ 12 h 45"/>
                <a:gd name="T8" fmla="*/ 20 w 38"/>
                <a:gd name="T9" fmla="*/ 0 h 45"/>
                <a:gd name="T10" fmla="*/ 38 w 38"/>
                <a:gd name="T11" fmla="*/ 23 h 45"/>
                <a:gd name="T12" fmla="*/ 37 w 38"/>
                <a:gd name="T1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37" y="32"/>
                  </a:moveTo>
                  <a:cubicBezTo>
                    <a:pt x="33" y="45"/>
                    <a:pt x="16" y="45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9" name="Freeform 720"/>
            <p:cNvSpPr>
              <a:spLocks/>
            </p:cNvSpPr>
            <p:nvPr/>
          </p:nvSpPr>
          <p:spPr bwMode="auto">
            <a:xfrm>
              <a:off x="6677025" y="514845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7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0" name="Freeform 721"/>
            <p:cNvSpPr>
              <a:spLocks/>
            </p:cNvSpPr>
            <p:nvPr/>
          </p:nvSpPr>
          <p:spPr bwMode="auto">
            <a:xfrm>
              <a:off x="6696075" y="516750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8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1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1" name="Freeform 722"/>
            <p:cNvSpPr>
              <a:spLocks/>
            </p:cNvSpPr>
            <p:nvPr/>
          </p:nvSpPr>
          <p:spPr bwMode="auto">
            <a:xfrm>
              <a:off x="6619875" y="506273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7"/>
                    <a:pt x="1" y="15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2" name="Freeform 723"/>
            <p:cNvSpPr>
              <a:spLocks/>
            </p:cNvSpPr>
            <p:nvPr/>
          </p:nvSpPr>
          <p:spPr bwMode="auto">
            <a:xfrm>
              <a:off x="6829425" y="5253230"/>
              <a:ext cx="38100" cy="38100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1 h 4"/>
                <a:gd name="T16" fmla="*/ 0 w 4"/>
                <a:gd name="T17" fmla="*/ 2 h 4"/>
                <a:gd name="T18" fmla="*/ 0 w 4"/>
                <a:gd name="T19" fmla="*/ 3 h 4"/>
                <a:gd name="T20" fmla="*/ 1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3 w 4"/>
                <a:gd name="T27" fmla="*/ 3 h 4"/>
                <a:gd name="T28" fmla="*/ 3 w 4"/>
                <a:gd name="T29" fmla="*/ 2 h 4"/>
                <a:gd name="T30" fmla="*/ 4 w 4"/>
                <a:gd name="T31" fmla="*/ 2 h 4"/>
                <a:gd name="T32" fmla="*/ 4 w 4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3" name="Freeform 724"/>
            <p:cNvSpPr>
              <a:spLocks/>
            </p:cNvSpPr>
            <p:nvPr/>
          </p:nvSpPr>
          <p:spPr bwMode="auto">
            <a:xfrm>
              <a:off x="6724650" y="5262755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3 w 4"/>
                <a:gd name="T5" fmla="*/ 0 h 3"/>
                <a:gd name="T6" fmla="*/ 3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1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1 w 4"/>
                <a:gd name="T23" fmla="*/ 0 h 3"/>
                <a:gd name="T24" fmla="*/ 0 w 4"/>
                <a:gd name="T25" fmla="*/ 1 h 3"/>
                <a:gd name="T26" fmla="*/ 0 w 4"/>
                <a:gd name="T27" fmla="*/ 2 h 3"/>
                <a:gd name="T28" fmla="*/ 2 w 4"/>
                <a:gd name="T29" fmla="*/ 3 h 3"/>
                <a:gd name="T30" fmla="*/ 2 w 4"/>
                <a:gd name="T31" fmla="*/ 3 h 3"/>
                <a:gd name="T32" fmla="*/ 3 w 4"/>
                <a:gd name="T33" fmla="*/ 3 h 3"/>
                <a:gd name="T34" fmla="*/ 3 w 4"/>
                <a:gd name="T35" fmla="*/ 3 h 3"/>
                <a:gd name="T36" fmla="*/ 3 w 4"/>
                <a:gd name="T37" fmla="*/ 3 h 3"/>
                <a:gd name="T38" fmla="*/ 3 w 4"/>
                <a:gd name="T39" fmla="*/ 3 h 3"/>
                <a:gd name="T40" fmla="*/ 4 w 4"/>
                <a:gd name="T41" fmla="*/ 2 h 3"/>
                <a:gd name="T42" fmla="*/ 4 w 4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4" name="Freeform 725"/>
            <p:cNvSpPr>
              <a:spLocks/>
            </p:cNvSpPr>
            <p:nvPr/>
          </p:nvSpPr>
          <p:spPr bwMode="auto">
            <a:xfrm>
              <a:off x="6781800" y="51960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5" name="Freeform 726"/>
            <p:cNvSpPr>
              <a:spLocks/>
            </p:cNvSpPr>
            <p:nvPr/>
          </p:nvSpPr>
          <p:spPr bwMode="auto">
            <a:xfrm>
              <a:off x="6781800" y="53103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6" name="Freeform 727"/>
            <p:cNvSpPr>
              <a:spLocks/>
            </p:cNvSpPr>
            <p:nvPr/>
          </p:nvSpPr>
          <p:spPr bwMode="auto">
            <a:xfrm>
              <a:off x="6781800" y="525323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7" name="Freeform 728"/>
            <p:cNvSpPr>
              <a:spLocks/>
            </p:cNvSpPr>
            <p:nvPr/>
          </p:nvSpPr>
          <p:spPr bwMode="auto">
            <a:xfrm>
              <a:off x="8183563" y="5081780"/>
              <a:ext cx="361950" cy="420688"/>
            </a:xfrm>
            <a:custGeom>
              <a:avLst/>
              <a:gdLst>
                <a:gd name="T0" fmla="*/ 37 w 38"/>
                <a:gd name="T1" fmla="*/ 32 h 44"/>
                <a:gd name="T2" fmla="*/ 8 w 38"/>
                <a:gd name="T3" fmla="*/ 40 h 44"/>
                <a:gd name="T4" fmla="*/ 1 w 38"/>
                <a:gd name="T5" fmla="*/ 18 h 44"/>
                <a:gd name="T6" fmla="*/ 2 w 38"/>
                <a:gd name="T7" fmla="*/ 12 h 44"/>
                <a:gd name="T8" fmla="*/ 20 w 38"/>
                <a:gd name="T9" fmla="*/ 0 h 44"/>
                <a:gd name="T10" fmla="*/ 38 w 38"/>
                <a:gd name="T11" fmla="*/ 23 h 44"/>
                <a:gd name="T12" fmla="*/ 37 w 38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4">
                  <a:moveTo>
                    <a:pt x="37" y="32"/>
                  </a:moveTo>
                  <a:cubicBezTo>
                    <a:pt x="33" y="44"/>
                    <a:pt x="16" y="44"/>
                    <a:pt x="8" y="40"/>
                  </a:cubicBezTo>
                  <a:cubicBezTo>
                    <a:pt x="2" y="36"/>
                    <a:pt x="0" y="26"/>
                    <a:pt x="1" y="18"/>
                  </a:cubicBezTo>
                  <a:cubicBezTo>
                    <a:pt x="1" y="16"/>
                    <a:pt x="1" y="14"/>
                    <a:pt x="2" y="12"/>
                  </a:cubicBezTo>
                  <a:cubicBezTo>
                    <a:pt x="5" y="4"/>
                    <a:pt x="14" y="0"/>
                    <a:pt x="20" y="0"/>
                  </a:cubicBezTo>
                  <a:cubicBezTo>
                    <a:pt x="32" y="2"/>
                    <a:pt x="38" y="12"/>
                    <a:pt x="38" y="23"/>
                  </a:cubicBezTo>
                  <a:cubicBezTo>
                    <a:pt x="38" y="26"/>
                    <a:pt x="38" y="29"/>
                    <a:pt x="37" y="32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8" name="Freeform 729"/>
            <p:cNvSpPr>
              <a:spLocks/>
            </p:cNvSpPr>
            <p:nvPr/>
          </p:nvSpPr>
          <p:spPr bwMode="auto">
            <a:xfrm>
              <a:off x="8250238" y="5167505"/>
              <a:ext cx="238125" cy="249238"/>
            </a:xfrm>
            <a:custGeom>
              <a:avLst/>
              <a:gdLst>
                <a:gd name="T0" fmla="*/ 8 w 25"/>
                <a:gd name="T1" fmla="*/ 1 h 26"/>
                <a:gd name="T2" fmla="*/ 0 w 25"/>
                <a:gd name="T3" fmla="*/ 14 h 26"/>
                <a:gd name="T4" fmla="*/ 3 w 25"/>
                <a:gd name="T5" fmla="*/ 22 h 26"/>
                <a:gd name="T6" fmla="*/ 11 w 25"/>
                <a:gd name="T7" fmla="*/ 26 h 26"/>
                <a:gd name="T8" fmla="*/ 24 w 25"/>
                <a:gd name="T9" fmla="*/ 17 h 26"/>
                <a:gd name="T10" fmla="*/ 18 w 25"/>
                <a:gd name="T11" fmla="*/ 2 h 26"/>
                <a:gd name="T12" fmla="*/ 16 w 25"/>
                <a:gd name="T13" fmla="*/ 1 h 26"/>
                <a:gd name="T14" fmla="*/ 8 w 2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1" y="16"/>
                    <a:pt x="1" y="19"/>
                    <a:pt x="3" y="22"/>
                  </a:cubicBezTo>
                  <a:cubicBezTo>
                    <a:pt x="5" y="25"/>
                    <a:pt x="8" y="25"/>
                    <a:pt x="11" y="26"/>
                  </a:cubicBezTo>
                  <a:cubicBezTo>
                    <a:pt x="18" y="26"/>
                    <a:pt x="22" y="23"/>
                    <a:pt x="24" y="17"/>
                  </a:cubicBezTo>
                  <a:cubicBezTo>
                    <a:pt x="25" y="12"/>
                    <a:pt x="23" y="4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9" name="Freeform 730"/>
            <p:cNvSpPr>
              <a:spLocks/>
            </p:cNvSpPr>
            <p:nvPr/>
          </p:nvSpPr>
          <p:spPr bwMode="auto">
            <a:xfrm>
              <a:off x="8269288" y="5186555"/>
              <a:ext cx="200025" cy="211138"/>
            </a:xfrm>
            <a:custGeom>
              <a:avLst/>
              <a:gdLst>
                <a:gd name="T0" fmla="*/ 11 w 21"/>
                <a:gd name="T1" fmla="*/ 0 h 22"/>
                <a:gd name="T2" fmla="*/ 1 w 21"/>
                <a:gd name="T3" fmla="*/ 6 h 22"/>
                <a:gd name="T4" fmla="*/ 4 w 21"/>
                <a:gd name="T5" fmla="*/ 20 h 22"/>
                <a:gd name="T6" fmla="*/ 19 w 21"/>
                <a:gd name="T7" fmla="*/ 16 h 22"/>
                <a:gd name="T8" fmla="*/ 14 w 21"/>
                <a:gd name="T9" fmla="*/ 1 h 22"/>
                <a:gd name="T10" fmla="*/ 11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0" y="17"/>
                    <a:pt x="4" y="20"/>
                  </a:cubicBezTo>
                  <a:cubicBezTo>
                    <a:pt x="8" y="22"/>
                    <a:pt x="17" y="22"/>
                    <a:pt x="19" y="16"/>
                  </a:cubicBezTo>
                  <a:cubicBezTo>
                    <a:pt x="21" y="10"/>
                    <a:pt x="20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0" name="Freeform 731"/>
            <p:cNvSpPr>
              <a:spLocks/>
            </p:cNvSpPr>
            <p:nvPr/>
          </p:nvSpPr>
          <p:spPr bwMode="auto">
            <a:xfrm>
              <a:off x="8193088" y="5081780"/>
              <a:ext cx="352425" cy="219075"/>
            </a:xfrm>
            <a:custGeom>
              <a:avLst/>
              <a:gdLst>
                <a:gd name="T0" fmla="*/ 37 w 37"/>
                <a:gd name="T1" fmla="*/ 23 h 23"/>
                <a:gd name="T2" fmla="*/ 33 w 37"/>
                <a:gd name="T3" fmla="*/ 12 h 23"/>
                <a:gd name="T4" fmla="*/ 13 w 37"/>
                <a:gd name="T5" fmla="*/ 5 h 23"/>
                <a:gd name="T6" fmla="*/ 0 w 37"/>
                <a:gd name="T7" fmla="*/ 18 h 23"/>
                <a:gd name="T8" fmla="*/ 1 w 37"/>
                <a:gd name="T9" fmla="*/ 12 h 23"/>
                <a:gd name="T10" fmla="*/ 19 w 37"/>
                <a:gd name="T11" fmla="*/ 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6" y="20"/>
                    <a:pt x="34" y="15"/>
                    <a:pt x="33" y="12"/>
                  </a:cubicBezTo>
                  <a:cubicBezTo>
                    <a:pt x="30" y="7"/>
                    <a:pt x="24" y="3"/>
                    <a:pt x="13" y="5"/>
                  </a:cubicBezTo>
                  <a:cubicBezTo>
                    <a:pt x="5" y="6"/>
                    <a:pt x="1" y="14"/>
                    <a:pt x="0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31" y="2"/>
                    <a:pt x="37" y="12"/>
                    <a:pt x="37" y="23"/>
                  </a:cubicBezTo>
                  <a:close/>
                </a:path>
              </a:pathLst>
            </a:custGeom>
            <a:solidFill>
              <a:srgbClr val="4D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1" name="Freeform 732"/>
            <p:cNvSpPr>
              <a:spLocks/>
            </p:cNvSpPr>
            <p:nvPr/>
          </p:nvSpPr>
          <p:spPr bwMode="auto">
            <a:xfrm>
              <a:off x="8402638" y="527228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1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4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2" name="Freeform 733"/>
            <p:cNvSpPr>
              <a:spLocks/>
            </p:cNvSpPr>
            <p:nvPr/>
          </p:nvSpPr>
          <p:spPr bwMode="auto">
            <a:xfrm>
              <a:off x="8297863" y="527228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1 w 4"/>
                <a:gd name="T23" fmla="*/ 1 h 4"/>
                <a:gd name="T24" fmla="*/ 0 w 4"/>
                <a:gd name="T25" fmla="*/ 2 h 4"/>
                <a:gd name="T26" fmla="*/ 0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3 w 4"/>
                <a:gd name="T33" fmla="*/ 4 h 4"/>
                <a:gd name="T34" fmla="*/ 3 w 4"/>
                <a:gd name="T35" fmla="*/ 4 h 4"/>
                <a:gd name="T36" fmla="*/ 3 w 4"/>
                <a:gd name="T37" fmla="*/ 4 h 4"/>
                <a:gd name="T38" fmla="*/ 3 w 4"/>
                <a:gd name="T39" fmla="*/ 3 h 4"/>
                <a:gd name="T40" fmla="*/ 4 w 4"/>
                <a:gd name="T41" fmla="*/ 3 h 4"/>
                <a:gd name="T42" fmla="*/ 4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3" name="Freeform 734"/>
            <p:cNvSpPr>
              <a:spLocks/>
            </p:cNvSpPr>
            <p:nvPr/>
          </p:nvSpPr>
          <p:spPr bwMode="auto">
            <a:xfrm>
              <a:off x="8355013" y="5215130"/>
              <a:ext cx="38100" cy="3810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1 h 4"/>
                <a:gd name="T6" fmla="*/ 3 w 4"/>
                <a:gd name="T7" fmla="*/ 0 h 4"/>
                <a:gd name="T8" fmla="*/ 2 w 4"/>
                <a:gd name="T9" fmla="*/ 0 h 4"/>
                <a:gd name="T10" fmla="*/ 1 w 4"/>
                <a:gd name="T11" fmla="*/ 0 h 4"/>
                <a:gd name="T12" fmla="*/ 0 w 4"/>
                <a:gd name="T13" fmla="*/ 1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4 h 4"/>
                <a:gd name="T20" fmla="*/ 1 w 4"/>
                <a:gd name="T21" fmla="*/ 4 h 4"/>
                <a:gd name="T22" fmla="*/ 2 w 4"/>
                <a:gd name="T23" fmla="*/ 4 h 4"/>
                <a:gd name="T24" fmla="*/ 3 w 4"/>
                <a:gd name="T25" fmla="*/ 4 h 4"/>
                <a:gd name="T26" fmla="*/ 3 w 4"/>
                <a:gd name="T27" fmla="*/ 4 h 4"/>
                <a:gd name="T28" fmla="*/ 4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4" name="Freeform 735"/>
            <p:cNvSpPr>
              <a:spLocks/>
            </p:cNvSpPr>
            <p:nvPr/>
          </p:nvSpPr>
          <p:spPr bwMode="auto">
            <a:xfrm>
              <a:off x="8355013" y="5329430"/>
              <a:ext cx="38100" cy="28575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1 h 3"/>
                <a:gd name="T16" fmla="*/ 0 w 4"/>
                <a:gd name="T17" fmla="*/ 2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3 w 4"/>
                <a:gd name="T27" fmla="*/ 3 h 3"/>
                <a:gd name="T28" fmla="*/ 3 w 4"/>
                <a:gd name="T29" fmla="*/ 2 h 3"/>
                <a:gd name="T30" fmla="*/ 4 w 4"/>
                <a:gd name="T31" fmla="*/ 2 h 3"/>
                <a:gd name="T32" fmla="*/ 4 w 4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5" name="Freeform 736"/>
            <p:cNvSpPr>
              <a:spLocks/>
            </p:cNvSpPr>
            <p:nvPr/>
          </p:nvSpPr>
          <p:spPr bwMode="auto">
            <a:xfrm>
              <a:off x="8355013" y="5272280"/>
              <a:ext cx="19050" cy="190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416" name="Freeform 1110"/>
          <p:cNvSpPr>
            <a:spLocks/>
          </p:cNvSpPr>
          <p:nvPr/>
        </p:nvSpPr>
        <p:spPr bwMode="auto">
          <a:xfrm>
            <a:off x="20089060" y="2158371"/>
            <a:ext cx="1638475" cy="734428"/>
          </a:xfrm>
          <a:custGeom>
            <a:avLst/>
            <a:gdLst>
              <a:gd name="T0" fmla="*/ 137 w 156"/>
              <a:gd name="T1" fmla="*/ 19 h 70"/>
              <a:gd name="T2" fmla="*/ 98 w 156"/>
              <a:gd name="T3" fmla="*/ 27 h 70"/>
              <a:gd name="T4" fmla="*/ 61 w 156"/>
              <a:gd name="T5" fmla="*/ 1 h 70"/>
              <a:gd name="T6" fmla="*/ 38 w 156"/>
              <a:gd name="T7" fmla="*/ 26 h 70"/>
              <a:gd name="T8" fmla="*/ 12 w 156"/>
              <a:gd name="T9" fmla="*/ 29 h 70"/>
              <a:gd name="T10" fmla="*/ 1 w 156"/>
              <a:gd name="T11" fmla="*/ 51 h 70"/>
              <a:gd name="T12" fmla="*/ 30 w 156"/>
              <a:gd name="T13" fmla="*/ 70 h 70"/>
              <a:gd name="T14" fmla="*/ 30 w 156"/>
              <a:gd name="T15" fmla="*/ 70 h 70"/>
              <a:gd name="T16" fmla="*/ 105 w 156"/>
              <a:gd name="T17" fmla="*/ 69 h 70"/>
              <a:gd name="T18" fmla="*/ 151 w 156"/>
              <a:gd name="T19" fmla="*/ 53 h 70"/>
              <a:gd name="T20" fmla="*/ 137 w 156"/>
              <a:gd name="T2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70">
                <a:moveTo>
                  <a:pt x="137" y="19"/>
                </a:moveTo>
                <a:cubicBezTo>
                  <a:pt x="123" y="12"/>
                  <a:pt x="108" y="17"/>
                  <a:pt x="98" y="27"/>
                </a:cubicBezTo>
                <a:cubicBezTo>
                  <a:pt x="91" y="13"/>
                  <a:pt x="78" y="0"/>
                  <a:pt x="61" y="1"/>
                </a:cubicBezTo>
                <a:cubicBezTo>
                  <a:pt x="48" y="2"/>
                  <a:pt x="37" y="13"/>
                  <a:pt x="38" y="26"/>
                </a:cubicBezTo>
                <a:cubicBezTo>
                  <a:pt x="29" y="25"/>
                  <a:pt x="19" y="24"/>
                  <a:pt x="12" y="29"/>
                </a:cubicBezTo>
                <a:cubicBezTo>
                  <a:pt x="5" y="34"/>
                  <a:pt x="0" y="42"/>
                  <a:pt x="1" y="51"/>
                </a:cubicBezTo>
                <a:cubicBezTo>
                  <a:pt x="3" y="64"/>
                  <a:pt x="16" y="69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55" y="70"/>
                  <a:pt x="80" y="70"/>
                  <a:pt x="105" y="69"/>
                </a:cubicBezTo>
                <a:cubicBezTo>
                  <a:pt x="120" y="69"/>
                  <a:pt x="143" y="70"/>
                  <a:pt x="151" y="53"/>
                </a:cubicBezTo>
                <a:cubicBezTo>
                  <a:pt x="156" y="40"/>
                  <a:pt x="149" y="24"/>
                  <a:pt x="137" y="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7" name="Freeform 1111"/>
          <p:cNvSpPr>
            <a:spLocks/>
          </p:cNvSpPr>
          <p:nvPr/>
        </p:nvSpPr>
        <p:spPr bwMode="auto">
          <a:xfrm>
            <a:off x="17412028" y="1282016"/>
            <a:ext cx="1921754" cy="1238036"/>
          </a:xfrm>
          <a:custGeom>
            <a:avLst/>
            <a:gdLst>
              <a:gd name="T0" fmla="*/ 159 w 183"/>
              <a:gd name="T1" fmla="*/ 33 h 118"/>
              <a:gd name="T2" fmla="*/ 114 w 183"/>
              <a:gd name="T3" fmla="*/ 44 h 118"/>
              <a:gd name="T4" fmla="*/ 70 w 183"/>
              <a:gd name="T5" fmla="*/ 0 h 118"/>
              <a:gd name="T6" fmla="*/ 44 w 183"/>
              <a:gd name="T7" fmla="*/ 39 h 118"/>
              <a:gd name="T8" fmla="*/ 13 w 183"/>
              <a:gd name="T9" fmla="*/ 43 h 118"/>
              <a:gd name="T10" fmla="*/ 2 w 183"/>
              <a:gd name="T11" fmla="*/ 78 h 118"/>
              <a:gd name="T12" fmla="*/ 37 w 183"/>
              <a:gd name="T13" fmla="*/ 110 h 118"/>
              <a:gd name="T14" fmla="*/ 38 w 183"/>
              <a:gd name="T15" fmla="*/ 111 h 118"/>
              <a:gd name="T16" fmla="*/ 125 w 183"/>
              <a:gd name="T17" fmla="*/ 114 h 118"/>
              <a:gd name="T18" fmla="*/ 177 w 183"/>
              <a:gd name="T19" fmla="*/ 90 h 118"/>
              <a:gd name="T20" fmla="*/ 159 w 183"/>
              <a:gd name="T21" fmla="*/ 3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18">
                <a:moveTo>
                  <a:pt x="159" y="33"/>
                </a:moveTo>
                <a:cubicBezTo>
                  <a:pt x="143" y="22"/>
                  <a:pt x="125" y="30"/>
                  <a:pt x="114" y="44"/>
                </a:cubicBezTo>
                <a:cubicBezTo>
                  <a:pt x="105" y="21"/>
                  <a:pt x="90" y="0"/>
                  <a:pt x="70" y="0"/>
                </a:cubicBezTo>
                <a:cubicBezTo>
                  <a:pt x="54" y="0"/>
                  <a:pt x="43" y="18"/>
                  <a:pt x="44" y="39"/>
                </a:cubicBezTo>
                <a:cubicBezTo>
                  <a:pt x="33" y="36"/>
                  <a:pt x="22" y="35"/>
                  <a:pt x="13" y="43"/>
                </a:cubicBezTo>
                <a:cubicBezTo>
                  <a:pt x="5" y="50"/>
                  <a:pt x="0" y="64"/>
                  <a:pt x="2" y="78"/>
                </a:cubicBezTo>
                <a:cubicBezTo>
                  <a:pt x="5" y="99"/>
                  <a:pt x="21" y="108"/>
                  <a:pt x="37" y="110"/>
                </a:cubicBezTo>
                <a:cubicBezTo>
                  <a:pt x="37" y="110"/>
                  <a:pt x="37" y="111"/>
                  <a:pt x="38" y="111"/>
                </a:cubicBezTo>
                <a:cubicBezTo>
                  <a:pt x="67" y="112"/>
                  <a:pt x="96" y="114"/>
                  <a:pt x="125" y="114"/>
                </a:cubicBezTo>
                <a:cubicBezTo>
                  <a:pt x="143" y="114"/>
                  <a:pt x="170" y="118"/>
                  <a:pt x="177" y="90"/>
                </a:cubicBezTo>
                <a:cubicBezTo>
                  <a:pt x="183" y="70"/>
                  <a:pt x="173" y="43"/>
                  <a:pt x="159" y="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418" name="กลุ่ม 417"/>
          <p:cNvGrpSpPr/>
          <p:nvPr/>
        </p:nvGrpSpPr>
        <p:grpSpPr>
          <a:xfrm>
            <a:off x="4160837" y="9090290"/>
            <a:ext cx="1479473" cy="1479858"/>
            <a:chOff x="14492364" y="3973256"/>
            <a:chExt cx="1479473" cy="1479858"/>
          </a:xfrm>
        </p:grpSpPr>
        <p:sp>
          <p:nvSpPr>
            <p:cNvPr id="419" name="Rectangle 139"/>
            <p:cNvSpPr/>
            <p:nvPr/>
          </p:nvSpPr>
          <p:spPr>
            <a:xfrm>
              <a:off x="14492364" y="3973256"/>
              <a:ext cx="1479473" cy="14798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20" name="Freeform 146"/>
            <p:cNvSpPr>
              <a:spLocks noChangeArrowheads="1"/>
            </p:cNvSpPr>
            <p:nvPr/>
          </p:nvSpPr>
          <p:spPr bwMode="auto">
            <a:xfrm>
              <a:off x="14957093" y="4301398"/>
              <a:ext cx="550014" cy="762394"/>
            </a:xfrm>
            <a:custGeom>
              <a:avLst/>
              <a:gdLst>
                <a:gd name="T0" fmla="*/ 318 w 356"/>
                <a:gd name="T1" fmla="*/ 54 h 497"/>
                <a:gd name="T2" fmla="*/ 318 w 356"/>
                <a:gd name="T3" fmla="*/ 54 h 497"/>
                <a:gd name="T4" fmla="*/ 283 w 356"/>
                <a:gd name="T5" fmla="*/ 124 h 497"/>
                <a:gd name="T6" fmla="*/ 71 w 356"/>
                <a:gd name="T7" fmla="*/ 124 h 497"/>
                <a:gd name="T8" fmla="*/ 36 w 356"/>
                <a:gd name="T9" fmla="*/ 54 h 497"/>
                <a:gd name="T10" fmla="*/ 0 w 356"/>
                <a:gd name="T11" fmla="*/ 89 h 497"/>
                <a:gd name="T12" fmla="*/ 0 w 356"/>
                <a:gd name="T13" fmla="*/ 461 h 497"/>
                <a:gd name="T14" fmla="*/ 36 w 356"/>
                <a:gd name="T15" fmla="*/ 496 h 497"/>
                <a:gd name="T16" fmla="*/ 318 w 356"/>
                <a:gd name="T17" fmla="*/ 496 h 497"/>
                <a:gd name="T18" fmla="*/ 355 w 356"/>
                <a:gd name="T19" fmla="*/ 461 h 497"/>
                <a:gd name="T20" fmla="*/ 355 w 356"/>
                <a:gd name="T21" fmla="*/ 89 h 497"/>
                <a:gd name="T22" fmla="*/ 318 w 356"/>
                <a:gd name="T23" fmla="*/ 54 h 497"/>
                <a:gd name="T24" fmla="*/ 265 w 356"/>
                <a:gd name="T25" fmla="*/ 98 h 497"/>
                <a:gd name="T26" fmla="*/ 265 w 356"/>
                <a:gd name="T27" fmla="*/ 98 h 497"/>
                <a:gd name="T28" fmla="*/ 292 w 356"/>
                <a:gd name="T29" fmla="*/ 54 h 497"/>
                <a:gd name="T30" fmla="*/ 230 w 356"/>
                <a:gd name="T31" fmla="*/ 54 h 497"/>
                <a:gd name="T32" fmla="*/ 212 w 356"/>
                <a:gd name="T33" fmla="*/ 0 h 497"/>
                <a:gd name="T34" fmla="*/ 133 w 356"/>
                <a:gd name="T35" fmla="*/ 0 h 497"/>
                <a:gd name="T36" fmla="*/ 115 w 356"/>
                <a:gd name="T37" fmla="*/ 54 h 497"/>
                <a:gd name="T38" fmla="*/ 61 w 356"/>
                <a:gd name="T39" fmla="*/ 54 h 497"/>
                <a:gd name="T40" fmla="*/ 89 w 356"/>
                <a:gd name="T41" fmla="*/ 98 h 497"/>
                <a:gd name="T42" fmla="*/ 265 w 356"/>
                <a:gd name="T43" fmla="*/ 9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97">
                  <a:moveTo>
                    <a:pt x="318" y="54"/>
                  </a:moveTo>
                  <a:lnTo>
                    <a:pt x="318" y="54"/>
                  </a:lnTo>
                  <a:cubicBezTo>
                    <a:pt x="283" y="124"/>
                    <a:pt x="283" y="124"/>
                    <a:pt x="283" y="124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17" y="54"/>
                    <a:pt x="0" y="71"/>
                    <a:pt x="0" y="8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7"/>
                    <a:pt x="17" y="496"/>
                    <a:pt x="36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36" y="496"/>
                    <a:pt x="355" y="487"/>
                    <a:pt x="355" y="461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71"/>
                    <a:pt x="336" y="54"/>
                    <a:pt x="318" y="54"/>
                  </a:cubicBezTo>
                  <a:close/>
                  <a:moveTo>
                    <a:pt x="265" y="98"/>
                  </a:moveTo>
                  <a:lnTo>
                    <a:pt x="265" y="98"/>
                  </a:lnTo>
                  <a:cubicBezTo>
                    <a:pt x="292" y="54"/>
                    <a:pt x="292" y="54"/>
                    <a:pt x="292" y="54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89" y="98"/>
                    <a:pt x="89" y="98"/>
                    <a:pt x="89" y="98"/>
                  </a:cubicBezTo>
                  <a:lnTo>
                    <a:pt x="2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21" name="Round Same Side Corner Rectangle 58"/>
          <p:cNvSpPr/>
          <p:nvPr/>
        </p:nvSpPr>
        <p:spPr>
          <a:xfrm rot="10800000" flipH="1">
            <a:off x="6155824" y="9102405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6823948" y="9067800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grpSp>
        <p:nvGrpSpPr>
          <p:cNvPr id="423" name="กลุ่ม 422"/>
          <p:cNvGrpSpPr/>
          <p:nvPr/>
        </p:nvGrpSpPr>
        <p:grpSpPr>
          <a:xfrm>
            <a:off x="14143547" y="9102404"/>
            <a:ext cx="1479473" cy="1479858"/>
            <a:chOff x="14492364" y="8065566"/>
            <a:chExt cx="1479473" cy="1479858"/>
          </a:xfrm>
        </p:grpSpPr>
        <p:sp>
          <p:nvSpPr>
            <p:cNvPr id="424" name="Rectangle 139"/>
            <p:cNvSpPr/>
            <p:nvPr/>
          </p:nvSpPr>
          <p:spPr>
            <a:xfrm>
              <a:off x="14492364" y="8065566"/>
              <a:ext cx="1479473" cy="147985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25" name="Freeform 69"/>
            <p:cNvSpPr>
              <a:spLocks noChangeArrowheads="1"/>
            </p:cNvSpPr>
            <p:nvPr/>
          </p:nvSpPr>
          <p:spPr bwMode="auto">
            <a:xfrm>
              <a:off x="14926425" y="8472029"/>
              <a:ext cx="740612" cy="658925"/>
            </a:xfrm>
            <a:custGeom>
              <a:avLst/>
              <a:gdLst>
                <a:gd name="T0" fmla="*/ 26 w 479"/>
                <a:gd name="T1" fmla="*/ 123 h 426"/>
                <a:gd name="T2" fmla="*/ 26 w 479"/>
                <a:gd name="T3" fmla="*/ 123 h 426"/>
                <a:gd name="T4" fmla="*/ 451 w 479"/>
                <a:gd name="T5" fmla="*/ 123 h 426"/>
                <a:gd name="T6" fmla="*/ 451 w 479"/>
                <a:gd name="T7" fmla="*/ 106 h 426"/>
                <a:gd name="T8" fmla="*/ 354 w 479"/>
                <a:gd name="T9" fmla="*/ 79 h 426"/>
                <a:gd name="T10" fmla="*/ 336 w 479"/>
                <a:gd name="T11" fmla="*/ 79 h 426"/>
                <a:gd name="T12" fmla="*/ 336 w 479"/>
                <a:gd name="T13" fmla="*/ 0 h 426"/>
                <a:gd name="T14" fmla="*/ 141 w 479"/>
                <a:gd name="T15" fmla="*/ 0 h 426"/>
                <a:gd name="T16" fmla="*/ 141 w 479"/>
                <a:gd name="T17" fmla="*/ 79 h 426"/>
                <a:gd name="T18" fmla="*/ 124 w 479"/>
                <a:gd name="T19" fmla="*/ 79 h 426"/>
                <a:gd name="T20" fmla="*/ 26 w 479"/>
                <a:gd name="T21" fmla="*/ 106 h 426"/>
                <a:gd name="T22" fmla="*/ 26 w 479"/>
                <a:gd name="T23" fmla="*/ 123 h 426"/>
                <a:gd name="T24" fmla="*/ 451 w 479"/>
                <a:gd name="T25" fmla="*/ 159 h 426"/>
                <a:gd name="T26" fmla="*/ 451 w 479"/>
                <a:gd name="T27" fmla="*/ 159 h 426"/>
                <a:gd name="T28" fmla="*/ 26 w 479"/>
                <a:gd name="T29" fmla="*/ 159 h 426"/>
                <a:gd name="T30" fmla="*/ 0 w 479"/>
                <a:gd name="T31" fmla="*/ 185 h 426"/>
                <a:gd name="T32" fmla="*/ 0 w 479"/>
                <a:gd name="T33" fmla="*/ 274 h 426"/>
                <a:gd name="T34" fmla="*/ 26 w 479"/>
                <a:gd name="T35" fmla="*/ 300 h 426"/>
                <a:gd name="T36" fmla="*/ 71 w 479"/>
                <a:gd name="T37" fmla="*/ 300 h 426"/>
                <a:gd name="T38" fmla="*/ 53 w 479"/>
                <a:gd name="T39" fmla="*/ 425 h 426"/>
                <a:gd name="T40" fmla="*/ 425 w 479"/>
                <a:gd name="T41" fmla="*/ 425 h 426"/>
                <a:gd name="T42" fmla="*/ 407 w 479"/>
                <a:gd name="T43" fmla="*/ 300 h 426"/>
                <a:gd name="T44" fmla="*/ 451 w 479"/>
                <a:gd name="T45" fmla="*/ 300 h 426"/>
                <a:gd name="T46" fmla="*/ 478 w 479"/>
                <a:gd name="T47" fmla="*/ 274 h 426"/>
                <a:gd name="T48" fmla="*/ 478 w 479"/>
                <a:gd name="T49" fmla="*/ 185 h 426"/>
                <a:gd name="T50" fmla="*/ 451 w 479"/>
                <a:gd name="T51" fmla="*/ 159 h 426"/>
                <a:gd name="T52" fmla="*/ 97 w 479"/>
                <a:gd name="T53" fmla="*/ 372 h 426"/>
                <a:gd name="T54" fmla="*/ 97 w 479"/>
                <a:gd name="T55" fmla="*/ 372 h 426"/>
                <a:gd name="T56" fmla="*/ 132 w 479"/>
                <a:gd name="T57" fmla="*/ 212 h 426"/>
                <a:gd name="T58" fmla="*/ 345 w 479"/>
                <a:gd name="T59" fmla="*/ 212 h 426"/>
                <a:gd name="T60" fmla="*/ 381 w 479"/>
                <a:gd name="T61" fmla="*/ 372 h 426"/>
                <a:gd name="T62" fmla="*/ 97 w 479"/>
                <a:gd name="T63" fmla="*/ 37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9" h="426">
                  <a:moveTo>
                    <a:pt x="26" y="123"/>
                  </a:moveTo>
                  <a:lnTo>
                    <a:pt x="26" y="123"/>
                  </a:lnTo>
                  <a:cubicBezTo>
                    <a:pt x="451" y="123"/>
                    <a:pt x="451" y="123"/>
                    <a:pt x="451" y="123"/>
                  </a:cubicBezTo>
                  <a:cubicBezTo>
                    <a:pt x="460" y="123"/>
                    <a:pt x="460" y="115"/>
                    <a:pt x="451" y="106"/>
                  </a:cubicBezTo>
                  <a:cubicBezTo>
                    <a:pt x="451" y="106"/>
                    <a:pt x="372" y="79"/>
                    <a:pt x="354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06" y="79"/>
                    <a:pt x="26" y="106"/>
                    <a:pt x="26" y="106"/>
                  </a:cubicBezTo>
                  <a:cubicBezTo>
                    <a:pt x="17" y="115"/>
                    <a:pt x="17" y="123"/>
                    <a:pt x="26" y="123"/>
                  </a:cubicBezTo>
                  <a:close/>
                  <a:moveTo>
                    <a:pt x="451" y="159"/>
                  </a:moveTo>
                  <a:lnTo>
                    <a:pt x="451" y="159"/>
                  </a:lnTo>
                  <a:cubicBezTo>
                    <a:pt x="26" y="159"/>
                    <a:pt x="26" y="159"/>
                    <a:pt x="26" y="159"/>
                  </a:cubicBezTo>
                  <a:cubicBezTo>
                    <a:pt x="8" y="159"/>
                    <a:pt x="0" y="168"/>
                    <a:pt x="0" y="18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3"/>
                    <a:pt x="8" y="300"/>
                    <a:pt x="26" y="300"/>
                  </a:cubicBezTo>
                  <a:cubicBezTo>
                    <a:pt x="71" y="300"/>
                    <a:pt x="71" y="300"/>
                    <a:pt x="71" y="30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25" y="425"/>
                    <a:pt x="425" y="425"/>
                    <a:pt x="425" y="425"/>
                  </a:cubicBezTo>
                  <a:cubicBezTo>
                    <a:pt x="407" y="300"/>
                    <a:pt x="407" y="300"/>
                    <a:pt x="407" y="300"/>
                  </a:cubicBezTo>
                  <a:cubicBezTo>
                    <a:pt x="451" y="300"/>
                    <a:pt x="451" y="300"/>
                    <a:pt x="451" y="300"/>
                  </a:cubicBezTo>
                  <a:cubicBezTo>
                    <a:pt x="469" y="300"/>
                    <a:pt x="478" y="283"/>
                    <a:pt x="478" y="274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68"/>
                    <a:pt x="469" y="159"/>
                    <a:pt x="451" y="159"/>
                  </a:cubicBezTo>
                  <a:close/>
                  <a:moveTo>
                    <a:pt x="97" y="372"/>
                  </a:moveTo>
                  <a:lnTo>
                    <a:pt x="97" y="372"/>
                  </a:lnTo>
                  <a:cubicBezTo>
                    <a:pt x="132" y="212"/>
                    <a:pt x="132" y="212"/>
                    <a:pt x="132" y="212"/>
                  </a:cubicBezTo>
                  <a:cubicBezTo>
                    <a:pt x="345" y="212"/>
                    <a:pt x="345" y="212"/>
                    <a:pt x="345" y="212"/>
                  </a:cubicBezTo>
                  <a:cubicBezTo>
                    <a:pt x="381" y="372"/>
                    <a:pt x="381" y="372"/>
                    <a:pt x="381" y="372"/>
                  </a:cubicBezTo>
                  <a:lnTo>
                    <a:pt x="97" y="3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26" name="Round Same Side Corner Rectangle 58"/>
          <p:cNvSpPr/>
          <p:nvPr/>
        </p:nvSpPr>
        <p:spPr>
          <a:xfrm rot="10800000" flipH="1">
            <a:off x="16138534" y="9114519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16806658" y="9079914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grpSp>
        <p:nvGrpSpPr>
          <p:cNvPr id="428" name="กลุ่ม 427"/>
          <p:cNvGrpSpPr/>
          <p:nvPr/>
        </p:nvGrpSpPr>
        <p:grpSpPr>
          <a:xfrm>
            <a:off x="4160837" y="11170180"/>
            <a:ext cx="1479473" cy="1479858"/>
            <a:chOff x="14492364" y="6053146"/>
            <a:chExt cx="1479473" cy="1479858"/>
          </a:xfrm>
        </p:grpSpPr>
        <p:sp>
          <p:nvSpPr>
            <p:cNvPr id="429" name="Rectangle 139"/>
            <p:cNvSpPr/>
            <p:nvPr/>
          </p:nvSpPr>
          <p:spPr>
            <a:xfrm>
              <a:off x="14492364" y="6053146"/>
              <a:ext cx="1479473" cy="14798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30" name="Freeform 97"/>
            <p:cNvSpPr>
              <a:spLocks noChangeArrowheads="1"/>
            </p:cNvSpPr>
            <p:nvPr/>
          </p:nvSpPr>
          <p:spPr bwMode="auto">
            <a:xfrm>
              <a:off x="14864516" y="6400800"/>
              <a:ext cx="767838" cy="658928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31" name="Round Same Side Corner Rectangle 58"/>
          <p:cNvSpPr/>
          <p:nvPr/>
        </p:nvSpPr>
        <p:spPr>
          <a:xfrm rot="10800000" flipH="1">
            <a:off x="6155824" y="11182295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6823948" y="11147690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  <p:grpSp>
        <p:nvGrpSpPr>
          <p:cNvPr id="433" name="กลุ่ม 432"/>
          <p:cNvGrpSpPr/>
          <p:nvPr/>
        </p:nvGrpSpPr>
        <p:grpSpPr>
          <a:xfrm>
            <a:off x="14143547" y="11182294"/>
            <a:ext cx="1479473" cy="1479858"/>
            <a:chOff x="14492364" y="10145456"/>
            <a:chExt cx="1479473" cy="1479858"/>
          </a:xfrm>
        </p:grpSpPr>
        <p:sp>
          <p:nvSpPr>
            <p:cNvPr id="434" name="Rectangle 139"/>
            <p:cNvSpPr/>
            <p:nvPr/>
          </p:nvSpPr>
          <p:spPr>
            <a:xfrm>
              <a:off x="14492364" y="10145456"/>
              <a:ext cx="1479473" cy="14798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435" name="Freeform 79"/>
            <p:cNvSpPr>
              <a:spLocks noChangeArrowheads="1"/>
            </p:cNvSpPr>
            <p:nvPr/>
          </p:nvSpPr>
          <p:spPr bwMode="auto">
            <a:xfrm>
              <a:off x="14864516" y="10500394"/>
              <a:ext cx="735167" cy="740611"/>
            </a:xfrm>
            <a:custGeom>
              <a:avLst/>
              <a:gdLst>
                <a:gd name="T0" fmla="*/ 239 w 479"/>
                <a:gd name="T1" fmla="*/ 0 h 479"/>
                <a:gd name="T2" fmla="*/ 239 w 479"/>
                <a:gd name="T3" fmla="*/ 0 h 479"/>
                <a:gd name="T4" fmla="*/ 0 w 479"/>
                <a:gd name="T5" fmla="*/ 239 h 479"/>
                <a:gd name="T6" fmla="*/ 239 w 479"/>
                <a:gd name="T7" fmla="*/ 478 h 479"/>
                <a:gd name="T8" fmla="*/ 478 w 479"/>
                <a:gd name="T9" fmla="*/ 239 h 479"/>
                <a:gd name="T10" fmla="*/ 239 w 479"/>
                <a:gd name="T11" fmla="*/ 0 h 479"/>
                <a:gd name="T12" fmla="*/ 443 w 479"/>
                <a:gd name="T13" fmla="*/ 239 h 479"/>
                <a:gd name="T14" fmla="*/ 443 w 479"/>
                <a:gd name="T15" fmla="*/ 239 h 479"/>
                <a:gd name="T16" fmla="*/ 399 w 479"/>
                <a:gd name="T17" fmla="*/ 363 h 479"/>
                <a:gd name="T18" fmla="*/ 390 w 479"/>
                <a:gd name="T19" fmla="*/ 328 h 479"/>
                <a:gd name="T20" fmla="*/ 399 w 479"/>
                <a:gd name="T21" fmla="*/ 257 h 479"/>
                <a:gd name="T22" fmla="*/ 372 w 479"/>
                <a:gd name="T23" fmla="*/ 204 h 479"/>
                <a:gd name="T24" fmla="*/ 319 w 479"/>
                <a:gd name="T25" fmla="*/ 178 h 479"/>
                <a:gd name="T26" fmla="*/ 346 w 479"/>
                <a:gd name="T27" fmla="*/ 88 h 479"/>
                <a:gd name="T28" fmla="*/ 293 w 479"/>
                <a:gd name="T29" fmla="*/ 62 h 479"/>
                <a:gd name="T30" fmla="*/ 301 w 479"/>
                <a:gd name="T31" fmla="*/ 53 h 479"/>
                <a:gd name="T32" fmla="*/ 443 w 479"/>
                <a:gd name="T33" fmla="*/ 239 h 479"/>
                <a:gd name="T34" fmla="*/ 212 w 479"/>
                <a:gd name="T35" fmla="*/ 44 h 479"/>
                <a:gd name="T36" fmla="*/ 212 w 479"/>
                <a:gd name="T37" fmla="*/ 44 h 479"/>
                <a:gd name="T38" fmla="*/ 186 w 479"/>
                <a:gd name="T39" fmla="*/ 62 h 479"/>
                <a:gd name="T40" fmla="*/ 150 w 479"/>
                <a:gd name="T41" fmla="*/ 88 h 479"/>
                <a:gd name="T42" fmla="*/ 115 w 479"/>
                <a:gd name="T43" fmla="*/ 133 h 479"/>
                <a:gd name="T44" fmla="*/ 133 w 479"/>
                <a:gd name="T45" fmla="*/ 159 h 479"/>
                <a:gd name="T46" fmla="*/ 177 w 479"/>
                <a:gd name="T47" fmla="*/ 159 h 479"/>
                <a:gd name="T48" fmla="*/ 248 w 479"/>
                <a:gd name="T49" fmla="*/ 239 h 479"/>
                <a:gd name="T50" fmla="*/ 186 w 479"/>
                <a:gd name="T51" fmla="*/ 292 h 479"/>
                <a:gd name="T52" fmla="*/ 177 w 479"/>
                <a:gd name="T53" fmla="*/ 337 h 479"/>
                <a:gd name="T54" fmla="*/ 177 w 479"/>
                <a:gd name="T55" fmla="*/ 390 h 479"/>
                <a:gd name="T56" fmla="*/ 133 w 479"/>
                <a:gd name="T57" fmla="*/ 345 h 479"/>
                <a:gd name="T58" fmla="*/ 124 w 479"/>
                <a:gd name="T59" fmla="*/ 284 h 479"/>
                <a:gd name="T60" fmla="*/ 88 w 479"/>
                <a:gd name="T61" fmla="*/ 239 h 479"/>
                <a:gd name="T62" fmla="*/ 106 w 479"/>
                <a:gd name="T63" fmla="*/ 186 h 479"/>
                <a:gd name="T64" fmla="*/ 53 w 479"/>
                <a:gd name="T65" fmla="*/ 169 h 479"/>
                <a:gd name="T66" fmla="*/ 212 w 479"/>
                <a:gd name="T67" fmla="*/ 44 h 479"/>
                <a:gd name="T68" fmla="*/ 177 w 479"/>
                <a:gd name="T69" fmla="*/ 434 h 479"/>
                <a:gd name="T70" fmla="*/ 177 w 479"/>
                <a:gd name="T71" fmla="*/ 434 h 479"/>
                <a:gd name="T72" fmla="*/ 204 w 479"/>
                <a:gd name="T73" fmla="*/ 416 h 479"/>
                <a:gd name="T74" fmla="*/ 239 w 479"/>
                <a:gd name="T75" fmla="*/ 407 h 479"/>
                <a:gd name="T76" fmla="*/ 293 w 479"/>
                <a:gd name="T77" fmla="*/ 390 h 479"/>
                <a:gd name="T78" fmla="*/ 354 w 479"/>
                <a:gd name="T79" fmla="*/ 407 h 479"/>
                <a:gd name="T80" fmla="*/ 239 w 479"/>
                <a:gd name="T81" fmla="*/ 443 h 479"/>
                <a:gd name="T82" fmla="*/ 177 w 479"/>
                <a:gd name="T83" fmla="*/ 43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9" h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436" name="Round Same Side Corner Rectangle 58"/>
          <p:cNvSpPr/>
          <p:nvPr/>
        </p:nvSpPr>
        <p:spPr>
          <a:xfrm rot="10800000" flipH="1">
            <a:off x="16138534" y="11194409"/>
            <a:ext cx="192174" cy="160048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16806658" y="11159804"/>
            <a:ext cx="4912362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Lorem Ipsum has two main data statistical this methodologies important Data analysis which summarizes.</a:t>
            </a:r>
          </a:p>
        </p:txBody>
      </p:sp>
    </p:spTree>
    <p:extLst>
      <p:ext uri="{BB962C8B-B14F-4D97-AF65-F5344CB8AC3E}">
        <p14:creationId xmlns:p14="http://schemas.microsoft.com/office/powerpoint/2010/main" val="1914591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16" grpId="0" animBg="1"/>
      <p:bldP spid="417" grpId="0" animBg="1"/>
      <p:bldP spid="421" grpId="0" animBg="1"/>
      <p:bldP spid="422" grpId="0"/>
      <p:bldP spid="426" grpId="0" animBg="1"/>
      <p:bldP spid="427" grpId="0"/>
      <p:bldP spid="431" grpId="0" animBg="1"/>
      <p:bldP spid="432" grpId="0"/>
      <p:bldP spid="436" grpId="0" animBg="1"/>
      <p:bldP spid="437" grpId="0"/>
    </p:bldLst>
  </p:timing>
</p:sld>
</file>

<file path=ppt/theme/theme1.xml><?xml version="1.0" encoding="utf-8"?>
<a:theme xmlns:a="http://schemas.openxmlformats.org/drawingml/2006/main" name="1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26592</TotalTime>
  <Words>3577</Words>
  <PresentationFormat>Tùy chỉnh</PresentationFormat>
  <Paragraphs>525</Paragraphs>
  <Slides>51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51</vt:i4>
      </vt:variant>
    </vt:vector>
  </HeadingPairs>
  <TitlesOfParts>
    <vt:vector size="62" baseType="lpstr">
      <vt:lpstr>Arial</vt:lpstr>
      <vt:lpstr>Calibri</vt:lpstr>
      <vt:lpstr>Calibri Light</vt:lpstr>
      <vt:lpstr>Lato</vt:lpstr>
      <vt:lpstr>Lato Black</vt:lpstr>
      <vt:lpstr>Lato Light</vt:lpstr>
      <vt:lpstr>Lato Regular</vt:lpstr>
      <vt:lpstr>1_การออกแบบที่กำหนดเอง</vt:lpstr>
      <vt:lpstr>การออกแบบที่กำหนดเอง</vt:lpstr>
      <vt:lpstr>ชุดรูปแบบของ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2017-10-18T13:25:00Z</dcterms:created>
  <dcterms:modified xsi:type="dcterms:W3CDTF">2023-09-16T10:24:52Z</dcterms:modified>
</cp:coreProperties>
</file>