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55"/>
  </p:notesMasterIdLst>
  <p:handoutMasterIdLst>
    <p:handoutMasterId r:id="rId56"/>
  </p:handoutMasterIdLst>
  <p:sldIdLst>
    <p:sldId id="258" r:id="rId3"/>
    <p:sldId id="257" r:id="rId4"/>
    <p:sldId id="259" r:id="rId5"/>
    <p:sldId id="260" r:id="rId6"/>
    <p:sldId id="537" r:id="rId7"/>
    <p:sldId id="522" r:id="rId8"/>
    <p:sldId id="320" r:id="rId9"/>
    <p:sldId id="562" r:id="rId10"/>
    <p:sldId id="374" r:id="rId11"/>
    <p:sldId id="542" r:id="rId12"/>
    <p:sldId id="543" r:id="rId13"/>
    <p:sldId id="544" r:id="rId14"/>
    <p:sldId id="545" r:id="rId15"/>
    <p:sldId id="552" r:id="rId16"/>
    <p:sldId id="318" r:id="rId17"/>
    <p:sldId id="563" r:id="rId18"/>
    <p:sldId id="564" r:id="rId19"/>
    <p:sldId id="357" r:id="rId20"/>
    <p:sldId id="465" r:id="rId21"/>
    <p:sldId id="557" r:id="rId22"/>
    <p:sldId id="558" r:id="rId23"/>
    <p:sldId id="559" r:id="rId24"/>
    <p:sldId id="561" r:id="rId25"/>
    <p:sldId id="451" r:id="rId26"/>
    <p:sldId id="492" r:id="rId27"/>
    <p:sldId id="372" r:id="rId28"/>
    <p:sldId id="337" r:id="rId29"/>
    <p:sldId id="338" r:id="rId30"/>
    <p:sldId id="339" r:id="rId31"/>
    <p:sldId id="493" r:id="rId32"/>
    <p:sldId id="341" r:id="rId33"/>
    <p:sldId id="342" r:id="rId34"/>
    <p:sldId id="343" r:id="rId35"/>
    <p:sldId id="344" r:id="rId36"/>
    <p:sldId id="358" r:id="rId37"/>
    <p:sldId id="359" r:id="rId38"/>
    <p:sldId id="360" r:id="rId39"/>
    <p:sldId id="383" r:id="rId40"/>
    <p:sldId id="384" r:id="rId41"/>
    <p:sldId id="575" r:id="rId42"/>
    <p:sldId id="385" r:id="rId43"/>
    <p:sldId id="368" r:id="rId44"/>
    <p:sldId id="396" r:id="rId45"/>
    <p:sldId id="456" r:id="rId46"/>
    <p:sldId id="457" r:id="rId47"/>
    <p:sldId id="573" r:id="rId48"/>
    <p:sldId id="574" r:id="rId49"/>
    <p:sldId id="571" r:id="rId50"/>
    <p:sldId id="572" r:id="rId51"/>
    <p:sldId id="373" r:id="rId52"/>
    <p:sldId id="394" r:id="rId53"/>
    <p:sldId id="38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3BA5"/>
    <a:srgbClr val="FFFFFF"/>
    <a:srgbClr val="0B488C"/>
    <a:srgbClr val="359ACF"/>
    <a:srgbClr val="16609F"/>
    <a:srgbClr val="0F5698"/>
    <a:srgbClr val="DC4536"/>
    <a:srgbClr val="D28B18"/>
    <a:srgbClr val="215381"/>
    <a:srgbClr val="056D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8" autoAdjust="0"/>
    <p:restoredTop sz="87043" autoAdjust="0"/>
  </p:normalViewPr>
  <p:slideViewPr>
    <p:cSldViewPr snapToGrid="0">
      <p:cViewPr varScale="1">
        <p:scale>
          <a:sx n="70" d="100"/>
          <a:sy n="70" d="100"/>
        </p:scale>
        <p:origin x="1214"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6" d="100"/>
          <a:sy n="56" d="100"/>
        </p:scale>
        <p:origin x="1980"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C514F1-C6C9-4046-A840-654B41735431}" type="datetimeFigureOut">
              <a:rPr lang="en-US" smtClean="0"/>
              <a:t>6/6/2023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AE7CC3-26F3-4629-AC53-A518528CACF4}" type="slidenum">
              <a:rPr lang="en-US" smtClean="0"/>
              <a:t>‹#›</a:t>
            </a:fld>
            <a:endParaRPr lang="en-US"/>
          </a:p>
        </p:txBody>
      </p:sp>
    </p:spTree>
    <p:extLst>
      <p:ext uri="{BB962C8B-B14F-4D97-AF65-F5344CB8AC3E}">
        <p14:creationId xmlns:p14="http://schemas.microsoft.com/office/powerpoint/2010/main" val="4118208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6/6/2023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2</a:t>
            </a:fld>
            <a:endParaRPr lang="en-US"/>
          </a:p>
        </p:txBody>
      </p:sp>
    </p:spTree>
    <p:extLst>
      <p:ext uri="{BB962C8B-B14F-4D97-AF65-F5344CB8AC3E}">
        <p14:creationId xmlns:p14="http://schemas.microsoft.com/office/powerpoint/2010/main" val="297876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13</a:t>
            </a:fld>
            <a:endParaRPr lang="en-US"/>
          </a:p>
        </p:txBody>
      </p:sp>
    </p:spTree>
    <p:extLst>
      <p:ext uri="{BB962C8B-B14F-4D97-AF65-F5344CB8AC3E}">
        <p14:creationId xmlns:p14="http://schemas.microsoft.com/office/powerpoint/2010/main" val="3722915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14</a:t>
            </a:fld>
            <a:endParaRPr lang="en-US"/>
          </a:p>
        </p:txBody>
      </p:sp>
    </p:spTree>
    <p:extLst>
      <p:ext uri="{BB962C8B-B14F-4D97-AF65-F5344CB8AC3E}">
        <p14:creationId xmlns:p14="http://schemas.microsoft.com/office/powerpoint/2010/main" val="834127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15</a:t>
            </a:fld>
            <a:endParaRPr lang="en-US"/>
          </a:p>
        </p:txBody>
      </p:sp>
    </p:spTree>
    <p:extLst>
      <p:ext uri="{BB962C8B-B14F-4D97-AF65-F5344CB8AC3E}">
        <p14:creationId xmlns:p14="http://schemas.microsoft.com/office/powerpoint/2010/main" val="177981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16</a:t>
            </a:fld>
            <a:endParaRPr lang="en-US"/>
          </a:p>
        </p:txBody>
      </p:sp>
    </p:spTree>
    <p:extLst>
      <p:ext uri="{BB962C8B-B14F-4D97-AF65-F5344CB8AC3E}">
        <p14:creationId xmlns:p14="http://schemas.microsoft.com/office/powerpoint/2010/main" val="1831869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17</a:t>
            </a:fld>
            <a:endParaRPr lang="en-US"/>
          </a:p>
        </p:txBody>
      </p:sp>
    </p:spTree>
    <p:extLst>
      <p:ext uri="{BB962C8B-B14F-4D97-AF65-F5344CB8AC3E}">
        <p14:creationId xmlns:p14="http://schemas.microsoft.com/office/powerpoint/2010/main" val="2085804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Phẩm</a:t>
            </a:r>
            <a:r>
              <a:rPr lang="en-US"/>
              <a:t> </a:t>
            </a:r>
            <a:r>
              <a:rPr lang="en-US" err="1"/>
              <a:t>chất</a:t>
            </a:r>
            <a:r>
              <a:rPr lang="en-US"/>
              <a:t>:</a:t>
            </a:r>
            <a:r>
              <a:rPr lang="en-US" baseline="0"/>
              <a:t> </a:t>
            </a:r>
            <a:r>
              <a:rPr lang="en-US" baseline="0" err="1"/>
              <a:t>yêu</a:t>
            </a:r>
            <a:r>
              <a:rPr lang="en-US" baseline="0"/>
              <a:t> </a:t>
            </a:r>
            <a:r>
              <a:rPr lang="en-US" baseline="0" err="1"/>
              <a:t>nước</a:t>
            </a:r>
            <a:r>
              <a:rPr lang="en-US" baseline="0"/>
              <a:t> – </a:t>
            </a:r>
            <a:r>
              <a:rPr lang="en-US" baseline="0" err="1"/>
              <a:t>trách</a:t>
            </a:r>
            <a:r>
              <a:rPr lang="en-US" baseline="0"/>
              <a:t> </a:t>
            </a:r>
            <a:r>
              <a:rPr lang="en-US" baseline="0" err="1"/>
              <a:t>nhiệm</a:t>
            </a:r>
            <a:r>
              <a:rPr lang="en-US" baseline="0"/>
              <a:t> – </a:t>
            </a:r>
            <a:r>
              <a:rPr lang="en-US" baseline="0" err="1"/>
              <a:t>chăm</a:t>
            </a:r>
            <a:r>
              <a:rPr lang="en-US" baseline="0"/>
              <a:t> </a:t>
            </a:r>
            <a:r>
              <a:rPr lang="en-US" baseline="0" err="1"/>
              <a:t>chỉ</a:t>
            </a:r>
            <a:r>
              <a:rPr lang="en-US" baseline="0"/>
              <a:t> - </a:t>
            </a:r>
            <a:r>
              <a:rPr lang="en-US" baseline="0" err="1"/>
              <a:t>trung</a:t>
            </a:r>
            <a:r>
              <a:rPr lang="en-US" baseline="0"/>
              <a:t> </a:t>
            </a:r>
            <a:r>
              <a:rPr lang="en-US" baseline="0" err="1"/>
              <a:t>thực</a:t>
            </a:r>
            <a:r>
              <a:rPr lang="en-US" baseline="0"/>
              <a:t> – </a:t>
            </a:r>
            <a:r>
              <a:rPr lang="en-US" baseline="0" err="1"/>
              <a:t>nhân</a:t>
            </a:r>
            <a:r>
              <a:rPr lang="en-US" baseline="0"/>
              <a:t> </a:t>
            </a:r>
            <a:r>
              <a:rPr lang="en-US" baseline="0" err="1"/>
              <a:t>ái</a:t>
            </a:r>
            <a:endParaRPr lang="en-US" baseline="0"/>
          </a:p>
          <a:p>
            <a:r>
              <a:rPr lang="en-US" baseline="0" err="1"/>
              <a:t>Năng</a:t>
            </a:r>
            <a:r>
              <a:rPr lang="en-US" baseline="0"/>
              <a:t> </a:t>
            </a:r>
            <a:r>
              <a:rPr lang="en-US" baseline="0" err="1"/>
              <a:t>lực</a:t>
            </a:r>
            <a:r>
              <a:rPr lang="en-US" baseline="0"/>
              <a:t> </a:t>
            </a:r>
            <a:r>
              <a:rPr lang="en-US" baseline="0" err="1"/>
              <a:t>chung</a:t>
            </a:r>
            <a:r>
              <a:rPr lang="en-US" baseline="0"/>
              <a:t>: </a:t>
            </a:r>
            <a:r>
              <a:rPr lang="en-US" baseline="0" err="1"/>
              <a:t>Tự</a:t>
            </a:r>
            <a:r>
              <a:rPr lang="en-US" baseline="0"/>
              <a:t> </a:t>
            </a:r>
            <a:r>
              <a:rPr lang="en-US" baseline="0" err="1"/>
              <a:t>học</a:t>
            </a:r>
            <a:r>
              <a:rPr lang="en-US" baseline="0"/>
              <a:t>, </a:t>
            </a:r>
            <a:r>
              <a:rPr lang="en-US" baseline="0" err="1"/>
              <a:t>tự</a:t>
            </a:r>
            <a:r>
              <a:rPr lang="en-US" baseline="0"/>
              <a:t> </a:t>
            </a:r>
            <a:r>
              <a:rPr lang="en-US" baseline="0" err="1"/>
              <a:t>chủ</a:t>
            </a:r>
            <a:r>
              <a:rPr lang="en-US" baseline="0"/>
              <a:t> - </a:t>
            </a:r>
            <a:r>
              <a:rPr lang="en-US" baseline="0" err="1"/>
              <a:t>Giao</a:t>
            </a:r>
            <a:r>
              <a:rPr lang="en-US" baseline="0"/>
              <a:t> </a:t>
            </a:r>
            <a:r>
              <a:rPr lang="en-US" baseline="0" err="1"/>
              <a:t>tiếp</a:t>
            </a:r>
            <a:r>
              <a:rPr lang="en-US" baseline="0"/>
              <a:t> </a:t>
            </a:r>
            <a:r>
              <a:rPr lang="en-US" baseline="0" err="1"/>
              <a:t>hợp</a:t>
            </a:r>
            <a:r>
              <a:rPr lang="en-US" baseline="0"/>
              <a:t> </a:t>
            </a:r>
            <a:r>
              <a:rPr lang="en-US" baseline="0" err="1"/>
              <a:t>tác</a:t>
            </a:r>
            <a:r>
              <a:rPr lang="en-US" baseline="0"/>
              <a:t> – </a:t>
            </a:r>
            <a:r>
              <a:rPr lang="en-US" baseline="0" err="1"/>
              <a:t>giải</a:t>
            </a:r>
            <a:r>
              <a:rPr lang="en-US" baseline="0"/>
              <a:t> </a:t>
            </a:r>
            <a:r>
              <a:rPr lang="en-US" baseline="0" err="1"/>
              <a:t>quyết</a:t>
            </a:r>
            <a:r>
              <a:rPr lang="en-US" baseline="0"/>
              <a:t> </a:t>
            </a:r>
            <a:r>
              <a:rPr lang="en-US" baseline="0" err="1"/>
              <a:t>vấn</a:t>
            </a:r>
            <a:r>
              <a:rPr lang="en-US" baseline="0"/>
              <a:t> </a:t>
            </a:r>
            <a:r>
              <a:rPr lang="en-US" baseline="0" err="1"/>
              <a:t>đề</a:t>
            </a:r>
            <a:r>
              <a:rPr lang="en-US" baseline="0"/>
              <a:t>, sang </a:t>
            </a:r>
            <a:r>
              <a:rPr lang="en-US" baseline="0" err="1"/>
              <a:t>tạo</a:t>
            </a:r>
            <a:endParaRPr lang="en-US" baseline="0"/>
          </a:p>
          <a:p>
            <a:r>
              <a:rPr lang="en-US" baseline="0" err="1"/>
              <a:t>Năng</a:t>
            </a:r>
            <a:r>
              <a:rPr lang="en-US" baseline="0"/>
              <a:t> </a:t>
            </a:r>
            <a:r>
              <a:rPr lang="en-US" baseline="0" err="1"/>
              <a:t>lực</a:t>
            </a:r>
            <a:r>
              <a:rPr lang="en-US" baseline="0"/>
              <a:t> </a:t>
            </a:r>
            <a:r>
              <a:rPr lang="en-US" baseline="0" err="1"/>
              <a:t>đặc</a:t>
            </a:r>
            <a:r>
              <a:rPr lang="en-US" baseline="0"/>
              <a:t> </a:t>
            </a:r>
            <a:r>
              <a:rPr lang="en-US" baseline="0" err="1"/>
              <a:t>thù</a:t>
            </a:r>
            <a:r>
              <a:rPr lang="en-US" baseline="0"/>
              <a:t>: </a:t>
            </a:r>
            <a:r>
              <a:rPr lang="en-US" baseline="0" err="1"/>
              <a:t>bảo</a:t>
            </a:r>
            <a:r>
              <a:rPr lang="en-US" baseline="0"/>
              <a:t> </a:t>
            </a:r>
            <a:r>
              <a:rPr lang="en-US" baseline="0" err="1"/>
              <a:t>vệ</a:t>
            </a:r>
            <a:r>
              <a:rPr lang="en-US" baseline="0"/>
              <a:t> </a:t>
            </a:r>
            <a:r>
              <a:rPr lang="en-US" baseline="0" err="1"/>
              <a:t>sức</a:t>
            </a:r>
            <a:r>
              <a:rPr lang="en-US" baseline="0"/>
              <a:t> </a:t>
            </a:r>
            <a:r>
              <a:rPr lang="en-US" baseline="0" err="1"/>
              <a:t>khỏe</a:t>
            </a:r>
            <a:r>
              <a:rPr lang="en-US" baseline="0"/>
              <a:t> – </a:t>
            </a:r>
            <a:r>
              <a:rPr lang="en-US" baseline="0" err="1"/>
              <a:t>vận</a:t>
            </a:r>
            <a:r>
              <a:rPr lang="en-US" baseline="0"/>
              <a:t> </a:t>
            </a:r>
            <a:r>
              <a:rPr lang="en-US" baseline="0" err="1"/>
              <a:t>động</a:t>
            </a:r>
            <a:r>
              <a:rPr lang="en-US" baseline="0"/>
              <a:t> </a:t>
            </a:r>
            <a:r>
              <a:rPr lang="en-US" baseline="0" err="1"/>
              <a:t>cơ</a:t>
            </a:r>
            <a:r>
              <a:rPr lang="en-US" baseline="0"/>
              <a:t> </a:t>
            </a:r>
            <a:r>
              <a:rPr lang="en-US" baseline="0" err="1"/>
              <a:t>bản</a:t>
            </a:r>
            <a:r>
              <a:rPr lang="en-US" baseline="0"/>
              <a:t> – </a:t>
            </a:r>
            <a:r>
              <a:rPr lang="en-US" baseline="0" err="1"/>
              <a:t>hoạt</a:t>
            </a:r>
            <a:r>
              <a:rPr lang="en-US" baseline="0"/>
              <a:t> </a:t>
            </a:r>
            <a:r>
              <a:rPr lang="en-US" baseline="0" err="1"/>
              <a:t>động</a:t>
            </a:r>
            <a:r>
              <a:rPr lang="en-US" baseline="0"/>
              <a:t> </a:t>
            </a:r>
            <a:r>
              <a:rPr lang="en-US" baseline="0" err="1"/>
              <a:t>thể</a:t>
            </a:r>
            <a:r>
              <a:rPr lang="en-US" baseline="0"/>
              <a:t> </a:t>
            </a:r>
            <a:r>
              <a:rPr lang="en-US" baseline="0" err="1"/>
              <a:t>dục</a:t>
            </a:r>
            <a:r>
              <a:rPr lang="en-US" baseline="0"/>
              <a:t> </a:t>
            </a:r>
            <a:r>
              <a:rPr lang="en-US" baseline="0" err="1"/>
              <a:t>thể</a:t>
            </a:r>
            <a:r>
              <a:rPr lang="en-US" baseline="0"/>
              <a:t> </a:t>
            </a:r>
            <a:r>
              <a:rPr lang="en-US" baseline="0" err="1"/>
              <a:t>thao</a:t>
            </a:r>
            <a:endParaRPr lang="en-US" baseline="0"/>
          </a:p>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18</a:t>
            </a:fld>
            <a:endParaRPr lang="en-US"/>
          </a:p>
        </p:txBody>
      </p:sp>
    </p:spTree>
    <p:extLst>
      <p:ext uri="{BB962C8B-B14F-4D97-AF65-F5344CB8AC3E}">
        <p14:creationId xmlns:p14="http://schemas.microsoft.com/office/powerpoint/2010/main" val="3213240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19</a:t>
            </a:fld>
            <a:endParaRPr lang="en-US"/>
          </a:p>
        </p:txBody>
      </p:sp>
    </p:spTree>
    <p:extLst>
      <p:ext uri="{BB962C8B-B14F-4D97-AF65-F5344CB8AC3E}">
        <p14:creationId xmlns:p14="http://schemas.microsoft.com/office/powerpoint/2010/main" val="2073973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20</a:t>
            </a:fld>
            <a:endParaRPr lang="en-US"/>
          </a:p>
        </p:txBody>
      </p:sp>
    </p:spTree>
    <p:extLst>
      <p:ext uri="{BB962C8B-B14F-4D97-AF65-F5344CB8AC3E}">
        <p14:creationId xmlns:p14="http://schemas.microsoft.com/office/powerpoint/2010/main" val="753580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 </a:t>
            </a:r>
            <a:r>
              <a:rPr lang="en-US" sz="1200" kern="1200">
                <a:solidFill>
                  <a:schemeClr val="tx1"/>
                </a:solidFill>
                <a:effectLst/>
                <a:latin typeface="+mn-lt"/>
                <a:ea typeface="+mn-ea"/>
                <a:cs typeface="+mn-cs"/>
              </a:rPr>
              <a:t>Là </a:t>
            </a:r>
            <a:r>
              <a:rPr lang="en-US" sz="1200" kern="1200" err="1">
                <a:solidFill>
                  <a:schemeClr val="tx1"/>
                </a:solidFill>
                <a:effectLst/>
                <a:latin typeface="+mn-lt"/>
                <a:ea typeface="+mn-ea"/>
                <a:cs typeface="+mn-cs"/>
              </a:rPr>
              <a:t>sư</a:t>
            </a:r>
            <a:r>
              <a:rPr lang="en-US" sz="1200" kern="1200">
                <a:solidFill>
                  <a:schemeClr val="tx1"/>
                </a:solidFill>
                <a:effectLst/>
                <a:latin typeface="+mn-lt"/>
                <a:ea typeface="+mn-ea"/>
                <a:cs typeface="+mn-cs"/>
              </a:rPr>
              <a:t>̣ cụ </a:t>
            </a:r>
            <a:r>
              <a:rPr lang="en-US" sz="1200" kern="1200" err="1">
                <a:solidFill>
                  <a:schemeClr val="tx1"/>
                </a:solidFill>
                <a:effectLst/>
                <a:latin typeface="+mn-lt"/>
                <a:ea typeface="+mn-ea"/>
                <a:cs typeface="+mn-cs"/>
              </a:rPr>
              <a:t>thê</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những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yêu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cầu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cần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đạt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được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quy</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trong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Chương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môn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Đối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với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Tiểu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nói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chung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lớp</a:t>
            </a:r>
            <a:r>
              <a:rPr lang="en-US" sz="1200" kern="1200">
                <a:solidFill>
                  <a:schemeClr val="tx1"/>
                </a:solidFill>
                <a:effectLst/>
                <a:latin typeface="+mn-lt"/>
                <a:ea typeface="+mn-ea"/>
                <a:cs typeface="+mn-cs"/>
              </a:rPr>
              <a:t> 2 </a:t>
            </a:r>
            <a:r>
              <a:rPr lang="en-US" sz="1200" kern="1200" err="1">
                <a:solidFill>
                  <a:schemeClr val="tx1"/>
                </a:solidFill>
                <a:effectLst/>
                <a:latin typeface="+mn-lt"/>
                <a:ea typeface="+mn-ea"/>
                <a:cs typeface="+mn-cs"/>
              </a:rPr>
              <a:t>nói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riêng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việc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sư</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dụng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những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ảnh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trực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quan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kèm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mô</a:t>
            </a:r>
            <a:r>
              <a:rPr lang="en-US" sz="1200" kern="1200">
                <a:solidFill>
                  <a:schemeClr val="tx1"/>
                </a:solidFill>
                <a:effectLst/>
                <a:latin typeface="+mn-lt"/>
                <a:ea typeface="+mn-ea"/>
                <a:cs typeface="+mn-cs"/>
              </a:rPr>
              <a:t> tả </a:t>
            </a:r>
            <a:r>
              <a:rPr lang="en-US" sz="1200" kern="1200" err="1">
                <a:solidFill>
                  <a:schemeClr val="tx1"/>
                </a:solidFill>
                <a:effectLst/>
                <a:latin typeface="+mn-lt"/>
                <a:ea typeface="+mn-ea"/>
                <a:cs typeface="+mn-cs"/>
              </a:rPr>
              <a:t>ngắn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gọn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sẽ</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tạo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hứng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kích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thích</a:t>
            </a:r>
            <a:r>
              <a:rPr lang="en-US" sz="1200" kern="1200">
                <a:solidFill>
                  <a:schemeClr val="tx1"/>
                </a:solidFill>
                <a:effectLst/>
                <a:latin typeface="+mn-lt"/>
                <a:ea typeface="+mn-ea"/>
                <a:cs typeface="+mn-cs"/>
              </a:rPr>
              <a:t> quá </a:t>
            </a:r>
            <a:r>
              <a:rPr lang="en-US" sz="1200" kern="1200" err="1">
                <a:solidFill>
                  <a:schemeClr val="tx1"/>
                </a:solidFill>
                <a:effectLst/>
                <a:latin typeface="+mn-lt"/>
                <a:ea typeface="+mn-ea"/>
                <a:cs typeface="+mn-cs"/>
              </a:rPr>
              <a:t>trình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tiếp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của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sinh</a:t>
            </a:r>
            <a:r>
              <a:rPr lang="en-US" sz="1200" kern="120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4FC1ACE6-7DBA-4AF4-94A8-07B29CF16651}" type="slidenum">
              <a:rPr lang="en-US" smtClean="0"/>
              <a:t>21</a:t>
            </a:fld>
            <a:endParaRPr lang="en-US"/>
          </a:p>
        </p:txBody>
      </p:sp>
    </p:spTree>
    <p:extLst>
      <p:ext uri="{BB962C8B-B14F-4D97-AF65-F5344CB8AC3E}">
        <p14:creationId xmlns:p14="http://schemas.microsoft.com/office/powerpoint/2010/main" val="3212911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err="1">
                <a:solidFill>
                  <a:schemeClr val="tx1"/>
                </a:solidFill>
                <a:effectLst/>
                <a:latin typeface="+mn-lt"/>
                <a:ea typeface="+mn-ea"/>
                <a:cs typeface="+mn-cs"/>
              </a:rPr>
              <a:t>Gợi</a:t>
            </a:r>
            <a:r>
              <a:rPr lang="en-US" sz="1200" kern="1200">
                <a:solidFill>
                  <a:schemeClr val="tx1"/>
                </a:solidFill>
                <a:effectLst/>
                <a:latin typeface="+mn-lt"/>
                <a:ea typeface="+mn-ea"/>
                <a:cs typeface="+mn-cs"/>
              </a:rPr>
              <a:t> ý </a:t>
            </a:r>
            <a:r>
              <a:rPr lang="en-US" sz="1200" kern="1200" err="1">
                <a:solidFill>
                  <a:schemeClr val="tx1"/>
                </a:solidFill>
                <a:effectLst/>
                <a:latin typeface="+mn-lt"/>
                <a:ea typeface="+mn-ea"/>
                <a:cs typeface="+mn-cs"/>
              </a:rPr>
              <a:t>các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thức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luyện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tập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giúp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ôn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lại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các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kiến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thức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vừa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luyện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tập</a:t>
            </a:r>
            <a:r>
              <a:rPr lang="en-US" sz="1200" kern="1200">
                <a:solidFill>
                  <a:schemeClr val="tx1"/>
                </a:solidFill>
                <a:effectLst/>
                <a:latin typeface="+mn-lt"/>
                <a:ea typeface="+mn-ea"/>
                <a:cs typeface="+mn-cs"/>
              </a:rPr>
              <a:t> cá </a:t>
            </a:r>
            <a:r>
              <a:rPr lang="en-US" sz="1200" kern="1200" err="1">
                <a:solidFill>
                  <a:schemeClr val="tx1"/>
                </a:solidFill>
                <a:effectLst/>
                <a:latin typeface="+mn-lt"/>
                <a:ea typeface="+mn-ea"/>
                <a:cs typeface="+mn-cs"/>
              </a:rPr>
              <a:t>nhân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luyện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tập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cặp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đôi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luyện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tập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theo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nhóm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Cung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cấp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cho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sinh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các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trò</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chơi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bô</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trơ</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kiến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thức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mới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đê</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vừa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củng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cô</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vừa</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giải</a:t>
            </a:r>
            <a:r>
              <a:rPr lang="en-US" sz="1200" kern="1200">
                <a:solidFill>
                  <a:schemeClr val="tx1"/>
                </a:solidFill>
                <a:effectLst/>
                <a:latin typeface="+mn-lt"/>
                <a:ea typeface="+mn-ea"/>
                <a:cs typeface="+mn-cs"/>
              </a:rPr>
              <a:t> trí </a:t>
            </a:r>
            <a:r>
              <a:rPr lang="en-US" sz="1200" kern="1200" err="1">
                <a:solidFill>
                  <a:schemeClr val="tx1"/>
                </a:solidFill>
                <a:effectLst/>
                <a:latin typeface="+mn-lt"/>
                <a:ea typeface="+mn-ea"/>
                <a:cs typeface="+mn-cs"/>
              </a:rPr>
              <a:t>sau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bài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học</a:t>
            </a:r>
            <a:r>
              <a:rPr lang="en-US" sz="1200" kern="1200">
                <a:solidFill>
                  <a:schemeClr val="tx1"/>
                </a:solidFill>
                <a:effectLst/>
                <a:latin typeface="+mn-lt"/>
                <a:ea typeface="+mn-ea"/>
                <a:cs typeface="+mn-cs"/>
              </a:rPr>
              <a:t>.</a:t>
            </a:r>
            <a:r>
              <a:rPr lang="en-US">
                <a:effectLst/>
              </a:rPr>
              <a:t> </a:t>
            </a:r>
            <a:endParaRPr lang="en-US"/>
          </a:p>
          <a:p>
            <a:endParaRPr lang="en-US"/>
          </a:p>
          <a:p>
            <a:r>
              <a:rPr lang="en-US"/>
              <a:t>+ </a:t>
            </a:r>
            <a:r>
              <a:rPr lang="en-US" err="1"/>
              <a:t>Hình</a:t>
            </a:r>
            <a:r>
              <a:rPr lang="en-US" baseline="0"/>
              <a:t> </a:t>
            </a:r>
            <a:r>
              <a:rPr lang="en-US" baseline="0" err="1"/>
              <a:t>thức</a:t>
            </a:r>
            <a:r>
              <a:rPr lang="en-US" baseline="0"/>
              <a:t> </a:t>
            </a:r>
            <a:r>
              <a:rPr lang="en-US" err="1"/>
              <a:t>Luyện</a:t>
            </a:r>
            <a:r>
              <a:rPr lang="en-US" baseline="0"/>
              <a:t> </a:t>
            </a:r>
            <a:r>
              <a:rPr lang="en-US" baseline="0" err="1"/>
              <a:t>tập</a:t>
            </a:r>
            <a:r>
              <a:rPr lang="en-US" baseline="0"/>
              <a:t> </a:t>
            </a:r>
            <a:r>
              <a:rPr lang="en-US" baseline="0" err="1"/>
              <a:t>cá</a:t>
            </a:r>
            <a:r>
              <a:rPr lang="en-US" baseline="0"/>
              <a:t> </a:t>
            </a:r>
            <a:r>
              <a:rPr lang="en-US" baseline="0" err="1"/>
              <a:t>nhân</a:t>
            </a:r>
            <a:r>
              <a:rPr lang="en-US" baseline="0"/>
              <a:t> </a:t>
            </a:r>
            <a:r>
              <a:rPr lang="en-US" baseline="0" err="1"/>
              <a:t>giúp</a:t>
            </a:r>
            <a:r>
              <a:rPr lang="en-US" baseline="0"/>
              <a:t> </a:t>
            </a:r>
            <a:r>
              <a:rPr lang="en-US" baseline="0" err="1"/>
              <a:t>phát</a:t>
            </a:r>
            <a:r>
              <a:rPr lang="en-US" baseline="0"/>
              <a:t> </a:t>
            </a:r>
            <a:r>
              <a:rPr lang="en-US" baseline="0" err="1"/>
              <a:t>triển</a:t>
            </a:r>
            <a:r>
              <a:rPr lang="en-US" baseline="0"/>
              <a:t> </a:t>
            </a:r>
            <a:r>
              <a:rPr lang="en-US" baseline="0" err="1"/>
              <a:t>năng</a:t>
            </a:r>
            <a:r>
              <a:rPr lang="en-US" baseline="0"/>
              <a:t> </a:t>
            </a:r>
            <a:r>
              <a:rPr lang="en-US" baseline="0" err="1"/>
              <a:t>lực</a:t>
            </a:r>
            <a:r>
              <a:rPr lang="en-US" baseline="0"/>
              <a:t> </a:t>
            </a:r>
            <a:r>
              <a:rPr lang="en-US" baseline="0" err="1"/>
              <a:t>tự</a:t>
            </a:r>
            <a:r>
              <a:rPr lang="en-US" baseline="0"/>
              <a:t> </a:t>
            </a:r>
            <a:r>
              <a:rPr lang="en-US" baseline="0" err="1"/>
              <a:t>học</a:t>
            </a:r>
            <a:r>
              <a:rPr lang="en-US" baseline="0"/>
              <a:t> – </a:t>
            </a:r>
            <a:r>
              <a:rPr lang="en-US" baseline="0" err="1"/>
              <a:t>tự</a:t>
            </a:r>
            <a:r>
              <a:rPr lang="en-US" baseline="0"/>
              <a:t> </a:t>
            </a:r>
            <a:r>
              <a:rPr lang="en-US" baseline="0" err="1"/>
              <a:t>chủ</a:t>
            </a:r>
            <a:r>
              <a:rPr lang="en-US" baseline="0"/>
              <a:t>, </a:t>
            </a:r>
            <a:r>
              <a:rPr lang="en-US" baseline="0" err="1"/>
              <a:t>giúp</a:t>
            </a:r>
            <a:r>
              <a:rPr lang="en-US" baseline="0"/>
              <a:t> </a:t>
            </a:r>
            <a:r>
              <a:rPr lang="en-US" baseline="0" err="1"/>
              <a:t>học</a:t>
            </a:r>
            <a:r>
              <a:rPr lang="en-US" baseline="0"/>
              <a:t> </a:t>
            </a:r>
            <a:r>
              <a:rPr lang="en-US" baseline="0" err="1"/>
              <a:t>sinh</a:t>
            </a:r>
            <a:r>
              <a:rPr lang="en-US" baseline="0"/>
              <a:t> </a:t>
            </a:r>
            <a:r>
              <a:rPr lang="en-US" baseline="0" err="1"/>
              <a:t>thực</a:t>
            </a:r>
            <a:r>
              <a:rPr lang="en-US" baseline="0"/>
              <a:t> </a:t>
            </a:r>
            <a:r>
              <a:rPr lang="en-US" baseline="0" err="1"/>
              <a:t>hiện</a:t>
            </a:r>
            <a:r>
              <a:rPr lang="en-US" baseline="0"/>
              <a:t> </a:t>
            </a:r>
            <a:r>
              <a:rPr lang="en-US" baseline="0" err="1"/>
              <a:t>các</a:t>
            </a:r>
            <a:r>
              <a:rPr lang="en-US" baseline="0"/>
              <a:t> </a:t>
            </a:r>
            <a:r>
              <a:rPr lang="en-US" baseline="0" err="1"/>
              <a:t>hoạt</a:t>
            </a:r>
            <a:r>
              <a:rPr lang="en-US" baseline="0"/>
              <a:t> </a:t>
            </a:r>
            <a:r>
              <a:rPr lang="en-US" baseline="0" err="1"/>
              <a:t>động</a:t>
            </a:r>
            <a:r>
              <a:rPr lang="en-US" baseline="0"/>
              <a:t> </a:t>
            </a:r>
            <a:r>
              <a:rPr lang="en-US" baseline="0" err="1"/>
              <a:t>tự</a:t>
            </a:r>
            <a:r>
              <a:rPr lang="en-US" baseline="0"/>
              <a:t> </a:t>
            </a:r>
            <a:r>
              <a:rPr lang="en-US" baseline="0" err="1"/>
              <a:t>tìm</a:t>
            </a:r>
            <a:r>
              <a:rPr lang="en-US" baseline="0"/>
              <a:t> </a:t>
            </a:r>
            <a:r>
              <a:rPr lang="en-US" baseline="0" err="1"/>
              <a:t>tòi</a:t>
            </a:r>
            <a:r>
              <a:rPr lang="en-US" baseline="0"/>
              <a:t>, </a:t>
            </a:r>
            <a:r>
              <a:rPr lang="en-US" baseline="0" err="1"/>
              <a:t>khám</a:t>
            </a:r>
            <a:r>
              <a:rPr lang="en-US" baseline="0"/>
              <a:t> </a:t>
            </a:r>
            <a:r>
              <a:rPr lang="en-US" baseline="0" err="1"/>
              <a:t>phá</a:t>
            </a:r>
            <a:r>
              <a:rPr lang="en-US" baseline="0"/>
              <a:t> </a:t>
            </a:r>
            <a:r>
              <a:rPr lang="en-US" baseline="0" err="1"/>
              <a:t>và</a:t>
            </a:r>
            <a:r>
              <a:rPr lang="en-US" baseline="0"/>
              <a:t> </a:t>
            </a:r>
            <a:r>
              <a:rPr lang="en-US" baseline="0" err="1"/>
              <a:t>thực</a:t>
            </a:r>
            <a:r>
              <a:rPr lang="en-US" baseline="0"/>
              <a:t> </a:t>
            </a:r>
            <a:r>
              <a:rPr lang="en-US" baseline="0" err="1"/>
              <a:t>hiện</a:t>
            </a:r>
            <a:r>
              <a:rPr lang="en-US" baseline="0"/>
              <a:t> </a:t>
            </a:r>
            <a:r>
              <a:rPr lang="en-US" baseline="0" err="1"/>
              <a:t>các</a:t>
            </a:r>
            <a:r>
              <a:rPr lang="en-US" baseline="0"/>
              <a:t> </a:t>
            </a:r>
            <a:r>
              <a:rPr lang="en-US" baseline="0" err="1"/>
              <a:t>bài</a:t>
            </a:r>
            <a:r>
              <a:rPr lang="en-US" baseline="0"/>
              <a:t> </a:t>
            </a:r>
            <a:r>
              <a:rPr lang="en-US" baseline="0" err="1"/>
              <a:t>tập</a:t>
            </a:r>
            <a:r>
              <a:rPr lang="en-US" baseline="0"/>
              <a:t> </a:t>
            </a:r>
            <a:r>
              <a:rPr lang="en-US" baseline="0" err="1"/>
              <a:t>thực</a:t>
            </a:r>
            <a:r>
              <a:rPr lang="en-US" baseline="0"/>
              <a:t> </a:t>
            </a:r>
            <a:r>
              <a:rPr lang="en-US" baseline="0" err="1"/>
              <a:t>hành</a:t>
            </a:r>
            <a:r>
              <a:rPr lang="en-US" baseline="0"/>
              <a:t> </a:t>
            </a:r>
            <a:r>
              <a:rPr lang="en-US" baseline="0" err="1"/>
              <a:t>một</a:t>
            </a:r>
            <a:r>
              <a:rPr lang="en-US" baseline="0"/>
              <a:t> </a:t>
            </a:r>
            <a:r>
              <a:rPr lang="en-US" baseline="0" err="1"/>
              <a:t>cách</a:t>
            </a:r>
            <a:r>
              <a:rPr lang="en-US" baseline="0"/>
              <a:t> </a:t>
            </a:r>
            <a:r>
              <a:rPr lang="en-US" baseline="0" err="1"/>
              <a:t>hiệu</a:t>
            </a:r>
            <a:r>
              <a:rPr lang="en-US" baseline="0"/>
              <a:t> </a:t>
            </a:r>
            <a:r>
              <a:rPr lang="en-US" baseline="0" err="1"/>
              <a:t>quả</a:t>
            </a:r>
            <a:r>
              <a:rPr lang="en-US" baseline="0"/>
              <a:t>.</a:t>
            </a:r>
          </a:p>
          <a:p>
            <a:endParaRPr lang="en-US" baseline="0"/>
          </a:p>
          <a:p>
            <a:r>
              <a:rPr lang="en-US"/>
              <a:t>+ </a:t>
            </a:r>
            <a:r>
              <a:rPr lang="en-US" err="1"/>
              <a:t>Hình</a:t>
            </a:r>
            <a:r>
              <a:rPr lang="en-US" baseline="0"/>
              <a:t> </a:t>
            </a:r>
            <a:r>
              <a:rPr lang="en-US" baseline="0" err="1"/>
              <a:t>thức</a:t>
            </a:r>
            <a:r>
              <a:rPr lang="en-US" baseline="0"/>
              <a:t> </a:t>
            </a:r>
            <a:r>
              <a:rPr lang="en-US" err="1"/>
              <a:t>Luyện</a:t>
            </a:r>
            <a:r>
              <a:rPr lang="en-US" baseline="0"/>
              <a:t> </a:t>
            </a:r>
            <a:r>
              <a:rPr lang="en-US" baseline="0" err="1"/>
              <a:t>tập</a:t>
            </a:r>
            <a:r>
              <a:rPr lang="en-US" baseline="0"/>
              <a:t> </a:t>
            </a:r>
            <a:r>
              <a:rPr lang="en-US" baseline="0" err="1"/>
              <a:t>cặp</a:t>
            </a:r>
            <a:r>
              <a:rPr lang="en-US" baseline="0"/>
              <a:t> </a:t>
            </a:r>
            <a:r>
              <a:rPr lang="en-US" baseline="0" err="1"/>
              <a:t>đôi</a:t>
            </a:r>
            <a:r>
              <a:rPr lang="en-US" baseline="0"/>
              <a:t>: </a:t>
            </a:r>
            <a:r>
              <a:rPr lang="en-US" baseline="0" err="1"/>
              <a:t>hình</a:t>
            </a:r>
            <a:r>
              <a:rPr lang="en-US" baseline="0"/>
              <a:t> </a:t>
            </a:r>
            <a:r>
              <a:rPr lang="en-US" baseline="0" err="1"/>
              <a:t>thành</a:t>
            </a:r>
            <a:r>
              <a:rPr lang="en-US" baseline="0"/>
              <a:t> </a:t>
            </a:r>
            <a:r>
              <a:rPr lang="en-US" baseline="0" err="1"/>
              <a:t>và</a:t>
            </a:r>
            <a:r>
              <a:rPr lang="en-US" baseline="0"/>
              <a:t> </a:t>
            </a:r>
            <a:r>
              <a:rPr lang="en-US" baseline="0" err="1"/>
              <a:t>phát</a:t>
            </a:r>
            <a:r>
              <a:rPr lang="en-US" baseline="0"/>
              <a:t> </a:t>
            </a:r>
            <a:r>
              <a:rPr lang="en-US" baseline="0" err="1"/>
              <a:t>triển</a:t>
            </a:r>
            <a:r>
              <a:rPr lang="en-US" baseline="0"/>
              <a:t> </a:t>
            </a:r>
            <a:r>
              <a:rPr lang="en-US" baseline="0" err="1"/>
              <a:t>năng</a:t>
            </a:r>
            <a:r>
              <a:rPr lang="en-US" baseline="0"/>
              <a:t> </a:t>
            </a:r>
            <a:r>
              <a:rPr lang="en-US" baseline="0" err="1"/>
              <a:t>lực</a:t>
            </a:r>
            <a:r>
              <a:rPr lang="en-US" baseline="0"/>
              <a:t> </a:t>
            </a:r>
            <a:r>
              <a:rPr lang="en-US" baseline="0" err="1"/>
              <a:t>giao</a:t>
            </a:r>
            <a:r>
              <a:rPr lang="en-US" baseline="0"/>
              <a:t> </a:t>
            </a:r>
            <a:r>
              <a:rPr lang="en-US" baseline="0" err="1"/>
              <a:t>tiếp</a:t>
            </a:r>
            <a:r>
              <a:rPr lang="en-US" baseline="0"/>
              <a:t> - </a:t>
            </a:r>
            <a:r>
              <a:rPr lang="en-US" baseline="0" err="1"/>
              <a:t>hợp</a:t>
            </a:r>
            <a:r>
              <a:rPr lang="en-US" baseline="0"/>
              <a:t> </a:t>
            </a:r>
            <a:r>
              <a:rPr lang="en-US" baseline="0" err="1"/>
              <a:t>tác</a:t>
            </a:r>
            <a:r>
              <a:rPr lang="en-US" baseline="0"/>
              <a:t>. </a:t>
            </a:r>
            <a:r>
              <a:rPr lang="en-US" baseline="0" err="1"/>
              <a:t>Tạo</a:t>
            </a:r>
            <a:r>
              <a:rPr lang="en-US" baseline="0"/>
              <a:t> </a:t>
            </a:r>
            <a:r>
              <a:rPr lang="en-US" baseline="0" err="1"/>
              <a:t>cơ</a:t>
            </a:r>
            <a:r>
              <a:rPr lang="en-US" baseline="0"/>
              <a:t> </a:t>
            </a:r>
            <a:r>
              <a:rPr lang="en-US" baseline="0" err="1"/>
              <a:t>hội</a:t>
            </a:r>
            <a:r>
              <a:rPr lang="en-US" baseline="0"/>
              <a:t> </a:t>
            </a:r>
            <a:r>
              <a:rPr lang="en-US" baseline="0" err="1"/>
              <a:t>cho</a:t>
            </a:r>
            <a:r>
              <a:rPr lang="en-US" baseline="0"/>
              <a:t> HS </a:t>
            </a:r>
            <a:r>
              <a:rPr lang="en-US" baseline="0" err="1"/>
              <a:t>thường</a:t>
            </a:r>
            <a:r>
              <a:rPr lang="en-US" baseline="0"/>
              <a:t> </a:t>
            </a:r>
            <a:r>
              <a:rPr lang="en-US" baseline="0" err="1"/>
              <a:t>xuyên</a:t>
            </a:r>
            <a:r>
              <a:rPr lang="en-US" baseline="0"/>
              <a:t> </a:t>
            </a:r>
            <a:r>
              <a:rPr lang="en-US" baseline="0" err="1"/>
              <a:t>được</a:t>
            </a:r>
            <a:r>
              <a:rPr lang="en-US" baseline="0"/>
              <a:t> </a:t>
            </a:r>
            <a:r>
              <a:rPr lang="en-US" baseline="0" err="1"/>
              <a:t>trao</a:t>
            </a:r>
            <a:r>
              <a:rPr lang="en-US" baseline="0"/>
              <a:t> </a:t>
            </a:r>
            <a:r>
              <a:rPr lang="en-US" baseline="0" err="1"/>
              <a:t>đổi</a:t>
            </a:r>
            <a:r>
              <a:rPr lang="en-US" baseline="0"/>
              <a:t>, </a:t>
            </a:r>
            <a:r>
              <a:rPr lang="en-US" baseline="0" err="1"/>
              <a:t>trình</a:t>
            </a:r>
            <a:r>
              <a:rPr lang="en-US" baseline="0"/>
              <a:t> </a:t>
            </a:r>
            <a:r>
              <a:rPr lang="en-US" baseline="0" err="1"/>
              <a:t>bày</a:t>
            </a:r>
            <a:r>
              <a:rPr lang="en-US" baseline="0"/>
              <a:t> chia </a:t>
            </a:r>
            <a:r>
              <a:rPr lang="en-US" baseline="0" err="1"/>
              <a:t>sẻ</a:t>
            </a:r>
            <a:r>
              <a:rPr lang="en-US" baseline="0"/>
              <a:t> </a:t>
            </a:r>
            <a:r>
              <a:rPr lang="en-US" baseline="0" err="1"/>
              <a:t>và</a:t>
            </a:r>
            <a:r>
              <a:rPr lang="en-US" baseline="0"/>
              <a:t> </a:t>
            </a:r>
            <a:r>
              <a:rPr lang="en-US" baseline="0" err="1"/>
              <a:t>phối</a:t>
            </a:r>
            <a:r>
              <a:rPr lang="en-US" baseline="0"/>
              <a:t> </a:t>
            </a:r>
            <a:r>
              <a:rPr lang="en-US" baseline="0" err="1"/>
              <a:t>hợp</a:t>
            </a:r>
            <a:r>
              <a:rPr lang="en-US" baseline="0"/>
              <a:t> </a:t>
            </a:r>
            <a:r>
              <a:rPr lang="en-US" baseline="0" err="1"/>
              <a:t>thực</a:t>
            </a:r>
            <a:r>
              <a:rPr lang="en-US" baseline="0"/>
              <a:t> </a:t>
            </a:r>
            <a:r>
              <a:rPr lang="en-US" baseline="0" err="1"/>
              <a:t>hiện</a:t>
            </a:r>
            <a:r>
              <a:rPr lang="en-US" baseline="0"/>
              <a:t> </a:t>
            </a:r>
            <a:r>
              <a:rPr lang="en-US" baseline="0" err="1"/>
              <a:t>các</a:t>
            </a:r>
            <a:r>
              <a:rPr lang="en-US" baseline="0"/>
              <a:t> </a:t>
            </a:r>
            <a:r>
              <a:rPr lang="en-US" baseline="0" err="1"/>
              <a:t>bài</a:t>
            </a:r>
            <a:r>
              <a:rPr lang="en-US" baseline="0"/>
              <a:t> </a:t>
            </a:r>
            <a:r>
              <a:rPr lang="en-US" baseline="0" err="1"/>
              <a:t>tập</a:t>
            </a:r>
            <a:r>
              <a:rPr lang="en-US" baseline="0"/>
              <a:t> </a:t>
            </a:r>
            <a:r>
              <a:rPr lang="en-US" baseline="0" err="1"/>
              <a:t>thực</a:t>
            </a:r>
            <a:r>
              <a:rPr lang="en-US" baseline="0"/>
              <a:t> </a:t>
            </a:r>
            <a:r>
              <a:rPr lang="en-US" baseline="0" err="1"/>
              <a:t>hành</a:t>
            </a:r>
            <a:r>
              <a:rPr lang="en-US" baseline="0"/>
              <a:t> </a:t>
            </a:r>
            <a:r>
              <a:rPr lang="en-US" baseline="0" err="1"/>
              <a:t>cùng</a:t>
            </a:r>
            <a:r>
              <a:rPr lang="en-US" baseline="0"/>
              <a:t> </a:t>
            </a:r>
            <a:r>
              <a:rPr lang="en-US" baseline="0" err="1"/>
              <a:t>như</a:t>
            </a:r>
            <a:r>
              <a:rPr lang="en-US" baseline="0"/>
              <a:t> </a:t>
            </a:r>
            <a:r>
              <a:rPr lang="en-US" baseline="0" err="1"/>
              <a:t>các</a:t>
            </a:r>
            <a:r>
              <a:rPr lang="en-US" baseline="0"/>
              <a:t> </a:t>
            </a:r>
            <a:r>
              <a:rPr lang="en-US" baseline="0" err="1"/>
              <a:t>trò</a:t>
            </a:r>
            <a:r>
              <a:rPr lang="en-US" baseline="0"/>
              <a:t> </a:t>
            </a:r>
            <a:r>
              <a:rPr lang="en-US" baseline="0" err="1"/>
              <a:t>chơi</a:t>
            </a:r>
            <a:r>
              <a:rPr lang="en-US" baseline="0"/>
              <a:t> </a:t>
            </a:r>
            <a:r>
              <a:rPr lang="en-US" baseline="0" err="1"/>
              <a:t>vận</a:t>
            </a:r>
            <a:r>
              <a:rPr lang="en-US" baseline="0"/>
              <a:t> </a:t>
            </a:r>
            <a:r>
              <a:rPr lang="en-US" baseline="0" err="1"/>
              <a:t>động</a:t>
            </a:r>
            <a:endParaRPr lang="en-US"/>
          </a:p>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22</a:t>
            </a:fld>
            <a:endParaRPr lang="en-US"/>
          </a:p>
        </p:txBody>
      </p:sp>
    </p:spTree>
    <p:extLst>
      <p:ext uri="{BB962C8B-B14F-4D97-AF65-F5344CB8AC3E}">
        <p14:creationId xmlns:p14="http://schemas.microsoft.com/office/powerpoint/2010/main" val="384536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4</a:t>
            </a:fld>
            <a:endParaRPr lang="en-US"/>
          </a:p>
        </p:txBody>
      </p:sp>
    </p:spTree>
    <p:extLst>
      <p:ext uri="{BB962C8B-B14F-4D97-AF65-F5344CB8AC3E}">
        <p14:creationId xmlns:p14="http://schemas.microsoft.com/office/powerpoint/2010/main" val="39731154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23</a:t>
            </a:fld>
            <a:endParaRPr lang="en-US"/>
          </a:p>
        </p:txBody>
      </p:sp>
    </p:spTree>
    <p:extLst>
      <p:ext uri="{BB962C8B-B14F-4D97-AF65-F5344CB8AC3E}">
        <p14:creationId xmlns:p14="http://schemas.microsoft.com/office/powerpoint/2010/main" val="2594103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việc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giúp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chỉ</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thiết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25</a:t>
            </a:fld>
            <a:endParaRPr lang="en-US"/>
          </a:p>
        </p:txBody>
      </p:sp>
    </p:spTree>
    <p:extLst>
      <p:ext uri="{BB962C8B-B14F-4D97-AF65-F5344CB8AC3E}">
        <p14:creationId xmlns:p14="http://schemas.microsoft.com/office/powerpoint/2010/main" val="2443748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28</a:t>
            </a:fld>
            <a:endParaRPr lang="en-US"/>
          </a:p>
        </p:txBody>
      </p:sp>
    </p:spTree>
    <p:extLst>
      <p:ext uri="{BB962C8B-B14F-4D97-AF65-F5344CB8AC3E}">
        <p14:creationId xmlns:p14="http://schemas.microsoft.com/office/powerpoint/2010/main" val="85974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chủ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tòi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lập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chủ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31</a:t>
            </a:fld>
            <a:endParaRPr lang="en-US"/>
          </a:p>
        </p:txBody>
      </p:sp>
    </p:spTree>
    <p:extLst>
      <p:ext uri="{BB962C8B-B14F-4D97-AF65-F5344CB8AC3E}">
        <p14:creationId xmlns:p14="http://schemas.microsoft.com/office/powerpoint/2010/main" val="4731459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tiếp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bày</a:t>
            </a:r>
            <a:r>
              <a:rPr lang="en-US" sz="1200" kern="1200" dirty="0">
                <a:solidFill>
                  <a:schemeClr val="tx1"/>
                </a:solidFill>
                <a:effectLst/>
                <a:latin typeface="+mn-lt"/>
                <a:ea typeface="+mn-ea"/>
                <a:cs typeface="+mn-cs"/>
              </a:rPr>
              <a:t>, chia </a:t>
            </a:r>
            <a:r>
              <a:rPr lang="en-US" sz="1200" kern="1200" dirty="0" err="1">
                <a:solidFill>
                  <a:schemeClr val="tx1"/>
                </a:solidFill>
                <a:effectLst/>
                <a:latin typeface="+mn-lt"/>
                <a:ea typeface="+mn-ea"/>
                <a:cs typeface="+mn-cs"/>
              </a:rPr>
              <a:t>sẻ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hiện</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tiếp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tác</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4FC1ACE6-7DBA-4AF4-94A8-07B29CF16651}" type="slidenum">
              <a:rPr lang="en-US" smtClean="0"/>
              <a:t>32</a:t>
            </a:fld>
            <a:endParaRPr lang="en-US"/>
          </a:p>
        </p:txBody>
      </p:sp>
    </p:spTree>
    <p:extLst>
      <p:ext uri="{BB962C8B-B14F-4D97-AF65-F5344CB8AC3E}">
        <p14:creationId xmlns:p14="http://schemas.microsoft.com/office/powerpoint/2010/main" val="1472215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quyết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bước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thói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xuyên</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33</a:t>
            </a:fld>
            <a:endParaRPr lang="en-US"/>
          </a:p>
        </p:txBody>
      </p:sp>
    </p:spTree>
    <p:extLst>
      <p:ext uri="{BB962C8B-B14F-4D97-AF65-F5344CB8AC3E}">
        <p14:creationId xmlns:p14="http://schemas.microsoft.com/office/powerpoint/2010/main" val="2724002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biết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nghiệm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ý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nhiệm</a:t>
            </a:r>
            <a:r>
              <a:rPr lang="en-US" sz="1200" kern="1200" dirty="0">
                <a:solidFill>
                  <a:schemeClr val="tx1"/>
                </a:solidFill>
                <a:effectLst/>
                <a:latin typeface="+mn-lt"/>
                <a:ea typeface="+mn-ea"/>
                <a:cs typeface="+mn-cs"/>
              </a:rPr>
              <a:t> vụ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với</a:t>
            </a:r>
            <a:r>
              <a:rPr lang="en-US" sz="1200" kern="1200" dirty="0">
                <a:solidFill>
                  <a:schemeClr val="tx1"/>
                </a:solidFill>
                <a:effectLst/>
                <a:latin typeface="+mn-lt"/>
                <a:ea typeface="+mn-ea"/>
                <a:cs typeface="+mn-cs"/>
              </a:rPr>
              <a:t> cha </a:t>
            </a:r>
            <a:r>
              <a:rPr lang="en-US" sz="1200" kern="1200" dirty="0" err="1">
                <a:solidFill>
                  <a:schemeClr val="tx1"/>
                </a:solidFill>
                <a:effectLst/>
                <a:latin typeface="+mn-lt"/>
                <a:ea typeface="+mn-ea"/>
                <a:cs typeface="+mn-cs"/>
              </a:rPr>
              <a:t>mẹ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giúp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nếp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chăm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sóc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35</a:t>
            </a:fld>
            <a:endParaRPr lang="en-US"/>
          </a:p>
        </p:txBody>
      </p:sp>
    </p:spTree>
    <p:extLst>
      <p:ext uri="{BB962C8B-B14F-4D97-AF65-F5344CB8AC3E}">
        <p14:creationId xmlns:p14="http://schemas.microsoft.com/office/powerpoint/2010/main" val="1049687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một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mà </a:t>
            </a:r>
            <a:r>
              <a:rPr lang="en-US" sz="1200" kern="1200" dirty="0" err="1">
                <a:solidFill>
                  <a:schemeClr val="tx1"/>
                </a:solidFill>
                <a:effectLst/>
                <a:latin typeface="+mn-lt"/>
                <a:ea typeface="+mn-ea"/>
                <a:cs typeface="+mn-cs"/>
              </a:rPr>
              <a:t>nội</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chuyên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biệt</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chủ </a:t>
            </a:r>
            <a:r>
              <a:rPr lang="en-US" sz="1200" kern="1200" dirty="0" err="1">
                <a:solidFill>
                  <a:schemeClr val="tx1"/>
                </a:solidFill>
                <a:effectLst/>
                <a:latin typeface="+mn-lt"/>
                <a:ea typeface="+mn-ea"/>
                <a:cs typeface="+mn-cs"/>
              </a:rPr>
              <a:t>định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khả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giúp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chất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khéo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léo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dẻo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khả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ứng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trí </a:t>
            </a:r>
            <a:r>
              <a:rPr lang="en-US" sz="1200" kern="1200" dirty="0" err="1">
                <a:solidFill>
                  <a:schemeClr val="tx1"/>
                </a:solidFill>
                <a:effectLst/>
                <a:latin typeface="+mn-lt"/>
                <a:ea typeface="+mn-ea"/>
                <a:cs typeface="+mn-cs"/>
              </a:rPr>
              <a:t>nhơ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4FC1ACE6-7DBA-4AF4-94A8-07B29CF16651}" type="slidenum">
              <a:rPr lang="en-US" smtClean="0"/>
              <a:t>36</a:t>
            </a:fld>
            <a:endParaRPr lang="en-US"/>
          </a:p>
        </p:txBody>
      </p:sp>
    </p:spTree>
    <p:extLst>
      <p:ext uri="{BB962C8B-B14F-4D97-AF65-F5344CB8AC3E}">
        <p14:creationId xmlns:p14="http://schemas.microsoft.com/office/powerpoint/2010/main" val="749737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Hình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tắc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cá </a:t>
            </a:r>
            <a:r>
              <a:rPr lang="en-US" sz="1200" kern="1200" dirty="0" err="1">
                <a:solidFill>
                  <a:schemeClr val="tx1"/>
                </a:solidFill>
                <a:effectLst/>
                <a:latin typeface="+mn-lt"/>
                <a:ea typeface="+mn-ea"/>
                <a:cs typeface="+mn-cs"/>
              </a:rPr>
              <a:t>biệt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hướng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môn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phù</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đam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thao</a:t>
            </a:r>
            <a:r>
              <a:rPr lang="en-US" sz="1200" kern="1200" dirty="0">
                <a:solidFill>
                  <a:schemeClr val="tx1"/>
                </a:solidFill>
                <a:effectLst/>
                <a:latin typeface="+mn-lt"/>
                <a:ea typeface="+mn-ea"/>
                <a:cs typeface="+mn-cs"/>
              </a:rPr>
              <a:t>, khả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triển</a:t>
            </a:r>
            <a:r>
              <a:rPr lang="en-US" sz="1200" kern="1200" dirty="0">
                <a:solidFill>
                  <a:schemeClr val="tx1"/>
                </a:solidFill>
                <a:effectLst/>
                <a:latin typeface="+mn-lt"/>
                <a:ea typeface="+mn-ea"/>
                <a:cs typeface="+mn-cs"/>
              </a:rPr>
              <a:t> khả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đấu</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37</a:t>
            </a:fld>
            <a:endParaRPr lang="en-US"/>
          </a:p>
        </p:txBody>
      </p:sp>
    </p:spTree>
    <p:extLst>
      <p:ext uri="{BB962C8B-B14F-4D97-AF65-F5344CB8AC3E}">
        <p14:creationId xmlns:p14="http://schemas.microsoft.com/office/powerpoint/2010/main" val="4164352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EA4B2B8-BF4C-4036-9685-9BA6743053AD}" type="slidenum">
              <a:rPr lang="en-US" smtClean="0"/>
              <a:pPr/>
              <a:t>52</a:t>
            </a:fld>
            <a:endParaRPr lang="en-US"/>
          </a:p>
        </p:txBody>
      </p:sp>
    </p:spTree>
    <p:extLst>
      <p:ext uri="{BB962C8B-B14F-4D97-AF65-F5344CB8AC3E}">
        <p14:creationId xmlns:p14="http://schemas.microsoft.com/office/powerpoint/2010/main" val="424961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t>Kiến</a:t>
            </a:r>
            <a:r>
              <a:rPr lang="en-US"/>
              <a:t> </a:t>
            </a:r>
            <a:r>
              <a:rPr lang="en-US" err="1"/>
              <a:t>thức</a:t>
            </a:r>
            <a:r>
              <a:rPr lang="en-US"/>
              <a:t> </a:t>
            </a:r>
            <a:r>
              <a:rPr lang="en-US" err="1"/>
              <a:t>trong</a:t>
            </a:r>
            <a:r>
              <a:rPr lang="en-US"/>
              <a:t> SGK </a:t>
            </a:r>
            <a:r>
              <a:rPr lang="en-US" err="1"/>
              <a:t>không</a:t>
            </a:r>
            <a:r>
              <a:rPr lang="en-US"/>
              <a:t> </a:t>
            </a:r>
            <a:r>
              <a:rPr lang="en-US" err="1"/>
              <a:t>chỉ</a:t>
            </a:r>
            <a:r>
              <a:rPr lang="en-US"/>
              <a:t> </a:t>
            </a:r>
            <a:r>
              <a:rPr lang="en-US" err="1"/>
              <a:t>cần</a:t>
            </a:r>
            <a:r>
              <a:rPr lang="en-US"/>
              <a:t> </a:t>
            </a:r>
            <a:r>
              <a:rPr lang="en-US" err="1"/>
              <a:t>hiểu</a:t>
            </a:r>
            <a:r>
              <a:rPr lang="en-US"/>
              <a:t> </a:t>
            </a:r>
            <a:r>
              <a:rPr lang="en-US" err="1"/>
              <a:t>và</a:t>
            </a:r>
            <a:r>
              <a:rPr lang="en-US"/>
              <a:t> </a:t>
            </a:r>
            <a:r>
              <a:rPr lang="en-US" err="1"/>
              <a:t>ghi</a:t>
            </a:r>
            <a:r>
              <a:rPr lang="en-US"/>
              <a:t> </a:t>
            </a:r>
            <a:r>
              <a:rPr lang="en-US" err="1"/>
              <a:t>nhớ</a:t>
            </a:r>
            <a:r>
              <a:rPr lang="en-US"/>
              <a:t>, </a:t>
            </a:r>
            <a:r>
              <a:rPr lang="en-US" err="1"/>
              <a:t>mà</a:t>
            </a:r>
            <a:r>
              <a:rPr lang="en-US"/>
              <a:t> </a:t>
            </a:r>
            <a:r>
              <a:rPr lang="en-US" err="1"/>
              <a:t>phải</a:t>
            </a:r>
            <a:r>
              <a:rPr lang="en-US"/>
              <a:t> </a:t>
            </a:r>
            <a:r>
              <a:rPr lang="en-US" err="1"/>
              <a:t>là</a:t>
            </a:r>
            <a:r>
              <a:rPr lang="en-US"/>
              <a:t> “</a:t>
            </a:r>
            <a:r>
              <a:rPr lang="en-US" err="1"/>
              <a:t>chất</a:t>
            </a:r>
            <a:r>
              <a:rPr lang="en-US"/>
              <a:t> </a:t>
            </a:r>
            <a:r>
              <a:rPr lang="en-US" err="1"/>
              <a:t>liệu</a:t>
            </a:r>
            <a:r>
              <a:rPr lang="en-US"/>
              <a:t>” </a:t>
            </a:r>
            <a:r>
              <a:rPr lang="en-US" err="1"/>
              <a:t>quan</a:t>
            </a:r>
            <a:r>
              <a:rPr lang="en-US"/>
              <a:t> </a:t>
            </a:r>
            <a:r>
              <a:rPr lang="en-US" err="1"/>
              <a:t>trọng</a:t>
            </a:r>
            <a:r>
              <a:rPr lang="en-US"/>
              <a:t> </a:t>
            </a:r>
            <a:r>
              <a:rPr lang="en-US" err="1"/>
              <a:t>hướng</a:t>
            </a:r>
            <a:r>
              <a:rPr lang="en-US"/>
              <a:t> </a:t>
            </a:r>
            <a:r>
              <a:rPr lang="en-US" err="1"/>
              <a:t>đến</a:t>
            </a:r>
            <a:r>
              <a:rPr lang="en-US"/>
              <a:t> </a:t>
            </a:r>
            <a:r>
              <a:rPr lang="en-US" err="1"/>
              <a:t>mục</a:t>
            </a:r>
            <a:r>
              <a:rPr lang="en-US"/>
              <a:t> </a:t>
            </a:r>
            <a:r>
              <a:rPr lang="en-US" err="1"/>
              <a:t>tiêu</a:t>
            </a:r>
            <a:r>
              <a:rPr lang="en-US"/>
              <a:t> </a:t>
            </a:r>
            <a:r>
              <a:rPr lang="en-US" err="1"/>
              <a:t>của</a:t>
            </a:r>
            <a:r>
              <a:rPr lang="en-US"/>
              <a:t> </a:t>
            </a:r>
            <a:r>
              <a:rPr lang="en-US" err="1"/>
              <a:t>giáo</a:t>
            </a:r>
            <a:r>
              <a:rPr lang="en-US"/>
              <a:t> </a:t>
            </a:r>
            <a:r>
              <a:rPr lang="en-US" err="1"/>
              <a:t>dục</a:t>
            </a:r>
            <a:r>
              <a:rPr lang="en-US"/>
              <a:t> </a:t>
            </a:r>
            <a:r>
              <a:rPr lang="en-US" err="1"/>
              <a:t>là</a:t>
            </a:r>
            <a:r>
              <a:rPr lang="en-US"/>
              <a:t> </a:t>
            </a:r>
            <a:r>
              <a:rPr lang="en-US" err="1"/>
              <a:t>giúp</a:t>
            </a:r>
            <a:r>
              <a:rPr lang="en-US"/>
              <a:t> HS </a:t>
            </a:r>
            <a:r>
              <a:rPr lang="en-US" err="1"/>
              <a:t>hình</a:t>
            </a:r>
            <a:r>
              <a:rPr lang="en-US"/>
              <a:t> </a:t>
            </a:r>
            <a:r>
              <a:rPr lang="en-US" err="1"/>
              <a:t>thành</a:t>
            </a:r>
            <a:r>
              <a:rPr lang="en-US"/>
              <a:t>, </a:t>
            </a:r>
            <a:r>
              <a:rPr lang="en-US" err="1"/>
              <a:t>phát</a:t>
            </a:r>
            <a:r>
              <a:rPr lang="en-US"/>
              <a:t> </a:t>
            </a:r>
            <a:r>
              <a:rPr lang="en-US" err="1"/>
              <a:t>triển</a:t>
            </a:r>
            <a:r>
              <a:rPr lang="en-US"/>
              <a:t> </a:t>
            </a:r>
            <a:r>
              <a:rPr lang="en-US" err="1"/>
              <a:t>các</a:t>
            </a:r>
            <a:r>
              <a:rPr lang="en-US"/>
              <a:t> </a:t>
            </a:r>
            <a:r>
              <a:rPr lang="en-US" err="1"/>
              <a:t>phẩm</a:t>
            </a:r>
            <a:r>
              <a:rPr lang="en-US"/>
              <a:t> </a:t>
            </a:r>
            <a:r>
              <a:rPr lang="en-US" err="1"/>
              <a:t>chất</a:t>
            </a:r>
            <a:r>
              <a:rPr lang="en-US"/>
              <a:t> </a:t>
            </a:r>
            <a:r>
              <a:rPr lang="en-US" err="1"/>
              <a:t>và</a:t>
            </a:r>
            <a:r>
              <a:rPr lang="en-US"/>
              <a:t> </a:t>
            </a:r>
            <a:r>
              <a:rPr lang="en-US" err="1"/>
              <a:t>năng</a:t>
            </a:r>
            <a:r>
              <a:rPr lang="en-US"/>
              <a:t> </a:t>
            </a:r>
            <a:r>
              <a:rPr lang="en-US" err="1"/>
              <a:t>lực</a:t>
            </a:r>
            <a:r>
              <a:rPr lang="en-US"/>
              <a:t> </a:t>
            </a:r>
            <a:r>
              <a:rPr lang="en-US" err="1"/>
              <a:t>mà</a:t>
            </a:r>
            <a:r>
              <a:rPr lang="en-US"/>
              <a:t> </a:t>
            </a:r>
            <a:r>
              <a:rPr lang="en-US" err="1"/>
              <a:t>các</a:t>
            </a:r>
            <a:r>
              <a:rPr lang="en-US"/>
              <a:t> </a:t>
            </a:r>
            <a:r>
              <a:rPr lang="en-US" err="1"/>
              <a:t>em</a:t>
            </a:r>
            <a:r>
              <a:rPr lang="en-US"/>
              <a:t> </a:t>
            </a:r>
            <a:r>
              <a:rPr lang="en-US" err="1"/>
              <a:t>cần</a:t>
            </a:r>
            <a:r>
              <a:rPr lang="en-US"/>
              <a:t> </a:t>
            </a:r>
            <a:r>
              <a:rPr lang="en-US" err="1"/>
              <a:t>có</a:t>
            </a:r>
            <a:r>
              <a:rPr lang="en-US"/>
              <a:t> </a:t>
            </a:r>
            <a:r>
              <a:rPr lang="en-US" err="1"/>
              <a:t>trong</a:t>
            </a:r>
            <a:r>
              <a:rPr lang="en-US"/>
              <a:t> </a:t>
            </a:r>
            <a:r>
              <a:rPr lang="en-US" err="1"/>
              <a:t>cuộc</a:t>
            </a:r>
            <a:r>
              <a:rPr lang="en-US"/>
              <a:t> </a:t>
            </a:r>
            <a:r>
              <a:rPr lang="en-US" err="1"/>
              <a:t>sống</a:t>
            </a:r>
            <a:r>
              <a:rPr lang="en-US"/>
              <a:t> </a:t>
            </a:r>
            <a:r>
              <a:rPr lang="en-US" err="1"/>
              <a:t>hiện</a:t>
            </a:r>
            <a:r>
              <a:rPr lang="en-US"/>
              <a:t> </a:t>
            </a:r>
            <a:r>
              <a:rPr lang="en-US" err="1"/>
              <a:t>tại</a:t>
            </a:r>
            <a:r>
              <a:rPr lang="en-US"/>
              <a:t> </a:t>
            </a:r>
            <a:r>
              <a:rPr lang="en-US" err="1"/>
              <a:t>và</a:t>
            </a:r>
            <a:r>
              <a:rPr lang="en-US"/>
              <a:t> </a:t>
            </a:r>
            <a:r>
              <a:rPr lang="en-US" err="1"/>
              <a:t>tương</a:t>
            </a:r>
            <a:r>
              <a:rPr lang="en-US"/>
              <a:t> </a:t>
            </a:r>
            <a:r>
              <a:rPr lang="en-US" err="1"/>
              <a:t>lai</a:t>
            </a:r>
            <a:r>
              <a:rPr lang="en-US"/>
              <a:t>. </a:t>
            </a:r>
          </a:p>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5</a:t>
            </a:fld>
            <a:endParaRPr lang="en-US"/>
          </a:p>
        </p:txBody>
      </p:sp>
    </p:spTree>
    <p:extLst>
      <p:ext uri="{BB962C8B-B14F-4D97-AF65-F5344CB8AC3E}">
        <p14:creationId xmlns:p14="http://schemas.microsoft.com/office/powerpoint/2010/main" val="124004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Kênh chữ: thể hiện dưới câu lệnh ngắn gọn,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rõ</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ràng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dể</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hiểu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giúp</a:t>
            </a:r>
            <a:r>
              <a:rPr lang="vi-VN" sz="1200" kern="1200">
                <a:solidFill>
                  <a:schemeClr val="tx1"/>
                </a:solidFill>
                <a:effectLst/>
                <a:latin typeface="+mn-lt"/>
                <a:ea typeface="+mn-ea"/>
                <a:cs typeface="+mn-cs"/>
              </a:rPr>
              <a:t> cho </a:t>
            </a:r>
            <a:r>
              <a:rPr lang="en-US" sz="1200" kern="1200">
                <a:solidFill>
                  <a:schemeClr val="tx1"/>
                </a:solidFill>
                <a:effectLst/>
                <a:latin typeface="+mn-lt"/>
                <a:ea typeface="+mn-ea"/>
                <a:cs typeface="+mn-cs"/>
              </a:rPr>
              <a:t>HS </a:t>
            </a:r>
            <a:r>
              <a:rPr lang="en-US" sz="1200" kern="1200" err="1">
                <a:solidFill>
                  <a:schemeClr val="tx1"/>
                </a:solidFill>
                <a:effectLst/>
                <a:latin typeface="+mn-lt"/>
                <a:ea typeface="+mn-ea"/>
                <a:cs typeface="+mn-cs"/>
              </a:rPr>
              <a:t>nhanh</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chóng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nắm</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bắt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nội</a:t>
            </a:r>
            <a:r>
              <a:rPr lang="en-US" sz="1200" kern="1200">
                <a:solidFill>
                  <a:schemeClr val="tx1"/>
                </a:solidFill>
                <a:effectLst/>
                <a:latin typeface="+mn-lt"/>
                <a:ea typeface="+mn-ea"/>
                <a:cs typeface="+mn-cs"/>
              </a:rPr>
              <a:t> dung  </a:t>
            </a:r>
            <a:r>
              <a:rPr lang="en-US" sz="1200" kern="1200" err="1">
                <a:solidFill>
                  <a:schemeClr val="tx1"/>
                </a:solidFill>
                <a:effectLst/>
                <a:latin typeface="+mn-lt"/>
                <a:ea typeface="+mn-ea"/>
                <a:cs typeface="+mn-cs"/>
              </a:rPr>
              <a:t>và</a:t>
            </a:r>
            <a:r>
              <a:rPr lang="vi-VN" sz="1200" kern="1200">
                <a:solidFill>
                  <a:schemeClr val="tx1"/>
                </a:solidFill>
                <a:effectLst/>
                <a:latin typeface="+mn-lt"/>
                <a:ea typeface="+mn-ea"/>
                <a:cs typeface="+mn-cs"/>
              </a:rPr>
              <a:t> cách thức tổ chức hoạt động học tập, đồng thời tạo điều kiện cho GV vận dụng kết hợp nhiều phương pháp và hình thức tổ chức daỵ học theo hướng lấy HS làm trung tâm.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r>
              <a:rPr lang="vi-VN" sz="1200" kern="1200">
                <a:solidFill>
                  <a:schemeClr val="tx1"/>
                </a:solidFill>
                <a:effectLst/>
                <a:latin typeface="+mn-lt"/>
                <a:ea typeface="+mn-ea"/>
                <a:cs typeface="+mn-cs"/>
              </a:rPr>
              <a:t> Kênh hình (chiếm ưu thế):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Giúp HS dễ dàng quan sát và nhận biết các hoạt động khởi động</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H</a:t>
            </a:r>
            <a:r>
              <a:rPr lang="vi-VN" sz="1200" kern="1200">
                <a:solidFill>
                  <a:schemeClr val="tx1"/>
                </a:solidFill>
                <a:effectLst/>
                <a:latin typeface="+mn-lt"/>
                <a:ea typeface="+mn-ea"/>
                <a:cs typeface="+mn-cs"/>
              </a:rPr>
              <a:t>ình thành năng lực nhận thức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đúng</a:t>
            </a:r>
            <a:r>
              <a:rPr lang="vi-VN" sz="1200" kern="1200">
                <a:solidFill>
                  <a:schemeClr val="tx1"/>
                </a:solidFill>
                <a:effectLst/>
                <a:latin typeface="+mn-lt"/>
                <a:ea typeface="+mn-ea"/>
                <a:cs typeface="+mn-cs"/>
              </a:rPr>
              <a:t> và </a:t>
            </a:r>
            <a:r>
              <a:rPr lang="en-US" sz="1200" kern="1200" err="1">
                <a:solidFill>
                  <a:schemeClr val="tx1"/>
                </a:solidFill>
                <a:effectLst/>
                <a:latin typeface="+mn-lt"/>
                <a:ea typeface="+mn-ea"/>
                <a:cs typeface="+mn-cs"/>
              </a:rPr>
              <a:t>kĩ</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năng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thực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hiện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các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động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tác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kĩ</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thuật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mới</a:t>
            </a:r>
            <a:r>
              <a:rPr lang="en-US" sz="1200" kern="1200">
                <a:solidFill>
                  <a:schemeClr val="tx1"/>
                </a:solidFill>
                <a:effectLst/>
                <a:latin typeface="+mn-lt"/>
                <a:ea typeface="+mn-ea"/>
                <a:cs typeface="+mn-cs"/>
              </a:rPr>
              <a:t>. </a:t>
            </a:r>
            <a:r>
              <a:rPr lang="vi-VN" sz="1200" kern="1200">
                <a:solidFill>
                  <a:schemeClr val="tx1"/>
                </a:solidFill>
                <a:effectLst/>
                <a:latin typeface="+mn-lt"/>
                <a:ea typeface="+mn-ea"/>
                <a:cs typeface="+mn-cs"/>
              </a:rPr>
              <a:t>Minh hoạ để </a:t>
            </a:r>
            <a:r>
              <a:rPr lang="en-US" sz="1200" kern="1200">
                <a:solidFill>
                  <a:schemeClr val="tx1"/>
                </a:solidFill>
                <a:effectLst/>
                <a:latin typeface="+mn-lt"/>
                <a:ea typeface="+mn-ea"/>
                <a:cs typeface="+mn-cs"/>
              </a:rPr>
              <a:t>HS</a:t>
            </a:r>
            <a:r>
              <a:rPr lang="vi-VN" sz="1200" kern="1200">
                <a:solidFill>
                  <a:schemeClr val="tx1"/>
                </a:solidFill>
                <a:effectLst/>
                <a:latin typeface="+mn-lt"/>
                <a:ea typeface="+mn-ea"/>
                <a:cs typeface="+mn-cs"/>
              </a:rPr>
              <a:t> có thể hiểu và thực hiện đ</a:t>
            </a:r>
            <a:r>
              <a:rPr lang="en-US" sz="1200" kern="1200" err="1">
                <a:solidFill>
                  <a:schemeClr val="tx1"/>
                </a:solidFill>
                <a:effectLst/>
                <a:latin typeface="+mn-lt"/>
                <a:ea typeface="+mn-ea"/>
                <a:cs typeface="+mn-cs"/>
              </a:rPr>
              <a:t>úng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nội</a:t>
            </a:r>
            <a:r>
              <a:rPr lang="en-US" sz="1200" kern="1200">
                <a:solidFill>
                  <a:schemeClr val="tx1"/>
                </a:solidFill>
                <a:effectLst/>
                <a:latin typeface="+mn-lt"/>
                <a:ea typeface="+mn-ea"/>
                <a:cs typeface="+mn-cs"/>
              </a:rPr>
              <a:t> dung </a:t>
            </a:r>
            <a:r>
              <a:rPr lang="vi-VN" sz="1200" kern="1200">
                <a:solidFill>
                  <a:schemeClr val="tx1"/>
                </a:solidFill>
                <a:effectLst/>
                <a:latin typeface="+mn-lt"/>
                <a:ea typeface="+mn-ea"/>
                <a:cs typeface="+mn-cs"/>
              </a:rPr>
              <a:t>các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bài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tập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trò</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chơi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để</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cũng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cố</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kĩ</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năng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thực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hiện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các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động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tác</a:t>
            </a:r>
            <a:r>
              <a:rPr lang="en-US"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a:t>
            </a:r>
            <a:r>
              <a:rPr lang="vi-VN" sz="1200" kern="1200">
                <a:solidFill>
                  <a:schemeClr val="tx1"/>
                </a:solidFill>
                <a:effectLst/>
                <a:latin typeface="+mn-lt"/>
                <a:ea typeface="+mn-ea"/>
                <a:cs typeface="+mn-cs"/>
              </a:rPr>
              <a:t> Gợi ý, dẫn dắt </a:t>
            </a:r>
            <a:r>
              <a:rPr lang="en-US" sz="1200" kern="1200">
                <a:solidFill>
                  <a:schemeClr val="tx1"/>
                </a:solidFill>
                <a:effectLst/>
                <a:latin typeface="+mn-lt"/>
                <a:ea typeface="+mn-ea"/>
                <a:cs typeface="+mn-cs"/>
              </a:rPr>
              <a:t>HS</a:t>
            </a:r>
            <a:r>
              <a:rPr lang="vi-VN" sz="1200" kern="1200">
                <a:solidFill>
                  <a:schemeClr val="tx1"/>
                </a:solidFill>
                <a:effectLst/>
                <a:latin typeface="+mn-lt"/>
                <a:ea typeface="+mn-ea"/>
                <a:cs typeface="+mn-cs"/>
              </a:rPr>
              <a:t> để hình thành năng lực </a:t>
            </a:r>
            <a:r>
              <a:rPr lang="en-US" sz="1200" kern="1200" err="1">
                <a:solidFill>
                  <a:schemeClr val="tx1"/>
                </a:solidFill>
                <a:effectLst/>
                <a:latin typeface="+mn-lt"/>
                <a:ea typeface="+mn-ea"/>
                <a:cs typeface="+mn-cs"/>
              </a:rPr>
              <a:t>vận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dụng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kiến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thức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và</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kĩ</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năng</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đạt</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được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vào</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tâp</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luyện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thi</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đấu</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và</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thực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tiễn</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cuộc</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sống</a:t>
            </a:r>
            <a:r>
              <a:rPr lang="en-US" sz="1200" kern="1200">
                <a:solidFill>
                  <a:schemeClr val="tx1"/>
                </a:solidFill>
                <a:effectLst/>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7</a:t>
            </a:fld>
            <a:endParaRPr lang="en-US"/>
          </a:p>
        </p:txBody>
      </p:sp>
    </p:spTree>
    <p:extLst>
      <p:ext uri="{BB962C8B-B14F-4D97-AF65-F5344CB8AC3E}">
        <p14:creationId xmlns:p14="http://schemas.microsoft.com/office/powerpoint/2010/main" val="2900493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Kênh chữ: thể hiện dưới câu lệnh ngắn gọn,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rõ</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ràng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giúp</a:t>
            </a:r>
            <a:r>
              <a:rPr lang="vi-VN" sz="1200" kern="1200" dirty="0">
                <a:solidFill>
                  <a:schemeClr val="tx1"/>
                </a:solidFill>
                <a:effectLst/>
                <a:latin typeface="+mn-lt"/>
                <a:ea typeface="+mn-ea"/>
                <a:cs typeface="+mn-cs"/>
              </a:rPr>
              <a:t> cho </a:t>
            </a:r>
            <a:r>
              <a:rPr lang="en-US" sz="1200" kern="1200" dirty="0">
                <a:solidFill>
                  <a:schemeClr val="tx1"/>
                </a:solidFill>
                <a:effectLst/>
                <a:latin typeface="+mn-lt"/>
                <a:ea typeface="+mn-ea"/>
                <a:cs typeface="+mn-cs"/>
              </a:rPr>
              <a:t>HS </a:t>
            </a:r>
            <a:r>
              <a:rPr lang="en-US" sz="1200" kern="1200" dirty="0" err="1">
                <a:solidFill>
                  <a:schemeClr val="tx1"/>
                </a:solidFill>
                <a:effectLst/>
                <a:latin typeface="+mn-lt"/>
                <a:ea typeface="+mn-ea"/>
                <a:cs typeface="+mn-cs"/>
              </a:rPr>
              <a:t>nhanh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chóng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bắt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và</a:t>
            </a:r>
            <a:r>
              <a:rPr lang="vi-VN" sz="1200" kern="1200" dirty="0">
                <a:solidFill>
                  <a:schemeClr val="tx1"/>
                </a:solidFill>
                <a:effectLst/>
                <a:latin typeface="+mn-lt"/>
                <a:ea typeface="+mn-ea"/>
                <a:cs typeface="+mn-cs"/>
              </a:rPr>
              <a:t> cách thức tổ chức hoạt động học tập, đồng thời tạo điều kiện cho GV vận dụng kết hợp nhiều phương pháp và hình thức tổ chức daỵ học theo hướng lấy HS làm trung tâm.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Kênh hình (chiếm ưu thế):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Giúp HS dễ dàng quan sát và nhận biết các hoạt động khởi động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H</a:t>
            </a:r>
            <a:r>
              <a:rPr lang="vi-VN" sz="1200" kern="1200" dirty="0">
                <a:solidFill>
                  <a:schemeClr val="tx1"/>
                </a:solidFill>
                <a:effectLst/>
                <a:latin typeface="+mn-lt"/>
                <a:ea typeface="+mn-ea"/>
                <a:cs typeface="+mn-cs"/>
              </a:rPr>
              <a:t>ình thành năng lực nhận 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đúng</a:t>
            </a:r>
            <a:r>
              <a:rPr lang="vi-VN" sz="1200" kern="1200" dirty="0">
                <a:solidFill>
                  <a:schemeClr val="tx1"/>
                </a:solidFill>
                <a:effectLst/>
                <a:latin typeface="+mn-lt"/>
                <a:ea typeface="+mn-ea"/>
                <a:cs typeface="+mn-cs"/>
              </a:rPr>
              <a:t> và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mới</a:t>
            </a:r>
            <a:r>
              <a:rPr lang="en-US" sz="1200" kern="1200">
                <a:solidFill>
                  <a:schemeClr val="tx1"/>
                </a:solidFill>
                <a:effectLst/>
                <a:latin typeface="+mn-lt"/>
                <a:ea typeface="+mn-ea"/>
                <a:cs typeface="+mn-cs"/>
              </a:rPr>
              <a:t>. </a:t>
            </a:r>
          </a:p>
          <a:p>
            <a:r>
              <a:rPr lang="vi-VN" sz="1200" kern="1200">
                <a:solidFill>
                  <a:schemeClr val="tx1"/>
                </a:solidFill>
                <a:effectLst/>
                <a:latin typeface="+mn-lt"/>
                <a:ea typeface="+mn-ea"/>
                <a:cs typeface="+mn-cs"/>
              </a:rPr>
              <a:t>Minh </a:t>
            </a:r>
            <a:r>
              <a:rPr lang="vi-VN" sz="1200" kern="1200" dirty="0">
                <a:solidFill>
                  <a:schemeClr val="tx1"/>
                </a:solidFill>
                <a:effectLst/>
                <a:latin typeface="+mn-lt"/>
                <a:ea typeface="+mn-ea"/>
                <a:cs typeface="+mn-cs"/>
              </a:rPr>
              <a:t>hoạ để </a:t>
            </a:r>
            <a:r>
              <a:rPr lang="en-US" sz="1200" kern="1200" dirty="0">
                <a:solidFill>
                  <a:schemeClr val="tx1"/>
                </a:solidFill>
                <a:effectLst/>
                <a:latin typeface="+mn-lt"/>
                <a:ea typeface="+mn-ea"/>
                <a:cs typeface="+mn-cs"/>
              </a:rPr>
              <a:t>HS</a:t>
            </a:r>
            <a:r>
              <a:rPr lang="vi-VN" sz="1200" kern="1200" dirty="0">
                <a:solidFill>
                  <a:schemeClr val="tx1"/>
                </a:solidFill>
                <a:effectLst/>
                <a:latin typeface="+mn-lt"/>
                <a:ea typeface="+mn-ea"/>
                <a:cs typeface="+mn-cs"/>
              </a:rPr>
              <a:t> có thể hiểu và thực hiện đ</a:t>
            </a:r>
            <a:r>
              <a:rPr lang="en-US" sz="1200" kern="1200" dirty="0" err="1">
                <a:solidFill>
                  <a:schemeClr val="tx1"/>
                </a:solidFill>
                <a:effectLst/>
                <a:latin typeface="+mn-lt"/>
                <a:ea typeface="+mn-ea"/>
                <a:cs typeface="+mn-cs"/>
              </a:rPr>
              <a:t>úng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dung </a:t>
            </a:r>
            <a:r>
              <a:rPr lang="vi-VN" sz="1200" kern="1200" dirty="0">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tác</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t>
            </a:r>
            <a:r>
              <a:rPr lang="vi-VN" sz="1200" kern="1200" dirty="0">
                <a:solidFill>
                  <a:schemeClr val="tx1"/>
                </a:solidFill>
                <a:effectLst/>
                <a:latin typeface="+mn-lt"/>
                <a:ea typeface="+mn-ea"/>
                <a:cs typeface="+mn-cs"/>
              </a:rPr>
              <a:t> Gợi ý, dẫn dắt </a:t>
            </a:r>
            <a:r>
              <a:rPr lang="en-US" sz="1200" kern="1200" dirty="0">
                <a:solidFill>
                  <a:schemeClr val="tx1"/>
                </a:solidFill>
                <a:effectLst/>
                <a:latin typeface="+mn-lt"/>
                <a:ea typeface="+mn-ea"/>
                <a:cs typeface="+mn-cs"/>
              </a:rPr>
              <a:t>HS</a:t>
            </a:r>
            <a:r>
              <a:rPr lang="vi-VN" sz="1200" kern="1200" dirty="0">
                <a:solidFill>
                  <a:schemeClr val="tx1"/>
                </a:solidFill>
                <a:effectLst/>
                <a:latin typeface="+mn-lt"/>
                <a:ea typeface="+mn-ea"/>
                <a:cs typeface="+mn-cs"/>
              </a:rPr>
              <a:t> để hình thành năng lực </a:t>
            </a:r>
            <a:r>
              <a:rPr lang="en-US" sz="1200" kern="1200" dirty="0" err="1">
                <a:solidFill>
                  <a:schemeClr val="tx1"/>
                </a:solidFill>
                <a:effectLst/>
                <a:latin typeface="+mn-lt"/>
                <a:ea typeface="+mn-ea"/>
                <a:cs typeface="+mn-cs"/>
              </a:rPr>
              <a:t>vận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đấu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tiễn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sống</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8</a:t>
            </a:fld>
            <a:endParaRPr lang="en-US"/>
          </a:p>
        </p:txBody>
      </p:sp>
    </p:spTree>
    <p:extLst>
      <p:ext uri="{BB962C8B-B14F-4D97-AF65-F5344CB8AC3E}">
        <p14:creationId xmlns:p14="http://schemas.microsoft.com/office/powerpoint/2010/main" val="3309523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9</a:t>
            </a:fld>
            <a:endParaRPr lang="en-US"/>
          </a:p>
        </p:txBody>
      </p:sp>
    </p:spTree>
    <p:extLst>
      <p:ext uri="{BB962C8B-B14F-4D97-AF65-F5344CB8AC3E}">
        <p14:creationId xmlns:p14="http://schemas.microsoft.com/office/powerpoint/2010/main" val="2334260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10</a:t>
            </a:fld>
            <a:endParaRPr lang="en-US"/>
          </a:p>
        </p:txBody>
      </p:sp>
    </p:spTree>
    <p:extLst>
      <p:ext uri="{BB962C8B-B14F-4D97-AF65-F5344CB8AC3E}">
        <p14:creationId xmlns:p14="http://schemas.microsoft.com/office/powerpoint/2010/main" val="240977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11</a:t>
            </a:fld>
            <a:endParaRPr lang="en-US"/>
          </a:p>
        </p:txBody>
      </p:sp>
    </p:spTree>
    <p:extLst>
      <p:ext uri="{BB962C8B-B14F-4D97-AF65-F5344CB8AC3E}">
        <p14:creationId xmlns:p14="http://schemas.microsoft.com/office/powerpoint/2010/main" val="3832648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C1ACE6-7DBA-4AF4-94A8-07B29CF16651}" type="slidenum">
              <a:rPr lang="en-US" smtClean="0"/>
              <a:t>12</a:t>
            </a:fld>
            <a:endParaRPr lang="en-US"/>
          </a:p>
        </p:txBody>
      </p:sp>
    </p:spTree>
    <p:extLst>
      <p:ext uri="{BB962C8B-B14F-4D97-AF65-F5344CB8AC3E}">
        <p14:creationId xmlns:p14="http://schemas.microsoft.com/office/powerpoint/2010/main" val="162114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Footer Placeholder 4">
            <a:extLst>
              <a:ext uri="{FF2B5EF4-FFF2-40B4-BE49-F238E27FC236}">
                <a16:creationId xmlns:a16="http://schemas.microsoft.com/office/drawing/2014/main" id="{040B1B08-A050-4879-9C5B-DDC7FF6BF25C}"/>
              </a:ext>
            </a:extLst>
          </p:cNvPr>
          <p:cNvSpPr txBox="1">
            <a:spLocks/>
          </p:cNvSpPr>
          <p:nvPr userDrawn="1"/>
        </p:nvSpPr>
        <p:spPr>
          <a:xfrm>
            <a:off x="258186" y="6489069"/>
            <a:ext cx="5048921"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endParaRPr lang="en-US" sz="1000">
              <a:solidFill>
                <a:srgbClr val="17406D"/>
              </a:solidFill>
              <a:latin typeface="Candara"/>
            </a:endParaRPr>
          </a:p>
        </p:txBody>
      </p:sp>
      <p:sp>
        <p:nvSpPr>
          <p:cNvPr id="8" name="Slide Number Placeholder 5">
            <a:extLst>
              <a:ext uri="{FF2B5EF4-FFF2-40B4-BE49-F238E27FC236}">
                <a16:creationId xmlns:a16="http://schemas.microsoft.com/office/drawing/2014/main" id="{EA9CA27F-6FF4-4A4A-A8AF-DE214D8CADEC}"/>
              </a:ext>
            </a:extLst>
          </p:cNvPr>
          <p:cNvSpPr txBox="1">
            <a:spLocks/>
          </p:cNvSpPr>
          <p:nvPr userDrawn="1"/>
        </p:nvSpPr>
        <p:spPr>
          <a:xfrm>
            <a:off x="5321452" y="6489068"/>
            <a:ext cx="1549101"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5E16B432-3870-4CA4-9B1F-5A75DE5EC87C}" type="slidenum">
              <a:rPr lang="en-US" sz="1000" smtClean="0">
                <a:solidFill>
                  <a:srgbClr val="17406D"/>
                </a:solidFill>
                <a:latin typeface="Candara"/>
              </a:rPr>
              <a:pPr defTabSz="914400"/>
              <a:t>‹#›</a:t>
            </a:fld>
            <a:endParaRPr lang="en-US" sz="1000">
              <a:solidFill>
                <a:srgbClr val="17406D"/>
              </a:solidFill>
              <a:latin typeface="Candara"/>
            </a:endParaRPr>
          </a:p>
        </p:txBody>
      </p:sp>
      <p:sp>
        <p:nvSpPr>
          <p:cNvPr id="9" name="Date Placeholder 3">
            <a:extLst>
              <a:ext uri="{FF2B5EF4-FFF2-40B4-BE49-F238E27FC236}">
                <a16:creationId xmlns:a16="http://schemas.microsoft.com/office/drawing/2014/main" id="{CCC7E242-C002-4E49-B7BE-EBECF9A47D91}"/>
              </a:ext>
            </a:extLst>
          </p:cNvPr>
          <p:cNvSpPr txBox="1">
            <a:spLocks/>
          </p:cNvSpPr>
          <p:nvPr userDrawn="1"/>
        </p:nvSpPr>
        <p:spPr>
          <a:xfrm>
            <a:off x="6884896" y="6489069"/>
            <a:ext cx="504892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3D42C1A2-DF15-4C4D-82F1-7159D7C23400}" type="datetime1">
              <a:rPr lang="en-US" sz="1000" smtClean="0">
                <a:solidFill>
                  <a:srgbClr val="17406D"/>
                </a:solidFill>
                <a:latin typeface="Candara"/>
              </a:rPr>
              <a:pPr defTabSz="914400"/>
              <a:t>6/6/2023</a:t>
            </a:fld>
            <a:endParaRPr lang="en-US" sz="1000" dirty="0">
              <a:solidFill>
                <a:srgbClr val="17406D"/>
              </a:solidFill>
              <a:latin typeface="Candara"/>
            </a:endParaRPr>
          </a:p>
        </p:txBody>
      </p:sp>
      <p:pic>
        <p:nvPicPr>
          <p:cNvPr id="10" name="Picture 9">
            <a:extLst>
              <a:ext uri="{FF2B5EF4-FFF2-40B4-BE49-F238E27FC236}">
                <a16:creationId xmlns:a16="http://schemas.microsoft.com/office/drawing/2014/main" id="{0BD1B800-BF5E-770A-2CF2-2522C3FFD2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6" y="254369"/>
            <a:ext cx="796303" cy="646372"/>
          </a:xfrm>
          <a:prstGeom prst="rect">
            <a:avLst/>
          </a:prstGeom>
        </p:spPr>
      </p:pic>
    </p:spTree>
    <p:extLst>
      <p:ext uri="{BB962C8B-B14F-4D97-AF65-F5344CB8AC3E}">
        <p14:creationId xmlns:p14="http://schemas.microsoft.com/office/powerpoint/2010/main" val="2457929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a:pPr/>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pPr/>
              <a:t>‹#›</a:t>
            </a:fld>
            <a:endParaRPr lang="en-US"/>
          </a:p>
        </p:txBody>
      </p:sp>
      <p:sp>
        <p:nvSpPr>
          <p:cNvPr id="7" name="Footer Placeholder 4">
            <a:extLst>
              <a:ext uri="{FF2B5EF4-FFF2-40B4-BE49-F238E27FC236}">
                <a16:creationId xmlns:a16="http://schemas.microsoft.com/office/drawing/2014/main" id="{5EA2E911-2E66-4F61-B1F9-8B367C6B02EF}"/>
              </a:ext>
            </a:extLst>
          </p:cNvPr>
          <p:cNvSpPr txBox="1">
            <a:spLocks/>
          </p:cNvSpPr>
          <p:nvPr userDrawn="1"/>
        </p:nvSpPr>
        <p:spPr>
          <a:xfrm>
            <a:off x="258186" y="6489069"/>
            <a:ext cx="5048921"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endParaRPr lang="en-US" sz="1000">
              <a:solidFill>
                <a:srgbClr val="17406D"/>
              </a:solidFill>
              <a:latin typeface="Candara"/>
            </a:endParaRPr>
          </a:p>
        </p:txBody>
      </p:sp>
      <p:sp>
        <p:nvSpPr>
          <p:cNvPr id="8" name="Slide Number Placeholder 5">
            <a:extLst>
              <a:ext uri="{FF2B5EF4-FFF2-40B4-BE49-F238E27FC236}">
                <a16:creationId xmlns:a16="http://schemas.microsoft.com/office/drawing/2014/main" id="{FDB80FA8-D29A-4495-B28F-D72C83C05A6B}"/>
              </a:ext>
            </a:extLst>
          </p:cNvPr>
          <p:cNvSpPr txBox="1">
            <a:spLocks/>
          </p:cNvSpPr>
          <p:nvPr userDrawn="1"/>
        </p:nvSpPr>
        <p:spPr>
          <a:xfrm>
            <a:off x="5321452" y="6489068"/>
            <a:ext cx="1549101" cy="365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5E16B432-3870-4CA4-9B1F-5A75DE5EC87C}" type="slidenum">
              <a:rPr lang="en-US" sz="1000" smtClean="0">
                <a:solidFill>
                  <a:srgbClr val="17406D"/>
                </a:solidFill>
                <a:latin typeface="Candara"/>
              </a:rPr>
              <a:pPr defTabSz="914400"/>
              <a:t>‹#›</a:t>
            </a:fld>
            <a:endParaRPr lang="en-US" sz="1000">
              <a:solidFill>
                <a:srgbClr val="17406D"/>
              </a:solidFill>
              <a:latin typeface="Candara"/>
            </a:endParaRPr>
          </a:p>
        </p:txBody>
      </p:sp>
      <p:sp>
        <p:nvSpPr>
          <p:cNvPr id="9" name="Date Placeholder 3">
            <a:extLst>
              <a:ext uri="{FF2B5EF4-FFF2-40B4-BE49-F238E27FC236}">
                <a16:creationId xmlns:a16="http://schemas.microsoft.com/office/drawing/2014/main" id="{6B9C4CFE-CB60-4EB7-920D-51EB95243D79}"/>
              </a:ext>
            </a:extLst>
          </p:cNvPr>
          <p:cNvSpPr txBox="1">
            <a:spLocks/>
          </p:cNvSpPr>
          <p:nvPr userDrawn="1"/>
        </p:nvSpPr>
        <p:spPr>
          <a:xfrm>
            <a:off x="6884896" y="6489069"/>
            <a:ext cx="5048920"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fld id="{3D42C1A2-DF15-4C4D-82F1-7159D7C23400}" type="datetime1">
              <a:rPr lang="en-US" sz="1000" smtClean="0">
                <a:solidFill>
                  <a:srgbClr val="17406D"/>
                </a:solidFill>
                <a:latin typeface="Candara"/>
              </a:rPr>
              <a:pPr defTabSz="914400"/>
              <a:t>6/6/2023</a:t>
            </a:fld>
            <a:endParaRPr lang="en-US" sz="1000">
              <a:solidFill>
                <a:srgbClr val="17406D"/>
              </a:solidFill>
              <a:latin typeface="Candara"/>
            </a:endParaRPr>
          </a:p>
        </p:txBody>
      </p:sp>
      <p:pic>
        <p:nvPicPr>
          <p:cNvPr id="10" name="Picture 9">
            <a:extLst>
              <a:ext uri="{FF2B5EF4-FFF2-40B4-BE49-F238E27FC236}">
                <a16:creationId xmlns:a16="http://schemas.microsoft.com/office/drawing/2014/main" id="{856CD798-C50E-7E9F-7A0F-F87AE2D93B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6" y="254369"/>
            <a:ext cx="796303" cy="646372"/>
          </a:xfrm>
          <a:prstGeom prst="rect">
            <a:avLst/>
          </a:prstGeom>
        </p:spPr>
      </p:pic>
    </p:spTree>
    <p:extLst>
      <p:ext uri="{BB962C8B-B14F-4D97-AF65-F5344CB8AC3E}">
        <p14:creationId xmlns:p14="http://schemas.microsoft.com/office/powerpoint/2010/main" val="2278670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49E9BDD-09A4-4F8A-A6EB-04D63CBA4D01}"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3929432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E9BDD-09A4-4F8A-A6EB-04D63CBA4D01}"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3503268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9E9BDD-09A4-4F8A-A6EB-04D63CBA4D01}"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4200221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9E9BDD-09A4-4F8A-A6EB-04D63CBA4D01}"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3065381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9E9BDD-09A4-4F8A-A6EB-04D63CBA4D01}"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2036594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9E9BDD-09A4-4F8A-A6EB-04D63CBA4D01}"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1711051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E9BDD-09A4-4F8A-A6EB-04D63CBA4D01}"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4032465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9E9BDD-09A4-4F8A-A6EB-04D63CBA4D01}"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233343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solidFill>
                  <a:srgbClr val="21538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latin typeface="Arial" panose="020B0604020202020204" pitchFamily="34" charset="0"/>
                <a:ea typeface="Tahoma" panose="020B060403050404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6/6/2023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5" name="Picture 4">
            <a:extLst>
              <a:ext uri="{FF2B5EF4-FFF2-40B4-BE49-F238E27FC236}">
                <a16:creationId xmlns:a16="http://schemas.microsoft.com/office/drawing/2014/main" id="{FA1EC1C8-B204-9C71-78F0-C27EA71B50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0" y="380186"/>
            <a:ext cx="1409905" cy="1144442"/>
          </a:xfrm>
          <a:prstGeom prst="rect">
            <a:avLst/>
          </a:prstGeom>
        </p:spPr>
      </p:pic>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9E9BDD-09A4-4F8A-A6EB-04D63CBA4D01}"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2926096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E9BDD-09A4-4F8A-A6EB-04D63CBA4D01}"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646354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E9BDD-09A4-4F8A-A6EB-04D63CBA4D01}"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F9599C-00F4-4753-80BC-38B02FD9182C}" type="slidenum">
              <a:rPr lang="en-US" smtClean="0"/>
              <a:t>‹#›</a:t>
            </a:fld>
            <a:endParaRPr lang="en-US"/>
          </a:p>
        </p:txBody>
      </p:sp>
    </p:spTree>
    <p:extLst>
      <p:ext uri="{BB962C8B-B14F-4D97-AF65-F5344CB8AC3E}">
        <p14:creationId xmlns:p14="http://schemas.microsoft.com/office/powerpoint/2010/main" val="425889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6/6/2023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800" b="0">
                <a:solidFill>
                  <a:schemeClr val="bg1"/>
                </a:solidFill>
                <a:latin typeface="Myriad Pro" panose="020B0503030403020204" pitchFamily="34" charset="0"/>
              </a:defRPr>
            </a:lvl1pPr>
          </a:lstStyle>
          <a:p>
            <a:fld id="{74A3404E-108D-4C83-932E-0A353F71BD4D}" type="slidenum">
              <a:rPr lang="en-US" smtClean="0"/>
              <a:pPr/>
              <a:t>‹#›</a:t>
            </a:fld>
            <a:endParaRPr lang="en-US"/>
          </a:p>
        </p:txBody>
      </p:sp>
      <p:pic>
        <p:nvPicPr>
          <p:cNvPr id="2" name="Picture 1">
            <a:extLst>
              <a:ext uri="{FF2B5EF4-FFF2-40B4-BE49-F238E27FC236}">
                <a16:creationId xmlns:a16="http://schemas.microsoft.com/office/drawing/2014/main" id="{9BFBC2FC-F8C3-BD8A-6966-1FFAB88453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6" y="254369"/>
            <a:ext cx="796303" cy="646372"/>
          </a:xfrm>
          <a:prstGeom prst="rect">
            <a:avLst/>
          </a:prstGeom>
        </p:spPr>
      </p:pic>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6/6/2023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5" name="Picture 4">
            <a:extLst>
              <a:ext uri="{FF2B5EF4-FFF2-40B4-BE49-F238E27FC236}">
                <a16:creationId xmlns:a16="http://schemas.microsoft.com/office/drawing/2014/main" id="{132FF86F-3CE3-2ABA-3910-41E7B2425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0" y="380186"/>
            <a:ext cx="1409905" cy="1144442"/>
          </a:xfrm>
          <a:prstGeom prst="rect">
            <a:avLst/>
          </a:prstGeom>
        </p:spPr>
      </p:pic>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6/6/2023</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pic>
        <p:nvPicPr>
          <p:cNvPr id="3" name="Picture 2">
            <a:extLst>
              <a:ext uri="{FF2B5EF4-FFF2-40B4-BE49-F238E27FC236}">
                <a16:creationId xmlns:a16="http://schemas.microsoft.com/office/drawing/2014/main" id="{DBED9FE0-EF79-511E-5487-0B6C4254A8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6" y="254369"/>
            <a:ext cx="796303" cy="646372"/>
          </a:xfrm>
          <a:prstGeom prst="rect">
            <a:avLst/>
          </a:prstGeom>
        </p:spPr>
      </p:pic>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6/6/2023</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8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pic>
        <p:nvPicPr>
          <p:cNvPr id="2" name="Picture 1">
            <a:extLst>
              <a:ext uri="{FF2B5EF4-FFF2-40B4-BE49-F238E27FC236}">
                <a16:creationId xmlns:a16="http://schemas.microsoft.com/office/drawing/2014/main" id="{D5591B35-BF08-1732-AD41-ECD628F9D3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4646" y="254369"/>
            <a:ext cx="796303" cy="646372"/>
          </a:xfrm>
          <a:prstGeom prst="rect">
            <a:avLst/>
          </a:prstGeom>
        </p:spPr>
      </p:pic>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6/6/2023</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pic>
        <p:nvPicPr>
          <p:cNvPr id="2" name="Picture 1">
            <a:extLst>
              <a:ext uri="{FF2B5EF4-FFF2-40B4-BE49-F238E27FC236}">
                <a16:creationId xmlns:a16="http://schemas.microsoft.com/office/drawing/2014/main" id="{10580D62-D057-538C-D458-47FB79EE9E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0" y="380186"/>
            <a:ext cx="1409905" cy="1144442"/>
          </a:xfrm>
          <a:prstGeom prst="rect">
            <a:avLst/>
          </a:prstGeom>
        </p:spPr>
      </p:pic>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6/6/2023</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pic>
        <p:nvPicPr>
          <p:cNvPr id="3" name="Picture 2">
            <a:extLst>
              <a:ext uri="{FF2B5EF4-FFF2-40B4-BE49-F238E27FC236}">
                <a16:creationId xmlns:a16="http://schemas.microsoft.com/office/drawing/2014/main" id="{F035272C-D5CB-53B9-6801-BD5F8AD643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33050" y="257636"/>
            <a:ext cx="1409905" cy="1144442"/>
          </a:xfrm>
          <a:prstGeom prst="rect">
            <a:avLst/>
          </a:prstGeom>
        </p:spPr>
      </p:pic>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Cambria" panose="02040503050406030204" pitchFamily="18" charset="0"/>
                <a:ea typeface="Cambria" panose="02040503050406030204" pitchFamily="18" charset="0"/>
              </a:defRPr>
            </a:lvl1pPr>
          </a:lstStyle>
          <a:p>
            <a:fld id="{A9918980-4D85-4003-8ABA-6FCD48006499}" type="datetime1">
              <a:rPr lang="en-US" smtClean="0"/>
              <a:pPr/>
              <a:t>6/6/2023</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800" b="0">
                <a:solidFill>
                  <a:schemeClr val="bg1"/>
                </a:solidFill>
                <a:latin typeface="Myriad Pro" panose="020B0503030403020204"/>
                <a:ea typeface="Cambria" panose="02040503050406030204" pitchFamily="18"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700" r:id="rId10"/>
    <p:sldLayoutId id="21474837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rgbClr val="215381"/>
          </a:solidFill>
          <a:effectLst/>
          <a:latin typeface="Cambria" panose="02040503050406030204" pitchFamily="18" charset="0"/>
          <a:ea typeface="Cambria" panose="02040503050406030204" pitchFamily="18" charset="0"/>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Cambria" panose="02040503050406030204" pitchFamily="18" charset="0"/>
          <a:ea typeface="Cambria" panose="02040503050406030204" pitchFamily="18" charset="0"/>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Cambria" panose="02040503050406030204" pitchFamily="18" charset="0"/>
          <a:ea typeface="Cambria" panose="02040503050406030204" pitchFamily="18" charset="0"/>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E9BDD-09A4-4F8A-A6EB-04D63CBA4D01}"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9599C-00F4-4753-80BC-38B02FD9182C}" type="slidenum">
              <a:rPr lang="en-US" smtClean="0"/>
              <a:t>‹#›</a:t>
            </a:fld>
            <a:endParaRPr lang="en-US"/>
          </a:p>
        </p:txBody>
      </p:sp>
    </p:spTree>
    <p:extLst>
      <p:ext uri="{BB962C8B-B14F-4D97-AF65-F5344CB8AC3E}">
        <p14:creationId xmlns:p14="http://schemas.microsoft.com/office/powerpoint/2010/main" val="366620989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8.pn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image" Target="../media/image7.png"/><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11.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59.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6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64.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65.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9" name="Picture 8">
            <a:extLst>
              <a:ext uri="{FF2B5EF4-FFF2-40B4-BE49-F238E27FC236}">
                <a16:creationId xmlns:a16="http://schemas.microsoft.com/office/drawing/2014/main" id="{B6F90BA4-01DB-6204-BA75-3A462CE3C65E}"/>
              </a:ext>
            </a:extLst>
          </p:cNvPr>
          <p:cNvPicPr>
            <a:picLocks noChangeAspect="1"/>
          </p:cNvPicPr>
          <p:nvPr/>
        </p:nvPicPr>
        <p:blipFill>
          <a:blip r:embed="rId3"/>
          <a:stretch>
            <a:fillRect/>
          </a:stretch>
        </p:blipFill>
        <p:spPr>
          <a:xfrm>
            <a:off x="11030990" y="235670"/>
            <a:ext cx="853678" cy="705595"/>
          </a:xfrm>
          <a:prstGeom prst="rect">
            <a:avLst/>
          </a:prstGeom>
        </p:spPr>
      </p:pic>
      <p:grpSp>
        <p:nvGrpSpPr>
          <p:cNvPr id="11" name="Group 10">
            <a:extLst>
              <a:ext uri="{FF2B5EF4-FFF2-40B4-BE49-F238E27FC236}">
                <a16:creationId xmlns:a16="http://schemas.microsoft.com/office/drawing/2014/main" id="{F53000FE-01C1-4ADD-A07F-EB7AB54152C4}"/>
              </a:ext>
            </a:extLst>
          </p:cNvPr>
          <p:cNvGrpSpPr/>
          <p:nvPr/>
        </p:nvGrpSpPr>
        <p:grpSpPr>
          <a:xfrm>
            <a:off x="500495" y="924133"/>
            <a:ext cx="10957334" cy="4601861"/>
            <a:chOff x="500495" y="924133"/>
            <a:chExt cx="10957334" cy="4601861"/>
          </a:xfrm>
        </p:grpSpPr>
        <p:grpSp>
          <p:nvGrpSpPr>
            <p:cNvPr id="7" name="Group 6">
              <a:extLst>
                <a:ext uri="{FF2B5EF4-FFF2-40B4-BE49-F238E27FC236}">
                  <a16:creationId xmlns:a16="http://schemas.microsoft.com/office/drawing/2014/main" id="{E8C22A08-C141-4F6B-9C65-77340ECC5FEC}"/>
                </a:ext>
              </a:extLst>
            </p:cNvPr>
            <p:cNvGrpSpPr/>
            <p:nvPr/>
          </p:nvGrpSpPr>
          <p:grpSpPr>
            <a:xfrm>
              <a:off x="3353640" y="924133"/>
              <a:ext cx="5484720" cy="810478"/>
              <a:chOff x="3314349" y="924133"/>
              <a:chExt cx="5484720" cy="810478"/>
            </a:xfrm>
          </p:grpSpPr>
          <p:sp>
            <p:nvSpPr>
              <p:cNvPr id="3" name="TextBox 2">
                <a:extLst>
                  <a:ext uri="{FF2B5EF4-FFF2-40B4-BE49-F238E27FC236}">
                    <a16:creationId xmlns:a16="http://schemas.microsoft.com/office/drawing/2014/main" id="{ABB31A8B-D4EB-461F-9EBF-6BB269FF2B02}"/>
                  </a:ext>
                </a:extLst>
              </p:cNvPr>
              <p:cNvSpPr txBox="1"/>
              <p:nvPr/>
            </p:nvSpPr>
            <p:spPr>
              <a:xfrm>
                <a:off x="3314349" y="924133"/>
                <a:ext cx="4339527" cy="810478"/>
              </a:xfrm>
              <a:prstGeom prst="rect">
                <a:avLst/>
              </a:prstGeom>
              <a:noFill/>
            </p:spPr>
            <p:txBody>
              <a:bodyPr wrap="square" rtlCol="0">
                <a:spAutoFit/>
              </a:bodyPr>
              <a:lstStyle/>
              <a:p>
                <a:pPr algn="ctr">
                  <a:lnSpc>
                    <a:spcPts val="2800"/>
                  </a:lnSpc>
                </a:pPr>
                <a:r>
                  <a:rPr lang="en-US" sz="2400" dirty="0">
                    <a:solidFill>
                      <a:srgbClr val="91191D"/>
                    </a:solidFill>
                    <a:latin typeface="Open Sans Extrabold" panose="020B0906030804020204" pitchFamily="34" charset="0"/>
                    <a:ea typeface="Open Sans Extrabold" panose="020B0906030804020204" pitchFamily="34" charset="0"/>
                    <a:cs typeface="Open Sans Extrabold" panose="020B0906030804020204" pitchFamily="34" charset="0"/>
                  </a:rPr>
                  <a:t>BỘ SÁCH GIÁO KHOA</a:t>
                </a:r>
              </a:p>
              <a:p>
                <a:pPr algn="ctr">
                  <a:lnSpc>
                    <a:spcPts val="2800"/>
                  </a:lnSpc>
                </a:pPr>
                <a:r>
                  <a:rPr lang="en-US" sz="2400" dirty="0">
                    <a:solidFill>
                      <a:srgbClr val="1B3868"/>
                    </a:solidFill>
                    <a:latin typeface="Open Sans Extrabold" panose="020B0906030804020204" pitchFamily="34" charset="0"/>
                    <a:ea typeface="Open Sans Extrabold" panose="020B0906030804020204" pitchFamily="34" charset="0"/>
                    <a:cs typeface="Open Sans Extrabold" panose="020B0906030804020204" pitchFamily="34" charset="0"/>
                  </a:rPr>
                  <a:t>CHÂN TRỜI SÁNG TẠO</a:t>
                </a:r>
              </a:p>
            </p:txBody>
          </p:sp>
          <p:pic>
            <p:nvPicPr>
              <p:cNvPr id="5" name="Picture 4">
                <a:extLst>
                  <a:ext uri="{FF2B5EF4-FFF2-40B4-BE49-F238E27FC236}">
                    <a16:creationId xmlns:a16="http://schemas.microsoft.com/office/drawing/2014/main" id="{535FCA7A-5ED4-4EAD-BFDA-A3FD7EB4E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9984" y="1017071"/>
                <a:ext cx="1539085" cy="572844"/>
              </a:xfrm>
              <a:prstGeom prst="rect">
                <a:avLst/>
              </a:prstGeom>
            </p:spPr>
          </p:pic>
          <p:sp>
            <p:nvSpPr>
              <p:cNvPr id="6" name="TextBox 5">
                <a:extLst>
                  <a:ext uri="{FF2B5EF4-FFF2-40B4-BE49-F238E27FC236}">
                    <a16:creationId xmlns:a16="http://schemas.microsoft.com/office/drawing/2014/main" id="{C77363AD-1D5C-4BEF-AA7B-206381A07D7E}"/>
                  </a:ext>
                </a:extLst>
              </p:cNvPr>
              <p:cNvSpPr txBox="1"/>
              <p:nvPr/>
            </p:nvSpPr>
            <p:spPr>
              <a:xfrm>
                <a:off x="7480047" y="1113928"/>
                <a:ext cx="1098958" cy="430887"/>
              </a:xfrm>
              <a:prstGeom prst="rect">
                <a:avLst/>
              </a:prstGeom>
              <a:noFill/>
            </p:spPr>
            <p:txBody>
              <a:bodyPr wrap="square" rtlCol="0">
                <a:spAutoFit/>
              </a:bodyPr>
              <a:lstStyle/>
              <a:p>
                <a:pPr algn="ctr"/>
                <a:r>
                  <a:rPr lang="en-US" sz="220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LỚP 4</a:t>
                </a:r>
                <a:endParaRPr lang="en-US" sz="2200"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pic>
          <p:nvPicPr>
            <p:cNvPr id="10" name="Picture 9">
              <a:extLst>
                <a:ext uri="{FF2B5EF4-FFF2-40B4-BE49-F238E27FC236}">
                  <a16:creationId xmlns:a16="http://schemas.microsoft.com/office/drawing/2014/main" id="{3016313F-5989-8E7C-429F-35E4D8857D78}"/>
                </a:ext>
              </a:extLst>
            </p:cNvPr>
            <p:cNvPicPr>
              <a:picLocks noChangeAspect="1"/>
            </p:cNvPicPr>
            <p:nvPr/>
          </p:nvPicPr>
          <p:blipFill>
            <a:blip r:embed="rId5"/>
            <a:stretch>
              <a:fillRect/>
            </a:stretch>
          </p:blipFill>
          <p:spPr>
            <a:xfrm>
              <a:off x="9725946" y="2044358"/>
              <a:ext cx="1348543"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Picture 12">
              <a:extLst>
                <a:ext uri="{FF2B5EF4-FFF2-40B4-BE49-F238E27FC236}">
                  <a16:creationId xmlns:a16="http://schemas.microsoft.com/office/drawing/2014/main" id="{8250C487-4484-6247-CA24-A9C1BF2689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95" y="2044358"/>
              <a:ext cx="1313236"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14">
              <a:extLst>
                <a:ext uri="{FF2B5EF4-FFF2-40B4-BE49-F238E27FC236}">
                  <a16:creationId xmlns:a16="http://schemas.microsoft.com/office/drawing/2014/main" id="{D6F0940E-511E-9562-E350-657E697826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5987" y="2044358"/>
              <a:ext cx="1318515"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Picture 16">
              <a:extLst>
                <a:ext uri="{FF2B5EF4-FFF2-40B4-BE49-F238E27FC236}">
                  <a16:creationId xmlns:a16="http://schemas.microsoft.com/office/drawing/2014/main" id="{3946CD64-4D15-669A-BA4B-B40CADEE34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6758" y="2044358"/>
              <a:ext cx="1318515"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9" name="Picture 18">
              <a:extLst>
                <a:ext uri="{FF2B5EF4-FFF2-40B4-BE49-F238E27FC236}">
                  <a16:creationId xmlns:a16="http://schemas.microsoft.com/office/drawing/2014/main" id="{C3C6E648-87AE-D5DE-C5E6-89EEDB3166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7529" y="2044358"/>
              <a:ext cx="1313823"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1" name="Picture 20">
              <a:extLst>
                <a:ext uri="{FF2B5EF4-FFF2-40B4-BE49-F238E27FC236}">
                  <a16:creationId xmlns:a16="http://schemas.microsoft.com/office/drawing/2014/main" id="{17FC207C-923F-BE12-F477-140D6FDC66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73608" y="2044358"/>
              <a:ext cx="1318515"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3" name="Picture 22">
              <a:extLst>
                <a:ext uri="{FF2B5EF4-FFF2-40B4-BE49-F238E27FC236}">
                  <a16:creationId xmlns:a16="http://schemas.microsoft.com/office/drawing/2014/main" id="{631EFF26-E272-E48A-8CBB-41AB836F36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05177" y="2044358"/>
              <a:ext cx="1318515"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a:extLst>
                <a:ext uri="{FF2B5EF4-FFF2-40B4-BE49-F238E27FC236}">
                  <a16:creationId xmlns:a16="http://schemas.microsoft.com/office/drawing/2014/main" id="{1DA5D95C-2D9C-4BAC-A2A8-5462BE8E97B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94379" y="2044358"/>
              <a:ext cx="1308542"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a:extLst>
                <a:ext uri="{FF2B5EF4-FFF2-40B4-BE49-F238E27FC236}">
                  <a16:creationId xmlns:a16="http://schemas.microsoft.com/office/drawing/2014/main" id="{09DD68C5-6F19-8BF8-BDA8-D7B632D9A4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35221" y="3880074"/>
              <a:ext cx="1308542"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7" name="Picture 26">
              <a:extLst>
                <a:ext uri="{FF2B5EF4-FFF2-40B4-BE49-F238E27FC236}">
                  <a16:creationId xmlns:a16="http://schemas.microsoft.com/office/drawing/2014/main" id="{595916B4-67D3-D66D-2539-48F50EA74E9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06073" y="3880074"/>
              <a:ext cx="1318515"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9" name="Picture 28">
              <a:extLst>
                <a:ext uri="{FF2B5EF4-FFF2-40B4-BE49-F238E27FC236}">
                  <a16:creationId xmlns:a16="http://schemas.microsoft.com/office/drawing/2014/main" id="{7270D4AF-831E-B190-0C26-A7DD13DE437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54396" y="3880074"/>
              <a:ext cx="1313823"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5" name="Picture 34">
              <a:extLst>
                <a:ext uri="{FF2B5EF4-FFF2-40B4-BE49-F238E27FC236}">
                  <a16:creationId xmlns:a16="http://schemas.microsoft.com/office/drawing/2014/main" id="{3BE63C80-A81B-3B9D-E44C-426B859375A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25417" y="3880074"/>
              <a:ext cx="1308542"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7" name="Picture 36">
              <a:extLst>
                <a:ext uri="{FF2B5EF4-FFF2-40B4-BE49-F238E27FC236}">
                  <a16:creationId xmlns:a16="http://schemas.microsoft.com/office/drawing/2014/main" id="{7C1CE003-3E90-42F5-E5CB-963111B1702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44593" y="3880074"/>
              <a:ext cx="1313236"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Picture 13">
              <a:extLst>
                <a:ext uri="{FF2B5EF4-FFF2-40B4-BE49-F238E27FC236}">
                  <a16:creationId xmlns:a16="http://schemas.microsoft.com/office/drawing/2014/main" id="{45152119-288A-4AA0-98F8-97874F3407D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8577" y="3880074"/>
              <a:ext cx="1326863"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1" name="Picture 30">
              <a:extLst>
                <a:ext uri="{FF2B5EF4-FFF2-40B4-BE49-F238E27FC236}">
                  <a16:creationId xmlns:a16="http://schemas.microsoft.com/office/drawing/2014/main" id="{F3EF511E-20D6-5AB2-BBAF-19447525DA7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78852" y="3880074"/>
              <a:ext cx="1311476"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3" name="Picture 32">
              <a:extLst>
                <a:ext uri="{FF2B5EF4-FFF2-40B4-BE49-F238E27FC236}">
                  <a16:creationId xmlns:a16="http://schemas.microsoft.com/office/drawing/2014/main" id="{FE1D9DA8-DA42-2195-295C-D4D477618C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500961" y="3880074"/>
              <a:ext cx="1313823" cy="16459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Tree>
    <p:extLst>
      <p:ext uri="{BB962C8B-B14F-4D97-AF65-F5344CB8AC3E}">
        <p14:creationId xmlns:p14="http://schemas.microsoft.com/office/powerpoint/2010/main" val="159291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99596" y="976088"/>
            <a:ext cx="10878944" cy="925221"/>
          </a:xfrm>
        </p:spPr>
        <p:txBody>
          <a:bodyPr>
            <a:noAutofit/>
          </a:bodyPr>
          <a:lstStyle/>
          <a:p>
            <a:pPr algn="just"/>
            <a:r>
              <a:rPr lang="vi-VN" sz="2400">
                <a:solidFill>
                  <a:schemeClr val="accent1">
                    <a:lumMod val="50000"/>
                  </a:schemeClr>
                </a:solidFill>
              </a:rPr>
              <a:t>Giới thiệu đa dạng các hình thức luyện tập như luyện tập cá nhân, luyện tập cặp đôi, luyện tập theo nhóm.</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a:xfrm>
            <a:off x="3938870" y="6223000"/>
            <a:ext cx="2992974" cy="365125"/>
          </a:xfrm>
        </p:spPr>
        <p:txBody>
          <a:bodyPr/>
          <a:lstStyle/>
          <a:p>
            <a:fld id="{74A3404E-108D-4C83-932E-0A353F71BD4D}" type="slidenum">
              <a:rPr lang="en-US" smtClean="0"/>
              <a:pPr/>
              <a:t>10</a:t>
            </a:fld>
            <a:endParaRPr lang="en-US"/>
          </a:p>
        </p:txBody>
      </p:sp>
      <p:pic>
        <p:nvPicPr>
          <p:cNvPr id="3" name="Picture 2">
            <a:extLst>
              <a:ext uri="{FF2B5EF4-FFF2-40B4-BE49-F238E27FC236}">
                <a16:creationId xmlns:a16="http://schemas.microsoft.com/office/drawing/2014/main" id="{07BA4A9D-193D-7AFC-1504-6F9C451D3521}"/>
              </a:ext>
            </a:extLst>
          </p:cNvPr>
          <p:cNvPicPr>
            <a:picLocks noChangeAspect="1"/>
          </p:cNvPicPr>
          <p:nvPr/>
        </p:nvPicPr>
        <p:blipFill rotWithShape="1">
          <a:blip r:embed="rId3"/>
          <a:srcRect/>
          <a:stretch/>
        </p:blipFill>
        <p:spPr>
          <a:xfrm>
            <a:off x="476932" y="2059360"/>
            <a:ext cx="10878944" cy="3401629"/>
          </a:xfrm>
          <a:prstGeom prst="rect">
            <a:avLst/>
          </a:prstGeom>
        </p:spPr>
      </p:pic>
    </p:spTree>
    <p:extLst>
      <p:ext uri="{BB962C8B-B14F-4D97-AF65-F5344CB8AC3E}">
        <p14:creationId xmlns:p14="http://schemas.microsoft.com/office/powerpoint/2010/main" val="3557861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14301" y="1392737"/>
            <a:ext cx="4672852" cy="4505143"/>
          </a:xfrm>
        </p:spPr>
        <p:txBody>
          <a:bodyPr>
            <a:noAutofit/>
          </a:bodyPr>
          <a:lstStyle/>
          <a:p>
            <a:pPr algn="just"/>
            <a:r>
              <a:rPr lang="vi-VN" sz="2400">
                <a:solidFill>
                  <a:schemeClr val="accent1">
                    <a:lumMod val="50000"/>
                  </a:schemeClr>
                </a:solidFill>
              </a:rPr>
              <a:t>Cung cấp nhiều trò chơi vận động phù hợp với lứa tuổi học sinh, các em vừa được vui chơi, vừa được rèn luyện thể chất. Các trò chơi đơn giản, giáo viên dễ dàng tổ chức với các dụng cụ, thiết bị sẵn có tại nhà trường, địa phương.</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pic>
        <p:nvPicPr>
          <p:cNvPr id="3" name="Picture 2">
            <a:extLst>
              <a:ext uri="{FF2B5EF4-FFF2-40B4-BE49-F238E27FC236}">
                <a16:creationId xmlns:a16="http://schemas.microsoft.com/office/drawing/2014/main" id="{8A0078C5-97B3-61EF-580D-CB458A7BD3E7}"/>
              </a:ext>
            </a:extLst>
          </p:cNvPr>
          <p:cNvPicPr>
            <a:picLocks noChangeAspect="1"/>
          </p:cNvPicPr>
          <p:nvPr/>
        </p:nvPicPr>
        <p:blipFill>
          <a:blip r:embed="rId3"/>
          <a:stretch>
            <a:fillRect/>
          </a:stretch>
        </p:blipFill>
        <p:spPr>
          <a:xfrm>
            <a:off x="5435357" y="117234"/>
            <a:ext cx="5323786" cy="2502781"/>
          </a:xfrm>
          <a:prstGeom prst="rect">
            <a:avLst/>
          </a:prstGeom>
        </p:spPr>
      </p:pic>
      <p:grpSp>
        <p:nvGrpSpPr>
          <p:cNvPr id="13" name="Group 12">
            <a:extLst>
              <a:ext uri="{FF2B5EF4-FFF2-40B4-BE49-F238E27FC236}">
                <a16:creationId xmlns:a16="http://schemas.microsoft.com/office/drawing/2014/main" id="{AC204ECF-DCC1-5D0F-5BE8-F0B6E2406C8B}"/>
              </a:ext>
            </a:extLst>
          </p:cNvPr>
          <p:cNvGrpSpPr/>
          <p:nvPr/>
        </p:nvGrpSpPr>
        <p:grpSpPr>
          <a:xfrm>
            <a:off x="4905376" y="2784475"/>
            <a:ext cx="6343650" cy="3571875"/>
            <a:chOff x="4228983" y="2718395"/>
            <a:chExt cx="6343650" cy="3571875"/>
          </a:xfrm>
        </p:grpSpPr>
        <p:pic>
          <p:nvPicPr>
            <p:cNvPr id="10" name="Picture 9">
              <a:extLst>
                <a:ext uri="{FF2B5EF4-FFF2-40B4-BE49-F238E27FC236}">
                  <a16:creationId xmlns:a16="http://schemas.microsoft.com/office/drawing/2014/main" id="{1AAC2E82-A407-70DC-26F4-ECDF8DEC95C4}"/>
                </a:ext>
              </a:extLst>
            </p:cNvPr>
            <p:cNvPicPr>
              <a:picLocks noChangeAspect="1"/>
            </p:cNvPicPr>
            <p:nvPr/>
          </p:nvPicPr>
          <p:blipFill>
            <a:blip r:embed="rId4"/>
            <a:stretch>
              <a:fillRect/>
            </a:stretch>
          </p:blipFill>
          <p:spPr>
            <a:xfrm>
              <a:off x="4228983" y="2718395"/>
              <a:ext cx="6343650" cy="3571875"/>
            </a:xfrm>
            <a:prstGeom prst="rect">
              <a:avLst/>
            </a:prstGeom>
          </p:spPr>
        </p:pic>
        <p:sp>
          <p:nvSpPr>
            <p:cNvPr id="12" name="Rectangle 11">
              <a:extLst>
                <a:ext uri="{FF2B5EF4-FFF2-40B4-BE49-F238E27FC236}">
                  <a16:creationId xmlns:a16="http://schemas.microsoft.com/office/drawing/2014/main" id="{E220070C-4656-E646-27E7-8B9D6D633956}"/>
                </a:ext>
              </a:extLst>
            </p:cNvPr>
            <p:cNvSpPr/>
            <p:nvPr/>
          </p:nvSpPr>
          <p:spPr>
            <a:xfrm>
              <a:off x="4228983" y="2718395"/>
              <a:ext cx="4000500" cy="226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0924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53893" y="877347"/>
            <a:ext cx="5740257" cy="3050540"/>
          </a:xfrm>
        </p:spPr>
        <p:txBody>
          <a:bodyPr>
            <a:noAutofit/>
          </a:bodyPr>
          <a:lstStyle/>
          <a:p>
            <a:pPr algn="just"/>
            <a:r>
              <a:rPr lang="en-US" sz="2400">
                <a:solidFill>
                  <a:schemeClr val="accent1">
                    <a:lumMod val="50000"/>
                  </a:schemeClr>
                </a:solidFill>
              </a:rPr>
              <a:t>Giới thiệu và cung cấp nhiều bài tập và tình huống vận dụng hay để học sinh có thể hình thành và phát triển năng lực một cách tốt nhất.</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a:xfrm>
            <a:off x="9103664" y="6447945"/>
            <a:ext cx="2992974" cy="365125"/>
          </a:xfrm>
        </p:spPr>
        <p:txBody>
          <a:bodyPr/>
          <a:lstStyle/>
          <a:p>
            <a:fld id="{74A3404E-108D-4C83-932E-0A353F71BD4D}" type="slidenum">
              <a:rPr lang="en-US" smtClean="0"/>
              <a:pPr/>
              <a:t>12</a:t>
            </a:fld>
            <a:endParaRPr lang="en-US"/>
          </a:p>
        </p:txBody>
      </p:sp>
      <p:pic>
        <p:nvPicPr>
          <p:cNvPr id="3" name="Picture 2">
            <a:extLst>
              <a:ext uri="{FF2B5EF4-FFF2-40B4-BE49-F238E27FC236}">
                <a16:creationId xmlns:a16="http://schemas.microsoft.com/office/drawing/2014/main" id="{FC86AA9D-7C56-3480-7A7E-0F6AF77F403B}"/>
              </a:ext>
            </a:extLst>
          </p:cNvPr>
          <p:cNvPicPr>
            <a:picLocks noChangeAspect="1"/>
          </p:cNvPicPr>
          <p:nvPr/>
        </p:nvPicPr>
        <p:blipFill>
          <a:blip r:embed="rId3"/>
          <a:stretch>
            <a:fillRect/>
          </a:stretch>
        </p:blipFill>
        <p:spPr>
          <a:xfrm>
            <a:off x="1262528" y="2796987"/>
            <a:ext cx="3522986" cy="3406261"/>
          </a:xfrm>
          <a:prstGeom prst="rect">
            <a:avLst/>
          </a:prstGeom>
        </p:spPr>
      </p:pic>
      <p:pic>
        <p:nvPicPr>
          <p:cNvPr id="7" name="Picture 6">
            <a:extLst>
              <a:ext uri="{FF2B5EF4-FFF2-40B4-BE49-F238E27FC236}">
                <a16:creationId xmlns:a16="http://schemas.microsoft.com/office/drawing/2014/main" id="{E8EBF6DA-0E57-73DE-FE69-D7C1CCA518F1}"/>
              </a:ext>
            </a:extLst>
          </p:cNvPr>
          <p:cNvPicPr>
            <a:picLocks noChangeAspect="1"/>
          </p:cNvPicPr>
          <p:nvPr/>
        </p:nvPicPr>
        <p:blipFill>
          <a:blip r:embed="rId4"/>
          <a:stretch>
            <a:fillRect/>
          </a:stretch>
        </p:blipFill>
        <p:spPr>
          <a:xfrm>
            <a:off x="6297851" y="179691"/>
            <a:ext cx="4465356" cy="6498618"/>
          </a:xfrm>
          <a:prstGeom prst="rect">
            <a:avLst/>
          </a:prstGeom>
        </p:spPr>
      </p:pic>
    </p:spTree>
    <p:extLst>
      <p:ext uri="{BB962C8B-B14F-4D97-AF65-F5344CB8AC3E}">
        <p14:creationId xmlns:p14="http://schemas.microsoft.com/office/powerpoint/2010/main" val="837060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a:xfrm>
            <a:off x="9054239" y="6419396"/>
            <a:ext cx="2992974" cy="365125"/>
          </a:xfrm>
        </p:spPr>
        <p:txBody>
          <a:bodyPr/>
          <a:lstStyle/>
          <a:p>
            <a:fld id="{74A3404E-108D-4C83-932E-0A353F71BD4D}" type="slidenum">
              <a:rPr lang="en-US" smtClean="0"/>
              <a:pPr/>
              <a:t>13</a:t>
            </a:fld>
            <a:endParaRPr lang="en-US"/>
          </a:p>
        </p:txBody>
      </p:sp>
      <p:sp>
        <p:nvSpPr>
          <p:cNvPr id="11" name="Content Placeholder 10"/>
          <p:cNvSpPr>
            <a:spLocks noGrp="1"/>
          </p:cNvSpPr>
          <p:nvPr>
            <p:ph idx="1"/>
          </p:nvPr>
        </p:nvSpPr>
        <p:spPr>
          <a:xfrm>
            <a:off x="0" y="840202"/>
            <a:ext cx="10927080" cy="942878"/>
          </a:xfrm>
        </p:spPr>
        <p:txBody>
          <a:bodyPr>
            <a:normAutofit/>
          </a:bodyPr>
          <a:lstStyle/>
          <a:p>
            <a:pPr algn="just"/>
            <a:r>
              <a:rPr lang="vi-VN">
                <a:solidFill>
                  <a:schemeClr val="accent1">
                    <a:lumMod val="50000"/>
                  </a:schemeClr>
                </a:solidFill>
              </a:rPr>
              <a:t>Cung cấp nội dung hai môn Thể thao tự chọn được học sinh yêu thích là Thể dục nhịp điệu và Bóng đá.</a:t>
            </a:r>
          </a:p>
          <a:p>
            <a:pPr marL="0" indent="0" algn="just">
              <a:buNone/>
            </a:pPr>
            <a:endParaRPr lang="vi-VN">
              <a:solidFill>
                <a:schemeClr val="accent1">
                  <a:lumMod val="50000"/>
                </a:schemeClr>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67F36A7-264E-B256-96E1-76B780EC64FF}"/>
              </a:ext>
            </a:extLst>
          </p:cNvPr>
          <p:cNvPicPr>
            <a:picLocks noChangeAspect="1"/>
          </p:cNvPicPr>
          <p:nvPr/>
        </p:nvPicPr>
        <p:blipFill>
          <a:blip r:embed="rId3"/>
          <a:stretch>
            <a:fillRect/>
          </a:stretch>
        </p:blipFill>
        <p:spPr>
          <a:xfrm>
            <a:off x="1944586" y="1783080"/>
            <a:ext cx="8302827" cy="3547456"/>
          </a:xfrm>
          <a:prstGeom prst="rect">
            <a:avLst/>
          </a:prstGeom>
        </p:spPr>
      </p:pic>
    </p:spTree>
    <p:extLst>
      <p:ext uri="{BB962C8B-B14F-4D97-AF65-F5344CB8AC3E}">
        <p14:creationId xmlns:p14="http://schemas.microsoft.com/office/powerpoint/2010/main" val="1797414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a:xfrm>
            <a:off x="3938870" y="6223000"/>
            <a:ext cx="2992974" cy="365125"/>
          </a:xfrm>
        </p:spPr>
        <p:txBody>
          <a:bodyPr/>
          <a:lstStyle/>
          <a:p>
            <a:fld id="{74A3404E-108D-4C83-932E-0A353F71BD4D}" type="slidenum">
              <a:rPr lang="en-US" smtClean="0"/>
              <a:pPr/>
              <a:t>14</a:t>
            </a:fld>
            <a:endParaRPr lang="en-US"/>
          </a:p>
        </p:txBody>
      </p:sp>
      <p:sp>
        <p:nvSpPr>
          <p:cNvPr id="11" name="Content Placeholder 10"/>
          <p:cNvSpPr>
            <a:spLocks noGrp="1"/>
          </p:cNvSpPr>
          <p:nvPr>
            <p:ph idx="1"/>
          </p:nvPr>
        </p:nvSpPr>
        <p:spPr>
          <a:xfrm>
            <a:off x="476932" y="805608"/>
            <a:ext cx="10890921" cy="1320371"/>
          </a:xfrm>
        </p:spPr>
        <p:txBody>
          <a:bodyPr>
            <a:noAutofit/>
          </a:bodyPr>
          <a:lstStyle/>
          <a:p>
            <a:pPr algn="just"/>
            <a:r>
              <a:rPr lang="en-US" sz="2400">
                <a:solidFill>
                  <a:schemeClr val="accent1">
                    <a:lumMod val="50000"/>
                  </a:schemeClr>
                </a:solidFill>
              </a:rPr>
              <a:t>Tính mở trong nội dung giảng dạy.</a:t>
            </a:r>
          </a:p>
          <a:p>
            <a:pPr algn="just"/>
            <a:r>
              <a:rPr lang="en-US" sz="2400">
                <a:solidFill>
                  <a:schemeClr val="accent1">
                    <a:lumMod val="50000"/>
                  </a:schemeClr>
                </a:solidFill>
              </a:rPr>
              <a:t>Tiếp nối về nội dung ở SGK GDTC 1, 2 và 3.</a:t>
            </a:r>
          </a:p>
        </p:txBody>
      </p:sp>
    </p:spTree>
    <p:extLst>
      <p:ext uri="{BB962C8B-B14F-4D97-AF65-F5344CB8AC3E}">
        <p14:creationId xmlns:p14="http://schemas.microsoft.com/office/powerpoint/2010/main" val="107179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991" y="2344354"/>
            <a:ext cx="11644241" cy="1999046"/>
          </a:xfrm>
        </p:spPr>
        <p:txBody>
          <a:bodyPr vert="horz" lIns="91440" tIns="45720" rIns="91440" bIns="45720" rtlCol="0" anchor="t">
            <a:noAutofit/>
          </a:bodyPr>
          <a:lstStyle/>
          <a:p>
            <a:pPr algn="ctr">
              <a:lnSpc>
                <a:spcPct val="150000"/>
              </a:lnSpc>
            </a:pP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CẤU TRÚC SÁCH </a:t>
            </a: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VÀ </a:t>
            </a: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CẤU TRÚC BÀI</a:t>
            </a:r>
            <a:b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b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CỦA</a:t>
            </a: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 </a:t>
            </a: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SGK </a:t>
            </a: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GIÁO DỤC THỂ CHẤT </a:t>
            </a: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4</a:t>
            </a:r>
          </a:p>
        </p:txBody>
      </p:sp>
      <p:sp>
        <p:nvSpPr>
          <p:cNvPr id="10" name="Slide Number Placeholder 9"/>
          <p:cNvSpPr>
            <a:spLocks noGrp="1"/>
          </p:cNvSpPr>
          <p:nvPr>
            <p:ph type="sldNum" sz="quarter" idx="12"/>
          </p:nvPr>
        </p:nvSpPr>
        <p:spPr/>
        <p:txBody>
          <a:bodyPr/>
          <a:lstStyle/>
          <a:p>
            <a:fld id="{74A3404E-108D-4C83-932E-0A353F71BD4D}" type="slidenum">
              <a:rPr lang="en-US" smtClean="0"/>
              <a:t>15</a:t>
            </a:fld>
            <a:endParaRPr lang="en-US"/>
          </a:p>
        </p:txBody>
      </p:sp>
      <p:sp>
        <p:nvSpPr>
          <p:cNvPr id="2" name="Date Placeholder 1"/>
          <p:cNvSpPr>
            <a:spLocks noGrp="1"/>
          </p:cNvSpPr>
          <p:nvPr>
            <p:ph type="dt" sz="half" idx="10"/>
          </p:nvPr>
        </p:nvSpPr>
        <p:spPr/>
        <p:txBody>
          <a:bodyPr/>
          <a:lstStyle/>
          <a:p>
            <a:fld id="{D76B5935-FB1B-4DEA-ACED-6B972CC292C8}" type="datetime1">
              <a:rPr lang="en-US" smtClean="0"/>
              <a:t>6/6/2023</a:t>
            </a:fld>
            <a:endParaRPr lang="en-US"/>
          </a:p>
        </p:txBody>
      </p:sp>
    </p:spTree>
    <p:extLst>
      <p:ext uri="{BB962C8B-B14F-4D97-AF65-F5344CB8AC3E}">
        <p14:creationId xmlns:p14="http://schemas.microsoft.com/office/powerpoint/2010/main" val="42407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9EB30-2BDB-2D4F-A444-AD8895B85169}"/>
              </a:ext>
            </a:extLst>
          </p:cNvPr>
          <p:cNvSpPr/>
          <p:nvPr/>
        </p:nvSpPr>
        <p:spPr>
          <a:xfrm>
            <a:off x="473765" y="1247434"/>
            <a:ext cx="8897307" cy="456834"/>
          </a:xfrm>
          <a:prstGeom prst="rect">
            <a:avLst/>
          </a:prstGeom>
        </p:spPr>
        <p:txBody>
          <a:bodyPr vert="horz" lIns="91440" tIns="45720" rIns="91440" bIns="45720" rtlCol="0" anchor="ctr">
            <a:noAutofit/>
          </a:bodyPr>
          <a:lstStyle/>
          <a:p>
            <a:pPr algn="just">
              <a:spcBef>
                <a:spcPct val="20000"/>
              </a:spcBef>
              <a:buClr>
                <a:srgbClr val="0F6FC6"/>
              </a:buClr>
              <a:buSzPct val="100000"/>
            </a:pP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Sách</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biên</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soạn</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gồm</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240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5 </a:t>
            </a:r>
            <a:r>
              <a:rPr lang="en-US" sz="2400" err="1">
                <a:solidFill>
                  <a:srgbClr val="00B050"/>
                </a:solidFill>
                <a:latin typeface="Tahoma" panose="020B0604030504040204" pitchFamily="34" charset="0"/>
                <a:ea typeface="Tahoma" panose="020B0604030504040204" pitchFamily="34" charset="0"/>
                <a:cs typeface="Tahoma" panose="020B0604030504040204" pitchFamily="34" charset="0"/>
              </a:rPr>
              <a:t>chủ</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 đề</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21" name="Title 1"/>
          <p:cNvSpPr>
            <a:spLocks noGrp="1"/>
          </p:cNvSpPr>
          <p:nvPr>
            <p:ph type="title"/>
          </p:nvPr>
        </p:nvSpPr>
        <p:spPr>
          <a:xfrm>
            <a:off x="473765" y="786798"/>
            <a:ext cx="11473070" cy="516884"/>
          </a:xfrm>
        </p:spPr>
        <p:txBody>
          <a:bodyPr vert="horz" lIns="91440" tIns="45720" rIns="91440" bIns="45720" rtlCol="0" anchor="ctr">
            <a:normAutofit/>
          </a:bodyPr>
          <a:lstStyle/>
          <a:p>
            <a:r>
              <a:rPr lang="vi-VN" sz="2800" b="1" cap="all">
                <a:solidFill>
                  <a:srgbClr val="DC4536"/>
                </a:solidFill>
                <a:latin typeface="Arial" panose="020B0604020202020204" pitchFamily="34" charset="0"/>
                <a:cs typeface="Arial" panose="020B0604020202020204" pitchFamily="34" charset="0"/>
              </a:rPr>
              <a:t>Cấu trúc </a:t>
            </a:r>
            <a:r>
              <a:rPr lang="en-US" sz="2800" b="1" cap="all">
                <a:solidFill>
                  <a:srgbClr val="DC4536"/>
                </a:solidFill>
                <a:latin typeface="Arial" panose="020B0604020202020204" pitchFamily="34" charset="0"/>
                <a:cs typeface="Arial" panose="020B0604020202020204" pitchFamily="34" charset="0"/>
              </a:rPr>
              <a:t>SÁCH</a:t>
            </a:r>
          </a:p>
        </p:txBody>
      </p:sp>
      <p:pic>
        <p:nvPicPr>
          <p:cNvPr id="4" name="Picture 3">
            <a:extLst>
              <a:ext uri="{FF2B5EF4-FFF2-40B4-BE49-F238E27FC236}">
                <a16:creationId xmlns:a16="http://schemas.microsoft.com/office/drawing/2014/main" id="{49E1CCB9-D945-AF81-F07F-1875524A25A1}"/>
              </a:ext>
            </a:extLst>
          </p:cNvPr>
          <p:cNvPicPr>
            <a:picLocks noChangeAspect="1"/>
          </p:cNvPicPr>
          <p:nvPr/>
        </p:nvPicPr>
        <p:blipFill>
          <a:blip r:embed="rId3"/>
          <a:stretch>
            <a:fillRect/>
          </a:stretch>
        </p:blipFill>
        <p:spPr>
          <a:xfrm>
            <a:off x="4815793" y="3053275"/>
            <a:ext cx="2789013" cy="1912793"/>
          </a:xfrm>
          <a:prstGeom prst="rect">
            <a:avLst/>
          </a:prstGeom>
        </p:spPr>
      </p:pic>
      <p:pic>
        <p:nvPicPr>
          <p:cNvPr id="12" name="Picture 11">
            <a:extLst>
              <a:ext uri="{FF2B5EF4-FFF2-40B4-BE49-F238E27FC236}">
                <a16:creationId xmlns:a16="http://schemas.microsoft.com/office/drawing/2014/main" id="{CF100D5E-2024-BD3A-1B9E-D3464268C070}"/>
              </a:ext>
            </a:extLst>
          </p:cNvPr>
          <p:cNvPicPr>
            <a:picLocks noChangeAspect="1"/>
          </p:cNvPicPr>
          <p:nvPr/>
        </p:nvPicPr>
        <p:blipFill>
          <a:blip r:embed="rId4"/>
          <a:stretch>
            <a:fillRect/>
          </a:stretch>
        </p:blipFill>
        <p:spPr>
          <a:xfrm>
            <a:off x="1219754" y="1824434"/>
            <a:ext cx="4120788" cy="982940"/>
          </a:xfrm>
          <a:prstGeom prst="rect">
            <a:avLst/>
          </a:prstGeom>
        </p:spPr>
      </p:pic>
      <p:pic>
        <p:nvPicPr>
          <p:cNvPr id="16" name="Picture 15">
            <a:extLst>
              <a:ext uri="{FF2B5EF4-FFF2-40B4-BE49-F238E27FC236}">
                <a16:creationId xmlns:a16="http://schemas.microsoft.com/office/drawing/2014/main" id="{607001CD-713C-2DD4-2540-E6A712F69BFF}"/>
              </a:ext>
            </a:extLst>
          </p:cNvPr>
          <p:cNvPicPr>
            <a:picLocks noChangeAspect="1"/>
          </p:cNvPicPr>
          <p:nvPr/>
        </p:nvPicPr>
        <p:blipFill>
          <a:blip r:embed="rId5"/>
          <a:stretch>
            <a:fillRect/>
          </a:stretch>
        </p:blipFill>
        <p:spPr>
          <a:xfrm>
            <a:off x="6912730" y="1827636"/>
            <a:ext cx="4344709" cy="982940"/>
          </a:xfrm>
          <a:prstGeom prst="rect">
            <a:avLst/>
          </a:prstGeom>
        </p:spPr>
      </p:pic>
      <p:pic>
        <p:nvPicPr>
          <p:cNvPr id="18" name="Picture 17">
            <a:extLst>
              <a:ext uri="{FF2B5EF4-FFF2-40B4-BE49-F238E27FC236}">
                <a16:creationId xmlns:a16="http://schemas.microsoft.com/office/drawing/2014/main" id="{47851B43-A2E9-C2B2-3D51-93A125B72DE9}"/>
              </a:ext>
            </a:extLst>
          </p:cNvPr>
          <p:cNvPicPr>
            <a:picLocks noChangeAspect="1"/>
          </p:cNvPicPr>
          <p:nvPr/>
        </p:nvPicPr>
        <p:blipFill>
          <a:blip r:embed="rId6"/>
          <a:stretch>
            <a:fillRect/>
          </a:stretch>
        </p:blipFill>
        <p:spPr>
          <a:xfrm>
            <a:off x="82337" y="3496293"/>
            <a:ext cx="4489663" cy="999024"/>
          </a:xfrm>
          <a:prstGeom prst="rect">
            <a:avLst/>
          </a:prstGeom>
        </p:spPr>
      </p:pic>
      <p:pic>
        <p:nvPicPr>
          <p:cNvPr id="20" name="Picture 19">
            <a:extLst>
              <a:ext uri="{FF2B5EF4-FFF2-40B4-BE49-F238E27FC236}">
                <a16:creationId xmlns:a16="http://schemas.microsoft.com/office/drawing/2014/main" id="{120F1C42-733A-6951-F57E-296821BFED0E}"/>
              </a:ext>
            </a:extLst>
          </p:cNvPr>
          <p:cNvPicPr>
            <a:picLocks noChangeAspect="1"/>
          </p:cNvPicPr>
          <p:nvPr/>
        </p:nvPicPr>
        <p:blipFill>
          <a:blip r:embed="rId7"/>
          <a:stretch>
            <a:fillRect/>
          </a:stretch>
        </p:blipFill>
        <p:spPr>
          <a:xfrm>
            <a:off x="7689274" y="3496292"/>
            <a:ext cx="4418620" cy="958182"/>
          </a:xfrm>
          <a:prstGeom prst="rect">
            <a:avLst/>
          </a:prstGeom>
        </p:spPr>
      </p:pic>
      <p:pic>
        <p:nvPicPr>
          <p:cNvPr id="23" name="Picture 22">
            <a:extLst>
              <a:ext uri="{FF2B5EF4-FFF2-40B4-BE49-F238E27FC236}">
                <a16:creationId xmlns:a16="http://schemas.microsoft.com/office/drawing/2014/main" id="{2080E788-1092-E7AD-D0F3-D30DFBD3AD32}"/>
              </a:ext>
            </a:extLst>
          </p:cNvPr>
          <p:cNvPicPr>
            <a:picLocks noChangeAspect="1"/>
          </p:cNvPicPr>
          <p:nvPr/>
        </p:nvPicPr>
        <p:blipFill>
          <a:blip r:embed="rId8"/>
          <a:stretch>
            <a:fillRect/>
          </a:stretch>
        </p:blipFill>
        <p:spPr>
          <a:xfrm>
            <a:off x="3712760" y="5129414"/>
            <a:ext cx="4766480" cy="1057057"/>
          </a:xfrm>
          <a:prstGeom prst="rect">
            <a:avLst/>
          </a:prstGeom>
        </p:spPr>
      </p:pic>
    </p:spTree>
    <p:extLst>
      <p:ext uri="{BB962C8B-B14F-4D97-AF65-F5344CB8AC3E}">
        <p14:creationId xmlns:p14="http://schemas.microsoft.com/office/powerpoint/2010/main" val="223175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F9EB30-2BDB-2D4F-A444-AD8895B85169}"/>
              </a:ext>
            </a:extLst>
          </p:cNvPr>
          <p:cNvSpPr/>
          <p:nvPr/>
        </p:nvSpPr>
        <p:spPr>
          <a:xfrm>
            <a:off x="473765" y="1247434"/>
            <a:ext cx="8897307" cy="456834"/>
          </a:xfrm>
          <a:prstGeom prst="rect">
            <a:avLst/>
          </a:prstGeom>
        </p:spPr>
        <p:txBody>
          <a:bodyPr vert="horz" lIns="91440" tIns="45720" rIns="91440" bIns="45720" rtlCol="0" anchor="ctr">
            <a:noAutofit/>
          </a:bodyPr>
          <a:lstStyle/>
          <a:p>
            <a:pPr algn="just">
              <a:spcBef>
                <a:spcPct val="20000"/>
              </a:spcBef>
              <a:buClr>
                <a:srgbClr val="0F6FC6"/>
              </a:buClr>
              <a:buSzPct val="100000"/>
            </a:pP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Sách</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được</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biên</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soạn</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err="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gồm</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sz="2400" err="1">
                <a:solidFill>
                  <a:srgbClr val="FF0000"/>
                </a:solidFill>
                <a:latin typeface="Tahoma" panose="020B0604030504040204" pitchFamily="34" charset="0"/>
                <a:ea typeface="Tahoma" panose="020B0604030504040204" pitchFamily="34" charset="0"/>
                <a:cs typeface="Tahoma" panose="020B0604030504040204" pitchFamily="34" charset="0"/>
              </a:rPr>
              <a:t>phần</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5 </a:t>
            </a:r>
            <a:r>
              <a:rPr lang="en-US" sz="2400" err="1">
                <a:solidFill>
                  <a:srgbClr val="00B050"/>
                </a:solidFill>
                <a:latin typeface="Tahoma" panose="020B0604030504040204" pitchFamily="34" charset="0"/>
                <a:ea typeface="Tahoma" panose="020B0604030504040204" pitchFamily="34" charset="0"/>
                <a:cs typeface="Tahoma" panose="020B0604030504040204" pitchFamily="34" charset="0"/>
              </a:rPr>
              <a:t>chủ</a:t>
            </a:r>
            <a:r>
              <a:rPr lang="en-US" sz="2400">
                <a:solidFill>
                  <a:srgbClr val="00B050"/>
                </a:solidFill>
                <a:latin typeface="Tahoma" panose="020B0604030504040204" pitchFamily="34" charset="0"/>
                <a:ea typeface="Tahoma" panose="020B0604030504040204" pitchFamily="34" charset="0"/>
                <a:cs typeface="Tahoma" panose="020B0604030504040204" pitchFamily="34" charset="0"/>
              </a:rPr>
              <a:t> đề </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và </a:t>
            </a:r>
            <a:r>
              <a:rPr lang="en-US" sz="2400">
                <a:solidFill>
                  <a:srgbClr val="7030A0"/>
                </a:solidFill>
                <a:latin typeface="Tahoma" panose="020B0604030504040204" pitchFamily="34" charset="0"/>
                <a:ea typeface="Tahoma" panose="020B0604030504040204" pitchFamily="34" charset="0"/>
                <a:cs typeface="Tahoma" panose="020B0604030504040204" pitchFamily="34" charset="0"/>
              </a:rPr>
              <a:t>21 bài học</a:t>
            </a:r>
            <a:r>
              <a:rPr lang="en-US" sz="240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p>
        </p:txBody>
      </p:sp>
      <p:sp>
        <p:nvSpPr>
          <p:cNvPr id="14" name="Title 1"/>
          <p:cNvSpPr txBox="1">
            <a:spLocks/>
          </p:cNvSpPr>
          <p:nvPr/>
        </p:nvSpPr>
        <p:spPr>
          <a:xfrm>
            <a:off x="473765" y="786798"/>
            <a:ext cx="11473070" cy="5168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rgbClr val="215381"/>
                </a:solidFill>
                <a:effectLst/>
                <a:latin typeface="Arial" panose="020B0604020202020204" pitchFamily="34" charset="0"/>
                <a:ea typeface="Cambria" panose="02040503050406030204" pitchFamily="18" charset="0"/>
                <a:cs typeface="Arial" panose="020B0604020202020204" pitchFamily="34" charset="0"/>
              </a:defRPr>
            </a:lvl1pPr>
          </a:lstStyle>
          <a:p>
            <a:r>
              <a:rPr lang="vi-VN" sz="2800">
                <a:solidFill>
                  <a:srgbClr val="DC4536"/>
                </a:solidFill>
              </a:rPr>
              <a:t>Cấu trúc </a:t>
            </a:r>
            <a:r>
              <a:rPr lang="en-US" sz="2800">
                <a:solidFill>
                  <a:srgbClr val="DC4536"/>
                </a:solidFill>
              </a:rPr>
              <a:t>SÁCH</a:t>
            </a:r>
          </a:p>
        </p:txBody>
      </p:sp>
      <p:pic>
        <p:nvPicPr>
          <p:cNvPr id="3" name="Picture 2">
            <a:extLst>
              <a:ext uri="{FF2B5EF4-FFF2-40B4-BE49-F238E27FC236}">
                <a16:creationId xmlns:a16="http://schemas.microsoft.com/office/drawing/2014/main" id="{532C1C4E-875F-67D6-4228-703C05FE3419}"/>
              </a:ext>
            </a:extLst>
          </p:cNvPr>
          <p:cNvPicPr>
            <a:picLocks noChangeAspect="1"/>
          </p:cNvPicPr>
          <p:nvPr/>
        </p:nvPicPr>
        <p:blipFill>
          <a:blip r:embed="rId3"/>
          <a:stretch>
            <a:fillRect/>
          </a:stretch>
        </p:blipFill>
        <p:spPr>
          <a:xfrm>
            <a:off x="473765" y="1764318"/>
            <a:ext cx="5052580" cy="4895134"/>
          </a:xfrm>
          <a:prstGeom prst="rect">
            <a:avLst/>
          </a:prstGeom>
        </p:spPr>
      </p:pic>
      <p:pic>
        <p:nvPicPr>
          <p:cNvPr id="5" name="Picture 4">
            <a:extLst>
              <a:ext uri="{FF2B5EF4-FFF2-40B4-BE49-F238E27FC236}">
                <a16:creationId xmlns:a16="http://schemas.microsoft.com/office/drawing/2014/main" id="{56B86D3B-E9F1-A5ED-C7A5-0DE4653C5800}"/>
              </a:ext>
            </a:extLst>
          </p:cNvPr>
          <p:cNvPicPr>
            <a:picLocks noChangeAspect="1"/>
          </p:cNvPicPr>
          <p:nvPr/>
        </p:nvPicPr>
        <p:blipFill>
          <a:blip r:embed="rId4"/>
          <a:stretch>
            <a:fillRect/>
          </a:stretch>
        </p:blipFill>
        <p:spPr>
          <a:xfrm>
            <a:off x="6096000" y="1704268"/>
            <a:ext cx="5498069" cy="3786188"/>
          </a:xfrm>
          <a:prstGeom prst="rect">
            <a:avLst/>
          </a:prstGeom>
        </p:spPr>
      </p:pic>
    </p:spTree>
    <p:extLst>
      <p:ext uri="{BB962C8B-B14F-4D97-AF65-F5344CB8AC3E}">
        <p14:creationId xmlns:p14="http://schemas.microsoft.com/office/powerpoint/2010/main" val="761058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65" y="858078"/>
            <a:ext cx="11473070" cy="756410"/>
          </a:xfrm>
        </p:spPr>
        <p:txBody>
          <a:bodyPr>
            <a:normAutofit/>
          </a:bodyPr>
          <a:lstStyle/>
          <a:p>
            <a:r>
              <a:rPr lang="vi-VN" sz="2800">
                <a:solidFill>
                  <a:srgbClr val="DC4536"/>
                </a:solidFill>
              </a:rPr>
              <a:t>Cấu trúc bài học</a:t>
            </a:r>
            <a:endParaRPr lang="en-US" sz="2800">
              <a:solidFill>
                <a:srgbClr val="DC4536"/>
              </a:solidFill>
            </a:endParaRPr>
          </a:p>
        </p:txBody>
      </p:sp>
      <p:sp>
        <p:nvSpPr>
          <p:cNvPr id="8" name="Content Placeholder 7"/>
          <p:cNvSpPr>
            <a:spLocks noGrp="1"/>
          </p:cNvSpPr>
          <p:nvPr>
            <p:ph idx="1"/>
          </p:nvPr>
        </p:nvSpPr>
        <p:spPr>
          <a:xfrm>
            <a:off x="473765" y="1642745"/>
            <a:ext cx="7435795" cy="4351338"/>
          </a:xfrm>
        </p:spPr>
        <p:txBody>
          <a:bodyPr>
            <a:normAutofit/>
          </a:bodyPr>
          <a:lstStyle/>
          <a:p>
            <a:pPr algn="just"/>
            <a:r>
              <a:rPr lang="vi-VN">
                <a:solidFill>
                  <a:srgbClr val="215381"/>
                </a:solidFill>
                <a:ea typeface="Cambria" panose="02040503050406030204" pitchFamily="18" charset="0"/>
              </a:rPr>
              <a:t>Cấu trúc bài được biên soạn gồm </a:t>
            </a:r>
            <a:r>
              <a:rPr lang="vi-VN">
                <a:solidFill>
                  <a:srgbClr val="215381"/>
                </a:solidFill>
              </a:rPr>
              <a:t>các hoạt động</a:t>
            </a:r>
            <a:r>
              <a:rPr lang="vi-VN">
                <a:solidFill>
                  <a:srgbClr val="215381"/>
                </a:solidFill>
                <a:ea typeface="Cambria" panose="02040503050406030204" pitchFamily="18" charset="0"/>
              </a:rPr>
              <a:t>: </a:t>
            </a:r>
            <a:r>
              <a:rPr lang="vi-VN" b="1">
                <a:solidFill>
                  <a:srgbClr val="DC4536"/>
                </a:solidFill>
              </a:rPr>
              <a:t>Mở đầu; Kiến thức mới; Luyện tập và Vận dụng</a:t>
            </a:r>
            <a:r>
              <a:rPr lang="vi-VN">
                <a:solidFill>
                  <a:srgbClr val="215381"/>
                </a:solidFill>
                <a:ea typeface="Cambria" panose="02040503050406030204" pitchFamily="18" charset="0"/>
              </a:rPr>
              <a:t>. Nội dung các hoạt động học tập giúp học sinh có quá trình trải nghiệm, phát huy khả năng sáng tạo các giá trị của bản thân. </a:t>
            </a:r>
          </a:p>
          <a:p>
            <a:pPr algn="just"/>
            <a:r>
              <a:rPr lang="vi-VN">
                <a:solidFill>
                  <a:srgbClr val="215381"/>
                </a:solidFill>
                <a:ea typeface="Cambria" panose="02040503050406030204" pitchFamily="18" charset="0"/>
              </a:rPr>
              <a:t>Cấu trúc này đồng thời cũng tạo điều kiện thuận lợi cho giáo viên trong việc tổ chức các hình thức, phương pháp dạy học tích cực nhằm phát triển năng lực người học. </a:t>
            </a:r>
          </a:p>
          <a:p>
            <a:pPr algn="just"/>
            <a:r>
              <a:rPr lang="vi-VN">
                <a:solidFill>
                  <a:srgbClr val="215381"/>
                </a:solidFill>
                <a:ea typeface="Cambria" panose="02040503050406030204" pitchFamily="18" charset="0"/>
              </a:rPr>
              <a:t>Sách cũng chú trọng đến việc thiết kế, hướng dẫn các hoạt động mang tính toàn diện, phù hợp với định hướng phát triển phẩm chất và năng lực của học sinh </a:t>
            </a:r>
            <a:r>
              <a:rPr lang="vi-VN">
                <a:solidFill>
                  <a:srgbClr val="215381"/>
                </a:solidFill>
              </a:rPr>
              <a:t>theo</a:t>
            </a:r>
            <a:r>
              <a:rPr lang="vi-VN">
                <a:solidFill>
                  <a:srgbClr val="215381"/>
                </a:solidFill>
                <a:ea typeface="Cambria" panose="02040503050406030204" pitchFamily="18" charset="0"/>
              </a:rPr>
              <a:t> Chương trình giáo dục phổ thông mới. </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18</a:t>
            </a:fld>
            <a:endParaRPr lang="en-US"/>
          </a:p>
        </p:txBody>
      </p:sp>
      <p:pic>
        <p:nvPicPr>
          <p:cNvPr id="12" name="Picture 11">
            <a:extLst>
              <a:ext uri="{FF2B5EF4-FFF2-40B4-BE49-F238E27FC236}">
                <a16:creationId xmlns:a16="http://schemas.microsoft.com/office/drawing/2014/main" id="{78124831-27BC-46F9-8B2A-25C069D132A4}"/>
              </a:ext>
            </a:extLst>
          </p:cNvPr>
          <p:cNvPicPr>
            <a:picLocks noChangeAspect="1"/>
          </p:cNvPicPr>
          <p:nvPr/>
        </p:nvPicPr>
        <p:blipFill rotWithShape="1">
          <a:blip r:embed="rId3"/>
          <a:srcRect b="80831"/>
          <a:stretch/>
        </p:blipFill>
        <p:spPr>
          <a:xfrm>
            <a:off x="8257237" y="1312605"/>
            <a:ext cx="2926125" cy="1068408"/>
          </a:xfrm>
          <a:prstGeom prst="rect">
            <a:avLst/>
          </a:prstGeom>
        </p:spPr>
      </p:pic>
      <p:pic>
        <p:nvPicPr>
          <p:cNvPr id="13" name="Picture 12">
            <a:extLst>
              <a:ext uri="{FF2B5EF4-FFF2-40B4-BE49-F238E27FC236}">
                <a16:creationId xmlns:a16="http://schemas.microsoft.com/office/drawing/2014/main" id="{CE194BEE-BA55-4029-9BF0-2D6A69B39DE2}"/>
              </a:ext>
            </a:extLst>
          </p:cNvPr>
          <p:cNvPicPr>
            <a:picLocks noChangeAspect="1"/>
          </p:cNvPicPr>
          <p:nvPr/>
        </p:nvPicPr>
        <p:blipFill rotWithShape="1">
          <a:blip r:embed="rId3"/>
          <a:srcRect t="22967" b="57864"/>
          <a:stretch/>
        </p:blipFill>
        <p:spPr>
          <a:xfrm>
            <a:off x="8257237" y="2400294"/>
            <a:ext cx="2926125" cy="1068408"/>
          </a:xfrm>
          <a:prstGeom prst="rect">
            <a:avLst/>
          </a:prstGeom>
        </p:spPr>
      </p:pic>
      <p:pic>
        <p:nvPicPr>
          <p:cNvPr id="14" name="Picture 13">
            <a:extLst>
              <a:ext uri="{FF2B5EF4-FFF2-40B4-BE49-F238E27FC236}">
                <a16:creationId xmlns:a16="http://schemas.microsoft.com/office/drawing/2014/main" id="{CF489C76-9372-4DCA-9B3C-9268DF29DB28}"/>
              </a:ext>
            </a:extLst>
          </p:cNvPr>
          <p:cNvPicPr>
            <a:picLocks noChangeAspect="1"/>
          </p:cNvPicPr>
          <p:nvPr/>
        </p:nvPicPr>
        <p:blipFill rotWithShape="1">
          <a:blip r:embed="rId3"/>
          <a:srcRect t="51287" b="29544"/>
          <a:stretch/>
        </p:blipFill>
        <p:spPr>
          <a:xfrm>
            <a:off x="8257237" y="3487983"/>
            <a:ext cx="2926125" cy="1068408"/>
          </a:xfrm>
          <a:prstGeom prst="rect">
            <a:avLst/>
          </a:prstGeom>
        </p:spPr>
      </p:pic>
      <p:pic>
        <p:nvPicPr>
          <p:cNvPr id="15" name="Picture 14">
            <a:extLst>
              <a:ext uri="{FF2B5EF4-FFF2-40B4-BE49-F238E27FC236}">
                <a16:creationId xmlns:a16="http://schemas.microsoft.com/office/drawing/2014/main" id="{E5182EF1-1404-4E36-9D56-D2DA8F61B54A}"/>
              </a:ext>
            </a:extLst>
          </p:cNvPr>
          <p:cNvPicPr>
            <a:picLocks noChangeAspect="1"/>
          </p:cNvPicPr>
          <p:nvPr/>
        </p:nvPicPr>
        <p:blipFill rotWithShape="1">
          <a:blip r:embed="rId3"/>
          <a:srcRect t="82839" b="-2008"/>
          <a:stretch/>
        </p:blipFill>
        <p:spPr>
          <a:xfrm>
            <a:off x="8257237" y="4575672"/>
            <a:ext cx="2926125" cy="1068408"/>
          </a:xfrm>
          <a:prstGeom prst="rect">
            <a:avLst/>
          </a:prstGeom>
        </p:spPr>
      </p:pic>
    </p:spTree>
    <p:extLst>
      <p:ext uri="{BB962C8B-B14F-4D97-AF65-F5344CB8AC3E}">
        <p14:creationId xmlns:p14="http://schemas.microsoft.com/office/powerpoint/2010/main" val="1067285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ell phone&#10;&#10;Description automatically generated">
            <a:extLst>
              <a:ext uri="{FF2B5EF4-FFF2-40B4-BE49-F238E27FC236}">
                <a16:creationId xmlns:a16="http://schemas.microsoft.com/office/drawing/2014/main" id="{77D39080-6CE4-F448-B3F0-B343D118BB0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0367" t="69461" r="15016" b="18894"/>
          <a:stretch/>
        </p:blipFill>
        <p:spPr>
          <a:xfrm>
            <a:off x="4099571" y="4950605"/>
            <a:ext cx="5454454" cy="1176579"/>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6619BF7E-F58A-724F-B235-10B21FA17FCB}"/>
              </a:ext>
            </a:extLst>
          </p:cNvPr>
          <p:cNvPicPr>
            <a:picLocks noChangeAspect="1"/>
          </p:cNvPicPr>
          <p:nvPr/>
        </p:nvPicPr>
        <p:blipFill rotWithShape="1">
          <a:blip r:embed="rId3">
            <a:extLst>
              <a:ext uri="{28A0092B-C50C-407E-A947-70E740481C1C}">
                <a14:useLocalDpi xmlns:a14="http://schemas.microsoft.com/office/drawing/2010/main" val="0"/>
              </a:ext>
            </a:extLst>
          </a:blip>
          <a:srcRect l="10976" t="14912" r="13912" b="69882"/>
          <a:stretch/>
        </p:blipFill>
        <p:spPr>
          <a:xfrm>
            <a:off x="4099574" y="434106"/>
            <a:ext cx="5490688" cy="1536222"/>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4D769E85-7989-7249-BD88-D06434989947}"/>
              </a:ext>
            </a:extLst>
          </p:cNvPr>
          <p:cNvPicPr>
            <a:picLocks noChangeAspect="1"/>
          </p:cNvPicPr>
          <p:nvPr/>
        </p:nvPicPr>
        <p:blipFill rotWithShape="1">
          <a:blip r:embed="rId3">
            <a:extLst>
              <a:ext uri="{28A0092B-C50C-407E-A947-70E740481C1C}">
                <a14:useLocalDpi xmlns:a14="http://schemas.microsoft.com/office/drawing/2010/main" val="0"/>
              </a:ext>
            </a:extLst>
          </a:blip>
          <a:srcRect l="10994" t="32629" r="14389" b="55346"/>
          <a:stretch/>
        </p:blipFill>
        <p:spPr>
          <a:xfrm>
            <a:off x="4132755" y="1876090"/>
            <a:ext cx="5454454" cy="1214944"/>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C31A7F2B-C2F9-124C-A86F-DBF6F118E0A1}"/>
              </a:ext>
            </a:extLst>
          </p:cNvPr>
          <p:cNvPicPr>
            <a:picLocks noChangeAspect="1"/>
          </p:cNvPicPr>
          <p:nvPr/>
        </p:nvPicPr>
        <p:blipFill rotWithShape="1">
          <a:blip r:embed="rId3">
            <a:extLst>
              <a:ext uri="{28A0092B-C50C-407E-A947-70E740481C1C}">
                <a14:useLocalDpi xmlns:a14="http://schemas.microsoft.com/office/drawing/2010/main" val="0"/>
              </a:ext>
            </a:extLst>
          </a:blip>
          <a:srcRect l="10664" t="47868" r="14718" b="33060"/>
          <a:stretch/>
        </p:blipFill>
        <p:spPr>
          <a:xfrm>
            <a:off x="4116563" y="3035755"/>
            <a:ext cx="5454453" cy="1926856"/>
          </a:xfrm>
          <a:prstGeom prst="rect">
            <a:avLst/>
          </a:prstGeom>
        </p:spPr>
      </p:pic>
      <p:sp>
        <p:nvSpPr>
          <p:cNvPr id="2" name="Title 1">
            <a:extLst>
              <a:ext uri="{FF2B5EF4-FFF2-40B4-BE49-F238E27FC236}">
                <a16:creationId xmlns:a16="http://schemas.microsoft.com/office/drawing/2014/main" id="{A73A3B42-30CD-054F-A2AE-66A4A4827CED}"/>
              </a:ext>
            </a:extLst>
          </p:cNvPr>
          <p:cNvSpPr>
            <a:spLocks noGrp="1"/>
          </p:cNvSpPr>
          <p:nvPr>
            <p:ph type="title"/>
          </p:nvPr>
        </p:nvSpPr>
        <p:spPr>
          <a:xfrm>
            <a:off x="505346" y="2607164"/>
            <a:ext cx="2271612" cy="1013385"/>
          </a:xfrm>
        </p:spPr>
        <p:txBody>
          <a:bodyPr>
            <a:noAutofit/>
          </a:bodyPr>
          <a:lstStyle/>
          <a:p>
            <a:pPr algn="ctr"/>
            <a:r>
              <a:rPr lang="vi-VN" sz="2800">
                <a:solidFill>
                  <a:srgbClr val="DC4536"/>
                </a:solidFill>
              </a:rPr>
              <a:t>Cấu trúc bài học</a:t>
            </a:r>
            <a:endParaRPr lang="en-US" sz="2800">
              <a:solidFill>
                <a:srgbClr val="DC4536"/>
              </a:solidFill>
            </a:endParaRPr>
          </a:p>
        </p:txBody>
      </p:sp>
      <p:sp>
        <p:nvSpPr>
          <p:cNvPr id="4" name="Date Placeholder 3">
            <a:extLst>
              <a:ext uri="{FF2B5EF4-FFF2-40B4-BE49-F238E27FC236}">
                <a16:creationId xmlns:a16="http://schemas.microsoft.com/office/drawing/2014/main" id="{599E7BE4-4C7A-B945-9D75-F37F203D8125}"/>
              </a:ext>
            </a:extLst>
          </p:cNvPr>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a:extLst>
              <a:ext uri="{FF2B5EF4-FFF2-40B4-BE49-F238E27FC236}">
                <a16:creationId xmlns:a16="http://schemas.microsoft.com/office/drawing/2014/main" id="{143806A2-ACDC-B84C-9AAD-C52B73B2EA87}"/>
              </a:ext>
            </a:extLst>
          </p:cNvPr>
          <p:cNvSpPr>
            <a:spLocks noGrp="1"/>
          </p:cNvSpPr>
          <p:nvPr>
            <p:ph type="sldNum" sz="quarter" idx="4"/>
          </p:nvPr>
        </p:nvSpPr>
        <p:spPr/>
        <p:txBody>
          <a:bodyPr/>
          <a:lstStyle/>
          <a:p>
            <a:fld id="{74A3404E-108D-4C83-932E-0A353F71BD4D}" type="slidenum">
              <a:rPr lang="en-US" smtClean="0"/>
              <a:pPr/>
              <a:t>19</a:t>
            </a:fld>
            <a:endParaRPr lang="en-US"/>
          </a:p>
        </p:txBody>
      </p:sp>
      <p:sp>
        <p:nvSpPr>
          <p:cNvPr id="6" name="Freeform 28">
            <a:extLst>
              <a:ext uri="{FF2B5EF4-FFF2-40B4-BE49-F238E27FC236}">
                <a16:creationId xmlns:a16="http://schemas.microsoft.com/office/drawing/2014/main" id="{6C07B045-9C00-3547-B8B2-2EFF5A0F1922}"/>
              </a:ext>
            </a:extLst>
          </p:cNvPr>
          <p:cNvSpPr/>
          <p:nvPr/>
        </p:nvSpPr>
        <p:spPr>
          <a:xfrm>
            <a:off x="2756131" y="1283557"/>
            <a:ext cx="1326450" cy="1782322"/>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29">
            <a:extLst>
              <a:ext uri="{FF2B5EF4-FFF2-40B4-BE49-F238E27FC236}">
                <a16:creationId xmlns:a16="http://schemas.microsoft.com/office/drawing/2014/main" id="{38775AAE-B94E-2D49-AC85-FF6F411EBDBC}"/>
              </a:ext>
            </a:extLst>
          </p:cNvPr>
          <p:cNvSpPr/>
          <p:nvPr/>
        </p:nvSpPr>
        <p:spPr>
          <a:xfrm>
            <a:off x="2756131" y="2421487"/>
            <a:ext cx="1326450" cy="644392"/>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D8CCD546-57E0-3843-B563-4D0AB0173DC4}"/>
              </a:ext>
            </a:extLst>
          </p:cNvPr>
          <p:cNvSpPr/>
          <p:nvPr/>
        </p:nvSpPr>
        <p:spPr>
          <a:xfrm flipV="1">
            <a:off x="2756129" y="3091032"/>
            <a:ext cx="1326451" cy="715193"/>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81C3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33">
            <a:extLst>
              <a:ext uri="{FF2B5EF4-FFF2-40B4-BE49-F238E27FC236}">
                <a16:creationId xmlns:a16="http://schemas.microsoft.com/office/drawing/2014/main" id="{54BFAA98-5C52-2140-8F7A-CEEC71830F0F}"/>
              </a:ext>
            </a:extLst>
          </p:cNvPr>
          <p:cNvSpPr/>
          <p:nvPr/>
        </p:nvSpPr>
        <p:spPr>
          <a:xfrm flipV="1">
            <a:off x="2739138" y="3091035"/>
            <a:ext cx="1343442" cy="2351120"/>
          </a:xfrm>
          <a:custGeom>
            <a:avLst/>
            <a:gdLst>
              <a:gd name="connsiteX0" fmla="*/ 0 w 2493818"/>
              <a:gd name="connsiteY0" fmla="*/ 1820487 h 1820487"/>
              <a:gd name="connsiteX1" fmla="*/ 1022466 w 2493818"/>
              <a:gd name="connsiteY1" fmla="*/ 407323 h 1820487"/>
              <a:gd name="connsiteX2" fmla="*/ 2493818 w 2493818"/>
              <a:gd name="connsiteY2" fmla="*/ 0 h 1820487"/>
            </a:gdLst>
            <a:ahLst/>
            <a:cxnLst>
              <a:cxn ang="0">
                <a:pos x="connsiteX0" y="connsiteY0"/>
              </a:cxn>
              <a:cxn ang="0">
                <a:pos x="connsiteX1" y="connsiteY1"/>
              </a:cxn>
              <a:cxn ang="0">
                <a:pos x="connsiteX2" y="connsiteY2"/>
              </a:cxn>
            </a:cxnLst>
            <a:rect l="l" t="t" r="r" b="b"/>
            <a:pathLst>
              <a:path w="2493818" h="1820487">
                <a:moveTo>
                  <a:pt x="0" y="1820487"/>
                </a:moveTo>
                <a:cubicBezTo>
                  <a:pt x="303415" y="1265612"/>
                  <a:pt x="606830" y="710737"/>
                  <a:pt x="1022466" y="407323"/>
                </a:cubicBezTo>
                <a:cubicBezTo>
                  <a:pt x="1438102" y="103909"/>
                  <a:pt x="1965960" y="51954"/>
                  <a:pt x="2493818" y="0"/>
                </a:cubicBezTo>
              </a:path>
            </a:pathLst>
          </a:custGeom>
          <a:noFill/>
          <a:ln w="38100">
            <a:solidFill>
              <a:srgbClr val="F069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450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4A3404E-108D-4C83-932E-0A353F71BD4D}" type="slidenum">
              <a:rPr lang="en-US" smtClean="0"/>
              <a:t>2</a:t>
            </a:fld>
            <a:endParaRPr lang="en-US" dirty="0"/>
          </a:p>
        </p:txBody>
      </p:sp>
      <p:sp>
        <p:nvSpPr>
          <p:cNvPr id="3" name="Date Placeholder 2"/>
          <p:cNvSpPr>
            <a:spLocks noGrp="1"/>
          </p:cNvSpPr>
          <p:nvPr>
            <p:ph type="dt" sz="half" idx="10"/>
          </p:nvPr>
        </p:nvSpPr>
        <p:spPr/>
        <p:txBody>
          <a:bodyPr/>
          <a:lstStyle/>
          <a:p>
            <a:fld id="{83A9B9A7-C4AA-467E-A90E-D7B2E4CB7A48}" type="datetime1">
              <a:rPr lang="en-US" smtClean="0"/>
              <a:t>6/6/2023</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3050" y="380186"/>
            <a:ext cx="1409905" cy="1144442"/>
          </a:xfrm>
          <a:prstGeom prst="rect">
            <a:avLst/>
          </a:prstGeom>
        </p:spPr>
      </p:pic>
      <p:sp>
        <p:nvSpPr>
          <p:cNvPr id="14" name="Title 1">
            <a:extLst>
              <a:ext uri="{FF2B5EF4-FFF2-40B4-BE49-F238E27FC236}">
                <a16:creationId xmlns:a16="http://schemas.microsoft.com/office/drawing/2014/main" id="{DEF086D2-07E6-314A-A5F0-935E990E236F}"/>
              </a:ext>
            </a:extLst>
          </p:cNvPr>
          <p:cNvSpPr>
            <a:spLocks noGrp="1"/>
          </p:cNvSpPr>
          <p:nvPr>
            <p:ph type="title"/>
          </p:nvPr>
        </p:nvSpPr>
        <p:spPr>
          <a:xfrm>
            <a:off x="1259437" y="921381"/>
            <a:ext cx="9878565" cy="719832"/>
          </a:xfrm>
        </p:spPr>
        <p:txBody>
          <a:bodyPr>
            <a:noAutofit/>
          </a:bodyPr>
          <a:lstStyle/>
          <a:p>
            <a:pPr algn="ctr">
              <a:lnSpc>
                <a:spcPct val="150000"/>
              </a:lnSpc>
            </a:pPr>
            <a:r>
              <a:rPr lang="en-US" sz="3600">
                <a:solidFill>
                  <a:srgbClr val="D28B18"/>
                </a:solidFill>
                <a:latin typeface="Tahoma" panose="020B0604030504040204" pitchFamily="34" charset="0"/>
                <a:ea typeface="Tahoma" panose="020B0604030504040204" pitchFamily="34" charset="0"/>
                <a:cs typeface="Tahoma" panose="020B0604030504040204" pitchFamily="34" charset="0"/>
              </a:rPr>
              <a:t>GIỚI THIỆU SÁCH </a:t>
            </a:r>
            <a:r>
              <a:rPr lang="en-US" sz="3600" dirty="0">
                <a:solidFill>
                  <a:srgbClr val="D28B18"/>
                </a:solidFill>
                <a:latin typeface="Tahoma" panose="020B0604030504040204" pitchFamily="34" charset="0"/>
                <a:ea typeface="Tahoma" panose="020B0604030504040204" pitchFamily="34" charset="0"/>
                <a:cs typeface="Tahoma" panose="020B0604030504040204" pitchFamily="34" charset="0"/>
              </a:rPr>
              <a:t>GIÁO KHOA </a:t>
            </a:r>
          </a:p>
        </p:txBody>
      </p:sp>
      <p:sp>
        <p:nvSpPr>
          <p:cNvPr id="10" name="TextBox 9">
            <a:extLst>
              <a:ext uri="{FF2B5EF4-FFF2-40B4-BE49-F238E27FC236}">
                <a16:creationId xmlns:a16="http://schemas.microsoft.com/office/drawing/2014/main" id="{2F82A388-67B7-4B5D-82EA-CBE152044D81}"/>
              </a:ext>
            </a:extLst>
          </p:cNvPr>
          <p:cNvSpPr txBox="1"/>
          <p:nvPr/>
        </p:nvSpPr>
        <p:spPr>
          <a:xfrm>
            <a:off x="464501" y="2053893"/>
            <a:ext cx="4894365" cy="584775"/>
          </a:xfrm>
          <a:prstGeom prst="rect">
            <a:avLst/>
          </a:prstGeom>
          <a:noFill/>
        </p:spPr>
        <p:txBody>
          <a:bodyPr wrap="square" rtlCol="0">
            <a:spAutoFit/>
          </a:bodyPr>
          <a:lstStyle/>
          <a:p>
            <a:r>
              <a:rPr lang="en-US" sz="3200" b="1">
                <a:solidFill>
                  <a:srgbClr val="3EB8EB"/>
                </a:solidFill>
                <a:latin typeface="Myriad Pro" panose="020B0503030403020204" pitchFamily="34" charset="0"/>
                <a:cs typeface="Myriad Arabic" panose="01010101010101010101" pitchFamily="50" charset="-78"/>
              </a:rPr>
              <a:t>GIÁO DỤC THỂ CHẤT 4</a:t>
            </a:r>
            <a:endParaRPr lang="en-US" sz="3200" b="1" dirty="0">
              <a:solidFill>
                <a:srgbClr val="3EB8EB"/>
              </a:solidFill>
              <a:latin typeface="Myriad Pro" panose="020B0503030403020204" pitchFamily="34" charset="0"/>
              <a:cs typeface="Myriad Arabic" panose="01010101010101010101" pitchFamily="50" charset="-78"/>
            </a:endParaRPr>
          </a:p>
        </p:txBody>
      </p:sp>
      <p:sp>
        <p:nvSpPr>
          <p:cNvPr id="11" name="TextBox 10">
            <a:extLst>
              <a:ext uri="{FF2B5EF4-FFF2-40B4-BE49-F238E27FC236}">
                <a16:creationId xmlns:a16="http://schemas.microsoft.com/office/drawing/2014/main" id="{CCDC31F2-A879-4CF3-89E5-35F7055408DA}"/>
              </a:ext>
            </a:extLst>
          </p:cNvPr>
          <p:cNvSpPr txBox="1"/>
          <p:nvPr/>
        </p:nvSpPr>
        <p:spPr>
          <a:xfrm>
            <a:off x="464501" y="2711500"/>
            <a:ext cx="6469696" cy="1569660"/>
          </a:xfrm>
          <a:prstGeom prst="rect">
            <a:avLst/>
          </a:prstGeom>
          <a:noFill/>
        </p:spPr>
        <p:txBody>
          <a:bodyPr wrap="square" rtlCol="0">
            <a:spAutoFit/>
          </a:bodyPr>
          <a:lstStyle/>
          <a:p>
            <a:r>
              <a:rPr lang="en-US" sz="2400" dirty="0" err="1">
                <a:latin typeface="Myriad Pro" panose="020B0503030403020204" pitchFamily="34" charset="0"/>
              </a:rPr>
              <a:t>Tác</a:t>
            </a:r>
            <a:r>
              <a:rPr lang="en-US" sz="2400" dirty="0">
                <a:latin typeface="Myriad Pro" panose="020B0503030403020204" pitchFamily="34" charset="0"/>
              </a:rPr>
              <a:t> </a:t>
            </a:r>
            <a:r>
              <a:rPr lang="en-US" sz="2400" err="1">
                <a:latin typeface="Myriad Pro" panose="020B0503030403020204" pitchFamily="34" charset="0"/>
              </a:rPr>
              <a:t>giả</a:t>
            </a:r>
            <a:r>
              <a:rPr lang="en-US" sz="2400">
                <a:latin typeface="Myriad Pro" panose="020B0503030403020204" pitchFamily="34" charset="0"/>
              </a:rPr>
              <a:t>: PHẠM THỊ LỆ HẰNG (Chủ biên)</a:t>
            </a:r>
          </a:p>
          <a:p>
            <a:endParaRPr lang="en-US" sz="2400">
              <a:latin typeface="Myriad Pro" panose="020B0503030403020204" pitchFamily="34" charset="0"/>
            </a:endParaRPr>
          </a:p>
          <a:p>
            <a:endParaRPr lang="en-US" sz="2400">
              <a:latin typeface="Myriad Pro" panose="020B0503030403020204" pitchFamily="34" charset="0"/>
            </a:endParaRPr>
          </a:p>
          <a:p>
            <a:r>
              <a:rPr lang="en-US" sz="2400">
                <a:latin typeface="Myriad Pro" panose="020B0503030403020204" pitchFamily="34" charset="0"/>
              </a:rPr>
              <a:t>BÙI NGỌC BÍCH – LÊ HẢI – TRẦN MINH TUẤN</a:t>
            </a:r>
            <a:endParaRPr lang="en-US" sz="2400" dirty="0">
              <a:latin typeface="Myriad Pro" panose="020B0503030403020204" pitchFamily="34" charset="0"/>
            </a:endParaRPr>
          </a:p>
        </p:txBody>
      </p:sp>
      <p:pic>
        <p:nvPicPr>
          <p:cNvPr id="12" name="Picture 11">
            <a:extLst>
              <a:ext uri="{FF2B5EF4-FFF2-40B4-BE49-F238E27FC236}">
                <a16:creationId xmlns:a16="http://schemas.microsoft.com/office/drawing/2014/main" id="{0B4EF097-68C1-4FB2-AFAB-D76923AB5EA8}"/>
              </a:ext>
            </a:extLst>
          </p:cNvPr>
          <p:cNvPicPr>
            <a:picLocks noChangeAspect="1"/>
          </p:cNvPicPr>
          <p:nvPr/>
        </p:nvPicPr>
        <p:blipFill rotWithShape="1">
          <a:blip r:embed="rId4"/>
          <a:srcRect l="14853" t="1389" r="38805" b="49633"/>
          <a:stretch/>
        </p:blipFill>
        <p:spPr bwMode="auto">
          <a:xfrm>
            <a:off x="604457" y="4353992"/>
            <a:ext cx="1373221" cy="1447752"/>
          </a:xfrm>
          <a:prstGeom prst="ellipse">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E30C48C3-1DF2-4DBA-982C-9B308A4FB9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96" t="10566" r="38943" b="55366"/>
          <a:stretch/>
        </p:blipFill>
        <p:spPr bwMode="auto">
          <a:xfrm>
            <a:off x="4558826" y="4353992"/>
            <a:ext cx="1570345" cy="1569659"/>
          </a:xfrm>
          <a:prstGeom prst="ellipse">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88B47C8A-0895-42A0-A105-159C8BABBA32}"/>
              </a:ext>
            </a:extLst>
          </p:cNvPr>
          <p:cNvPicPr>
            <a:picLocks noChangeAspect="1"/>
          </p:cNvPicPr>
          <p:nvPr/>
        </p:nvPicPr>
        <p:blipFill rotWithShape="1">
          <a:blip r:embed="rId6"/>
          <a:srcRect l="18209" t="14908" r="22779" b="28930"/>
          <a:stretch/>
        </p:blipFill>
        <p:spPr bwMode="auto">
          <a:xfrm>
            <a:off x="5898191" y="1690690"/>
            <a:ext cx="2072012" cy="2041620"/>
          </a:xfrm>
          <a:prstGeom prst="ellipse">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5FAA20A6-3040-B44C-8F1A-BC6B36BED7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4652" y="4432931"/>
            <a:ext cx="1447200" cy="14117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35058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solidFill>
                  <a:srgbClr val="DC4536"/>
                </a:solidFill>
              </a:rPr>
              <a:t>mở đầu</a:t>
            </a:r>
            <a:endParaRPr lang="en-US">
              <a:solidFill>
                <a:srgbClr val="DC4536"/>
              </a:solidFill>
            </a:endParaRPr>
          </a:p>
        </p:txBody>
      </p:sp>
      <p:sp>
        <p:nvSpPr>
          <p:cNvPr id="8" name="Content Placeholder 7"/>
          <p:cNvSpPr>
            <a:spLocks noGrp="1"/>
          </p:cNvSpPr>
          <p:nvPr>
            <p:ph idx="1"/>
          </p:nvPr>
        </p:nvSpPr>
        <p:spPr>
          <a:xfrm>
            <a:off x="473767" y="1584588"/>
            <a:ext cx="4966913" cy="4359012"/>
          </a:xfrm>
        </p:spPr>
        <p:txBody>
          <a:bodyPr>
            <a:normAutofit/>
          </a:bodyPr>
          <a:lstStyle/>
          <a:p>
            <a:pPr algn="just"/>
            <a:r>
              <a:rPr lang="vi-VN" sz="2200">
                <a:solidFill>
                  <a:srgbClr val="002060"/>
                </a:solidFill>
              </a:rPr>
              <a:t>Thể hiện những yêu cầu về phẩm chất và năng lực mà học sinh cần đạt được sau bài học.</a:t>
            </a:r>
          </a:p>
          <a:p>
            <a:pPr algn="just"/>
            <a:r>
              <a:rPr lang="vi-VN" sz="2200">
                <a:solidFill>
                  <a:srgbClr val="002060"/>
                </a:solidFill>
              </a:rPr>
              <a:t>Cung cấp những bài khởi động, các trò chơi vận động nhẹ nhàng phù hợp với nội dung bài học nhằm tạo sự hứng thú, vui vẻ và chuẩn bị cho học sinh trước khi vào nội dung học mới.</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20</a:t>
            </a:fld>
            <a:endParaRPr lang="en-US"/>
          </a:p>
        </p:txBody>
      </p:sp>
      <p:pic>
        <p:nvPicPr>
          <p:cNvPr id="6" name="Picture 5">
            <a:extLst>
              <a:ext uri="{FF2B5EF4-FFF2-40B4-BE49-F238E27FC236}">
                <a16:creationId xmlns:a16="http://schemas.microsoft.com/office/drawing/2014/main" id="{BE518C9B-3DA3-A2D4-3045-5FE0CBC4AAA7}"/>
              </a:ext>
            </a:extLst>
          </p:cNvPr>
          <p:cNvPicPr>
            <a:picLocks noChangeAspect="1"/>
          </p:cNvPicPr>
          <p:nvPr/>
        </p:nvPicPr>
        <p:blipFill>
          <a:blip r:embed="rId3"/>
          <a:stretch>
            <a:fillRect/>
          </a:stretch>
        </p:blipFill>
        <p:spPr>
          <a:xfrm>
            <a:off x="5726170" y="264563"/>
            <a:ext cx="5199611" cy="6274349"/>
          </a:xfrm>
          <a:prstGeom prst="rect">
            <a:avLst/>
          </a:prstGeom>
        </p:spPr>
      </p:pic>
    </p:spTree>
    <p:extLst>
      <p:ext uri="{BB962C8B-B14F-4D97-AF65-F5344CB8AC3E}">
        <p14:creationId xmlns:p14="http://schemas.microsoft.com/office/powerpoint/2010/main" val="635567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solidFill>
                  <a:srgbClr val="DC4536"/>
                </a:solidFill>
              </a:rPr>
              <a:t>kiến thức mới</a:t>
            </a:r>
            <a:endParaRPr lang="en-US">
              <a:solidFill>
                <a:srgbClr val="DC4536"/>
              </a:solidFill>
            </a:endParaRPr>
          </a:p>
        </p:txBody>
      </p:sp>
      <p:sp>
        <p:nvSpPr>
          <p:cNvPr id="8" name="Content Placeholder 7"/>
          <p:cNvSpPr>
            <a:spLocks noGrp="1"/>
          </p:cNvSpPr>
          <p:nvPr>
            <p:ph idx="1"/>
          </p:nvPr>
        </p:nvSpPr>
        <p:spPr>
          <a:xfrm>
            <a:off x="797615" y="1690688"/>
            <a:ext cx="4952021" cy="2105457"/>
          </a:xfrm>
        </p:spPr>
        <p:txBody>
          <a:bodyPr>
            <a:normAutofit/>
          </a:bodyPr>
          <a:lstStyle/>
          <a:p>
            <a:pPr algn="just"/>
            <a:r>
              <a:rPr lang="vi-VN">
                <a:solidFill>
                  <a:srgbClr val="002060"/>
                </a:solidFill>
              </a:rPr>
              <a:t>Cụ thể hoá những nội dung theo yêu cầu cần đạt trong Chương trình môn học bằng những hình ảnh trực quan kèm mô tả ngắn gọn phù hợp với lứa tuổi học sinh lớp 3.</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21</a:t>
            </a:fld>
            <a:endParaRPr lang="en-US"/>
          </a:p>
        </p:txBody>
      </p:sp>
      <p:pic>
        <p:nvPicPr>
          <p:cNvPr id="6" name="Picture 5">
            <a:extLst>
              <a:ext uri="{FF2B5EF4-FFF2-40B4-BE49-F238E27FC236}">
                <a16:creationId xmlns:a16="http://schemas.microsoft.com/office/drawing/2014/main" id="{8D6ED989-35BC-D663-1511-2EDFEAC5E12C}"/>
              </a:ext>
            </a:extLst>
          </p:cNvPr>
          <p:cNvPicPr>
            <a:picLocks noChangeAspect="1"/>
          </p:cNvPicPr>
          <p:nvPr/>
        </p:nvPicPr>
        <p:blipFill>
          <a:blip r:embed="rId3"/>
          <a:stretch>
            <a:fillRect/>
          </a:stretch>
        </p:blipFill>
        <p:spPr>
          <a:xfrm>
            <a:off x="6073486" y="219652"/>
            <a:ext cx="4636078" cy="6296072"/>
          </a:xfrm>
          <a:prstGeom prst="rect">
            <a:avLst/>
          </a:prstGeom>
        </p:spPr>
      </p:pic>
    </p:spTree>
    <p:extLst>
      <p:ext uri="{BB962C8B-B14F-4D97-AF65-F5344CB8AC3E}">
        <p14:creationId xmlns:p14="http://schemas.microsoft.com/office/powerpoint/2010/main" val="95614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solidFill>
                  <a:srgbClr val="DC4536"/>
                </a:solidFill>
              </a:rPr>
              <a:t>luyện tập</a:t>
            </a:r>
            <a:endParaRPr lang="en-US">
              <a:solidFill>
                <a:srgbClr val="DC4536"/>
              </a:solidFill>
            </a:endParaRPr>
          </a:p>
        </p:txBody>
      </p:sp>
      <p:sp>
        <p:nvSpPr>
          <p:cNvPr id="8" name="Content Placeholder 7"/>
          <p:cNvSpPr>
            <a:spLocks noGrp="1"/>
          </p:cNvSpPr>
          <p:nvPr>
            <p:ph idx="1"/>
          </p:nvPr>
        </p:nvSpPr>
        <p:spPr>
          <a:xfrm>
            <a:off x="459880" y="1552140"/>
            <a:ext cx="4624737" cy="4534335"/>
          </a:xfrm>
        </p:spPr>
        <p:txBody>
          <a:bodyPr>
            <a:normAutofit/>
          </a:bodyPr>
          <a:lstStyle/>
          <a:p>
            <a:pPr algn="just"/>
            <a:r>
              <a:rPr lang="vi-VN">
                <a:solidFill>
                  <a:srgbClr val="002060"/>
                </a:solidFill>
              </a:rPr>
              <a:t>Giúp học sinh tiếp nhận kiến thức mới bằng các hình thức tập luyện đa dạng như: luyện tập cá nhân, luyện tập cặp đôi, luyện tập theo nhóm. </a:t>
            </a:r>
          </a:p>
          <a:p>
            <a:pPr algn="just"/>
            <a:r>
              <a:rPr lang="vi-VN">
                <a:solidFill>
                  <a:srgbClr val="002060"/>
                </a:solidFill>
              </a:rPr>
              <a:t>Ngoài ra còn cung cấp cho các em trò chơi bổ trợ, giúp các em có thể củng cố động tác mới và giải trí sau giờ học.</a:t>
            </a:r>
          </a:p>
        </p:txBody>
      </p:sp>
      <p:sp>
        <p:nvSpPr>
          <p:cNvPr id="5" name="Slide Number Placeholder 4"/>
          <p:cNvSpPr>
            <a:spLocks noGrp="1"/>
          </p:cNvSpPr>
          <p:nvPr>
            <p:ph type="sldNum" sz="quarter" idx="4"/>
          </p:nvPr>
        </p:nvSpPr>
        <p:spPr/>
        <p:txBody>
          <a:bodyPr/>
          <a:lstStyle/>
          <a:p>
            <a:fld id="{74A3404E-108D-4C83-932E-0A353F71BD4D}" type="slidenum">
              <a:rPr lang="en-US" smtClean="0"/>
              <a:pPr/>
              <a:t>22</a:t>
            </a:fld>
            <a:endParaRPr lang="en-US"/>
          </a:p>
        </p:txBody>
      </p:sp>
      <p:pic>
        <p:nvPicPr>
          <p:cNvPr id="4" name="Picture 3">
            <a:extLst>
              <a:ext uri="{FF2B5EF4-FFF2-40B4-BE49-F238E27FC236}">
                <a16:creationId xmlns:a16="http://schemas.microsoft.com/office/drawing/2014/main" id="{7AB2B3CB-FEA4-EEF3-CA18-3DDF09691958}"/>
              </a:ext>
            </a:extLst>
          </p:cNvPr>
          <p:cNvPicPr>
            <a:picLocks noChangeAspect="1"/>
          </p:cNvPicPr>
          <p:nvPr/>
        </p:nvPicPr>
        <p:blipFill>
          <a:blip r:embed="rId3"/>
          <a:stretch>
            <a:fillRect/>
          </a:stretch>
        </p:blipFill>
        <p:spPr>
          <a:xfrm>
            <a:off x="5098502" y="562446"/>
            <a:ext cx="5822731" cy="5117917"/>
          </a:xfrm>
          <a:prstGeom prst="rect">
            <a:avLst/>
          </a:prstGeom>
        </p:spPr>
      </p:pic>
    </p:spTree>
    <p:extLst>
      <p:ext uri="{BB962C8B-B14F-4D97-AF65-F5344CB8AC3E}">
        <p14:creationId xmlns:p14="http://schemas.microsoft.com/office/powerpoint/2010/main" val="3644894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solidFill>
                  <a:srgbClr val="DC4536"/>
                </a:solidFill>
              </a:rPr>
              <a:t>vận dụng</a:t>
            </a:r>
            <a:endParaRPr lang="en-US">
              <a:solidFill>
                <a:srgbClr val="DC4536"/>
              </a:solidFill>
            </a:endParaRPr>
          </a:p>
        </p:txBody>
      </p:sp>
      <p:sp>
        <p:nvSpPr>
          <p:cNvPr id="8" name="Content Placeholder 7"/>
          <p:cNvSpPr>
            <a:spLocks noGrp="1"/>
          </p:cNvSpPr>
          <p:nvPr>
            <p:ph idx="1"/>
          </p:nvPr>
        </p:nvSpPr>
        <p:spPr>
          <a:xfrm>
            <a:off x="473765" y="1619885"/>
            <a:ext cx="11473070" cy="917575"/>
          </a:xfrm>
        </p:spPr>
        <p:txBody>
          <a:bodyPr>
            <a:normAutofit/>
          </a:bodyPr>
          <a:lstStyle/>
          <a:p>
            <a:pPr algn="just"/>
            <a:r>
              <a:rPr lang="es-ES" dirty="0" err="1">
                <a:solidFill>
                  <a:srgbClr val="002060"/>
                </a:solidFill>
              </a:rPr>
              <a:t>Gợi</a:t>
            </a:r>
            <a:r>
              <a:rPr lang="es-ES" dirty="0">
                <a:solidFill>
                  <a:srgbClr val="002060"/>
                </a:solidFill>
              </a:rPr>
              <a:t> </a:t>
            </a:r>
            <a:r>
              <a:rPr lang="es-ES" dirty="0" err="1">
                <a:solidFill>
                  <a:srgbClr val="002060"/>
                </a:solidFill>
              </a:rPr>
              <a:t>ý</a:t>
            </a:r>
            <a:r>
              <a:rPr lang="es-ES" dirty="0">
                <a:solidFill>
                  <a:srgbClr val="002060"/>
                </a:solidFill>
              </a:rPr>
              <a:t> </a:t>
            </a:r>
            <a:r>
              <a:rPr lang="es-ES" dirty="0" err="1">
                <a:solidFill>
                  <a:srgbClr val="002060"/>
                </a:solidFill>
              </a:rPr>
              <a:t>các</a:t>
            </a:r>
            <a:r>
              <a:rPr lang="es-ES" dirty="0">
                <a:solidFill>
                  <a:srgbClr val="002060"/>
                </a:solidFill>
              </a:rPr>
              <a:t> </a:t>
            </a:r>
            <a:r>
              <a:rPr lang="es-ES" dirty="0" err="1">
                <a:solidFill>
                  <a:srgbClr val="002060"/>
                </a:solidFill>
              </a:rPr>
              <a:t>câu</a:t>
            </a:r>
            <a:r>
              <a:rPr lang="es-ES" dirty="0">
                <a:solidFill>
                  <a:srgbClr val="002060"/>
                </a:solidFill>
              </a:rPr>
              <a:t> </a:t>
            </a:r>
            <a:r>
              <a:rPr lang="es-ES" dirty="0" err="1">
                <a:solidFill>
                  <a:srgbClr val="002060"/>
                </a:solidFill>
              </a:rPr>
              <a:t>hỏi</a:t>
            </a:r>
            <a:r>
              <a:rPr lang="es-ES" dirty="0">
                <a:solidFill>
                  <a:srgbClr val="002060"/>
                </a:solidFill>
              </a:rPr>
              <a:t>, </a:t>
            </a:r>
            <a:r>
              <a:rPr lang="es-ES" dirty="0" err="1">
                <a:solidFill>
                  <a:srgbClr val="002060"/>
                </a:solidFill>
              </a:rPr>
              <a:t>tình</a:t>
            </a:r>
            <a:r>
              <a:rPr lang="es-ES" dirty="0">
                <a:solidFill>
                  <a:srgbClr val="002060"/>
                </a:solidFill>
              </a:rPr>
              <a:t> </a:t>
            </a:r>
            <a:r>
              <a:rPr lang="es-ES" dirty="0" err="1">
                <a:solidFill>
                  <a:srgbClr val="002060"/>
                </a:solidFill>
              </a:rPr>
              <a:t>huống</a:t>
            </a:r>
            <a:r>
              <a:rPr lang="es-ES" dirty="0">
                <a:solidFill>
                  <a:srgbClr val="002060"/>
                </a:solidFill>
              </a:rPr>
              <a:t> </a:t>
            </a:r>
            <a:r>
              <a:rPr lang="es-ES" dirty="0" err="1">
                <a:solidFill>
                  <a:srgbClr val="002060"/>
                </a:solidFill>
              </a:rPr>
              <a:t>giúp</a:t>
            </a:r>
            <a:r>
              <a:rPr lang="es-ES" dirty="0">
                <a:solidFill>
                  <a:srgbClr val="002060"/>
                </a:solidFill>
              </a:rPr>
              <a:t> </a:t>
            </a:r>
            <a:r>
              <a:rPr lang="es-ES" dirty="0" err="1">
                <a:solidFill>
                  <a:srgbClr val="002060"/>
                </a:solidFill>
              </a:rPr>
              <a:t>các</a:t>
            </a:r>
            <a:r>
              <a:rPr lang="es-ES" dirty="0">
                <a:solidFill>
                  <a:srgbClr val="002060"/>
                </a:solidFill>
              </a:rPr>
              <a:t> </a:t>
            </a:r>
            <a:r>
              <a:rPr lang="es-ES" dirty="0" err="1">
                <a:solidFill>
                  <a:srgbClr val="002060"/>
                </a:solidFill>
              </a:rPr>
              <a:t>em</a:t>
            </a:r>
            <a:r>
              <a:rPr lang="es-ES" dirty="0">
                <a:solidFill>
                  <a:srgbClr val="002060"/>
                </a:solidFill>
              </a:rPr>
              <a:t> </a:t>
            </a:r>
            <a:r>
              <a:rPr lang="es-ES" dirty="0" err="1">
                <a:solidFill>
                  <a:srgbClr val="002060"/>
                </a:solidFill>
              </a:rPr>
              <a:t>có</a:t>
            </a:r>
            <a:r>
              <a:rPr lang="es-ES" dirty="0">
                <a:solidFill>
                  <a:srgbClr val="002060"/>
                </a:solidFill>
              </a:rPr>
              <a:t> </a:t>
            </a:r>
            <a:r>
              <a:rPr lang="es-ES" dirty="0" err="1">
                <a:solidFill>
                  <a:srgbClr val="002060"/>
                </a:solidFill>
              </a:rPr>
              <a:t>thể</a:t>
            </a:r>
            <a:r>
              <a:rPr lang="es-ES" dirty="0">
                <a:solidFill>
                  <a:srgbClr val="002060"/>
                </a:solidFill>
              </a:rPr>
              <a:t> </a:t>
            </a:r>
            <a:r>
              <a:rPr lang="es-ES" dirty="0" err="1">
                <a:solidFill>
                  <a:srgbClr val="002060"/>
                </a:solidFill>
              </a:rPr>
              <a:t>áp</a:t>
            </a:r>
            <a:r>
              <a:rPr lang="es-ES" dirty="0">
                <a:solidFill>
                  <a:srgbClr val="002060"/>
                </a:solidFill>
              </a:rPr>
              <a:t> </a:t>
            </a:r>
            <a:r>
              <a:rPr lang="es-ES" dirty="0" err="1">
                <a:solidFill>
                  <a:srgbClr val="002060"/>
                </a:solidFill>
              </a:rPr>
              <a:t>dụng</a:t>
            </a:r>
            <a:r>
              <a:rPr lang="es-ES" dirty="0">
                <a:solidFill>
                  <a:srgbClr val="002060"/>
                </a:solidFill>
              </a:rPr>
              <a:t> </a:t>
            </a:r>
            <a:r>
              <a:rPr lang="es-ES" dirty="0" err="1">
                <a:solidFill>
                  <a:srgbClr val="002060"/>
                </a:solidFill>
              </a:rPr>
              <a:t>nội</a:t>
            </a:r>
            <a:r>
              <a:rPr lang="es-ES" dirty="0">
                <a:solidFill>
                  <a:srgbClr val="002060"/>
                </a:solidFill>
              </a:rPr>
              <a:t> </a:t>
            </a:r>
            <a:r>
              <a:rPr lang="es-ES" dirty="0" err="1">
                <a:solidFill>
                  <a:srgbClr val="002060"/>
                </a:solidFill>
              </a:rPr>
              <a:t>dung</a:t>
            </a:r>
            <a:r>
              <a:rPr lang="es-ES" dirty="0">
                <a:solidFill>
                  <a:srgbClr val="002060"/>
                </a:solidFill>
              </a:rPr>
              <a:t> </a:t>
            </a:r>
            <a:r>
              <a:rPr lang="es-ES" dirty="0" err="1">
                <a:solidFill>
                  <a:srgbClr val="002060"/>
                </a:solidFill>
              </a:rPr>
              <a:t>bài</a:t>
            </a:r>
            <a:r>
              <a:rPr lang="es-ES" dirty="0">
                <a:solidFill>
                  <a:srgbClr val="002060"/>
                </a:solidFill>
              </a:rPr>
              <a:t> </a:t>
            </a:r>
            <a:r>
              <a:rPr lang="es-ES" dirty="0" err="1">
                <a:solidFill>
                  <a:srgbClr val="002060"/>
                </a:solidFill>
              </a:rPr>
              <a:t>học</a:t>
            </a:r>
            <a:r>
              <a:rPr lang="es-ES" dirty="0">
                <a:solidFill>
                  <a:srgbClr val="002060"/>
                </a:solidFill>
              </a:rPr>
              <a:t> </a:t>
            </a:r>
            <a:r>
              <a:rPr lang="es-ES" dirty="0" err="1">
                <a:solidFill>
                  <a:srgbClr val="002060"/>
                </a:solidFill>
              </a:rPr>
              <a:t>vào</a:t>
            </a:r>
            <a:r>
              <a:rPr lang="es-ES" dirty="0">
                <a:solidFill>
                  <a:srgbClr val="002060"/>
                </a:solidFill>
              </a:rPr>
              <a:t> </a:t>
            </a:r>
            <a:r>
              <a:rPr lang="es-ES" dirty="0" err="1">
                <a:solidFill>
                  <a:srgbClr val="002060"/>
                </a:solidFill>
              </a:rPr>
              <a:t>thực</a:t>
            </a:r>
            <a:r>
              <a:rPr lang="es-ES" dirty="0">
                <a:solidFill>
                  <a:srgbClr val="002060"/>
                </a:solidFill>
              </a:rPr>
              <a:t> </a:t>
            </a:r>
            <a:r>
              <a:rPr lang="es-ES" dirty="0" err="1">
                <a:solidFill>
                  <a:srgbClr val="002060"/>
                </a:solidFill>
              </a:rPr>
              <a:t>tế</a:t>
            </a:r>
            <a:r>
              <a:rPr lang="es-ES" dirty="0">
                <a:solidFill>
                  <a:srgbClr val="002060"/>
                </a:solidFill>
              </a:rPr>
              <a:t> </a:t>
            </a:r>
            <a:r>
              <a:rPr lang="es-ES" dirty="0" err="1">
                <a:solidFill>
                  <a:srgbClr val="002060"/>
                </a:solidFill>
              </a:rPr>
              <a:t>sinh</a:t>
            </a:r>
            <a:r>
              <a:rPr lang="es-ES" dirty="0">
                <a:solidFill>
                  <a:srgbClr val="002060"/>
                </a:solidFill>
              </a:rPr>
              <a:t> </a:t>
            </a:r>
            <a:r>
              <a:rPr lang="es-ES" dirty="0" err="1">
                <a:solidFill>
                  <a:srgbClr val="002060"/>
                </a:solidFill>
              </a:rPr>
              <a:t>hoạt</a:t>
            </a:r>
            <a:r>
              <a:rPr lang="es-ES" dirty="0">
                <a:solidFill>
                  <a:srgbClr val="002060"/>
                </a:solidFill>
              </a:rPr>
              <a:t> </a:t>
            </a:r>
            <a:r>
              <a:rPr lang="es-ES" dirty="0" err="1">
                <a:solidFill>
                  <a:srgbClr val="002060"/>
                </a:solidFill>
              </a:rPr>
              <a:t>hàng</a:t>
            </a:r>
            <a:r>
              <a:rPr lang="es-ES" dirty="0">
                <a:solidFill>
                  <a:srgbClr val="002060"/>
                </a:solidFill>
              </a:rPr>
              <a:t> </a:t>
            </a:r>
            <a:r>
              <a:rPr lang="es-ES" dirty="0" err="1">
                <a:solidFill>
                  <a:srgbClr val="002060"/>
                </a:solidFill>
              </a:rPr>
              <a:t>ngày</a:t>
            </a:r>
            <a:r>
              <a:rPr lang="es-ES" dirty="0">
                <a:solidFill>
                  <a:srgbClr val="002060"/>
                </a:solidFill>
              </a:rPr>
              <a:t>, </a:t>
            </a:r>
            <a:r>
              <a:rPr lang="es-ES" dirty="0" err="1">
                <a:solidFill>
                  <a:srgbClr val="002060"/>
                </a:solidFill>
              </a:rPr>
              <a:t>khắc</a:t>
            </a:r>
            <a:r>
              <a:rPr lang="es-ES" dirty="0">
                <a:solidFill>
                  <a:srgbClr val="002060"/>
                </a:solidFill>
              </a:rPr>
              <a:t> </a:t>
            </a:r>
            <a:r>
              <a:rPr lang="es-ES" dirty="0" err="1">
                <a:solidFill>
                  <a:srgbClr val="002060"/>
                </a:solidFill>
              </a:rPr>
              <a:t>sâu</a:t>
            </a:r>
            <a:r>
              <a:rPr lang="es-ES" dirty="0">
                <a:solidFill>
                  <a:srgbClr val="002060"/>
                </a:solidFill>
              </a:rPr>
              <a:t> </a:t>
            </a:r>
            <a:r>
              <a:rPr lang="es-ES" dirty="0" err="1">
                <a:solidFill>
                  <a:srgbClr val="002060"/>
                </a:solidFill>
              </a:rPr>
              <a:t>kiến</a:t>
            </a:r>
            <a:r>
              <a:rPr lang="es-ES" dirty="0">
                <a:solidFill>
                  <a:srgbClr val="002060"/>
                </a:solidFill>
              </a:rPr>
              <a:t> </a:t>
            </a:r>
            <a:r>
              <a:rPr lang="es-ES" dirty="0" err="1">
                <a:solidFill>
                  <a:srgbClr val="002060"/>
                </a:solidFill>
              </a:rPr>
              <a:t>thức</a:t>
            </a:r>
            <a:r>
              <a:rPr lang="es-ES" dirty="0">
                <a:solidFill>
                  <a:srgbClr val="002060"/>
                </a:solidFill>
              </a:rPr>
              <a:t> </a:t>
            </a:r>
            <a:r>
              <a:rPr lang="es-ES" dirty="0" err="1">
                <a:solidFill>
                  <a:srgbClr val="002060"/>
                </a:solidFill>
              </a:rPr>
              <a:t>đã</a:t>
            </a:r>
            <a:r>
              <a:rPr lang="es-ES" dirty="0">
                <a:solidFill>
                  <a:srgbClr val="002060"/>
                </a:solidFill>
              </a:rPr>
              <a:t> </a:t>
            </a:r>
            <a:r>
              <a:rPr lang="es-ES" dirty="0" err="1">
                <a:solidFill>
                  <a:srgbClr val="002060"/>
                </a:solidFill>
              </a:rPr>
              <a:t>học</a:t>
            </a:r>
            <a:r>
              <a:rPr lang="es-ES" dirty="0">
                <a:solidFill>
                  <a:srgbClr val="002060"/>
                </a:solidFill>
              </a:rPr>
              <a:t>.</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23</a:t>
            </a:fld>
            <a:endParaRPr lang="en-US"/>
          </a:p>
        </p:txBody>
      </p:sp>
      <p:pic>
        <p:nvPicPr>
          <p:cNvPr id="6" name="Picture 5">
            <a:extLst>
              <a:ext uri="{FF2B5EF4-FFF2-40B4-BE49-F238E27FC236}">
                <a16:creationId xmlns:a16="http://schemas.microsoft.com/office/drawing/2014/main" id="{7CC7A6D2-AF5E-EDB4-A8AE-17E612F1FCA0}"/>
              </a:ext>
            </a:extLst>
          </p:cNvPr>
          <p:cNvPicPr>
            <a:picLocks noChangeAspect="1"/>
          </p:cNvPicPr>
          <p:nvPr/>
        </p:nvPicPr>
        <p:blipFill>
          <a:blip r:embed="rId3"/>
          <a:stretch>
            <a:fillRect/>
          </a:stretch>
        </p:blipFill>
        <p:spPr>
          <a:xfrm>
            <a:off x="2455291" y="2388078"/>
            <a:ext cx="7281417" cy="3698665"/>
          </a:xfrm>
          <a:prstGeom prst="rect">
            <a:avLst/>
          </a:prstGeom>
        </p:spPr>
      </p:pic>
    </p:spTree>
    <p:extLst>
      <p:ext uri="{BB962C8B-B14F-4D97-AF65-F5344CB8AC3E}">
        <p14:creationId xmlns:p14="http://schemas.microsoft.com/office/powerpoint/2010/main" val="2546600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0184" y="1820131"/>
            <a:ext cx="7102808" cy="2514478"/>
          </a:xfrm>
        </p:spPr>
        <p:txBody>
          <a:bodyPr>
            <a:normAutofit/>
          </a:bodyPr>
          <a:lstStyle/>
          <a:p>
            <a:pPr>
              <a:lnSpc>
                <a:spcPct val="150000"/>
              </a:lnSpc>
            </a:pPr>
            <a:r>
              <a:rPr lang="vi-VN" sz="3600" dirty="0"/>
              <a:t>QUAN ĐIỂM HÌNH THÀNH, PHÁT TRIỂN PHẨM CHẤT TRONG SÁCH </a:t>
            </a:r>
            <a:r>
              <a:rPr lang="vi-VN" sz="3600"/>
              <a:t>GDTC </a:t>
            </a:r>
            <a:r>
              <a:rPr lang="en-US" sz="3600"/>
              <a:t>4</a:t>
            </a:r>
            <a:endParaRPr lang="en-US" sz="3600" dirty="0"/>
          </a:p>
        </p:txBody>
      </p:sp>
      <p:sp>
        <p:nvSpPr>
          <p:cNvPr id="5" name="Text Placeholder 4"/>
          <p:cNvSpPr>
            <a:spLocks noGrp="1"/>
          </p:cNvSpPr>
          <p:nvPr>
            <p:ph type="body" idx="1"/>
          </p:nvPr>
        </p:nvSpPr>
        <p:spPr>
          <a:xfrm>
            <a:off x="490183" y="1161732"/>
            <a:ext cx="11471049" cy="638519"/>
          </a:xfrm>
        </p:spPr>
        <p:txBody>
          <a:bodyPr>
            <a:normAutofit/>
          </a:bodyPr>
          <a:lstStyle/>
          <a:p>
            <a:r>
              <a:rPr lang="en-US" dirty="0"/>
              <a:t>PHẦN 3</a:t>
            </a:r>
          </a:p>
        </p:txBody>
      </p:sp>
      <p:sp>
        <p:nvSpPr>
          <p:cNvPr id="10" name="Slide Number Placeholder 9"/>
          <p:cNvSpPr>
            <a:spLocks noGrp="1"/>
          </p:cNvSpPr>
          <p:nvPr>
            <p:ph type="sldNum" sz="quarter" idx="12"/>
          </p:nvPr>
        </p:nvSpPr>
        <p:spPr/>
        <p:txBody>
          <a:bodyPr/>
          <a:lstStyle/>
          <a:p>
            <a:fld id="{74A3404E-108D-4C83-932E-0A353F71BD4D}" type="slidenum">
              <a:rPr lang="en-US" smtClean="0"/>
              <a:t>24</a:t>
            </a:fld>
            <a:endParaRPr lang="en-US"/>
          </a:p>
        </p:txBody>
      </p:sp>
      <p:sp>
        <p:nvSpPr>
          <p:cNvPr id="2" name="Date Placeholder 1"/>
          <p:cNvSpPr>
            <a:spLocks noGrp="1"/>
          </p:cNvSpPr>
          <p:nvPr>
            <p:ph type="dt" sz="half" idx="10"/>
          </p:nvPr>
        </p:nvSpPr>
        <p:spPr/>
        <p:txBody>
          <a:bodyPr/>
          <a:lstStyle/>
          <a:p>
            <a:fld id="{D76B5935-FB1B-4DEA-ACED-6B972CC292C8}" type="datetime1">
              <a:rPr lang="en-US" smtClean="0"/>
              <a:t>6/6/2023</a:t>
            </a:fld>
            <a:endParaRPr lang="en-US"/>
          </a:p>
        </p:txBody>
      </p:sp>
      <p:pic>
        <p:nvPicPr>
          <p:cNvPr id="14" name="Picture 13">
            <a:extLst>
              <a:ext uri="{FF2B5EF4-FFF2-40B4-BE49-F238E27FC236}">
                <a16:creationId xmlns:a16="http://schemas.microsoft.com/office/drawing/2014/main" id="{A9E79AF5-203D-3A4B-A840-86D12E3BF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2364" y="1161732"/>
            <a:ext cx="4400612" cy="4366232"/>
          </a:xfrm>
          <a:prstGeom prst="ellipse">
            <a:avLst/>
          </a:prstGeom>
          <a:ln>
            <a:noFill/>
          </a:ln>
          <a:effectLst>
            <a:softEdge rad="112500"/>
          </a:effectLst>
        </p:spPr>
      </p:pic>
    </p:spTree>
    <p:extLst>
      <p:ext uri="{BB962C8B-B14F-4D97-AF65-F5344CB8AC3E}">
        <p14:creationId xmlns:p14="http://schemas.microsoft.com/office/powerpoint/2010/main" val="140015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0C9F-BF39-3B42-8DD2-7BC4F0CF9EDF}"/>
              </a:ext>
            </a:extLst>
          </p:cNvPr>
          <p:cNvSpPr>
            <a:spLocks noGrp="1"/>
          </p:cNvSpPr>
          <p:nvPr>
            <p:ph type="title"/>
          </p:nvPr>
        </p:nvSpPr>
        <p:spPr>
          <a:xfrm>
            <a:off x="473765" y="934278"/>
            <a:ext cx="11473070" cy="756410"/>
          </a:xfrm>
        </p:spPr>
        <p:txBody>
          <a:bodyPr>
            <a:noAutofit/>
          </a:bodyPr>
          <a:lstStyle/>
          <a:p>
            <a:r>
              <a:rPr lang="en-US" sz="2400" dirty="0"/>
              <a:t>YÊU CẦU HÌNH THÀNH, PHÁT TRIỂN PHẨM CHẤT THEO CHƯƠNG TRÌNH GDPT 2018</a:t>
            </a:r>
          </a:p>
        </p:txBody>
      </p:sp>
      <p:sp>
        <p:nvSpPr>
          <p:cNvPr id="4" name="Date Placeholder 3">
            <a:extLst>
              <a:ext uri="{FF2B5EF4-FFF2-40B4-BE49-F238E27FC236}">
                <a16:creationId xmlns:a16="http://schemas.microsoft.com/office/drawing/2014/main" id="{5F367FF4-6CD5-544C-BA81-8B7486089AEC}"/>
              </a:ext>
            </a:extLst>
          </p:cNvPr>
          <p:cNvSpPr>
            <a:spLocks noGrp="1"/>
          </p:cNvSpPr>
          <p:nvPr>
            <p:ph type="dt" sz="half" idx="10"/>
          </p:nvPr>
        </p:nvSpPr>
        <p:spPr/>
        <p:txBody>
          <a:bodyPr/>
          <a:lstStyle/>
          <a:p>
            <a:fld id="{E64BDD19-BFA7-4E48-8809-F7EDA3BE80CF}" type="datetime1">
              <a:rPr lang="en-US" smtClean="0"/>
              <a:t>6/6/2023</a:t>
            </a:fld>
            <a:endParaRPr lang="en-US"/>
          </a:p>
        </p:txBody>
      </p:sp>
      <p:sp>
        <p:nvSpPr>
          <p:cNvPr id="5" name="Slide Number Placeholder 4">
            <a:extLst>
              <a:ext uri="{FF2B5EF4-FFF2-40B4-BE49-F238E27FC236}">
                <a16:creationId xmlns:a16="http://schemas.microsoft.com/office/drawing/2014/main" id="{6E1F4253-1798-EA46-A9B7-49DBBBA123B2}"/>
              </a:ext>
            </a:extLst>
          </p:cNvPr>
          <p:cNvSpPr>
            <a:spLocks noGrp="1"/>
          </p:cNvSpPr>
          <p:nvPr>
            <p:ph type="sldNum" sz="quarter" idx="12"/>
          </p:nvPr>
        </p:nvSpPr>
        <p:spPr/>
        <p:txBody>
          <a:bodyPr/>
          <a:lstStyle/>
          <a:p>
            <a:fld id="{48F63A3B-78C7-47BE-AE5E-E10140E04643}" type="slidenum">
              <a:rPr lang="en-US" smtClean="0"/>
              <a:pPr/>
              <a:t>25</a:t>
            </a:fld>
            <a:endParaRPr lang="en-US"/>
          </a:p>
        </p:txBody>
      </p:sp>
      <p:pic>
        <p:nvPicPr>
          <p:cNvPr id="16" name="Picture 15">
            <a:extLst>
              <a:ext uri="{FF2B5EF4-FFF2-40B4-BE49-F238E27FC236}">
                <a16:creationId xmlns:a16="http://schemas.microsoft.com/office/drawing/2014/main" id="{97B74CA9-4ED0-124A-9CAA-F2464D35DFCD}"/>
              </a:ext>
            </a:extLst>
          </p:cNvPr>
          <p:cNvPicPr>
            <a:picLocks noChangeAspect="1"/>
          </p:cNvPicPr>
          <p:nvPr/>
        </p:nvPicPr>
        <p:blipFill rotWithShape="1">
          <a:blip r:embed="rId3">
            <a:clrChange>
              <a:clrFrom>
                <a:srgbClr val="F2F5FE"/>
              </a:clrFrom>
              <a:clrTo>
                <a:srgbClr val="F2F5FE">
                  <a:alpha val="0"/>
                </a:srgbClr>
              </a:clrTo>
            </a:clrChange>
            <a:extLst>
              <a:ext uri="{28A0092B-C50C-407E-A947-70E740481C1C}">
                <a14:useLocalDpi xmlns:a14="http://schemas.microsoft.com/office/drawing/2010/main" val="0"/>
              </a:ext>
            </a:extLst>
          </a:blip>
          <a:srcRect l="3174" t="6452" r="2295" b="52473"/>
          <a:stretch/>
        </p:blipFill>
        <p:spPr>
          <a:xfrm>
            <a:off x="1819415" y="1690688"/>
            <a:ext cx="8048980" cy="4892359"/>
          </a:xfrm>
          <a:prstGeom prst="rect">
            <a:avLst/>
          </a:prstGeom>
        </p:spPr>
      </p:pic>
    </p:spTree>
    <p:extLst>
      <p:ext uri="{BB962C8B-B14F-4D97-AF65-F5344CB8AC3E}">
        <p14:creationId xmlns:p14="http://schemas.microsoft.com/office/powerpoint/2010/main" val="2290587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ubtitle 2">
            <a:extLst>
              <a:ext uri="{FF2B5EF4-FFF2-40B4-BE49-F238E27FC236}">
                <a16:creationId xmlns:a16="http://schemas.microsoft.com/office/drawing/2014/main" id="{3254BFA1-46CF-4B29-B674-4333FA2FBADC}"/>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3" name="Picture 2" descr="A picture containing food, fruit&#10;&#10;Description automatically generated">
            <a:extLst>
              <a:ext uri="{FF2B5EF4-FFF2-40B4-BE49-F238E27FC236}">
                <a16:creationId xmlns:a16="http://schemas.microsoft.com/office/drawing/2014/main" id="{7C5A41F1-2865-472B-99DD-36BDF0FE02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7969" y1="43864" x2="39531" y2="42500"/>
                        <a14:foregroundMark x1="39531" y1="42727" x2="37656" y2="45227"/>
                        <a14:foregroundMark x1="37969" y1="45227" x2="37031" y2="45682"/>
                        <a14:foregroundMark x1="37188" y1="44773" x2="36719" y2="45682"/>
                        <a14:foregroundMark x1="36406" y1="45455" x2="36719" y2="45909"/>
                        <a14:backgroundMark x1="42813" y1="30455" x2="44375" y2="36591"/>
                        <a14:backgroundMark x1="56250" y1="31136" x2="55469" y2="36818"/>
                        <a14:backgroundMark x1="68594" y1="38409" x2="45469" y2="29091"/>
                        <a14:backgroundMark x1="45469" y1="29091" x2="31094" y2="39091"/>
                        <a14:backgroundMark x1="31094" y1="39091" x2="27344" y2="56591"/>
                        <a14:backgroundMark x1="27344" y1="56591" x2="27500" y2="65682"/>
                        <a14:backgroundMark x1="27500" y1="65682" x2="31875" y2="70909"/>
                        <a14:backgroundMark x1="31875" y1="70909" x2="46563" y2="78636"/>
                        <a14:backgroundMark x1="46563" y1="78636" x2="52969" y2="78864"/>
                        <a14:backgroundMark x1="52969" y1="78864" x2="58906" y2="75455"/>
                        <a14:backgroundMark x1="58906" y1="75455" x2="64219" y2="65000"/>
                        <a14:backgroundMark x1="64219" y1="65000" x2="64688" y2="49091"/>
                        <a14:backgroundMark x1="64688" y1="49091" x2="62656" y2="41591"/>
                        <a14:backgroundMark x1="62656" y1="41591" x2="59375" y2="35682"/>
                        <a14:backgroundMark x1="59375" y1="35682" x2="59219" y2="35455"/>
                        <a14:backgroundMark x1="59688" y1="41136" x2="55000" y2="36591"/>
                        <a14:backgroundMark x1="55000" y1="36591" x2="49063" y2="33636"/>
                        <a14:backgroundMark x1="49063" y1="33636" x2="42188" y2="35909"/>
                        <a14:backgroundMark x1="42188" y1="35909" x2="37157" y2="39865"/>
                        <a14:backgroundMark x1="34877" y1="43958" x2="30156" y2="54773"/>
                        <a14:backgroundMark x1="35472" y1="42594" x2="35294" y2="43001"/>
                        <a14:backgroundMark x1="30156" y1="54773" x2="31094" y2="62727"/>
                        <a14:backgroundMark x1="31094" y1="62727" x2="40313" y2="78409"/>
                        <a14:backgroundMark x1="40313" y1="78409" x2="46719" y2="79318"/>
                        <a14:backgroundMark x1="46719" y1="79318" x2="53750" y2="77955"/>
                        <a14:backgroundMark x1="53750" y1="77955" x2="58281" y2="73182"/>
                        <a14:backgroundMark x1="58281" y1="73182" x2="62969" y2="62727"/>
                        <a14:backgroundMark x1="57969" y1="71818" x2="53281" y2="76136"/>
                        <a14:backgroundMark x1="53281" y1="76136" x2="47031" y2="76364"/>
                        <a14:backgroundMark x1="47031" y1="76364" x2="35781" y2="69545"/>
                        <a14:backgroundMark x1="35781" y1="69545" x2="32188" y2="62273"/>
                        <a14:backgroundMark x1="32188" y1="62273" x2="32344" y2="45909"/>
                        <a14:backgroundMark x1="34997" y1="41890" x2="36094" y2="40227"/>
                        <a14:backgroundMark x1="34657" y1="42404" x2="34968" y2="41933"/>
                        <a14:backgroundMark x1="32344" y1="45909" x2="34107" y2="43237"/>
                        <a14:backgroundMark x1="36984" y1="39656" x2="41406" y2="36818"/>
                        <a14:backgroundMark x1="36094" y1="40227" x2="36948" y2="39679"/>
                        <a14:backgroundMark x1="41406" y1="36818" x2="42500" y2="36818"/>
                        <a14:backgroundMark x1="36229" y1="45224" x2="33752" y2="48378"/>
                        <a14:backgroundMark x1="42656" y1="37045" x2="40353" y2="39977"/>
                        <a14:backgroundMark x1="33806" y1="48457" x2="32344" y2="52500"/>
                        <a14:backgroundMark x1="35625" y1="64545" x2="39844" y2="70455"/>
                        <a14:backgroundMark x1="39844" y1="70455" x2="46094" y2="74545"/>
                        <a14:backgroundMark x1="46094" y1="74545" x2="52188" y2="74545"/>
                        <a14:backgroundMark x1="52188" y1="74545" x2="58281" y2="72500"/>
                        <a14:backgroundMark x1="58281" y1="72500" x2="58281" y2="72273"/>
                      </a14:backgroundRemoval>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32873" t="35940" r="34721" b="25884"/>
          <a:stretch/>
        </p:blipFill>
        <p:spPr>
          <a:xfrm>
            <a:off x="4142509" y="3072551"/>
            <a:ext cx="3657600" cy="3544149"/>
          </a:xfrm>
          <a:prstGeom prst="rect">
            <a:avLst/>
          </a:prstGeom>
        </p:spPr>
      </p:pic>
      <p:sp>
        <p:nvSpPr>
          <p:cNvPr id="4" name="TextBox 3">
            <a:extLst>
              <a:ext uri="{FF2B5EF4-FFF2-40B4-BE49-F238E27FC236}">
                <a16:creationId xmlns:a16="http://schemas.microsoft.com/office/drawing/2014/main" id="{9F01F5E6-AF05-42F5-948C-FD0466597D28}"/>
              </a:ext>
            </a:extLst>
          </p:cNvPr>
          <p:cNvSpPr txBox="1"/>
          <p:nvPr/>
        </p:nvSpPr>
        <p:spPr>
          <a:xfrm>
            <a:off x="579120" y="2583862"/>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800" b="1" i="0" u="none" strike="noStrike" cap="none" spc="0" normalizeH="0" baseline="0">
                <a:ln>
                  <a:noFill/>
                </a:ln>
                <a:solidFill>
                  <a:srgbClr val="F6862E"/>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sz="2400" b="0" dirty="0">
                <a:solidFill>
                  <a:srgbClr val="CC0099"/>
                </a:solidFill>
              </a:rPr>
              <a:t>1. </a:t>
            </a:r>
            <a:r>
              <a:rPr lang="vi-VN" sz="2400" b="0">
                <a:solidFill>
                  <a:srgbClr val="CC0099"/>
                </a:solidFill>
              </a:rPr>
              <a:t>Quan điểm </a:t>
            </a:r>
            <a:r>
              <a:rPr lang="en-US" sz="2400" b="0">
                <a:solidFill>
                  <a:srgbClr val="CC0099"/>
                </a:solidFill>
              </a:rPr>
              <a:t>hình</a:t>
            </a:r>
            <a:r>
              <a:rPr lang="en-US" sz="2400" b="0" dirty="0">
                <a:solidFill>
                  <a:srgbClr val="CC0099"/>
                </a:solidFill>
              </a:rPr>
              <a:t> </a:t>
            </a:r>
            <a:r>
              <a:rPr lang="en-US" sz="2400" b="0" dirty="0" err="1">
                <a:solidFill>
                  <a:srgbClr val="CC0099"/>
                </a:solidFill>
              </a:rPr>
              <a:t>thành</a:t>
            </a:r>
            <a:r>
              <a:rPr lang="en-US" sz="2400" b="0" dirty="0">
                <a:solidFill>
                  <a:srgbClr val="CC0099"/>
                </a:solidFill>
              </a:rPr>
              <a:t>, </a:t>
            </a:r>
            <a:r>
              <a:rPr lang="en-US" sz="2400" b="0" dirty="0" err="1">
                <a:solidFill>
                  <a:srgbClr val="CC0099"/>
                </a:solidFill>
              </a:rPr>
              <a:t>phát</a:t>
            </a:r>
            <a:r>
              <a:rPr lang="en-US" sz="2400" b="0" dirty="0">
                <a:solidFill>
                  <a:srgbClr val="CC0099"/>
                </a:solidFill>
              </a:rPr>
              <a:t> </a:t>
            </a:r>
            <a:r>
              <a:rPr lang="en-US" sz="2400" b="0" dirty="0" err="1">
                <a:solidFill>
                  <a:srgbClr val="CC0099"/>
                </a:solidFill>
              </a:rPr>
              <a:t>triển</a:t>
            </a:r>
            <a:r>
              <a:rPr lang="en-US" sz="2400" b="0" dirty="0">
                <a:solidFill>
                  <a:srgbClr val="CC0099"/>
                </a:solidFill>
              </a:rPr>
              <a:t> </a:t>
            </a:r>
            <a:r>
              <a:rPr lang="en-US" sz="2400" b="0" dirty="0" err="1">
                <a:solidFill>
                  <a:srgbClr val="CC0099"/>
                </a:solidFill>
              </a:rPr>
              <a:t>phẩm</a:t>
            </a:r>
            <a:r>
              <a:rPr lang="en-US" sz="2400" b="0" dirty="0">
                <a:solidFill>
                  <a:srgbClr val="CC0099"/>
                </a:solidFill>
              </a:rPr>
              <a:t> </a:t>
            </a:r>
            <a:r>
              <a:rPr lang="en-US" sz="2400" b="0" dirty="0" err="1">
                <a:solidFill>
                  <a:srgbClr val="CC0099"/>
                </a:solidFill>
              </a:rPr>
              <a:t>chất</a:t>
            </a:r>
            <a:endParaRPr lang="en-US" sz="2400" b="0" dirty="0">
              <a:solidFill>
                <a:srgbClr val="CC0099"/>
              </a:solidFill>
            </a:endParaRPr>
          </a:p>
        </p:txBody>
      </p:sp>
      <p:sp>
        <p:nvSpPr>
          <p:cNvPr id="32" name="Rectangle 31">
            <a:extLst>
              <a:ext uri="{FF2B5EF4-FFF2-40B4-BE49-F238E27FC236}">
                <a16:creationId xmlns:a16="http://schemas.microsoft.com/office/drawing/2014/main" id="{821312CA-538A-45C3-9FED-75D7EFD43F6A}"/>
              </a:ext>
            </a:extLst>
          </p:cNvPr>
          <p:cNvSpPr/>
          <p:nvPr/>
        </p:nvSpPr>
        <p:spPr>
          <a:xfrm>
            <a:off x="579121" y="1672137"/>
            <a:ext cx="10469879" cy="911725"/>
          </a:xfrm>
          <a:prstGeom prst="rect">
            <a:avLst/>
          </a:prstGeom>
        </p:spPr>
        <p:txBody>
          <a:bodyPr vert="horz" lIns="91440" tIns="45720" rIns="91440" bIns="45720" rtlCol="0">
            <a:noAutofit/>
          </a:bodyPr>
          <a:lstStyle/>
          <a:p>
            <a:pPr algn="just">
              <a:spcBef>
                <a:spcPct val="20000"/>
              </a:spcBef>
              <a:buClr>
                <a:srgbClr val="0F6FC6"/>
              </a:buClr>
              <a:buSzPct val="100000"/>
            </a:pPr>
            <a:r>
              <a:rPr lang="vi-VN" altLang="en-US" sz="2400" dirty="0">
                <a:solidFill>
                  <a:schemeClr val="accent5">
                    <a:lumMod val="75000"/>
                  </a:schemeClr>
                </a:solidFill>
                <a:latin typeface="Candara"/>
              </a:rPr>
              <a:t>Khai thác trên cơ sở nội dung các bài học</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trong</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sách</a:t>
            </a:r>
            <a:r>
              <a:rPr lang="en-US" altLang="en-US" sz="2400" dirty="0">
                <a:solidFill>
                  <a:schemeClr val="accent5">
                    <a:lumMod val="75000"/>
                  </a:schemeClr>
                </a:solidFill>
                <a:latin typeface="Candara"/>
              </a:rPr>
              <a:t> </a:t>
            </a:r>
            <a:r>
              <a:rPr lang="en-US" altLang="en-US" sz="2400">
                <a:solidFill>
                  <a:schemeClr val="accent5">
                    <a:lumMod val="75000"/>
                  </a:schemeClr>
                </a:solidFill>
                <a:latin typeface="Candara"/>
              </a:rPr>
              <a:t>GDTC 4 </a:t>
            </a:r>
            <a:r>
              <a:rPr lang="vi-VN" altLang="en-US" sz="2400" dirty="0">
                <a:solidFill>
                  <a:schemeClr val="accent5">
                    <a:lumMod val="75000"/>
                  </a:schemeClr>
                </a:solidFill>
                <a:latin typeface="Candara"/>
              </a:rPr>
              <a:t>để hình thành</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phát</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triển</a:t>
            </a:r>
            <a:r>
              <a:rPr lang="vi-VN" altLang="en-US" sz="2400" dirty="0">
                <a:solidFill>
                  <a:schemeClr val="accent5">
                    <a:lumMod val="75000"/>
                  </a:schemeClr>
                </a:solidFill>
                <a:latin typeface="Candara"/>
              </a:rPr>
              <a:t> phẩm chất</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năng</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lực</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ở</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học</a:t>
            </a:r>
            <a:r>
              <a:rPr lang="en-US" altLang="en-US" sz="2400" dirty="0">
                <a:solidFill>
                  <a:schemeClr val="accent5">
                    <a:lumMod val="75000"/>
                  </a:schemeClr>
                </a:solidFill>
                <a:latin typeface="Candara"/>
              </a:rPr>
              <a:t> </a:t>
            </a:r>
            <a:r>
              <a:rPr lang="en-US" altLang="en-US" sz="2400" dirty="0" err="1">
                <a:solidFill>
                  <a:schemeClr val="accent5">
                    <a:lumMod val="75000"/>
                  </a:schemeClr>
                </a:solidFill>
                <a:latin typeface="Candara"/>
              </a:rPr>
              <a:t>sinh</a:t>
            </a:r>
            <a:r>
              <a:rPr lang="en-US" altLang="en-US" sz="2400" dirty="0">
                <a:solidFill>
                  <a:schemeClr val="accent5">
                    <a:lumMod val="75000"/>
                  </a:schemeClr>
                </a:solidFill>
                <a:latin typeface="Candara"/>
              </a:rPr>
              <a:t>.</a:t>
            </a:r>
            <a:r>
              <a:rPr lang="vi-VN" altLang="en-US" sz="2400" dirty="0">
                <a:solidFill>
                  <a:schemeClr val="accent5">
                    <a:lumMod val="75000"/>
                  </a:schemeClr>
                </a:solidFill>
                <a:latin typeface="Candara"/>
              </a:rPr>
              <a:t> </a:t>
            </a:r>
            <a:endParaRPr lang="en-US" sz="2400" dirty="0">
              <a:solidFill>
                <a:schemeClr val="accent5">
                  <a:lumMod val="75000"/>
                </a:schemeClr>
              </a:solidFill>
              <a:latin typeface="Candara"/>
            </a:endParaRPr>
          </a:p>
        </p:txBody>
      </p:sp>
    </p:spTree>
    <p:extLst>
      <p:ext uri="{BB962C8B-B14F-4D97-AF65-F5344CB8AC3E}">
        <p14:creationId xmlns:p14="http://schemas.microsoft.com/office/powerpoint/2010/main" val="1901860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lowchart: Extract 21">
            <a:extLst>
              <a:ext uri="{FF2B5EF4-FFF2-40B4-BE49-F238E27FC236}">
                <a16:creationId xmlns:a16="http://schemas.microsoft.com/office/drawing/2014/main" id="{8158A8BA-48C9-4E8E-AEDC-CA5FBF286E6B}"/>
              </a:ext>
            </a:extLst>
          </p:cNvPr>
          <p:cNvSpPr/>
          <p:nvPr/>
        </p:nvSpPr>
        <p:spPr>
          <a:xfrm rot="14350265">
            <a:off x="5224722" y="3137034"/>
            <a:ext cx="907484" cy="179380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Lst>
            <a:ahLst/>
            <a:cxnLst>
              <a:cxn ang="0">
                <a:pos x="connsiteX0" y="connsiteY0"/>
              </a:cxn>
              <a:cxn ang="0">
                <a:pos x="connsiteX1" y="connsiteY1"/>
              </a:cxn>
              <a:cxn ang="0">
                <a:pos x="connsiteX2" y="connsiteY2"/>
              </a:cxn>
              <a:cxn ang="0">
                <a:pos x="connsiteX3" y="connsiteY3"/>
              </a:cxn>
            </a:cxnLst>
            <a:rect l="l" t="t" r="r" b="b"/>
            <a:pathLst>
              <a:path w="11105" h="10000">
                <a:moveTo>
                  <a:pt x="0" y="7002"/>
                </a:moveTo>
                <a:lnTo>
                  <a:pt x="4908" y="0"/>
                </a:lnTo>
                <a:lnTo>
                  <a:pt x="11105" y="10000"/>
                </a:lnTo>
                <a:lnTo>
                  <a:pt x="0" y="7002"/>
                </a:lnTo>
                <a:close/>
              </a:path>
            </a:pathLst>
          </a:custGeom>
          <a:solidFill>
            <a:schemeClr val="bg1"/>
          </a:solidFill>
          <a:ln w="15875">
            <a:solidFill>
              <a:srgbClr val="743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ood, fruit&#10;&#10;Description automatically generated">
            <a:extLst>
              <a:ext uri="{FF2B5EF4-FFF2-40B4-BE49-F238E27FC236}">
                <a16:creationId xmlns:a16="http://schemas.microsoft.com/office/drawing/2014/main" id="{7C5A41F1-2865-472B-99DD-36BDF0FE02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7969" y1="43864" x2="39531" y2="42500"/>
                        <a14:foregroundMark x1="39531" y1="42727" x2="37656" y2="45227"/>
                        <a14:foregroundMark x1="37969" y1="45227" x2="37031" y2="45682"/>
                        <a14:foregroundMark x1="37188" y1="44773" x2="36719" y2="45682"/>
                        <a14:foregroundMark x1="36406" y1="45455" x2="36719" y2="45909"/>
                        <a14:backgroundMark x1="42813" y1="30455" x2="44375" y2="36591"/>
                        <a14:backgroundMark x1="56250" y1="31136" x2="55469" y2="36818"/>
                        <a14:backgroundMark x1="68594" y1="38409" x2="45469" y2="29091"/>
                        <a14:backgroundMark x1="45469" y1="29091" x2="31094" y2="39091"/>
                        <a14:backgroundMark x1="31094" y1="39091" x2="27344" y2="56591"/>
                        <a14:backgroundMark x1="27344" y1="56591" x2="27500" y2="65682"/>
                        <a14:backgroundMark x1="27500" y1="65682" x2="31875" y2="70909"/>
                        <a14:backgroundMark x1="31875" y1="70909" x2="46563" y2="78636"/>
                        <a14:backgroundMark x1="46563" y1="78636" x2="52969" y2="78864"/>
                        <a14:backgroundMark x1="52969" y1="78864" x2="58906" y2="75455"/>
                        <a14:backgroundMark x1="58906" y1="75455" x2="64219" y2="65000"/>
                        <a14:backgroundMark x1="64219" y1="65000" x2="64688" y2="49091"/>
                        <a14:backgroundMark x1="64688" y1="49091" x2="62656" y2="41591"/>
                        <a14:backgroundMark x1="62656" y1="41591" x2="59375" y2="35682"/>
                        <a14:backgroundMark x1="59375" y1="35682" x2="59219" y2="35455"/>
                        <a14:backgroundMark x1="59688" y1="41136" x2="55000" y2="36591"/>
                        <a14:backgroundMark x1="55000" y1="36591" x2="49063" y2="33636"/>
                        <a14:backgroundMark x1="49063" y1="33636" x2="42188" y2="35909"/>
                        <a14:backgroundMark x1="42188" y1="35909" x2="37157" y2="39865"/>
                        <a14:backgroundMark x1="34877" y1="43958" x2="30156" y2="54773"/>
                        <a14:backgroundMark x1="35472" y1="42594" x2="35294" y2="43001"/>
                        <a14:backgroundMark x1="30156" y1="54773" x2="31094" y2="62727"/>
                        <a14:backgroundMark x1="31094" y1="62727" x2="40313" y2="78409"/>
                        <a14:backgroundMark x1="40313" y1="78409" x2="46719" y2="79318"/>
                        <a14:backgroundMark x1="46719" y1="79318" x2="53750" y2="77955"/>
                        <a14:backgroundMark x1="53750" y1="77955" x2="58281" y2="73182"/>
                        <a14:backgroundMark x1="58281" y1="73182" x2="62969" y2="62727"/>
                        <a14:backgroundMark x1="57969" y1="71818" x2="53281" y2="76136"/>
                        <a14:backgroundMark x1="53281" y1="76136" x2="47031" y2="76364"/>
                        <a14:backgroundMark x1="47031" y1="76364" x2="35781" y2="69545"/>
                        <a14:backgroundMark x1="35781" y1="69545" x2="32188" y2="62273"/>
                        <a14:backgroundMark x1="32188" y1="62273" x2="32344" y2="45909"/>
                        <a14:backgroundMark x1="34997" y1="41890" x2="36094" y2="40227"/>
                        <a14:backgroundMark x1="34657" y1="42404" x2="34968" y2="41933"/>
                        <a14:backgroundMark x1="32344" y1="45909" x2="34107" y2="43237"/>
                        <a14:backgroundMark x1="36984" y1="39656" x2="41406" y2="36818"/>
                        <a14:backgroundMark x1="36094" y1="40227" x2="36948" y2="39679"/>
                        <a14:backgroundMark x1="41406" y1="36818" x2="42500" y2="36818"/>
                        <a14:backgroundMark x1="36229" y1="45224" x2="33752" y2="48378"/>
                        <a14:backgroundMark x1="42656" y1="37045" x2="40353" y2="39977"/>
                        <a14:backgroundMark x1="33806" y1="48457" x2="32344" y2="52500"/>
                        <a14:backgroundMark x1="35625" y1="64545" x2="39844" y2="70455"/>
                        <a14:backgroundMark x1="39844" y1="70455" x2="46094" y2="74545"/>
                        <a14:backgroundMark x1="46094" y1="74545" x2="52188" y2="74545"/>
                        <a14:backgroundMark x1="52188" y1="74545" x2="58281" y2="72500"/>
                        <a14:backgroundMark x1="58281" y1="72500" x2="58281" y2="72273"/>
                      </a14:backgroundRemoval>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32873" t="35940" r="34721" b="25884"/>
          <a:stretch/>
        </p:blipFill>
        <p:spPr>
          <a:xfrm>
            <a:off x="2141985" y="3340763"/>
            <a:ext cx="2863077" cy="2774270"/>
          </a:xfrm>
          <a:prstGeom prst="rect">
            <a:avLst/>
          </a:prstGeom>
        </p:spPr>
      </p:pic>
      <p:sp>
        <p:nvSpPr>
          <p:cNvPr id="4" name="TextBox 3">
            <a:extLst>
              <a:ext uri="{FF2B5EF4-FFF2-40B4-BE49-F238E27FC236}">
                <a16:creationId xmlns:a16="http://schemas.microsoft.com/office/drawing/2014/main" id="{9F01F5E6-AF05-42F5-948C-FD0466597D28}"/>
              </a:ext>
            </a:extLst>
          </p:cNvPr>
          <p:cNvSpPr txBox="1"/>
          <p:nvPr/>
        </p:nvSpPr>
        <p:spPr>
          <a:xfrm>
            <a:off x="579120" y="1648033"/>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dirty="0"/>
              <a:t>1. </a:t>
            </a:r>
            <a:r>
              <a:rPr lang="vi-VN" dirty="0"/>
              <a:t>Quan điểm </a:t>
            </a:r>
            <a:r>
              <a:rPr lang="en-US" dirty="0" err="1"/>
              <a:t>hình</a:t>
            </a:r>
            <a:r>
              <a:rPr lang="en-US" dirty="0"/>
              <a:t> </a:t>
            </a:r>
            <a:r>
              <a:rPr lang="en-US" dirty="0" err="1"/>
              <a:t>thành</a:t>
            </a:r>
            <a:r>
              <a:rPr lang="en-US" dirty="0"/>
              <a:t>, </a:t>
            </a:r>
            <a:r>
              <a:rPr lang="en-US" dirty="0" err="1"/>
              <a:t>phát</a:t>
            </a:r>
            <a:r>
              <a:rPr lang="en-US" dirty="0"/>
              <a:t> </a:t>
            </a:r>
            <a:r>
              <a:rPr lang="en-US" dirty="0" err="1"/>
              <a:t>triển</a:t>
            </a:r>
            <a:r>
              <a:rPr lang="en-US" dirty="0"/>
              <a:t> </a:t>
            </a:r>
            <a:r>
              <a:rPr lang="en-US" dirty="0" err="1"/>
              <a:t>phẩm</a:t>
            </a:r>
            <a:r>
              <a:rPr lang="en-US" dirty="0"/>
              <a:t> </a:t>
            </a:r>
            <a:r>
              <a:rPr lang="en-US" dirty="0" err="1"/>
              <a:t>chất</a:t>
            </a:r>
            <a:endParaRPr lang="en-US" dirty="0"/>
          </a:p>
        </p:txBody>
      </p:sp>
      <p:sp>
        <p:nvSpPr>
          <p:cNvPr id="2" name="TextBox 1">
            <a:extLst>
              <a:ext uri="{FF2B5EF4-FFF2-40B4-BE49-F238E27FC236}">
                <a16:creationId xmlns:a16="http://schemas.microsoft.com/office/drawing/2014/main" id="{D2495E14-6193-4FEC-BD8A-68B028C6D673}"/>
              </a:ext>
            </a:extLst>
          </p:cNvPr>
          <p:cNvSpPr txBox="1"/>
          <p:nvPr/>
        </p:nvSpPr>
        <p:spPr>
          <a:xfrm>
            <a:off x="7363011" y="4668056"/>
            <a:ext cx="2850777" cy="430306"/>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sz="1800">
                <a:solidFill>
                  <a:srgbClr val="0070C0"/>
                </a:solidFill>
              </a:rPr>
              <a:t>Đoàn kết, giúp đỡ lẫn nhau.</a:t>
            </a:r>
          </a:p>
        </p:txBody>
      </p:sp>
      <p:sp>
        <p:nvSpPr>
          <p:cNvPr id="8" name="Subtitle 2">
            <a:extLst>
              <a:ext uri="{FF2B5EF4-FFF2-40B4-BE49-F238E27FC236}">
                <a16:creationId xmlns:a16="http://schemas.microsoft.com/office/drawing/2014/main" id="{F43FAF36-C87A-EA4A-8395-3BEF330C822A}"/>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6" name="Picture 5">
            <a:extLst>
              <a:ext uri="{FF2B5EF4-FFF2-40B4-BE49-F238E27FC236}">
                <a16:creationId xmlns:a16="http://schemas.microsoft.com/office/drawing/2014/main" id="{D1B36E50-7136-D2BD-1D6C-D0AC42AB3520}"/>
              </a:ext>
            </a:extLst>
          </p:cNvPr>
          <p:cNvPicPr>
            <a:picLocks noChangeAspect="1"/>
          </p:cNvPicPr>
          <p:nvPr/>
        </p:nvPicPr>
        <p:blipFill>
          <a:blip r:embed="rId4"/>
          <a:stretch>
            <a:fillRect/>
          </a:stretch>
        </p:blipFill>
        <p:spPr>
          <a:xfrm>
            <a:off x="6225434" y="2652805"/>
            <a:ext cx="5098222" cy="1897544"/>
          </a:xfrm>
          <a:prstGeom prst="rect">
            <a:avLst/>
          </a:prstGeom>
          <a:solidFill>
            <a:schemeClr val="bg1"/>
          </a:solidFill>
          <a:ln w="15875">
            <a:solidFill>
              <a:srgbClr val="7436A3"/>
            </a:solidFill>
          </a:ln>
        </p:spPr>
      </p:pic>
    </p:spTree>
    <p:extLst>
      <p:ext uri="{BB962C8B-B14F-4D97-AF65-F5344CB8AC3E}">
        <p14:creationId xmlns:p14="http://schemas.microsoft.com/office/powerpoint/2010/main" val="28585188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fruit&#10;&#10;Description automatically generated">
            <a:extLst>
              <a:ext uri="{FF2B5EF4-FFF2-40B4-BE49-F238E27FC236}">
                <a16:creationId xmlns:a16="http://schemas.microsoft.com/office/drawing/2014/main" id="{7C5A41F1-2865-472B-99DD-36BDF0FE02D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7969" y1="43864" x2="39531" y2="42500"/>
                        <a14:foregroundMark x1="39531" y1="42727" x2="37656" y2="45227"/>
                        <a14:foregroundMark x1="37969" y1="45227" x2="37031" y2="45682"/>
                        <a14:foregroundMark x1="37188" y1="44773" x2="36719" y2="45682"/>
                        <a14:foregroundMark x1="36406" y1="45455" x2="36719" y2="45909"/>
                        <a14:backgroundMark x1="42813" y1="30455" x2="44375" y2="36591"/>
                        <a14:backgroundMark x1="56250" y1="31136" x2="55469" y2="36818"/>
                        <a14:backgroundMark x1="68594" y1="38409" x2="45469" y2="29091"/>
                        <a14:backgroundMark x1="45469" y1="29091" x2="31094" y2="39091"/>
                        <a14:backgroundMark x1="31094" y1="39091" x2="27344" y2="56591"/>
                        <a14:backgroundMark x1="27344" y1="56591" x2="27500" y2="65682"/>
                        <a14:backgroundMark x1="27500" y1="65682" x2="31875" y2="70909"/>
                        <a14:backgroundMark x1="31875" y1="70909" x2="46563" y2="78636"/>
                        <a14:backgroundMark x1="46563" y1="78636" x2="52969" y2="78864"/>
                        <a14:backgroundMark x1="52969" y1="78864" x2="58906" y2="75455"/>
                        <a14:backgroundMark x1="58906" y1="75455" x2="64219" y2="65000"/>
                        <a14:backgroundMark x1="64219" y1="65000" x2="64688" y2="49091"/>
                        <a14:backgroundMark x1="64688" y1="49091" x2="62656" y2="41591"/>
                        <a14:backgroundMark x1="62656" y1="41591" x2="59375" y2="35682"/>
                        <a14:backgroundMark x1="59375" y1="35682" x2="59219" y2="35455"/>
                        <a14:backgroundMark x1="59688" y1="41136" x2="55000" y2="36591"/>
                        <a14:backgroundMark x1="55000" y1="36591" x2="49063" y2="33636"/>
                        <a14:backgroundMark x1="49063" y1="33636" x2="42188" y2="35909"/>
                        <a14:backgroundMark x1="42188" y1="35909" x2="37157" y2="39865"/>
                        <a14:backgroundMark x1="34877" y1="43958" x2="30156" y2="54773"/>
                        <a14:backgroundMark x1="35472" y1="42594" x2="35294" y2="43001"/>
                        <a14:backgroundMark x1="30156" y1="54773" x2="31094" y2="62727"/>
                        <a14:backgroundMark x1="31094" y1="62727" x2="40313" y2="78409"/>
                        <a14:backgroundMark x1="40313" y1="78409" x2="46719" y2="79318"/>
                        <a14:backgroundMark x1="46719" y1="79318" x2="53750" y2="77955"/>
                        <a14:backgroundMark x1="53750" y1="77955" x2="58281" y2="73182"/>
                        <a14:backgroundMark x1="58281" y1="73182" x2="62969" y2="62727"/>
                        <a14:backgroundMark x1="57969" y1="71818" x2="53281" y2="76136"/>
                        <a14:backgroundMark x1="53281" y1="76136" x2="47031" y2="76364"/>
                        <a14:backgroundMark x1="47031" y1="76364" x2="35781" y2="69545"/>
                        <a14:backgroundMark x1="35781" y1="69545" x2="32188" y2="62273"/>
                        <a14:backgroundMark x1="32188" y1="62273" x2="32344" y2="45909"/>
                        <a14:backgroundMark x1="34997" y1="41890" x2="36094" y2="40227"/>
                        <a14:backgroundMark x1="34657" y1="42404" x2="34968" y2="41933"/>
                        <a14:backgroundMark x1="32344" y1="45909" x2="34107" y2="43237"/>
                        <a14:backgroundMark x1="36984" y1="39656" x2="41406" y2="36818"/>
                        <a14:backgroundMark x1="36094" y1="40227" x2="36948" y2="39679"/>
                        <a14:backgroundMark x1="41406" y1="36818" x2="42500" y2="36818"/>
                        <a14:backgroundMark x1="36229" y1="45224" x2="33752" y2="48378"/>
                        <a14:backgroundMark x1="42656" y1="37045" x2="40353" y2="39977"/>
                        <a14:backgroundMark x1="33806" y1="48457" x2="32344" y2="52500"/>
                        <a14:backgroundMark x1="35625" y1="64545" x2="39844" y2="70455"/>
                        <a14:backgroundMark x1="39844" y1="70455" x2="46094" y2="74545"/>
                        <a14:backgroundMark x1="46094" y1="74545" x2="52188" y2="74545"/>
                        <a14:backgroundMark x1="52188" y1="74545" x2="58281" y2="72500"/>
                        <a14:backgroundMark x1="58281" y1="72500" x2="58281" y2="72273"/>
                      </a14:backgroundRemoval>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32873" t="35940" r="34721" b="25884"/>
          <a:stretch/>
        </p:blipFill>
        <p:spPr>
          <a:xfrm>
            <a:off x="1477108" y="2357413"/>
            <a:ext cx="2736154" cy="2651284"/>
          </a:xfrm>
          <a:prstGeom prst="rect">
            <a:avLst/>
          </a:prstGeom>
        </p:spPr>
      </p:pic>
      <p:sp>
        <p:nvSpPr>
          <p:cNvPr id="4" name="TextBox 3">
            <a:extLst>
              <a:ext uri="{FF2B5EF4-FFF2-40B4-BE49-F238E27FC236}">
                <a16:creationId xmlns:a16="http://schemas.microsoft.com/office/drawing/2014/main" id="{9F01F5E6-AF05-42F5-948C-FD0466597D28}"/>
              </a:ext>
            </a:extLst>
          </p:cNvPr>
          <p:cNvSpPr txBox="1"/>
          <p:nvPr/>
        </p:nvSpPr>
        <p:spPr>
          <a:xfrm>
            <a:off x="579120" y="1778733"/>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dirty="0"/>
              <a:t>1. </a:t>
            </a:r>
            <a:r>
              <a:rPr lang="vi-VN" dirty="0"/>
              <a:t>Quan điểm </a:t>
            </a:r>
            <a:r>
              <a:rPr lang="en-US" dirty="0" err="1"/>
              <a:t>hình</a:t>
            </a:r>
            <a:r>
              <a:rPr lang="en-US" dirty="0"/>
              <a:t> </a:t>
            </a:r>
            <a:r>
              <a:rPr lang="en-US" dirty="0" err="1"/>
              <a:t>thành</a:t>
            </a:r>
            <a:r>
              <a:rPr lang="en-US" dirty="0"/>
              <a:t>, </a:t>
            </a:r>
            <a:r>
              <a:rPr lang="en-US" dirty="0" err="1"/>
              <a:t>phát</a:t>
            </a:r>
            <a:r>
              <a:rPr lang="en-US" dirty="0"/>
              <a:t> </a:t>
            </a:r>
            <a:r>
              <a:rPr lang="en-US" dirty="0" err="1"/>
              <a:t>triển</a:t>
            </a:r>
            <a:r>
              <a:rPr lang="en-US" dirty="0"/>
              <a:t> </a:t>
            </a:r>
            <a:r>
              <a:rPr lang="en-US" dirty="0" err="1"/>
              <a:t>phẩm</a:t>
            </a:r>
            <a:r>
              <a:rPr lang="en-US" dirty="0"/>
              <a:t> </a:t>
            </a:r>
            <a:r>
              <a:rPr lang="en-US" dirty="0" err="1"/>
              <a:t>chất</a:t>
            </a:r>
            <a:endParaRPr lang="en-US" dirty="0"/>
          </a:p>
        </p:txBody>
      </p:sp>
      <p:sp>
        <p:nvSpPr>
          <p:cNvPr id="21" name="Flowchart: Extract 21">
            <a:extLst>
              <a:ext uri="{FF2B5EF4-FFF2-40B4-BE49-F238E27FC236}">
                <a16:creationId xmlns:a16="http://schemas.microsoft.com/office/drawing/2014/main" id="{DFADF1F3-03DA-4343-A003-30606BE4BEFE}"/>
              </a:ext>
            </a:extLst>
          </p:cNvPr>
          <p:cNvSpPr/>
          <p:nvPr/>
        </p:nvSpPr>
        <p:spPr>
          <a:xfrm rot="14632057">
            <a:off x="3622066" y="4693355"/>
            <a:ext cx="1350443" cy="860861"/>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Lst>
            <a:ahLst/>
            <a:cxnLst>
              <a:cxn ang="0">
                <a:pos x="connsiteX0" y="connsiteY0"/>
              </a:cxn>
              <a:cxn ang="0">
                <a:pos x="connsiteX1" y="connsiteY1"/>
              </a:cxn>
              <a:cxn ang="0">
                <a:pos x="connsiteX2" y="connsiteY2"/>
              </a:cxn>
              <a:cxn ang="0">
                <a:pos x="connsiteX3" y="connsiteY3"/>
              </a:cxn>
            </a:cxnLst>
            <a:rect l="l" t="t" r="r" b="b"/>
            <a:pathLst>
              <a:path w="10000" h="9656">
                <a:moveTo>
                  <a:pt x="0" y="6232"/>
                </a:moveTo>
                <a:lnTo>
                  <a:pt x="10000" y="0"/>
                </a:lnTo>
                <a:lnTo>
                  <a:pt x="4987" y="9656"/>
                </a:lnTo>
                <a:lnTo>
                  <a:pt x="0" y="6232"/>
                </a:lnTo>
                <a:close/>
              </a:path>
            </a:pathLst>
          </a:custGeom>
          <a:solidFill>
            <a:schemeClr val="bg1"/>
          </a:solidFill>
          <a:ln w="15875">
            <a:solidFill>
              <a:srgbClr val="743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5FE11F2-5F30-431D-AD97-8821603C0DB3}"/>
              </a:ext>
            </a:extLst>
          </p:cNvPr>
          <p:cNvSpPr txBox="1"/>
          <p:nvPr/>
        </p:nvSpPr>
        <p:spPr>
          <a:xfrm>
            <a:off x="6782750" y="3581723"/>
            <a:ext cx="2850777" cy="430306"/>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sz="1800" dirty="0" err="1">
                <a:solidFill>
                  <a:srgbClr val="0070C0"/>
                </a:solidFill>
              </a:rPr>
              <a:t>Tự</a:t>
            </a:r>
            <a:r>
              <a:rPr lang="en-US" sz="1800" dirty="0">
                <a:solidFill>
                  <a:srgbClr val="0070C0"/>
                </a:solidFill>
              </a:rPr>
              <a:t> </a:t>
            </a:r>
            <a:r>
              <a:rPr lang="en-US" sz="1800" dirty="0" err="1">
                <a:solidFill>
                  <a:srgbClr val="0070C0"/>
                </a:solidFill>
              </a:rPr>
              <a:t>giác</a:t>
            </a:r>
            <a:r>
              <a:rPr lang="en-US" sz="1800" dirty="0">
                <a:solidFill>
                  <a:srgbClr val="0070C0"/>
                </a:solidFill>
              </a:rPr>
              <a:t> </a:t>
            </a:r>
            <a:r>
              <a:rPr lang="en-US" sz="1800" dirty="0" err="1">
                <a:solidFill>
                  <a:srgbClr val="0070C0"/>
                </a:solidFill>
              </a:rPr>
              <a:t>trong</a:t>
            </a:r>
            <a:r>
              <a:rPr lang="en-US" sz="1800" dirty="0">
                <a:solidFill>
                  <a:srgbClr val="0070C0"/>
                </a:solidFill>
              </a:rPr>
              <a:t> </a:t>
            </a:r>
            <a:r>
              <a:rPr lang="en-US" sz="1800" dirty="0" err="1">
                <a:solidFill>
                  <a:srgbClr val="0070C0"/>
                </a:solidFill>
              </a:rPr>
              <a:t>tập</a:t>
            </a:r>
            <a:r>
              <a:rPr lang="en-US" sz="1800" dirty="0">
                <a:solidFill>
                  <a:srgbClr val="0070C0"/>
                </a:solidFill>
              </a:rPr>
              <a:t> </a:t>
            </a:r>
            <a:r>
              <a:rPr lang="en-US" sz="1800" dirty="0" err="1">
                <a:solidFill>
                  <a:srgbClr val="0070C0"/>
                </a:solidFill>
              </a:rPr>
              <a:t>luyện</a:t>
            </a:r>
            <a:r>
              <a:rPr lang="en-US" sz="1800" dirty="0">
                <a:solidFill>
                  <a:srgbClr val="0070C0"/>
                </a:solidFill>
              </a:rPr>
              <a:t>.</a:t>
            </a:r>
          </a:p>
        </p:txBody>
      </p:sp>
      <p:sp>
        <p:nvSpPr>
          <p:cNvPr id="8" name="Subtitle 2">
            <a:extLst>
              <a:ext uri="{FF2B5EF4-FFF2-40B4-BE49-F238E27FC236}">
                <a16:creationId xmlns:a16="http://schemas.microsoft.com/office/drawing/2014/main" id="{6E5BE3F4-7631-FF4E-A5D5-A97B937E2481}"/>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6" name="Picture 5">
            <a:extLst>
              <a:ext uri="{FF2B5EF4-FFF2-40B4-BE49-F238E27FC236}">
                <a16:creationId xmlns:a16="http://schemas.microsoft.com/office/drawing/2014/main" id="{CC050121-EF48-D884-5082-A837D51D1075}"/>
              </a:ext>
            </a:extLst>
          </p:cNvPr>
          <p:cNvPicPr>
            <a:picLocks noChangeAspect="1"/>
          </p:cNvPicPr>
          <p:nvPr/>
        </p:nvPicPr>
        <p:blipFill>
          <a:blip r:embed="rId5"/>
          <a:stretch>
            <a:fillRect/>
          </a:stretch>
        </p:blipFill>
        <p:spPr>
          <a:xfrm>
            <a:off x="4683760" y="4141209"/>
            <a:ext cx="6724650" cy="2371725"/>
          </a:xfrm>
          <a:prstGeom prst="rect">
            <a:avLst/>
          </a:prstGeom>
          <a:solidFill>
            <a:schemeClr val="bg1"/>
          </a:solidFill>
          <a:ln w="15875">
            <a:solidFill>
              <a:srgbClr val="7436A3"/>
            </a:solidFill>
          </a:ln>
        </p:spPr>
      </p:pic>
    </p:spTree>
    <p:extLst>
      <p:ext uri="{BB962C8B-B14F-4D97-AF65-F5344CB8AC3E}">
        <p14:creationId xmlns:p14="http://schemas.microsoft.com/office/powerpoint/2010/main" val="644889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fruit&#10;&#10;Description automatically generated">
            <a:extLst>
              <a:ext uri="{FF2B5EF4-FFF2-40B4-BE49-F238E27FC236}">
                <a16:creationId xmlns:a16="http://schemas.microsoft.com/office/drawing/2014/main" id="{7C5A41F1-2865-472B-99DD-36BDF0FE02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7969" y1="43864" x2="39531" y2="42500"/>
                        <a14:foregroundMark x1="39531" y1="42727" x2="37656" y2="45227"/>
                        <a14:foregroundMark x1="37969" y1="45227" x2="37031" y2="45682"/>
                        <a14:foregroundMark x1="37188" y1="44773" x2="36719" y2="45682"/>
                        <a14:foregroundMark x1="36406" y1="45455" x2="36719" y2="45909"/>
                        <a14:backgroundMark x1="42813" y1="30455" x2="44375" y2="36591"/>
                        <a14:backgroundMark x1="56250" y1="31136" x2="55469" y2="36818"/>
                        <a14:backgroundMark x1="68594" y1="38409" x2="45469" y2="29091"/>
                        <a14:backgroundMark x1="45469" y1="29091" x2="31094" y2="39091"/>
                        <a14:backgroundMark x1="31094" y1="39091" x2="27344" y2="56591"/>
                        <a14:backgroundMark x1="27344" y1="56591" x2="27500" y2="65682"/>
                        <a14:backgroundMark x1="27500" y1="65682" x2="31875" y2="70909"/>
                        <a14:backgroundMark x1="31875" y1="70909" x2="46563" y2="78636"/>
                        <a14:backgroundMark x1="46563" y1="78636" x2="52969" y2="78864"/>
                        <a14:backgroundMark x1="52969" y1="78864" x2="58906" y2="75455"/>
                        <a14:backgroundMark x1="58906" y1="75455" x2="64219" y2="65000"/>
                        <a14:backgroundMark x1="64219" y1="65000" x2="64688" y2="49091"/>
                        <a14:backgroundMark x1="64688" y1="49091" x2="62656" y2="41591"/>
                        <a14:backgroundMark x1="62656" y1="41591" x2="59375" y2="35682"/>
                        <a14:backgroundMark x1="59375" y1="35682" x2="59219" y2="35455"/>
                        <a14:backgroundMark x1="59688" y1="41136" x2="55000" y2="36591"/>
                        <a14:backgroundMark x1="55000" y1="36591" x2="49063" y2="33636"/>
                        <a14:backgroundMark x1="49063" y1="33636" x2="42188" y2="35909"/>
                        <a14:backgroundMark x1="42188" y1="35909" x2="37157" y2="39865"/>
                        <a14:backgroundMark x1="34877" y1="43958" x2="30156" y2="54773"/>
                        <a14:backgroundMark x1="35472" y1="42594" x2="35294" y2="43001"/>
                        <a14:backgroundMark x1="30156" y1="54773" x2="31094" y2="62727"/>
                        <a14:backgroundMark x1="31094" y1="62727" x2="40313" y2="78409"/>
                        <a14:backgroundMark x1="40313" y1="78409" x2="46719" y2="79318"/>
                        <a14:backgroundMark x1="46719" y1="79318" x2="53750" y2="77955"/>
                        <a14:backgroundMark x1="53750" y1="77955" x2="58281" y2="73182"/>
                        <a14:backgroundMark x1="58281" y1="73182" x2="62969" y2="62727"/>
                        <a14:backgroundMark x1="57969" y1="71818" x2="53281" y2="76136"/>
                        <a14:backgroundMark x1="53281" y1="76136" x2="47031" y2="76364"/>
                        <a14:backgroundMark x1="47031" y1="76364" x2="35781" y2="69545"/>
                        <a14:backgroundMark x1="35781" y1="69545" x2="32188" y2="62273"/>
                        <a14:backgroundMark x1="32188" y1="62273" x2="32344" y2="45909"/>
                        <a14:backgroundMark x1="34997" y1="41890" x2="36094" y2="40227"/>
                        <a14:backgroundMark x1="34657" y1="42404" x2="34968" y2="41933"/>
                        <a14:backgroundMark x1="32344" y1="45909" x2="34107" y2="43237"/>
                        <a14:backgroundMark x1="36984" y1="39656" x2="41406" y2="36818"/>
                        <a14:backgroundMark x1="36094" y1="40227" x2="36948" y2="39679"/>
                        <a14:backgroundMark x1="41406" y1="36818" x2="42500" y2="36818"/>
                        <a14:backgroundMark x1="36229" y1="45224" x2="33752" y2="48378"/>
                        <a14:backgroundMark x1="42656" y1="37045" x2="40353" y2="39977"/>
                        <a14:backgroundMark x1="33806" y1="48457" x2="32344" y2="52500"/>
                        <a14:backgroundMark x1="35625" y1="64545" x2="39844" y2="70455"/>
                        <a14:backgroundMark x1="39844" y1="70455" x2="46094" y2="74545"/>
                        <a14:backgroundMark x1="46094" y1="74545" x2="52188" y2="74545"/>
                        <a14:backgroundMark x1="52188" y1="74545" x2="58281" y2="72500"/>
                        <a14:backgroundMark x1="58281" y1="72500" x2="58281" y2="72273"/>
                      </a14:backgroundRemoval>
                    </a14:imgEffect>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l="32873" t="35940" r="34721" b="25884"/>
          <a:stretch/>
        </p:blipFill>
        <p:spPr>
          <a:xfrm>
            <a:off x="7780180" y="3322038"/>
            <a:ext cx="2681283" cy="2598115"/>
          </a:xfrm>
          <a:prstGeom prst="rect">
            <a:avLst/>
          </a:prstGeom>
        </p:spPr>
      </p:pic>
      <p:sp>
        <p:nvSpPr>
          <p:cNvPr id="4" name="TextBox 3">
            <a:extLst>
              <a:ext uri="{FF2B5EF4-FFF2-40B4-BE49-F238E27FC236}">
                <a16:creationId xmlns:a16="http://schemas.microsoft.com/office/drawing/2014/main" id="{9F01F5E6-AF05-42F5-948C-FD0466597D28}"/>
              </a:ext>
            </a:extLst>
          </p:cNvPr>
          <p:cNvSpPr txBox="1"/>
          <p:nvPr/>
        </p:nvSpPr>
        <p:spPr>
          <a:xfrm>
            <a:off x="579120" y="1594066"/>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dirty="0"/>
              <a:t>1. Quan </a:t>
            </a:r>
            <a:r>
              <a:rPr lang="en-US" dirty="0" err="1"/>
              <a:t>điểm</a:t>
            </a:r>
            <a:r>
              <a:rPr lang="en-US" dirty="0"/>
              <a:t> </a:t>
            </a:r>
            <a:r>
              <a:rPr lang="en-US" dirty="0" err="1"/>
              <a:t>hình</a:t>
            </a:r>
            <a:r>
              <a:rPr lang="en-US" dirty="0"/>
              <a:t> </a:t>
            </a:r>
            <a:r>
              <a:rPr lang="en-US" dirty="0" err="1"/>
              <a:t>thành</a:t>
            </a:r>
            <a:r>
              <a:rPr lang="en-US" dirty="0"/>
              <a:t>, </a:t>
            </a:r>
            <a:r>
              <a:rPr lang="en-US" dirty="0" err="1"/>
              <a:t>phát</a:t>
            </a:r>
            <a:r>
              <a:rPr lang="en-US" dirty="0"/>
              <a:t> </a:t>
            </a:r>
            <a:r>
              <a:rPr lang="en-US" dirty="0" err="1"/>
              <a:t>triển</a:t>
            </a:r>
            <a:r>
              <a:rPr lang="en-US" dirty="0"/>
              <a:t> </a:t>
            </a:r>
            <a:r>
              <a:rPr lang="en-US" dirty="0" err="1"/>
              <a:t>phẩm</a:t>
            </a:r>
            <a:r>
              <a:rPr lang="en-US" dirty="0"/>
              <a:t> </a:t>
            </a:r>
            <a:r>
              <a:rPr lang="en-US" dirty="0" err="1"/>
              <a:t>chất</a:t>
            </a:r>
            <a:endParaRPr lang="en-US" dirty="0"/>
          </a:p>
        </p:txBody>
      </p:sp>
      <p:sp>
        <p:nvSpPr>
          <p:cNvPr id="21" name="Flowchart: Extract 21">
            <a:extLst>
              <a:ext uri="{FF2B5EF4-FFF2-40B4-BE49-F238E27FC236}">
                <a16:creationId xmlns:a16="http://schemas.microsoft.com/office/drawing/2014/main" id="{67EB5405-5276-4251-BD90-1C7E6760C301}"/>
              </a:ext>
            </a:extLst>
          </p:cNvPr>
          <p:cNvSpPr/>
          <p:nvPr/>
        </p:nvSpPr>
        <p:spPr>
          <a:xfrm rot="4273479">
            <a:off x="6403460" y="3666162"/>
            <a:ext cx="848535" cy="1468303"/>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Lst>
            <a:ahLst/>
            <a:cxnLst>
              <a:cxn ang="0">
                <a:pos x="connsiteX0" y="connsiteY0"/>
              </a:cxn>
              <a:cxn ang="0">
                <a:pos x="connsiteX1" y="connsiteY1"/>
              </a:cxn>
              <a:cxn ang="0">
                <a:pos x="connsiteX2" y="connsiteY2"/>
              </a:cxn>
              <a:cxn ang="0">
                <a:pos x="connsiteX3" y="connsiteY3"/>
              </a:cxn>
            </a:cxnLst>
            <a:rect l="l" t="t" r="r" b="b"/>
            <a:pathLst>
              <a:path w="10412" h="10000">
                <a:moveTo>
                  <a:pt x="0" y="8778"/>
                </a:moveTo>
                <a:lnTo>
                  <a:pt x="10412" y="0"/>
                </a:lnTo>
                <a:lnTo>
                  <a:pt x="6148" y="10000"/>
                </a:lnTo>
                <a:lnTo>
                  <a:pt x="0" y="8778"/>
                </a:lnTo>
                <a:close/>
              </a:path>
            </a:pathLst>
          </a:custGeom>
          <a:solidFill>
            <a:schemeClr val="bg1"/>
          </a:solidFill>
          <a:ln w="15875">
            <a:solidFill>
              <a:srgbClr val="7436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FFFE194-AA52-4483-8C88-25B70038FAB1}"/>
              </a:ext>
            </a:extLst>
          </p:cNvPr>
          <p:cNvSpPr txBox="1"/>
          <p:nvPr/>
        </p:nvSpPr>
        <p:spPr>
          <a:xfrm>
            <a:off x="1784508" y="2155788"/>
            <a:ext cx="2850777" cy="656168"/>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ctr"/>
            <a:r>
              <a:rPr lang="en-US" sz="1800" dirty="0">
                <a:solidFill>
                  <a:srgbClr val="0070C0"/>
                </a:solidFill>
              </a:rPr>
              <a:t>Th</a:t>
            </a:r>
            <a:r>
              <a:rPr lang="vi-VN" sz="1800" dirty="0">
                <a:solidFill>
                  <a:srgbClr val="0070C0"/>
                </a:solidFill>
              </a:rPr>
              <a:t>ư</a:t>
            </a:r>
            <a:r>
              <a:rPr lang="en-US" sz="1800" dirty="0" err="1">
                <a:solidFill>
                  <a:srgbClr val="0070C0"/>
                </a:solidFill>
              </a:rPr>
              <a:t>ờng</a:t>
            </a:r>
            <a:r>
              <a:rPr lang="en-US" sz="1800" dirty="0">
                <a:solidFill>
                  <a:srgbClr val="0070C0"/>
                </a:solidFill>
              </a:rPr>
              <a:t> </a:t>
            </a:r>
            <a:r>
              <a:rPr lang="en-US" sz="1800" dirty="0" err="1">
                <a:solidFill>
                  <a:srgbClr val="0070C0"/>
                </a:solidFill>
              </a:rPr>
              <a:t>xuyên</a:t>
            </a:r>
            <a:r>
              <a:rPr lang="en-US" sz="1800" dirty="0">
                <a:solidFill>
                  <a:srgbClr val="0070C0"/>
                </a:solidFill>
              </a:rPr>
              <a:t> </a:t>
            </a:r>
            <a:r>
              <a:rPr lang="en-US" sz="1800" dirty="0" err="1">
                <a:solidFill>
                  <a:srgbClr val="0070C0"/>
                </a:solidFill>
              </a:rPr>
              <a:t>hoàn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trong</a:t>
            </a:r>
            <a:r>
              <a:rPr lang="en-US" sz="1800" dirty="0">
                <a:solidFill>
                  <a:srgbClr val="0070C0"/>
                </a:solidFill>
              </a:rPr>
              <a:t> </a:t>
            </a:r>
            <a:r>
              <a:rPr lang="en-US" sz="1800" dirty="0" err="1">
                <a:solidFill>
                  <a:srgbClr val="0070C0"/>
                </a:solidFill>
              </a:rPr>
              <a:t>tập</a:t>
            </a:r>
            <a:r>
              <a:rPr lang="en-US" sz="1800" dirty="0">
                <a:solidFill>
                  <a:srgbClr val="0070C0"/>
                </a:solidFill>
              </a:rPr>
              <a:t> </a:t>
            </a:r>
            <a:r>
              <a:rPr lang="en-US" sz="1800" dirty="0" err="1">
                <a:solidFill>
                  <a:srgbClr val="0070C0"/>
                </a:solidFill>
              </a:rPr>
              <a:t>luyện</a:t>
            </a:r>
            <a:r>
              <a:rPr lang="en-US" sz="1800" dirty="0">
                <a:solidFill>
                  <a:srgbClr val="0070C0"/>
                </a:solidFill>
              </a:rPr>
              <a:t>.</a:t>
            </a:r>
          </a:p>
        </p:txBody>
      </p:sp>
      <p:sp>
        <p:nvSpPr>
          <p:cNvPr id="8" name="Subtitle 2">
            <a:extLst>
              <a:ext uri="{FF2B5EF4-FFF2-40B4-BE49-F238E27FC236}">
                <a16:creationId xmlns:a16="http://schemas.microsoft.com/office/drawing/2014/main" id="{B58D21E5-6DAE-4C42-BE76-629E848B1B55}"/>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6" name="Picture 5">
            <a:extLst>
              <a:ext uri="{FF2B5EF4-FFF2-40B4-BE49-F238E27FC236}">
                <a16:creationId xmlns:a16="http://schemas.microsoft.com/office/drawing/2014/main" id="{1F19AE5F-41FD-2BE3-77A9-6C7F1BF85AE4}"/>
              </a:ext>
            </a:extLst>
          </p:cNvPr>
          <p:cNvPicPr>
            <a:picLocks noChangeAspect="1"/>
          </p:cNvPicPr>
          <p:nvPr/>
        </p:nvPicPr>
        <p:blipFill>
          <a:blip r:embed="rId4"/>
          <a:stretch>
            <a:fillRect/>
          </a:stretch>
        </p:blipFill>
        <p:spPr>
          <a:xfrm>
            <a:off x="150702" y="2819464"/>
            <a:ext cx="6677025" cy="2476500"/>
          </a:xfrm>
          <a:prstGeom prst="rect">
            <a:avLst/>
          </a:prstGeom>
          <a:solidFill>
            <a:schemeClr val="bg1"/>
          </a:solidFill>
          <a:ln w="15875">
            <a:solidFill>
              <a:srgbClr val="7436A3"/>
            </a:solidFill>
          </a:ln>
        </p:spPr>
      </p:pic>
    </p:spTree>
    <p:extLst>
      <p:ext uri="{BB962C8B-B14F-4D97-AF65-F5344CB8AC3E}">
        <p14:creationId xmlns:p14="http://schemas.microsoft.com/office/powerpoint/2010/main" val="3522049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4178" y="2095008"/>
            <a:ext cx="11043057" cy="2816208"/>
          </a:xfrm>
        </p:spPr>
        <p:txBody>
          <a:bodyPr>
            <a:noAutofit/>
          </a:bodyPr>
          <a:lstStyle/>
          <a:p>
            <a:pPr algn="ctr">
              <a:lnSpc>
                <a:spcPct val="150000"/>
              </a:lnSpc>
            </a:pP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QUAN ĐIỂM BIÊN SOẠN </a:t>
            </a:r>
            <a:b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b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SÁCH GIÁO KHOA GIÁO DỤC THỂ CHẤT </a:t>
            </a: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4</a:t>
            </a:r>
          </a:p>
        </p:txBody>
      </p:sp>
      <p:sp>
        <p:nvSpPr>
          <p:cNvPr id="10" name="Slide Number Placeholder 9"/>
          <p:cNvSpPr>
            <a:spLocks noGrp="1"/>
          </p:cNvSpPr>
          <p:nvPr>
            <p:ph type="sldNum" sz="quarter" idx="12"/>
          </p:nvPr>
        </p:nvSpPr>
        <p:spPr/>
        <p:txBody>
          <a:bodyPr/>
          <a:lstStyle/>
          <a:p>
            <a:fld id="{74A3404E-108D-4C83-932E-0A353F71BD4D}" type="slidenum">
              <a:rPr lang="en-US" smtClean="0"/>
              <a:t>3</a:t>
            </a:fld>
            <a:endParaRPr lang="en-US"/>
          </a:p>
        </p:txBody>
      </p:sp>
      <p:sp>
        <p:nvSpPr>
          <p:cNvPr id="2" name="Date Placeholder 1"/>
          <p:cNvSpPr>
            <a:spLocks noGrp="1"/>
          </p:cNvSpPr>
          <p:nvPr>
            <p:ph type="dt" sz="half" idx="10"/>
          </p:nvPr>
        </p:nvSpPr>
        <p:spPr/>
        <p:txBody>
          <a:bodyPr/>
          <a:lstStyle/>
          <a:p>
            <a:fld id="{D76B5935-FB1B-4DEA-ACED-6B972CC292C8}" type="datetime1">
              <a:rPr lang="en-US" smtClean="0"/>
              <a:t>6/6/2023</a:t>
            </a:fld>
            <a:endParaRPr lang="en-US"/>
          </a:p>
        </p:txBody>
      </p:sp>
    </p:spTree>
    <p:extLst>
      <p:ext uri="{BB962C8B-B14F-4D97-AF65-F5344CB8AC3E}">
        <p14:creationId xmlns:p14="http://schemas.microsoft.com/office/powerpoint/2010/main" val="377035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D0C9F-BF39-3B42-8DD2-7BC4F0CF9EDF}"/>
              </a:ext>
            </a:extLst>
          </p:cNvPr>
          <p:cNvSpPr>
            <a:spLocks noGrp="1"/>
          </p:cNvSpPr>
          <p:nvPr>
            <p:ph type="title"/>
          </p:nvPr>
        </p:nvSpPr>
        <p:spPr/>
        <p:txBody>
          <a:bodyPr>
            <a:noAutofit/>
          </a:bodyPr>
          <a:lstStyle/>
          <a:p>
            <a:r>
              <a:rPr lang="en-US" sz="2400" dirty="0"/>
              <a:t>YÊU CẦU HÌNH THÀNH, PHÁT TRIỂN NĂNG LỰC THEO CHƯƠNG TRÌNH GDPT 2018</a:t>
            </a:r>
          </a:p>
        </p:txBody>
      </p:sp>
      <p:sp>
        <p:nvSpPr>
          <p:cNvPr id="4" name="Date Placeholder 3">
            <a:extLst>
              <a:ext uri="{FF2B5EF4-FFF2-40B4-BE49-F238E27FC236}">
                <a16:creationId xmlns:a16="http://schemas.microsoft.com/office/drawing/2014/main" id="{5F367FF4-6CD5-544C-BA81-8B7486089AEC}"/>
              </a:ext>
            </a:extLst>
          </p:cNvPr>
          <p:cNvSpPr>
            <a:spLocks noGrp="1"/>
          </p:cNvSpPr>
          <p:nvPr>
            <p:ph type="dt" sz="half" idx="10"/>
          </p:nvPr>
        </p:nvSpPr>
        <p:spPr/>
        <p:txBody>
          <a:bodyPr/>
          <a:lstStyle/>
          <a:p>
            <a:fld id="{E64BDD19-BFA7-4E48-8809-F7EDA3BE80CF}" type="datetime1">
              <a:rPr lang="en-US" smtClean="0"/>
              <a:t>6/6/2023</a:t>
            </a:fld>
            <a:endParaRPr lang="en-US"/>
          </a:p>
        </p:txBody>
      </p:sp>
      <p:sp>
        <p:nvSpPr>
          <p:cNvPr id="5" name="Slide Number Placeholder 4">
            <a:extLst>
              <a:ext uri="{FF2B5EF4-FFF2-40B4-BE49-F238E27FC236}">
                <a16:creationId xmlns:a16="http://schemas.microsoft.com/office/drawing/2014/main" id="{6E1F4253-1798-EA46-A9B7-49DBBBA123B2}"/>
              </a:ext>
            </a:extLst>
          </p:cNvPr>
          <p:cNvSpPr>
            <a:spLocks noGrp="1"/>
          </p:cNvSpPr>
          <p:nvPr>
            <p:ph type="sldNum" sz="quarter" idx="12"/>
          </p:nvPr>
        </p:nvSpPr>
        <p:spPr/>
        <p:txBody>
          <a:bodyPr/>
          <a:lstStyle/>
          <a:p>
            <a:fld id="{48F63A3B-78C7-47BE-AE5E-E10140E04643}" type="slidenum">
              <a:rPr lang="en-US" smtClean="0"/>
              <a:pPr/>
              <a:t>30</a:t>
            </a:fld>
            <a:endParaRPr lang="en-US"/>
          </a:p>
        </p:txBody>
      </p:sp>
      <p:pic>
        <p:nvPicPr>
          <p:cNvPr id="13" name="Picture 12">
            <a:extLst>
              <a:ext uri="{FF2B5EF4-FFF2-40B4-BE49-F238E27FC236}">
                <a16:creationId xmlns:a16="http://schemas.microsoft.com/office/drawing/2014/main" id="{86ECA748-5194-C647-A395-7981022FE91A}"/>
              </a:ext>
            </a:extLst>
          </p:cNvPr>
          <p:cNvPicPr>
            <a:picLocks noChangeAspect="1"/>
          </p:cNvPicPr>
          <p:nvPr/>
        </p:nvPicPr>
        <p:blipFill rotWithShape="1">
          <a:blip r:embed="rId2">
            <a:clrChange>
              <a:clrFrom>
                <a:srgbClr val="F3F6FC"/>
              </a:clrFrom>
              <a:clrTo>
                <a:srgbClr val="F3F6FC">
                  <a:alpha val="0"/>
                </a:srgbClr>
              </a:clrTo>
            </a:clrChange>
            <a:extLst>
              <a:ext uri="{28A0092B-C50C-407E-A947-70E740481C1C}">
                <a14:useLocalDpi xmlns:a14="http://schemas.microsoft.com/office/drawing/2010/main" val="0"/>
              </a:ext>
            </a:extLst>
          </a:blip>
          <a:srcRect t="7206"/>
          <a:stretch/>
        </p:blipFill>
        <p:spPr>
          <a:xfrm>
            <a:off x="1886674" y="1495148"/>
            <a:ext cx="7234177" cy="5092189"/>
          </a:xfrm>
          <a:prstGeom prst="rect">
            <a:avLst/>
          </a:prstGeom>
        </p:spPr>
      </p:pic>
    </p:spTree>
    <p:extLst>
      <p:ext uri="{BB962C8B-B14F-4D97-AF65-F5344CB8AC3E}">
        <p14:creationId xmlns:p14="http://schemas.microsoft.com/office/powerpoint/2010/main" val="1495804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1F5E6-AF05-42F5-948C-FD0466597D28}"/>
              </a:ext>
            </a:extLst>
          </p:cNvPr>
          <p:cNvSpPr txBox="1"/>
          <p:nvPr/>
        </p:nvSpPr>
        <p:spPr>
          <a:xfrm>
            <a:off x="579120" y="1594066"/>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b="1" dirty="0"/>
              <a:t>2. </a:t>
            </a:r>
            <a:r>
              <a:rPr lang="vi-VN" b="1" dirty="0"/>
              <a:t>Quan điểm </a:t>
            </a:r>
            <a:r>
              <a:rPr lang="en-US" b="1" dirty="0" err="1"/>
              <a:t>hình</a:t>
            </a:r>
            <a:r>
              <a:rPr lang="en-US" b="1" dirty="0"/>
              <a:t> </a:t>
            </a:r>
            <a:r>
              <a:rPr lang="en-US" b="1" dirty="0" err="1"/>
              <a:t>thành</a:t>
            </a:r>
            <a:r>
              <a:rPr lang="en-US" b="1" dirty="0"/>
              <a:t>, </a:t>
            </a:r>
            <a:r>
              <a:rPr lang="en-US" b="1" dirty="0" err="1"/>
              <a:t>phát</a:t>
            </a:r>
            <a:r>
              <a:rPr lang="en-US" b="1" dirty="0"/>
              <a:t> </a:t>
            </a:r>
            <a:r>
              <a:rPr lang="en-US" b="1" dirty="0" err="1"/>
              <a:t>triển</a:t>
            </a:r>
            <a:r>
              <a:rPr lang="en-US" b="1" dirty="0"/>
              <a:t> </a:t>
            </a:r>
            <a:r>
              <a:rPr lang="en-US" b="1" dirty="0" err="1"/>
              <a:t>năng</a:t>
            </a:r>
            <a:r>
              <a:rPr lang="en-US" b="1" dirty="0"/>
              <a:t> </a:t>
            </a:r>
            <a:r>
              <a:rPr lang="en-US" b="1" dirty="0" err="1"/>
              <a:t>lực</a:t>
            </a:r>
            <a:r>
              <a:rPr lang="en-US" b="1" dirty="0"/>
              <a:t> </a:t>
            </a:r>
            <a:r>
              <a:rPr lang="en-US" b="1" dirty="0" err="1"/>
              <a:t>chung</a:t>
            </a:r>
            <a:endParaRPr lang="en-US" b="1" dirty="0"/>
          </a:p>
        </p:txBody>
      </p:sp>
      <p:pic>
        <p:nvPicPr>
          <p:cNvPr id="5" name="Picture 4" descr="A picture containing food, fruit&#10;&#10;Description automatically generated">
            <a:extLst>
              <a:ext uri="{FF2B5EF4-FFF2-40B4-BE49-F238E27FC236}">
                <a16:creationId xmlns:a16="http://schemas.microsoft.com/office/drawing/2014/main" id="{D5CB892B-BE31-49EA-8BCC-A1B7C1C59DB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43125" y1="31364" x2="35156" y2="34545"/>
                        <a14:backgroundMark x1="35156" y1="34545" x2="26563" y2="51818"/>
                        <a14:backgroundMark x1="26563" y1="51818" x2="26875" y2="61591"/>
                        <a14:backgroundMark x1="26875" y1="61591" x2="31250" y2="70455"/>
                        <a14:backgroundMark x1="31250" y1="70455" x2="45156" y2="81136"/>
                        <a14:backgroundMark x1="45156" y1="81136" x2="53125" y2="82727"/>
                        <a14:backgroundMark x1="53125" y1="82727" x2="67500" y2="72727"/>
                        <a14:backgroundMark x1="67500" y1="72727" x2="71875" y2="64318"/>
                        <a14:backgroundMark x1="71875" y1="64318" x2="73125" y2="54318"/>
                        <a14:backgroundMark x1="73125" y1="54318" x2="71563" y2="44773"/>
                        <a14:backgroundMark x1="71563" y1="44773" x2="67031" y2="36136"/>
                        <a14:backgroundMark x1="67031" y1="36136" x2="51094" y2="30455"/>
                        <a14:backgroundMark x1="51094" y1="30455" x2="44844" y2="30227"/>
                        <a14:backgroundMark x1="71406" y1="54773" x2="69688" y2="64545"/>
                        <a14:backgroundMark x1="69688" y1="64545" x2="65625" y2="72955"/>
                        <a14:backgroundMark x1="65625" y1="72955" x2="51875" y2="81591"/>
                        <a14:backgroundMark x1="31406" y1="41136" x2="28594" y2="51591"/>
                        <a14:backgroundMark x1="28594" y1="51591" x2="30312" y2="64545"/>
                      </a14:backgroundRemoval>
                    </a14:imgEffect>
                  </a14:imgLayer>
                </a14:imgProps>
              </a:ext>
              <a:ext uri="{28A0092B-C50C-407E-A947-70E740481C1C}">
                <a14:useLocalDpi xmlns:a14="http://schemas.microsoft.com/office/drawing/2010/main" val="0"/>
              </a:ext>
            </a:extLst>
          </a:blip>
          <a:srcRect l="29000" t="32141" r="30333" b="21724"/>
          <a:stretch/>
        </p:blipFill>
        <p:spPr>
          <a:xfrm>
            <a:off x="6175711" y="3194077"/>
            <a:ext cx="3243532" cy="2990962"/>
          </a:xfrm>
          <a:prstGeom prst="rect">
            <a:avLst/>
          </a:prstGeom>
        </p:spPr>
      </p:pic>
      <p:sp>
        <p:nvSpPr>
          <p:cNvPr id="21" name="Flowchart: Extract 21">
            <a:extLst>
              <a:ext uri="{FF2B5EF4-FFF2-40B4-BE49-F238E27FC236}">
                <a16:creationId xmlns:a16="http://schemas.microsoft.com/office/drawing/2014/main" id="{332C6099-58B7-4D44-A059-D16C84A97EC1}"/>
              </a:ext>
            </a:extLst>
          </p:cNvPr>
          <p:cNvSpPr/>
          <p:nvPr/>
        </p:nvSpPr>
        <p:spPr>
          <a:xfrm rot="5400000">
            <a:off x="4479411" y="2453831"/>
            <a:ext cx="1307796" cy="2347410"/>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 name="connsiteX0" fmla="*/ 0 w 8874"/>
              <a:gd name="connsiteY0" fmla="*/ 10638 h 10638"/>
              <a:gd name="connsiteX1" fmla="*/ 8874 w 8874"/>
              <a:gd name="connsiteY1" fmla="*/ 0 h 10638"/>
              <a:gd name="connsiteX2" fmla="*/ 4610 w 8874"/>
              <a:gd name="connsiteY2" fmla="*/ 10000 h 10638"/>
              <a:gd name="connsiteX3" fmla="*/ 0 w 8874"/>
              <a:gd name="connsiteY3" fmla="*/ 10638 h 10638"/>
              <a:gd name="connsiteX0" fmla="*/ 0 w 8221"/>
              <a:gd name="connsiteY0" fmla="*/ 10768 h 10768"/>
              <a:gd name="connsiteX1" fmla="*/ 8221 w 8221"/>
              <a:gd name="connsiteY1" fmla="*/ 0 h 10768"/>
              <a:gd name="connsiteX2" fmla="*/ 5195 w 8221"/>
              <a:gd name="connsiteY2" fmla="*/ 10168 h 10768"/>
              <a:gd name="connsiteX3" fmla="*/ 0 w 8221"/>
              <a:gd name="connsiteY3" fmla="*/ 10768 h 10768"/>
              <a:gd name="connsiteX0" fmla="*/ 0 w 10000"/>
              <a:gd name="connsiteY0" fmla="*/ 10000 h 10157"/>
              <a:gd name="connsiteX1" fmla="*/ 10000 w 10000"/>
              <a:gd name="connsiteY1" fmla="*/ 0 h 10157"/>
              <a:gd name="connsiteX2" fmla="*/ 8483 w 10000"/>
              <a:gd name="connsiteY2" fmla="*/ 10157 h 10157"/>
              <a:gd name="connsiteX3" fmla="*/ 0 w 10000"/>
              <a:gd name="connsiteY3" fmla="*/ 10000 h 10157"/>
            </a:gdLst>
            <a:ahLst/>
            <a:cxnLst>
              <a:cxn ang="0">
                <a:pos x="connsiteX0" y="connsiteY0"/>
              </a:cxn>
              <a:cxn ang="0">
                <a:pos x="connsiteX1" y="connsiteY1"/>
              </a:cxn>
              <a:cxn ang="0">
                <a:pos x="connsiteX2" y="connsiteY2"/>
              </a:cxn>
              <a:cxn ang="0">
                <a:pos x="connsiteX3" y="connsiteY3"/>
              </a:cxn>
            </a:cxnLst>
            <a:rect l="l" t="t" r="r" b="b"/>
            <a:pathLst>
              <a:path w="10000" h="10157">
                <a:moveTo>
                  <a:pt x="0" y="10000"/>
                </a:moveTo>
                <a:lnTo>
                  <a:pt x="10000" y="0"/>
                </a:lnTo>
                <a:lnTo>
                  <a:pt x="8483" y="10157"/>
                </a:lnTo>
                <a:lnTo>
                  <a:pt x="0" y="10000"/>
                </a:lnTo>
                <a:close/>
              </a:path>
            </a:pathLst>
          </a:custGeom>
          <a:solidFill>
            <a:schemeClr val="bg1"/>
          </a:solidFill>
          <a:ln w="15875">
            <a:solidFill>
              <a:srgbClr val="81B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1A2B5DC2-524F-D74F-9CF3-97B3EC69353B}"/>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3" name="Picture 2">
            <a:extLst>
              <a:ext uri="{FF2B5EF4-FFF2-40B4-BE49-F238E27FC236}">
                <a16:creationId xmlns:a16="http://schemas.microsoft.com/office/drawing/2014/main" id="{A25136B4-AE02-FD9A-162F-FA4BFE3A9D05}"/>
              </a:ext>
            </a:extLst>
          </p:cNvPr>
          <p:cNvPicPr>
            <a:picLocks noChangeAspect="1"/>
          </p:cNvPicPr>
          <p:nvPr/>
        </p:nvPicPr>
        <p:blipFill>
          <a:blip r:embed="rId5"/>
          <a:stretch>
            <a:fillRect/>
          </a:stretch>
        </p:blipFill>
        <p:spPr>
          <a:xfrm>
            <a:off x="1081087" y="2232201"/>
            <a:ext cx="3019425" cy="2667000"/>
          </a:xfrm>
          <a:prstGeom prst="rect">
            <a:avLst/>
          </a:prstGeom>
          <a:solidFill>
            <a:schemeClr val="bg1"/>
          </a:solidFill>
          <a:ln w="15875">
            <a:solidFill>
              <a:srgbClr val="81B436"/>
            </a:solidFill>
          </a:ln>
        </p:spPr>
      </p:pic>
    </p:spTree>
    <p:extLst>
      <p:ext uri="{BB962C8B-B14F-4D97-AF65-F5344CB8AC3E}">
        <p14:creationId xmlns:p14="http://schemas.microsoft.com/office/powerpoint/2010/main" val="2323317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1F5E6-AF05-42F5-948C-FD0466597D28}"/>
              </a:ext>
            </a:extLst>
          </p:cNvPr>
          <p:cNvSpPr txBox="1"/>
          <p:nvPr/>
        </p:nvSpPr>
        <p:spPr>
          <a:xfrm>
            <a:off x="579120" y="1691192"/>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b="1" dirty="0"/>
              <a:t>2. </a:t>
            </a:r>
            <a:r>
              <a:rPr lang="vi-VN" b="1" dirty="0"/>
              <a:t>Quan điểm </a:t>
            </a:r>
            <a:r>
              <a:rPr lang="en-US" b="1" dirty="0" err="1"/>
              <a:t>hình</a:t>
            </a:r>
            <a:r>
              <a:rPr lang="en-US" b="1" dirty="0"/>
              <a:t> </a:t>
            </a:r>
            <a:r>
              <a:rPr lang="en-US" b="1" dirty="0" err="1"/>
              <a:t>thành</a:t>
            </a:r>
            <a:r>
              <a:rPr lang="en-US" b="1" dirty="0"/>
              <a:t>, </a:t>
            </a:r>
            <a:r>
              <a:rPr lang="en-US" b="1" dirty="0" err="1"/>
              <a:t>phát</a:t>
            </a:r>
            <a:r>
              <a:rPr lang="en-US" b="1" dirty="0"/>
              <a:t> </a:t>
            </a:r>
            <a:r>
              <a:rPr lang="en-US" b="1" dirty="0" err="1"/>
              <a:t>triển</a:t>
            </a:r>
            <a:r>
              <a:rPr lang="en-US" b="1" dirty="0"/>
              <a:t> </a:t>
            </a:r>
            <a:r>
              <a:rPr lang="en-US" b="1" dirty="0" err="1"/>
              <a:t>năng</a:t>
            </a:r>
            <a:r>
              <a:rPr lang="en-US" b="1" dirty="0"/>
              <a:t> </a:t>
            </a:r>
            <a:r>
              <a:rPr lang="en-US" b="1" dirty="0" err="1"/>
              <a:t>lực</a:t>
            </a:r>
            <a:r>
              <a:rPr lang="en-US" b="1" dirty="0"/>
              <a:t> </a:t>
            </a:r>
            <a:r>
              <a:rPr lang="en-US" b="1" dirty="0" err="1"/>
              <a:t>chung</a:t>
            </a:r>
            <a:endParaRPr lang="en-US" b="1" dirty="0"/>
          </a:p>
        </p:txBody>
      </p:sp>
      <p:sp>
        <p:nvSpPr>
          <p:cNvPr id="22" name="Flowchart: Extract 21">
            <a:extLst>
              <a:ext uri="{FF2B5EF4-FFF2-40B4-BE49-F238E27FC236}">
                <a16:creationId xmlns:a16="http://schemas.microsoft.com/office/drawing/2014/main" id="{D4DB1B67-1867-45D4-99FC-EA1680D206B4}"/>
              </a:ext>
            </a:extLst>
          </p:cNvPr>
          <p:cNvSpPr/>
          <p:nvPr/>
        </p:nvSpPr>
        <p:spPr>
          <a:xfrm rot="12388233">
            <a:off x="4341259" y="3626381"/>
            <a:ext cx="3254037" cy="1317917"/>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 name="connsiteX0" fmla="*/ 0 w 8874"/>
              <a:gd name="connsiteY0" fmla="*/ 10638 h 10638"/>
              <a:gd name="connsiteX1" fmla="*/ 8874 w 8874"/>
              <a:gd name="connsiteY1" fmla="*/ 0 h 10638"/>
              <a:gd name="connsiteX2" fmla="*/ 4610 w 8874"/>
              <a:gd name="connsiteY2" fmla="*/ 10000 h 10638"/>
              <a:gd name="connsiteX3" fmla="*/ 0 w 8874"/>
              <a:gd name="connsiteY3" fmla="*/ 10638 h 10638"/>
              <a:gd name="connsiteX0" fmla="*/ 0 w 8221"/>
              <a:gd name="connsiteY0" fmla="*/ 10768 h 10768"/>
              <a:gd name="connsiteX1" fmla="*/ 8221 w 8221"/>
              <a:gd name="connsiteY1" fmla="*/ 0 h 10768"/>
              <a:gd name="connsiteX2" fmla="*/ 5195 w 8221"/>
              <a:gd name="connsiteY2" fmla="*/ 10168 h 10768"/>
              <a:gd name="connsiteX3" fmla="*/ 0 w 8221"/>
              <a:gd name="connsiteY3" fmla="*/ 10768 h 10768"/>
              <a:gd name="connsiteX0" fmla="*/ 0 w 10000"/>
              <a:gd name="connsiteY0" fmla="*/ 10000 h 10157"/>
              <a:gd name="connsiteX1" fmla="*/ 10000 w 10000"/>
              <a:gd name="connsiteY1" fmla="*/ 0 h 10157"/>
              <a:gd name="connsiteX2" fmla="*/ 8483 w 10000"/>
              <a:gd name="connsiteY2" fmla="*/ 10157 h 10157"/>
              <a:gd name="connsiteX3" fmla="*/ 0 w 10000"/>
              <a:gd name="connsiteY3" fmla="*/ 10000 h 10157"/>
              <a:gd name="connsiteX0" fmla="*/ 0 w 14387"/>
              <a:gd name="connsiteY0" fmla="*/ 9768 h 10157"/>
              <a:gd name="connsiteX1" fmla="*/ 14387 w 14387"/>
              <a:gd name="connsiteY1" fmla="*/ 0 h 10157"/>
              <a:gd name="connsiteX2" fmla="*/ 12870 w 14387"/>
              <a:gd name="connsiteY2" fmla="*/ 10157 h 10157"/>
              <a:gd name="connsiteX3" fmla="*/ 0 w 14387"/>
              <a:gd name="connsiteY3" fmla="*/ 9768 h 10157"/>
              <a:gd name="connsiteX0" fmla="*/ 0 w 14387"/>
              <a:gd name="connsiteY0" fmla="*/ 9768 h 17037"/>
              <a:gd name="connsiteX1" fmla="*/ 14387 w 14387"/>
              <a:gd name="connsiteY1" fmla="*/ 0 h 17037"/>
              <a:gd name="connsiteX2" fmla="*/ 6715 w 14387"/>
              <a:gd name="connsiteY2" fmla="*/ 17037 h 17037"/>
              <a:gd name="connsiteX3" fmla="*/ 0 w 14387"/>
              <a:gd name="connsiteY3" fmla="*/ 9768 h 17037"/>
              <a:gd name="connsiteX0" fmla="*/ 0 w 16576"/>
              <a:gd name="connsiteY0" fmla="*/ 8444 h 17037"/>
              <a:gd name="connsiteX1" fmla="*/ 16576 w 16576"/>
              <a:gd name="connsiteY1" fmla="*/ 0 h 17037"/>
              <a:gd name="connsiteX2" fmla="*/ 8904 w 16576"/>
              <a:gd name="connsiteY2" fmla="*/ 17037 h 17037"/>
              <a:gd name="connsiteX3" fmla="*/ 0 w 16576"/>
              <a:gd name="connsiteY3" fmla="*/ 8444 h 17037"/>
              <a:gd name="connsiteX0" fmla="*/ 0 w 16576"/>
              <a:gd name="connsiteY0" fmla="*/ 8444 h 15974"/>
              <a:gd name="connsiteX1" fmla="*/ 16576 w 16576"/>
              <a:gd name="connsiteY1" fmla="*/ 0 h 15974"/>
              <a:gd name="connsiteX2" fmla="*/ 6916 w 16576"/>
              <a:gd name="connsiteY2" fmla="*/ 15974 h 15974"/>
              <a:gd name="connsiteX3" fmla="*/ 0 w 16576"/>
              <a:gd name="connsiteY3" fmla="*/ 8444 h 15974"/>
            </a:gdLst>
            <a:ahLst/>
            <a:cxnLst>
              <a:cxn ang="0">
                <a:pos x="connsiteX0" y="connsiteY0"/>
              </a:cxn>
              <a:cxn ang="0">
                <a:pos x="connsiteX1" y="connsiteY1"/>
              </a:cxn>
              <a:cxn ang="0">
                <a:pos x="connsiteX2" y="connsiteY2"/>
              </a:cxn>
              <a:cxn ang="0">
                <a:pos x="connsiteX3" y="connsiteY3"/>
              </a:cxn>
            </a:cxnLst>
            <a:rect l="l" t="t" r="r" b="b"/>
            <a:pathLst>
              <a:path w="16576" h="15974">
                <a:moveTo>
                  <a:pt x="0" y="8444"/>
                </a:moveTo>
                <a:lnTo>
                  <a:pt x="16576" y="0"/>
                </a:lnTo>
                <a:lnTo>
                  <a:pt x="6916" y="15974"/>
                </a:lnTo>
                <a:lnTo>
                  <a:pt x="0" y="8444"/>
                </a:lnTo>
                <a:close/>
              </a:path>
            </a:pathLst>
          </a:custGeom>
          <a:solidFill>
            <a:schemeClr val="bg1"/>
          </a:solidFill>
          <a:ln w="15875">
            <a:solidFill>
              <a:srgbClr val="81B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picture containing food, fruit&#10;&#10;Description automatically generated">
            <a:extLst>
              <a:ext uri="{FF2B5EF4-FFF2-40B4-BE49-F238E27FC236}">
                <a16:creationId xmlns:a16="http://schemas.microsoft.com/office/drawing/2014/main" id="{0AB761A7-189D-4FD6-A87E-50D7BEF70F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43125" y1="31364" x2="35156" y2="34545"/>
                        <a14:backgroundMark x1="35156" y1="34545" x2="26563" y2="51818"/>
                        <a14:backgroundMark x1="26563" y1="51818" x2="26875" y2="61591"/>
                        <a14:backgroundMark x1="26875" y1="61591" x2="31250" y2="70455"/>
                        <a14:backgroundMark x1="31250" y1="70455" x2="45156" y2="81136"/>
                        <a14:backgroundMark x1="45156" y1="81136" x2="53125" y2="82727"/>
                        <a14:backgroundMark x1="53125" y1="82727" x2="67500" y2="72727"/>
                        <a14:backgroundMark x1="67500" y1="72727" x2="71875" y2="64318"/>
                        <a14:backgroundMark x1="71875" y1="64318" x2="73125" y2="54318"/>
                        <a14:backgroundMark x1="73125" y1="54318" x2="71563" y2="44773"/>
                        <a14:backgroundMark x1="71563" y1="44773" x2="67031" y2="36136"/>
                        <a14:backgroundMark x1="67031" y1="36136" x2="51094" y2="30455"/>
                        <a14:backgroundMark x1="51094" y1="30455" x2="44844" y2="30227"/>
                        <a14:backgroundMark x1="71406" y1="54773" x2="69688" y2="64545"/>
                        <a14:backgroundMark x1="69688" y1="64545" x2="65625" y2="72955"/>
                        <a14:backgroundMark x1="65625" y1="72955" x2="51875" y2="81591"/>
                        <a14:backgroundMark x1="31406" y1="41136" x2="28594" y2="51591"/>
                        <a14:backgroundMark x1="28594" y1="51591" x2="30312" y2="64545"/>
                      </a14:backgroundRemoval>
                    </a14:imgEffect>
                  </a14:imgLayer>
                </a14:imgProps>
              </a:ext>
              <a:ext uri="{28A0092B-C50C-407E-A947-70E740481C1C}">
                <a14:useLocalDpi xmlns:a14="http://schemas.microsoft.com/office/drawing/2010/main" val="0"/>
              </a:ext>
            </a:extLst>
          </a:blip>
          <a:srcRect l="29000" t="32141" r="30333" b="21724"/>
          <a:stretch/>
        </p:blipFill>
        <p:spPr>
          <a:xfrm>
            <a:off x="1098193" y="3013796"/>
            <a:ext cx="3243532" cy="2990962"/>
          </a:xfrm>
          <a:prstGeom prst="rect">
            <a:avLst/>
          </a:prstGeom>
        </p:spPr>
      </p:pic>
      <p:sp>
        <p:nvSpPr>
          <p:cNvPr id="7" name="Subtitle 2">
            <a:extLst>
              <a:ext uri="{FF2B5EF4-FFF2-40B4-BE49-F238E27FC236}">
                <a16:creationId xmlns:a16="http://schemas.microsoft.com/office/drawing/2014/main" id="{9E726877-2628-8041-AEF8-5841E09E4CAC}"/>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5" name="Picture 4">
            <a:extLst>
              <a:ext uri="{FF2B5EF4-FFF2-40B4-BE49-F238E27FC236}">
                <a16:creationId xmlns:a16="http://schemas.microsoft.com/office/drawing/2014/main" id="{22EBDC8D-46F8-0D87-9ED5-216CE27FB0B7}"/>
              </a:ext>
            </a:extLst>
          </p:cNvPr>
          <p:cNvPicPr>
            <a:picLocks noChangeAspect="1"/>
          </p:cNvPicPr>
          <p:nvPr/>
        </p:nvPicPr>
        <p:blipFill>
          <a:blip r:embed="rId5"/>
          <a:stretch>
            <a:fillRect/>
          </a:stretch>
        </p:blipFill>
        <p:spPr>
          <a:xfrm>
            <a:off x="5193030" y="2245406"/>
            <a:ext cx="6419850" cy="2990850"/>
          </a:xfrm>
          <a:prstGeom prst="rect">
            <a:avLst/>
          </a:prstGeom>
          <a:solidFill>
            <a:schemeClr val="bg1"/>
          </a:solidFill>
          <a:ln w="15875">
            <a:solidFill>
              <a:srgbClr val="81B436"/>
            </a:solidFill>
          </a:ln>
        </p:spPr>
      </p:pic>
    </p:spTree>
    <p:extLst>
      <p:ext uri="{BB962C8B-B14F-4D97-AF65-F5344CB8AC3E}">
        <p14:creationId xmlns:p14="http://schemas.microsoft.com/office/powerpoint/2010/main" val="4012293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1F5E6-AF05-42F5-948C-FD0466597D28}"/>
              </a:ext>
            </a:extLst>
          </p:cNvPr>
          <p:cNvSpPr txBox="1"/>
          <p:nvPr/>
        </p:nvSpPr>
        <p:spPr>
          <a:xfrm>
            <a:off x="579120" y="1594066"/>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b="1" dirty="0"/>
              <a:t>2. Quan </a:t>
            </a:r>
            <a:r>
              <a:rPr lang="en-US" b="1" dirty="0" err="1"/>
              <a:t>điểm</a:t>
            </a:r>
            <a:r>
              <a:rPr lang="en-US" b="1" dirty="0"/>
              <a:t> </a:t>
            </a:r>
            <a:r>
              <a:rPr lang="en-US" b="1" dirty="0" err="1"/>
              <a:t>hình</a:t>
            </a:r>
            <a:r>
              <a:rPr lang="en-US" b="1" dirty="0"/>
              <a:t> </a:t>
            </a:r>
            <a:r>
              <a:rPr lang="en-US" b="1" dirty="0" err="1"/>
              <a:t>thành</a:t>
            </a:r>
            <a:r>
              <a:rPr lang="en-US" b="1" dirty="0"/>
              <a:t>, </a:t>
            </a:r>
            <a:r>
              <a:rPr lang="en-US" b="1" dirty="0" err="1"/>
              <a:t>phát</a:t>
            </a:r>
            <a:r>
              <a:rPr lang="en-US" b="1" dirty="0"/>
              <a:t> </a:t>
            </a:r>
            <a:r>
              <a:rPr lang="en-US" b="1" dirty="0" err="1"/>
              <a:t>triển</a:t>
            </a:r>
            <a:r>
              <a:rPr lang="en-US" b="1" dirty="0"/>
              <a:t> </a:t>
            </a:r>
            <a:r>
              <a:rPr lang="en-US" b="1" dirty="0" err="1"/>
              <a:t>năng</a:t>
            </a:r>
            <a:r>
              <a:rPr lang="en-US" b="1" dirty="0"/>
              <a:t> </a:t>
            </a:r>
            <a:r>
              <a:rPr lang="en-US" b="1" dirty="0" err="1"/>
              <a:t>lực</a:t>
            </a:r>
            <a:r>
              <a:rPr lang="en-US" b="1" dirty="0"/>
              <a:t> </a:t>
            </a:r>
            <a:r>
              <a:rPr lang="en-US" b="1" dirty="0" err="1"/>
              <a:t>chung</a:t>
            </a:r>
            <a:endParaRPr lang="en-US" b="1" dirty="0"/>
          </a:p>
        </p:txBody>
      </p:sp>
      <p:pic>
        <p:nvPicPr>
          <p:cNvPr id="23" name="Picture 22" descr="A picture containing food, fruit&#10;&#10;Description automatically generated">
            <a:extLst>
              <a:ext uri="{FF2B5EF4-FFF2-40B4-BE49-F238E27FC236}">
                <a16:creationId xmlns:a16="http://schemas.microsoft.com/office/drawing/2014/main" id="{38FFF204-8EA3-4974-AD2F-A5B6FF65B3C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43125" y1="31364" x2="35156" y2="34545"/>
                        <a14:backgroundMark x1="35156" y1="34545" x2="26563" y2="51818"/>
                        <a14:backgroundMark x1="26563" y1="51818" x2="26875" y2="61591"/>
                        <a14:backgroundMark x1="26875" y1="61591" x2="31250" y2="70455"/>
                        <a14:backgroundMark x1="31250" y1="70455" x2="45156" y2="81136"/>
                        <a14:backgroundMark x1="45156" y1="81136" x2="53125" y2="82727"/>
                        <a14:backgroundMark x1="53125" y1="82727" x2="67500" y2="72727"/>
                        <a14:backgroundMark x1="67500" y1="72727" x2="71875" y2="64318"/>
                        <a14:backgroundMark x1="71875" y1="64318" x2="73125" y2="54318"/>
                        <a14:backgroundMark x1="73125" y1="54318" x2="71563" y2="44773"/>
                        <a14:backgroundMark x1="71563" y1="44773" x2="67031" y2="36136"/>
                        <a14:backgroundMark x1="67031" y1="36136" x2="51094" y2="30455"/>
                        <a14:backgroundMark x1="51094" y1="30455" x2="44844" y2="30227"/>
                        <a14:backgroundMark x1="71406" y1="54773" x2="69688" y2="64545"/>
                        <a14:backgroundMark x1="69688" y1="64545" x2="65625" y2="72955"/>
                        <a14:backgroundMark x1="65625" y1="72955" x2="51875" y2="81591"/>
                        <a14:backgroundMark x1="31406" y1="41136" x2="28594" y2="51591"/>
                        <a14:backgroundMark x1="28594" y1="51591" x2="30312" y2="64545"/>
                      </a14:backgroundRemoval>
                    </a14:imgEffect>
                  </a14:imgLayer>
                </a14:imgProps>
              </a:ext>
              <a:ext uri="{28A0092B-C50C-407E-A947-70E740481C1C}">
                <a14:useLocalDpi xmlns:a14="http://schemas.microsoft.com/office/drawing/2010/main" val="0"/>
              </a:ext>
            </a:extLst>
          </a:blip>
          <a:srcRect l="29000" t="32141" r="30333" b="21724"/>
          <a:stretch/>
        </p:blipFill>
        <p:spPr>
          <a:xfrm>
            <a:off x="7505180" y="2336298"/>
            <a:ext cx="3243532" cy="2990962"/>
          </a:xfrm>
          <a:prstGeom prst="rect">
            <a:avLst/>
          </a:prstGeom>
        </p:spPr>
      </p:pic>
      <p:sp>
        <p:nvSpPr>
          <p:cNvPr id="7" name="Subtitle 2">
            <a:extLst>
              <a:ext uri="{FF2B5EF4-FFF2-40B4-BE49-F238E27FC236}">
                <a16:creationId xmlns:a16="http://schemas.microsoft.com/office/drawing/2014/main" id="{68596FD2-F0F8-C346-BEFE-857F9C748503}"/>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sp>
        <p:nvSpPr>
          <p:cNvPr id="17" name="Flowchart: Extract 21">
            <a:extLst>
              <a:ext uri="{FF2B5EF4-FFF2-40B4-BE49-F238E27FC236}">
                <a16:creationId xmlns:a16="http://schemas.microsoft.com/office/drawing/2014/main" id="{6F7562DC-3027-8C4C-B585-3F1FF096F41D}"/>
              </a:ext>
            </a:extLst>
          </p:cNvPr>
          <p:cNvSpPr/>
          <p:nvPr/>
        </p:nvSpPr>
        <p:spPr>
          <a:xfrm rot="5400000" flipH="1">
            <a:off x="7210054" y="4910704"/>
            <a:ext cx="1083127" cy="1704110"/>
          </a:xfrm>
          <a:custGeom>
            <a:avLst/>
            <a:gdLst>
              <a:gd name="connsiteX0" fmla="*/ 0 w 10000"/>
              <a:gd name="connsiteY0" fmla="*/ 10000 h 10000"/>
              <a:gd name="connsiteX1" fmla="*/ 5000 w 10000"/>
              <a:gd name="connsiteY1" fmla="*/ 0 h 10000"/>
              <a:gd name="connsiteX2" fmla="*/ 10000 w 10000"/>
              <a:gd name="connsiteY2" fmla="*/ 10000 h 10000"/>
              <a:gd name="connsiteX3" fmla="*/ 0 w 10000"/>
              <a:gd name="connsiteY3" fmla="*/ 10000 h 10000"/>
              <a:gd name="connsiteX0" fmla="*/ 0 w 11101"/>
              <a:gd name="connsiteY0" fmla="*/ 10000 h 13180"/>
              <a:gd name="connsiteX1" fmla="*/ 5000 w 11101"/>
              <a:gd name="connsiteY1" fmla="*/ 0 h 13180"/>
              <a:gd name="connsiteX2" fmla="*/ 11101 w 11101"/>
              <a:gd name="connsiteY2" fmla="*/ 13180 h 13180"/>
              <a:gd name="connsiteX3" fmla="*/ 0 w 11101"/>
              <a:gd name="connsiteY3" fmla="*/ 10000 h 13180"/>
              <a:gd name="connsiteX0" fmla="*/ 0 w 9845"/>
              <a:gd name="connsiteY0" fmla="*/ 8183 h 13180"/>
              <a:gd name="connsiteX1" fmla="*/ 3744 w 9845"/>
              <a:gd name="connsiteY1" fmla="*/ 0 h 13180"/>
              <a:gd name="connsiteX2" fmla="*/ 9845 w 9845"/>
              <a:gd name="connsiteY2" fmla="*/ 13180 h 13180"/>
              <a:gd name="connsiteX3" fmla="*/ 0 w 9845"/>
              <a:gd name="connsiteY3" fmla="*/ 8183 h 13180"/>
              <a:gd name="connsiteX0" fmla="*/ 0 w 11105"/>
              <a:gd name="connsiteY0" fmla="*/ 7002 h 10000"/>
              <a:gd name="connsiteX1" fmla="*/ 4908 w 11105"/>
              <a:gd name="connsiteY1" fmla="*/ 0 h 10000"/>
              <a:gd name="connsiteX2" fmla="*/ 11105 w 11105"/>
              <a:gd name="connsiteY2" fmla="*/ 10000 h 10000"/>
              <a:gd name="connsiteX3" fmla="*/ 0 w 11105"/>
              <a:gd name="connsiteY3" fmla="*/ 7002 h 10000"/>
              <a:gd name="connsiteX0" fmla="*/ 0 w 21856"/>
              <a:gd name="connsiteY0" fmla="*/ 3508 h 10000"/>
              <a:gd name="connsiteX1" fmla="*/ 15659 w 21856"/>
              <a:gd name="connsiteY1" fmla="*/ 0 h 10000"/>
              <a:gd name="connsiteX2" fmla="*/ 21856 w 21856"/>
              <a:gd name="connsiteY2" fmla="*/ 10000 h 10000"/>
              <a:gd name="connsiteX3" fmla="*/ 0 w 21856"/>
              <a:gd name="connsiteY3" fmla="*/ 3508 h 10000"/>
              <a:gd name="connsiteX0" fmla="*/ 0 w 15659"/>
              <a:gd name="connsiteY0" fmla="*/ 3508 h 5629"/>
              <a:gd name="connsiteX1" fmla="*/ 15659 w 15659"/>
              <a:gd name="connsiteY1" fmla="*/ 0 h 5629"/>
              <a:gd name="connsiteX2" fmla="*/ 4070 w 15659"/>
              <a:gd name="connsiteY2" fmla="*/ 5629 h 5629"/>
              <a:gd name="connsiteX3" fmla="*/ 0 w 15659"/>
              <a:gd name="connsiteY3" fmla="*/ 3508 h 5629"/>
              <a:gd name="connsiteX0" fmla="*/ 0 w 10000"/>
              <a:gd name="connsiteY0" fmla="*/ 6232 h 10503"/>
              <a:gd name="connsiteX1" fmla="*/ 10000 w 10000"/>
              <a:gd name="connsiteY1" fmla="*/ 0 h 10503"/>
              <a:gd name="connsiteX2" fmla="*/ 2401 w 10000"/>
              <a:gd name="connsiteY2" fmla="*/ 10503 h 10503"/>
              <a:gd name="connsiteX3" fmla="*/ 0 w 10000"/>
              <a:gd name="connsiteY3" fmla="*/ 6232 h 10503"/>
              <a:gd name="connsiteX0" fmla="*/ 0 w 10000"/>
              <a:gd name="connsiteY0" fmla="*/ 6232 h 9656"/>
              <a:gd name="connsiteX1" fmla="*/ 10000 w 10000"/>
              <a:gd name="connsiteY1" fmla="*/ 0 h 9656"/>
              <a:gd name="connsiteX2" fmla="*/ 4987 w 10000"/>
              <a:gd name="connsiteY2" fmla="*/ 9656 h 9656"/>
              <a:gd name="connsiteX3" fmla="*/ 0 w 10000"/>
              <a:gd name="connsiteY3" fmla="*/ 6232 h 9656"/>
              <a:gd name="connsiteX0" fmla="*/ 0 w 8694"/>
              <a:gd name="connsiteY0" fmla="*/ 8245 h 11791"/>
              <a:gd name="connsiteX1" fmla="*/ 8694 w 8694"/>
              <a:gd name="connsiteY1" fmla="*/ 0 h 11791"/>
              <a:gd name="connsiteX2" fmla="*/ 4987 w 8694"/>
              <a:gd name="connsiteY2" fmla="*/ 11791 h 11791"/>
              <a:gd name="connsiteX3" fmla="*/ 0 w 8694"/>
              <a:gd name="connsiteY3" fmla="*/ 8245 h 11791"/>
              <a:gd name="connsiteX0" fmla="*/ 0 w 10412"/>
              <a:gd name="connsiteY0" fmla="*/ 8778 h 10000"/>
              <a:gd name="connsiteX1" fmla="*/ 10412 w 10412"/>
              <a:gd name="connsiteY1" fmla="*/ 0 h 10000"/>
              <a:gd name="connsiteX2" fmla="*/ 6148 w 10412"/>
              <a:gd name="connsiteY2" fmla="*/ 10000 h 10000"/>
              <a:gd name="connsiteX3" fmla="*/ 0 w 10412"/>
              <a:gd name="connsiteY3" fmla="*/ 8778 h 10000"/>
              <a:gd name="connsiteX0" fmla="*/ 0 w 8874"/>
              <a:gd name="connsiteY0" fmla="*/ 10638 h 10638"/>
              <a:gd name="connsiteX1" fmla="*/ 8874 w 8874"/>
              <a:gd name="connsiteY1" fmla="*/ 0 h 10638"/>
              <a:gd name="connsiteX2" fmla="*/ 4610 w 8874"/>
              <a:gd name="connsiteY2" fmla="*/ 10000 h 10638"/>
              <a:gd name="connsiteX3" fmla="*/ 0 w 8874"/>
              <a:gd name="connsiteY3" fmla="*/ 10638 h 10638"/>
              <a:gd name="connsiteX0" fmla="*/ 0 w 8221"/>
              <a:gd name="connsiteY0" fmla="*/ 10768 h 10768"/>
              <a:gd name="connsiteX1" fmla="*/ 8221 w 8221"/>
              <a:gd name="connsiteY1" fmla="*/ 0 h 10768"/>
              <a:gd name="connsiteX2" fmla="*/ 5195 w 8221"/>
              <a:gd name="connsiteY2" fmla="*/ 10168 h 10768"/>
              <a:gd name="connsiteX3" fmla="*/ 0 w 8221"/>
              <a:gd name="connsiteY3" fmla="*/ 10768 h 10768"/>
              <a:gd name="connsiteX0" fmla="*/ 0 w 10000"/>
              <a:gd name="connsiteY0" fmla="*/ 10000 h 10157"/>
              <a:gd name="connsiteX1" fmla="*/ 10000 w 10000"/>
              <a:gd name="connsiteY1" fmla="*/ 0 h 10157"/>
              <a:gd name="connsiteX2" fmla="*/ 8483 w 10000"/>
              <a:gd name="connsiteY2" fmla="*/ 10157 h 10157"/>
              <a:gd name="connsiteX3" fmla="*/ 0 w 10000"/>
              <a:gd name="connsiteY3" fmla="*/ 10000 h 10157"/>
            </a:gdLst>
            <a:ahLst/>
            <a:cxnLst>
              <a:cxn ang="0">
                <a:pos x="connsiteX0" y="connsiteY0"/>
              </a:cxn>
              <a:cxn ang="0">
                <a:pos x="connsiteX1" y="connsiteY1"/>
              </a:cxn>
              <a:cxn ang="0">
                <a:pos x="connsiteX2" y="connsiteY2"/>
              </a:cxn>
              <a:cxn ang="0">
                <a:pos x="connsiteX3" y="connsiteY3"/>
              </a:cxn>
            </a:cxnLst>
            <a:rect l="l" t="t" r="r" b="b"/>
            <a:pathLst>
              <a:path w="10000" h="10157">
                <a:moveTo>
                  <a:pt x="0" y="10000"/>
                </a:moveTo>
                <a:lnTo>
                  <a:pt x="10000" y="0"/>
                </a:lnTo>
                <a:lnTo>
                  <a:pt x="8483" y="10157"/>
                </a:lnTo>
                <a:lnTo>
                  <a:pt x="0" y="10000"/>
                </a:lnTo>
                <a:close/>
              </a:path>
            </a:pathLst>
          </a:custGeom>
          <a:solidFill>
            <a:schemeClr val="bg1"/>
          </a:solidFill>
          <a:ln w="15875">
            <a:solidFill>
              <a:srgbClr val="81B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0B88F2-468C-0C24-4C73-F6F758882FC4}"/>
              </a:ext>
            </a:extLst>
          </p:cNvPr>
          <p:cNvPicPr>
            <a:picLocks noChangeAspect="1"/>
          </p:cNvPicPr>
          <p:nvPr/>
        </p:nvPicPr>
        <p:blipFill>
          <a:blip r:embed="rId5"/>
          <a:stretch>
            <a:fillRect/>
          </a:stretch>
        </p:blipFill>
        <p:spPr>
          <a:xfrm>
            <a:off x="389226" y="3028558"/>
            <a:ext cx="6619875" cy="3362325"/>
          </a:xfrm>
          <a:prstGeom prst="rect">
            <a:avLst/>
          </a:prstGeom>
          <a:solidFill>
            <a:schemeClr val="bg1"/>
          </a:solidFill>
          <a:ln w="15875">
            <a:solidFill>
              <a:srgbClr val="81B436"/>
            </a:solidFill>
          </a:ln>
        </p:spPr>
      </p:pic>
    </p:spTree>
    <p:extLst>
      <p:ext uri="{BB962C8B-B14F-4D97-AF65-F5344CB8AC3E}">
        <p14:creationId xmlns:p14="http://schemas.microsoft.com/office/powerpoint/2010/main" val="3836781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1F5E6-AF05-42F5-948C-FD0466597D28}"/>
              </a:ext>
            </a:extLst>
          </p:cNvPr>
          <p:cNvSpPr txBox="1"/>
          <p:nvPr/>
        </p:nvSpPr>
        <p:spPr>
          <a:xfrm>
            <a:off x="700874" y="1594066"/>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b="1" dirty="0"/>
              <a:t>3. Q</a:t>
            </a:r>
            <a:r>
              <a:rPr lang="vi-VN" b="1" dirty="0"/>
              <a:t>uan điểm </a:t>
            </a:r>
            <a:r>
              <a:rPr lang="en-US" b="1" dirty="0" err="1"/>
              <a:t>hình</a:t>
            </a:r>
            <a:r>
              <a:rPr lang="en-US" b="1" dirty="0"/>
              <a:t> </a:t>
            </a:r>
            <a:r>
              <a:rPr lang="en-US" b="1" dirty="0" err="1"/>
              <a:t>thành</a:t>
            </a:r>
            <a:r>
              <a:rPr lang="en-US" b="1" dirty="0"/>
              <a:t>, </a:t>
            </a:r>
            <a:r>
              <a:rPr lang="en-US" b="1" dirty="0" err="1"/>
              <a:t>phát</a:t>
            </a:r>
            <a:r>
              <a:rPr lang="en-US" b="1" dirty="0"/>
              <a:t> </a:t>
            </a:r>
            <a:r>
              <a:rPr lang="en-US" b="1" dirty="0" err="1"/>
              <a:t>triển</a:t>
            </a:r>
            <a:r>
              <a:rPr lang="en-US" b="1" dirty="0"/>
              <a:t> </a:t>
            </a:r>
            <a:r>
              <a:rPr lang="en-US" b="1" dirty="0" err="1"/>
              <a:t>năng</a:t>
            </a:r>
            <a:r>
              <a:rPr lang="en-US" b="1" dirty="0"/>
              <a:t> </a:t>
            </a:r>
            <a:r>
              <a:rPr lang="en-US" b="1" dirty="0" err="1"/>
              <a:t>lực</a:t>
            </a:r>
            <a:r>
              <a:rPr lang="en-US" b="1" dirty="0"/>
              <a:t> </a:t>
            </a:r>
            <a:r>
              <a:rPr lang="en-US" b="1" dirty="0" err="1"/>
              <a:t>thể</a:t>
            </a:r>
            <a:r>
              <a:rPr lang="en-US" b="1" dirty="0"/>
              <a:t> </a:t>
            </a:r>
            <a:r>
              <a:rPr lang="en-US" b="1" dirty="0" err="1"/>
              <a:t>chất</a:t>
            </a:r>
            <a:endParaRPr lang="en-US" b="1" dirty="0"/>
          </a:p>
        </p:txBody>
      </p:sp>
      <p:sp>
        <p:nvSpPr>
          <p:cNvPr id="21" name="Rectangle 20">
            <a:extLst>
              <a:ext uri="{FF2B5EF4-FFF2-40B4-BE49-F238E27FC236}">
                <a16:creationId xmlns:a16="http://schemas.microsoft.com/office/drawing/2014/main" id="{5AC544E6-0B3E-4CE2-BF78-E7F26E010E19}"/>
              </a:ext>
            </a:extLst>
          </p:cNvPr>
          <p:cNvSpPr/>
          <p:nvPr/>
        </p:nvSpPr>
        <p:spPr>
          <a:xfrm>
            <a:off x="1023605" y="2122181"/>
            <a:ext cx="8748669" cy="1393604"/>
          </a:xfrm>
          <a:prstGeom prst="rect">
            <a:avLst/>
          </a:prstGeom>
        </p:spPr>
        <p:txBody>
          <a:bodyPr vert="horz" lIns="91440" tIns="45720" rIns="91440" bIns="45720" rtlCol="0" anchor="ctr">
            <a:noAutofit/>
          </a:bodyPr>
          <a:lstStyle/>
          <a:p>
            <a:pPr marL="342900" indent="-342900" algn="just">
              <a:lnSpc>
                <a:spcPct val="150000"/>
              </a:lnSpc>
              <a:buClr>
                <a:srgbClr val="0F6FC6"/>
              </a:buClr>
              <a:buSzPct val="100000"/>
              <a:buFont typeface="Symbol" pitchFamily="2" charset="2"/>
              <a:buChar char="·"/>
            </a:pPr>
            <a:r>
              <a:rPr lang="en-US" sz="2400" dirty="0" err="1">
                <a:solidFill>
                  <a:schemeClr val="accent5">
                    <a:lumMod val="50000"/>
                  </a:schemeClr>
                </a:solidFill>
                <a:latin typeface="Candara"/>
                <a:sym typeface="Symbol" panose="05050102010706020507" pitchFamily="18" charset="2"/>
              </a:rPr>
              <a:t>Năng</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lực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chăm</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sóc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sức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khoẻ</a:t>
            </a:r>
            <a:endParaRPr lang="en-US" sz="2400" dirty="0">
              <a:solidFill>
                <a:schemeClr val="accent5">
                  <a:lumMod val="50000"/>
                </a:schemeClr>
              </a:solidFill>
              <a:latin typeface="Candara"/>
              <a:sym typeface="Symbol" panose="05050102010706020507" pitchFamily="18" charset="2"/>
            </a:endParaRPr>
          </a:p>
          <a:p>
            <a:pPr marL="342900" indent="-342900" algn="just">
              <a:lnSpc>
                <a:spcPct val="150000"/>
              </a:lnSpc>
              <a:buClr>
                <a:srgbClr val="0F6FC6"/>
              </a:buClr>
              <a:buSzPct val="100000"/>
              <a:buFont typeface="Symbol" pitchFamily="2" charset="2"/>
              <a:buChar char="·"/>
            </a:pPr>
            <a:r>
              <a:rPr lang="en-US" sz="2400" dirty="0" err="1">
                <a:solidFill>
                  <a:schemeClr val="accent5">
                    <a:lumMod val="50000"/>
                  </a:schemeClr>
                </a:solidFill>
                <a:latin typeface="Candara"/>
                <a:sym typeface="Symbol" panose="05050102010706020507" pitchFamily="18" charset="2"/>
              </a:rPr>
              <a:t>Năng</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lực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vận</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động</a:t>
            </a:r>
            <a:r>
              <a:rPr lang="en-US" sz="2400" dirty="0">
                <a:solidFill>
                  <a:schemeClr val="accent5">
                    <a:lumMod val="50000"/>
                  </a:schemeClr>
                </a:solidFill>
                <a:latin typeface="Candara"/>
                <a:sym typeface="Symbol" panose="05050102010706020507" pitchFamily="18" charset="2"/>
              </a:rPr>
              <a:t> c</a:t>
            </a:r>
            <a:r>
              <a:rPr lang="vi-VN" sz="2400" dirty="0">
                <a:solidFill>
                  <a:schemeClr val="accent5">
                    <a:lumMod val="50000"/>
                  </a:schemeClr>
                </a:solidFill>
                <a:latin typeface="Candara"/>
                <a:sym typeface="Symbol" panose="05050102010706020507" pitchFamily="18" charset="2"/>
              </a:rPr>
              <a:t>ơ</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bản</a:t>
            </a:r>
            <a:endParaRPr lang="en-US" sz="2400" dirty="0">
              <a:solidFill>
                <a:schemeClr val="accent5">
                  <a:lumMod val="50000"/>
                </a:schemeClr>
              </a:solidFill>
              <a:latin typeface="Candara"/>
              <a:sym typeface="Symbol" panose="05050102010706020507" pitchFamily="18" charset="2"/>
            </a:endParaRPr>
          </a:p>
          <a:p>
            <a:pPr marL="342900" indent="-342900" algn="just">
              <a:lnSpc>
                <a:spcPct val="150000"/>
              </a:lnSpc>
              <a:buClr>
                <a:srgbClr val="0F6FC6"/>
              </a:buClr>
              <a:buSzPct val="100000"/>
              <a:buFont typeface="Symbol" pitchFamily="2" charset="2"/>
              <a:buChar char="·"/>
            </a:pPr>
            <a:r>
              <a:rPr lang="en-US" sz="2400" dirty="0" err="1">
                <a:solidFill>
                  <a:schemeClr val="accent5">
                    <a:lumMod val="50000"/>
                  </a:schemeClr>
                </a:solidFill>
                <a:latin typeface="Candara"/>
                <a:sym typeface="Symbol" panose="05050102010706020507" pitchFamily="18" charset="2"/>
              </a:rPr>
              <a:t>Năng</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lực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hoạt</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động</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thể</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dục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thể</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thao</a:t>
            </a:r>
            <a:endParaRPr lang="en-US" sz="2400" dirty="0">
              <a:solidFill>
                <a:schemeClr val="accent5">
                  <a:lumMod val="50000"/>
                </a:schemeClr>
              </a:solidFill>
              <a:latin typeface="Candara"/>
            </a:endParaRPr>
          </a:p>
        </p:txBody>
      </p:sp>
      <p:sp>
        <p:nvSpPr>
          <p:cNvPr id="23" name="Rectangle 22">
            <a:extLst>
              <a:ext uri="{FF2B5EF4-FFF2-40B4-BE49-F238E27FC236}">
                <a16:creationId xmlns:a16="http://schemas.microsoft.com/office/drawing/2014/main" id="{45641898-193A-444B-AEBE-585C8F589C33}"/>
              </a:ext>
            </a:extLst>
          </p:cNvPr>
          <p:cNvSpPr/>
          <p:nvPr/>
        </p:nvSpPr>
        <p:spPr>
          <a:xfrm>
            <a:off x="700872" y="2943078"/>
            <a:ext cx="8748669" cy="572707"/>
          </a:xfrm>
          <a:prstGeom prst="rect">
            <a:avLst/>
          </a:prstGeom>
        </p:spPr>
        <p:txBody>
          <a:bodyPr vert="horz" lIns="91440" tIns="45720" rIns="91440" bIns="45720" rtlCol="0" anchor="ctr">
            <a:noAutofit/>
          </a:bodyPr>
          <a:lstStyle/>
          <a:p>
            <a:pPr algn="just">
              <a:buClr>
                <a:srgbClr val="0F6FC6"/>
              </a:buClr>
              <a:buSzPct val="100000"/>
            </a:pPr>
            <a:endParaRPr lang="en-US" sz="2400" dirty="0">
              <a:solidFill>
                <a:schemeClr val="accent5">
                  <a:lumMod val="50000"/>
                </a:schemeClr>
              </a:solidFill>
              <a:latin typeface="Candara"/>
            </a:endParaRPr>
          </a:p>
        </p:txBody>
      </p:sp>
      <p:pic>
        <p:nvPicPr>
          <p:cNvPr id="8" name="Picture 7">
            <a:extLst>
              <a:ext uri="{FF2B5EF4-FFF2-40B4-BE49-F238E27FC236}">
                <a16:creationId xmlns:a16="http://schemas.microsoft.com/office/drawing/2014/main" id="{449EFA22-7C0E-5643-B8A8-7610E4607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832" y="3694623"/>
            <a:ext cx="2779682" cy="2757965"/>
          </a:xfrm>
          <a:prstGeom prst="ellipse">
            <a:avLst/>
          </a:prstGeom>
          <a:ln>
            <a:noFill/>
          </a:ln>
          <a:effectLst>
            <a:softEdge rad="112500"/>
          </a:effectLst>
        </p:spPr>
      </p:pic>
      <p:sp>
        <p:nvSpPr>
          <p:cNvPr id="10" name="Subtitle 2">
            <a:extLst>
              <a:ext uri="{FF2B5EF4-FFF2-40B4-BE49-F238E27FC236}">
                <a16:creationId xmlns:a16="http://schemas.microsoft.com/office/drawing/2014/main" id="{BF22C463-C38C-694A-A807-9DF617751953}"/>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spTree>
    <p:extLst>
      <p:ext uri="{BB962C8B-B14F-4D97-AF65-F5344CB8AC3E}">
        <p14:creationId xmlns:p14="http://schemas.microsoft.com/office/powerpoint/2010/main" val="1236495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1F5E6-AF05-42F5-948C-FD0466597D28}"/>
              </a:ext>
            </a:extLst>
          </p:cNvPr>
          <p:cNvSpPr txBox="1"/>
          <p:nvPr/>
        </p:nvSpPr>
        <p:spPr>
          <a:xfrm>
            <a:off x="579120" y="1407753"/>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b="1" dirty="0"/>
              <a:t>3. </a:t>
            </a:r>
            <a:r>
              <a:rPr lang="vi-VN" b="1" dirty="0"/>
              <a:t>Quan điểm </a:t>
            </a:r>
            <a:r>
              <a:rPr lang="en-US" b="1" dirty="0" err="1"/>
              <a:t>hình</a:t>
            </a:r>
            <a:r>
              <a:rPr lang="en-US" b="1" dirty="0"/>
              <a:t> </a:t>
            </a:r>
            <a:r>
              <a:rPr lang="en-US" b="1" dirty="0" err="1"/>
              <a:t>thành</a:t>
            </a:r>
            <a:r>
              <a:rPr lang="en-US" b="1" dirty="0"/>
              <a:t>, </a:t>
            </a:r>
            <a:r>
              <a:rPr lang="en-US" b="1" dirty="0" err="1"/>
              <a:t>phát</a:t>
            </a:r>
            <a:r>
              <a:rPr lang="en-US" b="1" dirty="0"/>
              <a:t> </a:t>
            </a:r>
            <a:r>
              <a:rPr lang="en-US" b="1" dirty="0" err="1"/>
              <a:t>triển</a:t>
            </a:r>
            <a:r>
              <a:rPr lang="en-US" b="1" dirty="0"/>
              <a:t> </a:t>
            </a:r>
            <a:r>
              <a:rPr lang="en-US" b="1" dirty="0" err="1"/>
              <a:t>năng</a:t>
            </a:r>
            <a:r>
              <a:rPr lang="en-US" b="1" dirty="0"/>
              <a:t> </a:t>
            </a:r>
            <a:r>
              <a:rPr lang="en-US" b="1" dirty="0" err="1"/>
              <a:t>lực</a:t>
            </a:r>
            <a:r>
              <a:rPr lang="en-US" b="1" dirty="0"/>
              <a:t> </a:t>
            </a:r>
            <a:r>
              <a:rPr lang="en-US" b="1" dirty="0" err="1"/>
              <a:t>thể</a:t>
            </a:r>
            <a:r>
              <a:rPr lang="en-US" b="1" dirty="0"/>
              <a:t> </a:t>
            </a:r>
            <a:r>
              <a:rPr lang="en-US" b="1" dirty="0" err="1"/>
              <a:t>chất</a:t>
            </a:r>
            <a:endParaRPr lang="en-US" b="1" dirty="0"/>
          </a:p>
        </p:txBody>
      </p:sp>
      <p:sp>
        <p:nvSpPr>
          <p:cNvPr id="21" name="Rectangle 20">
            <a:extLst>
              <a:ext uri="{FF2B5EF4-FFF2-40B4-BE49-F238E27FC236}">
                <a16:creationId xmlns:a16="http://schemas.microsoft.com/office/drawing/2014/main" id="{5AC544E6-0B3E-4CE2-BF78-E7F26E010E19}"/>
              </a:ext>
            </a:extLst>
          </p:cNvPr>
          <p:cNvSpPr/>
          <p:nvPr/>
        </p:nvSpPr>
        <p:spPr>
          <a:xfrm>
            <a:off x="579120" y="1871173"/>
            <a:ext cx="11074740" cy="428682"/>
          </a:xfrm>
          <a:prstGeom prst="rect">
            <a:avLst/>
          </a:prstGeom>
        </p:spPr>
        <p:txBody>
          <a:bodyPr vert="horz" lIns="91440" tIns="45720" rIns="91440" bIns="45720" rtlCol="0" anchor="ctr">
            <a:noAutofit/>
          </a:bodyPr>
          <a:lstStyle/>
          <a:p>
            <a:pPr algn="just">
              <a:buClr>
                <a:srgbClr val="0F6FC6"/>
              </a:buClr>
              <a:buSzPct val="100000"/>
            </a:pPr>
            <a:r>
              <a:rPr lang="vi-VN" sz="2400" dirty="0">
                <a:solidFill>
                  <a:schemeClr val="accent1">
                    <a:lumMod val="75000"/>
                  </a:schemeClr>
                </a:solidFill>
                <a:latin typeface="Candara"/>
                <a:sym typeface="Symbol" panose="05050102010706020507" pitchFamily="18" charset="2"/>
              </a:rPr>
              <a:t></a:t>
            </a:r>
            <a:r>
              <a:rPr lang="en-US" sz="2400" dirty="0">
                <a:solidFill>
                  <a:schemeClr val="accent1">
                    <a:lumMod val="75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Năng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lực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chăm</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sóc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sức</a:t>
            </a:r>
            <a:r>
              <a:rPr lang="en-US" sz="2400" b="1" dirty="0">
                <a:solidFill>
                  <a:schemeClr val="accent5">
                    <a:lumMod val="50000"/>
                  </a:schemeClr>
                </a:solidFill>
                <a:latin typeface="Candara"/>
                <a:sym typeface="Symbol" panose="05050102010706020507" pitchFamily="18" charset="2"/>
              </a:rPr>
              <a:t> </a:t>
            </a:r>
            <a:r>
              <a:rPr lang="en-US" sz="2400" b="1" err="1">
                <a:solidFill>
                  <a:schemeClr val="accent5">
                    <a:lumMod val="50000"/>
                  </a:schemeClr>
                </a:solidFill>
                <a:latin typeface="Candara"/>
                <a:sym typeface="Symbol" panose="05050102010706020507" pitchFamily="18" charset="2"/>
              </a:rPr>
              <a:t>khoẻ</a:t>
            </a:r>
            <a:r>
              <a:rPr lang="en-US" sz="2400" b="1">
                <a:solidFill>
                  <a:schemeClr val="accent5">
                    <a:lumMod val="50000"/>
                  </a:schemeClr>
                </a:solidFill>
                <a:latin typeface="Candara"/>
                <a:sym typeface="Symbol" panose="05050102010706020507" pitchFamily="18" charset="2"/>
              </a:rPr>
              <a:t>:</a:t>
            </a:r>
            <a:endParaRPr lang="en-US" sz="2400" dirty="0">
              <a:solidFill>
                <a:schemeClr val="accent5">
                  <a:lumMod val="50000"/>
                </a:schemeClr>
              </a:solidFill>
              <a:latin typeface="Candara"/>
            </a:endParaRPr>
          </a:p>
        </p:txBody>
      </p:sp>
      <p:sp>
        <p:nvSpPr>
          <p:cNvPr id="7" name="Subtitle 2">
            <a:extLst>
              <a:ext uri="{FF2B5EF4-FFF2-40B4-BE49-F238E27FC236}">
                <a16:creationId xmlns:a16="http://schemas.microsoft.com/office/drawing/2014/main" id="{594A721F-4669-9947-A894-5361515D39CA}"/>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8" name="Picture 7">
            <a:extLst>
              <a:ext uri="{FF2B5EF4-FFF2-40B4-BE49-F238E27FC236}">
                <a16:creationId xmlns:a16="http://schemas.microsoft.com/office/drawing/2014/main" id="{F111113E-4DD2-DA26-97EC-3E3CD5D14F36}"/>
              </a:ext>
            </a:extLst>
          </p:cNvPr>
          <p:cNvPicPr>
            <a:picLocks noChangeAspect="1"/>
          </p:cNvPicPr>
          <p:nvPr/>
        </p:nvPicPr>
        <p:blipFill>
          <a:blip r:embed="rId3"/>
          <a:stretch>
            <a:fillRect/>
          </a:stretch>
        </p:blipFill>
        <p:spPr>
          <a:xfrm>
            <a:off x="579120" y="2299855"/>
            <a:ext cx="4981575" cy="4410075"/>
          </a:xfrm>
          <a:prstGeom prst="rect">
            <a:avLst/>
          </a:prstGeom>
        </p:spPr>
      </p:pic>
      <p:pic>
        <p:nvPicPr>
          <p:cNvPr id="11" name="Picture 10">
            <a:extLst>
              <a:ext uri="{FF2B5EF4-FFF2-40B4-BE49-F238E27FC236}">
                <a16:creationId xmlns:a16="http://schemas.microsoft.com/office/drawing/2014/main" id="{9C972FA0-8E60-EE44-8E53-547284E08DD4}"/>
              </a:ext>
            </a:extLst>
          </p:cNvPr>
          <p:cNvPicPr>
            <a:picLocks noChangeAspect="1"/>
          </p:cNvPicPr>
          <p:nvPr/>
        </p:nvPicPr>
        <p:blipFill>
          <a:blip r:embed="rId4"/>
          <a:stretch>
            <a:fillRect/>
          </a:stretch>
        </p:blipFill>
        <p:spPr>
          <a:xfrm>
            <a:off x="5753234" y="2594819"/>
            <a:ext cx="6070332" cy="2911402"/>
          </a:xfrm>
          <a:prstGeom prst="rect">
            <a:avLst/>
          </a:prstGeom>
        </p:spPr>
      </p:pic>
    </p:spTree>
    <p:extLst>
      <p:ext uri="{BB962C8B-B14F-4D97-AF65-F5344CB8AC3E}">
        <p14:creationId xmlns:p14="http://schemas.microsoft.com/office/powerpoint/2010/main" val="6855934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1F5E6-AF05-42F5-948C-FD0466597D28}"/>
              </a:ext>
            </a:extLst>
          </p:cNvPr>
          <p:cNvSpPr txBox="1"/>
          <p:nvPr/>
        </p:nvSpPr>
        <p:spPr>
          <a:xfrm>
            <a:off x="579120" y="1508128"/>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b="1" dirty="0"/>
              <a:t>3. </a:t>
            </a:r>
            <a:r>
              <a:rPr lang="vi-VN" b="1" dirty="0"/>
              <a:t>Quan điểm </a:t>
            </a:r>
            <a:r>
              <a:rPr lang="en-US" b="1" dirty="0" err="1"/>
              <a:t>hình</a:t>
            </a:r>
            <a:r>
              <a:rPr lang="en-US" b="1" dirty="0"/>
              <a:t> </a:t>
            </a:r>
            <a:r>
              <a:rPr lang="en-US" b="1" dirty="0" err="1"/>
              <a:t>thành</a:t>
            </a:r>
            <a:r>
              <a:rPr lang="en-US" b="1" dirty="0"/>
              <a:t>, </a:t>
            </a:r>
            <a:r>
              <a:rPr lang="en-US" b="1" dirty="0" err="1"/>
              <a:t>phát</a:t>
            </a:r>
            <a:r>
              <a:rPr lang="en-US" b="1" dirty="0"/>
              <a:t> </a:t>
            </a:r>
            <a:r>
              <a:rPr lang="en-US" b="1" dirty="0" err="1"/>
              <a:t>triển</a:t>
            </a:r>
            <a:r>
              <a:rPr lang="en-US" b="1" dirty="0"/>
              <a:t> </a:t>
            </a:r>
            <a:r>
              <a:rPr lang="en-US" b="1" dirty="0" err="1"/>
              <a:t>năng</a:t>
            </a:r>
            <a:r>
              <a:rPr lang="en-US" b="1" dirty="0"/>
              <a:t> </a:t>
            </a:r>
            <a:r>
              <a:rPr lang="en-US" b="1" dirty="0" err="1"/>
              <a:t>lực</a:t>
            </a:r>
            <a:r>
              <a:rPr lang="en-US" b="1" dirty="0"/>
              <a:t> </a:t>
            </a:r>
            <a:r>
              <a:rPr lang="en-US" b="1" dirty="0" err="1"/>
              <a:t>thể</a:t>
            </a:r>
            <a:r>
              <a:rPr lang="en-US" b="1" dirty="0"/>
              <a:t> </a:t>
            </a:r>
            <a:r>
              <a:rPr lang="en-US" b="1" dirty="0" err="1"/>
              <a:t>chất</a:t>
            </a:r>
            <a:endParaRPr lang="en-US" b="1" dirty="0"/>
          </a:p>
        </p:txBody>
      </p:sp>
      <p:sp>
        <p:nvSpPr>
          <p:cNvPr id="21" name="Rectangle 20">
            <a:extLst>
              <a:ext uri="{FF2B5EF4-FFF2-40B4-BE49-F238E27FC236}">
                <a16:creationId xmlns:a16="http://schemas.microsoft.com/office/drawing/2014/main" id="{5AC544E6-0B3E-4CE2-BF78-E7F26E010E19}"/>
              </a:ext>
            </a:extLst>
          </p:cNvPr>
          <p:cNvSpPr/>
          <p:nvPr/>
        </p:nvSpPr>
        <p:spPr>
          <a:xfrm>
            <a:off x="718122" y="2062342"/>
            <a:ext cx="4106163" cy="1047284"/>
          </a:xfrm>
          <a:prstGeom prst="rect">
            <a:avLst/>
          </a:prstGeom>
        </p:spPr>
        <p:txBody>
          <a:bodyPr vert="horz" lIns="91440" tIns="45720" rIns="91440" bIns="45720" rtlCol="0" anchor="ctr">
            <a:noAutofit/>
          </a:bodyPr>
          <a:lstStyle/>
          <a:p>
            <a:pPr marL="342900" indent="-342900" algn="just">
              <a:buClr>
                <a:srgbClr val="0F6FC6"/>
              </a:buClr>
              <a:buSzPct val="100000"/>
              <a:buFont typeface="Symbol" pitchFamily="2" charset="2"/>
              <a:buChar char="·"/>
            </a:pPr>
            <a:r>
              <a:rPr lang="en-US" sz="2400" b="1" dirty="0" err="1">
                <a:solidFill>
                  <a:schemeClr val="accent5">
                    <a:lumMod val="50000"/>
                  </a:schemeClr>
                </a:solidFill>
                <a:latin typeface="Candara"/>
                <a:sym typeface="Symbol" panose="05050102010706020507" pitchFamily="18" charset="2"/>
              </a:rPr>
              <a:t>Năng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lực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vận</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động</a:t>
            </a:r>
            <a:r>
              <a:rPr lang="en-US" sz="2400" b="1" dirty="0">
                <a:solidFill>
                  <a:schemeClr val="accent5">
                    <a:lumMod val="50000"/>
                  </a:schemeClr>
                </a:solidFill>
                <a:latin typeface="Candara"/>
                <a:sym typeface="Symbol" panose="05050102010706020507" pitchFamily="18" charset="2"/>
              </a:rPr>
              <a:t> c</a:t>
            </a:r>
            <a:r>
              <a:rPr lang="vi-VN" sz="2400" b="1" dirty="0">
                <a:solidFill>
                  <a:schemeClr val="accent5">
                    <a:lumMod val="50000"/>
                  </a:schemeClr>
                </a:solidFill>
                <a:latin typeface="Candara"/>
                <a:sym typeface="Symbol" panose="05050102010706020507" pitchFamily="18" charset="2"/>
              </a:rPr>
              <a:t>ơ</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bản</a:t>
            </a:r>
            <a:r>
              <a:rPr lang="en-US" sz="2400" b="1" dirty="0">
                <a:solidFill>
                  <a:schemeClr val="accent5">
                    <a:lumMod val="50000"/>
                  </a:schemeClr>
                </a:solidFill>
                <a:latin typeface="Candara"/>
                <a:sym typeface="Symbol" panose="05050102010706020507" pitchFamily="18" charset="2"/>
              </a:rPr>
              <a:t>:</a:t>
            </a:r>
          </a:p>
          <a:p>
            <a:pPr algn="just">
              <a:buClr>
                <a:srgbClr val="0F6FC6"/>
              </a:buClr>
              <a:buSzPct val="100000"/>
            </a:pPr>
            <a:r>
              <a:rPr lang="en-US" sz="2400" dirty="0" err="1">
                <a:solidFill>
                  <a:schemeClr val="accent5">
                    <a:lumMod val="50000"/>
                  </a:schemeClr>
                </a:solidFill>
                <a:latin typeface="Candara"/>
                <a:sym typeface="Symbol" panose="05050102010706020507" pitchFamily="18" charset="2"/>
              </a:rPr>
              <a:t>Nhận</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biết</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và</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thực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hiện</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được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các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vận</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động</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cơ</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bản</a:t>
            </a:r>
            <a:r>
              <a:rPr lang="en-US" sz="2400" dirty="0">
                <a:solidFill>
                  <a:schemeClr val="accent5">
                    <a:lumMod val="50000"/>
                  </a:schemeClr>
                </a:solidFill>
                <a:latin typeface="Candara"/>
                <a:sym typeface="Symbol" panose="05050102010706020507" pitchFamily="18" charset="2"/>
              </a:rPr>
              <a:t> </a:t>
            </a:r>
            <a:endParaRPr lang="en-US" sz="2400" dirty="0">
              <a:solidFill>
                <a:schemeClr val="accent5">
                  <a:lumMod val="50000"/>
                </a:schemeClr>
              </a:solidFill>
              <a:latin typeface="Candara"/>
            </a:endParaRPr>
          </a:p>
        </p:txBody>
      </p:sp>
      <p:sp>
        <p:nvSpPr>
          <p:cNvPr id="9" name="Subtitle 2">
            <a:extLst>
              <a:ext uri="{FF2B5EF4-FFF2-40B4-BE49-F238E27FC236}">
                <a16:creationId xmlns:a16="http://schemas.microsoft.com/office/drawing/2014/main" id="{EBC0B51E-C89C-5A4B-B3F3-AE24281AD075}"/>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3" name="Picture 2">
            <a:extLst>
              <a:ext uri="{FF2B5EF4-FFF2-40B4-BE49-F238E27FC236}">
                <a16:creationId xmlns:a16="http://schemas.microsoft.com/office/drawing/2014/main" id="{90D84E1B-8925-6567-B76E-6C155FC71B81}"/>
              </a:ext>
            </a:extLst>
          </p:cNvPr>
          <p:cNvPicPr>
            <a:picLocks noChangeAspect="1"/>
          </p:cNvPicPr>
          <p:nvPr/>
        </p:nvPicPr>
        <p:blipFill>
          <a:blip r:embed="rId3"/>
          <a:stretch>
            <a:fillRect/>
          </a:stretch>
        </p:blipFill>
        <p:spPr>
          <a:xfrm>
            <a:off x="579120" y="3238500"/>
            <a:ext cx="5769118" cy="2511136"/>
          </a:xfrm>
          <a:prstGeom prst="rect">
            <a:avLst/>
          </a:prstGeom>
        </p:spPr>
      </p:pic>
      <p:pic>
        <p:nvPicPr>
          <p:cNvPr id="7" name="Picture 6">
            <a:extLst>
              <a:ext uri="{FF2B5EF4-FFF2-40B4-BE49-F238E27FC236}">
                <a16:creationId xmlns:a16="http://schemas.microsoft.com/office/drawing/2014/main" id="{B0BB7ED8-DEA9-C207-947C-C01DC52E82A3}"/>
              </a:ext>
            </a:extLst>
          </p:cNvPr>
          <p:cNvPicPr>
            <a:picLocks noChangeAspect="1"/>
          </p:cNvPicPr>
          <p:nvPr/>
        </p:nvPicPr>
        <p:blipFill>
          <a:blip r:embed="rId4"/>
          <a:stretch>
            <a:fillRect/>
          </a:stretch>
        </p:blipFill>
        <p:spPr>
          <a:xfrm>
            <a:off x="6487240" y="2058825"/>
            <a:ext cx="5010150" cy="4057650"/>
          </a:xfrm>
          <a:prstGeom prst="rect">
            <a:avLst/>
          </a:prstGeom>
        </p:spPr>
      </p:pic>
    </p:spTree>
    <p:extLst>
      <p:ext uri="{BB962C8B-B14F-4D97-AF65-F5344CB8AC3E}">
        <p14:creationId xmlns:p14="http://schemas.microsoft.com/office/powerpoint/2010/main" val="1852446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01F5E6-AF05-42F5-948C-FD0466597D28}"/>
              </a:ext>
            </a:extLst>
          </p:cNvPr>
          <p:cNvSpPr txBox="1"/>
          <p:nvPr/>
        </p:nvSpPr>
        <p:spPr>
          <a:xfrm>
            <a:off x="579120" y="1594066"/>
            <a:ext cx="8209280" cy="554214"/>
          </a:xfrm>
          <a:prstGeom prst="rect">
            <a:avLst/>
          </a:prstGeom>
        </p:spPr>
        <p:txBody>
          <a:bodyPr vert="horz" lIns="91440" tIns="45720" rIns="91440" bIns="45720" rtlCol="0">
            <a:noAutofit/>
          </a:bodyPr>
          <a:lstStyle>
            <a:defPPr>
              <a:defRPr lang="en-US"/>
            </a:defPPr>
            <a:lvl1pPr marR="0" lvl="0" indent="0" defTabSz="914400" fontAlgn="auto">
              <a:lnSpc>
                <a:spcPct val="100000"/>
              </a:lnSpc>
              <a:spcBef>
                <a:spcPct val="20000"/>
              </a:spcBef>
              <a:spcAft>
                <a:spcPts val="0"/>
              </a:spcAft>
              <a:buClr>
                <a:srgbClr val="0F6FC6"/>
              </a:buClr>
              <a:buSzPct val="100000"/>
              <a:buFont typeface="Symbol" pitchFamily="18" charset="2"/>
              <a:buNone/>
              <a:tabLst/>
              <a:defRPr kumimoji="0" sz="2400" b="0" i="0" u="none" strike="noStrike" cap="none" spc="0" normalizeH="0" baseline="0">
                <a:ln>
                  <a:noFill/>
                </a:ln>
                <a:solidFill>
                  <a:srgbClr val="CC0099"/>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r>
              <a:rPr lang="en-US" dirty="0"/>
              <a:t>3. </a:t>
            </a:r>
            <a:r>
              <a:rPr lang="vi-VN" dirty="0"/>
              <a:t>Quan điểm </a:t>
            </a:r>
            <a:r>
              <a:rPr lang="en-US" dirty="0" err="1"/>
              <a:t>hình</a:t>
            </a:r>
            <a:r>
              <a:rPr lang="en-US" dirty="0"/>
              <a:t> </a:t>
            </a:r>
            <a:r>
              <a:rPr lang="en-US" dirty="0" err="1"/>
              <a:t>thành</a:t>
            </a:r>
            <a:r>
              <a:rPr lang="en-US" dirty="0"/>
              <a:t>, </a:t>
            </a:r>
            <a:r>
              <a:rPr lang="en-US" dirty="0" err="1"/>
              <a:t>phát</a:t>
            </a:r>
            <a:r>
              <a:rPr lang="en-US" dirty="0"/>
              <a:t> </a:t>
            </a:r>
            <a:r>
              <a:rPr lang="en-US" dirty="0" err="1"/>
              <a:t>triển</a:t>
            </a:r>
            <a:r>
              <a:rPr lang="en-US" dirty="0"/>
              <a:t> </a:t>
            </a:r>
            <a:r>
              <a:rPr lang="en-US" dirty="0" err="1"/>
              <a:t>năng</a:t>
            </a:r>
            <a:r>
              <a:rPr lang="en-US" dirty="0"/>
              <a:t> </a:t>
            </a:r>
            <a:r>
              <a:rPr lang="en-US" dirty="0" err="1"/>
              <a:t>lực</a:t>
            </a:r>
            <a:r>
              <a:rPr lang="en-US" dirty="0"/>
              <a:t> </a:t>
            </a:r>
            <a:r>
              <a:rPr lang="en-US" dirty="0" err="1"/>
              <a:t>thể</a:t>
            </a:r>
            <a:r>
              <a:rPr lang="en-US" dirty="0"/>
              <a:t> </a:t>
            </a:r>
            <a:r>
              <a:rPr lang="en-US" dirty="0" err="1"/>
              <a:t>chất</a:t>
            </a:r>
            <a:endParaRPr lang="en-US" dirty="0"/>
          </a:p>
        </p:txBody>
      </p:sp>
      <p:sp>
        <p:nvSpPr>
          <p:cNvPr id="21" name="Rectangle 20">
            <a:extLst>
              <a:ext uri="{FF2B5EF4-FFF2-40B4-BE49-F238E27FC236}">
                <a16:creationId xmlns:a16="http://schemas.microsoft.com/office/drawing/2014/main" id="{5AC544E6-0B3E-4CE2-BF78-E7F26E010E19}"/>
              </a:ext>
            </a:extLst>
          </p:cNvPr>
          <p:cNvSpPr/>
          <p:nvPr/>
        </p:nvSpPr>
        <p:spPr>
          <a:xfrm>
            <a:off x="579120" y="2054702"/>
            <a:ext cx="5505157" cy="1239484"/>
          </a:xfrm>
          <a:prstGeom prst="rect">
            <a:avLst/>
          </a:prstGeom>
        </p:spPr>
        <p:txBody>
          <a:bodyPr vert="horz" lIns="91440" tIns="45720" rIns="91440" bIns="45720" rtlCol="0" anchor="ctr">
            <a:noAutofit/>
          </a:bodyPr>
          <a:lstStyle/>
          <a:p>
            <a:pPr marL="342900" indent="-342900" algn="just">
              <a:buClr>
                <a:srgbClr val="0F6FC6"/>
              </a:buClr>
              <a:buSzPct val="100000"/>
              <a:buFont typeface="Symbol" pitchFamily="2" charset="2"/>
              <a:buChar char="·"/>
            </a:pPr>
            <a:r>
              <a:rPr lang="en-US" sz="2400" b="1" dirty="0" err="1">
                <a:solidFill>
                  <a:schemeClr val="accent5">
                    <a:lumMod val="50000"/>
                  </a:schemeClr>
                </a:solidFill>
                <a:latin typeface="Candara"/>
                <a:sym typeface="Symbol" panose="05050102010706020507" pitchFamily="18" charset="2"/>
              </a:rPr>
              <a:t>Năng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lực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hoạt</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động</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thể</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dục</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thể</a:t>
            </a:r>
            <a:r>
              <a:rPr lang="en-US" sz="2400" b="1" dirty="0">
                <a:solidFill>
                  <a:schemeClr val="accent5">
                    <a:lumMod val="50000"/>
                  </a:schemeClr>
                </a:solidFill>
                <a:latin typeface="Candara"/>
                <a:sym typeface="Symbol" panose="05050102010706020507" pitchFamily="18" charset="2"/>
              </a:rPr>
              <a:t> </a:t>
            </a:r>
            <a:r>
              <a:rPr lang="en-US" sz="2400" b="1" dirty="0" err="1">
                <a:solidFill>
                  <a:schemeClr val="accent5">
                    <a:lumMod val="50000"/>
                  </a:schemeClr>
                </a:solidFill>
                <a:latin typeface="Candara"/>
                <a:sym typeface="Symbol" panose="05050102010706020507" pitchFamily="18" charset="2"/>
              </a:rPr>
              <a:t>thao</a:t>
            </a:r>
            <a:r>
              <a:rPr lang="en-US" sz="2400" b="1" dirty="0">
                <a:solidFill>
                  <a:schemeClr val="accent5">
                    <a:lumMod val="50000"/>
                  </a:schemeClr>
                </a:solidFill>
                <a:latin typeface="Candara"/>
                <a:sym typeface="Symbol" panose="05050102010706020507" pitchFamily="18" charset="2"/>
              </a:rPr>
              <a:t>: </a:t>
            </a:r>
          </a:p>
          <a:p>
            <a:pPr algn="just">
              <a:buClr>
                <a:srgbClr val="0F6FC6"/>
              </a:buClr>
              <a:buSzPct val="100000"/>
            </a:pPr>
            <a:r>
              <a:rPr lang="en-US" sz="2400" dirty="0">
                <a:solidFill>
                  <a:schemeClr val="accent5">
                    <a:lumMod val="50000"/>
                  </a:schemeClr>
                </a:solidFill>
                <a:latin typeface="Candara"/>
                <a:sym typeface="Symbol" panose="05050102010706020507" pitchFamily="18" charset="2"/>
              </a:rPr>
              <a:t>2 </a:t>
            </a:r>
            <a:r>
              <a:rPr lang="en-US" sz="2400" dirty="0" err="1">
                <a:solidFill>
                  <a:schemeClr val="accent5">
                    <a:lumMod val="50000"/>
                  </a:schemeClr>
                </a:solidFill>
                <a:latin typeface="Candara"/>
                <a:sym typeface="Symbol" panose="05050102010706020507" pitchFamily="18" charset="2"/>
              </a:rPr>
              <a:t>chủ</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đề</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thể</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thao</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tự</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chọn</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Thể</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dục</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nhịp</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điệu</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và</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Bóng</a:t>
            </a:r>
            <a:r>
              <a:rPr lang="en-US" sz="2400" dirty="0">
                <a:solidFill>
                  <a:schemeClr val="accent5">
                    <a:lumMod val="50000"/>
                  </a:schemeClr>
                </a:solidFill>
                <a:latin typeface="Candara"/>
                <a:sym typeface="Symbol" panose="05050102010706020507" pitchFamily="18" charset="2"/>
              </a:rPr>
              <a:t> </a:t>
            </a:r>
            <a:r>
              <a:rPr lang="en-US" sz="2400" dirty="0" err="1">
                <a:solidFill>
                  <a:schemeClr val="accent5">
                    <a:lumMod val="50000"/>
                  </a:schemeClr>
                </a:solidFill>
                <a:latin typeface="Candara"/>
                <a:sym typeface="Symbol" panose="05050102010706020507" pitchFamily="18" charset="2"/>
              </a:rPr>
              <a:t>đá</a:t>
            </a:r>
            <a:endParaRPr lang="en-US" sz="2400" dirty="0">
              <a:solidFill>
                <a:schemeClr val="accent5">
                  <a:lumMod val="50000"/>
                </a:schemeClr>
              </a:solidFill>
              <a:latin typeface="Candara"/>
            </a:endParaRPr>
          </a:p>
        </p:txBody>
      </p:sp>
      <p:sp>
        <p:nvSpPr>
          <p:cNvPr id="7" name="Subtitle 2">
            <a:extLst>
              <a:ext uri="{FF2B5EF4-FFF2-40B4-BE49-F238E27FC236}">
                <a16:creationId xmlns:a16="http://schemas.microsoft.com/office/drawing/2014/main" id="{8D9F67DA-6AAD-4E4F-9D76-561876C0ED86}"/>
              </a:ext>
            </a:extLst>
          </p:cNvPr>
          <p:cNvSpPr txBox="1">
            <a:spLocks/>
          </p:cNvSpPr>
          <p:nvPr/>
        </p:nvSpPr>
        <p:spPr>
          <a:xfrm>
            <a:off x="579120" y="959448"/>
            <a:ext cx="10469880" cy="550697"/>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vi-VN" sz="2800" b="1" dirty="0">
                <a:solidFill>
                  <a:srgbClr val="F6862E"/>
                </a:solidFill>
              </a:rPr>
              <a:t>QUAN ĐIỂM </a:t>
            </a:r>
            <a:r>
              <a:rPr lang="en-US" sz="2800" b="1" dirty="0">
                <a:solidFill>
                  <a:srgbClr val="F6862E"/>
                </a:solidFill>
              </a:rPr>
              <a:t>HÌNH THÀNH, PHÁT TRIỂN PHẨM CHẤT, NĂNG LỰC</a:t>
            </a:r>
          </a:p>
        </p:txBody>
      </p:sp>
      <p:pic>
        <p:nvPicPr>
          <p:cNvPr id="3" name="Picture 2">
            <a:extLst>
              <a:ext uri="{FF2B5EF4-FFF2-40B4-BE49-F238E27FC236}">
                <a16:creationId xmlns:a16="http://schemas.microsoft.com/office/drawing/2014/main" id="{1DBB15F7-95C2-C052-AC52-BEF6A1276C17}"/>
              </a:ext>
            </a:extLst>
          </p:cNvPr>
          <p:cNvPicPr>
            <a:picLocks noChangeAspect="1"/>
          </p:cNvPicPr>
          <p:nvPr/>
        </p:nvPicPr>
        <p:blipFill>
          <a:blip r:embed="rId3"/>
          <a:stretch>
            <a:fillRect/>
          </a:stretch>
        </p:blipFill>
        <p:spPr>
          <a:xfrm>
            <a:off x="579120" y="3563814"/>
            <a:ext cx="5916178" cy="2334737"/>
          </a:xfrm>
          <a:prstGeom prst="rect">
            <a:avLst/>
          </a:prstGeom>
        </p:spPr>
      </p:pic>
      <p:pic>
        <p:nvPicPr>
          <p:cNvPr id="8" name="Picture 7">
            <a:extLst>
              <a:ext uri="{FF2B5EF4-FFF2-40B4-BE49-F238E27FC236}">
                <a16:creationId xmlns:a16="http://schemas.microsoft.com/office/drawing/2014/main" id="{C1CC64D1-5ECF-5A8B-7F10-5F438A1EAB4E}"/>
              </a:ext>
            </a:extLst>
          </p:cNvPr>
          <p:cNvPicPr>
            <a:picLocks noChangeAspect="1"/>
          </p:cNvPicPr>
          <p:nvPr/>
        </p:nvPicPr>
        <p:blipFill>
          <a:blip r:embed="rId4"/>
          <a:stretch>
            <a:fillRect/>
          </a:stretch>
        </p:blipFill>
        <p:spPr>
          <a:xfrm>
            <a:off x="6107725" y="2148280"/>
            <a:ext cx="5879669" cy="1814429"/>
          </a:xfrm>
          <a:prstGeom prst="rect">
            <a:avLst/>
          </a:prstGeom>
        </p:spPr>
      </p:pic>
    </p:spTree>
    <p:extLst>
      <p:ext uri="{BB962C8B-B14F-4D97-AF65-F5344CB8AC3E}">
        <p14:creationId xmlns:p14="http://schemas.microsoft.com/office/powerpoint/2010/main" val="4073202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6933" y="1712329"/>
            <a:ext cx="6325650" cy="3094381"/>
          </a:xfrm>
        </p:spPr>
        <p:txBody>
          <a:bodyPr>
            <a:normAutofit/>
          </a:bodyPr>
          <a:lstStyle/>
          <a:p>
            <a:pPr>
              <a:lnSpc>
                <a:spcPct val="150000"/>
              </a:lnSpc>
            </a:pPr>
            <a:r>
              <a:rPr lang="en-US" sz="4000" dirty="0" err="1"/>
              <a:t>Những</a:t>
            </a:r>
            <a:r>
              <a:rPr lang="en-US" sz="4000" dirty="0"/>
              <a:t> </a:t>
            </a:r>
            <a:r>
              <a:rPr lang="en-US" sz="4000" dirty="0" err="1"/>
              <a:t>Thuận</a:t>
            </a:r>
            <a:r>
              <a:rPr lang="en-US" sz="4000" dirty="0"/>
              <a:t> </a:t>
            </a:r>
            <a:r>
              <a:rPr lang="en-US" sz="4000" dirty="0" err="1"/>
              <a:t>lợi</a:t>
            </a:r>
            <a:r>
              <a:rPr lang="en-US" sz="4000" dirty="0"/>
              <a:t> </a:t>
            </a:r>
            <a:br>
              <a:rPr lang="en-US" sz="4000" dirty="0"/>
            </a:br>
            <a:r>
              <a:rPr lang="en-US" sz="4000" dirty="0" err="1"/>
              <a:t>khi</a:t>
            </a:r>
            <a:r>
              <a:rPr lang="en-US" sz="4000" dirty="0"/>
              <a:t> </a:t>
            </a:r>
            <a:r>
              <a:rPr lang="en-US" sz="4000" dirty="0" err="1"/>
              <a:t>sử</a:t>
            </a:r>
            <a:r>
              <a:rPr lang="en-US" sz="4000" dirty="0"/>
              <a:t> </a:t>
            </a:r>
            <a:r>
              <a:rPr lang="en-US" sz="4000" dirty="0" err="1"/>
              <a:t>dụng</a:t>
            </a:r>
            <a:r>
              <a:rPr lang="en-US" sz="4000" dirty="0"/>
              <a:t> </a:t>
            </a:r>
            <a:r>
              <a:rPr lang="vi-VN" sz="4000" dirty="0"/>
              <a:t>SÁCH </a:t>
            </a:r>
            <a:br>
              <a:rPr lang="vi-VN" sz="4000" dirty="0"/>
            </a:br>
            <a:r>
              <a:rPr lang="en-US" sz="4000" dirty="0"/>
              <a:t>GIÁO DỤC THỂ </a:t>
            </a:r>
            <a:r>
              <a:rPr lang="en-US" sz="4000"/>
              <a:t>CHẤT 4</a:t>
            </a:r>
            <a:endParaRPr lang="en-US" sz="4000" dirty="0"/>
          </a:p>
        </p:txBody>
      </p:sp>
      <p:sp>
        <p:nvSpPr>
          <p:cNvPr id="5" name="Text Placeholder 4"/>
          <p:cNvSpPr>
            <a:spLocks noGrp="1"/>
          </p:cNvSpPr>
          <p:nvPr>
            <p:ph type="body" idx="1"/>
          </p:nvPr>
        </p:nvSpPr>
        <p:spPr>
          <a:xfrm>
            <a:off x="490183" y="1073810"/>
            <a:ext cx="11471049" cy="638519"/>
          </a:xfrm>
        </p:spPr>
        <p:txBody>
          <a:bodyPr/>
          <a:lstStyle/>
          <a:p>
            <a:r>
              <a:rPr lang="en-US" dirty="0"/>
              <a:t>PHẦN 4</a:t>
            </a:r>
          </a:p>
        </p:txBody>
      </p:sp>
      <p:sp>
        <p:nvSpPr>
          <p:cNvPr id="10" name="Slide Number Placeholder 9"/>
          <p:cNvSpPr>
            <a:spLocks noGrp="1"/>
          </p:cNvSpPr>
          <p:nvPr>
            <p:ph type="sldNum" sz="quarter" idx="12"/>
          </p:nvPr>
        </p:nvSpPr>
        <p:spPr/>
        <p:txBody>
          <a:bodyPr/>
          <a:lstStyle/>
          <a:p>
            <a:fld id="{74A3404E-108D-4C83-932E-0A353F71BD4D}" type="slidenum">
              <a:rPr lang="en-US" smtClean="0"/>
              <a:t>38</a:t>
            </a:fld>
            <a:endParaRPr lang="en-US"/>
          </a:p>
        </p:txBody>
      </p:sp>
      <p:sp>
        <p:nvSpPr>
          <p:cNvPr id="2" name="Date Placeholder 1"/>
          <p:cNvSpPr>
            <a:spLocks noGrp="1"/>
          </p:cNvSpPr>
          <p:nvPr>
            <p:ph type="dt" sz="half" idx="10"/>
          </p:nvPr>
        </p:nvSpPr>
        <p:spPr/>
        <p:txBody>
          <a:bodyPr/>
          <a:lstStyle/>
          <a:p>
            <a:fld id="{D76B5935-FB1B-4DEA-ACED-6B972CC292C8}" type="datetime1">
              <a:rPr lang="en-US" smtClean="0"/>
              <a:t>6/6/2023</a:t>
            </a:fld>
            <a:endParaRPr lang="en-US"/>
          </a:p>
        </p:txBody>
      </p:sp>
    </p:spTree>
    <p:extLst>
      <p:ext uri="{BB962C8B-B14F-4D97-AF65-F5344CB8AC3E}">
        <p14:creationId xmlns:p14="http://schemas.microsoft.com/office/powerpoint/2010/main" val="52753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Những thuận lợi cho hoạt động dạy – học</a:t>
            </a:r>
          </a:p>
        </p:txBody>
      </p:sp>
      <p:sp>
        <p:nvSpPr>
          <p:cNvPr id="4" name="Date Placeholder 3"/>
          <p:cNvSpPr>
            <a:spLocks noGrp="1"/>
          </p:cNvSpPr>
          <p:nvPr>
            <p:ph type="dt" sz="half" idx="2"/>
          </p:nvPr>
        </p:nvSpPr>
        <p:spPr/>
        <p:txBody>
          <a:bodyPr/>
          <a:lstStyle/>
          <a:p>
            <a:fld id="{5B40D6F2-2912-4CAC-ADE2-FD9E875697CE}" type="datetime1">
              <a:rPr lang="en-US" smtClean="0"/>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t>39</a:t>
            </a:fld>
            <a:endParaRPr lang="en-US"/>
          </a:p>
        </p:txBody>
      </p:sp>
      <p:sp>
        <p:nvSpPr>
          <p:cNvPr id="8" name="Content Placeholder 7"/>
          <p:cNvSpPr>
            <a:spLocks noGrp="1"/>
          </p:cNvSpPr>
          <p:nvPr>
            <p:ph idx="1"/>
          </p:nvPr>
        </p:nvSpPr>
        <p:spPr/>
        <p:txBody>
          <a:bodyPr/>
          <a:lstStyle/>
          <a:p>
            <a:pPr algn="just"/>
            <a:r>
              <a:rPr lang="vi-VN" b="1" dirty="0">
                <a:solidFill>
                  <a:schemeClr val="accent1">
                    <a:lumMod val="75000"/>
                  </a:schemeClr>
                </a:solidFill>
              </a:rPr>
              <a:t>Tổ chuyên môn thuận lợi trong xây dựng Kế hoạch giáo dục môn học – Giáo viên đơn giản trong xây dựng kế hoạch bài dạy ­– Học sinh dễ dàng thực hiện kế hoạch học tập</a:t>
            </a:r>
            <a:r>
              <a:rPr lang="vi-VN" dirty="0"/>
              <a:t> với phân phối chương trình đều cho các bài học.</a:t>
            </a:r>
          </a:p>
          <a:p>
            <a:pPr algn="just"/>
            <a:r>
              <a:rPr lang="vi-VN" b="1" dirty="0">
                <a:solidFill>
                  <a:schemeClr val="accent1">
                    <a:lumMod val="75000"/>
                  </a:schemeClr>
                </a:solidFill>
              </a:rPr>
              <a:t>Đáp ứng mọi điều kiện cơ sở vật chất và đối tượng giáo viên, học sinh</a:t>
            </a:r>
            <a:r>
              <a:rPr lang="vi-VN" dirty="0"/>
              <a:t> trên cả nước. Mỗi bài học </a:t>
            </a:r>
            <a:r>
              <a:rPr lang="en-US" dirty="0" err="1"/>
              <a:t>có</a:t>
            </a:r>
            <a:r>
              <a:rPr lang="en-US" dirty="0"/>
              <a:t> </a:t>
            </a:r>
            <a:r>
              <a:rPr lang="en-US" dirty="0" err="1"/>
              <a:t>thể</a:t>
            </a:r>
            <a:r>
              <a:rPr lang="en-US" dirty="0"/>
              <a:t> </a:t>
            </a:r>
            <a:r>
              <a:rPr lang="vi-VN" dirty="0"/>
              <a:t>được </a:t>
            </a:r>
            <a:r>
              <a:rPr lang="en-US" dirty="0" err="1"/>
              <a:t>triển</a:t>
            </a:r>
            <a:r>
              <a:rPr lang="en-US" dirty="0"/>
              <a:t> </a:t>
            </a:r>
            <a:r>
              <a:rPr lang="en-US" dirty="0" err="1"/>
              <a:t>khai</a:t>
            </a:r>
            <a:r>
              <a:rPr lang="vi-VN" dirty="0"/>
              <a:t> với các </a:t>
            </a:r>
            <a:r>
              <a:rPr lang="en-US" dirty="0" err="1"/>
              <a:t>tư</a:t>
            </a:r>
            <a:r>
              <a:rPr lang="vi-VN" dirty="0"/>
              <a:t> liệu mở, sẵn có, dễ tìm, đa dạng,… ở địa phương. Hoạt động học linh hoạt theo hình thức tổ chức mà giáo viên lựa chọn và mong muốn của học sinh.</a:t>
            </a:r>
          </a:p>
        </p:txBody>
      </p:sp>
    </p:spTree>
    <p:extLst>
      <p:ext uri="{BB962C8B-B14F-4D97-AF65-F5344CB8AC3E}">
        <p14:creationId xmlns:p14="http://schemas.microsoft.com/office/powerpoint/2010/main" val="32479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4</a:t>
            </a:fld>
            <a:endParaRPr lang="en-US"/>
          </a:p>
        </p:txBody>
      </p:sp>
      <p:sp>
        <p:nvSpPr>
          <p:cNvPr id="3" name="Date Placeholder 2"/>
          <p:cNvSpPr>
            <a:spLocks noGrp="1"/>
          </p:cNvSpPr>
          <p:nvPr>
            <p:ph type="dt" sz="half" idx="2"/>
          </p:nvPr>
        </p:nvSpPr>
        <p:spPr/>
        <p:txBody>
          <a:bodyPr/>
          <a:lstStyle/>
          <a:p>
            <a:fld id="{70ACCAA7-FEBE-4515-A175-678370A21DB6}" type="datetime1">
              <a:rPr lang="en-US" smtClean="0"/>
              <a:t>6/6/2023</a:t>
            </a:fld>
            <a:endParaRPr lang="en-US"/>
          </a:p>
        </p:txBody>
      </p:sp>
      <p:sp>
        <p:nvSpPr>
          <p:cNvPr id="5" name="Content Placeholder 4"/>
          <p:cNvSpPr>
            <a:spLocks noGrp="1"/>
          </p:cNvSpPr>
          <p:nvPr>
            <p:ph idx="1"/>
          </p:nvPr>
        </p:nvSpPr>
        <p:spPr>
          <a:xfrm>
            <a:off x="473765" y="982981"/>
            <a:ext cx="11088970" cy="5172148"/>
          </a:xfrm>
        </p:spPr>
        <p:txBody>
          <a:bodyPr>
            <a:noAutofit/>
          </a:bodyPr>
          <a:lstStyle/>
          <a:p>
            <a:pPr algn="just">
              <a:buFont typeface="Wingdings" pitchFamily="2" charset="2"/>
              <a:buChar char="Ø"/>
            </a:pPr>
            <a:r>
              <a:rPr lang="en-US" sz="2100" dirty="0" err="1">
                <a:solidFill>
                  <a:srgbClr val="215381"/>
                </a:solidFill>
              </a:rPr>
              <a:t>Thực</a:t>
            </a:r>
            <a:r>
              <a:rPr lang="en-US" sz="2100" dirty="0">
                <a:solidFill>
                  <a:srgbClr val="215381"/>
                </a:solidFill>
              </a:rPr>
              <a:t> </a:t>
            </a:r>
            <a:r>
              <a:rPr lang="en-US" sz="2100" dirty="0" err="1">
                <a:solidFill>
                  <a:srgbClr val="215381"/>
                </a:solidFill>
              </a:rPr>
              <a:t>hiện</a:t>
            </a:r>
            <a:r>
              <a:rPr lang="en-US" sz="2100" dirty="0">
                <a:solidFill>
                  <a:srgbClr val="215381"/>
                </a:solidFill>
              </a:rPr>
              <a:t> </a:t>
            </a:r>
            <a:r>
              <a:rPr lang="en-US" sz="2100" dirty="0" err="1">
                <a:solidFill>
                  <a:srgbClr val="215381"/>
                </a:solidFill>
              </a:rPr>
              <a:t>Nghị</a:t>
            </a:r>
            <a:r>
              <a:rPr lang="en-US" sz="2100" dirty="0">
                <a:solidFill>
                  <a:srgbClr val="215381"/>
                </a:solidFill>
              </a:rPr>
              <a:t> </a:t>
            </a:r>
            <a:r>
              <a:rPr lang="en-US" sz="2100" dirty="0" err="1">
                <a:solidFill>
                  <a:srgbClr val="215381"/>
                </a:solidFill>
              </a:rPr>
              <a:t>quyết</a:t>
            </a:r>
            <a:r>
              <a:rPr lang="en-US" sz="2100" dirty="0">
                <a:solidFill>
                  <a:srgbClr val="215381"/>
                </a:solidFill>
              </a:rPr>
              <a:t> </a:t>
            </a:r>
            <a:r>
              <a:rPr lang="en-US" sz="2100" dirty="0" err="1">
                <a:solidFill>
                  <a:srgbClr val="215381"/>
                </a:solidFill>
              </a:rPr>
              <a:t>số</a:t>
            </a:r>
            <a:r>
              <a:rPr lang="en-US" sz="2100" dirty="0">
                <a:solidFill>
                  <a:srgbClr val="215381"/>
                </a:solidFill>
              </a:rPr>
              <a:t> </a:t>
            </a:r>
            <a:r>
              <a:rPr lang="en-US" sz="2100" b="1" dirty="0">
                <a:solidFill>
                  <a:srgbClr val="215381"/>
                </a:solidFill>
              </a:rPr>
              <a:t>29/NQ-TW</a:t>
            </a:r>
            <a:r>
              <a:rPr lang="en-US" sz="2100" dirty="0">
                <a:solidFill>
                  <a:srgbClr val="215381"/>
                </a:solidFill>
              </a:rPr>
              <a:t> </a:t>
            </a:r>
            <a:r>
              <a:rPr lang="en-US" sz="2100" dirty="0" err="1">
                <a:solidFill>
                  <a:srgbClr val="215381"/>
                </a:solidFill>
              </a:rPr>
              <a:t>của</a:t>
            </a:r>
            <a:r>
              <a:rPr lang="en-US" sz="2100" dirty="0">
                <a:solidFill>
                  <a:srgbClr val="215381"/>
                </a:solidFill>
              </a:rPr>
              <a:t> Ban </a:t>
            </a:r>
            <a:r>
              <a:rPr lang="en-US" sz="2100" dirty="0" err="1">
                <a:solidFill>
                  <a:srgbClr val="215381"/>
                </a:solidFill>
              </a:rPr>
              <a:t>Chấp</a:t>
            </a:r>
            <a:r>
              <a:rPr lang="en-US" sz="2100" dirty="0">
                <a:solidFill>
                  <a:srgbClr val="215381"/>
                </a:solidFill>
              </a:rPr>
              <a:t> </a:t>
            </a:r>
            <a:r>
              <a:rPr lang="en-US" sz="2100" dirty="0" err="1">
                <a:solidFill>
                  <a:srgbClr val="215381"/>
                </a:solidFill>
              </a:rPr>
              <a:t>hành</a:t>
            </a:r>
            <a:r>
              <a:rPr lang="en-US" sz="2100" dirty="0">
                <a:solidFill>
                  <a:srgbClr val="215381"/>
                </a:solidFill>
              </a:rPr>
              <a:t> </a:t>
            </a:r>
            <a:r>
              <a:rPr lang="en-US" sz="2100" dirty="0" err="1">
                <a:solidFill>
                  <a:srgbClr val="215381"/>
                </a:solidFill>
              </a:rPr>
              <a:t>Trung</a:t>
            </a:r>
            <a:r>
              <a:rPr lang="en-US" sz="2100" dirty="0">
                <a:solidFill>
                  <a:srgbClr val="215381"/>
                </a:solidFill>
              </a:rPr>
              <a:t> </a:t>
            </a:r>
            <a:r>
              <a:rPr lang="en-US" sz="2100" dirty="0" err="1">
                <a:solidFill>
                  <a:srgbClr val="215381"/>
                </a:solidFill>
              </a:rPr>
              <a:t>ương</a:t>
            </a:r>
            <a:r>
              <a:rPr lang="en-US" sz="2100" dirty="0">
                <a:solidFill>
                  <a:srgbClr val="215381"/>
                </a:solidFill>
              </a:rPr>
              <a:t> </a:t>
            </a:r>
            <a:r>
              <a:rPr lang="en-US" sz="2100" dirty="0" err="1">
                <a:solidFill>
                  <a:srgbClr val="215381"/>
                </a:solidFill>
              </a:rPr>
              <a:t>Đảng</a:t>
            </a:r>
            <a:r>
              <a:rPr lang="en-US" sz="2100" dirty="0">
                <a:solidFill>
                  <a:srgbClr val="215381"/>
                </a:solidFill>
              </a:rPr>
              <a:t> “</a:t>
            </a:r>
            <a:r>
              <a:rPr lang="en-US" sz="2100" dirty="0" err="1">
                <a:solidFill>
                  <a:srgbClr val="215381"/>
                </a:solidFill>
              </a:rPr>
              <a:t>về</a:t>
            </a:r>
            <a:r>
              <a:rPr lang="en-US" sz="2100" dirty="0">
                <a:solidFill>
                  <a:srgbClr val="215381"/>
                </a:solidFill>
              </a:rPr>
              <a:t> </a:t>
            </a:r>
            <a:r>
              <a:rPr lang="en-US" sz="2100" dirty="0" err="1">
                <a:solidFill>
                  <a:srgbClr val="215381"/>
                </a:solidFill>
              </a:rPr>
              <a:t>đổi</a:t>
            </a:r>
            <a:r>
              <a:rPr lang="en-US" sz="2100" dirty="0">
                <a:solidFill>
                  <a:srgbClr val="215381"/>
                </a:solidFill>
              </a:rPr>
              <a:t> </a:t>
            </a:r>
            <a:r>
              <a:rPr lang="en-US" sz="2100" dirty="0" err="1">
                <a:solidFill>
                  <a:srgbClr val="215381"/>
                </a:solidFill>
              </a:rPr>
              <a:t>mới</a:t>
            </a:r>
            <a:r>
              <a:rPr lang="en-US" sz="2100" dirty="0">
                <a:solidFill>
                  <a:srgbClr val="215381"/>
                </a:solidFill>
              </a:rPr>
              <a:t> </a:t>
            </a:r>
            <a:r>
              <a:rPr lang="en-US" sz="2100" dirty="0" err="1">
                <a:solidFill>
                  <a:srgbClr val="215381"/>
                </a:solidFill>
              </a:rPr>
              <a:t>căn</a:t>
            </a:r>
            <a:r>
              <a:rPr lang="en-US" sz="2100" dirty="0">
                <a:solidFill>
                  <a:srgbClr val="215381"/>
                </a:solidFill>
              </a:rPr>
              <a:t> </a:t>
            </a:r>
            <a:r>
              <a:rPr lang="en-US" sz="2100" dirty="0" err="1">
                <a:solidFill>
                  <a:srgbClr val="215381"/>
                </a:solidFill>
              </a:rPr>
              <a:t>bản</a:t>
            </a:r>
            <a:r>
              <a:rPr lang="en-US" sz="2100" dirty="0">
                <a:solidFill>
                  <a:srgbClr val="215381"/>
                </a:solidFill>
              </a:rPr>
              <a:t>, </a:t>
            </a:r>
            <a:r>
              <a:rPr lang="en-US" sz="2100" dirty="0" err="1">
                <a:solidFill>
                  <a:srgbClr val="215381"/>
                </a:solidFill>
              </a:rPr>
              <a:t>toàn</a:t>
            </a:r>
            <a:r>
              <a:rPr lang="en-US" sz="2100" dirty="0">
                <a:solidFill>
                  <a:srgbClr val="215381"/>
                </a:solidFill>
              </a:rPr>
              <a:t> </a:t>
            </a:r>
            <a:r>
              <a:rPr lang="en-US" sz="2100" dirty="0" err="1">
                <a:solidFill>
                  <a:srgbClr val="215381"/>
                </a:solidFill>
              </a:rPr>
              <a:t>diện</a:t>
            </a:r>
            <a:r>
              <a:rPr lang="en-US" sz="2100" dirty="0">
                <a:solidFill>
                  <a:srgbClr val="215381"/>
                </a:solidFill>
              </a:rPr>
              <a:t> </a:t>
            </a:r>
            <a:r>
              <a:rPr lang="en-US" sz="2100" dirty="0" err="1">
                <a:solidFill>
                  <a:srgbClr val="215381"/>
                </a:solidFill>
              </a:rPr>
              <a:t>giáo</a:t>
            </a:r>
            <a:r>
              <a:rPr lang="en-US" sz="2100" dirty="0">
                <a:solidFill>
                  <a:srgbClr val="215381"/>
                </a:solidFill>
              </a:rPr>
              <a:t> </a:t>
            </a:r>
            <a:r>
              <a:rPr lang="en-US" sz="2100" dirty="0" err="1">
                <a:solidFill>
                  <a:srgbClr val="215381"/>
                </a:solidFill>
              </a:rPr>
              <a:t>dục</a:t>
            </a:r>
            <a:r>
              <a:rPr lang="en-US" sz="2100" dirty="0">
                <a:solidFill>
                  <a:srgbClr val="215381"/>
                </a:solidFill>
              </a:rPr>
              <a:t> </a:t>
            </a:r>
            <a:r>
              <a:rPr lang="en-US" sz="2100" dirty="0" err="1">
                <a:solidFill>
                  <a:srgbClr val="215381"/>
                </a:solidFill>
              </a:rPr>
              <a:t>và</a:t>
            </a:r>
            <a:r>
              <a:rPr lang="en-US" sz="2100" dirty="0">
                <a:solidFill>
                  <a:srgbClr val="215381"/>
                </a:solidFill>
              </a:rPr>
              <a:t> </a:t>
            </a:r>
            <a:r>
              <a:rPr lang="en-US" sz="2100" dirty="0" err="1">
                <a:solidFill>
                  <a:srgbClr val="215381"/>
                </a:solidFill>
              </a:rPr>
              <a:t>đào</a:t>
            </a:r>
            <a:r>
              <a:rPr lang="en-US" sz="2100" dirty="0">
                <a:solidFill>
                  <a:srgbClr val="215381"/>
                </a:solidFill>
              </a:rPr>
              <a:t> </a:t>
            </a:r>
            <a:r>
              <a:rPr lang="en-US" sz="2100" dirty="0" err="1">
                <a:solidFill>
                  <a:srgbClr val="215381"/>
                </a:solidFill>
              </a:rPr>
              <a:t>tạo</a:t>
            </a:r>
            <a:r>
              <a:rPr lang="en-US" sz="2100" dirty="0">
                <a:solidFill>
                  <a:srgbClr val="215381"/>
                </a:solidFill>
              </a:rPr>
              <a:t> </a:t>
            </a:r>
            <a:r>
              <a:rPr lang="en-US" sz="2100" dirty="0" err="1">
                <a:solidFill>
                  <a:srgbClr val="215381"/>
                </a:solidFill>
              </a:rPr>
              <a:t>đáp</a:t>
            </a:r>
            <a:r>
              <a:rPr lang="en-US" sz="2100" dirty="0">
                <a:solidFill>
                  <a:srgbClr val="215381"/>
                </a:solidFill>
              </a:rPr>
              <a:t> </a:t>
            </a:r>
            <a:r>
              <a:rPr lang="en-US" sz="2100" dirty="0" err="1">
                <a:solidFill>
                  <a:srgbClr val="215381"/>
                </a:solidFill>
              </a:rPr>
              <a:t>ứng</a:t>
            </a:r>
            <a:r>
              <a:rPr lang="en-US" sz="2100" dirty="0">
                <a:solidFill>
                  <a:srgbClr val="215381"/>
                </a:solidFill>
              </a:rPr>
              <a:t> </a:t>
            </a:r>
            <a:r>
              <a:rPr lang="en-US" sz="2100" dirty="0" err="1">
                <a:solidFill>
                  <a:srgbClr val="215381"/>
                </a:solidFill>
              </a:rPr>
              <a:t>yêu</a:t>
            </a:r>
            <a:r>
              <a:rPr lang="en-US" sz="2100" dirty="0">
                <a:solidFill>
                  <a:srgbClr val="215381"/>
                </a:solidFill>
              </a:rPr>
              <a:t> </a:t>
            </a:r>
            <a:r>
              <a:rPr lang="en-US" sz="2100" dirty="0" err="1">
                <a:solidFill>
                  <a:srgbClr val="215381"/>
                </a:solidFill>
              </a:rPr>
              <a:t>cầu</a:t>
            </a:r>
            <a:r>
              <a:rPr lang="en-US" sz="2100" dirty="0">
                <a:solidFill>
                  <a:srgbClr val="215381"/>
                </a:solidFill>
              </a:rPr>
              <a:t> </a:t>
            </a:r>
            <a:r>
              <a:rPr lang="en-US" sz="2100" dirty="0" err="1">
                <a:solidFill>
                  <a:srgbClr val="215381"/>
                </a:solidFill>
              </a:rPr>
              <a:t>công</a:t>
            </a:r>
            <a:r>
              <a:rPr lang="en-US" sz="2100" dirty="0">
                <a:solidFill>
                  <a:srgbClr val="215381"/>
                </a:solidFill>
              </a:rPr>
              <a:t> </a:t>
            </a:r>
            <a:r>
              <a:rPr lang="en-US" sz="2100" dirty="0" err="1">
                <a:solidFill>
                  <a:srgbClr val="215381"/>
                </a:solidFill>
              </a:rPr>
              <a:t>nghiệp</a:t>
            </a:r>
            <a:r>
              <a:rPr lang="en-US" sz="2100" dirty="0">
                <a:solidFill>
                  <a:srgbClr val="215381"/>
                </a:solidFill>
              </a:rPr>
              <a:t> </a:t>
            </a:r>
            <a:r>
              <a:rPr lang="en-US" sz="2100" dirty="0" err="1">
                <a:solidFill>
                  <a:srgbClr val="215381"/>
                </a:solidFill>
              </a:rPr>
              <a:t>hoá</a:t>
            </a:r>
            <a:r>
              <a:rPr lang="en-US" sz="2100" dirty="0">
                <a:solidFill>
                  <a:srgbClr val="215381"/>
                </a:solidFill>
              </a:rPr>
              <a:t>, </a:t>
            </a:r>
            <a:r>
              <a:rPr lang="en-US" sz="2100" dirty="0" err="1">
                <a:solidFill>
                  <a:srgbClr val="215381"/>
                </a:solidFill>
              </a:rPr>
              <a:t>hiện</a:t>
            </a:r>
            <a:r>
              <a:rPr lang="en-US" sz="2100" dirty="0">
                <a:solidFill>
                  <a:srgbClr val="215381"/>
                </a:solidFill>
              </a:rPr>
              <a:t> </a:t>
            </a:r>
            <a:r>
              <a:rPr lang="en-US" sz="2100" dirty="0" err="1">
                <a:solidFill>
                  <a:srgbClr val="215381"/>
                </a:solidFill>
              </a:rPr>
              <a:t>đại</a:t>
            </a:r>
            <a:r>
              <a:rPr lang="en-US" sz="2100" dirty="0">
                <a:solidFill>
                  <a:srgbClr val="215381"/>
                </a:solidFill>
              </a:rPr>
              <a:t> </a:t>
            </a:r>
            <a:r>
              <a:rPr lang="en-US" sz="2100" dirty="0" err="1">
                <a:solidFill>
                  <a:srgbClr val="215381"/>
                </a:solidFill>
              </a:rPr>
              <a:t>hoá</a:t>
            </a:r>
            <a:r>
              <a:rPr lang="en-US" sz="2100" dirty="0">
                <a:solidFill>
                  <a:srgbClr val="215381"/>
                </a:solidFill>
              </a:rPr>
              <a:t> </a:t>
            </a:r>
            <a:r>
              <a:rPr lang="en-US" sz="2100" dirty="0" err="1">
                <a:solidFill>
                  <a:srgbClr val="215381"/>
                </a:solidFill>
              </a:rPr>
              <a:t>trong</a:t>
            </a:r>
            <a:r>
              <a:rPr lang="en-US" sz="2100" dirty="0">
                <a:solidFill>
                  <a:srgbClr val="215381"/>
                </a:solidFill>
              </a:rPr>
              <a:t> </a:t>
            </a:r>
            <a:r>
              <a:rPr lang="en-US" sz="2100" dirty="0" err="1">
                <a:solidFill>
                  <a:srgbClr val="215381"/>
                </a:solidFill>
              </a:rPr>
              <a:t>điều</a:t>
            </a:r>
            <a:r>
              <a:rPr lang="en-US" sz="2100" dirty="0">
                <a:solidFill>
                  <a:srgbClr val="215381"/>
                </a:solidFill>
              </a:rPr>
              <a:t> </a:t>
            </a:r>
            <a:r>
              <a:rPr lang="en-US" sz="2100" dirty="0" err="1">
                <a:solidFill>
                  <a:srgbClr val="215381"/>
                </a:solidFill>
              </a:rPr>
              <a:t>kiện</a:t>
            </a:r>
            <a:r>
              <a:rPr lang="en-US" sz="2100" dirty="0">
                <a:solidFill>
                  <a:srgbClr val="215381"/>
                </a:solidFill>
              </a:rPr>
              <a:t> </a:t>
            </a:r>
            <a:r>
              <a:rPr lang="en-US" sz="2100" dirty="0" err="1">
                <a:solidFill>
                  <a:srgbClr val="215381"/>
                </a:solidFill>
              </a:rPr>
              <a:t>kinh</a:t>
            </a:r>
            <a:r>
              <a:rPr lang="en-US" sz="2100" dirty="0">
                <a:solidFill>
                  <a:srgbClr val="215381"/>
                </a:solidFill>
              </a:rPr>
              <a:t> </a:t>
            </a:r>
            <a:r>
              <a:rPr lang="en-US" sz="2100" dirty="0" err="1">
                <a:solidFill>
                  <a:srgbClr val="215381"/>
                </a:solidFill>
              </a:rPr>
              <a:t>tế</a:t>
            </a:r>
            <a:r>
              <a:rPr lang="en-US" sz="2100" dirty="0">
                <a:solidFill>
                  <a:srgbClr val="215381"/>
                </a:solidFill>
              </a:rPr>
              <a:t> </a:t>
            </a:r>
            <a:r>
              <a:rPr lang="en-US" sz="2100" dirty="0" err="1">
                <a:solidFill>
                  <a:srgbClr val="215381"/>
                </a:solidFill>
              </a:rPr>
              <a:t>thị</a:t>
            </a:r>
            <a:r>
              <a:rPr lang="en-US" sz="2100" dirty="0">
                <a:solidFill>
                  <a:srgbClr val="215381"/>
                </a:solidFill>
              </a:rPr>
              <a:t> </a:t>
            </a:r>
            <a:r>
              <a:rPr lang="en-US" sz="2100" dirty="0" err="1">
                <a:solidFill>
                  <a:srgbClr val="215381"/>
                </a:solidFill>
              </a:rPr>
              <a:t>trường</a:t>
            </a:r>
            <a:r>
              <a:rPr lang="en-US" sz="2100" dirty="0">
                <a:solidFill>
                  <a:srgbClr val="215381"/>
                </a:solidFill>
              </a:rPr>
              <a:t> </a:t>
            </a:r>
            <a:r>
              <a:rPr lang="en-US" sz="2100" dirty="0" err="1">
                <a:solidFill>
                  <a:srgbClr val="215381"/>
                </a:solidFill>
              </a:rPr>
              <a:t>định</a:t>
            </a:r>
            <a:r>
              <a:rPr lang="en-US" sz="2100" dirty="0">
                <a:solidFill>
                  <a:srgbClr val="215381"/>
                </a:solidFill>
              </a:rPr>
              <a:t> </a:t>
            </a:r>
            <a:r>
              <a:rPr lang="en-US" sz="2100" dirty="0" err="1">
                <a:solidFill>
                  <a:srgbClr val="215381"/>
                </a:solidFill>
              </a:rPr>
              <a:t>hướng</a:t>
            </a:r>
            <a:r>
              <a:rPr lang="en-US" sz="2100" dirty="0">
                <a:solidFill>
                  <a:srgbClr val="215381"/>
                </a:solidFill>
              </a:rPr>
              <a:t> </a:t>
            </a:r>
            <a:r>
              <a:rPr lang="en-US" sz="2100" dirty="0" err="1">
                <a:solidFill>
                  <a:srgbClr val="215381"/>
                </a:solidFill>
              </a:rPr>
              <a:t>xã</a:t>
            </a:r>
            <a:r>
              <a:rPr lang="en-US" sz="2100" dirty="0">
                <a:solidFill>
                  <a:srgbClr val="215381"/>
                </a:solidFill>
              </a:rPr>
              <a:t> </a:t>
            </a:r>
            <a:r>
              <a:rPr lang="en-US" sz="2100" dirty="0" err="1">
                <a:solidFill>
                  <a:srgbClr val="215381"/>
                </a:solidFill>
              </a:rPr>
              <a:t>hội</a:t>
            </a:r>
            <a:r>
              <a:rPr lang="en-US" sz="2100" dirty="0">
                <a:solidFill>
                  <a:srgbClr val="215381"/>
                </a:solidFill>
              </a:rPr>
              <a:t> </a:t>
            </a:r>
            <a:r>
              <a:rPr lang="en-US" sz="2100" dirty="0" err="1">
                <a:solidFill>
                  <a:srgbClr val="215381"/>
                </a:solidFill>
              </a:rPr>
              <a:t>chủ</a:t>
            </a:r>
            <a:r>
              <a:rPr lang="en-US" sz="2100" dirty="0">
                <a:solidFill>
                  <a:srgbClr val="215381"/>
                </a:solidFill>
              </a:rPr>
              <a:t> </a:t>
            </a:r>
            <a:r>
              <a:rPr lang="en-US" sz="2100" dirty="0" err="1">
                <a:solidFill>
                  <a:srgbClr val="215381"/>
                </a:solidFill>
              </a:rPr>
              <a:t>nghĩa</a:t>
            </a:r>
            <a:r>
              <a:rPr lang="en-US" sz="2100" dirty="0">
                <a:solidFill>
                  <a:srgbClr val="215381"/>
                </a:solidFill>
              </a:rPr>
              <a:t> </a:t>
            </a:r>
            <a:r>
              <a:rPr lang="en-US" sz="2100" dirty="0" err="1">
                <a:solidFill>
                  <a:srgbClr val="215381"/>
                </a:solidFill>
              </a:rPr>
              <a:t>và</a:t>
            </a:r>
            <a:r>
              <a:rPr lang="en-US" sz="2100" dirty="0">
                <a:solidFill>
                  <a:srgbClr val="215381"/>
                </a:solidFill>
              </a:rPr>
              <a:t> </a:t>
            </a:r>
            <a:r>
              <a:rPr lang="en-US" sz="2100" dirty="0" err="1">
                <a:solidFill>
                  <a:srgbClr val="215381"/>
                </a:solidFill>
              </a:rPr>
              <a:t>hội</a:t>
            </a:r>
            <a:r>
              <a:rPr lang="en-US" sz="2100" dirty="0">
                <a:solidFill>
                  <a:srgbClr val="215381"/>
                </a:solidFill>
              </a:rPr>
              <a:t> </a:t>
            </a:r>
            <a:r>
              <a:rPr lang="en-US" sz="2100" dirty="0" err="1">
                <a:solidFill>
                  <a:srgbClr val="215381"/>
                </a:solidFill>
              </a:rPr>
              <a:t>nhập</a:t>
            </a:r>
            <a:r>
              <a:rPr lang="en-US" sz="2100" dirty="0">
                <a:solidFill>
                  <a:srgbClr val="215381"/>
                </a:solidFill>
              </a:rPr>
              <a:t> </a:t>
            </a:r>
            <a:r>
              <a:rPr lang="en-US" sz="2100" dirty="0" err="1">
                <a:solidFill>
                  <a:srgbClr val="215381"/>
                </a:solidFill>
              </a:rPr>
              <a:t>quốc</a:t>
            </a:r>
            <a:r>
              <a:rPr lang="en-US" sz="2100" dirty="0">
                <a:solidFill>
                  <a:srgbClr val="215381"/>
                </a:solidFill>
              </a:rPr>
              <a:t> </a:t>
            </a:r>
            <a:r>
              <a:rPr lang="en-US" sz="2100" dirty="0" err="1">
                <a:solidFill>
                  <a:srgbClr val="215381"/>
                </a:solidFill>
              </a:rPr>
              <a:t>tế</a:t>
            </a:r>
            <a:r>
              <a:rPr lang="en-US" sz="2100" dirty="0">
                <a:solidFill>
                  <a:srgbClr val="215381"/>
                </a:solidFill>
              </a:rPr>
              <a:t>”; </a:t>
            </a:r>
          </a:p>
          <a:p>
            <a:pPr algn="just">
              <a:buFont typeface="Wingdings" pitchFamily="2" charset="2"/>
              <a:buChar char="Ø"/>
            </a:pPr>
            <a:r>
              <a:rPr lang="en-US" sz="2100" dirty="0" err="1">
                <a:solidFill>
                  <a:srgbClr val="215381"/>
                </a:solidFill>
              </a:rPr>
              <a:t>Nghị</a:t>
            </a:r>
            <a:r>
              <a:rPr lang="en-US" sz="2100" dirty="0">
                <a:solidFill>
                  <a:srgbClr val="215381"/>
                </a:solidFill>
              </a:rPr>
              <a:t> </a:t>
            </a:r>
            <a:r>
              <a:rPr lang="en-US" sz="2100" dirty="0" err="1">
                <a:solidFill>
                  <a:srgbClr val="215381"/>
                </a:solidFill>
              </a:rPr>
              <a:t>quyết</a:t>
            </a:r>
            <a:r>
              <a:rPr lang="en-US" sz="2100" dirty="0">
                <a:solidFill>
                  <a:srgbClr val="215381"/>
                </a:solidFill>
              </a:rPr>
              <a:t> </a:t>
            </a:r>
            <a:r>
              <a:rPr lang="en-US" sz="2100" dirty="0" err="1">
                <a:solidFill>
                  <a:srgbClr val="215381"/>
                </a:solidFill>
              </a:rPr>
              <a:t>số</a:t>
            </a:r>
            <a:r>
              <a:rPr lang="en-US" sz="2100" dirty="0">
                <a:solidFill>
                  <a:srgbClr val="215381"/>
                </a:solidFill>
              </a:rPr>
              <a:t> </a:t>
            </a:r>
            <a:r>
              <a:rPr lang="en-US" sz="2100" b="1" dirty="0">
                <a:solidFill>
                  <a:srgbClr val="215381"/>
                </a:solidFill>
              </a:rPr>
              <a:t>88/2014/QH13</a:t>
            </a:r>
            <a:r>
              <a:rPr lang="en-US" sz="2100" dirty="0">
                <a:solidFill>
                  <a:srgbClr val="215381"/>
                </a:solidFill>
              </a:rPr>
              <a:t> </a:t>
            </a:r>
            <a:r>
              <a:rPr lang="en-US" sz="2100" dirty="0" err="1">
                <a:solidFill>
                  <a:srgbClr val="215381"/>
                </a:solidFill>
              </a:rPr>
              <a:t>của</a:t>
            </a:r>
            <a:r>
              <a:rPr lang="en-US" sz="2100" dirty="0">
                <a:solidFill>
                  <a:srgbClr val="215381"/>
                </a:solidFill>
              </a:rPr>
              <a:t> </a:t>
            </a:r>
            <a:r>
              <a:rPr lang="en-US" sz="2100" dirty="0" err="1">
                <a:solidFill>
                  <a:srgbClr val="215381"/>
                </a:solidFill>
              </a:rPr>
              <a:t>Quốc</a:t>
            </a:r>
            <a:r>
              <a:rPr lang="en-US" sz="2100" dirty="0">
                <a:solidFill>
                  <a:srgbClr val="215381"/>
                </a:solidFill>
              </a:rPr>
              <a:t> </a:t>
            </a:r>
            <a:r>
              <a:rPr lang="en-US" sz="2100" dirty="0" err="1">
                <a:solidFill>
                  <a:srgbClr val="215381"/>
                </a:solidFill>
              </a:rPr>
              <a:t>hội</a:t>
            </a:r>
            <a:r>
              <a:rPr lang="en-US" sz="2100" dirty="0">
                <a:solidFill>
                  <a:srgbClr val="215381"/>
                </a:solidFill>
              </a:rPr>
              <a:t> “</a:t>
            </a:r>
            <a:r>
              <a:rPr lang="en-US" sz="2100" dirty="0" err="1">
                <a:solidFill>
                  <a:srgbClr val="215381"/>
                </a:solidFill>
              </a:rPr>
              <a:t>về</a:t>
            </a:r>
            <a:r>
              <a:rPr lang="en-US" sz="2100" dirty="0">
                <a:solidFill>
                  <a:srgbClr val="215381"/>
                </a:solidFill>
              </a:rPr>
              <a:t> </a:t>
            </a:r>
            <a:r>
              <a:rPr lang="en-US" sz="2100" dirty="0" err="1">
                <a:solidFill>
                  <a:srgbClr val="215381"/>
                </a:solidFill>
              </a:rPr>
              <a:t>đổi</a:t>
            </a:r>
            <a:r>
              <a:rPr lang="en-US" sz="2100" dirty="0">
                <a:solidFill>
                  <a:srgbClr val="215381"/>
                </a:solidFill>
              </a:rPr>
              <a:t> </a:t>
            </a:r>
            <a:r>
              <a:rPr lang="en-US" sz="2100" dirty="0" err="1">
                <a:solidFill>
                  <a:srgbClr val="215381"/>
                </a:solidFill>
              </a:rPr>
              <a:t>mới</a:t>
            </a:r>
            <a:r>
              <a:rPr lang="en-US" sz="2100" dirty="0">
                <a:solidFill>
                  <a:srgbClr val="215381"/>
                </a:solidFill>
              </a:rPr>
              <a:t> </a:t>
            </a:r>
            <a:r>
              <a:rPr lang="en-US" sz="2100" dirty="0" err="1">
                <a:solidFill>
                  <a:srgbClr val="215381"/>
                </a:solidFill>
              </a:rPr>
              <a:t>chương</a:t>
            </a:r>
            <a:r>
              <a:rPr lang="en-US" sz="2100" dirty="0">
                <a:solidFill>
                  <a:srgbClr val="215381"/>
                </a:solidFill>
              </a:rPr>
              <a:t> </a:t>
            </a:r>
            <a:r>
              <a:rPr lang="en-US" sz="2100" dirty="0" err="1">
                <a:solidFill>
                  <a:srgbClr val="215381"/>
                </a:solidFill>
              </a:rPr>
              <a:t>trình</a:t>
            </a:r>
            <a:r>
              <a:rPr lang="en-US" sz="2100" dirty="0">
                <a:solidFill>
                  <a:srgbClr val="215381"/>
                </a:solidFill>
              </a:rPr>
              <a:t>, </a:t>
            </a:r>
            <a:r>
              <a:rPr lang="en-US" sz="2100" dirty="0" err="1">
                <a:solidFill>
                  <a:srgbClr val="215381"/>
                </a:solidFill>
              </a:rPr>
              <a:t>sách</a:t>
            </a:r>
            <a:r>
              <a:rPr lang="en-US" sz="2100" dirty="0">
                <a:solidFill>
                  <a:srgbClr val="215381"/>
                </a:solidFill>
              </a:rPr>
              <a:t> </a:t>
            </a:r>
            <a:r>
              <a:rPr lang="en-US" sz="2100" dirty="0" err="1">
                <a:solidFill>
                  <a:srgbClr val="215381"/>
                </a:solidFill>
              </a:rPr>
              <a:t>giáo</a:t>
            </a:r>
            <a:r>
              <a:rPr lang="en-US" sz="2100" dirty="0">
                <a:solidFill>
                  <a:srgbClr val="215381"/>
                </a:solidFill>
              </a:rPr>
              <a:t> </a:t>
            </a:r>
            <a:r>
              <a:rPr lang="en-US" sz="2100" dirty="0" err="1">
                <a:solidFill>
                  <a:srgbClr val="215381"/>
                </a:solidFill>
              </a:rPr>
              <a:t>khoa</a:t>
            </a:r>
            <a:r>
              <a:rPr lang="en-US" sz="2100" dirty="0">
                <a:solidFill>
                  <a:srgbClr val="215381"/>
                </a:solidFill>
              </a:rPr>
              <a:t> </a:t>
            </a:r>
            <a:r>
              <a:rPr lang="en-US" sz="2100" dirty="0" err="1">
                <a:solidFill>
                  <a:srgbClr val="215381"/>
                </a:solidFill>
              </a:rPr>
              <a:t>giáo</a:t>
            </a:r>
            <a:r>
              <a:rPr lang="en-US" sz="2100" dirty="0">
                <a:solidFill>
                  <a:srgbClr val="215381"/>
                </a:solidFill>
              </a:rPr>
              <a:t> </a:t>
            </a:r>
            <a:r>
              <a:rPr lang="en-US" sz="2100" dirty="0" err="1">
                <a:solidFill>
                  <a:srgbClr val="215381"/>
                </a:solidFill>
              </a:rPr>
              <a:t>dục</a:t>
            </a:r>
            <a:r>
              <a:rPr lang="en-US" sz="2100" dirty="0">
                <a:solidFill>
                  <a:srgbClr val="215381"/>
                </a:solidFill>
              </a:rPr>
              <a:t> </a:t>
            </a:r>
            <a:r>
              <a:rPr lang="en-US" sz="2100" dirty="0" err="1">
                <a:solidFill>
                  <a:srgbClr val="215381"/>
                </a:solidFill>
              </a:rPr>
              <a:t>phổ</a:t>
            </a:r>
            <a:r>
              <a:rPr lang="en-US" sz="2100" dirty="0">
                <a:solidFill>
                  <a:srgbClr val="215381"/>
                </a:solidFill>
              </a:rPr>
              <a:t> </a:t>
            </a:r>
            <a:r>
              <a:rPr lang="en-US" sz="2100" dirty="0" err="1">
                <a:solidFill>
                  <a:srgbClr val="215381"/>
                </a:solidFill>
              </a:rPr>
              <a:t>thông</a:t>
            </a:r>
            <a:r>
              <a:rPr lang="en-US" sz="2100" dirty="0">
                <a:solidFill>
                  <a:srgbClr val="215381"/>
                </a:solidFill>
              </a:rPr>
              <a:t>”; </a:t>
            </a:r>
          </a:p>
          <a:p>
            <a:pPr algn="just">
              <a:buFont typeface="Wingdings" pitchFamily="2" charset="2"/>
              <a:buChar char="Ø"/>
            </a:pPr>
            <a:r>
              <a:rPr lang="en-US" sz="2100" dirty="0">
                <a:solidFill>
                  <a:srgbClr val="215381"/>
                </a:solidFill>
              </a:rPr>
              <a:t>Theo </a:t>
            </a:r>
            <a:r>
              <a:rPr lang="en-US" sz="2100" dirty="0" err="1">
                <a:solidFill>
                  <a:srgbClr val="215381"/>
                </a:solidFill>
              </a:rPr>
              <a:t>lộ</a:t>
            </a:r>
            <a:r>
              <a:rPr lang="en-US" sz="2100" dirty="0">
                <a:solidFill>
                  <a:srgbClr val="215381"/>
                </a:solidFill>
              </a:rPr>
              <a:t> </a:t>
            </a:r>
            <a:r>
              <a:rPr lang="en-US" sz="2100" dirty="0" err="1">
                <a:solidFill>
                  <a:srgbClr val="215381"/>
                </a:solidFill>
              </a:rPr>
              <a:t>trình</a:t>
            </a:r>
            <a:r>
              <a:rPr lang="en-US" sz="2100" dirty="0">
                <a:solidFill>
                  <a:srgbClr val="215381"/>
                </a:solidFill>
              </a:rPr>
              <a:t> </a:t>
            </a:r>
            <a:r>
              <a:rPr lang="en-US" sz="2100" dirty="0" err="1">
                <a:solidFill>
                  <a:srgbClr val="215381"/>
                </a:solidFill>
              </a:rPr>
              <a:t>áp</a:t>
            </a:r>
            <a:r>
              <a:rPr lang="en-US" sz="2100" dirty="0">
                <a:solidFill>
                  <a:srgbClr val="215381"/>
                </a:solidFill>
              </a:rPr>
              <a:t> </a:t>
            </a:r>
            <a:r>
              <a:rPr lang="en-US" sz="2100" dirty="0" err="1">
                <a:solidFill>
                  <a:srgbClr val="215381"/>
                </a:solidFill>
              </a:rPr>
              <a:t>dụng</a:t>
            </a:r>
            <a:r>
              <a:rPr lang="en-US" sz="2100" dirty="0">
                <a:solidFill>
                  <a:srgbClr val="215381"/>
                </a:solidFill>
              </a:rPr>
              <a:t> </a:t>
            </a:r>
            <a:r>
              <a:rPr lang="en-US" sz="2100" dirty="0" err="1">
                <a:solidFill>
                  <a:srgbClr val="215381"/>
                </a:solidFill>
              </a:rPr>
              <a:t>sách</a:t>
            </a:r>
            <a:r>
              <a:rPr lang="en-US" sz="2100" dirty="0">
                <a:solidFill>
                  <a:srgbClr val="215381"/>
                </a:solidFill>
              </a:rPr>
              <a:t> </a:t>
            </a:r>
            <a:r>
              <a:rPr lang="en-US" sz="2100" dirty="0" err="1">
                <a:solidFill>
                  <a:srgbClr val="215381"/>
                </a:solidFill>
              </a:rPr>
              <a:t>giáo</a:t>
            </a:r>
            <a:r>
              <a:rPr lang="en-US" sz="2100" dirty="0">
                <a:solidFill>
                  <a:srgbClr val="215381"/>
                </a:solidFill>
              </a:rPr>
              <a:t> </a:t>
            </a:r>
            <a:r>
              <a:rPr lang="en-US" sz="2100" dirty="0" err="1">
                <a:solidFill>
                  <a:srgbClr val="215381"/>
                </a:solidFill>
              </a:rPr>
              <a:t>khoa</a:t>
            </a:r>
            <a:r>
              <a:rPr lang="en-US" sz="2100" dirty="0">
                <a:solidFill>
                  <a:srgbClr val="215381"/>
                </a:solidFill>
              </a:rPr>
              <a:t> </a:t>
            </a:r>
            <a:r>
              <a:rPr lang="en-US" sz="2100" dirty="0" err="1">
                <a:solidFill>
                  <a:srgbClr val="215381"/>
                </a:solidFill>
              </a:rPr>
              <a:t>mới</a:t>
            </a:r>
            <a:r>
              <a:rPr lang="en-US" sz="2100" dirty="0">
                <a:solidFill>
                  <a:srgbClr val="215381"/>
                </a:solidFill>
              </a:rPr>
              <a:t> </a:t>
            </a:r>
            <a:r>
              <a:rPr lang="en-US" sz="2100" dirty="0" err="1">
                <a:solidFill>
                  <a:srgbClr val="215381"/>
                </a:solidFill>
              </a:rPr>
              <a:t>được</a:t>
            </a:r>
            <a:r>
              <a:rPr lang="en-US" sz="2100" dirty="0">
                <a:solidFill>
                  <a:srgbClr val="215381"/>
                </a:solidFill>
              </a:rPr>
              <a:t> </a:t>
            </a:r>
            <a:r>
              <a:rPr lang="en-US" sz="2100" dirty="0" err="1">
                <a:solidFill>
                  <a:srgbClr val="215381"/>
                </a:solidFill>
              </a:rPr>
              <a:t>Quốc</a:t>
            </a:r>
            <a:r>
              <a:rPr lang="en-US" sz="2100" dirty="0">
                <a:solidFill>
                  <a:srgbClr val="215381"/>
                </a:solidFill>
              </a:rPr>
              <a:t> </a:t>
            </a:r>
            <a:r>
              <a:rPr lang="en-US" sz="2100" dirty="0" err="1">
                <a:solidFill>
                  <a:srgbClr val="215381"/>
                </a:solidFill>
              </a:rPr>
              <a:t>hội</a:t>
            </a:r>
            <a:r>
              <a:rPr lang="en-US" sz="2100" dirty="0">
                <a:solidFill>
                  <a:srgbClr val="215381"/>
                </a:solidFill>
              </a:rPr>
              <a:t> </a:t>
            </a:r>
            <a:r>
              <a:rPr lang="en-US" sz="2100" dirty="0" err="1">
                <a:solidFill>
                  <a:srgbClr val="215381"/>
                </a:solidFill>
              </a:rPr>
              <a:t>phê</a:t>
            </a:r>
            <a:r>
              <a:rPr lang="en-US" sz="2100" dirty="0">
                <a:solidFill>
                  <a:srgbClr val="215381"/>
                </a:solidFill>
              </a:rPr>
              <a:t> </a:t>
            </a:r>
            <a:r>
              <a:rPr lang="en-US" sz="2100" dirty="0" err="1">
                <a:solidFill>
                  <a:srgbClr val="215381"/>
                </a:solidFill>
              </a:rPr>
              <a:t>duyệt</a:t>
            </a:r>
            <a:r>
              <a:rPr lang="en-US" sz="2100" dirty="0">
                <a:solidFill>
                  <a:srgbClr val="215381"/>
                </a:solidFill>
              </a:rPr>
              <a:t> </a:t>
            </a:r>
            <a:r>
              <a:rPr lang="en-US" sz="2100" dirty="0" err="1">
                <a:solidFill>
                  <a:srgbClr val="215381"/>
                </a:solidFill>
              </a:rPr>
              <a:t>tại</a:t>
            </a:r>
            <a:r>
              <a:rPr lang="en-US" sz="2100" dirty="0">
                <a:solidFill>
                  <a:srgbClr val="215381"/>
                </a:solidFill>
              </a:rPr>
              <a:t> </a:t>
            </a:r>
            <a:r>
              <a:rPr lang="en-US" sz="2100" dirty="0" err="1">
                <a:solidFill>
                  <a:srgbClr val="215381"/>
                </a:solidFill>
              </a:rPr>
              <a:t>Nghị</a:t>
            </a:r>
            <a:r>
              <a:rPr lang="en-US" sz="2100" dirty="0">
                <a:solidFill>
                  <a:srgbClr val="215381"/>
                </a:solidFill>
              </a:rPr>
              <a:t> </a:t>
            </a:r>
            <a:r>
              <a:rPr lang="en-US" sz="2100" dirty="0" err="1">
                <a:solidFill>
                  <a:srgbClr val="215381"/>
                </a:solidFill>
              </a:rPr>
              <a:t>quyết</a:t>
            </a:r>
            <a:r>
              <a:rPr lang="en-US" sz="2100" dirty="0">
                <a:solidFill>
                  <a:srgbClr val="215381"/>
                </a:solidFill>
              </a:rPr>
              <a:t> </a:t>
            </a:r>
            <a:r>
              <a:rPr lang="en-US" sz="2100" dirty="0" err="1">
                <a:solidFill>
                  <a:srgbClr val="215381"/>
                </a:solidFill>
              </a:rPr>
              <a:t>số</a:t>
            </a:r>
            <a:r>
              <a:rPr lang="en-US" sz="2100" dirty="0">
                <a:solidFill>
                  <a:srgbClr val="215381"/>
                </a:solidFill>
              </a:rPr>
              <a:t> </a:t>
            </a:r>
            <a:r>
              <a:rPr lang="en-US" sz="2100" b="1" dirty="0">
                <a:solidFill>
                  <a:srgbClr val="215381"/>
                </a:solidFill>
              </a:rPr>
              <a:t>88/2014/QH13</a:t>
            </a:r>
            <a:r>
              <a:rPr lang="en-US" sz="2100" dirty="0">
                <a:solidFill>
                  <a:srgbClr val="215381"/>
                </a:solidFill>
              </a:rPr>
              <a:t>, </a:t>
            </a:r>
            <a:r>
              <a:rPr lang="en-US" sz="2100" dirty="0" err="1">
                <a:solidFill>
                  <a:srgbClr val="215381"/>
                </a:solidFill>
              </a:rPr>
              <a:t>điều</a:t>
            </a:r>
            <a:r>
              <a:rPr lang="en-US" sz="2100" dirty="0">
                <a:solidFill>
                  <a:srgbClr val="215381"/>
                </a:solidFill>
              </a:rPr>
              <a:t> </a:t>
            </a:r>
            <a:r>
              <a:rPr lang="en-US" sz="2100" dirty="0" err="1">
                <a:solidFill>
                  <a:srgbClr val="215381"/>
                </a:solidFill>
              </a:rPr>
              <a:t>chỉnh</a:t>
            </a:r>
            <a:r>
              <a:rPr lang="en-US" sz="2100" dirty="0">
                <a:solidFill>
                  <a:srgbClr val="215381"/>
                </a:solidFill>
              </a:rPr>
              <a:t> </a:t>
            </a:r>
            <a:r>
              <a:rPr lang="en-US" sz="2100" dirty="0" err="1">
                <a:solidFill>
                  <a:srgbClr val="215381"/>
                </a:solidFill>
              </a:rPr>
              <a:t>tại</a:t>
            </a:r>
            <a:r>
              <a:rPr lang="en-US" sz="2100" dirty="0">
                <a:solidFill>
                  <a:srgbClr val="215381"/>
                </a:solidFill>
              </a:rPr>
              <a:t> </a:t>
            </a:r>
            <a:r>
              <a:rPr lang="en-US" sz="2100" dirty="0" err="1">
                <a:solidFill>
                  <a:srgbClr val="215381"/>
                </a:solidFill>
              </a:rPr>
              <a:t>Nghị</a:t>
            </a:r>
            <a:r>
              <a:rPr lang="en-US" sz="2100" dirty="0">
                <a:solidFill>
                  <a:srgbClr val="215381"/>
                </a:solidFill>
              </a:rPr>
              <a:t> </a:t>
            </a:r>
            <a:r>
              <a:rPr lang="en-US" sz="2100" dirty="0" err="1">
                <a:solidFill>
                  <a:srgbClr val="215381"/>
                </a:solidFill>
              </a:rPr>
              <a:t>quyết</a:t>
            </a:r>
            <a:r>
              <a:rPr lang="en-US" sz="2100" dirty="0">
                <a:solidFill>
                  <a:srgbClr val="215381"/>
                </a:solidFill>
              </a:rPr>
              <a:t> </a:t>
            </a:r>
            <a:r>
              <a:rPr lang="en-US" sz="2100" dirty="0" err="1">
                <a:solidFill>
                  <a:srgbClr val="215381"/>
                </a:solidFill>
              </a:rPr>
              <a:t>số</a:t>
            </a:r>
            <a:r>
              <a:rPr lang="en-US" sz="2100" dirty="0">
                <a:solidFill>
                  <a:srgbClr val="215381"/>
                </a:solidFill>
              </a:rPr>
              <a:t> </a:t>
            </a:r>
            <a:r>
              <a:rPr lang="en-US" sz="2100" b="1" dirty="0">
                <a:solidFill>
                  <a:srgbClr val="215381"/>
                </a:solidFill>
              </a:rPr>
              <a:t>51/2017/QH14</a:t>
            </a:r>
            <a:r>
              <a:rPr lang="en-US" sz="2100" dirty="0">
                <a:solidFill>
                  <a:srgbClr val="215381"/>
                </a:solidFill>
              </a:rPr>
              <a:t> </a:t>
            </a:r>
            <a:r>
              <a:rPr lang="en-US" sz="2100" dirty="0" err="1">
                <a:solidFill>
                  <a:srgbClr val="215381"/>
                </a:solidFill>
              </a:rPr>
              <a:t>và</a:t>
            </a:r>
            <a:r>
              <a:rPr lang="en-US" sz="2100" dirty="0">
                <a:solidFill>
                  <a:srgbClr val="215381"/>
                </a:solidFill>
              </a:rPr>
              <a:t> </a:t>
            </a:r>
            <a:r>
              <a:rPr lang="en-US" sz="2100" dirty="0" err="1">
                <a:solidFill>
                  <a:srgbClr val="215381"/>
                </a:solidFill>
              </a:rPr>
              <a:t>theo</a:t>
            </a:r>
            <a:r>
              <a:rPr lang="en-US" sz="2100" dirty="0">
                <a:solidFill>
                  <a:srgbClr val="215381"/>
                </a:solidFill>
              </a:rPr>
              <a:t> </a:t>
            </a:r>
            <a:r>
              <a:rPr lang="en-US" sz="2100" dirty="0" err="1">
                <a:solidFill>
                  <a:srgbClr val="215381"/>
                </a:solidFill>
              </a:rPr>
              <a:t>lộ</a:t>
            </a:r>
            <a:r>
              <a:rPr lang="en-US" sz="2100" dirty="0">
                <a:solidFill>
                  <a:srgbClr val="215381"/>
                </a:solidFill>
              </a:rPr>
              <a:t> </a:t>
            </a:r>
            <a:r>
              <a:rPr lang="en-US" sz="2100" dirty="0" err="1">
                <a:solidFill>
                  <a:srgbClr val="215381"/>
                </a:solidFill>
              </a:rPr>
              <a:t>trình</a:t>
            </a:r>
            <a:r>
              <a:rPr lang="en-US" sz="2100" dirty="0">
                <a:solidFill>
                  <a:srgbClr val="215381"/>
                </a:solidFill>
              </a:rPr>
              <a:t> </a:t>
            </a:r>
            <a:r>
              <a:rPr lang="en-US" sz="2100" dirty="0" err="1">
                <a:solidFill>
                  <a:srgbClr val="215381"/>
                </a:solidFill>
              </a:rPr>
              <a:t>của</a:t>
            </a:r>
            <a:r>
              <a:rPr lang="en-US" sz="2100" dirty="0">
                <a:solidFill>
                  <a:srgbClr val="215381"/>
                </a:solidFill>
              </a:rPr>
              <a:t> </a:t>
            </a:r>
            <a:r>
              <a:rPr lang="en-US" sz="2100" dirty="0" err="1">
                <a:solidFill>
                  <a:srgbClr val="215381"/>
                </a:solidFill>
              </a:rPr>
              <a:t>Thông</a:t>
            </a:r>
            <a:r>
              <a:rPr lang="en-US" sz="2100" dirty="0">
                <a:solidFill>
                  <a:srgbClr val="215381"/>
                </a:solidFill>
              </a:rPr>
              <a:t> </a:t>
            </a:r>
            <a:r>
              <a:rPr lang="en-US" sz="2100" dirty="0" err="1">
                <a:solidFill>
                  <a:srgbClr val="215381"/>
                </a:solidFill>
              </a:rPr>
              <a:t>tư</a:t>
            </a:r>
            <a:r>
              <a:rPr lang="en-US" sz="2100" dirty="0">
                <a:solidFill>
                  <a:srgbClr val="215381"/>
                </a:solidFill>
              </a:rPr>
              <a:t> </a:t>
            </a:r>
            <a:r>
              <a:rPr lang="en-US" sz="2100" dirty="0" err="1">
                <a:solidFill>
                  <a:srgbClr val="215381"/>
                </a:solidFill>
              </a:rPr>
              <a:t>số</a:t>
            </a:r>
            <a:r>
              <a:rPr lang="en-US" sz="2100" dirty="0">
                <a:solidFill>
                  <a:srgbClr val="215381"/>
                </a:solidFill>
              </a:rPr>
              <a:t> </a:t>
            </a:r>
            <a:r>
              <a:rPr lang="en-US" sz="2100" b="1" dirty="0">
                <a:solidFill>
                  <a:srgbClr val="215381"/>
                </a:solidFill>
              </a:rPr>
              <a:t>32/2018/TT-BGDĐT</a:t>
            </a:r>
            <a:r>
              <a:rPr lang="en-US" sz="2100" dirty="0">
                <a:solidFill>
                  <a:srgbClr val="215381"/>
                </a:solidFill>
              </a:rPr>
              <a:t>;</a:t>
            </a:r>
          </a:p>
          <a:p>
            <a:pPr algn="just">
              <a:buFont typeface="Wingdings" pitchFamily="2" charset="2"/>
              <a:buChar char="Ø"/>
            </a:pPr>
            <a:r>
              <a:rPr lang="en-US" sz="2100" dirty="0" err="1">
                <a:solidFill>
                  <a:srgbClr val="215381"/>
                </a:solidFill>
              </a:rPr>
              <a:t>Nhà</a:t>
            </a:r>
            <a:r>
              <a:rPr lang="en-US" sz="2100" dirty="0">
                <a:solidFill>
                  <a:srgbClr val="215381"/>
                </a:solidFill>
              </a:rPr>
              <a:t> </a:t>
            </a:r>
            <a:r>
              <a:rPr lang="en-US" sz="2100" dirty="0" err="1">
                <a:solidFill>
                  <a:srgbClr val="215381"/>
                </a:solidFill>
              </a:rPr>
              <a:t>xuất</a:t>
            </a:r>
            <a:r>
              <a:rPr lang="en-US" sz="2100" dirty="0">
                <a:solidFill>
                  <a:srgbClr val="215381"/>
                </a:solidFill>
              </a:rPr>
              <a:t> </a:t>
            </a:r>
            <a:r>
              <a:rPr lang="en-US" sz="2100" dirty="0" err="1">
                <a:solidFill>
                  <a:srgbClr val="215381"/>
                </a:solidFill>
              </a:rPr>
              <a:t>bản</a:t>
            </a:r>
            <a:r>
              <a:rPr lang="en-US" sz="2100" dirty="0">
                <a:solidFill>
                  <a:srgbClr val="215381"/>
                </a:solidFill>
              </a:rPr>
              <a:t> </a:t>
            </a:r>
            <a:r>
              <a:rPr lang="en-US" sz="2100" dirty="0" err="1">
                <a:solidFill>
                  <a:srgbClr val="215381"/>
                </a:solidFill>
              </a:rPr>
              <a:t>Giáo</a:t>
            </a:r>
            <a:r>
              <a:rPr lang="en-US" sz="2100" dirty="0">
                <a:solidFill>
                  <a:srgbClr val="215381"/>
                </a:solidFill>
              </a:rPr>
              <a:t> </a:t>
            </a:r>
            <a:r>
              <a:rPr lang="en-US" sz="2100" dirty="0" err="1">
                <a:solidFill>
                  <a:srgbClr val="215381"/>
                </a:solidFill>
              </a:rPr>
              <a:t>dục</a:t>
            </a:r>
            <a:r>
              <a:rPr lang="en-US" sz="2100" dirty="0">
                <a:solidFill>
                  <a:srgbClr val="215381"/>
                </a:solidFill>
              </a:rPr>
              <a:t> </a:t>
            </a:r>
            <a:r>
              <a:rPr lang="en-US" sz="2100" dirty="0" err="1">
                <a:solidFill>
                  <a:srgbClr val="215381"/>
                </a:solidFill>
              </a:rPr>
              <a:t>Việt</a:t>
            </a:r>
            <a:r>
              <a:rPr lang="en-US" sz="2100" dirty="0">
                <a:solidFill>
                  <a:srgbClr val="215381"/>
                </a:solidFill>
              </a:rPr>
              <a:t> Nam </a:t>
            </a:r>
            <a:r>
              <a:rPr lang="en-US" sz="2100" dirty="0" err="1">
                <a:solidFill>
                  <a:srgbClr val="215381"/>
                </a:solidFill>
              </a:rPr>
              <a:t>tổ</a:t>
            </a:r>
            <a:r>
              <a:rPr lang="en-US" sz="2100" dirty="0">
                <a:solidFill>
                  <a:srgbClr val="215381"/>
                </a:solidFill>
              </a:rPr>
              <a:t> </a:t>
            </a:r>
            <a:r>
              <a:rPr lang="en-US" sz="2100" dirty="0" err="1">
                <a:solidFill>
                  <a:srgbClr val="215381"/>
                </a:solidFill>
              </a:rPr>
              <a:t>chức</a:t>
            </a:r>
            <a:r>
              <a:rPr lang="en-US" sz="2100" dirty="0">
                <a:solidFill>
                  <a:srgbClr val="215381"/>
                </a:solidFill>
              </a:rPr>
              <a:t> </a:t>
            </a:r>
            <a:r>
              <a:rPr lang="en-US" sz="2100" dirty="0" err="1">
                <a:solidFill>
                  <a:srgbClr val="215381"/>
                </a:solidFill>
              </a:rPr>
              <a:t>biên</a:t>
            </a:r>
            <a:r>
              <a:rPr lang="en-US" sz="2100" dirty="0">
                <a:solidFill>
                  <a:srgbClr val="215381"/>
                </a:solidFill>
              </a:rPr>
              <a:t> </a:t>
            </a:r>
            <a:r>
              <a:rPr lang="en-US" sz="2100" dirty="0" err="1">
                <a:solidFill>
                  <a:srgbClr val="215381"/>
                </a:solidFill>
              </a:rPr>
              <a:t>soạn</a:t>
            </a:r>
            <a:r>
              <a:rPr lang="en-US" sz="2100" dirty="0">
                <a:solidFill>
                  <a:srgbClr val="215381"/>
                </a:solidFill>
              </a:rPr>
              <a:t> SGK </a:t>
            </a:r>
            <a:r>
              <a:rPr lang="en-US" sz="2100" dirty="0" err="1">
                <a:solidFill>
                  <a:srgbClr val="215381"/>
                </a:solidFill>
              </a:rPr>
              <a:t>trên</a:t>
            </a:r>
            <a:r>
              <a:rPr lang="en-US" sz="2100" dirty="0">
                <a:solidFill>
                  <a:srgbClr val="215381"/>
                </a:solidFill>
              </a:rPr>
              <a:t> </a:t>
            </a:r>
            <a:r>
              <a:rPr lang="en-US" sz="2100" dirty="0" err="1">
                <a:solidFill>
                  <a:srgbClr val="215381"/>
                </a:solidFill>
              </a:rPr>
              <a:t>cơ</a:t>
            </a:r>
            <a:r>
              <a:rPr lang="en-US" sz="2100" dirty="0">
                <a:solidFill>
                  <a:srgbClr val="215381"/>
                </a:solidFill>
              </a:rPr>
              <a:t> </a:t>
            </a:r>
            <a:r>
              <a:rPr lang="en-US" sz="2100" dirty="0" err="1">
                <a:solidFill>
                  <a:srgbClr val="215381"/>
                </a:solidFill>
              </a:rPr>
              <a:t>sở</a:t>
            </a:r>
            <a:r>
              <a:rPr lang="en-US" sz="2100" dirty="0">
                <a:solidFill>
                  <a:srgbClr val="215381"/>
                </a:solidFill>
              </a:rPr>
              <a:t> </a:t>
            </a:r>
            <a:r>
              <a:rPr lang="en-US" sz="2100" b="1" dirty="0" err="1">
                <a:solidFill>
                  <a:srgbClr val="215381"/>
                </a:solidFill>
              </a:rPr>
              <a:t>Chương</a:t>
            </a:r>
            <a:r>
              <a:rPr lang="en-US" sz="2100" b="1" dirty="0">
                <a:solidFill>
                  <a:srgbClr val="215381"/>
                </a:solidFill>
              </a:rPr>
              <a:t> </a:t>
            </a:r>
            <a:r>
              <a:rPr lang="en-US" sz="2100" b="1" dirty="0" err="1">
                <a:solidFill>
                  <a:srgbClr val="215381"/>
                </a:solidFill>
              </a:rPr>
              <a:t>trình</a:t>
            </a:r>
            <a:r>
              <a:rPr lang="en-US" sz="2100" b="1" dirty="0">
                <a:solidFill>
                  <a:srgbClr val="215381"/>
                </a:solidFill>
              </a:rPr>
              <a:t> </a:t>
            </a:r>
            <a:r>
              <a:rPr lang="en-US" sz="2100" b="1" dirty="0" err="1">
                <a:solidFill>
                  <a:srgbClr val="215381"/>
                </a:solidFill>
              </a:rPr>
              <a:t>Giáo</a:t>
            </a:r>
            <a:r>
              <a:rPr lang="en-US" sz="2100" b="1" dirty="0">
                <a:solidFill>
                  <a:srgbClr val="215381"/>
                </a:solidFill>
              </a:rPr>
              <a:t> </a:t>
            </a:r>
            <a:r>
              <a:rPr lang="en-US" sz="2100" b="1" dirty="0" err="1">
                <a:solidFill>
                  <a:srgbClr val="215381"/>
                </a:solidFill>
              </a:rPr>
              <a:t>dục</a:t>
            </a:r>
            <a:r>
              <a:rPr lang="en-US" sz="2100" b="1" dirty="0">
                <a:solidFill>
                  <a:srgbClr val="215381"/>
                </a:solidFill>
              </a:rPr>
              <a:t> </a:t>
            </a:r>
            <a:r>
              <a:rPr lang="en-US" sz="2100" b="1" dirty="0" err="1">
                <a:solidFill>
                  <a:srgbClr val="215381"/>
                </a:solidFill>
              </a:rPr>
              <a:t>phổ</a:t>
            </a:r>
            <a:r>
              <a:rPr lang="en-US" sz="2100" b="1" dirty="0">
                <a:solidFill>
                  <a:srgbClr val="215381"/>
                </a:solidFill>
              </a:rPr>
              <a:t> </a:t>
            </a:r>
            <a:r>
              <a:rPr lang="en-US" sz="2100" b="1" dirty="0" err="1">
                <a:solidFill>
                  <a:srgbClr val="215381"/>
                </a:solidFill>
              </a:rPr>
              <a:t>thông</a:t>
            </a:r>
            <a:r>
              <a:rPr lang="en-US" sz="2100" b="1" dirty="0">
                <a:solidFill>
                  <a:srgbClr val="215381"/>
                </a:solidFill>
              </a:rPr>
              <a:t> 2018 </a:t>
            </a:r>
            <a:r>
              <a:rPr lang="en-US" sz="2100" dirty="0" err="1">
                <a:solidFill>
                  <a:srgbClr val="215381"/>
                </a:solidFill>
              </a:rPr>
              <a:t>đã</a:t>
            </a:r>
            <a:r>
              <a:rPr lang="en-US" sz="2100" dirty="0">
                <a:solidFill>
                  <a:srgbClr val="215381"/>
                </a:solidFill>
              </a:rPr>
              <a:t> </a:t>
            </a:r>
            <a:r>
              <a:rPr lang="en-US" sz="2100" dirty="0" err="1">
                <a:solidFill>
                  <a:srgbClr val="215381"/>
                </a:solidFill>
              </a:rPr>
              <a:t>được</a:t>
            </a:r>
            <a:r>
              <a:rPr lang="en-US" sz="2100" dirty="0">
                <a:solidFill>
                  <a:srgbClr val="215381"/>
                </a:solidFill>
              </a:rPr>
              <a:t> ban </a:t>
            </a:r>
            <a:r>
              <a:rPr lang="en-US" sz="2100" dirty="0" err="1">
                <a:solidFill>
                  <a:srgbClr val="215381"/>
                </a:solidFill>
              </a:rPr>
              <a:t>hành</a:t>
            </a:r>
            <a:r>
              <a:rPr lang="en-US" sz="2100" dirty="0">
                <a:solidFill>
                  <a:srgbClr val="215381"/>
                </a:solidFill>
              </a:rPr>
              <a:t> </a:t>
            </a:r>
            <a:r>
              <a:rPr lang="en-US" sz="2100" dirty="0" err="1">
                <a:solidFill>
                  <a:srgbClr val="215381"/>
                </a:solidFill>
              </a:rPr>
              <a:t>nhằm</a:t>
            </a:r>
            <a:r>
              <a:rPr lang="en-US" sz="2100" dirty="0">
                <a:solidFill>
                  <a:srgbClr val="215381"/>
                </a:solidFill>
              </a:rPr>
              <a:t> </a:t>
            </a:r>
            <a:r>
              <a:rPr lang="en-US" sz="2100" dirty="0" err="1">
                <a:solidFill>
                  <a:srgbClr val="215381"/>
                </a:solidFill>
              </a:rPr>
              <a:t>góp</a:t>
            </a:r>
            <a:r>
              <a:rPr lang="en-US" sz="2100" dirty="0">
                <a:solidFill>
                  <a:srgbClr val="215381"/>
                </a:solidFill>
              </a:rPr>
              <a:t> </a:t>
            </a:r>
            <a:r>
              <a:rPr lang="en-US" sz="2100" dirty="0" err="1">
                <a:solidFill>
                  <a:srgbClr val="215381"/>
                </a:solidFill>
              </a:rPr>
              <a:t>phần</a:t>
            </a:r>
            <a:r>
              <a:rPr lang="en-US" sz="2100" dirty="0">
                <a:solidFill>
                  <a:srgbClr val="215381"/>
                </a:solidFill>
              </a:rPr>
              <a:t> </a:t>
            </a:r>
            <a:r>
              <a:rPr lang="en-US" sz="2100" dirty="0" err="1">
                <a:solidFill>
                  <a:srgbClr val="215381"/>
                </a:solidFill>
              </a:rPr>
              <a:t>quan</a:t>
            </a:r>
            <a:r>
              <a:rPr lang="en-US" sz="2100" dirty="0">
                <a:solidFill>
                  <a:srgbClr val="215381"/>
                </a:solidFill>
              </a:rPr>
              <a:t> </a:t>
            </a:r>
            <a:r>
              <a:rPr lang="en-US" sz="2100" dirty="0" err="1">
                <a:solidFill>
                  <a:srgbClr val="215381"/>
                </a:solidFill>
              </a:rPr>
              <a:t>trọng</a:t>
            </a:r>
            <a:r>
              <a:rPr lang="en-US" sz="2100" dirty="0">
                <a:solidFill>
                  <a:srgbClr val="215381"/>
                </a:solidFill>
              </a:rPr>
              <a:t> </a:t>
            </a:r>
            <a:r>
              <a:rPr lang="en-US" sz="2100" dirty="0" err="1">
                <a:solidFill>
                  <a:srgbClr val="215381"/>
                </a:solidFill>
              </a:rPr>
              <a:t>vào</a:t>
            </a:r>
            <a:r>
              <a:rPr lang="en-US" sz="2100" dirty="0">
                <a:solidFill>
                  <a:srgbClr val="215381"/>
                </a:solidFill>
              </a:rPr>
              <a:t> </a:t>
            </a:r>
            <a:r>
              <a:rPr lang="en-US" sz="2100" dirty="0" err="1">
                <a:solidFill>
                  <a:srgbClr val="215381"/>
                </a:solidFill>
              </a:rPr>
              <a:t>công</a:t>
            </a:r>
            <a:r>
              <a:rPr lang="en-US" sz="2100" dirty="0">
                <a:solidFill>
                  <a:srgbClr val="215381"/>
                </a:solidFill>
              </a:rPr>
              <a:t> </a:t>
            </a:r>
            <a:r>
              <a:rPr lang="en-US" sz="2100" dirty="0" err="1">
                <a:solidFill>
                  <a:srgbClr val="215381"/>
                </a:solidFill>
              </a:rPr>
              <a:t>cuộc</a:t>
            </a:r>
            <a:r>
              <a:rPr lang="en-US" sz="2100" dirty="0">
                <a:solidFill>
                  <a:srgbClr val="215381"/>
                </a:solidFill>
              </a:rPr>
              <a:t> </a:t>
            </a:r>
            <a:r>
              <a:rPr lang="en-US" sz="2100" dirty="0" err="1">
                <a:solidFill>
                  <a:srgbClr val="215381"/>
                </a:solidFill>
              </a:rPr>
              <a:t>đổi</a:t>
            </a:r>
            <a:r>
              <a:rPr lang="en-US" sz="2100" dirty="0">
                <a:solidFill>
                  <a:srgbClr val="215381"/>
                </a:solidFill>
              </a:rPr>
              <a:t> </a:t>
            </a:r>
            <a:r>
              <a:rPr lang="en-US" sz="2100" dirty="0" err="1">
                <a:solidFill>
                  <a:srgbClr val="215381"/>
                </a:solidFill>
              </a:rPr>
              <a:t>mới</a:t>
            </a:r>
            <a:r>
              <a:rPr lang="en-US" sz="2100" dirty="0">
                <a:solidFill>
                  <a:srgbClr val="215381"/>
                </a:solidFill>
              </a:rPr>
              <a:t> </a:t>
            </a:r>
            <a:r>
              <a:rPr lang="en-US" sz="2100" dirty="0" err="1">
                <a:solidFill>
                  <a:srgbClr val="215381"/>
                </a:solidFill>
              </a:rPr>
              <a:t>Chương</a:t>
            </a:r>
            <a:r>
              <a:rPr lang="en-US" sz="2100" dirty="0">
                <a:solidFill>
                  <a:srgbClr val="215381"/>
                </a:solidFill>
              </a:rPr>
              <a:t> </a:t>
            </a:r>
            <a:r>
              <a:rPr lang="en-US" sz="2100" dirty="0" err="1">
                <a:solidFill>
                  <a:srgbClr val="215381"/>
                </a:solidFill>
              </a:rPr>
              <a:t>trình</a:t>
            </a:r>
            <a:r>
              <a:rPr lang="en-US" sz="2100" dirty="0">
                <a:solidFill>
                  <a:srgbClr val="215381"/>
                </a:solidFill>
              </a:rPr>
              <a:t> </a:t>
            </a:r>
            <a:r>
              <a:rPr lang="en-US" sz="2100" dirty="0" err="1">
                <a:solidFill>
                  <a:srgbClr val="215381"/>
                </a:solidFill>
              </a:rPr>
              <a:t>và</a:t>
            </a:r>
            <a:r>
              <a:rPr lang="en-US" sz="2100" dirty="0">
                <a:solidFill>
                  <a:srgbClr val="215381"/>
                </a:solidFill>
              </a:rPr>
              <a:t> SGK </a:t>
            </a:r>
            <a:r>
              <a:rPr lang="en-US" sz="2100" dirty="0" err="1">
                <a:solidFill>
                  <a:srgbClr val="215381"/>
                </a:solidFill>
              </a:rPr>
              <a:t>theo</a:t>
            </a:r>
            <a:r>
              <a:rPr lang="en-US" sz="2100" dirty="0">
                <a:solidFill>
                  <a:srgbClr val="215381"/>
                </a:solidFill>
              </a:rPr>
              <a:t> </a:t>
            </a:r>
            <a:r>
              <a:rPr lang="en-US" sz="2100" dirty="0" err="1">
                <a:solidFill>
                  <a:srgbClr val="215381"/>
                </a:solidFill>
              </a:rPr>
              <a:t>tinh</a:t>
            </a:r>
            <a:r>
              <a:rPr lang="en-US" sz="2100" dirty="0">
                <a:solidFill>
                  <a:srgbClr val="215381"/>
                </a:solidFill>
              </a:rPr>
              <a:t> </a:t>
            </a:r>
            <a:r>
              <a:rPr lang="en-US" sz="2100" dirty="0" err="1">
                <a:solidFill>
                  <a:srgbClr val="215381"/>
                </a:solidFill>
              </a:rPr>
              <a:t>thần</a:t>
            </a:r>
            <a:r>
              <a:rPr lang="en-US" sz="2100" dirty="0">
                <a:solidFill>
                  <a:srgbClr val="215381"/>
                </a:solidFill>
              </a:rPr>
              <a:t> </a:t>
            </a:r>
            <a:r>
              <a:rPr lang="en-US" sz="2100" dirty="0" err="1">
                <a:solidFill>
                  <a:srgbClr val="215381"/>
                </a:solidFill>
              </a:rPr>
              <a:t>các</a:t>
            </a:r>
            <a:r>
              <a:rPr lang="en-US" sz="2100" dirty="0">
                <a:solidFill>
                  <a:srgbClr val="215381"/>
                </a:solidFill>
              </a:rPr>
              <a:t> </a:t>
            </a:r>
            <a:r>
              <a:rPr lang="en-US" sz="2100" dirty="0" err="1">
                <a:solidFill>
                  <a:srgbClr val="215381"/>
                </a:solidFill>
              </a:rPr>
              <a:t>Nghị</a:t>
            </a:r>
            <a:r>
              <a:rPr lang="en-US" sz="2100" dirty="0">
                <a:solidFill>
                  <a:srgbClr val="215381"/>
                </a:solidFill>
              </a:rPr>
              <a:t> </a:t>
            </a:r>
            <a:r>
              <a:rPr lang="en-US" sz="2100" dirty="0" err="1">
                <a:solidFill>
                  <a:srgbClr val="215381"/>
                </a:solidFill>
              </a:rPr>
              <a:t>quyết</a:t>
            </a:r>
            <a:r>
              <a:rPr lang="en-US" sz="2100" dirty="0">
                <a:solidFill>
                  <a:srgbClr val="215381"/>
                </a:solidFill>
              </a:rPr>
              <a:t> </a:t>
            </a:r>
            <a:r>
              <a:rPr lang="en-US" sz="2100" dirty="0" err="1">
                <a:solidFill>
                  <a:srgbClr val="215381"/>
                </a:solidFill>
              </a:rPr>
              <a:t>của</a:t>
            </a:r>
            <a:r>
              <a:rPr lang="en-US" sz="2100" dirty="0">
                <a:solidFill>
                  <a:srgbClr val="215381"/>
                </a:solidFill>
              </a:rPr>
              <a:t> </a:t>
            </a:r>
            <a:r>
              <a:rPr lang="en-US" sz="2100" dirty="0" err="1">
                <a:solidFill>
                  <a:srgbClr val="215381"/>
                </a:solidFill>
              </a:rPr>
              <a:t>Đảng</a:t>
            </a:r>
            <a:r>
              <a:rPr lang="en-US" sz="2100" dirty="0">
                <a:solidFill>
                  <a:srgbClr val="215381"/>
                </a:solidFill>
              </a:rPr>
              <a:t> </a:t>
            </a:r>
            <a:r>
              <a:rPr lang="en-US" sz="2100" dirty="0" err="1">
                <a:solidFill>
                  <a:srgbClr val="215381"/>
                </a:solidFill>
              </a:rPr>
              <a:t>và</a:t>
            </a:r>
            <a:r>
              <a:rPr lang="en-US" sz="2100" dirty="0">
                <a:solidFill>
                  <a:srgbClr val="215381"/>
                </a:solidFill>
              </a:rPr>
              <a:t> </a:t>
            </a:r>
            <a:r>
              <a:rPr lang="en-US" sz="2100" dirty="0" err="1">
                <a:solidFill>
                  <a:srgbClr val="215381"/>
                </a:solidFill>
              </a:rPr>
              <a:t>Quốc</a:t>
            </a:r>
            <a:r>
              <a:rPr lang="en-US" sz="2100" dirty="0">
                <a:solidFill>
                  <a:srgbClr val="215381"/>
                </a:solidFill>
              </a:rPr>
              <a:t> </a:t>
            </a:r>
            <a:r>
              <a:rPr lang="en-US" sz="2100" dirty="0" err="1">
                <a:solidFill>
                  <a:srgbClr val="215381"/>
                </a:solidFill>
              </a:rPr>
              <a:t>hội</a:t>
            </a:r>
            <a:r>
              <a:rPr lang="en-US" sz="2100" dirty="0">
                <a:solidFill>
                  <a:srgbClr val="215381"/>
                </a:solidFill>
              </a:rPr>
              <a:t>.</a:t>
            </a:r>
          </a:p>
        </p:txBody>
      </p:sp>
    </p:spTree>
    <p:extLst>
      <p:ext uri="{BB962C8B-B14F-4D97-AF65-F5344CB8AC3E}">
        <p14:creationId xmlns:p14="http://schemas.microsoft.com/office/powerpoint/2010/main" val="3979037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1854-0C8D-8C40-A81D-42AB2A87FF8F}"/>
              </a:ext>
            </a:extLst>
          </p:cNvPr>
          <p:cNvSpPr>
            <a:spLocks noGrp="1"/>
          </p:cNvSpPr>
          <p:nvPr>
            <p:ph type="title"/>
          </p:nvPr>
        </p:nvSpPr>
        <p:spPr/>
        <p:txBody>
          <a:bodyPr/>
          <a:lstStyle/>
          <a:p>
            <a:r>
              <a:rPr lang="en-US" dirty="0" err="1"/>
              <a:t>Sách</a:t>
            </a:r>
            <a:r>
              <a:rPr lang="en-US" dirty="0"/>
              <a:t> </a:t>
            </a:r>
            <a:r>
              <a:rPr lang="en-US" dirty="0" err="1"/>
              <a:t>đã</a:t>
            </a:r>
            <a:r>
              <a:rPr lang="en-US" dirty="0"/>
              <a:t> </a:t>
            </a:r>
            <a:r>
              <a:rPr lang="en-US" dirty="0" err="1"/>
              <a:t>được</a:t>
            </a:r>
            <a:r>
              <a:rPr lang="en-US" dirty="0"/>
              <a:t> </a:t>
            </a:r>
            <a:r>
              <a:rPr lang="en-US" dirty="0" err="1"/>
              <a:t>tiến</a:t>
            </a:r>
            <a:r>
              <a:rPr lang="en-US" dirty="0"/>
              <a:t> </a:t>
            </a:r>
            <a:r>
              <a:rPr lang="en-US" dirty="0" err="1"/>
              <a:t>hành</a:t>
            </a:r>
            <a:r>
              <a:rPr lang="en-US" dirty="0"/>
              <a:t> </a:t>
            </a:r>
            <a:r>
              <a:rPr lang="en-US" dirty="0" err="1"/>
              <a:t>dạy</a:t>
            </a:r>
            <a:r>
              <a:rPr lang="en-US" dirty="0"/>
              <a:t> </a:t>
            </a:r>
            <a:r>
              <a:rPr lang="en-US" dirty="0" err="1"/>
              <a:t>thử</a:t>
            </a:r>
            <a:r>
              <a:rPr lang="en-US" dirty="0"/>
              <a:t> </a:t>
            </a:r>
            <a:r>
              <a:rPr lang="en-US" dirty="0" err="1"/>
              <a:t>nghiệm</a:t>
            </a:r>
            <a:r>
              <a:rPr lang="en-US" dirty="0"/>
              <a:t> </a:t>
            </a:r>
            <a:r>
              <a:rPr lang="en-US" dirty="0" err="1"/>
              <a:t>tại</a:t>
            </a:r>
            <a:r>
              <a:rPr lang="en-US" dirty="0"/>
              <a:t> </a:t>
            </a:r>
            <a:r>
              <a:rPr lang="en-US" dirty="0" err="1"/>
              <a:t>các</a:t>
            </a:r>
            <a:r>
              <a:rPr lang="en-US" dirty="0"/>
              <a:t> </a:t>
            </a:r>
            <a:r>
              <a:rPr lang="en-US" dirty="0" err="1"/>
              <a:t>trường</a:t>
            </a:r>
            <a:r>
              <a:rPr lang="en-US" dirty="0"/>
              <a:t> </a:t>
            </a:r>
            <a:r>
              <a:rPr lang="en-US" dirty="0" err="1"/>
              <a:t>tiểu</a:t>
            </a:r>
            <a:r>
              <a:rPr lang="en-US" dirty="0"/>
              <a:t> </a:t>
            </a:r>
            <a:r>
              <a:rPr lang="en-US" dirty="0" err="1"/>
              <a:t>học</a:t>
            </a:r>
            <a:endParaRPr lang="en-US" dirty="0"/>
          </a:p>
        </p:txBody>
      </p:sp>
      <p:sp>
        <p:nvSpPr>
          <p:cNvPr id="4" name="Date Placeholder 3">
            <a:extLst>
              <a:ext uri="{FF2B5EF4-FFF2-40B4-BE49-F238E27FC236}">
                <a16:creationId xmlns:a16="http://schemas.microsoft.com/office/drawing/2014/main" id="{55487EDA-D5C7-5E4B-9BB4-B03DE1048AE6}"/>
              </a:ext>
            </a:extLst>
          </p:cNvPr>
          <p:cNvSpPr>
            <a:spLocks noGrp="1"/>
          </p:cNvSpPr>
          <p:nvPr>
            <p:ph type="dt" sz="half" idx="2"/>
          </p:nvPr>
        </p:nvSpPr>
        <p:spPr/>
        <p:txBody>
          <a:bodyPr/>
          <a:lstStyle/>
          <a:p>
            <a:fld id="{029B6D15-5ECA-428F-B7D0-A8FAF5B3A2DC}" type="datetime1">
              <a:rPr lang="en-US" smtClean="0"/>
              <a:t>6/6/2023</a:t>
            </a:fld>
            <a:endParaRPr lang="en-US"/>
          </a:p>
        </p:txBody>
      </p:sp>
      <p:sp>
        <p:nvSpPr>
          <p:cNvPr id="5" name="Slide Number Placeholder 4">
            <a:extLst>
              <a:ext uri="{FF2B5EF4-FFF2-40B4-BE49-F238E27FC236}">
                <a16:creationId xmlns:a16="http://schemas.microsoft.com/office/drawing/2014/main" id="{74F66116-B9C7-B149-AAD9-7099878326FF}"/>
              </a:ext>
            </a:extLst>
          </p:cNvPr>
          <p:cNvSpPr>
            <a:spLocks noGrp="1"/>
          </p:cNvSpPr>
          <p:nvPr>
            <p:ph type="sldNum" sz="quarter" idx="4"/>
          </p:nvPr>
        </p:nvSpPr>
        <p:spPr/>
        <p:txBody>
          <a:bodyPr/>
          <a:lstStyle/>
          <a:p>
            <a:fld id="{74A3404E-108D-4C83-932E-0A353F71BD4D}" type="slidenum">
              <a:rPr lang="en-US" smtClean="0"/>
              <a:pPr/>
              <a:t>40</a:t>
            </a:fld>
            <a:endParaRPr lang="en-US"/>
          </a:p>
        </p:txBody>
      </p:sp>
      <p:pic>
        <p:nvPicPr>
          <p:cNvPr id="6" name="Picture 5">
            <a:extLst>
              <a:ext uri="{FF2B5EF4-FFF2-40B4-BE49-F238E27FC236}">
                <a16:creationId xmlns:a16="http://schemas.microsoft.com/office/drawing/2014/main" id="{F8BE57F4-9F9B-2B16-0297-FEE6A9775BE9}"/>
              </a:ext>
            </a:extLst>
          </p:cNvPr>
          <p:cNvPicPr>
            <a:picLocks noChangeAspect="1"/>
          </p:cNvPicPr>
          <p:nvPr/>
        </p:nvPicPr>
        <p:blipFill>
          <a:blip r:embed="rId2"/>
          <a:stretch>
            <a:fillRect/>
          </a:stretch>
        </p:blipFill>
        <p:spPr>
          <a:xfrm>
            <a:off x="986384" y="1690688"/>
            <a:ext cx="4909292" cy="3678122"/>
          </a:xfrm>
          <a:prstGeom prst="rect">
            <a:avLst/>
          </a:prstGeom>
        </p:spPr>
      </p:pic>
      <p:pic>
        <p:nvPicPr>
          <p:cNvPr id="8" name="Picture 7">
            <a:extLst>
              <a:ext uri="{FF2B5EF4-FFF2-40B4-BE49-F238E27FC236}">
                <a16:creationId xmlns:a16="http://schemas.microsoft.com/office/drawing/2014/main" id="{8260363C-DBB1-7325-DC29-5D9E985A837B}"/>
              </a:ext>
            </a:extLst>
          </p:cNvPr>
          <p:cNvPicPr>
            <a:picLocks noChangeAspect="1"/>
          </p:cNvPicPr>
          <p:nvPr/>
        </p:nvPicPr>
        <p:blipFill>
          <a:blip r:embed="rId3"/>
          <a:stretch>
            <a:fillRect/>
          </a:stretch>
        </p:blipFill>
        <p:spPr>
          <a:xfrm>
            <a:off x="6368309" y="1690688"/>
            <a:ext cx="4909292" cy="3678122"/>
          </a:xfrm>
          <a:prstGeom prst="rect">
            <a:avLst/>
          </a:prstGeom>
        </p:spPr>
      </p:pic>
    </p:spTree>
    <p:extLst>
      <p:ext uri="{BB962C8B-B14F-4D97-AF65-F5344CB8AC3E}">
        <p14:creationId xmlns:p14="http://schemas.microsoft.com/office/powerpoint/2010/main" val="143562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Những thuận lợi cho công tác đánh giá, hỗ trợ, tập huấn</a:t>
            </a:r>
          </a:p>
        </p:txBody>
      </p:sp>
      <p:sp>
        <p:nvSpPr>
          <p:cNvPr id="4" name="Date Placeholder 3"/>
          <p:cNvSpPr>
            <a:spLocks noGrp="1"/>
          </p:cNvSpPr>
          <p:nvPr>
            <p:ph type="dt" sz="half" idx="2"/>
          </p:nvPr>
        </p:nvSpPr>
        <p:spPr/>
        <p:txBody>
          <a:bodyPr/>
          <a:lstStyle/>
          <a:p>
            <a:fld id="{5B40D6F2-2912-4CAC-ADE2-FD9E875697CE}" type="datetime1">
              <a:rPr lang="en-US" smtClean="0"/>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t>41</a:t>
            </a:fld>
            <a:endParaRPr lang="en-US"/>
          </a:p>
        </p:txBody>
      </p:sp>
      <p:sp>
        <p:nvSpPr>
          <p:cNvPr id="8" name="Content Placeholder 7"/>
          <p:cNvSpPr>
            <a:spLocks noGrp="1"/>
          </p:cNvSpPr>
          <p:nvPr>
            <p:ph idx="1"/>
          </p:nvPr>
        </p:nvSpPr>
        <p:spPr/>
        <p:txBody>
          <a:bodyPr/>
          <a:lstStyle/>
          <a:p>
            <a:pPr algn="just"/>
            <a:r>
              <a:rPr lang="vi-VN" b="1">
                <a:solidFill>
                  <a:schemeClr val="accent1">
                    <a:lumMod val="75000"/>
                  </a:schemeClr>
                </a:solidFill>
              </a:rPr>
              <a:t>Có thể sử dụng các yêu cầu học tập của SGK để đánh giá</a:t>
            </a:r>
            <a:r>
              <a:rPr lang="vi-VN"/>
              <a:t> thường xuyên quá trình học tập của học sinh. Đồng thời, mức độ hoàn thành các yêu cầu này sẽ nhận được kết quả đánh giá định kì tại thời điểm tổng hợp. Bởi vì mỗi hoạt động học tập trong sách đã được thiết kế theo các yêu cầu cần đạt về năng lực và thang đánh giá theo quy định của Bộ Giáo dục và Đào tạo.</a:t>
            </a:r>
          </a:p>
          <a:p>
            <a:pPr algn="just"/>
            <a:r>
              <a:rPr lang="vi-VN"/>
              <a:t>Sách được Nhà xuất bản Giáo dục Việt Nam </a:t>
            </a:r>
            <a:r>
              <a:rPr lang="vi-VN" b="1">
                <a:solidFill>
                  <a:schemeClr val="accent1">
                    <a:lumMod val="75000"/>
                  </a:schemeClr>
                </a:solidFill>
              </a:rPr>
              <a:t>hỗ trợ học liệu điện tử một cách tối đa </a:t>
            </a:r>
            <a:r>
              <a:rPr lang="vi-VN"/>
              <a:t>trên website </a:t>
            </a:r>
            <a:r>
              <a:rPr lang="vi-VN" b="1" i="1">
                <a:solidFill>
                  <a:schemeClr val="accent1">
                    <a:lumMod val="75000"/>
                  </a:schemeClr>
                </a:solidFill>
              </a:rPr>
              <a:t>hanhtrangso.nxbgd.vn</a:t>
            </a:r>
            <a:r>
              <a:rPr lang="en-US"/>
              <a:t>,</a:t>
            </a:r>
            <a:r>
              <a:rPr lang="vi-VN"/>
              <a:t> </a:t>
            </a:r>
            <a:r>
              <a:rPr lang="en-US"/>
              <a:t>qua đó </a:t>
            </a:r>
            <a:r>
              <a:rPr lang="vi-VN"/>
              <a:t>hỗ trợ </a:t>
            </a:r>
            <a:r>
              <a:rPr lang="en-US"/>
              <a:t>tích cực </a:t>
            </a:r>
            <a:r>
              <a:rPr lang="vi-VN"/>
              <a:t>việc học tập và giảng dạy của học sinh và giáo viên.</a:t>
            </a:r>
          </a:p>
          <a:p>
            <a:pPr algn="just"/>
            <a:r>
              <a:rPr lang="vi-VN"/>
              <a:t>Các tác giả </a:t>
            </a:r>
            <a:r>
              <a:rPr lang="vi-VN" b="1">
                <a:solidFill>
                  <a:schemeClr val="accent1">
                    <a:lumMod val="75000"/>
                  </a:schemeClr>
                </a:solidFill>
              </a:rPr>
              <a:t>luôn đồng hành </a:t>
            </a:r>
            <a:r>
              <a:rPr lang="vi-VN"/>
              <a:t>cùng các thầy cô, học sinh,… trong quá trình tập huấn và sử dụng sách để đạt mục tiêu giáo dục.</a:t>
            </a:r>
          </a:p>
        </p:txBody>
      </p:sp>
    </p:spTree>
    <p:extLst>
      <p:ext uri="{BB962C8B-B14F-4D97-AF65-F5344CB8AC3E}">
        <p14:creationId xmlns:p14="http://schemas.microsoft.com/office/powerpoint/2010/main" val="36052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7F76E7E1-97D2-4C66-9E38-DBFBBF682FC3}"/>
              </a:ext>
            </a:extLst>
          </p:cNvPr>
          <p:cNvSpPr txBox="1">
            <a:spLocks/>
          </p:cNvSpPr>
          <p:nvPr/>
        </p:nvSpPr>
        <p:spPr>
          <a:xfrm>
            <a:off x="672718" y="3968065"/>
            <a:ext cx="4825185" cy="614858"/>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Clr>
                <a:schemeClr val="accent1"/>
              </a:buClr>
              <a:buSzPct val="100000"/>
              <a:buFont typeface="Symbol" pitchFamily="18" charset="2"/>
              <a:buNone/>
              <a:defRPr sz="18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900" kern="1200">
                <a:solidFill>
                  <a:schemeClr val="tx2"/>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9pPr>
          </a:lstStyle>
          <a:p>
            <a:pPr>
              <a:buClr>
                <a:srgbClr val="0F6FC6"/>
              </a:buClr>
              <a:defRPr/>
            </a:pPr>
            <a:r>
              <a:rPr lang="en-US" sz="2800" dirty="0" err="1">
                <a:solidFill>
                  <a:schemeClr val="accent5">
                    <a:lumMod val="50000"/>
                  </a:schemeClr>
                </a:solidFill>
                <a:latin typeface="Candara"/>
              </a:rPr>
              <a:t>Chủ</a:t>
            </a:r>
            <a:r>
              <a:rPr lang="en-US" sz="2800" dirty="0">
                <a:solidFill>
                  <a:schemeClr val="accent5">
                    <a:lumMod val="50000"/>
                  </a:schemeClr>
                </a:solidFill>
                <a:latin typeface="Candara"/>
              </a:rPr>
              <a:t> </a:t>
            </a:r>
            <a:r>
              <a:rPr lang="en-US" sz="2800" dirty="0" err="1">
                <a:solidFill>
                  <a:schemeClr val="accent5">
                    <a:lumMod val="50000"/>
                  </a:schemeClr>
                </a:solidFill>
                <a:latin typeface="Candara"/>
              </a:rPr>
              <a:t>biên</a:t>
            </a:r>
            <a:r>
              <a:rPr lang="en-US" sz="2800" dirty="0">
                <a:solidFill>
                  <a:schemeClr val="accent5">
                    <a:lumMod val="50000"/>
                  </a:schemeClr>
                </a:solidFill>
                <a:latin typeface="Candara"/>
              </a:rPr>
              <a:t>:</a:t>
            </a:r>
            <a:r>
              <a:rPr lang="en-US" sz="2800" b="1" dirty="0">
                <a:solidFill>
                  <a:schemeClr val="accent5">
                    <a:lumMod val="50000"/>
                  </a:schemeClr>
                </a:solidFill>
                <a:latin typeface="Candara"/>
              </a:rPr>
              <a:t> PHẠM THỊ LỆ HẰNG</a:t>
            </a:r>
          </a:p>
        </p:txBody>
      </p:sp>
      <p:sp>
        <p:nvSpPr>
          <p:cNvPr id="20" name="Text Placeholder 3">
            <a:extLst>
              <a:ext uri="{FF2B5EF4-FFF2-40B4-BE49-F238E27FC236}">
                <a16:creationId xmlns:a16="http://schemas.microsoft.com/office/drawing/2014/main" id="{7E546DAE-0A82-44A5-8C20-6E3AE6EC3150}"/>
              </a:ext>
            </a:extLst>
          </p:cNvPr>
          <p:cNvSpPr txBox="1">
            <a:spLocks/>
          </p:cNvSpPr>
          <p:nvPr/>
        </p:nvSpPr>
        <p:spPr>
          <a:xfrm>
            <a:off x="646043" y="4275494"/>
            <a:ext cx="5681950" cy="1165526"/>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Clr>
                <a:schemeClr val="accent1"/>
              </a:buClr>
              <a:buSzPct val="100000"/>
              <a:buFont typeface="Symbol" pitchFamily="18" charset="2"/>
              <a:buNone/>
              <a:defRPr sz="18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200"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000"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900"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900" kern="1200">
                <a:solidFill>
                  <a:schemeClr val="tx2"/>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900" kern="1200">
                <a:solidFill>
                  <a:schemeClr val="tx2"/>
                </a:solidFill>
                <a:latin typeface="+mn-lt"/>
                <a:ea typeface="+mn-ea"/>
                <a:cs typeface="+mn-cs"/>
              </a:defRPr>
            </a:lvl9pPr>
          </a:lstStyle>
          <a:p>
            <a:pPr>
              <a:lnSpc>
                <a:spcPct val="130000"/>
              </a:lnSpc>
              <a:spcBef>
                <a:spcPts val="0"/>
              </a:spcBef>
              <a:buClr>
                <a:srgbClr val="0F6FC6"/>
              </a:buClr>
              <a:defRPr/>
            </a:pPr>
            <a:r>
              <a:rPr lang="en-US" dirty="0" err="1">
                <a:solidFill>
                  <a:schemeClr val="accent5">
                    <a:lumMod val="75000"/>
                  </a:schemeClr>
                </a:solidFill>
                <a:latin typeface="Candara"/>
              </a:rPr>
              <a:t>Các</a:t>
            </a:r>
            <a:r>
              <a:rPr lang="en-US" dirty="0">
                <a:solidFill>
                  <a:schemeClr val="accent5">
                    <a:lumMod val="75000"/>
                  </a:schemeClr>
                </a:solidFill>
                <a:latin typeface="Candara"/>
              </a:rPr>
              <a:t> </a:t>
            </a:r>
            <a:r>
              <a:rPr lang="en-US" dirty="0" err="1">
                <a:solidFill>
                  <a:schemeClr val="accent5">
                    <a:lumMod val="75000"/>
                  </a:schemeClr>
                </a:solidFill>
                <a:latin typeface="Candara"/>
              </a:rPr>
              <a:t>tác</a:t>
            </a:r>
            <a:r>
              <a:rPr lang="en-US" dirty="0">
                <a:solidFill>
                  <a:schemeClr val="accent5">
                    <a:lumMod val="75000"/>
                  </a:schemeClr>
                </a:solidFill>
                <a:latin typeface="Candara"/>
              </a:rPr>
              <a:t> </a:t>
            </a:r>
            <a:r>
              <a:rPr lang="en-US" dirty="0" err="1">
                <a:solidFill>
                  <a:schemeClr val="accent5">
                    <a:lumMod val="75000"/>
                  </a:schemeClr>
                </a:solidFill>
                <a:latin typeface="Candara"/>
              </a:rPr>
              <a:t>giả</a:t>
            </a:r>
            <a:r>
              <a:rPr lang="en-US" dirty="0">
                <a:solidFill>
                  <a:schemeClr val="accent5">
                    <a:lumMod val="75000"/>
                  </a:schemeClr>
                </a:solidFill>
                <a:latin typeface="Candara"/>
              </a:rPr>
              <a:t>:</a:t>
            </a:r>
            <a:r>
              <a:rPr lang="en-US" b="1" dirty="0">
                <a:solidFill>
                  <a:schemeClr val="accent5">
                    <a:lumMod val="75000"/>
                  </a:schemeClr>
                </a:solidFill>
                <a:latin typeface="Candara"/>
              </a:rPr>
              <a:t> BÙI NGỌC </a:t>
            </a:r>
            <a:r>
              <a:rPr lang="en-US" b="1">
                <a:solidFill>
                  <a:schemeClr val="accent5">
                    <a:lumMod val="75000"/>
                  </a:schemeClr>
                </a:solidFill>
                <a:latin typeface="Candara"/>
              </a:rPr>
              <a:t>BÍCH – LÊ HẢI –TRẦN </a:t>
            </a:r>
            <a:r>
              <a:rPr lang="en-US" b="1" dirty="0">
                <a:solidFill>
                  <a:schemeClr val="accent5">
                    <a:lumMod val="75000"/>
                  </a:schemeClr>
                </a:solidFill>
                <a:latin typeface="Candara"/>
              </a:rPr>
              <a:t>MINH TUẤN</a:t>
            </a:r>
          </a:p>
        </p:txBody>
      </p:sp>
      <p:sp>
        <p:nvSpPr>
          <p:cNvPr id="7" name="Title 3">
            <a:extLst>
              <a:ext uri="{FF2B5EF4-FFF2-40B4-BE49-F238E27FC236}">
                <a16:creationId xmlns:a16="http://schemas.microsoft.com/office/drawing/2014/main" id="{F1359CE5-B081-D848-98C9-9E77694AB10D}"/>
              </a:ext>
            </a:extLst>
          </p:cNvPr>
          <p:cNvSpPr txBox="1">
            <a:spLocks/>
          </p:cNvSpPr>
          <p:nvPr/>
        </p:nvSpPr>
        <p:spPr>
          <a:xfrm>
            <a:off x="380699" y="1336586"/>
            <a:ext cx="6325650" cy="177338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b="0" kern="1200">
                <a:solidFill>
                  <a:srgbClr val="215381"/>
                </a:solidFill>
                <a:effectLst/>
                <a:latin typeface="Cambria" panose="02040503050406030204" pitchFamily="18" charset="0"/>
                <a:ea typeface="Cambria" panose="02040503050406030204" pitchFamily="18" charset="0"/>
                <a:cs typeface="+mj-cs"/>
              </a:defRPr>
            </a:lvl1pPr>
          </a:lstStyle>
          <a:p>
            <a:pPr>
              <a:lnSpc>
                <a:spcPct val="150000"/>
              </a:lnSpc>
            </a:pPr>
            <a:r>
              <a:rPr lang="vi-VN" sz="4000" b="1" dirty="0"/>
              <a:t>SÁCH GIÁO VIÊN GIÁO DỤC THỂ </a:t>
            </a:r>
            <a:r>
              <a:rPr lang="vi-VN" sz="4000" b="1"/>
              <a:t>CHẤT </a:t>
            </a:r>
            <a:r>
              <a:rPr lang="en-US" sz="4000" b="1"/>
              <a:t>4</a:t>
            </a:r>
            <a:endParaRPr lang="en-US" sz="4000" b="1" dirty="0"/>
          </a:p>
        </p:txBody>
      </p:sp>
    </p:spTree>
    <p:extLst>
      <p:ext uri="{BB962C8B-B14F-4D97-AF65-F5344CB8AC3E}">
        <p14:creationId xmlns:p14="http://schemas.microsoft.com/office/powerpoint/2010/main" val="874024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btitle 2">
            <a:extLst>
              <a:ext uri="{FF2B5EF4-FFF2-40B4-BE49-F238E27FC236}">
                <a16:creationId xmlns:a16="http://schemas.microsoft.com/office/drawing/2014/main" id="{B2FE7E6D-0C9E-4E6B-9A7B-525F7B4812D1}"/>
              </a:ext>
            </a:extLst>
          </p:cNvPr>
          <p:cNvSpPr txBox="1">
            <a:spLocks/>
          </p:cNvSpPr>
          <p:nvPr/>
        </p:nvSpPr>
        <p:spPr>
          <a:xfrm>
            <a:off x="2277083" y="782777"/>
            <a:ext cx="8471430" cy="506595"/>
          </a:xfrm>
          <a:prstGeom prst="rect">
            <a:avLst/>
          </a:prstGeom>
        </p:spPr>
        <p:txBody>
          <a:bodyPr vert="horz" lIns="91440" tIns="45720" rIns="91440" bIns="45720" rtlCol="0">
            <a:noAutofit/>
          </a:bodyPr>
          <a:lstStyle>
            <a:defPPr>
              <a:defRPr lang="en-US"/>
            </a:defPPr>
            <a:lvl1pPr marR="0" lvl="0" indent="0" algn="ctr" defTabSz="914400" fontAlgn="auto">
              <a:lnSpc>
                <a:spcPct val="100000"/>
              </a:lnSpc>
              <a:spcBef>
                <a:spcPct val="20000"/>
              </a:spcBef>
              <a:spcAft>
                <a:spcPts val="0"/>
              </a:spcAft>
              <a:buClr>
                <a:srgbClr val="0F6FC6"/>
              </a:buClr>
              <a:buSzPct val="100000"/>
              <a:buFont typeface="Symbol" pitchFamily="18" charset="2"/>
              <a:buNone/>
              <a:tabLst/>
              <a:defRPr kumimoji="0" sz="2000" b="0" i="0" u="none" strike="noStrike" cap="none" spc="0" normalizeH="0" baseline="0">
                <a:ln>
                  <a:noFill/>
                </a:ln>
                <a:solidFill>
                  <a:srgbClr val="FFFFFF"/>
                </a:solidFill>
                <a:effectLst/>
                <a:uLnTx/>
                <a:uFillTx/>
                <a:latin typeface="Candara"/>
              </a:defRPr>
            </a:lvl1pPr>
            <a:lvl2pPr indent="0" algn="ctr" defTabSz="914400">
              <a:spcBef>
                <a:spcPct val="20000"/>
              </a:spcBef>
              <a:buClr>
                <a:schemeClr val="accent1"/>
              </a:buClr>
              <a:buSzPct val="100000"/>
              <a:buFont typeface="Symbol" pitchFamily="18" charset="2"/>
              <a:buNone/>
              <a:defRPr sz="2200">
                <a:solidFill>
                  <a:schemeClr val="tx1">
                    <a:tint val="75000"/>
                  </a:schemeClr>
                </a:solidFill>
              </a:defRPr>
            </a:lvl2pPr>
            <a:lvl3pPr indent="0" algn="ctr" defTabSz="914400">
              <a:spcBef>
                <a:spcPct val="20000"/>
              </a:spcBef>
              <a:buClr>
                <a:schemeClr val="accent1"/>
              </a:buClr>
              <a:buSzPct val="100000"/>
              <a:buFont typeface="Symbol" pitchFamily="18" charset="2"/>
              <a:buNone/>
              <a:defRPr sz="2000">
                <a:solidFill>
                  <a:schemeClr val="tx1">
                    <a:tint val="75000"/>
                  </a:schemeClr>
                </a:solidFill>
              </a:defRPr>
            </a:lvl3pPr>
            <a:lvl4pPr indent="0" algn="ctr" defTabSz="914400">
              <a:spcBef>
                <a:spcPct val="20000"/>
              </a:spcBef>
              <a:buClr>
                <a:schemeClr val="accent1"/>
              </a:buClr>
              <a:buSzPct val="100000"/>
              <a:buFont typeface="Symbol" pitchFamily="18" charset="2"/>
              <a:buNone/>
              <a:defRPr>
                <a:solidFill>
                  <a:schemeClr val="tx1">
                    <a:tint val="75000"/>
                  </a:schemeClr>
                </a:solidFill>
              </a:defRPr>
            </a:lvl4pPr>
            <a:lvl5pPr indent="0" algn="ctr" defTabSz="914400">
              <a:spcBef>
                <a:spcPct val="20000"/>
              </a:spcBef>
              <a:buClr>
                <a:schemeClr val="accent1"/>
              </a:buClr>
              <a:buSzPct val="100000"/>
              <a:buFont typeface="Symbol" pitchFamily="18" charset="2"/>
              <a:buNone/>
              <a:defRPr sz="1600">
                <a:solidFill>
                  <a:schemeClr val="tx1">
                    <a:tint val="75000"/>
                  </a:schemeClr>
                </a:solidFill>
              </a:defRPr>
            </a:lvl5pPr>
            <a:lvl6pPr indent="0" algn="ctr" defTabSz="914400">
              <a:spcBef>
                <a:spcPts val="384"/>
              </a:spcBef>
              <a:buClr>
                <a:schemeClr val="accent1"/>
              </a:buClr>
              <a:buFont typeface="Symbol" pitchFamily="18" charset="2"/>
              <a:buNone/>
              <a:defRPr sz="1400">
                <a:solidFill>
                  <a:schemeClr val="tx1">
                    <a:tint val="75000"/>
                  </a:schemeClr>
                </a:solidFill>
              </a:defRPr>
            </a:lvl6pPr>
            <a:lvl7pPr indent="0" algn="ctr" defTabSz="914400">
              <a:spcBef>
                <a:spcPts val="384"/>
              </a:spcBef>
              <a:buClr>
                <a:schemeClr val="accent1"/>
              </a:buClr>
              <a:buFont typeface="Symbol" pitchFamily="18" charset="2"/>
              <a:buNone/>
              <a:defRPr sz="1400">
                <a:solidFill>
                  <a:schemeClr val="tx1">
                    <a:tint val="75000"/>
                  </a:schemeClr>
                </a:solidFill>
              </a:defRPr>
            </a:lvl7pPr>
            <a:lvl8pPr indent="0" algn="ctr" defTabSz="914400">
              <a:spcBef>
                <a:spcPts val="384"/>
              </a:spcBef>
              <a:buClr>
                <a:schemeClr val="accent1"/>
              </a:buClr>
              <a:buFont typeface="Symbol" pitchFamily="18" charset="2"/>
              <a:buNone/>
              <a:defRPr sz="1400">
                <a:solidFill>
                  <a:schemeClr val="tx1">
                    <a:tint val="75000"/>
                  </a:schemeClr>
                </a:solidFill>
              </a:defRPr>
            </a:lvl8pPr>
            <a:lvl9pPr indent="0" algn="ctr" defTabSz="914400">
              <a:spcBef>
                <a:spcPts val="384"/>
              </a:spcBef>
              <a:buClr>
                <a:schemeClr val="accent1"/>
              </a:buClr>
              <a:buFont typeface="Symbol" pitchFamily="18" charset="2"/>
              <a:buNone/>
              <a:defRPr sz="1400">
                <a:solidFill>
                  <a:schemeClr val="tx1">
                    <a:tint val="75000"/>
                  </a:schemeClr>
                </a:solidFill>
              </a:defRPr>
            </a:lvl9pPr>
          </a:lstStyle>
          <a:p>
            <a:pPr algn="l"/>
            <a:r>
              <a:rPr lang="en-US" sz="2800" b="1" dirty="0">
                <a:solidFill>
                  <a:srgbClr val="58BD6C"/>
                </a:solidFill>
              </a:rPr>
              <a:t>CẤU TRÚC SÁCH GIÁO VIÊN GIÁO DỤC THỂ CHẤT 3 </a:t>
            </a:r>
          </a:p>
        </p:txBody>
      </p:sp>
      <p:sp>
        <p:nvSpPr>
          <p:cNvPr id="38" name="Rectangle 37">
            <a:extLst>
              <a:ext uri="{FF2B5EF4-FFF2-40B4-BE49-F238E27FC236}">
                <a16:creationId xmlns:a16="http://schemas.microsoft.com/office/drawing/2014/main" id="{A2EFFA5D-265A-4228-B592-63B2D737E65B}"/>
              </a:ext>
            </a:extLst>
          </p:cNvPr>
          <p:cNvSpPr/>
          <p:nvPr/>
        </p:nvSpPr>
        <p:spPr>
          <a:xfrm>
            <a:off x="1648599" y="1344366"/>
            <a:ext cx="8897307" cy="456834"/>
          </a:xfrm>
          <a:prstGeom prst="rect">
            <a:avLst/>
          </a:prstGeom>
        </p:spPr>
        <p:txBody>
          <a:bodyPr vert="horz" lIns="91440" tIns="45720" rIns="91440" bIns="45720" rtlCol="0" anchor="ctr">
            <a:noAutofit/>
          </a:bodyPr>
          <a:lstStyle/>
          <a:p>
            <a:pPr algn="just">
              <a:spcBef>
                <a:spcPct val="20000"/>
              </a:spcBef>
              <a:buClr>
                <a:srgbClr val="0F6FC6"/>
              </a:buClr>
              <a:buSzPct val="100000"/>
            </a:pPr>
            <a:r>
              <a:rPr lang="en-US" sz="2400" dirty="0" err="1">
                <a:solidFill>
                  <a:schemeClr val="accent5">
                    <a:lumMod val="50000"/>
                  </a:schemeClr>
                </a:solidFill>
                <a:latin typeface="Candara"/>
              </a:rPr>
              <a:t>Sách</a:t>
            </a:r>
            <a:r>
              <a:rPr lang="en-US" sz="2400" dirty="0">
                <a:solidFill>
                  <a:schemeClr val="accent5">
                    <a:lumMod val="50000"/>
                  </a:schemeClr>
                </a:solidFill>
                <a:latin typeface="Candara"/>
              </a:rPr>
              <a:t> </a:t>
            </a:r>
            <a:r>
              <a:rPr lang="en-US" sz="2400" dirty="0" err="1">
                <a:solidFill>
                  <a:schemeClr val="accent5">
                    <a:lumMod val="50000"/>
                  </a:schemeClr>
                </a:solidFill>
                <a:latin typeface="Candara"/>
              </a:rPr>
              <a:t>cũng</a:t>
            </a:r>
            <a:r>
              <a:rPr lang="en-US" sz="2400" dirty="0">
                <a:solidFill>
                  <a:schemeClr val="accent5">
                    <a:lumMod val="50000"/>
                  </a:schemeClr>
                </a:solidFill>
                <a:latin typeface="Candara"/>
              </a:rPr>
              <a:t> </a:t>
            </a:r>
            <a:r>
              <a:rPr lang="en-US" sz="2400" dirty="0" err="1">
                <a:solidFill>
                  <a:schemeClr val="accent5">
                    <a:lumMod val="50000"/>
                  </a:schemeClr>
                </a:solidFill>
                <a:latin typeface="Candara"/>
              </a:rPr>
              <a:t>được</a:t>
            </a:r>
            <a:r>
              <a:rPr lang="en-US" sz="2400" dirty="0">
                <a:solidFill>
                  <a:schemeClr val="accent5">
                    <a:lumMod val="50000"/>
                  </a:schemeClr>
                </a:solidFill>
                <a:latin typeface="Candara"/>
              </a:rPr>
              <a:t> </a:t>
            </a:r>
            <a:r>
              <a:rPr lang="en-US" sz="2400" dirty="0" err="1">
                <a:solidFill>
                  <a:schemeClr val="accent5">
                    <a:lumMod val="50000"/>
                  </a:schemeClr>
                </a:solidFill>
                <a:latin typeface="Candara"/>
              </a:rPr>
              <a:t>biên</a:t>
            </a:r>
            <a:r>
              <a:rPr lang="en-US" sz="2400" dirty="0">
                <a:solidFill>
                  <a:schemeClr val="accent5">
                    <a:lumMod val="50000"/>
                  </a:schemeClr>
                </a:solidFill>
                <a:latin typeface="Candara"/>
              </a:rPr>
              <a:t> </a:t>
            </a:r>
            <a:r>
              <a:rPr lang="en-US" sz="2400" dirty="0" err="1">
                <a:solidFill>
                  <a:schemeClr val="accent5">
                    <a:lumMod val="50000"/>
                  </a:schemeClr>
                </a:solidFill>
                <a:latin typeface="Candara"/>
              </a:rPr>
              <a:t>soạn</a:t>
            </a:r>
            <a:r>
              <a:rPr lang="en-US" sz="2400" dirty="0">
                <a:solidFill>
                  <a:schemeClr val="accent5">
                    <a:lumMod val="50000"/>
                  </a:schemeClr>
                </a:solidFill>
                <a:latin typeface="Candara"/>
              </a:rPr>
              <a:t> </a:t>
            </a:r>
            <a:r>
              <a:rPr lang="en-US" sz="2400" dirty="0" err="1">
                <a:solidFill>
                  <a:schemeClr val="accent5">
                    <a:lumMod val="50000"/>
                  </a:schemeClr>
                </a:solidFill>
                <a:latin typeface="Candara"/>
              </a:rPr>
              <a:t>gồm</a:t>
            </a:r>
            <a:r>
              <a:rPr lang="en-US" sz="2400" dirty="0">
                <a:solidFill>
                  <a:schemeClr val="accent5">
                    <a:lumMod val="50000"/>
                  </a:schemeClr>
                </a:solidFill>
                <a:latin typeface="Candara"/>
              </a:rPr>
              <a:t> </a:t>
            </a:r>
            <a:r>
              <a:rPr lang="en-US" sz="2400" dirty="0">
                <a:solidFill>
                  <a:srgbClr val="FF0000"/>
                </a:solidFill>
                <a:latin typeface="Candara"/>
              </a:rPr>
              <a:t>3 </a:t>
            </a:r>
            <a:r>
              <a:rPr lang="en-US" sz="2400" dirty="0" err="1">
                <a:solidFill>
                  <a:srgbClr val="FF0000"/>
                </a:solidFill>
                <a:latin typeface="Candara"/>
              </a:rPr>
              <a:t>phần</a:t>
            </a:r>
            <a:r>
              <a:rPr lang="en-US" sz="2400" dirty="0">
                <a:solidFill>
                  <a:schemeClr val="accent5">
                    <a:lumMod val="50000"/>
                  </a:schemeClr>
                </a:solidFill>
                <a:latin typeface="Candara"/>
              </a:rPr>
              <a:t>, </a:t>
            </a:r>
            <a:r>
              <a:rPr lang="en-US" sz="2400" dirty="0">
                <a:solidFill>
                  <a:srgbClr val="00B050"/>
                </a:solidFill>
                <a:latin typeface="Candara"/>
              </a:rPr>
              <a:t>5 </a:t>
            </a:r>
            <a:r>
              <a:rPr lang="en-US" sz="2400" dirty="0" err="1">
                <a:solidFill>
                  <a:srgbClr val="00B050"/>
                </a:solidFill>
                <a:latin typeface="Candara"/>
              </a:rPr>
              <a:t>chủ</a:t>
            </a:r>
            <a:r>
              <a:rPr lang="en-US" sz="2400" dirty="0">
                <a:solidFill>
                  <a:srgbClr val="00B050"/>
                </a:solidFill>
                <a:latin typeface="Candara"/>
              </a:rPr>
              <a:t> </a:t>
            </a:r>
            <a:r>
              <a:rPr lang="en-US" sz="2400" dirty="0" err="1">
                <a:solidFill>
                  <a:srgbClr val="00B050"/>
                </a:solidFill>
                <a:latin typeface="Candara"/>
              </a:rPr>
              <a:t>đề</a:t>
            </a:r>
            <a:r>
              <a:rPr lang="en-US" sz="2400" dirty="0">
                <a:solidFill>
                  <a:schemeClr val="accent5">
                    <a:lumMod val="50000"/>
                  </a:schemeClr>
                </a:solidFill>
                <a:latin typeface="Candara"/>
              </a:rPr>
              <a:t>. </a:t>
            </a:r>
          </a:p>
        </p:txBody>
      </p:sp>
    </p:spTree>
    <p:extLst>
      <p:ext uri="{BB962C8B-B14F-4D97-AF65-F5344CB8AC3E}">
        <p14:creationId xmlns:p14="http://schemas.microsoft.com/office/powerpoint/2010/main" val="2545222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5190-3D76-DA4F-B8EF-AB8D5AECD777}"/>
              </a:ext>
            </a:extLst>
          </p:cNvPr>
          <p:cNvSpPr>
            <a:spLocks noGrp="1"/>
          </p:cNvSpPr>
          <p:nvPr>
            <p:ph type="title"/>
          </p:nvPr>
        </p:nvSpPr>
        <p:spPr/>
        <p:txBody>
          <a:bodyPr>
            <a:normAutofit/>
          </a:bodyPr>
          <a:lstStyle/>
          <a:p>
            <a:r>
              <a:rPr lang="en-US" sz="2800" b="1" dirty="0"/>
              <a:t>NỘI DUNG SÁCH GIÁO VIÊN GIÁO DỤC THỂ </a:t>
            </a:r>
            <a:r>
              <a:rPr lang="en-US" sz="2800" b="1"/>
              <a:t>CHẤT 4</a:t>
            </a:r>
            <a:endParaRPr lang="en-US" sz="2800" b="1" dirty="0"/>
          </a:p>
        </p:txBody>
      </p:sp>
      <p:sp>
        <p:nvSpPr>
          <p:cNvPr id="3" name="Content Placeholder 2">
            <a:extLst>
              <a:ext uri="{FF2B5EF4-FFF2-40B4-BE49-F238E27FC236}">
                <a16:creationId xmlns:a16="http://schemas.microsoft.com/office/drawing/2014/main" id="{B05F5255-32BF-754F-9B0F-16CD34CD46C4}"/>
              </a:ext>
            </a:extLst>
          </p:cNvPr>
          <p:cNvSpPr>
            <a:spLocks noGrp="1"/>
          </p:cNvSpPr>
          <p:nvPr>
            <p:ph idx="1"/>
          </p:nvPr>
        </p:nvSpPr>
        <p:spPr>
          <a:xfrm>
            <a:off x="4517968" y="1690688"/>
            <a:ext cx="6887734" cy="4351338"/>
          </a:xfrm>
        </p:spPr>
        <p:txBody>
          <a:bodyPr>
            <a:normAutofit fontScale="92500" lnSpcReduction="20000"/>
          </a:bodyPr>
          <a:lstStyle/>
          <a:p>
            <a:pPr marL="0" indent="0">
              <a:buNone/>
            </a:pPr>
            <a:r>
              <a:rPr lang="en-US" sz="2400" b="1" dirty="0" err="1"/>
              <a:t>Phần</a:t>
            </a:r>
            <a:r>
              <a:rPr lang="en-US" sz="2400" b="1" dirty="0"/>
              <a:t> 1. GIỚI THIỆU CHUNG VỀ MÔN GIÁO DỤC THỂ CHẤT </a:t>
            </a:r>
            <a:r>
              <a:rPr lang="en-US" sz="2400" b="1" dirty="0" err="1"/>
              <a:t>Ở</a:t>
            </a:r>
            <a:r>
              <a:rPr lang="en-US" sz="2400" b="1" dirty="0"/>
              <a:t> </a:t>
            </a:r>
            <a:r>
              <a:rPr lang="en-US" sz="2400" b="1"/>
              <a:t>LỚP 4</a:t>
            </a:r>
            <a:endParaRPr lang="en-US" dirty="0"/>
          </a:p>
          <a:p>
            <a:r>
              <a:rPr lang="en-US" dirty="0" err="1"/>
              <a:t>Giới</a:t>
            </a:r>
            <a:r>
              <a:rPr lang="en-US" dirty="0"/>
              <a:t> </a:t>
            </a:r>
            <a:r>
              <a:rPr lang="en-US" dirty="0" err="1"/>
              <a:t>thiệu</a:t>
            </a:r>
            <a:r>
              <a:rPr lang="en-US" dirty="0"/>
              <a:t> </a:t>
            </a:r>
            <a:r>
              <a:rPr lang="en-US" dirty="0" err="1"/>
              <a:t>vê</a:t>
            </a:r>
            <a:r>
              <a:rPr lang="en-US" dirty="0"/>
              <a:t>̀ </a:t>
            </a:r>
            <a:r>
              <a:rPr lang="en-US" dirty="0" err="1"/>
              <a:t>mục</a:t>
            </a:r>
            <a:r>
              <a:rPr lang="en-US" dirty="0"/>
              <a:t> </a:t>
            </a:r>
            <a:r>
              <a:rPr lang="en-US" dirty="0" err="1"/>
              <a:t>tiêu</a:t>
            </a:r>
            <a:r>
              <a:rPr lang="en-US" dirty="0"/>
              <a:t>, </a:t>
            </a:r>
            <a:r>
              <a:rPr lang="en-US" dirty="0" err="1"/>
              <a:t>yêu</a:t>
            </a:r>
            <a:r>
              <a:rPr lang="en-US" dirty="0"/>
              <a:t> </a:t>
            </a:r>
            <a:r>
              <a:rPr lang="en-US" dirty="0" err="1"/>
              <a:t>cầu</a:t>
            </a:r>
            <a:r>
              <a:rPr lang="en-US" dirty="0"/>
              <a:t> </a:t>
            </a:r>
            <a:r>
              <a:rPr lang="en-US" dirty="0" err="1"/>
              <a:t>cần</a:t>
            </a:r>
            <a:r>
              <a:rPr lang="en-US" dirty="0"/>
              <a:t> </a:t>
            </a:r>
            <a:r>
              <a:rPr lang="en-US" dirty="0" err="1"/>
              <a:t>đạt</a:t>
            </a:r>
            <a:r>
              <a:rPr lang="en-US" dirty="0"/>
              <a:t> </a:t>
            </a:r>
            <a:r>
              <a:rPr lang="en-US" dirty="0" err="1"/>
              <a:t>vê</a:t>
            </a:r>
            <a:r>
              <a:rPr lang="en-US" dirty="0"/>
              <a:t>̀ </a:t>
            </a:r>
            <a:r>
              <a:rPr lang="en-US" dirty="0" err="1"/>
              <a:t>phẩm</a:t>
            </a:r>
            <a:r>
              <a:rPr lang="en-US" dirty="0"/>
              <a:t> </a:t>
            </a:r>
            <a:r>
              <a:rPr lang="en-US" dirty="0" err="1"/>
              <a:t>chất</a:t>
            </a:r>
            <a:r>
              <a:rPr lang="en-US" dirty="0"/>
              <a:t> chủ </a:t>
            </a:r>
            <a:r>
              <a:rPr lang="en-US" dirty="0" err="1"/>
              <a:t>yếu</a:t>
            </a:r>
            <a:r>
              <a:rPr lang="en-US" dirty="0"/>
              <a:t>, </a:t>
            </a:r>
            <a:r>
              <a:rPr lang="en-US" dirty="0" err="1"/>
              <a:t>năng</a:t>
            </a:r>
            <a:r>
              <a:rPr lang="en-US" dirty="0"/>
              <a:t> </a:t>
            </a:r>
            <a:r>
              <a:rPr lang="en-US" dirty="0" err="1"/>
              <a:t>lực</a:t>
            </a:r>
            <a:r>
              <a:rPr lang="en-US" dirty="0"/>
              <a:t> </a:t>
            </a:r>
            <a:r>
              <a:rPr lang="en-US" dirty="0" err="1"/>
              <a:t>chung</a:t>
            </a:r>
            <a:r>
              <a:rPr lang="en-US" dirty="0"/>
              <a:t> </a:t>
            </a:r>
            <a:r>
              <a:rPr lang="en-US" dirty="0" err="1"/>
              <a:t>va</a:t>
            </a:r>
            <a:r>
              <a:rPr lang="en-US" dirty="0"/>
              <a:t>̀ </a:t>
            </a:r>
            <a:r>
              <a:rPr lang="en-US" dirty="0" err="1"/>
              <a:t>năng</a:t>
            </a:r>
            <a:r>
              <a:rPr lang="en-US" dirty="0"/>
              <a:t> </a:t>
            </a:r>
            <a:r>
              <a:rPr lang="en-US" dirty="0" err="1"/>
              <a:t>lực</a:t>
            </a:r>
            <a:r>
              <a:rPr lang="en-US" dirty="0"/>
              <a:t> </a:t>
            </a:r>
            <a:r>
              <a:rPr lang="en-US" dirty="0" err="1"/>
              <a:t>thê</a:t>
            </a:r>
            <a:r>
              <a:rPr lang="en-US" dirty="0"/>
              <a:t>̉ </a:t>
            </a:r>
            <a:r>
              <a:rPr lang="en-US" dirty="0" err="1"/>
              <a:t>chất</a:t>
            </a:r>
            <a:r>
              <a:rPr lang="en-US" dirty="0"/>
              <a:t> </a:t>
            </a:r>
            <a:r>
              <a:rPr lang="en-US" dirty="0" err="1"/>
              <a:t>được</a:t>
            </a:r>
            <a:r>
              <a:rPr lang="en-US" dirty="0"/>
              <a:t> </a:t>
            </a:r>
            <a:r>
              <a:rPr lang="en-US" dirty="0" err="1"/>
              <a:t>quy</a:t>
            </a:r>
            <a:r>
              <a:rPr lang="en-US" dirty="0"/>
              <a:t> </a:t>
            </a:r>
            <a:r>
              <a:rPr lang="en-US" dirty="0" err="1"/>
              <a:t>định</a:t>
            </a:r>
            <a:r>
              <a:rPr lang="en-US" dirty="0"/>
              <a:t> </a:t>
            </a:r>
            <a:r>
              <a:rPr lang="en-US" dirty="0" err="1"/>
              <a:t>trong</a:t>
            </a:r>
            <a:r>
              <a:rPr lang="en-US" dirty="0"/>
              <a:t> </a:t>
            </a:r>
            <a:r>
              <a:rPr lang="en-US" dirty="0" err="1"/>
              <a:t>Chương</a:t>
            </a:r>
            <a:r>
              <a:rPr lang="en-US" dirty="0"/>
              <a:t> </a:t>
            </a:r>
            <a:r>
              <a:rPr lang="en-US" dirty="0" err="1"/>
              <a:t>trình</a:t>
            </a:r>
            <a:r>
              <a:rPr lang="en-US" dirty="0"/>
              <a:t> </a:t>
            </a:r>
            <a:r>
              <a:rPr lang="en-US" dirty="0" err="1"/>
              <a:t>tổng</a:t>
            </a:r>
            <a:r>
              <a:rPr lang="en-US" dirty="0"/>
              <a:t> </a:t>
            </a:r>
            <a:r>
              <a:rPr lang="en-US" dirty="0" err="1"/>
              <a:t>thê</a:t>
            </a:r>
            <a:r>
              <a:rPr lang="en-US" dirty="0"/>
              <a:t>̉ </a:t>
            </a:r>
            <a:r>
              <a:rPr lang="en-US" dirty="0" err="1"/>
              <a:t>va</a:t>
            </a:r>
            <a:r>
              <a:rPr lang="en-US" dirty="0"/>
              <a:t>̀ </a:t>
            </a:r>
            <a:r>
              <a:rPr lang="en-US" dirty="0" err="1"/>
              <a:t>Chương</a:t>
            </a:r>
            <a:r>
              <a:rPr lang="en-US" dirty="0"/>
              <a:t> </a:t>
            </a:r>
            <a:r>
              <a:rPr lang="en-US" dirty="0" err="1"/>
              <a:t>trình</a:t>
            </a:r>
            <a:r>
              <a:rPr lang="en-US" dirty="0"/>
              <a:t> </a:t>
            </a:r>
            <a:r>
              <a:rPr lang="en-US" dirty="0" err="1"/>
              <a:t>giáo</a:t>
            </a:r>
            <a:r>
              <a:rPr lang="en-US" dirty="0"/>
              <a:t> </a:t>
            </a:r>
            <a:r>
              <a:rPr lang="en-US" dirty="0" err="1"/>
              <a:t>dục</a:t>
            </a:r>
            <a:r>
              <a:rPr lang="en-US" dirty="0"/>
              <a:t> </a:t>
            </a:r>
            <a:r>
              <a:rPr lang="en-US" dirty="0" err="1"/>
              <a:t>phô</a:t>
            </a:r>
            <a:r>
              <a:rPr lang="en-US" dirty="0"/>
              <a:t>̉ </a:t>
            </a:r>
            <a:r>
              <a:rPr lang="en-US" dirty="0" err="1"/>
              <a:t>thông</a:t>
            </a:r>
            <a:r>
              <a:rPr lang="en-US" dirty="0"/>
              <a:t> </a:t>
            </a:r>
            <a:r>
              <a:rPr lang="en-US" dirty="0" err="1"/>
              <a:t>môn</a:t>
            </a:r>
            <a:r>
              <a:rPr lang="en-US" dirty="0"/>
              <a:t> </a:t>
            </a:r>
            <a:r>
              <a:rPr lang="en-US" dirty="0" err="1"/>
              <a:t>Giáo</a:t>
            </a:r>
            <a:r>
              <a:rPr lang="en-US" dirty="0"/>
              <a:t> </a:t>
            </a:r>
            <a:r>
              <a:rPr lang="en-US" dirty="0" err="1"/>
              <a:t>dục</a:t>
            </a:r>
            <a:r>
              <a:rPr lang="en-US" dirty="0"/>
              <a:t> </a:t>
            </a:r>
            <a:r>
              <a:rPr lang="en-US" dirty="0" err="1"/>
              <a:t>thê</a:t>
            </a:r>
            <a:r>
              <a:rPr lang="en-US" dirty="0"/>
              <a:t>̉ </a:t>
            </a:r>
            <a:r>
              <a:rPr lang="en-US" dirty="0" err="1"/>
              <a:t>chất</a:t>
            </a:r>
            <a:r>
              <a:rPr lang="en-US" dirty="0"/>
              <a:t>; </a:t>
            </a:r>
          </a:p>
          <a:p>
            <a:r>
              <a:rPr lang="en-US" dirty="0" err="1"/>
              <a:t>Giới</a:t>
            </a:r>
            <a:r>
              <a:rPr lang="en-US" dirty="0"/>
              <a:t> </a:t>
            </a:r>
            <a:r>
              <a:rPr lang="en-US" dirty="0" err="1"/>
              <a:t>thiệu</a:t>
            </a:r>
            <a:r>
              <a:rPr lang="en-US" dirty="0"/>
              <a:t> </a:t>
            </a:r>
            <a:r>
              <a:rPr lang="en-US" dirty="0" err="1"/>
              <a:t>sơ</a:t>
            </a:r>
            <a:r>
              <a:rPr lang="en-US" dirty="0"/>
              <a:t> </a:t>
            </a:r>
            <a:r>
              <a:rPr lang="en-US" dirty="0" err="1"/>
              <a:t>lược</a:t>
            </a:r>
            <a:r>
              <a:rPr lang="en-US" dirty="0"/>
              <a:t> </a:t>
            </a:r>
            <a:r>
              <a:rPr lang="en-US" dirty="0" err="1"/>
              <a:t>vê</a:t>
            </a:r>
            <a:r>
              <a:rPr lang="en-US" dirty="0"/>
              <a:t>̀ </a:t>
            </a:r>
            <a:r>
              <a:rPr lang="en-US" dirty="0" err="1"/>
              <a:t>sách</a:t>
            </a:r>
            <a:r>
              <a:rPr lang="en-US" dirty="0"/>
              <a:t> </a:t>
            </a:r>
            <a:r>
              <a:rPr lang="en-US" dirty="0" err="1"/>
              <a:t>giáo</a:t>
            </a:r>
            <a:r>
              <a:rPr lang="en-US" dirty="0"/>
              <a:t> </a:t>
            </a:r>
            <a:r>
              <a:rPr lang="en-US" dirty="0" err="1"/>
              <a:t>viên</a:t>
            </a:r>
            <a:r>
              <a:rPr lang="en-US" dirty="0"/>
              <a:t> </a:t>
            </a:r>
            <a:r>
              <a:rPr lang="en-US" dirty="0" err="1"/>
              <a:t>Giáo</a:t>
            </a:r>
            <a:r>
              <a:rPr lang="en-US" dirty="0"/>
              <a:t> </a:t>
            </a:r>
            <a:r>
              <a:rPr lang="en-US" dirty="0" err="1"/>
              <a:t>dục</a:t>
            </a:r>
            <a:r>
              <a:rPr lang="en-US" dirty="0"/>
              <a:t> </a:t>
            </a:r>
            <a:r>
              <a:rPr lang="en-US" dirty="0" err="1"/>
              <a:t>thê</a:t>
            </a:r>
            <a:r>
              <a:rPr lang="en-US" dirty="0"/>
              <a:t>̉ </a:t>
            </a:r>
            <a:r>
              <a:rPr lang="en-US" dirty="0" err="1"/>
              <a:t>chất</a:t>
            </a:r>
            <a:r>
              <a:rPr lang="en-US" dirty="0"/>
              <a:t> 3: </a:t>
            </a:r>
          </a:p>
          <a:p>
            <a:pPr lvl="1"/>
            <a:r>
              <a:rPr lang="en-US" dirty="0"/>
              <a:t>Quan </a:t>
            </a:r>
            <a:r>
              <a:rPr lang="en-US" dirty="0" err="1"/>
              <a:t>điểm</a:t>
            </a:r>
            <a:r>
              <a:rPr lang="en-US" dirty="0"/>
              <a:t> </a:t>
            </a:r>
            <a:r>
              <a:rPr lang="en-US" dirty="0" err="1"/>
              <a:t>biên</a:t>
            </a:r>
            <a:r>
              <a:rPr lang="en-US" dirty="0"/>
              <a:t> </a:t>
            </a:r>
            <a:r>
              <a:rPr lang="en-US" dirty="0" err="1"/>
              <a:t>soạn</a:t>
            </a:r>
            <a:r>
              <a:rPr lang="en-US" dirty="0"/>
              <a:t>; </a:t>
            </a:r>
          </a:p>
          <a:p>
            <a:pPr lvl="1"/>
            <a:r>
              <a:rPr lang="en-US" dirty="0" err="1"/>
              <a:t>Giới</a:t>
            </a:r>
            <a:r>
              <a:rPr lang="en-US" dirty="0"/>
              <a:t> </a:t>
            </a:r>
            <a:r>
              <a:rPr lang="en-US" dirty="0" err="1"/>
              <a:t>thiệu</a:t>
            </a:r>
            <a:r>
              <a:rPr lang="en-US" dirty="0"/>
              <a:t> </a:t>
            </a:r>
            <a:r>
              <a:rPr lang="en-US" dirty="0" err="1"/>
              <a:t>một</a:t>
            </a:r>
            <a:r>
              <a:rPr lang="en-US" dirty="0"/>
              <a:t> </a:t>
            </a:r>
            <a:r>
              <a:rPr lang="en-US" dirty="0" err="1"/>
              <a:t>số</a:t>
            </a:r>
            <a:r>
              <a:rPr lang="en-US" dirty="0"/>
              <a:t> </a:t>
            </a:r>
            <a:r>
              <a:rPr lang="en-US" dirty="0" err="1"/>
              <a:t>hình</a:t>
            </a:r>
            <a:r>
              <a:rPr lang="en-US" dirty="0"/>
              <a:t> </a:t>
            </a:r>
            <a:r>
              <a:rPr lang="en-US" dirty="0" err="1"/>
              <a:t>thức</a:t>
            </a:r>
            <a:r>
              <a:rPr lang="en-US" dirty="0"/>
              <a:t> </a:t>
            </a:r>
            <a:r>
              <a:rPr lang="en-US" dirty="0" err="1"/>
              <a:t>tổ</a:t>
            </a:r>
            <a:r>
              <a:rPr lang="en-US" dirty="0"/>
              <a:t> </a:t>
            </a:r>
            <a:r>
              <a:rPr lang="en-US" dirty="0" err="1"/>
              <a:t>chức</a:t>
            </a:r>
            <a:r>
              <a:rPr lang="en-US" dirty="0"/>
              <a:t> </a:t>
            </a:r>
            <a:r>
              <a:rPr lang="en-US" dirty="0" err="1"/>
              <a:t>dạy</a:t>
            </a:r>
            <a:r>
              <a:rPr lang="en-US" dirty="0"/>
              <a:t> </a:t>
            </a:r>
            <a:r>
              <a:rPr lang="en-US" dirty="0" err="1"/>
              <a:t>học</a:t>
            </a:r>
            <a:r>
              <a:rPr lang="en-US" dirty="0"/>
              <a:t>; </a:t>
            </a:r>
          </a:p>
          <a:p>
            <a:pPr lvl="1"/>
            <a:r>
              <a:rPr lang="en-US" dirty="0" err="1"/>
              <a:t>Đánh</a:t>
            </a:r>
            <a:r>
              <a:rPr lang="en-US" dirty="0"/>
              <a:t> </a:t>
            </a:r>
            <a:r>
              <a:rPr lang="en-US" dirty="0" err="1"/>
              <a:t>giá</a:t>
            </a:r>
            <a:r>
              <a:rPr lang="en-US" dirty="0"/>
              <a:t> </a:t>
            </a:r>
            <a:r>
              <a:rPr lang="en-US" dirty="0" err="1"/>
              <a:t>kết</a:t>
            </a:r>
            <a:r>
              <a:rPr lang="en-US" dirty="0"/>
              <a:t> </a:t>
            </a:r>
            <a:r>
              <a:rPr lang="en-US" dirty="0" err="1"/>
              <a:t>quả</a:t>
            </a:r>
            <a:r>
              <a:rPr lang="en-US" dirty="0"/>
              <a:t> </a:t>
            </a:r>
            <a:r>
              <a:rPr lang="en-US" dirty="0" err="1"/>
              <a:t>dạy</a:t>
            </a:r>
            <a:r>
              <a:rPr lang="en-US" dirty="0"/>
              <a:t> </a:t>
            </a:r>
            <a:r>
              <a:rPr lang="en-US" dirty="0" err="1"/>
              <a:t>học</a:t>
            </a:r>
            <a:r>
              <a:rPr lang="en-US" dirty="0"/>
              <a:t>; </a:t>
            </a:r>
            <a:r>
              <a:rPr lang="en-US" dirty="0" err="1"/>
              <a:t>cấu</a:t>
            </a:r>
            <a:r>
              <a:rPr lang="en-US" dirty="0"/>
              <a:t> </a:t>
            </a:r>
            <a:r>
              <a:rPr lang="en-US" dirty="0" err="1"/>
              <a:t>trúc</a:t>
            </a:r>
            <a:r>
              <a:rPr lang="en-US" dirty="0"/>
              <a:t> </a:t>
            </a:r>
            <a:r>
              <a:rPr lang="en-US" dirty="0" err="1"/>
              <a:t>bài</a:t>
            </a:r>
            <a:r>
              <a:rPr lang="en-US" dirty="0"/>
              <a:t> </a:t>
            </a:r>
            <a:r>
              <a:rPr lang="en-US" dirty="0" err="1"/>
              <a:t>học</a:t>
            </a:r>
            <a:r>
              <a:rPr lang="en-US" dirty="0"/>
              <a:t>; </a:t>
            </a:r>
          </a:p>
          <a:p>
            <a:pPr lvl="1"/>
            <a:r>
              <a:rPr lang="en-US" dirty="0" err="1"/>
              <a:t>Gợi</a:t>
            </a:r>
            <a:r>
              <a:rPr lang="en-US" dirty="0"/>
              <a:t> </a:t>
            </a:r>
            <a:r>
              <a:rPr lang="en-US" dirty="0" err="1"/>
              <a:t>ý</a:t>
            </a:r>
            <a:r>
              <a:rPr lang="en-US" dirty="0"/>
              <a:t> </a:t>
            </a:r>
            <a:r>
              <a:rPr lang="en-US" dirty="0" err="1"/>
              <a:t>kế</a:t>
            </a:r>
            <a:r>
              <a:rPr lang="en-US" dirty="0"/>
              <a:t> </a:t>
            </a:r>
            <a:r>
              <a:rPr lang="en-US" dirty="0" err="1"/>
              <a:t>hoạch</a:t>
            </a:r>
            <a:r>
              <a:rPr lang="en-US" dirty="0"/>
              <a:t> </a:t>
            </a:r>
            <a:r>
              <a:rPr lang="en-US" dirty="0" err="1"/>
              <a:t>dạy</a:t>
            </a:r>
            <a:r>
              <a:rPr lang="en-US" dirty="0"/>
              <a:t> </a:t>
            </a:r>
            <a:r>
              <a:rPr lang="en-US" dirty="0" err="1"/>
              <a:t>học</a:t>
            </a:r>
            <a:r>
              <a:rPr lang="en-US" dirty="0"/>
              <a:t> </a:t>
            </a:r>
            <a:r>
              <a:rPr lang="en-US" dirty="0" err="1"/>
              <a:t>các</a:t>
            </a:r>
            <a:r>
              <a:rPr lang="en-US" dirty="0"/>
              <a:t> </a:t>
            </a:r>
            <a:r>
              <a:rPr lang="en-US" dirty="0" err="1"/>
              <a:t>chủ</a:t>
            </a:r>
            <a:r>
              <a:rPr lang="en-US" dirty="0"/>
              <a:t> </a:t>
            </a:r>
            <a:r>
              <a:rPr lang="en-US" dirty="0" err="1"/>
              <a:t>đề</a:t>
            </a:r>
            <a:r>
              <a:rPr lang="en-US" dirty="0"/>
              <a:t>;</a:t>
            </a:r>
          </a:p>
          <a:p>
            <a:pPr lvl="1"/>
            <a:r>
              <a:rPr lang="en-US" dirty="0" err="1"/>
              <a:t>Vệ</a:t>
            </a:r>
            <a:r>
              <a:rPr lang="en-US" dirty="0"/>
              <a:t> </a:t>
            </a:r>
            <a:r>
              <a:rPr lang="en-US" dirty="0" err="1"/>
              <a:t>sinh</a:t>
            </a:r>
            <a:r>
              <a:rPr lang="en-US" dirty="0"/>
              <a:t> </a:t>
            </a:r>
            <a:r>
              <a:rPr lang="en-US" dirty="0" err="1"/>
              <a:t>cá</a:t>
            </a:r>
            <a:r>
              <a:rPr lang="en-US" dirty="0"/>
              <a:t> </a:t>
            </a:r>
            <a:r>
              <a:rPr lang="en-US" dirty="0" err="1"/>
              <a:t>nhân</a:t>
            </a:r>
            <a:r>
              <a:rPr lang="en-US" dirty="0"/>
              <a:t>, </a:t>
            </a:r>
            <a:r>
              <a:rPr lang="en-US" dirty="0" err="1"/>
              <a:t>đảm</a:t>
            </a:r>
            <a:r>
              <a:rPr lang="en-US" dirty="0"/>
              <a:t> </a:t>
            </a:r>
            <a:r>
              <a:rPr lang="en-US" dirty="0" err="1"/>
              <a:t>bảo</a:t>
            </a:r>
            <a:r>
              <a:rPr lang="en-US" dirty="0"/>
              <a:t> an </a:t>
            </a:r>
            <a:r>
              <a:rPr lang="en-US" dirty="0" err="1"/>
              <a:t>toàn</a:t>
            </a:r>
            <a:r>
              <a:rPr lang="en-US" dirty="0"/>
              <a:t> </a:t>
            </a:r>
            <a:r>
              <a:rPr lang="en-US" dirty="0" err="1"/>
              <a:t>toàn</a:t>
            </a:r>
            <a:r>
              <a:rPr lang="en-US" dirty="0"/>
              <a:t> </a:t>
            </a:r>
            <a:r>
              <a:rPr lang="en-US" dirty="0" err="1"/>
              <a:t>trong</a:t>
            </a:r>
            <a:r>
              <a:rPr lang="en-US" dirty="0"/>
              <a:t> </a:t>
            </a:r>
            <a:r>
              <a:rPr lang="en-US" dirty="0" err="1"/>
              <a:t>tập</a:t>
            </a:r>
            <a:r>
              <a:rPr lang="en-US" dirty="0"/>
              <a:t> </a:t>
            </a:r>
            <a:r>
              <a:rPr lang="en-US" dirty="0" err="1"/>
              <a:t>luyện</a:t>
            </a:r>
            <a:r>
              <a:rPr lang="en-US" dirty="0"/>
              <a:t>.</a:t>
            </a:r>
          </a:p>
          <a:p>
            <a:pPr marL="0" indent="0">
              <a:buNone/>
            </a:pPr>
            <a:endParaRPr lang="en-US" dirty="0"/>
          </a:p>
        </p:txBody>
      </p:sp>
      <p:sp>
        <p:nvSpPr>
          <p:cNvPr id="4" name="Date Placeholder 3">
            <a:extLst>
              <a:ext uri="{FF2B5EF4-FFF2-40B4-BE49-F238E27FC236}">
                <a16:creationId xmlns:a16="http://schemas.microsoft.com/office/drawing/2014/main" id="{8A8E1F6E-E06E-0344-A557-1F59A9AE8D5B}"/>
              </a:ext>
            </a:extLst>
          </p:cNvPr>
          <p:cNvSpPr>
            <a:spLocks noGrp="1"/>
          </p:cNvSpPr>
          <p:nvPr>
            <p:ph type="dt" sz="half" idx="10"/>
          </p:nvPr>
        </p:nvSpPr>
        <p:spPr/>
        <p:txBody>
          <a:bodyPr/>
          <a:lstStyle/>
          <a:p>
            <a:fld id="{B6BD8333-60CA-C943-86CA-C27F2B08ABAB}" type="datetime1">
              <a:rPr lang="en-US" smtClean="0"/>
              <a:t>6/6/2023</a:t>
            </a:fld>
            <a:endParaRPr lang="en-US"/>
          </a:p>
        </p:txBody>
      </p:sp>
      <p:sp>
        <p:nvSpPr>
          <p:cNvPr id="5" name="Slide Number Placeholder 4">
            <a:extLst>
              <a:ext uri="{FF2B5EF4-FFF2-40B4-BE49-F238E27FC236}">
                <a16:creationId xmlns:a16="http://schemas.microsoft.com/office/drawing/2014/main" id="{63CDE06B-B9F5-1E4C-BC46-32AA7FB3F675}"/>
              </a:ext>
            </a:extLst>
          </p:cNvPr>
          <p:cNvSpPr>
            <a:spLocks noGrp="1"/>
          </p:cNvSpPr>
          <p:nvPr>
            <p:ph type="sldNum" sz="quarter" idx="12"/>
          </p:nvPr>
        </p:nvSpPr>
        <p:spPr/>
        <p:txBody>
          <a:bodyPr/>
          <a:lstStyle/>
          <a:p>
            <a:fld id="{48F63A3B-78C7-47BE-AE5E-E10140E04643}" type="slidenum">
              <a:rPr lang="en-US" smtClean="0"/>
              <a:pPr/>
              <a:t>44</a:t>
            </a:fld>
            <a:endParaRPr lang="en-US"/>
          </a:p>
        </p:txBody>
      </p:sp>
    </p:spTree>
    <p:extLst>
      <p:ext uri="{BB962C8B-B14F-4D97-AF65-F5344CB8AC3E}">
        <p14:creationId xmlns:p14="http://schemas.microsoft.com/office/powerpoint/2010/main" val="123656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5190-3D76-DA4F-B8EF-AB8D5AECD777}"/>
              </a:ext>
            </a:extLst>
          </p:cNvPr>
          <p:cNvSpPr>
            <a:spLocks noGrp="1"/>
          </p:cNvSpPr>
          <p:nvPr>
            <p:ph type="title"/>
          </p:nvPr>
        </p:nvSpPr>
        <p:spPr/>
        <p:txBody>
          <a:bodyPr>
            <a:normAutofit/>
          </a:bodyPr>
          <a:lstStyle/>
          <a:p>
            <a:r>
              <a:rPr lang="en-US" b="1" dirty="0"/>
              <a:t>NỘI DUNG SÁCH GIÁO VIÊN GIÁO DỤC THỂ CHẤT 3</a:t>
            </a:r>
          </a:p>
        </p:txBody>
      </p:sp>
      <p:sp>
        <p:nvSpPr>
          <p:cNvPr id="3" name="Content Placeholder 2">
            <a:extLst>
              <a:ext uri="{FF2B5EF4-FFF2-40B4-BE49-F238E27FC236}">
                <a16:creationId xmlns:a16="http://schemas.microsoft.com/office/drawing/2014/main" id="{B05F5255-32BF-754F-9B0F-16CD34CD46C4}"/>
              </a:ext>
            </a:extLst>
          </p:cNvPr>
          <p:cNvSpPr>
            <a:spLocks noGrp="1"/>
          </p:cNvSpPr>
          <p:nvPr>
            <p:ph idx="1"/>
          </p:nvPr>
        </p:nvSpPr>
        <p:spPr>
          <a:xfrm>
            <a:off x="6229071" y="1825625"/>
            <a:ext cx="5717763" cy="4351338"/>
          </a:xfrm>
        </p:spPr>
        <p:txBody>
          <a:bodyPr>
            <a:normAutofit lnSpcReduction="10000"/>
          </a:bodyPr>
          <a:lstStyle/>
          <a:p>
            <a:pPr marL="0" indent="0">
              <a:buNone/>
            </a:pPr>
            <a:r>
              <a:rPr lang="en-US" sz="2000" b="1" dirty="0" err="1"/>
              <a:t>Phần</a:t>
            </a:r>
            <a:r>
              <a:rPr lang="en-US" sz="2000" b="1" dirty="0"/>
              <a:t> 2. VẬN ĐỘNG CƠ BẢN &amp; </a:t>
            </a:r>
            <a:r>
              <a:rPr lang="en-US" sz="2000" b="1" dirty="0" err="1"/>
              <a:t>Phần</a:t>
            </a:r>
            <a:r>
              <a:rPr lang="en-US" sz="2000" b="1" dirty="0"/>
              <a:t> 3. THỂ THAO TỰ CHỌN</a:t>
            </a:r>
            <a:endParaRPr lang="en-US" sz="2000" dirty="0"/>
          </a:p>
          <a:p>
            <a:r>
              <a:rPr lang="en-US" sz="2000" dirty="0" err="1"/>
              <a:t>Nội</a:t>
            </a:r>
            <a:r>
              <a:rPr lang="en-US" sz="2000" dirty="0"/>
              <a:t> dung </a:t>
            </a:r>
            <a:r>
              <a:rPr lang="en-US" sz="2000" dirty="0" err="1"/>
              <a:t>trọng</a:t>
            </a:r>
            <a:r>
              <a:rPr lang="en-US" sz="2000" dirty="0"/>
              <a:t> </a:t>
            </a:r>
            <a:r>
              <a:rPr lang="en-US" sz="2000" dirty="0" err="1"/>
              <a:t>tâm</a:t>
            </a:r>
            <a:r>
              <a:rPr lang="en-US" sz="2000" dirty="0"/>
              <a:t> là </a:t>
            </a:r>
            <a:r>
              <a:rPr lang="en-US" sz="2000" dirty="0" err="1"/>
              <a:t>gợi</a:t>
            </a:r>
            <a:r>
              <a:rPr lang="en-US" sz="2000" dirty="0"/>
              <a:t> ý </a:t>
            </a:r>
            <a:r>
              <a:rPr lang="en-US" sz="2000" dirty="0" err="1"/>
              <a:t>cho</a:t>
            </a:r>
            <a:r>
              <a:rPr lang="en-US" sz="2000" dirty="0"/>
              <a:t> </a:t>
            </a:r>
            <a:r>
              <a:rPr lang="en-US" sz="2000" dirty="0" err="1"/>
              <a:t>giáo</a:t>
            </a:r>
            <a:r>
              <a:rPr lang="en-US" sz="2000" dirty="0"/>
              <a:t> </a:t>
            </a:r>
            <a:r>
              <a:rPr lang="en-US" sz="2000" dirty="0" err="1"/>
              <a:t>viên</a:t>
            </a:r>
            <a:r>
              <a:rPr lang="en-US" sz="2000" dirty="0"/>
              <a:t> </a:t>
            </a:r>
            <a:r>
              <a:rPr lang="en-US" sz="2000" dirty="0" err="1"/>
              <a:t>tiến</a:t>
            </a:r>
            <a:r>
              <a:rPr lang="en-US" sz="2000" dirty="0"/>
              <a:t> </a:t>
            </a:r>
            <a:r>
              <a:rPr lang="en-US" sz="2000" dirty="0" err="1"/>
              <a:t>trình</a:t>
            </a:r>
            <a:r>
              <a:rPr lang="en-US" sz="2000" dirty="0"/>
              <a:t> </a:t>
            </a:r>
            <a:r>
              <a:rPr lang="en-US" sz="2000" dirty="0" err="1"/>
              <a:t>dạy</a:t>
            </a:r>
            <a:r>
              <a:rPr lang="en-US" sz="2000" dirty="0"/>
              <a:t> </a:t>
            </a:r>
            <a:r>
              <a:rPr lang="en-US" sz="2000" dirty="0" err="1"/>
              <a:t>học</a:t>
            </a:r>
            <a:r>
              <a:rPr lang="en-US" sz="2000" dirty="0"/>
              <a:t> </a:t>
            </a:r>
            <a:r>
              <a:rPr lang="en-US" sz="2000" dirty="0" err="1"/>
              <a:t>tất</a:t>
            </a:r>
            <a:r>
              <a:rPr lang="en-US" sz="2000" dirty="0"/>
              <a:t> cả </a:t>
            </a:r>
            <a:r>
              <a:rPr lang="en-US" sz="2000" dirty="0" err="1"/>
              <a:t>các</a:t>
            </a:r>
            <a:r>
              <a:rPr lang="en-US" sz="2000" dirty="0"/>
              <a:t> </a:t>
            </a:r>
            <a:r>
              <a:rPr lang="en-US" sz="2000" dirty="0" err="1"/>
              <a:t>bài</a:t>
            </a:r>
            <a:r>
              <a:rPr lang="en-US" sz="2000" dirty="0"/>
              <a:t> </a:t>
            </a:r>
            <a:r>
              <a:rPr lang="en-US" sz="2000" dirty="0" err="1"/>
              <a:t>học</a:t>
            </a:r>
            <a:r>
              <a:rPr lang="en-US" sz="2000" dirty="0"/>
              <a:t> </a:t>
            </a:r>
            <a:r>
              <a:rPr lang="en-US" sz="2000" dirty="0" err="1"/>
              <a:t>trong</a:t>
            </a:r>
            <a:r>
              <a:rPr lang="en-US" sz="2000" dirty="0"/>
              <a:t> </a:t>
            </a:r>
            <a:r>
              <a:rPr lang="en-US" sz="2000" dirty="0" err="1"/>
              <a:t>sách</a:t>
            </a:r>
            <a:r>
              <a:rPr lang="en-US" sz="2000" dirty="0"/>
              <a:t> </a:t>
            </a:r>
            <a:r>
              <a:rPr lang="en-US" sz="2000" dirty="0" err="1"/>
              <a:t>giáo</a:t>
            </a:r>
            <a:r>
              <a:rPr lang="en-US" sz="2000" dirty="0"/>
              <a:t> </a:t>
            </a:r>
            <a:r>
              <a:rPr lang="en-US" sz="2000" dirty="0" err="1"/>
              <a:t>khoa</a:t>
            </a:r>
            <a:r>
              <a:rPr lang="en-US" sz="2000" dirty="0"/>
              <a:t> </a:t>
            </a:r>
            <a:r>
              <a:rPr lang="en-US" sz="2000" dirty="0" err="1"/>
              <a:t>Giáo</a:t>
            </a:r>
            <a:r>
              <a:rPr lang="en-US" sz="2000" dirty="0"/>
              <a:t> </a:t>
            </a:r>
            <a:r>
              <a:rPr lang="en-US" sz="2000" dirty="0" err="1"/>
              <a:t>dục</a:t>
            </a:r>
            <a:r>
              <a:rPr lang="en-US" sz="2000" dirty="0"/>
              <a:t> </a:t>
            </a:r>
            <a:r>
              <a:rPr lang="en-US" sz="2000" dirty="0" err="1"/>
              <a:t>thê</a:t>
            </a:r>
            <a:r>
              <a:rPr lang="en-US" sz="2000" dirty="0"/>
              <a:t>̉ </a:t>
            </a:r>
            <a:r>
              <a:rPr lang="en-US" sz="2000" dirty="0" err="1"/>
              <a:t>chất</a:t>
            </a:r>
            <a:r>
              <a:rPr lang="en-US" sz="2000" dirty="0"/>
              <a:t> 3 </a:t>
            </a:r>
            <a:r>
              <a:rPr lang="en-US" sz="2000" dirty="0" err="1"/>
              <a:t>của</a:t>
            </a:r>
            <a:r>
              <a:rPr lang="en-US" sz="2000" dirty="0"/>
              <a:t> </a:t>
            </a:r>
            <a:r>
              <a:rPr lang="en-US" sz="2000" dirty="0" err="1"/>
              <a:t>bô</a:t>
            </a:r>
            <a:r>
              <a:rPr lang="en-US" sz="2000" dirty="0"/>
              <a:t>̣ </a:t>
            </a:r>
            <a:r>
              <a:rPr lang="en-US" sz="2000" dirty="0" err="1"/>
              <a:t>sách</a:t>
            </a:r>
            <a:r>
              <a:rPr lang="en-US" sz="2000" dirty="0"/>
              <a:t> </a:t>
            </a:r>
            <a:r>
              <a:rPr lang="en-US" sz="2000" dirty="0" err="1"/>
              <a:t>Chân</a:t>
            </a:r>
            <a:r>
              <a:rPr lang="en-US" sz="2000" dirty="0"/>
              <a:t> </a:t>
            </a:r>
            <a:r>
              <a:rPr lang="en-US" sz="2000" dirty="0" err="1"/>
              <a:t>trời</a:t>
            </a:r>
            <a:r>
              <a:rPr lang="en-US" sz="2000" dirty="0"/>
              <a:t> </a:t>
            </a:r>
            <a:r>
              <a:rPr lang="en-US" sz="2000" dirty="0" err="1"/>
              <a:t>sáng</a:t>
            </a:r>
            <a:r>
              <a:rPr lang="en-US" sz="2000" dirty="0"/>
              <a:t> </a:t>
            </a:r>
            <a:r>
              <a:rPr lang="en-US" sz="2000" dirty="0" err="1"/>
              <a:t>tạo</a:t>
            </a:r>
            <a:r>
              <a:rPr lang="en-US" sz="2000" dirty="0"/>
              <a:t>. </a:t>
            </a:r>
          </a:p>
          <a:p>
            <a:r>
              <a:rPr lang="en-US" sz="2000" dirty="0" err="1"/>
              <a:t>Trong</a:t>
            </a:r>
            <a:r>
              <a:rPr lang="en-US" sz="2000" dirty="0"/>
              <a:t> </a:t>
            </a:r>
            <a:r>
              <a:rPr lang="en-US" sz="2000" dirty="0" err="1"/>
              <a:t>các</a:t>
            </a:r>
            <a:r>
              <a:rPr lang="en-US" sz="2000" dirty="0"/>
              <a:t> </a:t>
            </a:r>
            <a:r>
              <a:rPr lang="en-US" sz="2000" dirty="0" err="1"/>
              <a:t>phần</a:t>
            </a:r>
            <a:r>
              <a:rPr lang="en-US" sz="2000" dirty="0"/>
              <a:t> </a:t>
            </a:r>
            <a:r>
              <a:rPr lang="en-US" sz="2000" dirty="0" err="1"/>
              <a:t>này</a:t>
            </a:r>
            <a:r>
              <a:rPr lang="en-US" sz="2000" dirty="0"/>
              <a:t>, </a:t>
            </a:r>
            <a:r>
              <a:rPr lang="en-US" sz="2000" dirty="0" err="1"/>
              <a:t>mỗi</a:t>
            </a:r>
            <a:r>
              <a:rPr lang="en-US" sz="2000" dirty="0"/>
              <a:t> chủ </a:t>
            </a:r>
            <a:r>
              <a:rPr lang="en-US" sz="2000" dirty="0" err="1"/>
              <a:t>đê</a:t>
            </a:r>
            <a:r>
              <a:rPr lang="en-US" sz="2000" dirty="0"/>
              <a:t>̀/</a:t>
            </a:r>
            <a:r>
              <a:rPr lang="en-US" sz="2000" dirty="0" err="1"/>
              <a:t>bài</a:t>
            </a:r>
            <a:r>
              <a:rPr lang="en-US" sz="2000" dirty="0"/>
              <a:t> </a:t>
            </a:r>
            <a:r>
              <a:rPr lang="en-US" sz="2000" dirty="0" err="1"/>
              <a:t>học</a:t>
            </a:r>
            <a:r>
              <a:rPr lang="en-US" sz="2000" dirty="0"/>
              <a:t> </a:t>
            </a:r>
            <a:r>
              <a:rPr lang="en-US" sz="2000" dirty="0" err="1"/>
              <a:t>đều</a:t>
            </a:r>
            <a:r>
              <a:rPr lang="en-US" sz="2000" dirty="0"/>
              <a:t> </a:t>
            </a:r>
            <a:r>
              <a:rPr lang="en-US" sz="2000" dirty="0" err="1"/>
              <a:t>bám</a:t>
            </a:r>
            <a:r>
              <a:rPr lang="en-US" sz="2000" dirty="0"/>
              <a:t> </a:t>
            </a:r>
            <a:r>
              <a:rPr lang="en-US" sz="2000" dirty="0" err="1"/>
              <a:t>sát</a:t>
            </a:r>
            <a:r>
              <a:rPr lang="en-US" sz="2000" dirty="0"/>
              <a:t> </a:t>
            </a:r>
            <a:r>
              <a:rPr lang="en-US" sz="2000" dirty="0" err="1"/>
              <a:t>nội</a:t>
            </a:r>
            <a:r>
              <a:rPr lang="en-US" sz="2000" dirty="0"/>
              <a:t> dung </a:t>
            </a:r>
            <a:r>
              <a:rPr lang="en-US" sz="2000" dirty="0" err="1"/>
              <a:t>của</a:t>
            </a:r>
            <a:r>
              <a:rPr lang="en-US" sz="2000" dirty="0"/>
              <a:t> </a:t>
            </a:r>
            <a:r>
              <a:rPr lang="en-US" sz="2000" dirty="0" err="1"/>
              <a:t>sách</a:t>
            </a:r>
            <a:r>
              <a:rPr lang="en-US" sz="2000" dirty="0"/>
              <a:t> </a:t>
            </a:r>
            <a:r>
              <a:rPr lang="en-US" sz="2000" dirty="0" err="1"/>
              <a:t>giáo</a:t>
            </a:r>
            <a:r>
              <a:rPr lang="en-US" sz="2000" dirty="0"/>
              <a:t> </a:t>
            </a:r>
            <a:r>
              <a:rPr lang="en-US" sz="2000" dirty="0" err="1"/>
              <a:t>khoa</a:t>
            </a:r>
            <a:r>
              <a:rPr lang="en-US" sz="2000" dirty="0"/>
              <a:t> </a:t>
            </a:r>
            <a:r>
              <a:rPr lang="en-US" sz="2000" dirty="0" err="1"/>
              <a:t>Giáo</a:t>
            </a:r>
            <a:r>
              <a:rPr lang="en-US" sz="2000" dirty="0"/>
              <a:t> </a:t>
            </a:r>
            <a:r>
              <a:rPr lang="en-US" sz="2000" dirty="0" err="1"/>
              <a:t>dục</a:t>
            </a:r>
            <a:r>
              <a:rPr lang="en-US" sz="2000" dirty="0"/>
              <a:t> </a:t>
            </a:r>
            <a:r>
              <a:rPr lang="en-US" sz="2000" dirty="0" err="1"/>
              <a:t>thê</a:t>
            </a:r>
            <a:r>
              <a:rPr lang="en-US" sz="2000" dirty="0"/>
              <a:t>̉ </a:t>
            </a:r>
            <a:r>
              <a:rPr lang="en-US" sz="2000" dirty="0" err="1"/>
              <a:t>chất</a:t>
            </a:r>
            <a:r>
              <a:rPr lang="en-US" sz="2000"/>
              <a:t> 3 </a:t>
            </a:r>
            <a:r>
              <a:rPr lang="en-US" sz="2000" dirty="0" err="1"/>
              <a:t>với</a:t>
            </a:r>
            <a:r>
              <a:rPr lang="en-US" sz="2000" dirty="0"/>
              <a:t> </a:t>
            </a:r>
            <a:r>
              <a:rPr lang="en-US" sz="2000" dirty="0" err="1"/>
              <a:t>mong</a:t>
            </a:r>
            <a:r>
              <a:rPr lang="en-US" sz="2000" dirty="0"/>
              <a:t> </a:t>
            </a:r>
            <a:r>
              <a:rPr lang="en-US" sz="2000" dirty="0" err="1"/>
              <a:t>muốn</a:t>
            </a:r>
            <a:r>
              <a:rPr lang="en-US" sz="2000" dirty="0"/>
              <a:t> </a:t>
            </a:r>
            <a:r>
              <a:rPr lang="en-US" sz="2000" dirty="0" err="1"/>
              <a:t>cung</a:t>
            </a:r>
            <a:r>
              <a:rPr lang="en-US" sz="2000" dirty="0"/>
              <a:t> </a:t>
            </a:r>
            <a:r>
              <a:rPr lang="en-US" sz="2000" dirty="0" err="1"/>
              <a:t>cấp</a:t>
            </a:r>
            <a:r>
              <a:rPr lang="en-US" sz="2000" dirty="0"/>
              <a:t> </a:t>
            </a:r>
            <a:r>
              <a:rPr lang="en-US" sz="2000" dirty="0" err="1"/>
              <a:t>một</a:t>
            </a:r>
            <a:r>
              <a:rPr lang="en-US" sz="2000" dirty="0"/>
              <a:t> </a:t>
            </a:r>
            <a:r>
              <a:rPr lang="en-US" sz="2000" dirty="0" err="1"/>
              <a:t>kênh</a:t>
            </a:r>
            <a:r>
              <a:rPr lang="en-US" sz="2000" dirty="0"/>
              <a:t> </a:t>
            </a:r>
            <a:r>
              <a:rPr lang="en-US" sz="2000" dirty="0" err="1"/>
              <a:t>tham</a:t>
            </a:r>
            <a:r>
              <a:rPr lang="en-US" sz="2000" dirty="0"/>
              <a:t> </a:t>
            </a:r>
            <a:r>
              <a:rPr lang="en-US" sz="2000" dirty="0" err="1"/>
              <a:t>khảo</a:t>
            </a:r>
            <a:r>
              <a:rPr lang="en-US" sz="2000" dirty="0"/>
              <a:t> </a:t>
            </a:r>
            <a:r>
              <a:rPr lang="en-US" sz="2000" dirty="0" err="1"/>
              <a:t>đê</a:t>
            </a:r>
            <a:r>
              <a:rPr lang="en-US" sz="2000" dirty="0"/>
              <a:t>̉ </a:t>
            </a:r>
            <a:r>
              <a:rPr lang="en-US" sz="2000" dirty="0" err="1"/>
              <a:t>giáo</a:t>
            </a:r>
            <a:r>
              <a:rPr lang="en-US" sz="2000" dirty="0"/>
              <a:t> </a:t>
            </a:r>
            <a:r>
              <a:rPr lang="en-US" sz="2000" dirty="0" err="1"/>
              <a:t>viên</a:t>
            </a:r>
            <a:r>
              <a:rPr lang="en-US" sz="2000" dirty="0"/>
              <a:t> </a:t>
            </a:r>
            <a:r>
              <a:rPr lang="en-US" sz="2000" dirty="0" err="1"/>
              <a:t>thuận</a:t>
            </a:r>
            <a:r>
              <a:rPr lang="en-US" sz="2000" dirty="0"/>
              <a:t> </a:t>
            </a:r>
            <a:r>
              <a:rPr lang="en-US" sz="2000" dirty="0" err="1"/>
              <a:t>lợi</a:t>
            </a:r>
            <a:r>
              <a:rPr lang="en-US" sz="2000" dirty="0"/>
              <a:t> </a:t>
            </a:r>
            <a:r>
              <a:rPr lang="en-US" sz="2000" dirty="0" err="1"/>
              <a:t>khi</a:t>
            </a:r>
            <a:r>
              <a:rPr lang="en-US" sz="2000" dirty="0"/>
              <a:t> </a:t>
            </a:r>
            <a:r>
              <a:rPr lang="en-US" sz="2000" dirty="0" err="1"/>
              <a:t>xây</a:t>
            </a:r>
            <a:r>
              <a:rPr lang="en-US" sz="2000" dirty="0"/>
              <a:t> </a:t>
            </a:r>
            <a:r>
              <a:rPr lang="en-US" sz="2000" dirty="0" err="1"/>
              <a:t>dựng</a:t>
            </a:r>
            <a:r>
              <a:rPr lang="en-US" sz="2000" dirty="0"/>
              <a:t> </a:t>
            </a:r>
            <a:r>
              <a:rPr lang="en-US" sz="2000" dirty="0" err="1"/>
              <a:t>chương</a:t>
            </a:r>
            <a:r>
              <a:rPr lang="en-US" sz="2000" dirty="0"/>
              <a:t> </a:t>
            </a:r>
            <a:r>
              <a:rPr lang="en-US" sz="2000" dirty="0" err="1"/>
              <a:t>trình</a:t>
            </a:r>
            <a:r>
              <a:rPr lang="en-US" sz="2000" dirty="0"/>
              <a:t> </a:t>
            </a:r>
            <a:r>
              <a:rPr lang="en-US" sz="2000" dirty="0" err="1"/>
              <a:t>năm</a:t>
            </a:r>
            <a:r>
              <a:rPr lang="en-US" sz="2000" dirty="0"/>
              <a:t> </a:t>
            </a:r>
            <a:r>
              <a:rPr lang="en-US" sz="2000" dirty="0" err="1"/>
              <a:t>học</a:t>
            </a:r>
            <a:r>
              <a:rPr lang="en-US" sz="2000" dirty="0"/>
              <a:t> </a:t>
            </a:r>
            <a:r>
              <a:rPr lang="en-US" sz="2000" dirty="0" err="1"/>
              <a:t>cũng</a:t>
            </a:r>
            <a:r>
              <a:rPr lang="en-US" sz="2000" dirty="0"/>
              <a:t> </a:t>
            </a:r>
            <a:r>
              <a:rPr lang="en-US" sz="2000" dirty="0" err="1"/>
              <a:t>như</a:t>
            </a:r>
            <a:r>
              <a:rPr lang="en-US" sz="2000" dirty="0"/>
              <a:t> </a:t>
            </a:r>
            <a:r>
              <a:rPr lang="en-US" sz="2000" dirty="0" err="1"/>
              <a:t>phân</a:t>
            </a:r>
            <a:r>
              <a:rPr lang="en-US" sz="2000" dirty="0"/>
              <a:t> </a:t>
            </a:r>
            <a:r>
              <a:rPr lang="en-US" sz="2000" dirty="0" err="1"/>
              <a:t>bô</a:t>
            </a:r>
            <a:r>
              <a:rPr lang="en-US" sz="2000" dirty="0"/>
              <a:t>̉ </a:t>
            </a:r>
            <a:r>
              <a:rPr lang="en-US" sz="2000" dirty="0" err="1"/>
              <a:t>nội</a:t>
            </a:r>
            <a:r>
              <a:rPr lang="en-US" sz="2000" dirty="0"/>
              <a:t> dung </a:t>
            </a:r>
            <a:r>
              <a:rPr lang="en-US" sz="2000" dirty="0" err="1"/>
              <a:t>học</a:t>
            </a:r>
            <a:r>
              <a:rPr lang="en-US" sz="2000" dirty="0"/>
              <a:t> </a:t>
            </a:r>
            <a:r>
              <a:rPr lang="en-US" sz="2000" dirty="0" err="1"/>
              <a:t>cho</a:t>
            </a:r>
            <a:r>
              <a:rPr lang="en-US" sz="2000" dirty="0"/>
              <a:t> </a:t>
            </a:r>
            <a:r>
              <a:rPr lang="en-US" sz="2000" dirty="0" err="1"/>
              <a:t>hợp</a:t>
            </a:r>
            <a:r>
              <a:rPr lang="en-US" sz="2000" dirty="0"/>
              <a:t> lí.</a:t>
            </a:r>
          </a:p>
        </p:txBody>
      </p:sp>
      <p:sp>
        <p:nvSpPr>
          <p:cNvPr id="4" name="Date Placeholder 3">
            <a:extLst>
              <a:ext uri="{FF2B5EF4-FFF2-40B4-BE49-F238E27FC236}">
                <a16:creationId xmlns:a16="http://schemas.microsoft.com/office/drawing/2014/main" id="{8A8E1F6E-E06E-0344-A557-1F59A9AE8D5B}"/>
              </a:ext>
            </a:extLst>
          </p:cNvPr>
          <p:cNvSpPr>
            <a:spLocks noGrp="1"/>
          </p:cNvSpPr>
          <p:nvPr>
            <p:ph type="dt" sz="half" idx="10"/>
          </p:nvPr>
        </p:nvSpPr>
        <p:spPr/>
        <p:txBody>
          <a:bodyPr/>
          <a:lstStyle/>
          <a:p>
            <a:fld id="{B6BD8333-60CA-C943-86CA-C27F2B08ABAB}" type="datetime1">
              <a:rPr lang="en-US" smtClean="0"/>
              <a:t>6/6/2023</a:t>
            </a:fld>
            <a:endParaRPr lang="en-US"/>
          </a:p>
        </p:txBody>
      </p:sp>
      <p:sp>
        <p:nvSpPr>
          <p:cNvPr id="5" name="Slide Number Placeholder 4">
            <a:extLst>
              <a:ext uri="{FF2B5EF4-FFF2-40B4-BE49-F238E27FC236}">
                <a16:creationId xmlns:a16="http://schemas.microsoft.com/office/drawing/2014/main" id="{63CDE06B-B9F5-1E4C-BC46-32AA7FB3F675}"/>
              </a:ext>
            </a:extLst>
          </p:cNvPr>
          <p:cNvSpPr>
            <a:spLocks noGrp="1"/>
          </p:cNvSpPr>
          <p:nvPr>
            <p:ph type="sldNum" sz="quarter" idx="12"/>
          </p:nvPr>
        </p:nvSpPr>
        <p:spPr/>
        <p:txBody>
          <a:bodyPr/>
          <a:lstStyle/>
          <a:p>
            <a:fld id="{48F63A3B-78C7-47BE-AE5E-E10140E04643}" type="slidenum">
              <a:rPr lang="en-US" smtClean="0"/>
              <a:pPr/>
              <a:t>45</a:t>
            </a:fld>
            <a:endParaRPr lang="en-US"/>
          </a:p>
        </p:txBody>
      </p:sp>
      <p:pic>
        <p:nvPicPr>
          <p:cNvPr id="9" name="Picture 8">
            <a:extLst>
              <a:ext uri="{FF2B5EF4-FFF2-40B4-BE49-F238E27FC236}">
                <a16:creationId xmlns:a16="http://schemas.microsoft.com/office/drawing/2014/main" id="{87EED016-BCB2-C548-AF0F-9A9B9F5DD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5625"/>
            <a:ext cx="3164786" cy="4059183"/>
          </a:xfrm>
          <a:prstGeom prst="rect">
            <a:avLst/>
          </a:prstGeom>
        </p:spPr>
      </p:pic>
      <p:pic>
        <p:nvPicPr>
          <p:cNvPr id="11" name="Picture 10">
            <a:extLst>
              <a:ext uri="{FF2B5EF4-FFF2-40B4-BE49-F238E27FC236}">
                <a16:creationId xmlns:a16="http://schemas.microsoft.com/office/drawing/2014/main" id="{EB8B71C9-F4F6-7E4C-9440-9259D6827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879" y="1825625"/>
            <a:ext cx="2978832" cy="4059183"/>
          </a:xfrm>
          <a:prstGeom prst="rect">
            <a:avLst/>
          </a:prstGeom>
        </p:spPr>
      </p:pic>
    </p:spTree>
    <p:extLst>
      <p:ext uri="{BB962C8B-B14F-4D97-AF65-F5344CB8AC3E}">
        <p14:creationId xmlns:p14="http://schemas.microsoft.com/office/powerpoint/2010/main" val="3141993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78346-1D86-3C43-AD89-229472121D48}"/>
              </a:ext>
            </a:extLst>
          </p:cNvPr>
          <p:cNvSpPr>
            <a:spLocks noGrp="1"/>
          </p:cNvSpPr>
          <p:nvPr>
            <p:ph type="title"/>
          </p:nvPr>
        </p:nvSpPr>
        <p:spPr/>
        <p:txBody>
          <a:bodyPr>
            <a:normAutofit fontScale="90000"/>
          </a:bodyPr>
          <a:lstStyle/>
          <a:p>
            <a:r>
              <a:rPr lang="en-US" b="1" dirty="0"/>
              <a:t>GIỚI THIỆU MINH HỌA BÀI HỌC TRONG SÁCH GIÁO VIÊN </a:t>
            </a:r>
            <a:r>
              <a:rPr lang="en-US" b="1"/>
              <a:t>GDTC 4</a:t>
            </a:r>
            <a:endParaRPr lang="en-US" dirty="0"/>
          </a:p>
        </p:txBody>
      </p:sp>
      <p:pic>
        <p:nvPicPr>
          <p:cNvPr id="15" name="Content Placeholder 14">
            <a:extLst>
              <a:ext uri="{FF2B5EF4-FFF2-40B4-BE49-F238E27FC236}">
                <a16:creationId xmlns:a16="http://schemas.microsoft.com/office/drawing/2014/main" id="{76C1DCE5-1CFE-D540-AA2F-0EFC53BCE8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765" y="1690688"/>
            <a:ext cx="3341015" cy="4351338"/>
          </a:xfrm>
        </p:spPr>
      </p:pic>
      <p:sp>
        <p:nvSpPr>
          <p:cNvPr id="4" name="Date Placeholder 3">
            <a:extLst>
              <a:ext uri="{FF2B5EF4-FFF2-40B4-BE49-F238E27FC236}">
                <a16:creationId xmlns:a16="http://schemas.microsoft.com/office/drawing/2014/main" id="{B6467C25-E726-234A-BD4C-E75C22A304FB}"/>
              </a:ext>
            </a:extLst>
          </p:cNvPr>
          <p:cNvSpPr>
            <a:spLocks noGrp="1"/>
          </p:cNvSpPr>
          <p:nvPr>
            <p:ph type="dt" sz="half" idx="10"/>
          </p:nvPr>
        </p:nvSpPr>
        <p:spPr/>
        <p:txBody>
          <a:bodyPr/>
          <a:lstStyle/>
          <a:p>
            <a:fld id="{08B1EF46-D2FA-9949-A9C7-FB37A40B2506}" type="datetime1">
              <a:rPr lang="en-US" smtClean="0"/>
              <a:t>6/6/2023</a:t>
            </a:fld>
            <a:endParaRPr lang="en-US"/>
          </a:p>
        </p:txBody>
      </p:sp>
      <p:sp>
        <p:nvSpPr>
          <p:cNvPr id="5" name="Slide Number Placeholder 4">
            <a:extLst>
              <a:ext uri="{FF2B5EF4-FFF2-40B4-BE49-F238E27FC236}">
                <a16:creationId xmlns:a16="http://schemas.microsoft.com/office/drawing/2014/main" id="{A89E311B-56BC-254D-A1F8-18459EFCE004}"/>
              </a:ext>
            </a:extLst>
          </p:cNvPr>
          <p:cNvSpPr>
            <a:spLocks noGrp="1"/>
          </p:cNvSpPr>
          <p:nvPr>
            <p:ph type="sldNum" sz="quarter" idx="12"/>
          </p:nvPr>
        </p:nvSpPr>
        <p:spPr/>
        <p:txBody>
          <a:bodyPr/>
          <a:lstStyle/>
          <a:p>
            <a:fld id="{48F63A3B-78C7-47BE-AE5E-E10140E04643}" type="slidenum">
              <a:rPr lang="en-US" smtClean="0"/>
              <a:pPr/>
              <a:t>46</a:t>
            </a:fld>
            <a:endParaRPr lang="en-US"/>
          </a:p>
        </p:txBody>
      </p:sp>
      <p:pic>
        <p:nvPicPr>
          <p:cNvPr id="17" name="Picture 16">
            <a:extLst>
              <a:ext uri="{FF2B5EF4-FFF2-40B4-BE49-F238E27FC236}">
                <a16:creationId xmlns:a16="http://schemas.microsoft.com/office/drawing/2014/main" id="{D1DADC8E-F8FF-A648-AAEB-08A908522F9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381" r="2140"/>
          <a:stretch/>
        </p:blipFill>
        <p:spPr>
          <a:xfrm>
            <a:off x="4185971" y="1371600"/>
            <a:ext cx="6800686" cy="4670426"/>
          </a:xfrm>
          <a:prstGeom prst="rect">
            <a:avLst/>
          </a:prstGeom>
        </p:spPr>
      </p:pic>
    </p:spTree>
    <p:extLst>
      <p:ext uri="{BB962C8B-B14F-4D97-AF65-F5344CB8AC3E}">
        <p14:creationId xmlns:p14="http://schemas.microsoft.com/office/powerpoint/2010/main" val="1710780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6467C25-E726-234A-BD4C-E75C22A304FB}"/>
              </a:ext>
            </a:extLst>
          </p:cNvPr>
          <p:cNvSpPr>
            <a:spLocks noGrp="1"/>
          </p:cNvSpPr>
          <p:nvPr>
            <p:ph type="dt" sz="half" idx="10"/>
          </p:nvPr>
        </p:nvSpPr>
        <p:spPr/>
        <p:txBody>
          <a:bodyPr/>
          <a:lstStyle/>
          <a:p>
            <a:fld id="{08B1EF46-D2FA-9949-A9C7-FB37A40B2506}" type="datetime1">
              <a:rPr lang="en-US" smtClean="0"/>
              <a:t>6/6/2023</a:t>
            </a:fld>
            <a:endParaRPr lang="en-US"/>
          </a:p>
        </p:txBody>
      </p:sp>
      <p:sp>
        <p:nvSpPr>
          <p:cNvPr id="5" name="Slide Number Placeholder 4">
            <a:extLst>
              <a:ext uri="{FF2B5EF4-FFF2-40B4-BE49-F238E27FC236}">
                <a16:creationId xmlns:a16="http://schemas.microsoft.com/office/drawing/2014/main" id="{A89E311B-56BC-254D-A1F8-18459EFCE004}"/>
              </a:ext>
            </a:extLst>
          </p:cNvPr>
          <p:cNvSpPr>
            <a:spLocks noGrp="1"/>
          </p:cNvSpPr>
          <p:nvPr>
            <p:ph type="sldNum" sz="quarter" idx="12"/>
          </p:nvPr>
        </p:nvSpPr>
        <p:spPr/>
        <p:txBody>
          <a:bodyPr/>
          <a:lstStyle/>
          <a:p>
            <a:fld id="{48F63A3B-78C7-47BE-AE5E-E10140E04643}" type="slidenum">
              <a:rPr lang="en-US" smtClean="0"/>
              <a:pPr/>
              <a:t>47</a:t>
            </a:fld>
            <a:endParaRPr lang="en-US"/>
          </a:p>
        </p:txBody>
      </p:sp>
      <p:pic>
        <p:nvPicPr>
          <p:cNvPr id="8" name="Content Placeholder 7">
            <a:extLst>
              <a:ext uri="{FF2B5EF4-FFF2-40B4-BE49-F238E27FC236}">
                <a16:creationId xmlns:a16="http://schemas.microsoft.com/office/drawing/2014/main" id="{984186E0-9B29-AF4F-AEDE-470D4DD0D409}"/>
              </a:ext>
            </a:extLst>
          </p:cNvPr>
          <p:cNvPicPr>
            <a:picLocks noGrp="1" noChangeAspect="1"/>
          </p:cNvPicPr>
          <p:nvPr>
            <p:ph idx="1"/>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760" r="4306"/>
          <a:stretch/>
        </p:blipFill>
        <p:spPr>
          <a:xfrm>
            <a:off x="1731818" y="1551609"/>
            <a:ext cx="7651497" cy="4682936"/>
          </a:xfrm>
        </p:spPr>
      </p:pic>
      <p:sp>
        <p:nvSpPr>
          <p:cNvPr id="10" name="Title 1">
            <a:extLst>
              <a:ext uri="{FF2B5EF4-FFF2-40B4-BE49-F238E27FC236}">
                <a16:creationId xmlns:a16="http://schemas.microsoft.com/office/drawing/2014/main" id="{E33F8D4B-D14B-B044-8A6C-3B6CCFA8D4A0}"/>
              </a:ext>
            </a:extLst>
          </p:cNvPr>
          <p:cNvSpPr>
            <a:spLocks noGrp="1"/>
          </p:cNvSpPr>
          <p:nvPr>
            <p:ph type="title"/>
          </p:nvPr>
        </p:nvSpPr>
        <p:spPr>
          <a:xfrm>
            <a:off x="473765" y="934278"/>
            <a:ext cx="11473070" cy="756410"/>
          </a:xfrm>
        </p:spPr>
        <p:txBody>
          <a:bodyPr>
            <a:normAutofit fontScale="90000"/>
          </a:bodyPr>
          <a:lstStyle/>
          <a:p>
            <a:r>
              <a:rPr lang="en-US" b="1" dirty="0"/>
              <a:t>GIỚI THIỆU MINH HỌA BÀI HỌC TRONG SÁCH GIÁO VIÊN </a:t>
            </a:r>
            <a:r>
              <a:rPr lang="en-US" b="1"/>
              <a:t>GDTC 4</a:t>
            </a:r>
            <a:endParaRPr lang="en-US" dirty="0"/>
          </a:p>
        </p:txBody>
      </p:sp>
    </p:spTree>
    <p:extLst>
      <p:ext uri="{BB962C8B-B14F-4D97-AF65-F5344CB8AC3E}">
        <p14:creationId xmlns:p14="http://schemas.microsoft.com/office/powerpoint/2010/main" val="689182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724728"/>
            <a:ext cx="10058400" cy="756410"/>
          </a:xfrm>
        </p:spPr>
        <p:txBody>
          <a:bodyPr>
            <a:normAutofit/>
          </a:bodyPr>
          <a:lstStyle/>
          <a:p>
            <a:pPr algn="ctr"/>
            <a:r>
              <a:rPr lang="en-US" sz="3600">
                <a:solidFill>
                  <a:srgbClr val="DC4536"/>
                </a:solidFill>
              </a:rPr>
              <a:t>HỆ TÀI NGUYÊN TRỰC TUYẾN</a:t>
            </a:r>
          </a:p>
        </p:txBody>
      </p:sp>
      <p:sp>
        <p:nvSpPr>
          <p:cNvPr id="11" name="Content Placeholder 10"/>
          <p:cNvSpPr>
            <a:spLocks noGrp="1"/>
          </p:cNvSpPr>
          <p:nvPr>
            <p:ph idx="1"/>
          </p:nvPr>
        </p:nvSpPr>
        <p:spPr>
          <a:xfrm>
            <a:off x="473765" y="1595438"/>
            <a:ext cx="5622235" cy="4760912"/>
          </a:xfrm>
        </p:spPr>
        <p:txBody>
          <a:bodyPr>
            <a:normAutofit/>
          </a:bodyPr>
          <a:lstStyle/>
          <a:p>
            <a:pPr algn="just"/>
            <a:r>
              <a:rPr lang="en-US" sz="2400">
                <a:solidFill>
                  <a:schemeClr val="accent1">
                    <a:lumMod val="50000"/>
                  </a:schemeClr>
                </a:solidFill>
              </a:rPr>
              <a:t> Giới thiệu sách</a:t>
            </a:r>
          </a:p>
          <a:p>
            <a:pPr algn="just"/>
            <a:r>
              <a:rPr lang="en-US" sz="2400">
                <a:solidFill>
                  <a:schemeClr val="accent1">
                    <a:lumMod val="50000"/>
                  </a:schemeClr>
                </a:solidFill>
                <a:ea typeface="Cambria" panose="02040503050406030204" pitchFamily="18" charset="0"/>
              </a:rPr>
              <a:t>Hướng dẫn sử dụng sách</a:t>
            </a:r>
          </a:p>
          <a:p>
            <a:pPr algn="just"/>
            <a:r>
              <a:rPr lang="en-US" sz="2400">
                <a:solidFill>
                  <a:schemeClr val="accent1">
                    <a:lumMod val="50000"/>
                  </a:schemeClr>
                </a:solidFill>
              </a:rPr>
              <a:t>Ma trận kiến thức, kĩ năng</a:t>
            </a:r>
          </a:p>
          <a:p>
            <a:pPr algn="just"/>
            <a:r>
              <a:rPr lang="en-US" sz="2400">
                <a:solidFill>
                  <a:schemeClr val="accent1">
                    <a:lumMod val="50000"/>
                  </a:schemeClr>
                </a:solidFill>
                <a:ea typeface="Cambria" panose="02040503050406030204" pitchFamily="18" charset="0"/>
              </a:rPr>
              <a:t>Ph</a:t>
            </a:r>
            <a:r>
              <a:rPr lang="en-US" sz="2400">
                <a:solidFill>
                  <a:schemeClr val="accent1">
                    <a:lumMod val="50000"/>
                  </a:schemeClr>
                </a:solidFill>
              </a:rPr>
              <a:t>ân phối chương trình</a:t>
            </a:r>
          </a:p>
          <a:p>
            <a:pPr algn="just"/>
            <a:r>
              <a:rPr lang="en-US" sz="2400">
                <a:solidFill>
                  <a:schemeClr val="accent1">
                    <a:lumMod val="50000"/>
                  </a:schemeClr>
                </a:solidFill>
                <a:ea typeface="Cambria" panose="02040503050406030204" pitchFamily="18" charset="0"/>
              </a:rPr>
              <a:t>Kế ho</a:t>
            </a:r>
            <a:r>
              <a:rPr lang="en-US" sz="2400">
                <a:solidFill>
                  <a:schemeClr val="accent1">
                    <a:lumMod val="50000"/>
                  </a:schemeClr>
                </a:solidFill>
              </a:rPr>
              <a:t>ạch bài dạy tham khảo</a:t>
            </a:r>
          </a:p>
          <a:p>
            <a:pPr algn="just"/>
            <a:r>
              <a:rPr lang="en-US" sz="2400">
                <a:solidFill>
                  <a:schemeClr val="accent1">
                    <a:lumMod val="50000"/>
                  </a:schemeClr>
                </a:solidFill>
                <a:ea typeface="Cambria" panose="02040503050406030204" pitchFamily="18" charset="0"/>
              </a:rPr>
              <a:t>Tài liệu tập huấn</a:t>
            </a:r>
          </a:p>
          <a:p>
            <a:pPr algn="just"/>
            <a:r>
              <a:rPr lang="en-US" sz="2400">
                <a:solidFill>
                  <a:schemeClr val="accent1">
                    <a:lumMod val="50000"/>
                  </a:schemeClr>
                </a:solidFill>
              </a:rPr>
              <a:t>Phim giới thiệu bộ môn</a:t>
            </a:r>
          </a:p>
          <a:p>
            <a:pPr algn="just"/>
            <a:r>
              <a:rPr lang="en-US" sz="2400">
                <a:solidFill>
                  <a:schemeClr val="accent1">
                    <a:lumMod val="50000"/>
                  </a:schemeClr>
                </a:solidFill>
                <a:ea typeface="Cambria" panose="02040503050406030204" pitchFamily="18" charset="0"/>
              </a:rPr>
              <a:t>Phim minh hoạ tiết dạy tham khảo</a:t>
            </a:r>
            <a:endParaRPr lang="en-US" dirty="0">
              <a:ea typeface="Cambria" panose="02040503050406030204" pitchFamily="18" charset="0"/>
            </a:endParaRP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48</a:t>
            </a:fld>
            <a:endParaRPr lang="en-US"/>
          </a:p>
        </p:txBody>
      </p:sp>
      <p:sp>
        <p:nvSpPr>
          <p:cNvPr id="3" name="Rectangle: Rounded Corners 2">
            <a:extLst>
              <a:ext uri="{FF2B5EF4-FFF2-40B4-BE49-F238E27FC236}">
                <a16:creationId xmlns:a16="http://schemas.microsoft.com/office/drawing/2014/main" id="{DE5C25D4-55A9-444F-AEF2-951B16292CF8}"/>
              </a:ext>
            </a:extLst>
          </p:cNvPr>
          <p:cNvSpPr/>
          <p:nvPr/>
        </p:nvSpPr>
        <p:spPr>
          <a:xfrm>
            <a:off x="6725920" y="1793558"/>
            <a:ext cx="4992315" cy="75641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rgbClr val="002060"/>
                </a:solidFill>
              </a:rPr>
              <a:t>taphuan.nxbgd.vn</a:t>
            </a:r>
          </a:p>
        </p:txBody>
      </p:sp>
      <p:sp>
        <p:nvSpPr>
          <p:cNvPr id="7" name="Rectangle: Rounded Corners 6">
            <a:extLst>
              <a:ext uri="{FF2B5EF4-FFF2-40B4-BE49-F238E27FC236}">
                <a16:creationId xmlns:a16="http://schemas.microsoft.com/office/drawing/2014/main" id="{EB0B7A4C-164D-4977-B5B2-308318029531}"/>
              </a:ext>
            </a:extLst>
          </p:cNvPr>
          <p:cNvSpPr/>
          <p:nvPr/>
        </p:nvSpPr>
        <p:spPr>
          <a:xfrm>
            <a:off x="6725920" y="2925099"/>
            <a:ext cx="4992315" cy="75641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a:solidFill>
                  <a:srgbClr val="002060"/>
                </a:solidFill>
              </a:rPr>
              <a:t>hanhtrangso.nxbgd.vn</a:t>
            </a:r>
          </a:p>
        </p:txBody>
      </p:sp>
      <p:sp>
        <p:nvSpPr>
          <p:cNvPr id="8" name="Rectangle: Rounded Corners 7">
            <a:extLst>
              <a:ext uri="{FF2B5EF4-FFF2-40B4-BE49-F238E27FC236}">
                <a16:creationId xmlns:a16="http://schemas.microsoft.com/office/drawing/2014/main" id="{CA2CC525-108C-4DEB-A061-B031455D689E}"/>
              </a:ext>
            </a:extLst>
          </p:cNvPr>
          <p:cNvSpPr/>
          <p:nvPr/>
        </p:nvSpPr>
        <p:spPr>
          <a:xfrm>
            <a:off x="6725920" y="4031240"/>
            <a:ext cx="4992315" cy="756410"/>
          </a:xfrm>
          <a:prstGeom prst="roundRect">
            <a:avLst/>
          </a:prstGeom>
          <a:solidFill>
            <a:srgbClr val="0B4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t>www.chantroisangtao.vn</a:t>
            </a:r>
          </a:p>
        </p:txBody>
      </p:sp>
    </p:spTree>
    <p:extLst>
      <p:ext uri="{BB962C8B-B14F-4D97-AF65-F5344CB8AC3E}">
        <p14:creationId xmlns:p14="http://schemas.microsoft.com/office/powerpoint/2010/main" val="472873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 y="724728"/>
            <a:ext cx="10058400" cy="756410"/>
          </a:xfrm>
        </p:spPr>
        <p:txBody>
          <a:bodyPr>
            <a:normAutofit/>
          </a:bodyPr>
          <a:lstStyle/>
          <a:p>
            <a:pPr algn="ctr"/>
            <a:r>
              <a:rPr lang="en-US" sz="3600">
                <a:solidFill>
                  <a:srgbClr val="DC4536"/>
                </a:solidFill>
              </a:rPr>
              <a:t>GÓC HỖ TRỢ</a:t>
            </a:r>
          </a:p>
        </p:txBody>
      </p:sp>
      <p:sp>
        <p:nvSpPr>
          <p:cNvPr id="11" name="Content Placeholder 10"/>
          <p:cNvSpPr>
            <a:spLocks noGrp="1"/>
          </p:cNvSpPr>
          <p:nvPr>
            <p:ph idx="1"/>
          </p:nvPr>
        </p:nvSpPr>
        <p:spPr>
          <a:xfrm>
            <a:off x="473765" y="1595438"/>
            <a:ext cx="5987995" cy="4195762"/>
          </a:xfrm>
        </p:spPr>
        <p:txBody>
          <a:bodyPr>
            <a:normAutofit lnSpcReduction="10000"/>
          </a:bodyPr>
          <a:lstStyle/>
          <a:p>
            <a:pPr algn="just"/>
            <a:r>
              <a:rPr lang="en-US" sz="2800">
                <a:solidFill>
                  <a:schemeClr val="accent1">
                    <a:lumMod val="50000"/>
                  </a:schemeClr>
                </a:solidFill>
              </a:rPr>
              <a:t> Ghi nhận các góp ý của bạn đọc, chuyển đến Ban Biên tập để tham khảo, phản biện và chỉnh sửa.</a:t>
            </a:r>
          </a:p>
          <a:p>
            <a:pPr algn="just"/>
            <a:r>
              <a:rPr lang="en-US" sz="2800">
                <a:solidFill>
                  <a:schemeClr val="accent1">
                    <a:lumMod val="50000"/>
                  </a:schemeClr>
                </a:solidFill>
                <a:ea typeface="Cambria" panose="02040503050406030204" pitchFamily="18" charset="0"/>
              </a:rPr>
              <a:t>Kết nối tập huấn giữa giáo viên với tác giả, chủ biên, tổng chủ biên các môn học.</a:t>
            </a:r>
          </a:p>
          <a:p>
            <a:pPr algn="just"/>
            <a:r>
              <a:rPr lang="en-US" sz="2800">
                <a:solidFill>
                  <a:schemeClr val="accent1">
                    <a:lumMod val="50000"/>
                  </a:schemeClr>
                </a:solidFill>
              </a:rPr>
              <a:t>Hỗ trợ phát hành và công tác </a:t>
            </a:r>
            <a:br>
              <a:rPr lang="en-US" sz="2800">
                <a:solidFill>
                  <a:schemeClr val="accent1">
                    <a:lumMod val="50000"/>
                  </a:schemeClr>
                </a:solidFill>
              </a:rPr>
            </a:br>
            <a:r>
              <a:rPr lang="en-US" sz="2800">
                <a:solidFill>
                  <a:schemeClr val="accent1">
                    <a:lumMod val="50000"/>
                  </a:schemeClr>
                </a:solidFill>
              </a:rPr>
              <a:t>thư viện.</a:t>
            </a:r>
            <a:endParaRPr lang="en-US" sz="2400" dirty="0">
              <a:ea typeface="Cambria" panose="02040503050406030204" pitchFamily="18" charset="0"/>
            </a:endParaRP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49</a:t>
            </a:fld>
            <a:endParaRPr lang="en-US"/>
          </a:p>
        </p:txBody>
      </p:sp>
      <p:sp>
        <p:nvSpPr>
          <p:cNvPr id="8" name="Rectangle: Rounded Corners 7">
            <a:extLst>
              <a:ext uri="{FF2B5EF4-FFF2-40B4-BE49-F238E27FC236}">
                <a16:creationId xmlns:a16="http://schemas.microsoft.com/office/drawing/2014/main" id="{CA2CC525-108C-4DEB-A061-B031455D689E}"/>
              </a:ext>
            </a:extLst>
          </p:cNvPr>
          <p:cNvSpPr/>
          <p:nvPr/>
        </p:nvSpPr>
        <p:spPr>
          <a:xfrm>
            <a:off x="6803266" y="1784908"/>
            <a:ext cx="4992315" cy="756410"/>
          </a:xfrm>
          <a:prstGeom prst="roundRect">
            <a:avLst/>
          </a:prstGeom>
          <a:solidFill>
            <a:srgbClr val="0B48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t>www.xuatbangiadinh.vn/hotro</a:t>
            </a:r>
          </a:p>
        </p:txBody>
      </p:sp>
      <p:pic>
        <p:nvPicPr>
          <p:cNvPr id="9" name="Graphic 8" descr="Call center with solid fill">
            <a:extLst>
              <a:ext uri="{FF2B5EF4-FFF2-40B4-BE49-F238E27FC236}">
                <a16:creationId xmlns:a16="http://schemas.microsoft.com/office/drawing/2014/main" id="{1703518A-F912-4102-A231-643F7F5004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07637" y="2728829"/>
            <a:ext cx="2829883" cy="2829883"/>
          </a:xfrm>
          <a:prstGeom prst="rect">
            <a:avLst/>
          </a:prstGeom>
        </p:spPr>
      </p:pic>
    </p:spTree>
    <p:extLst>
      <p:ext uri="{BB962C8B-B14F-4D97-AF65-F5344CB8AC3E}">
        <p14:creationId xmlns:p14="http://schemas.microsoft.com/office/powerpoint/2010/main" val="2945005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4A3404E-108D-4C83-932E-0A353F71BD4D}" type="slidenum">
              <a:rPr lang="en-US" smtClean="0"/>
              <a:pPr/>
              <a:t>5</a:t>
            </a:fld>
            <a:endParaRPr lang="en-US"/>
          </a:p>
        </p:txBody>
      </p:sp>
      <p:sp>
        <p:nvSpPr>
          <p:cNvPr id="3" name="Date Placeholder 2"/>
          <p:cNvSpPr>
            <a:spLocks noGrp="1"/>
          </p:cNvSpPr>
          <p:nvPr>
            <p:ph type="dt" sz="half" idx="2"/>
          </p:nvPr>
        </p:nvSpPr>
        <p:spPr/>
        <p:txBody>
          <a:bodyPr/>
          <a:lstStyle/>
          <a:p>
            <a:fld id="{70ACCAA7-FEBE-4515-A175-678370A21DB6}" type="datetime1">
              <a:rPr lang="en-US" smtClean="0"/>
              <a:t>6/6/2023</a:t>
            </a:fld>
            <a:endParaRPr lang="en-US"/>
          </a:p>
        </p:txBody>
      </p:sp>
      <p:sp>
        <p:nvSpPr>
          <p:cNvPr id="10" name="Content Placeholder 4"/>
          <p:cNvSpPr>
            <a:spLocks noGrp="1"/>
          </p:cNvSpPr>
          <p:nvPr>
            <p:ph idx="1"/>
          </p:nvPr>
        </p:nvSpPr>
        <p:spPr>
          <a:xfrm>
            <a:off x="505960" y="1017915"/>
            <a:ext cx="11061925" cy="5473237"/>
          </a:xfrm>
        </p:spPr>
        <p:txBody>
          <a:bodyPr>
            <a:noAutofit/>
          </a:bodyPr>
          <a:lstStyle/>
          <a:p>
            <a:pPr algn="just">
              <a:spcBef>
                <a:spcPts val="600"/>
              </a:spcBef>
              <a:buFont typeface="Wingdings" pitchFamily="2" charset="2"/>
              <a:buChar char="Ø"/>
            </a:pPr>
            <a:r>
              <a:rPr lang="en-US" sz="1900" dirty="0" err="1">
                <a:solidFill>
                  <a:schemeClr val="accent1">
                    <a:lumMod val="50000"/>
                  </a:schemeClr>
                </a:solidFill>
              </a:rPr>
              <a:t>Nội</a:t>
            </a:r>
            <a:r>
              <a:rPr lang="en-US" sz="1900" dirty="0">
                <a:solidFill>
                  <a:schemeClr val="accent1">
                    <a:lumMod val="50000"/>
                  </a:schemeClr>
                </a:solidFill>
              </a:rPr>
              <a:t> dung </a:t>
            </a:r>
            <a:r>
              <a:rPr lang="en-US" sz="1900" dirty="0" err="1">
                <a:solidFill>
                  <a:schemeClr val="accent1">
                    <a:lumMod val="50000"/>
                  </a:schemeClr>
                </a:solidFill>
              </a:rPr>
              <a:t>các</a:t>
            </a:r>
            <a:r>
              <a:rPr lang="en-US" sz="1900" dirty="0">
                <a:solidFill>
                  <a:schemeClr val="accent1">
                    <a:lumMod val="50000"/>
                  </a:schemeClr>
                </a:solidFill>
              </a:rPr>
              <a:t> </a:t>
            </a:r>
            <a:r>
              <a:rPr lang="en-US" sz="1900" dirty="0" err="1">
                <a:solidFill>
                  <a:schemeClr val="accent1">
                    <a:lumMod val="50000"/>
                  </a:schemeClr>
                </a:solidFill>
              </a:rPr>
              <a:t>bài</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a:t>
            </a:r>
            <a:r>
              <a:rPr lang="en-US" sz="1900" dirty="0" err="1">
                <a:solidFill>
                  <a:schemeClr val="accent1">
                    <a:lumMod val="50000"/>
                  </a:schemeClr>
                </a:solidFill>
              </a:rPr>
              <a:t>được</a:t>
            </a:r>
            <a:r>
              <a:rPr lang="en-US" sz="1900" dirty="0">
                <a:solidFill>
                  <a:schemeClr val="accent1">
                    <a:lumMod val="50000"/>
                  </a:schemeClr>
                </a:solidFill>
              </a:rPr>
              <a:t> </a:t>
            </a:r>
            <a:r>
              <a:rPr lang="en-US" sz="1900" dirty="0" err="1">
                <a:solidFill>
                  <a:schemeClr val="accent1">
                    <a:lumMod val="50000"/>
                  </a:schemeClr>
                </a:solidFill>
              </a:rPr>
              <a:t>xây</a:t>
            </a:r>
            <a:r>
              <a:rPr lang="en-US" sz="1900" dirty="0">
                <a:solidFill>
                  <a:schemeClr val="accent1">
                    <a:lumMod val="50000"/>
                  </a:schemeClr>
                </a:solidFill>
              </a:rPr>
              <a:t> </a:t>
            </a:r>
            <a:r>
              <a:rPr lang="en-US" sz="1900" dirty="0" err="1">
                <a:solidFill>
                  <a:schemeClr val="accent1">
                    <a:lumMod val="50000"/>
                  </a:schemeClr>
                </a:solidFill>
              </a:rPr>
              <a:t>dựng</a:t>
            </a:r>
            <a:r>
              <a:rPr lang="en-US" sz="1900" dirty="0">
                <a:solidFill>
                  <a:schemeClr val="accent1">
                    <a:lumMod val="50000"/>
                  </a:schemeClr>
                </a:solidFill>
              </a:rPr>
              <a:t> </a:t>
            </a:r>
            <a:r>
              <a:rPr lang="en-US" sz="1900" dirty="0" err="1">
                <a:solidFill>
                  <a:schemeClr val="accent1">
                    <a:lumMod val="50000"/>
                  </a:schemeClr>
                </a:solidFill>
              </a:rPr>
              <a:t>dựa</a:t>
            </a:r>
            <a:r>
              <a:rPr lang="en-US" sz="1900" dirty="0">
                <a:solidFill>
                  <a:schemeClr val="accent1">
                    <a:lumMod val="50000"/>
                  </a:schemeClr>
                </a:solidFill>
              </a:rPr>
              <a:t> </a:t>
            </a:r>
            <a:r>
              <a:rPr lang="en-US" sz="1900" dirty="0" err="1">
                <a:solidFill>
                  <a:schemeClr val="accent1">
                    <a:lumMod val="50000"/>
                  </a:schemeClr>
                </a:solidFill>
              </a:rPr>
              <a:t>trên</a:t>
            </a:r>
            <a:r>
              <a:rPr lang="en-US" sz="1900" dirty="0">
                <a:solidFill>
                  <a:schemeClr val="accent1">
                    <a:lumMod val="50000"/>
                  </a:schemeClr>
                </a:solidFill>
              </a:rPr>
              <a:t> </a:t>
            </a:r>
            <a:r>
              <a:rPr lang="en-US" sz="1900" dirty="0" err="1">
                <a:solidFill>
                  <a:schemeClr val="accent1">
                    <a:lumMod val="50000"/>
                  </a:schemeClr>
                </a:solidFill>
              </a:rPr>
              <a:t>nền</a:t>
            </a:r>
            <a:r>
              <a:rPr lang="en-US" sz="1900" dirty="0">
                <a:solidFill>
                  <a:schemeClr val="accent1">
                    <a:lumMod val="50000"/>
                  </a:schemeClr>
                </a:solidFill>
              </a:rPr>
              <a:t> </a:t>
            </a:r>
            <a:r>
              <a:rPr lang="en-US" sz="1900" dirty="0" err="1">
                <a:solidFill>
                  <a:schemeClr val="accent1">
                    <a:lumMod val="50000"/>
                  </a:schemeClr>
                </a:solidFill>
              </a:rPr>
              <a:t>tảng</a:t>
            </a:r>
            <a:r>
              <a:rPr lang="en-US" sz="1900" dirty="0">
                <a:solidFill>
                  <a:schemeClr val="accent1">
                    <a:lumMod val="50000"/>
                  </a:schemeClr>
                </a:solidFill>
              </a:rPr>
              <a:t> </a:t>
            </a:r>
            <a:r>
              <a:rPr lang="en-US" sz="1900" dirty="0" err="1">
                <a:solidFill>
                  <a:schemeClr val="accent1">
                    <a:lumMod val="50000"/>
                  </a:schemeClr>
                </a:solidFill>
              </a:rPr>
              <a:t>lí</a:t>
            </a:r>
            <a:r>
              <a:rPr lang="en-US" sz="1900" dirty="0">
                <a:solidFill>
                  <a:schemeClr val="accent1">
                    <a:lumMod val="50000"/>
                  </a:schemeClr>
                </a:solidFill>
              </a:rPr>
              <a:t> </a:t>
            </a:r>
            <a:r>
              <a:rPr lang="en-US" sz="1900" dirty="0" err="1">
                <a:solidFill>
                  <a:schemeClr val="accent1">
                    <a:lumMod val="50000"/>
                  </a:schemeClr>
                </a:solidFill>
              </a:rPr>
              <a:t>luận</a:t>
            </a:r>
            <a:r>
              <a:rPr lang="en-US" sz="1900" dirty="0">
                <a:solidFill>
                  <a:schemeClr val="accent1">
                    <a:lumMod val="50000"/>
                  </a:schemeClr>
                </a:solidFill>
              </a:rPr>
              <a: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thực</a:t>
            </a:r>
            <a:r>
              <a:rPr lang="en-US" sz="1900" dirty="0">
                <a:solidFill>
                  <a:schemeClr val="accent1">
                    <a:lumMod val="50000"/>
                  </a:schemeClr>
                </a:solidFill>
              </a:rPr>
              <a:t> </a:t>
            </a:r>
            <a:r>
              <a:rPr lang="en-US" sz="1900" dirty="0" err="1">
                <a:solidFill>
                  <a:schemeClr val="accent1">
                    <a:lumMod val="50000"/>
                  </a:schemeClr>
                </a:solidFill>
              </a:rPr>
              <a:t>tiễn</a:t>
            </a:r>
            <a:r>
              <a:rPr lang="en-US" sz="1900" dirty="0">
                <a:solidFill>
                  <a:schemeClr val="accent1">
                    <a:lumMod val="50000"/>
                  </a:schemeClr>
                </a:solidFill>
              </a:rPr>
              <a:t>, </a:t>
            </a:r>
            <a:r>
              <a:rPr lang="en-US" sz="1900" dirty="0" err="1">
                <a:solidFill>
                  <a:schemeClr val="accent1">
                    <a:lumMod val="50000"/>
                  </a:schemeClr>
                </a:solidFill>
              </a:rPr>
              <a:t>cập</a:t>
            </a:r>
            <a:r>
              <a:rPr lang="en-US" sz="1900" dirty="0">
                <a:solidFill>
                  <a:schemeClr val="accent1">
                    <a:lumMod val="50000"/>
                  </a:schemeClr>
                </a:solidFill>
              </a:rPr>
              <a:t> </a:t>
            </a:r>
            <a:r>
              <a:rPr lang="en-US" sz="1900" dirty="0" err="1">
                <a:solidFill>
                  <a:schemeClr val="accent1">
                    <a:lumMod val="50000"/>
                  </a:schemeClr>
                </a:solidFill>
              </a:rPr>
              <a:t>nhật</a:t>
            </a:r>
            <a:r>
              <a:rPr lang="en-US" sz="1900" dirty="0">
                <a:solidFill>
                  <a:schemeClr val="accent1">
                    <a:lumMod val="50000"/>
                  </a:schemeClr>
                </a:solidFill>
              </a:rPr>
              <a:t> </a:t>
            </a:r>
            <a:r>
              <a:rPr lang="en-US" sz="1900" dirty="0" err="1">
                <a:solidFill>
                  <a:schemeClr val="accent1">
                    <a:lumMod val="50000"/>
                  </a:schemeClr>
                </a:solidFill>
              </a:rPr>
              <a:t>thành</a:t>
            </a:r>
            <a:r>
              <a:rPr lang="en-US" sz="1900" dirty="0">
                <a:solidFill>
                  <a:schemeClr val="accent1">
                    <a:lumMod val="50000"/>
                  </a:schemeClr>
                </a:solidFill>
              </a:rPr>
              <a:t> </a:t>
            </a:r>
            <a:r>
              <a:rPr lang="en-US" sz="1900" dirty="0" err="1">
                <a:solidFill>
                  <a:schemeClr val="accent1">
                    <a:lumMod val="50000"/>
                  </a:schemeClr>
                </a:solidFill>
              </a:rPr>
              <a:t>tựu</a:t>
            </a:r>
            <a:r>
              <a:rPr lang="en-US" sz="1900" dirty="0">
                <a:solidFill>
                  <a:schemeClr val="accent1">
                    <a:lumMod val="50000"/>
                  </a:schemeClr>
                </a:solidFill>
              </a:rPr>
              <a:t> </a:t>
            </a:r>
            <a:r>
              <a:rPr lang="en-US" sz="1900" dirty="0" err="1">
                <a:solidFill>
                  <a:schemeClr val="accent1">
                    <a:lumMod val="50000"/>
                  </a:schemeClr>
                </a:solidFill>
              </a:rPr>
              <a:t>của</a:t>
            </a:r>
            <a:r>
              <a:rPr lang="en-US" sz="1900" dirty="0">
                <a:solidFill>
                  <a:schemeClr val="accent1">
                    <a:lumMod val="50000"/>
                  </a:schemeClr>
                </a:solidFill>
              </a:rPr>
              <a:t> </a:t>
            </a:r>
            <a:r>
              <a:rPr lang="en-US" sz="1900" dirty="0" err="1">
                <a:solidFill>
                  <a:schemeClr val="accent1">
                    <a:lumMod val="50000"/>
                  </a:schemeClr>
                </a:solidFill>
              </a:rPr>
              <a:t>khoa</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TDTT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khoa</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a:t>
            </a:r>
            <a:r>
              <a:rPr lang="en-US" sz="1900" dirty="0" err="1">
                <a:solidFill>
                  <a:schemeClr val="accent1">
                    <a:lumMod val="50000"/>
                  </a:schemeClr>
                </a:solidFill>
              </a:rPr>
              <a:t>sư</a:t>
            </a:r>
            <a:r>
              <a:rPr lang="en-US" sz="1900" dirty="0">
                <a:solidFill>
                  <a:schemeClr val="accent1">
                    <a:lumMod val="50000"/>
                  </a:schemeClr>
                </a:solidFill>
              </a:rPr>
              <a:t> </a:t>
            </a:r>
            <a:r>
              <a:rPr lang="en-US" sz="1900" dirty="0" err="1">
                <a:solidFill>
                  <a:schemeClr val="accent1">
                    <a:lumMod val="50000"/>
                  </a:schemeClr>
                </a:solidFill>
              </a:rPr>
              <a:t>phạm</a:t>
            </a:r>
            <a:r>
              <a:rPr lang="en-US" sz="1900" dirty="0">
                <a:solidFill>
                  <a:schemeClr val="accent1">
                    <a:lumMod val="50000"/>
                  </a:schemeClr>
                </a:solidFill>
              </a:rPr>
              <a:t> </a:t>
            </a:r>
            <a:r>
              <a:rPr lang="en-US" sz="1900" dirty="0" err="1">
                <a:solidFill>
                  <a:schemeClr val="accent1">
                    <a:lumMod val="50000"/>
                  </a:schemeClr>
                </a:solidFill>
              </a:rPr>
              <a:t>hiện</a:t>
            </a:r>
            <a:r>
              <a:rPr lang="en-US" sz="1900" dirty="0">
                <a:solidFill>
                  <a:schemeClr val="accent1">
                    <a:lumMod val="50000"/>
                  </a:schemeClr>
                </a:solidFill>
              </a:rPr>
              <a:t> </a:t>
            </a:r>
            <a:r>
              <a:rPr lang="en-US" sz="1900" dirty="0" err="1">
                <a:solidFill>
                  <a:schemeClr val="accent1">
                    <a:lumMod val="50000"/>
                  </a:schemeClr>
                </a:solidFill>
              </a:rPr>
              <a:t>đại</a:t>
            </a:r>
            <a:r>
              <a:rPr lang="en-US" sz="1900" dirty="0">
                <a:solidFill>
                  <a:schemeClr val="accent1">
                    <a:lumMod val="50000"/>
                  </a:schemeClr>
                </a:solidFill>
              </a:rPr>
              <a:t>. </a:t>
            </a:r>
          </a:p>
          <a:p>
            <a:pPr algn="just">
              <a:spcBef>
                <a:spcPts val="600"/>
              </a:spcBef>
              <a:buFont typeface="Wingdings" pitchFamily="2" charset="2"/>
              <a:buChar char="Ø"/>
            </a:pPr>
            <a:r>
              <a:rPr lang="en-US" sz="1900" dirty="0" err="1">
                <a:solidFill>
                  <a:schemeClr val="accent1">
                    <a:lumMod val="50000"/>
                  </a:schemeClr>
                </a:solidFill>
              </a:rPr>
              <a:t>Bảo</a:t>
            </a:r>
            <a:r>
              <a:rPr lang="en-US" sz="1900" dirty="0">
                <a:solidFill>
                  <a:schemeClr val="accent1">
                    <a:lumMod val="50000"/>
                  </a:schemeClr>
                </a:solidFill>
              </a:rPr>
              <a:t> </a:t>
            </a:r>
            <a:r>
              <a:rPr lang="en-US" sz="1900" dirty="0" err="1">
                <a:solidFill>
                  <a:schemeClr val="accent1">
                    <a:lumMod val="50000"/>
                  </a:schemeClr>
                </a:solidFill>
              </a:rPr>
              <a:t>đảm</a:t>
            </a:r>
            <a:r>
              <a:rPr lang="en-US" sz="1900" dirty="0">
                <a:solidFill>
                  <a:schemeClr val="accent1">
                    <a:lumMod val="50000"/>
                  </a:schemeClr>
                </a:solidFill>
              </a:rPr>
              <a:t> </a:t>
            </a:r>
            <a:r>
              <a:rPr lang="en-US" sz="1900" dirty="0" err="1">
                <a:solidFill>
                  <a:schemeClr val="accent1">
                    <a:lumMod val="50000"/>
                  </a:schemeClr>
                </a:solidFill>
              </a:rPr>
              <a:t>phù</a:t>
            </a:r>
            <a:r>
              <a:rPr lang="en-US" sz="1900" dirty="0">
                <a:solidFill>
                  <a:schemeClr val="accent1">
                    <a:lumMod val="50000"/>
                  </a:schemeClr>
                </a:solidFill>
              </a:rPr>
              <a:t> </a:t>
            </a:r>
            <a:r>
              <a:rPr lang="en-US" sz="1900" dirty="0" err="1">
                <a:solidFill>
                  <a:schemeClr val="accent1">
                    <a:lumMod val="50000"/>
                  </a:schemeClr>
                </a:solidFill>
              </a:rPr>
              <a:t>hợp</a:t>
            </a:r>
            <a:r>
              <a:rPr lang="en-US" sz="1900" dirty="0">
                <a:solidFill>
                  <a:schemeClr val="accent1">
                    <a:lumMod val="50000"/>
                  </a:schemeClr>
                </a:solidFill>
              </a:rPr>
              <a:t> </a:t>
            </a:r>
            <a:r>
              <a:rPr lang="en-US" sz="1900" dirty="0" err="1">
                <a:solidFill>
                  <a:schemeClr val="accent1">
                    <a:lumMod val="50000"/>
                  </a:schemeClr>
                </a:solidFill>
              </a:rPr>
              <a:t>với</a:t>
            </a:r>
            <a:r>
              <a:rPr lang="en-US" sz="1900" dirty="0">
                <a:solidFill>
                  <a:schemeClr val="accent1">
                    <a:lumMod val="50000"/>
                  </a:schemeClr>
                </a:solidFill>
              </a:rPr>
              <a:t> </a:t>
            </a:r>
            <a:r>
              <a:rPr lang="en-US" sz="1900" dirty="0" err="1">
                <a:solidFill>
                  <a:schemeClr val="accent1">
                    <a:lumMod val="50000"/>
                  </a:schemeClr>
                </a:solidFill>
              </a:rPr>
              <a:t>tâm</a:t>
            </a:r>
            <a:r>
              <a:rPr lang="en-US" sz="1900" dirty="0">
                <a:solidFill>
                  <a:schemeClr val="accent1">
                    <a:lumMod val="50000"/>
                  </a:schemeClr>
                </a:solidFill>
              </a:rPr>
              <a:t> – </a:t>
            </a:r>
            <a:r>
              <a:rPr lang="en-US" sz="1900" dirty="0" err="1">
                <a:solidFill>
                  <a:schemeClr val="accent1">
                    <a:lumMod val="50000"/>
                  </a:schemeClr>
                </a:solidFill>
              </a:rPr>
              <a:t>sinh</a:t>
            </a:r>
            <a:r>
              <a:rPr lang="en-US" sz="1900" dirty="0">
                <a:solidFill>
                  <a:schemeClr val="accent1">
                    <a:lumMod val="50000"/>
                  </a:schemeClr>
                </a:solidFill>
              </a:rPr>
              <a:t> </a:t>
            </a:r>
            <a:r>
              <a:rPr lang="en-US" sz="1900" dirty="0" err="1">
                <a:solidFill>
                  <a:schemeClr val="accent1">
                    <a:lumMod val="50000"/>
                  </a:schemeClr>
                </a:solidFill>
              </a:rPr>
              <a:t>lí</a:t>
            </a:r>
            <a:r>
              <a:rPr lang="en-US" sz="1900" dirty="0">
                <a:solidFill>
                  <a:schemeClr val="accent1">
                    <a:lumMod val="50000"/>
                  </a:schemeClr>
                </a:solidFill>
              </a:rPr>
              <a:t> </a:t>
            </a:r>
            <a:r>
              <a:rPr lang="en-US" sz="1900" dirty="0" err="1">
                <a:solidFill>
                  <a:schemeClr val="accent1">
                    <a:lumMod val="50000"/>
                  </a:schemeClr>
                </a:solidFill>
              </a:rPr>
              <a:t>lứa</a:t>
            </a:r>
            <a:r>
              <a:rPr lang="en-US" sz="1900" dirty="0">
                <a:solidFill>
                  <a:schemeClr val="accent1">
                    <a:lumMod val="50000"/>
                  </a:schemeClr>
                </a:solidFill>
              </a:rPr>
              <a:t> </a:t>
            </a:r>
            <a:r>
              <a:rPr lang="en-US" sz="1900" dirty="0" err="1">
                <a:solidFill>
                  <a:schemeClr val="accent1">
                    <a:lumMod val="50000"/>
                  </a:schemeClr>
                </a:solidFill>
              </a:rPr>
              <a:t>tuổi</a:t>
            </a:r>
            <a:r>
              <a:rPr lang="en-US" sz="1900" dirty="0">
                <a:solidFill>
                  <a:schemeClr val="accent1">
                    <a:lumMod val="50000"/>
                  </a:schemeClr>
                </a:solidFill>
              </a:rPr>
              <a: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quy</a:t>
            </a:r>
            <a:r>
              <a:rPr lang="en-US" sz="1900" dirty="0">
                <a:solidFill>
                  <a:schemeClr val="accent1">
                    <a:lumMod val="50000"/>
                  </a:schemeClr>
                </a:solidFill>
              </a:rPr>
              <a:t> </a:t>
            </a:r>
            <a:r>
              <a:rPr lang="en-US" sz="1900" dirty="0" err="1">
                <a:solidFill>
                  <a:schemeClr val="accent1">
                    <a:lumMod val="50000"/>
                  </a:schemeClr>
                </a:solidFill>
              </a:rPr>
              <a:t>luật</a:t>
            </a:r>
            <a:r>
              <a:rPr lang="en-US" sz="1900" dirty="0">
                <a:solidFill>
                  <a:schemeClr val="accent1">
                    <a:lumMod val="50000"/>
                  </a:schemeClr>
                </a:solidFill>
              </a:rPr>
              <a:t> </a:t>
            </a:r>
            <a:r>
              <a:rPr lang="en-US" sz="1900" dirty="0" err="1">
                <a:solidFill>
                  <a:schemeClr val="accent1">
                    <a:lumMod val="50000"/>
                  </a:schemeClr>
                </a:solidFill>
              </a:rPr>
              <a:t>phát</a:t>
            </a:r>
            <a:r>
              <a:rPr lang="en-US" sz="1900" dirty="0">
                <a:solidFill>
                  <a:schemeClr val="accent1">
                    <a:lumMod val="50000"/>
                  </a:schemeClr>
                </a:solidFill>
              </a:rPr>
              <a:t> </a:t>
            </a:r>
            <a:r>
              <a:rPr lang="en-US" sz="1900" dirty="0" err="1">
                <a:solidFill>
                  <a:schemeClr val="accent1">
                    <a:lumMod val="50000"/>
                  </a:schemeClr>
                </a:solidFill>
              </a:rPr>
              <a:t>triển</a:t>
            </a:r>
            <a:r>
              <a:rPr lang="en-US" sz="1900" dirty="0">
                <a:solidFill>
                  <a:schemeClr val="accent1">
                    <a:lumMod val="50000"/>
                  </a:schemeClr>
                </a:solidFill>
              </a:rPr>
              <a:t> </a:t>
            </a:r>
            <a:r>
              <a:rPr lang="en-US" sz="1900" dirty="0" err="1">
                <a:solidFill>
                  <a:schemeClr val="accent1">
                    <a:lumMod val="50000"/>
                  </a:schemeClr>
                </a:solidFill>
              </a:rPr>
              <a:t>thể</a:t>
            </a:r>
            <a:r>
              <a:rPr lang="en-US" sz="1900" dirty="0">
                <a:solidFill>
                  <a:schemeClr val="accent1">
                    <a:lumMod val="50000"/>
                  </a:schemeClr>
                </a:solidFill>
              </a:rPr>
              <a:t> </a:t>
            </a:r>
            <a:r>
              <a:rPr lang="en-US" sz="1900" dirty="0" err="1">
                <a:solidFill>
                  <a:schemeClr val="accent1">
                    <a:lumMod val="50000"/>
                  </a:schemeClr>
                </a:solidFill>
              </a:rPr>
              <a:t>chất</a:t>
            </a:r>
            <a:r>
              <a:rPr lang="en-US" sz="1900" dirty="0">
                <a:solidFill>
                  <a:schemeClr val="accent1">
                    <a:lumMod val="50000"/>
                  </a:schemeClr>
                </a:solidFill>
              </a:rPr>
              <a:t> </a:t>
            </a:r>
            <a:r>
              <a:rPr lang="en-US" sz="1900" dirty="0" err="1">
                <a:solidFill>
                  <a:schemeClr val="accent1">
                    <a:lumMod val="50000"/>
                  </a:schemeClr>
                </a:solidFill>
              </a:rPr>
              <a:t>của</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a:t>
            </a:r>
            <a:r>
              <a:rPr lang="en-US" sz="1900" dirty="0" err="1">
                <a:solidFill>
                  <a:schemeClr val="accent1">
                    <a:lumMod val="50000"/>
                  </a:schemeClr>
                </a:solidFill>
              </a:rPr>
              <a:t>sinh</a:t>
            </a:r>
            <a:r>
              <a:rPr lang="en-US" sz="1900" dirty="0">
                <a:solidFill>
                  <a:schemeClr val="accent1">
                    <a:lumMod val="50000"/>
                  </a:schemeClr>
                </a:solidFill>
              </a:rPr>
              <a:t> </a:t>
            </a:r>
            <a:r>
              <a:rPr lang="en-US" sz="1900" dirty="0" err="1">
                <a:solidFill>
                  <a:schemeClr val="accent1">
                    <a:lumMod val="50000"/>
                  </a:schemeClr>
                </a:solidFill>
              </a:rPr>
              <a:t>lớp</a:t>
            </a:r>
            <a:r>
              <a:rPr lang="en-US" sz="1900" dirty="0">
                <a:solidFill>
                  <a:schemeClr val="accent1">
                    <a:lumMod val="50000"/>
                  </a:schemeClr>
                </a:solidFill>
              </a:rPr>
              <a:t> 3, </a:t>
            </a:r>
            <a:r>
              <a:rPr lang="en-US" sz="1900" dirty="0" err="1">
                <a:solidFill>
                  <a:schemeClr val="accent1">
                    <a:lumMod val="50000"/>
                  </a:schemeClr>
                </a:solidFill>
              </a:rPr>
              <a:t>từ</a:t>
            </a:r>
            <a:r>
              <a:rPr lang="en-US" sz="1900" dirty="0">
                <a:solidFill>
                  <a:schemeClr val="accent1">
                    <a:lumMod val="50000"/>
                  </a:schemeClr>
                </a:solidFill>
              </a:rPr>
              <a:t> </a:t>
            </a:r>
            <a:r>
              <a:rPr lang="en-US" sz="1900" dirty="0" err="1">
                <a:solidFill>
                  <a:schemeClr val="accent1">
                    <a:lumMod val="50000"/>
                  </a:schemeClr>
                </a:solidFill>
              </a:rPr>
              <a:t>đó</a:t>
            </a:r>
            <a:r>
              <a:rPr lang="en-US" sz="1900" dirty="0">
                <a:solidFill>
                  <a:schemeClr val="accent1">
                    <a:lumMod val="50000"/>
                  </a:schemeClr>
                </a:solidFill>
              </a:rPr>
              <a:t> </a:t>
            </a:r>
            <a:r>
              <a:rPr lang="en-US" sz="1900" dirty="0" err="1">
                <a:solidFill>
                  <a:schemeClr val="accent1">
                    <a:lumMod val="50000"/>
                  </a:schemeClr>
                </a:solidFill>
              </a:rPr>
              <a:t>làm</a:t>
            </a:r>
            <a:r>
              <a:rPr lang="en-US" sz="1900" dirty="0">
                <a:solidFill>
                  <a:schemeClr val="accent1">
                    <a:lumMod val="50000"/>
                  </a:schemeClr>
                </a:solidFill>
              </a:rPr>
              <a:t> </a:t>
            </a:r>
            <a:r>
              <a:rPr lang="en-US" sz="1900" dirty="0" err="1">
                <a:solidFill>
                  <a:schemeClr val="accent1">
                    <a:lumMod val="50000"/>
                  </a:schemeClr>
                </a:solidFill>
              </a:rPr>
              <a:t>cơ</a:t>
            </a:r>
            <a:r>
              <a:rPr lang="en-US" sz="1900" dirty="0">
                <a:solidFill>
                  <a:schemeClr val="accent1">
                    <a:lumMod val="50000"/>
                  </a:schemeClr>
                </a:solidFill>
              </a:rPr>
              <a:t> </a:t>
            </a:r>
            <a:r>
              <a:rPr lang="en-US" sz="1900" dirty="0" err="1">
                <a:solidFill>
                  <a:schemeClr val="accent1">
                    <a:lumMod val="50000"/>
                  </a:schemeClr>
                </a:solidFill>
              </a:rPr>
              <a:t>sở</a:t>
            </a:r>
            <a:r>
              <a:rPr lang="en-US" sz="1900" dirty="0">
                <a:solidFill>
                  <a:schemeClr val="accent1">
                    <a:lumMod val="50000"/>
                  </a:schemeClr>
                </a:solidFill>
              </a:rPr>
              <a:t> </a:t>
            </a:r>
            <a:r>
              <a:rPr lang="en-US" sz="1900" dirty="0" err="1">
                <a:solidFill>
                  <a:schemeClr val="accent1">
                    <a:lumMod val="50000"/>
                  </a:schemeClr>
                </a:solidFill>
              </a:rPr>
              <a:t>giúp</a:t>
            </a:r>
            <a:r>
              <a:rPr lang="en-US" sz="1900" dirty="0">
                <a:solidFill>
                  <a:schemeClr val="accent1">
                    <a:lumMod val="50000"/>
                  </a:schemeClr>
                </a:solidFill>
              </a:rPr>
              <a:t> </a:t>
            </a:r>
            <a:r>
              <a:rPr lang="en-US" sz="1900" dirty="0" err="1">
                <a:solidFill>
                  <a:schemeClr val="accent1">
                    <a:lumMod val="50000"/>
                  </a:schemeClr>
                </a:solidFill>
              </a:rPr>
              <a:t>cho</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a:t>
            </a:r>
            <a:r>
              <a:rPr lang="en-US" sz="1900" dirty="0" err="1">
                <a:solidFill>
                  <a:schemeClr val="accent1">
                    <a:lumMod val="50000"/>
                  </a:schemeClr>
                </a:solidFill>
              </a:rPr>
              <a:t>sinh</a:t>
            </a:r>
            <a:r>
              <a:rPr lang="en-US" sz="1900" dirty="0">
                <a:solidFill>
                  <a:schemeClr val="accent1">
                    <a:lumMod val="50000"/>
                  </a:schemeClr>
                </a:solidFill>
              </a:rPr>
              <a:t> </a:t>
            </a:r>
            <a:r>
              <a:rPr lang="en-US" sz="1900" dirty="0" err="1">
                <a:solidFill>
                  <a:schemeClr val="accent1">
                    <a:lumMod val="50000"/>
                  </a:schemeClr>
                </a:solidFill>
              </a:rPr>
              <a:t>hình</a:t>
            </a:r>
            <a:r>
              <a:rPr lang="en-US" sz="1900" dirty="0">
                <a:solidFill>
                  <a:schemeClr val="accent1">
                    <a:lumMod val="50000"/>
                  </a:schemeClr>
                </a:solidFill>
              </a:rPr>
              <a:t> </a:t>
            </a:r>
            <a:r>
              <a:rPr lang="en-US" sz="1900" dirty="0" err="1">
                <a:solidFill>
                  <a:schemeClr val="accent1">
                    <a:lumMod val="50000"/>
                  </a:schemeClr>
                </a:solidFill>
              </a:rPr>
              <a:t>thành</a:t>
            </a:r>
            <a:r>
              <a:rPr lang="en-US" sz="1900" dirty="0">
                <a:solidFill>
                  <a:schemeClr val="accent1">
                    <a:lumMod val="50000"/>
                  </a:schemeClr>
                </a:solidFill>
              </a:rPr>
              <a: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phát</a:t>
            </a:r>
            <a:r>
              <a:rPr lang="en-US" sz="1900" dirty="0">
                <a:solidFill>
                  <a:schemeClr val="accent1">
                    <a:lumMod val="50000"/>
                  </a:schemeClr>
                </a:solidFill>
              </a:rPr>
              <a:t> </a:t>
            </a:r>
            <a:r>
              <a:rPr lang="en-US" sz="1900" dirty="0" err="1">
                <a:solidFill>
                  <a:schemeClr val="accent1">
                    <a:lumMod val="50000"/>
                  </a:schemeClr>
                </a:solidFill>
              </a:rPr>
              <a:t>triển</a:t>
            </a:r>
            <a:r>
              <a:rPr lang="en-US" sz="1900" dirty="0">
                <a:solidFill>
                  <a:schemeClr val="accent1">
                    <a:lumMod val="50000"/>
                  </a:schemeClr>
                </a:solidFill>
              </a:rPr>
              <a:t> </a:t>
            </a:r>
            <a:r>
              <a:rPr lang="en-US" sz="1900" dirty="0" err="1">
                <a:solidFill>
                  <a:schemeClr val="accent1">
                    <a:lumMod val="50000"/>
                  </a:schemeClr>
                </a:solidFill>
              </a:rPr>
              <a:t>các</a:t>
            </a:r>
            <a:r>
              <a:rPr lang="en-US" sz="1900" dirty="0">
                <a:solidFill>
                  <a:schemeClr val="accent1">
                    <a:lumMod val="50000"/>
                  </a:schemeClr>
                </a:solidFill>
              </a:rPr>
              <a:t> </a:t>
            </a:r>
            <a:r>
              <a:rPr lang="en-US" sz="1900" dirty="0" err="1">
                <a:solidFill>
                  <a:schemeClr val="accent1">
                    <a:lumMod val="50000"/>
                  </a:schemeClr>
                </a:solidFill>
              </a:rPr>
              <a:t>phầm</a:t>
            </a:r>
            <a:r>
              <a:rPr lang="en-US" sz="1900" dirty="0">
                <a:solidFill>
                  <a:schemeClr val="accent1">
                    <a:lumMod val="50000"/>
                  </a:schemeClr>
                </a:solidFill>
              </a:rPr>
              <a:t> </a:t>
            </a:r>
            <a:r>
              <a:rPr lang="en-US" sz="1900" dirty="0" err="1">
                <a:solidFill>
                  <a:schemeClr val="accent1">
                    <a:lumMod val="50000"/>
                  </a:schemeClr>
                </a:solidFill>
              </a:rPr>
              <a:t>chất</a:t>
            </a:r>
            <a:r>
              <a:rPr lang="en-US" sz="1900" dirty="0">
                <a:solidFill>
                  <a:schemeClr val="accent1">
                    <a:lumMod val="50000"/>
                  </a:schemeClr>
                </a:solidFill>
              </a:rPr>
              <a: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năng</a:t>
            </a:r>
            <a:r>
              <a:rPr lang="en-US" sz="1900" dirty="0">
                <a:solidFill>
                  <a:schemeClr val="accent1">
                    <a:lumMod val="50000"/>
                  </a:schemeClr>
                </a:solidFill>
              </a:rPr>
              <a:t> </a:t>
            </a:r>
            <a:r>
              <a:rPr lang="en-US" sz="1900" dirty="0" err="1">
                <a:solidFill>
                  <a:schemeClr val="accent1">
                    <a:lumMod val="50000"/>
                  </a:schemeClr>
                </a:solidFill>
              </a:rPr>
              <a:t>lực</a:t>
            </a:r>
            <a:r>
              <a:rPr lang="en-US" sz="1900" dirty="0">
                <a:solidFill>
                  <a:schemeClr val="accent1">
                    <a:lumMod val="50000"/>
                  </a:schemeClr>
                </a:solidFill>
              </a:rPr>
              <a:t> </a:t>
            </a:r>
            <a:r>
              <a:rPr lang="en-US" sz="1900" dirty="0" err="1">
                <a:solidFill>
                  <a:schemeClr val="accent1">
                    <a:lumMod val="50000"/>
                  </a:schemeClr>
                </a:solidFill>
              </a:rPr>
              <a:t>theo</a:t>
            </a:r>
            <a:r>
              <a:rPr lang="en-US" sz="1900" dirty="0">
                <a:solidFill>
                  <a:schemeClr val="accent1">
                    <a:lumMod val="50000"/>
                  </a:schemeClr>
                </a:solidFill>
              </a:rPr>
              <a:t> </a:t>
            </a:r>
            <a:r>
              <a:rPr lang="en-US" sz="1900" dirty="0" err="1">
                <a:solidFill>
                  <a:schemeClr val="accent1">
                    <a:lumMod val="50000"/>
                  </a:schemeClr>
                </a:solidFill>
              </a:rPr>
              <a:t>định</a:t>
            </a:r>
            <a:r>
              <a:rPr lang="en-US" sz="1900" dirty="0">
                <a:solidFill>
                  <a:schemeClr val="accent1">
                    <a:lumMod val="50000"/>
                  </a:schemeClr>
                </a:solidFill>
              </a:rPr>
              <a:t> </a:t>
            </a:r>
            <a:r>
              <a:rPr lang="en-US" sz="1900" dirty="0" err="1">
                <a:solidFill>
                  <a:schemeClr val="accent1">
                    <a:lumMod val="50000"/>
                  </a:schemeClr>
                </a:solidFill>
              </a:rPr>
              <a:t>hướng</a:t>
            </a:r>
            <a:r>
              <a:rPr lang="en-US" sz="1900" dirty="0">
                <a:solidFill>
                  <a:schemeClr val="accent1">
                    <a:lumMod val="50000"/>
                  </a:schemeClr>
                </a:solidFill>
              </a:rPr>
              <a:t> </a:t>
            </a:r>
            <a:r>
              <a:rPr lang="en-US" sz="1900" dirty="0" err="1">
                <a:solidFill>
                  <a:schemeClr val="accent1">
                    <a:lumMod val="50000"/>
                  </a:schemeClr>
                </a:solidFill>
              </a:rPr>
              <a:t>Chương</a:t>
            </a:r>
            <a:r>
              <a:rPr lang="en-US" sz="1900" dirty="0">
                <a:solidFill>
                  <a:schemeClr val="accent1">
                    <a:lumMod val="50000"/>
                  </a:schemeClr>
                </a:solidFill>
              </a:rPr>
              <a:t> </a:t>
            </a:r>
            <a:r>
              <a:rPr lang="en-US" sz="1900" dirty="0" err="1">
                <a:solidFill>
                  <a:schemeClr val="accent1">
                    <a:lumMod val="50000"/>
                  </a:schemeClr>
                </a:solidFill>
              </a:rPr>
              <a:t>trình</a:t>
            </a:r>
            <a:r>
              <a:rPr lang="en-US" sz="1900" dirty="0">
                <a:solidFill>
                  <a:schemeClr val="accent1">
                    <a:lumMod val="50000"/>
                  </a:schemeClr>
                </a:solidFill>
              </a:rPr>
              <a:t> </a:t>
            </a:r>
            <a:r>
              <a:rPr lang="en-US" sz="1900" dirty="0" err="1">
                <a:solidFill>
                  <a:schemeClr val="accent1">
                    <a:lumMod val="50000"/>
                  </a:schemeClr>
                </a:solidFill>
              </a:rPr>
              <a:t>môn</a:t>
            </a:r>
            <a:r>
              <a:rPr lang="en-US" sz="1900" dirty="0">
                <a:solidFill>
                  <a:schemeClr val="accent1">
                    <a:lumMod val="50000"/>
                  </a:schemeClr>
                </a:solidFill>
              </a:rPr>
              <a:t> GDTC </a:t>
            </a:r>
            <a:r>
              <a:rPr lang="en-US" sz="1900" dirty="0" err="1">
                <a:solidFill>
                  <a:schemeClr val="accent1">
                    <a:lumMod val="50000"/>
                  </a:schemeClr>
                </a:solidFill>
              </a:rPr>
              <a:t>dành</a:t>
            </a:r>
            <a:r>
              <a:rPr lang="en-US" sz="1900" dirty="0">
                <a:solidFill>
                  <a:schemeClr val="accent1">
                    <a:lumMod val="50000"/>
                  </a:schemeClr>
                </a:solidFill>
              </a:rPr>
              <a:t> </a:t>
            </a:r>
            <a:r>
              <a:rPr lang="en-US" sz="1900" dirty="0" err="1">
                <a:solidFill>
                  <a:schemeClr val="accent1">
                    <a:lumMod val="50000"/>
                  </a:schemeClr>
                </a:solidFill>
              </a:rPr>
              <a:t>cho</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a:t>
            </a:r>
            <a:r>
              <a:rPr lang="en-US" sz="1900" dirty="0" err="1">
                <a:solidFill>
                  <a:schemeClr val="accent1">
                    <a:lumMod val="50000"/>
                  </a:schemeClr>
                </a:solidFill>
              </a:rPr>
              <a:t>sinh</a:t>
            </a:r>
            <a:r>
              <a:rPr lang="en-US" sz="1900" dirty="0">
                <a:solidFill>
                  <a:schemeClr val="accent1">
                    <a:lumMod val="50000"/>
                  </a:schemeClr>
                </a:solidFill>
              </a:rPr>
              <a:t> </a:t>
            </a:r>
            <a:r>
              <a:rPr lang="en-US" sz="1900" dirty="0" err="1">
                <a:solidFill>
                  <a:schemeClr val="accent1">
                    <a:lumMod val="50000"/>
                  </a:schemeClr>
                </a:solidFill>
              </a:rPr>
              <a:t>Tiểu</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a:t>
            </a:r>
          </a:p>
          <a:p>
            <a:pPr algn="just">
              <a:spcBef>
                <a:spcPts val="600"/>
              </a:spcBef>
              <a:buFont typeface="Wingdings" pitchFamily="2" charset="2"/>
              <a:buChar char="Ø"/>
            </a:pPr>
            <a:r>
              <a:rPr lang="en-US" sz="1900" dirty="0" err="1">
                <a:solidFill>
                  <a:schemeClr val="accent1">
                    <a:lumMod val="50000"/>
                  </a:schemeClr>
                </a:solidFill>
              </a:rPr>
              <a:t>Đáp</a:t>
            </a:r>
            <a:r>
              <a:rPr lang="en-US" sz="1900" dirty="0">
                <a:solidFill>
                  <a:schemeClr val="accent1">
                    <a:lumMod val="50000"/>
                  </a:schemeClr>
                </a:solidFill>
              </a:rPr>
              <a:t> </a:t>
            </a:r>
            <a:r>
              <a:rPr lang="en-US" sz="1900" dirty="0" err="1">
                <a:solidFill>
                  <a:schemeClr val="accent1">
                    <a:lumMod val="50000"/>
                  </a:schemeClr>
                </a:solidFill>
              </a:rPr>
              <a:t>ứng</a:t>
            </a:r>
            <a:r>
              <a:rPr lang="en-US" sz="1900" dirty="0">
                <a:solidFill>
                  <a:schemeClr val="accent1">
                    <a:lumMod val="50000"/>
                  </a:schemeClr>
                </a:solidFill>
              </a:rPr>
              <a:t> </a:t>
            </a:r>
            <a:r>
              <a:rPr lang="en-US" sz="1900" dirty="0" err="1">
                <a:solidFill>
                  <a:schemeClr val="accent1">
                    <a:lumMod val="50000"/>
                  </a:schemeClr>
                </a:solidFill>
              </a:rPr>
              <a:t>tính</a:t>
            </a:r>
            <a:r>
              <a:rPr lang="en-US" sz="1900" dirty="0">
                <a:solidFill>
                  <a:schemeClr val="accent1">
                    <a:lumMod val="50000"/>
                  </a:schemeClr>
                </a:solidFill>
              </a:rPr>
              <a:t> </a:t>
            </a:r>
            <a:r>
              <a:rPr lang="en-US" sz="1900" dirty="0" err="1">
                <a:solidFill>
                  <a:schemeClr val="accent1">
                    <a:lumMod val="50000"/>
                  </a:schemeClr>
                </a:solidFill>
              </a:rPr>
              <a:t>mở</a:t>
            </a:r>
            <a:r>
              <a:rPr lang="en-US" sz="1900" dirty="0">
                <a:solidFill>
                  <a:schemeClr val="accent1">
                    <a:lumMod val="50000"/>
                  </a:schemeClr>
                </a:solidFill>
              </a:rPr>
              <a:t>, </a:t>
            </a:r>
            <a:r>
              <a:rPr lang="en-US" sz="1900" dirty="0" err="1">
                <a:solidFill>
                  <a:schemeClr val="accent1">
                    <a:lumMod val="50000"/>
                  </a:schemeClr>
                </a:solidFill>
              </a:rPr>
              <a:t>tạo</a:t>
            </a:r>
            <a:r>
              <a:rPr lang="en-US" sz="1900" dirty="0">
                <a:solidFill>
                  <a:schemeClr val="accent1">
                    <a:lumMod val="50000"/>
                  </a:schemeClr>
                </a:solidFill>
              </a:rPr>
              <a:t> </a:t>
            </a:r>
            <a:r>
              <a:rPr lang="en-US" sz="1900" dirty="0" err="1">
                <a:solidFill>
                  <a:schemeClr val="accent1">
                    <a:lumMod val="50000"/>
                  </a:schemeClr>
                </a:solidFill>
              </a:rPr>
              <a:t>điều</a:t>
            </a:r>
            <a:r>
              <a:rPr lang="en-US" sz="1900" dirty="0">
                <a:solidFill>
                  <a:schemeClr val="accent1">
                    <a:lumMod val="50000"/>
                  </a:schemeClr>
                </a:solidFill>
              </a:rPr>
              <a:t> </a:t>
            </a:r>
            <a:r>
              <a:rPr lang="en-US" sz="1900" dirty="0" err="1">
                <a:solidFill>
                  <a:schemeClr val="accent1">
                    <a:lumMod val="50000"/>
                  </a:schemeClr>
                </a:solidFill>
              </a:rPr>
              <a:t>kiện</a:t>
            </a:r>
            <a:r>
              <a:rPr lang="en-US" sz="1900" dirty="0">
                <a:solidFill>
                  <a:schemeClr val="accent1">
                    <a:lumMod val="50000"/>
                  </a:schemeClr>
                </a:solidFill>
              </a:rPr>
              <a:t> </a:t>
            </a:r>
            <a:r>
              <a:rPr lang="en-US" sz="1900" dirty="0" err="1">
                <a:solidFill>
                  <a:schemeClr val="accent1">
                    <a:lumMod val="50000"/>
                  </a:schemeClr>
                </a:solidFill>
              </a:rPr>
              <a:t>để</a:t>
            </a:r>
            <a:r>
              <a:rPr lang="en-US" sz="1900" dirty="0">
                <a:solidFill>
                  <a:schemeClr val="accent1">
                    <a:lumMod val="50000"/>
                  </a:schemeClr>
                </a:solidFill>
              </a:rPr>
              <a:t> </a:t>
            </a:r>
            <a:r>
              <a:rPr lang="en-US" sz="1900" dirty="0" err="1">
                <a:solidFill>
                  <a:schemeClr val="accent1">
                    <a:lumMod val="50000"/>
                  </a:schemeClr>
                </a:solidFill>
              </a:rPr>
              <a:t>học</a:t>
            </a:r>
            <a:r>
              <a:rPr lang="en-US" sz="1900" dirty="0">
                <a:solidFill>
                  <a:schemeClr val="accent1">
                    <a:lumMod val="50000"/>
                  </a:schemeClr>
                </a:solidFill>
              </a:rPr>
              <a:t> </a:t>
            </a:r>
            <a:r>
              <a:rPr lang="en-US" sz="1900" dirty="0" err="1">
                <a:solidFill>
                  <a:schemeClr val="accent1">
                    <a:lumMod val="50000"/>
                  </a:schemeClr>
                </a:solidFill>
              </a:rPr>
              <a:t>sinh</a:t>
            </a:r>
            <a:r>
              <a:rPr lang="en-US" sz="1900" dirty="0">
                <a:solidFill>
                  <a:schemeClr val="accent1">
                    <a:lumMod val="50000"/>
                  </a:schemeClr>
                </a:solidFill>
              </a:rPr>
              <a:t> </a:t>
            </a:r>
            <a:r>
              <a:rPr lang="en-US" sz="1900" dirty="0" err="1">
                <a:solidFill>
                  <a:schemeClr val="accent1">
                    <a:lumMod val="50000"/>
                  </a:schemeClr>
                </a:solidFill>
              </a:rPr>
              <a:t>được</a:t>
            </a:r>
            <a:r>
              <a:rPr lang="en-US" sz="1900" dirty="0">
                <a:solidFill>
                  <a:schemeClr val="accent1">
                    <a:lumMod val="50000"/>
                  </a:schemeClr>
                </a:solidFill>
              </a:rPr>
              <a:t> </a:t>
            </a:r>
            <a:r>
              <a:rPr lang="en-US" sz="1900" dirty="0" err="1">
                <a:solidFill>
                  <a:schemeClr val="accent1">
                    <a:lumMod val="50000"/>
                  </a:schemeClr>
                </a:solidFill>
              </a:rPr>
              <a:t>lựa</a:t>
            </a:r>
            <a:r>
              <a:rPr lang="en-US" sz="1900" dirty="0">
                <a:solidFill>
                  <a:schemeClr val="accent1">
                    <a:lumMod val="50000"/>
                  </a:schemeClr>
                </a:solidFill>
              </a:rPr>
              <a:t> </a:t>
            </a:r>
            <a:r>
              <a:rPr lang="en-US" sz="1900" dirty="0" err="1">
                <a:solidFill>
                  <a:schemeClr val="accent1">
                    <a:lumMod val="50000"/>
                  </a:schemeClr>
                </a:solidFill>
              </a:rPr>
              <a:t>chọn</a:t>
            </a:r>
            <a:r>
              <a:rPr lang="en-US" sz="1900" dirty="0">
                <a:solidFill>
                  <a:schemeClr val="accent1">
                    <a:lumMod val="50000"/>
                  </a:schemeClr>
                </a:solidFill>
              </a:rPr>
              <a:t> </a:t>
            </a:r>
            <a:r>
              <a:rPr lang="en-US" sz="1900" dirty="0" err="1">
                <a:solidFill>
                  <a:schemeClr val="accent1">
                    <a:lumMod val="50000"/>
                  </a:schemeClr>
                </a:solidFill>
              </a:rPr>
              <a:t>các</a:t>
            </a:r>
            <a:r>
              <a:rPr lang="en-US" sz="1900" dirty="0">
                <a:solidFill>
                  <a:schemeClr val="accent1">
                    <a:lumMod val="50000"/>
                  </a:schemeClr>
                </a:solidFill>
              </a:rPr>
              <a:t> </a:t>
            </a:r>
            <a:r>
              <a:rPr lang="en-US" sz="1900" dirty="0" err="1">
                <a:solidFill>
                  <a:schemeClr val="accent1">
                    <a:lumMod val="50000"/>
                  </a:schemeClr>
                </a:solidFill>
              </a:rPr>
              <a:t>hoạt</a:t>
            </a:r>
            <a:r>
              <a:rPr lang="en-US" sz="1900" dirty="0">
                <a:solidFill>
                  <a:schemeClr val="accent1">
                    <a:lumMod val="50000"/>
                  </a:schemeClr>
                </a:solidFill>
              </a:rPr>
              <a:t> </a:t>
            </a:r>
            <a:r>
              <a:rPr lang="en-US" sz="1900" dirty="0" err="1">
                <a:solidFill>
                  <a:schemeClr val="accent1">
                    <a:lumMod val="50000"/>
                  </a:schemeClr>
                </a:solidFill>
              </a:rPr>
              <a:t>động</a:t>
            </a:r>
            <a:r>
              <a:rPr lang="en-US" sz="1900" dirty="0">
                <a:solidFill>
                  <a:schemeClr val="accent1">
                    <a:lumMod val="50000"/>
                  </a:schemeClr>
                </a:solidFill>
              </a:rPr>
              <a:t> </a:t>
            </a:r>
            <a:r>
              <a:rPr lang="en-US" sz="1900" dirty="0" err="1">
                <a:solidFill>
                  <a:schemeClr val="accent1">
                    <a:lumMod val="50000"/>
                  </a:schemeClr>
                </a:solidFill>
              </a:rPr>
              <a:t>phù</a:t>
            </a:r>
            <a:r>
              <a:rPr lang="en-US" sz="1900" dirty="0">
                <a:solidFill>
                  <a:schemeClr val="accent1">
                    <a:lumMod val="50000"/>
                  </a:schemeClr>
                </a:solidFill>
              </a:rPr>
              <a:t> </a:t>
            </a:r>
            <a:r>
              <a:rPr lang="en-US" sz="1900" dirty="0" err="1">
                <a:solidFill>
                  <a:schemeClr val="accent1">
                    <a:lumMod val="50000"/>
                  </a:schemeClr>
                </a:solidFill>
              </a:rPr>
              <a:t>hợp</a:t>
            </a:r>
            <a:r>
              <a:rPr lang="en-US" sz="1900" dirty="0">
                <a:solidFill>
                  <a:schemeClr val="accent1">
                    <a:lumMod val="50000"/>
                  </a:schemeClr>
                </a:solidFill>
              </a:rPr>
              <a:t> </a:t>
            </a:r>
            <a:r>
              <a:rPr lang="en-US" sz="1900" dirty="0" err="1">
                <a:solidFill>
                  <a:schemeClr val="accent1">
                    <a:lumMod val="50000"/>
                  </a:schemeClr>
                </a:solidFill>
              </a:rPr>
              <a:t>với</a:t>
            </a:r>
            <a:r>
              <a:rPr lang="en-US" sz="1900" dirty="0">
                <a:solidFill>
                  <a:schemeClr val="accent1">
                    <a:lumMod val="50000"/>
                  </a:schemeClr>
                </a:solidFill>
              </a:rPr>
              <a:t> </a:t>
            </a:r>
            <a:r>
              <a:rPr lang="en-US" sz="1900" dirty="0" err="1">
                <a:solidFill>
                  <a:schemeClr val="accent1">
                    <a:lumMod val="50000"/>
                  </a:schemeClr>
                </a:solidFill>
              </a:rPr>
              <a:t>thể</a:t>
            </a:r>
            <a:r>
              <a:rPr lang="en-US" sz="1900" dirty="0">
                <a:solidFill>
                  <a:schemeClr val="accent1">
                    <a:lumMod val="50000"/>
                  </a:schemeClr>
                </a:solidFill>
              </a:rPr>
              <a:t> </a:t>
            </a:r>
            <a:r>
              <a:rPr lang="en-US" sz="1900" dirty="0" err="1">
                <a:solidFill>
                  <a:schemeClr val="accent1">
                    <a:lumMod val="50000"/>
                  </a:schemeClr>
                </a:solidFill>
              </a:rPr>
              <a:t>lực</a:t>
            </a:r>
            <a:r>
              <a:rPr lang="en-US" sz="1900" dirty="0">
                <a:solidFill>
                  <a:schemeClr val="accent1">
                    <a:lumMod val="50000"/>
                  </a:schemeClr>
                </a:solidFill>
              </a:rPr>
              <a:t>, </a:t>
            </a:r>
            <a:r>
              <a:rPr lang="en-US" sz="1900" dirty="0" err="1">
                <a:solidFill>
                  <a:schemeClr val="accent1">
                    <a:lumMod val="50000"/>
                  </a:schemeClr>
                </a:solidFill>
              </a:rPr>
              <a:t>nguyện</a:t>
            </a:r>
            <a:r>
              <a:rPr lang="en-US" sz="1900" dirty="0">
                <a:solidFill>
                  <a:schemeClr val="accent1">
                    <a:lumMod val="50000"/>
                  </a:schemeClr>
                </a:solidFill>
              </a:rPr>
              <a:t> </a:t>
            </a:r>
            <a:r>
              <a:rPr lang="en-US" sz="1900" dirty="0" err="1">
                <a:solidFill>
                  <a:schemeClr val="accent1">
                    <a:lumMod val="50000"/>
                  </a:schemeClr>
                </a:solidFill>
              </a:rPr>
              <a:t>vọng</a:t>
            </a:r>
            <a:r>
              <a:rPr lang="en-US" sz="1900" dirty="0">
                <a:solidFill>
                  <a:schemeClr val="accent1">
                    <a:lumMod val="50000"/>
                  </a:schemeClr>
                </a:solidFill>
              </a:rPr>
              <a:t> </a:t>
            </a:r>
            <a:r>
              <a:rPr lang="en-US" sz="1900" dirty="0" err="1">
                <a:solidFill>
                  <a:schemeClr val="accent1">
                    <a:lumMod val="50000"/>
                  </a:schemeClr>
                </a:solidFill>
              </a:rPr>
              <a:t>của</a:t>
            </a:r>
            <a:r>
              <a:rPr lang="en-US" sz="1900" dirty="0">
                <a:solidFill>
                  <a:schemeClr val="accent1">
                    <a:lumMod val="50000"/>
                  </a:schemeClr>
                </a:solidFill>
              </a:rPr>
              <a:t> </a:t>
            </a:r>
            <a:r>
              <a:rPr lang="en-US" sz="1900" dirty="0" err="1">
                <a:solidFill>
                  <a:schemeClr val="accent1">
                    <a:lumMod val="50000"/>
                  </a:schemeClr>
                </a:solidFill>
              </a:rPr>
              <a:t>bản</a:t>
            </a:r>
            <a:r>
              <a:rPr lang="en-US" sz="1900" dirty="0">
                <a:solidFill>
                  <a:schemeClr val="accent1">
                    <a:lumMod val="50000"/>
                  </a:schemeClr>
                </a:solidFill>
              </a:rPr>
              <a:t> </a:t>
            </a:r>
            <a:r>
              <a:rPr lang="en-US" sz="1900" dirty="0" err="1">
                <a:solidFill>
                  <a:schemeClr val="accent1">
                    <a:lumMod val="50000"/>
                  </a:schemeClr>
                </a:solidFill>
              </a:rPr>
              <a:t>thân</a:t>
            </a:r>
            <a:r>
              <a:rPr lang="en-US" sz="1900" dirty="0">
                <a:solidFill>
                  <a:schemeClr val="accent1">
                    <a:lumMod val="50000"/>
                  </a:schemeClr>
                </a:solidFill>
              </a:rPr>
              <a: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khả</a:t>
            </a:r>
            <a:r>
              <a:rPr lang="en-US" sz="1900" dirty="0">
                <a:solidFill>
                  <a:schemeClr val="accent1">
                    <a:lumMod val="50000"/>
                  </a:schemeClr>
                </a:solidFill>
              </a:rPr>
              <a:t> </a:t>
            </a:r>
            <a:r>
              <a:rPr lang="en-US" sz="1900" dirty="0" err="1">
                <a:solidFill>
                  <a:schemeClr val="accent1">
                    <a:lumMod val="50000"/>
                  </a:schemeClr>
                </a:solidFill>
              </a:rPr>
              <a:t>năng</a:t>
            </a:r>
            <a:r>
              <a:rPr lang="en-US" sz="1900" dirty="0">
                <a:solidFill>
                  <a:schemeClr val="accent1">
                    <a:lumMod val="50000"/>
                  </a:schemeClr>
                </a:solidFill>
              </a:rPr>
              <a:t> </a:t>
            </a:r>
            <a:r>
              <a:rPr lang="en-US" sz="1900" dirty="0" err="1">
                <a:solidFill>
                  <a:schemeClr val="accent1">
                    <a:lumMod val="50000"/>
                  </a:schemeClr>
                </a:solidFill>
              </a:rPr>
              <a:t>tổ</a:t>
            </a:r>
            <a:r>
              <a:rPr lang="en-US" sz="1900" dirty="0">
                <a:solidFill>
                  <a:schemeClr val="accent1">
                    <a:lumMod val="50000"/>
                  </a:schemeClr>
                </a:solidFill>
              </a:rPr>
              <a:t> </a:t>
            </a:r>
            <a:r>
              <a:rPr lang="en-US" sz="1900" dirty="0" err="1">
                <a:solidFill>
                  <a:schemeClr val="accent1">
                    <a:lumMod val="50000"/>
                  </a:schemeClr>
                </a:solidFill>
              </a:rPr>
              <a:t>chức</a:t>
            </a:r>
            <a:r>
              <a:rPr lang="en-US" sz="1900" dirty="0">
                <a:solidFill>
                  <a:schemeClr val="accent1">
                    <a:lumMod val="50000"/>
                  </a:schemeClr>
                </a:solidFill>
              </a:rPr>
              <a:t> </a:t>
            </a:r>
            <a:r>
              <a:rPr lang="en-US" sz="1900" dirty="0" err="1">
                <a:solidFill>
                  <a:schemeClr val="accent1">
                    <a:lumMod val="50000"/>
                  </a:schemeClr>
                </a:solidFill>
              </a:rPr>
              <a:t>của</a:t>
            </a:r>
            <a:r>
              <a:rPr lang="en-US" sz="1900" dirty="0">
                <a:solidFill>
                  <a:schemeClr val="accent1">
                    <a:lumMod val="50000"/>
                  </a:schemeClr>
                </a:solidFill>
              </a:rPr>
              <a:t> </a:t>
            </a:r>
            <a:r>
              <a:rPr lang="en-US" sz="1900" dirty="0" err="1">
                <a:solidFill>
                  <a:schemeClr val="accent1">
                    <a:lumMod val="50000"/>
                  </a:schemeClr>
                </a:solidFill>
              </a:rPr>
              <a:t>nhà</a:t>
            </a:r>
            <a:r>
              <a:rPr lang="en-US" sz="1900" dirty="0">
                <a:solidFill>
                  <a:schemeClr val="accent1">
                    <a:lumMod val="50000"/>
                  </a:schemeClr>
                </a:solidFill>
              </a:rPr>
              <a:t> </a:t>
            </a:r>
            <a:r>
              <a:rPr lang="en-US" sz="1900" dirty="0" err="1">
                <a:solidFill>
                  <a:schemeClr val="accent1">
                    <a:lumMod val="50000"/>
                  </a:schemeClr>
                </a:solidFill>
              </a:rPr>
              <a:t>trường</a:t>
            </a:r>
            <a:r>
              <a:rPr lang="en-US" sz="1900" dirty="0">
                <a:solidFill>
                  <a:schemeClr val="accent1">
                    <a:lumMod val="50000"/>
                  </a:schemeClr>
                </a:solidFill>
              </a:rPr>
              <a:t>; </a:t>
            </a:r>
          </a:p>
          <a:p>
            <a:pPr algn="just">
              <a:spcBef>
                <a:spcPts val="600"/>
              </a:spcBef>
              <a:buFont typeface="Wingdings" pitchFamily="2" charset="2"/>
              <a:buChar char="Ø"/>
            </a:pPr>
            <a:r>
              <a:rPr lang="en-US" sz="1900" dirty="0" err="1">
                <a:solidFill>
                  <a:schemeClr val="accent1">
                    <a:lumMod val="50000"/>
                  </a:schemeClr>
                </a:solidFill>
              </a:rPr>
              <a:t>Đồng</a:t>
            </a:r>
            <a:r>
              <a:rPr lang="en-US" sz="1900" dirty="0">
                <a:solidFill>
                  <a:schemeClr val="accent1">
                    <a:lumMod val="50000"/>
                  </a:schemeClr>
                </a:solidFill>
              </a:rPr>
              <a:t> </a:t>
            </a:r>
            <a:r>
              <a:rPr lang="en-US" sz="1900" dirty="0" err="1">
                <a:solidFill>
                  <a:schemeClr val="accent1">
                    <a:lumMod val="50000"/>
                  </a:schemeClr>
                </a:solidFill>
              </a:rPr>
              <a:t>thời</a:t>
            </a:r>
            <a:r>
              <a:rPr lang="en-US" sz="1900" dirty="0">
                <a:solidFill>
                  <a:schemeClr val="accent1">
                    <a:lumMod val="50000"/>
                  </a:schemeClr>
                </a:solidFill>
              </a:rPr>
              <a:t> </a:t>
            </a:r>
            <a:r>
              <a:rPr lang="en-US" sz="1900" dirty="0" err="1">
                <a:solidFill>
                  <a:schemeClr val="accent1">
                    <a:lumMod val="50000"/>
                  </a:schemeClr>
                </a:solidFill>
              </a:rPr>
              <a:t>tạo</a:t>
            </a:r>
            <a:r>
              <a:rPr lang="en-US" sz="1900" dirty="0">
                <a:solidFill>
                  <a:schemeClr val="accent1">
                    <a:lumMod val="50000"/>
                  </a:schemeClr>
                </a:solidFill>
              </a:rPr>
              <a:t> </a:t>
            </a:r>
            <a:r>
              <a:rPr lang="en-US" sz="1900" dirty="0" err="1">
                <a:solidFill>
                  <a:schemeClr val="accent1">
                    <a:lumMod val="50000"/>
                  </a:schemeClr>
                </a:solidFill>
              </a:rPr>
              <a:t>điều</a:t>
            </a:r>
            <a:r>
              <a:rPr lang="en-US" sz="1900" dirty="0">
                <a:solidFill>
                  <a:schemeClr val="accent1">
                    <a:lumMod val="50000"/>
                  </a:schemeClr>
                </a:solidFill>
              </a:rPr>
              <a:t> </a:t>
            </a:r>
            <a:r>
              <a:rPr lang="en-US" sz="1900" dirty="0" err="1">
                <a:solidFill>
                  <a:schemeClr val="accent1">
                    <a:lumMod val="50000"/>
                  </a:schemeClr>
                </a:solidFill>
              </a:rPr>
              <a:t>kiện</a:t>
            </a:r>
            <a:r>
              <a:rPr lang="en-US" sz="1900" dirty="0">
                <a:solidFill>
                  <a:schemeClr val="accent1">
                    <a:lumMod val="50000"/>
                  </a:schemeClr>
                </a:solidFill>
              </a:rPr>
              <a:t> </a:t>
            </a:r>
            <a:r>
              <a:rPr lang="en-US" sz="1900" dirty="0" err="1">
                <a:solidFill>
                  <a:schemeClr val="accent1">
                    <a:lumMod val="50000"/>
                  </a:schemeClr>
                </a:solidFill>
              </a:rPr>
              <a:t>để</a:t>
            </a:r>
            <a:r>
              <a:rPr lang="en-US" sz="1900" dirty="0">
                <a:solidFill>
                  <a:schemeClr val="accent1">
                    <a:lumMod val="50000"/>
                  </a:schemeClr>
                </a:solidFill>
              </a:rPr>
              <a:t> </a:t>
            </a:r>
            <a:r>
              <a:rPr lang="en-US" sz="1900" dirty="0" err="1">
                <a:solidFill>
                  <a:schemeClr val="accent1">
                    <a:lumMod val="50000"/>
                  </a:schemeClr>
                </a:solidFill>
              </a:rPr>
              <a:t>nhà</a:t>
            </a:r>
            <a:r>
              <a:rPr lang="en-US" sz="1900" dirty="0">
                <a:solidFill>
                  <a:schemeClr val="accent1">
                    <a:lumMod val="50000"/>
                  </a:schemeClr>
                </a:solidFill>
              </a:rPr>
              <a:t> </a:t>
            </a:r>
            <a:r>
              <a:rPr lang="en-US" sz="1900" dirty="0" err="1">
                <a:solidFill>
                  <a:schemeClr val="accent1">
                    <a:lumMod val="50000"/>
                  </a:schemeClr>
                </a:solidFill>
              </a:rPr>
              <a:t>trường</a:t>
            </a:r>
            <a:r>
              <a:rPr lang="en-US" sz="1900" dirty="0">
                <a:solidFill>
                  <a:schemeClr val="accent1">
                    <a:lumMod val="50000"/>
                  </a:schemeClr>
                </a:solidFill>
              </a:rPr>
              <a:t> </a:t>
            </a:r>
            <a:r>
              <a:rPr lang="en-US" sz="1900" dirty="0" err="1">
                <a:solidFill>
                  <a:schemeClr val="accent1">
                    <a:lumMod val="50000"/>
                  </a:schemeClr>
                </a:solidFill>
              </a:rPr>
              <a:t>xây</a:t>
            </a:r>
            <a:r>
              <a:rPr lang="en-US" sz="1900" dirty="0">
                <a:solidFill>
                  <a:schemeClr val="accent1">
                    <a:lumMod val="50000"/>
                  </a:schemeClr>
                </a:solidFill>
              </a:rPr>
              <a:t> </a:t>
            </a:r>
            <a:r>
              <a:rPr lang="en-US" sz="1900" dirty="0" err="1">
                <a:solidFill>
                  <a:schemeClr val="accent1">
                    <a:lumMod val="50000"/>
                  </a:schemeClr>
                </a:solidFill>
              </a:rPr>
              <a:t>dựng</a:t>
            </a:r>
            <a:r>
              <a:rPr lang="en-US" sz="1900" dirty="0">
                <a:solidFill>
                  <a:schemeClr val="accent1">
                    <a:lumMod val="50000"/>
                  </a:schemeClr>
                </a:solidFill>
              </a:rPr>
              <a:t> </a:t>
            </a:r>
            <a:r>
              <a:rPr lang="en-US" sz="1900" dirty="0" err="1">
                <a:solidFill>
                  <a:schemeClr val="accent1">
                    <a:lumMod val="50000"/>
                  </a:schemeClr>
                </a:solidFill>
              </a:rPr>
              <a:t>kế</a:t>
            </a:r>
            <a:r>
              <a:rPr lang="en-US" sz="1900" dirty="0">
                <a:solidFill>
                  <a:schemeClr val="accent1">
                    <a:lumMod val="50000"/>
                  </a:schemeClr>
                </a:solidFill>
              </a:rPr>
              <a:t> </a:t>
            </a:r>
            <a:r>
              <a:rPr lang="en-US" sz="1900" dirty="0" err="1">
                <a:solidFill>
                  <a:schemeClr val="accent1">
                    <a:lumMod val="50000"/>
                  </a:schemeClr>
                </a:solidFill>
              </a:rPr>
              <a:t>hoạch</a:t>
            </a:r>
            <a:r>
              <a:rPr lang="en-US" sz="1900" dirty="0">
                <a:solidFill>
                  <a:schemeClr val="accent1">
                    <a:lumMod val="50000"/>
                  </a:schemeClr>
                </a:solidFill>
              </a:rPr>
              <a:t> </a:t>
            </a:r>
            <a:r>
              <a:rPr lang="en-US" sz="1900" dirty="0" err="1">
                <a:solidFill>
                  <a:schemeClr val="accent1">
                    <a:lumMod val="50000"/>
                  </a:schemeClr>
                </a:solidFill>
              </a:rPr>
              <a:t>giáo</a:t>
            </a:r>
            <a:r>
              <a:rPr lang="en-US" sz="1900" dirty="0">
                <a:solidFill>
                  <a:schemeClr val="accent1">
                    <a:lumMod val="50000"/>
                  </a:schemeClr>
                </a:solidFill>
              </a:rPr>
              <a:t> </a:t>
            </a:r>
            <a:r>
              <a:rPr lang="en-US" sz="1900" dirty="0" err="1">
                <a:solidFill>
                  <a:schemeClr val="accent1">
                    <a:lumMod val="50000"/>
                  </a:schemeClr>
                </a:solidFill>
              </a:rPr>
              <a:t>dục</a:t>
            </a:r>
            <a:r>
              <a:rPr lang="en-US" sz="1900" dirty="0">
                <a:solidFill>
                  <a:schemeClr val="accent1">
                    <a:lumMod val="50000"/>
                  </a:schemeClr>
                </a:solidFill>
              </a:rPr>
              <a:t> </a:t>
            </a:r>
            <a:r>
              <a:rPr lang="en-US" sz="1900" dirty="0" err="1">
                <a:solidFill>
                  <a:schemeClr val="accent1">
                    <a:lumMod val="50000"/>
                  </a:schemeClr>
                </a:solidFill>
              </a:rPr>
              <a:t>phù</a:t>
            </a:r>
            <a:r>
              <a:rPr lang="en-US" sz="1900" dirty="0">
                <a:solidFill>
                  <a:schemeClr val="accent1">
                    <a:lumMod val="50000"/>
                  </a:schemeClr>
                </a:solidFill>
              </a:rPr>
              <a:t> </a:t>
            </a:r>
            <a:r>
              <a:rPr lang="en-US" sz="1900" dirty="0" err="1">
                <a:solidFill>
                  <a:schemeClr val="accent1">
                    <a:lumMod val="50000"/>
                  </a:schemeClr>
                </a:solidFill>
              </a:rPr>
              <a:t>hợp</a:t>
            </a:r>
            <a:r>
              <a:rPr lang="en-US" sz="1900" dirty="0">
                <a:solidFill>
                  <a:schemeClr val="accent1">
                    <a:lumMod val="50000"/>
                  </a:schemeClr>
                </a:solidFill>
              </a:rPr>
              <a:t> </a:t>
            </a:r>
            <a:r>
              <a:rPr lang="en-US" sz="1900" dirty="0" err="1">
                <a:solidFill>
                  <a:schemeClr val="accent1">
                    <a:lumMod val="50000"/>
                  </a:schemeClr>
                </a:solidFill>
              </a:rPr>
              <a:t>với</a:t>
            </a:r>
            <a:r>
              <a:rPr lang="en-US" sz="1900" dirty="0">
                <a:solidFill>
                  <a:schemeClr val="accent1">
                    <a:lumMod val="50000"/>
                  </a:schemeClr>
                </a:solidFill>
              </a:rPr>
              <a:t> </a:t>
            </a:r>
            <a:r>
              <a:rPr lang="en-US" sz="1900" dirty="0" err="1">
                <a:solidFill>
                  <a:schemeClr val="accent1">
                    <a:lumMod val="50000"/>
                  </a:schemeClr>
                </a:solidFill>
              </a:rPr>
              <a:t>điều</a:t>
            </a:r>
            <a:r>
              <a:rPr lang="en-US" sz="1900" dirty="0">
                <a:solidFill>
                  <a:schemeClr val="accent1">
                    <a:lumMod val="50000"/>
                  </a:schemeClr>
                </a:solidFill>
              </a:rPr>
              <a:t> </a:t>
            </a:r>
            <a:r>
              <a:rPr lang="en-US" sz="1900" dirty="0" err="1">
                <a:solidFill>
                  <a:schemeClr val="accent1">
                    <a:lumMod val="50000"/>
                  </a:schemeClr>
                </a:solidFill>
              </a:rPr>
              <a:t>kiện</a:t>
            </a:r>
            <a:r>
              <a:rPr lang="en-US" sz="1900" dirty="0">
                <a:solidFill>
                  <a:schemeClr val="accent1">
                    <a:lumMod val="50000"/>
                  </a:schemeClr>
                </a:solidFill>
              </a:rPr>
              <a:t> </a:t>
            </a:r>
            <a:r>
              <a:rPr lang="en-US" sz="1900" dirty="0" err="1">
                <a:solidFill>
                  <a:schemeClr val="accent1">
                    <a:lumMod val="50000"/>
                  </a:schemeClr>
                </a:solidFill>
              </a:rPr>
              <a:t>thực</a:t>
            </a:r>
            <a:r>
              <a:rPr lang="en-US" sz="1900" dirty="0">
                <a:solidFill>
                  <a:schemeClr val="accent1">
                    <a:lumMod val="50000"/>
                  </a:schemeClr>
                </a:solidFill>
              </a:rPr>
              <a:t> </a:t>
            </a:r>
            <a:r>
              <a:rPr lang="en-US" sz="1900" dirty="0" err="1">
                <a:solidFill>
                  <a:schemeClr val="accent1">
                    <a:lumMod val="50000"/>
                  </a:schemeClr>
                </a:solidFill>
              </a:rPr>
              <a:t>tế</a:t>
            </a:r>
            <a:r>
              <a:rPr lang="en-US" sz="1900" dirty="0">
                <a:solidFill>
                  <a:schemeClr val="accent1">
                    <a:lumMod val="50000"/>
                  </a:schemeClr>
                </a:solidFill>
              </a:rPr>
              <a: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đặc</a:t>
            </a:r>
            <a:r>
              <a:rPr lang="en-US" sz="1900" dirty="0">
                <a:solidFill>
                  <a:schemeClr val="accent1">
                    <a:lumMod val="50000"/>
                  </a:schemeClr>
                </a:solidFill>
              </a:rPr>
              <a:t> </a:t>
            </a:r>
            <a:r>
              <a:rPr lang="en-US" sz="1900" dirty="0" err="1">
                <a:solidFill>
                  <a:schemeClr val="accent1">
                    <a:lumMod val="50000"/>
                  </a:schemeClr>
                </a:solidFill>
              </a:rPr>
              <a:t>điểm</a:t>
            </a:r>
            <a:r>
              <a:rPr lang="en-US" sz="1900" dirty="0">
                <a:solidFill>
                  <a:schemeClr val="accent1">
                    <a:lumMod val="50000"/>
                  </a:schemeClr>
                </a:solidFill>
              </a:rPr>
              <a:t> </a:t>
            </a:r>
            <a:r>
              <a:rPr lang="en-US" sz="1900" dirty="0" err="1">
                <a:solidFill>
                  <a:schemeClr val="accent1">
                    <a:lumMod val="50000"/>
                  </a:schemeClr>
                </a:solidFill>
              </a:rPr>
              <a:t>của</a:t>
            </a:r>
            <a:r>
              <a:rPr lang="en-US" sz="1900" dirty="0">
                <a:solidFill>
                  <a:schemeClr val="accent1">
                    <a:lumMod val="50000"/>
                  </a:schemeClr>
                </a:solidFill>
              </a:rPr>
              <a:t> </a:t>
            </a:r>
            <a:r>
              <a:rPr lang="en-US" sz="1900" dirty="0" err="1">
                <a:solidFill>
                  <a:schemeClr val="accent1">
                    <a:lumMod val="50000"/>
                  </a:schemeClr>
                </a:solidFill>
              </a:rPr>
              <a:t>mỗi</a:t>
            </a:r>
            <a:r>
              <a:rPr lang="en-US" sz="1900" dirty="0">
                <a:solidFill>
                  <a:schemeClr val="accent1">
                    <a:lumMod val="50000"/>
                  </a:schemeClr>
                </a:solidFill>
              </a:rPr>
              <a:t> </a:t>
            </a:r>
            <a:r>
              <a:rPr lang="en-US" sz="1900" dirty="0" err="1">
                <a:solidFill>
                  <a:schemeClr val="accent1">
                    <a:lumMod val="50000"/>
                  </a:schemeClr>
                </a:solidFill>
              </a:rPr>
              <a:t>địa</a:t>
            </a:r>
            <a:r>
              <a:rPr lang="en-US" sz="1900" dirty="0">
                <a:solidFill>
                  <a:schemeClr val="accent1">
                    <a:lumMod val="50000"/>
                  </a:schemeClr>
                </a:solidFill>
              </a:rPr>
              <a:t> </a:t>
            </a:r>
            <a:r>
              <a:rPr lang="en-US" sz="1900" dirty="0" err="1">
                <a:solidFill>
                  <a:schemeClr val="accent1">
                    <a:lumMod val="50000"/>
                  </a:schemeClr>
                </a:solidFill>
              </a:rPr>
              <a:t>phương</a:t>
            </a:r>
            <a:r>
              <a:rPr lang="en-US" sz="1900" dirty="0">
                <a:solidFill>
                  <a:schemeClr val="accent1">
                    <a:lumMod val="50000"/>
                  </a:schemeClr>
                </a:solidFill>
              </a:rPr>
              <a:t>. </a:t>
            </a:r>
          </a:p>
          <a:p>
            <a:pPr algn="just">
              <a:spcBef>
                <a:spcPts val="600"/>
              </a:spcBef>
              <a:buFont typeface="Wingdings" pitchFamily="2" charset="2"/>
              <a:buChar char="Ø"/>
            </a:pPr>
            <a:r>
              <a:rPr lang="en-US" sz="1900" dirty="0" err="1">
                <a:solidFill>
                  <a:schemeClr val="accent1">
                    <a:lumMod val="50000"/>
                  </a:schemeClr>
                </a:solidFill>
              </a:rPr>
              <a:t>Kế</a:t>
            </a:r>
            <a:r>
              <a:rPr lang="en-US" sz="1900" dirty="0">
                <a:solidFill>
                  <a:schemeClr val="accent1">
                    <a:lumMod val="50000"/>
                  </a:schemeClr>
                </a:solidFill>
              </a:rPr>
              <a:t> </a:t>
            </a:r>
            <a:r>
              <a:rPr lang="en-US" sz="1900" dirty="0" err="1">
                <a:solidFill>
                  <a:schemeClr val="accent1">
                    <a:lumMod val="50000"/>
                  </a:schemeClr>
                </a:solidFill>
              </a:rPr>
              <a:t>thừa</a:t>
            </a:r>
            <a:r>
              <a:rPr lang="en-US" sz="1900" dirty="0">
                <a:solidFill>
                  <a:schemeClr val="accent1">
                    <a:lumMod val="50000"/>
                  </a:schemeClr>
                </a:solidFill>
              </a:rPr>
              <a:t> </a:t>
            </a:r>
            <a:r>
              <a:rPr lang="en-US" sz="1900" dirty="0" err="1">
                <a:solidFill>
                  <a:schemeClr val="accent1">
                    <a:lumMod val="50000"/>
                  </a:schemeClr>
                </a:solidFill>
              </a:rPr>
              <a:t>và</a:t>
            </a:r>
            <a:r>
              <a:rPr lang="en-US" sz="1900" dirty="0">
                <a:solidFill>
                  <a:schemeClr val="accent1">
                    <a:lumMod val="50000"/>
                  </a:schemeClr>
                </a:solidFill>
              </a:rPr>
              <a:t> </a:t>
            </a:r>
            <a:r>
              <a:rPr lang="en-US" sz="1900" dirty="0" err="1">
                <a:solidFill>
                  <a:schemeClr val="accent1">
                    <a:lumMod val="50000"/>
                  </a:schemeClr>
                </a:solidFill>
              </a:rPr>
              <a:t>tiếp</a:t>
            </a:r>
            <a:r>
              <a:rPr lang="en-US" sz="1900" dirty="0">
                <a:solidFill>
                  <a:schemeClr val="accent1">
                    <a:lumMod val="50000"/>
                  </a:schemeClr>
                </a:solidFill>
              </a:rPr>
              <a:t> </a:t>
            </a:r>
            <a:r>
              <a:rPr lang="en-US" sz="1900" dirty="0" err="1">
                <a:solidFill>
                  <a:schemeClr val="accent1">
                    <a:lumMod val="50000"/>
                  </a:schemeClr>
                </a:solidFill>
              </a:rPr>
              <a:t>nối</a:t>
            </a:r>
            <a:r>
              <a:rPr lang="en-US" sz="1900" dirty="0">
                <a:solidFill>
                  <a:schemeClr val="accent1">
                    <a:lumMod val="50000"/>
                  </a:schemeClr>
                </a:solidFill>
              </a:rPr>
              <a:t> </a:t>
            </a:r>
            <a:r>
              <a:rPr lang="en-US" sz="1900" dirty="0" err="1">
                <a:solidFill>
                  <a:schemeClr val="accent1">
                    <a:lumMod val="50000"/>
                  </a:schemeClr>
                </a:solidFill>
              </a:rPr>
              <a:t>về</a:t>
            </a:r>
            <a:r>
              <a:rPr lang="en-US" sz="1900" dirty="0">
                <a:solidFill>
                  <a:schemeClr val="accent1">
                    <a:lumMod val="50000"/>
                  </a:schemeClr>
                </a:solidFill>
              </a:rPr>
              <a:t> </a:t>
            </a:r>
            <a:r>
              <a:rPr lang="en-US" sz="1900" dirty="0" err="1">
                <a:solidFill>
                  <a:schemeClr val="accent1">
                    <a:lumMod val="50000"/>
                  </a:schemeClr>
                </a:solidFill>
              </a:rPr>
              <a:t>nội</a:t>
            </a:r>
            <a:r>
              <a:rPr lang="en-US" sz="1900" dirty="0">
                <a:solidFill>
                  <a:schemeClr val="accent1">
                    <a:lumMod val="50000"/>
                  </a:schemeClr>
                </a:solidFill>
              </a:rPr>
              <a:t> dung </a:t>
            </a:r>
            <a:r>
              <a:rPr lang="en-US" sz="1900" dirty="0" err="1">
                <a:solidFill>
                  <a:schemeClr val="accent1">
                    <a:lumMod val="50000"/>
                  </a:schemeClr>
                </a:solidFill>
              </a:rPr>
              <a:t>ở</a:t>
            </a:r>
            <a:r>
              <a:rPr lang="en-US" sz="1900" dirty="0">
                <a:solidFill>
                  <a:schemeClr val="accent1">
                    <a:lumMod val="50000"/>
                  </a:schemeClr>
                </a:solidFill>
              </a:rPr>
              <a:t> </a:t>
            </a:r>
            <a:r>
              <a:rPr lang="en-US" sz="1900" dirty="0" err="1">
                <a:solidFill>
                  <a:schemeClr val="accent1">
                    <a:lumMod val="50000"/>
                  </a:schemeClr>
                </a:solidFill>
              </a:rPr>
              <a:t>Sách</a:t>
            </a:r>
            <a:r>
              <a:rPr lang="en-US" sz="1900" dirty="0">
                <a:solidFill>
                  <a:schemeClr val="accent1">
                    <a:lumMod val="50000"/>
                  </a:schemeClr>
                </a:solidFill>
              </a:rPr>
              <a:t> </a:t>
            </a:r>
            <a:r>
              <a:rPr lang="en-US" sz="1900" dirty="0" err="1">
                <a:solidFill>
                  <a:schemeClr val="accent1">
                    <a:lumMod val="50000"/>
                  </a:schemeClr>
                </a:solidFill>
              </a:rPr>
              <a:t>Giáo</a:t>
            </a:r>
            <a:r>
              <a:rPr lang="en-US" sz="1900" dirty="0">
                <a:solidFill>
                  <a:schemeClr val="accent1">
                    <a:lumMod val="50000"/>
                  </a:schemeClr>
                </a:solidFill>
              </a:rPr>
              <a:t> </a:t>
            </a:r>
            <a:r>
              <a:rPr lang="en-US" sz="1900" dirty="0" err="1">
                <a:solidFill>
                  <a:schemeClr val="accent1">
                    <a:lumMod val="50000"/>
                  </a:schemeClr>
                </a:solidFill>
              </a:rPr>
              <a:t>khoa</a:t>
            </a:r>
            <a:r>
              <a:rPr lang="en-US" sz="1900" dirty="0">
                <a:solidFill>
                  <a:schemeClr val="accent1">
                    <a:lumMod val="50000"/>
                  </a:schemeClr>
                </a:solidFill>
              </a:rPr>
              <a:t> </a:t>
            </a:r>
            <a:r>
              <a:rPr lang="en-US" sz="1900" dirty="0" err="1">
                <a:solidFill>
                  <a:schemeClr val="accent1">
                    <a:lumMod val="50000"/>
                  </a:schemeClr>
                </a:solidFill>
              </a:rPr>
              <a:t>Giáo</a:t>
            </a:r>
            <a:r>
              <a:rPr lang="en-US" sz="1900" dirty="0">
                <a:solidFill>
                  <a:schemeClr val="accent1">
                    <a:lumMod val="50000"/>
                  </a:schemeClr>
                </a:solidFill>
              </a:rPr>
              <a:t> </a:t>
            </a:r>
            <a:r>
              <a:rPr lang="en-US" sz="1900" dirty="0" err="1">
                <a:solidFill>
                  <a:schemeClr val="accent1">
                    <a:lumMod val="50000"/>
                  </a:schemeClr>
                </a:solidFill>
              </a:rPr>
              <a:t>dục</a:t>
            </a:r>
            <a:r>
              <a:rPr lang="en-US" sz="1900" dirty="0">
                <a:solidFill>
                  <a:schemeClr val="accent1">
                    <a:lumMod val="50000"/>
                  </a:schemeClr>
                </a:solidFill>
              </a:rPr>
              <a:t> </a:t>
            </a:r>
            <a:r>
              <a:rPr lang="en-US" sz="1900" dirty="0" err="1">
                <a:solidFill>
                  <a:schemeClr val="accent1">
                    <a:lumMod val="50000"/>
                  </a:schemeClr>
                </a:solidFill>
              </a:rPr>
              <a:t>thể</a:t>
            </a:r>
            <a:r>
              <a:rPr lang="en-US" sz="1900" dirty="0">
                <a:solidFill>
                  <a:schemeClr val="accent1">
                    <a:lumMod val="50000"/>
                  </a:schemeClr>
                </a:solidFill>
              </a:rPr>
              <a:t> </a:t>
            </a:r>
            <a:r>
              <a:rPr lang="en-US" sz="1900" err="1">
                <a:solidFill>
                  <a:schemeClr val="accent1">
                    <a:lumMod val="50000"/>
                  </a:schemeClr>
                </a:solidFill>
              </a:rPr>
              <a:t>chất</a:t>
            </a:r>
            <a:r>
              <a:rPr lang="en-US" sz="1900">
                <a:solidFill>
                  <a:schemeClr val="accent1">
                    <a:lumMod val="50000"/>
                  </a:schemeClr>
                </a:solidFill>
              </a:rPr>
              <a:t> 1, 2 và 3.</a:t>
            </a:r>
            <a:endParaRPr lang="en-US" sz="1900" dirty="0">
              <a:solidFill>
                <a:schemeClr val="accent1">
                  <a:lumMod val="50000"/>
                </a:schemeClr>
              </a:solidFill>
            </a:endParaRPr>
          </a:p>
          <a:p>
            <a:pPr algn="just">
              <a:spcBef>
                <a:spcPts val="600"/>
              </a:spcBef>
              <a:buFont typeface="Wingdings" pitchFamily="2" charset="2"/>
              <a:buChar char="Ø"/>
            </a:pPr>
            <a:r>
              <a:rPr lang="vi-VN" sz="1900" dirty="0">
                <a:solidFill>
                  <a:schemeClr val="accent1">
                    <a:lumMod val="50000"/>
                  </a:schemeClr>
                </a:solidFill>
              </a:rPr>
              <a:t>Bộ sách giáo khoa Giáo dục Thể chất 3 của NHÀ XUẤT BẢN GIÁO DỤC VIỆT NAM – BỘ CHÂN TRỜI SÁNG TẠO được tổ chức biên soạn </a:t>
            </a:r>
            <a:r>
              <a:rPr lang="en-US" sz="1900" dirty="0" err="1">
                <a:solidFill>
                  <a:schemeClr val="accent1">
                    <a:lumMod val="50000"/>
                  </a:schemeClr>
                </a:solidFill>
              </a:rPr>
              <a:t>với</a:t>
            </a:r>
            <a:r>
              <a:rPr lang="en-US" sz="1900" dirty="0">
                <a:solidFill>
                  <a:schemeClr val="accent1">
                    <a:lumMod val="50000"/>
                  </a:schemeClr>
                </a:solidFill>
              </a:rPr>
              <a:t> </a:t>
            </a:r>
            <a:r>
              <a:rPr lang="en-US" sz="1900" dirty="0" err="1">
                <a:solidFill>
                  <a:schemeClr val="accent1">
                    <a:lumMod val="50000"/>
                  </a:schemeClr>
                </a:solidFill>
              </a:rPr>
              <a:t>phương</a:t>
            </a:r>
            <a:r>
              <a:rPr lang="en-US" sz="1900" dirty="0">
                <a:solidFill>
                  <a:schemeClr val="accent1">
                    <a:lumMod val="50000"/>
                  </a:schemeClr>
                </a:solidFill>
              </a:rPr>
              <a:t> </a:t>
            </a:r>
            <a:r>
              <a:rPr lang="en-US" sz="1900" dirty="0" err="1">
                <a:solidFill>
                  <a:schemeClr val="accent1">
                    <a:lumMod val="50000"/>
                  </a:schemeClr>
                </a:solidFill>
              </a:rPr>
              <a:t>châm</a:t>
            </a:r>
            <a:r>
              <a:rPr lang="en-US" sz="1900" dirty="0">
                <a:solidFill>
                  <a:schemeClr val="accent1">
                    <a:lumMod val="50000"/>
                  </a:schemeClr>
                </a:solidFill>
              </a:rPr>
              <a:t> </a:t>
            </a:r>
            <a:r>
              <a:rPr lang="en-US" sz="1900" b="1" dirty="0">
                <a:solidFill>
                  <a:schemeClr val="accent1">
                    <a:lumMod val="50000"/>
                  </a:schemeClr>
                </a:solidFill>
              </a:rPr>
              <a:t>“KHOA HỌC – CHUẨN MỰC – HIỆN ĐẠI”</a:t>
            </a:r>
            <a:r>
              <a:rPr lang="en-US" sz="1900" dirty="0">
                <a:solidFill>
                  <a:schemeClr val="accent1">
                    <a:lumMod val="50000"/>
                  </a:schemeClr>
                </a:solidFill>
              </a:rPr>
              <a:t>, </a:t>
            </a:r>
            <a:endParaRPr lang="vi-VN" sz="1900" dirty="0">
              <a:solidFill>
                <a:schemeClr val="accent1">
                  <a:lumMod val="50000"/>
                </a:schemeClr>
              </a:solidFill>
            </a:endParaRPr>
          </a:p>
          <a:p>
            <a:pPr algn="just">
              <a:spcBef>
                <a:spcPts val="600"/>
              </a:spcBef>
            </a:pPr>
            <a:endParaRPr lang="vi-VN" sz="1900" dirty="0">
              <a:solidFill>
                <a:schemeClr val="accent1">
                  <a:lumMod val="50000"/>
                </a:schemeClr>
              </a:solidFill>
            </a:endParaRPr>
          </a:p>
          <a:p>
            <a:pPr marL="0" indent="0">
              <a:spcBef>
                <a:spcPts val="600"/>
              </a:spcBef>
              <a:buNone/>
            </a:pPr>
            <a:endParaRPr lang="vi-VN" sz="2300" dirty="0"/>
          </a:p>
        </p:txBody>
      </p:sp>
    </p:spTree>
    <p:extLst>
      <p:ext uri="{BB962C8B-B14F-4D97-AF65-F5344CB8AC3E}">
        <p14:creationId xmlns:p14="http://schemas.microsoft.com/office/powerpoint/2010/main" val="2900375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8422" y="724728"/>
            <a:ext cx="2543755" cy="756410"/>
          </a:xfrm>
        </p:spPr>
        <p:txBody>
          <a:bodyPr>
            <a:normAutofit/>
          </a:bodyPr>
          <a:lstStyle/>
          <a:p>
            <a:r>
              <a:rPr lang="vi-VN" sz="3600">
                <a:solidFill>
                  <a:srgbClr val="DC4536"/>
                </a:solidFill>
              </a:rPr>
              <a:t>KẾT LUẬN</a:t>
            </a:r>
            <a:endParaRPr lang="en-US" sz="3600">
              <a:solidFill>
                <a:srgbClr val="DC4536"/>
              </a:solidFill>
            </a:endParaRPr>
          </a:p>
        </p:txBody>
      </p:sp>
      <p:sp>
        <p:nvSpPr>
          <p:cNvPr id="11" name="Content Placeholder 10"/>
          <p:cNvSpPr>
            <a:spLocks noGrp="1"/>
          </p:cNvSpPr>
          <p:nvPr>
            <p:ph idx="1"/>
          </p:nvPr>
        </p:nvSpPr>
        <p:spPr>
          <a:xfrm>
            <a:off x="473765" y="1595438"/>
            <a:ext cx="11473070" cy="4695825"/>
          </a:xfrm>
        </p:spPr>
        <p:txBody>
          <a:bodyPr>
            <a:normAutofit fontScale="92500"/>
          </a:bodyPr>
          <a:lstStyle/>
          <a:p>
            <a:pPr marL="0" indent="0" algn="just">
              <a:buNone/>
            </a:pPr>
            <a:r>
              <a:rPr lang="en-US" sz="2400" dirty="0" err="1">
                <a:solidFill>
                  <a:schemeClr val="accent1">
                    <a:lumMod val="50000"/>
                  </a:schemeClr>
                </a:solidFill>
                <a:ea typeface="Cambria" panose="02040503050406030204" pitchFamily="18" charset="0"/>
              </a:rPr>
              <a:t>Nhìn</a:t>
            </a:r>
            <a:r>
              <a:rPr lang="en-US" sz="2400" dirty="0">
                <a:solidFill>
                  <a:schemeClr val="accent1">
                    <a:lumMod val="50000"/>
                  </a:schemeClr>
                </a:solidFill>
                <a:ea typeface="Cambria" panose="02040503050406030204" pitchFamily="18" charset="0"/>
              </a:rPr>
              <a:t> </a:t>
            </a:r>
            <a:r>
              <a:rPr lang="en-US" sz="2400" dirty="0" err="1">
                <a:solidFill>
                  <a:schemeClr val="accent1">
                    <a:lumMod val="50000"/>
                  </a:schemeClr>
                </a:solidFill>
                <a:ea typeface="Cambria" panose="02040503050406030204" pitchFamily="18" charset="0"/>
              </a:rPr>
              <a:t>chung</a:t>
            </a:r>
            <a:r>
              <a:rPr lang="en-US" sz="2400" dirty="0">
                <a:solidFill>
                  <a:schemeClr val="accent1">
                    <a:lumMod val="50000"/>
                  </a:schemeClr>
                </a:solidFill>
                <a:ea typeface="Cambria" panose="02040503050406030204" pitchFamily="18" charset="0"/>
              </a:rPr>
              <a:t>, </a:t>
            </a:r>
            <a:r>
              <a:rPr lang="en-US" sz="2400" dirty="0" err="1">
                <a:solidFill>
                  <a:schemeClr val="accent1">
                    <a:lumMod val="50000"/>
                  </a:schemeClr>
                </a:solidFill>
              </a:rPr>
              <a:t>Sách</a:t>
            </a:r>
            <a:r>
              <a:rPr lang="en-US" sz="2400" dirty="0">
                <a:solidFill>
                  <a:schemeClr val="accent1">
                    <a:lumMod val="50000"/>
                  </a:schemeClr>
                </a:solidFill>
                <a:ea typeface="Cambria" panose="02040503050406030204" pitchFamily="18" charset="0"/>
              </a:rPr>
              <a:t> </a:t>
            </a:r>
            <a:r>
              <a:rPr lang="en-US" sz="2400" dirty="0" err="1">
                <a:solidFill>
                  <a:schemeClr val="accent1">
                    <a:lumMod val="50000"/>
                  </a:schemeClr>
                </a:solidFill>
                <a:ea typeface="Cambria" panose="02040503050406030204" pitchFamily="18" charset="0"/>
              </a:rPr>
              <a:t>giáo</a:t>
            </a:r>
            <a:r>
              <a:rPr lang="en-US" sz="2400" dirty="0">
                <a:solidFill>
                  <a:schemeClr val="accent1">
                    <a:lumMod val="50000"/>
                  </a:schemeClr>
                </a:solidFill>
                <a:ea typeface="Cambria" panose="02040503050406030204" pitchFamily="18" charset="0"/>
              </a:rPr>
              <a:t> </a:t>
            </a:r>
            <a:r>
              <a:rPr lang="en-US" sz="2400" dirty="0" err="1">
                <a:solidFill>
                  <a:schemeClr val="accent1">
                    <a:lumMod val="50000"/>
                  </a:schemeClr>
                </a:solidFill>
                <a:ea typeface="Cambria" panose="02040503050406030204" pitchFamily="18" charset="0"/>
              </a:rPr>
              <a:t>khoa</a:t>
            </a:r>
            <a:r>
              <a:rPr lang="en-US" sz="2400" dirty="0">
                <a:solidFill>
                  <a:schemeClr val="accent1">
                    <a:lumMod val="50000"/>
                  </a:schemeClr>
                </a:solidFill>
                <a:ea typeface="Cambria" panose="02040503050406030204" pitchFamily="18" charset="0"/>
              </a:rPr>
              <a:t> </a:t>
            </a:r>
            <a:r>
              <a:rPr lang="en-US" sz="2400" b="1" dirty="0" err="1">
                <a:solidFill>
                  <a:schemeClr val="accent1">
                    <a:lumMod val="50000"/>
                  </a:schemeClr>
                </a:solidFill>
                <a:ea typeface="Cambria" panose="02040503050406030204" pitchFamily="18" charset="0"/>
              </a:rPr>
              <a:t>Giáo</a:t>
            </a:r>
            <a:r>
              <a:rPr lang="en-US" sz="2400" b="1" dirty="0">
                <a:solidFill>
                  <a:schemeClr val="accent1">
                    <a:lumMod val="50000"/>
                  </a:schemeClr>
                </a:solidFill>
                <a:ea typeface="Cambria" panose="02040503050406030204" pitchFamily="18" charset="0"/>
              </a:rPr>
              <a:t> </a:t>
            </a:r>
            <a:r>
              <a:rPr lang="en-US" sz="2400" b="1" dirty="0" err="1">
                <a:solidFill>
                  <a:schemeClr val="accent1">
                    <a:lumMod val="50000"/>
                  </a:schemeClr>
                </a:solidFill>
                <a:ea typeface="Cambria" panose="02040503050406030204" pitchFamily="18" charset="0"/>
              </a:rPr>
              <a:t>dục</a:t>
            </a:r>
            <a:r>
              <a:rPr lang="en-US" sz="2400" b="1" dirty="0">
                <a:solidFill>
                  <a:schemeClr val="accent1">
                    <a:lumMod val="50000"/>
                  </a:schemeClr>
                </a:solidFill>
                <a:ea typeface="Cambria" panose="02040503050406030204" pitchFamily="18" charset="0"/>
              </a:rPr>
              <a:t> </a:t>
            </a:r>
            <a:r>
              <a:rPr lang="en-US" sz="2400" b="1" dirty="0" err="1">
                <a:solidFill>
                  <a:schemeClr val="accent1">
                    <a:lumMod val="50000"/>
                  </a:schemeClr>
                </a:solidFill>
              </a:rPr>
              <a:t>Thể</a:t>
            </a:r>
            <a:r>
              <a:rPr lang="en-US" sz="2400" b="1" dirty="0">
                <a:solidFill>
                  <a:schemeClr val="accent1">
                    <a:lumMod val="50000"/>
                  </a:schemeClr>
                </a:solidFill>
                <a:ea typeface="Cambria" panose="02040503050406030204" pitchFamily="18" charset="0"/>
              </a:rPr>
              <a:t> </a:t>
            </a:r>
            <a:r>
              <a:rPr lang="en-US" sz="2400" b="1" err="1">
                <a:solidFill>
                  <a:schemeClr val="accent1">
                    <a:lumMod val="50000"/>
                  </a:schemeClr>
                </a:solidFill>
                <a:ea typeface="Cambria" panose="02040503050406030204" pitchFamily="18" charset="0"/>
              </a:rPr>
              <a:t>chất</a:t>
            </a:r>
            <a:r>
              <a:rPr lang="en-US" sz="2400" b="1">
                <a:solidFill>
                  <a:schemeClr val="accent1">
                    <a:lumMod val="50000"/>
                  </a:schemeClr>
                </a:solidFill>
                <a:ea typeface="Cambria" panose="02040503050406030204" pitchFamily="18" charset="0"/>
              </a:rPr>
              <a:t> 4</a:t>
            </a:r>
            <a:r>
              <a:rPr lang="en-US" sz="2400">
                <a:solidFill>
                  <a:schemeClr val="accent1">
                    <a:lumMod val="50000"/>
                  </a:schemeClr>
                </a:solidFill>
                <a:ea typeface="Cambria" panose="02040503050406030204" pitchFamily="18" charset="0"/>
              </a:rPr>
              <a:t> </a:t>
            </a:r>
            <a:r>
              <a:rPr lang="en-US" sz="2400" dirty="0">
                <a:solidFill>
                  <a:schemeClr val="accent1">
                    <a:lumMod val="50000"/>
                  </a:schemeClr>
                </a:solidFill>
                <a:ea typeface="Cambria" panose="02040503050406030204" pitchFamily="18" charset="0"/>
              </a:rPr>
              <a:t>–</a:t>
            </a:r>
            <a:r>
              <a:rPr lang="en-US" sz="2400" b="1" dirty="0">
                <a:solidFill>
                  <a:schemeClr val="accent1">
                    <a:lumMod val="50000"/>
                  </a:schemeClr>
                </a:solidFill>
                <a:ea typeface="Cambria" panose="02040503050406030204" pitchFamily="18" charset="0"/>
              </a:rPr>
              <a:t> </a:t>
            </a:r>
            <a:r>
              <a:rPr lang="en-US" sz="2400" b="1" dirty="0" err="1">
                <a:solidFill>
                  <a:schemeClr val="accent1">
                    <a:lumMod val="50000"/>
                  </a:schemeClr>
                </a:solidFill>
              </a:rPr>
              <a:t>Chân</a:t>
            </a:r>
            <a:r>
              <a:rPr lang="en-US" sz="2400" b="1" dirty="0">
                <a:solidFill>
                  <a:schemeClr val="accent1">
                    <a:lumMod val="50000"/>
                  </a:schemeClr>
                </a:solidFill>
              </a:rPr>
              <a:t> </a:t>
            </a:r>
            <a:r>
              <a:rPr lang="en-US" sz="2400" b="1" dirty="0" err="1">
                <a:solidFill>
                  <a:schemeClr val="accent1">
                    <a:lumMod val="50000"/>
                  </a:schemeClr>
                </a:solidFill>
              </a:rPr>
              <a:t>Trời</a:t>
            </a:r>
            <a:r>
              <a:rPr lang="en-US" sz="2400" b="1" dirty="0">
                <a:solidFill>
                  <a:schemeClr val="accent1">
                    <a:lumMod val="50000"/>
                  </a:schemeClr>
                </a:solidFill>
              </a:rPr>
              <a:t> </a:t>
            </a:r>
            <a:r>
              <a:rPr lang="en-US" sz="2400" b="1" dirty="0" err="1">
                <a:solidFill>
                  <a:schemeClr val="accent1">
                    <a:lumMod val="50000"/>
                  </a:schemeClr>
                </a:solidFill>
              </a:rPr>
              <a:t>Sáng</a:t>
            </a:r>
            <a:r>
              <a:rPr lang="en-US" sz="2400" b="1" dirty="0">
                <a:solidFill>
                  <a:schemeClr val="accent1">
                    <a:lumMod val="50000"/>
                  </a:schemeClr>
                </a:solidFill>
              </a:rPr>
              <a:t> </a:t>
            </a:r>
            <a:r>
              <a:rPr lang="en-US" sz="2400" b="1" dirty="0" err="1">
                <a:solidFill>
                  <a:schemeClr val="accent1">
                    <a:lumMod val="50000"/>
                  </a:schemeClr>
                </a:solidFill>
              </a:rPr>
              <a:t>Tạo</a:t>
            </a:r>
            <a:endParaRPr lang="en-US" sz="2400" dirty="0">
              <a:solidFill>
                <a:schemeClr val="accent1">
                  <a:lumMod val="50000"/>
                </a:schemeClr>
              </a:solidFill>
              <a:ea typeface="Cambria" panose="02040503050406030204" pitchFamily="18" charset="0"/>
            </a:endParaRPr>
          </a:p>
          <a:p>
            <a:pPr algn="just"/>
            <a:r>
              <a:rPr lang="en-US" sz="2400" dirty="0">
                <a:solidFill>
                  <a:schemeClr val="accent1">
                    <a:lumMod val="50000"/>
                  </a:schemeClr>
                </a:solidFill>
              </a:rPr>
              <a:t> </a:t>
            </a:r>
            <a:r>
              <a:rPr lang="en-US" sz="2400" dirty="0" err="1">
                <a:solidFill>
                  <a:schemeClr val="accent1">
                    <a:lumMod val="50000"/>
                  </a:schemeClr>
                </a:solidFill>
              </a:rPr>
              <a:t>Hình</a:t>
            </a:r>
            <a:r>
              <a:rPr lang="en-US" sz="2400" dirty="0">
                <a:solidFill>
                  <a:schemeClr val="accent1">
                    <a:lumMod val="50000"/>
                  </a:schemeClr>
                </a:solidFill>
              </a:rPr>
              <a:t> </a:t>
            </a:r>
            <a:r>
              <a:rPr lang="en-US" sz="2400" dirty="0" err="1">
                <a:solidFill>
                  <a:schemeClr val="accent1">
                    <a:lumMod val="50000"/>
                  </a:schemeClr>
                </a:solidFill>
              </a:rPr>
              <a:t>thức</a:t>
            </a:r>
            <a:r>
              <a:rPr lang="en-US" sz="2400" dirty="0">
                <a:solidFill>
                  <a:schemeClr val="accent1">
                    <a:lumMod val="50000"/>
                  </a:schemeClr>
                </a:solidFill>
              </a:rPr>
              <a:t> </a:t>
            </a:r>
            <a:r>
              <a:rPr lang="en-US" sz="2400" dirty="0" err="1">
                <a:solidFill>
                  <a:schemeClr val="accent1">
                    <a:lumMod val="50000"/>
                  </a:schemeClr>
                </a:solidFill>
              </a:rPr>
              <a:t>trình</a:t>
            </a:r>
            <a:r>
              <a:rPr lang="en-US" sz="2400" dirty="0">
                <a:solidFill>
                  <a:schemeClr val="accent1">
                    <a:lumMod val="50000"/>
                  </a:schemeClr>
                </a:solidFill>
              </a:rPr>
              <a:t> </a:t>
            </a:r>
            <a:r>
              <a:rPr lang="en-US" sz="2400" dirty="0" err="1">
                <a:solidFill>
                  <a:schemeClr val="accent1">
                    <a:lumMod val="50000"/>
                  </a:schemeClr>
                </a:solidFill>
              </a:rPr>
              <a:t>bày</a:t>
            </a:r>
            <a:r>
              <a:rPr lang="en-US" sz="2400" dirty="0">
                <a:solidFill>
                  <a:schemeClr val="accent1">
                    <a:lumMod val="50000"/>
                  </a:schemeClr>
                </a:solidFill>
              </a:rPr>
              <a:t> </a:t>
            </a:r>
            <a:r>
              <a:rPr lang="en-US" sz="2400" dirty="0" err="1">
                <a:solidFill>
                  <a:schemeClr val="accent1">
                    <a:lumMod val="50000"/>
                  </a:schemeClr>
                </a:solidFill>
              </a:rPr>
              <a:t>đẹp</a:t>
            </a:r>
            <a:r>
              <a:rPr lang="en-US" sz="2400" dirty="0">
                <a:solidFill>
                  <a:schemeClr val="accent1">
                    <a:lumMod val="50000"/>
                  </a:schemeClr>
                </a:solidFill>
              </a:rPr>
              <a:t> </a:t>
            </a:r>
            <a:r>
              <a:rPr lang="en-US" sz="2400" dirty="0" err="1">
                <a:solidFill>
                  <a:schemeClr val="accent1">
                    <a:lumMod val="50000"/>
                  </a:schemeClr>
                </a:solidFill>
              </a:rPr>
              <a:t>mắt</a:t>
            </a:r>
            <a:r>
              <a:rPr lang="en-US" sz="2400" dirty="0">
                <a:solidFill>
                  <a:schemeClr val="accent1">
                    <a:lumMod val="50000"/>
                  </a:schemeClr>
                </a:solidFill>
              </a:rPr>
              <a:t> </a:t>
            </a:r>
            <a:r>
              <a:rPr lang="en-US" sz="2400" dirty="0" err="1">
                <a:solidFill>
                  <a:schemeClr val="accent1">
                    <a:lumMod val="50000"/>
                  </a:schemeClr>
                </a:solidFill>
              </a:rPr>
              <a:t>với</a:t>
            </a:r>
            <a:r>
              <a:rPr lang="en-US" sz="2400" dirty="0">
                <a:solidFill>
                  <a:schemeClr val="accent1">
                    <a:lumMod val="50000"/>
                  </a:schemeClr>
                </a:solidFill>
              </a:rPr>
              <a:t> </a:t>
            </a:r>
            <a:r>
              <a:rPr lang="en-US" sz="2400" dirty="0" err="1">
                <a:solidFill>
                  <a:schemeClr val="accent1">
                    <a:lumMod val="50000"/>
                  </a:schemeClr>
                </a:solidFill>
              </a:rPr>
              <a:t>những</a:t>
            </a:r>
            <a:r>
              <a:rPr lang="en-US" sz="2400" dirty="0">
                <a:solidFill>
                  <a:schemeClr val="accent1">
                    <a:lumMod val="50000"/>
                  </a:schemeClr>
                </a:solidFill>
              </a:rPr>
              <a:t> </a:t>
            </a:r>
            <a:r>
              <a:rPr lang="en-US" sz="2400" dirty="0" err="1">
                <a:solidFill>
                  <a:schemeClr val="accent1">
                    <a:lumMod val="50000"/>
                  </a:schemeClr>
                </a:solidFill>
              </a:rPr>
              <a:t>hình</a:t>
            </a:r>
            <a:r>
              <a:rPr lang="en-US" sz="2400" dirty="0">
                <a:solidFill>
                  <a:schemeClr val="accent1">
                    <a:lumMod val="50000"/>
                  </a:schemeClr>
                </a:solidFill>
              </a:rPr>
              <a:t> </a:t>
            </a:r>
            <a:r>
              <a:rPr lang="en-US" sz="2400" dirty="0" err="1">
                <a:solidFill>
                  <a:schemeClr val="accent1">
                    <a:lumMod val="50000"/>
                  </a:schemeClr>
                </a:solidFill>
              </a:rPr>
              <a:t>ảnh</a:t>
            </a:r>
            <a:r>
              <a:rPr lang="en-US" sz="2400" dirty="0">
                <a:solidFill>
                  <a:schemeClr val="accent1">
                    <a:lumMod val="50000"/>
                  </a:schemeClr>
                </a:solidFill>
              </a:rPr>
              <a:t> </a:t>
            </a:r>
            <a:r>
              <a:rPr lang="en-US" sz="2400" dirty="0" err="1">
                <a:solidFill>
                  <a:schemeClr val="accent1">
                    <a:lumMod val="50000"/>
                  </a:schemeClr>
                </a:solidFill>
              </a:rPr>
              <a:t>minh</a:t>
            </a:r>
            <a:r>
              <a:rPr lang="en-US" sz="2400" dirty="0">
                <a:solidFill>
                  <a:schemeClr val="accent1">
                    <a:lumMod val="50000"/>
                  </a:schemeClr>
                </a:solidFill>
              </a:rPr>
              <a:t> </a:t>
            </a:r>
            <a:r>
              <a:rPr lang="en-US" sz="2400" dirty="0" err="1">
                <a:solidFill>
                  <a:schemeClr val="accent1">
                    <a:lumMod val="50000"/>
                  </a:schemeClr>
                </a:solidFill>
              </a:rPr>
              <a:t>hoạ</a:t>
            </a:r>
            <a:r>
              <a:rPr lang="en-US" sz="2400" dirty="0">
                <a:solidFill>
                  <a:schemeClr val="accent1">
                    <a:lumMod val="50000"/>
                  </a:schemeClr>
                </a:solidFill>
              </a:rPr>
              <a:t> </a:t>
            </a:r>
            <a:r>
              <a:rPr lang="en-US" sz="2400" dirty="0" err="1">
                <a:solidFill>
                  <a:schemeClr val="accent1">
                    <a:lumMod val="50000"/>
                  </a:schemeClr>
                </a:solidFill>
              </a:rPr>
              <a:t>sinh</a:t>
            </a:r>
            <a:r>
              <a:rPr lang="en-US" sz="2400" dirty="0">
                <a:solidFill>
                  <a:schemeClr val="accent1">
                    <a:lumMod val="50000"/>
                  </a:schemeClr>
                </a:solidFill>
              </a:rPr>
              <a:t> </a:t>
            </a:r>
            <a:r>
              <a:rPr lang="en-US" sz="2400" dirty="0" err="1">
                <a:solidFill>
                  <a:schemeClr val="accent1">
                    <a:lumMod val="50000"/>
                  </a:schemeClr>
                </a:solidFill>
              </a:rPr>
              <a:t>động</a:t>
            </a:r>
            <a:r>
              <a:rPr lang="en-US" sz="2400" dirty="0">
                <a:solidFill>
                  <a:schemeClr val="accent1">
                    <a:lumMod val="50000"/>
                  </a:schemeClr>
                </a:solidFill>
              </a:rPr>
              <a:t>, </a:t>
            </a:r>
            <a:r>
              <a:rPr lang="en-US" sz="2400" dirty="0" err="1">
                <a:solidFill>
                  <a:schemeClr val="accent1">
                    <a:lumMod val="50000"/>
                  </a:schemeClr>
                </a:solidFill>
              </a:rPr>
              <a:t>nhiều</a:t>
            </a:r>
            <a:r>
              <a:rPr lang="en-US" sz="2400" dirty="0">
                <a:solidFill>
                  <a:schemeClr val="accent1">
                    <a:lumMod val="50000"/>
                  </a:schemeClr>
                </a:solidFill>
              </a:rPr>
              <a:t> </a:t>
            </a:r>
            <a:r>
              <a:rPr lang="en-US" sz="2400" dirty="0" err="1">
                <a:solidFill>
                  <a:schemeClr val="accent1">
                    <a:lumMod val="50000"/>
                  </a:schemeClr>
                </a:solidFill>
              </a:rPr>
              <a:t>màu</a:t>
            </a:r>
            <a:r>
              <a:rPr lang="en-US" sz="2400" dirty="0">
                <a:solidFill>
                  <a:schemeClr val="accent1">
                    <a:lumMod val="50000"/>
                  </a:schemeClr>
                </a:solidFill>
              </a:rPr>
              <a:t> </a:t>
            </a:r>
            <a:r>
              <a:rPr lang="en-US" sz="2400" dirty="0" err="1">
                <a:solidFill>
                  <a:schemeClr val="accent1">
                    <a:lumMod val="50000"/>
                  </a:schemeClr>
                </a:solidFill>
              </a:rPr>
              <a:t>sắc</a:t>
            </a:r>
            <a:r>
              <a:rPr lang="en-US" sz="2400" dirty="0">
                <a:solidFill>
                  <a:schemeClr val="accent1">
                    <a:lumMod val="50000"/>
                  </a:schemeClr>
                </a:solidFill>
              </a:rPr>
              <a:t>.</a:t>
            </a:r>
          </a:p>
          <a:p>
            <a:pPr algn="just"/>
            <a:r>
              <a:rPr lang="en-US" sz="2400" dirty="0" err="1">
                <a:solidFill>
                  <a:schemeClr val="accent1">
                    <a:lumMod val="50000"/>
                  </a:schemeClr>
                </a:solidFill>
              </a:rPr>
              <a:t>Cung</a:t>
            </a:r>
            <a:r>
              <a:rPr lang="en-US" sz="2400" dirty="0">
                <a:solidFill>
                  <a:schemeClr val="accent1">
                    <a:lumMod val="50000"/>
                  </a:schemeClr>
                </a:solidFill>
              </a:rPr>
              <a:t> </a:t>
            </a:r>
            <a:r>
              <a:rPr lang="en-US" sz="2400" dirty="0" err="1">
                <a:solidFill>
                  <a:schemeClr val="accent1">
                    <a:lumMod val="50000"/>
                  </a:schemeClr>
                </a:solidFill>
              </a:rPr>
              <a:t>cấp</a:t>
            </a:r>
            <a:r>
              <a:rPr lang="en-US" sz="2400" dirty="0">
                <a:solidFill>
                  <a:schemeClr val="accent1">
                    <a:lumMod val="50000"/>
                  </a:schemeClr>
                </a:solidFill>
              </a:rPr>
              <a:t>  </a:t>
            </a:r>
            <a:r>
              <a:rPr lang="en-US" sz="2400" dirty="0" err="1">
                <a:solidFill>
                  <a:schemeClr val="accent1">
                    <a:lumMod val="50000"/>
                  </a:schemeClr>
                </a:solidFill>
              </a:rPr>
              <a:t>nội</a:t>
            </a:r>
            <a:r>
              <a:rPr lang="en-US" sz="2400" dirty="0">
                <a:solidFill>
                  <a:schemeClr val="accent1">
                    <a:lumMod val="50000"/>
                  </a:schemeClr>
                </a:solidFill>
              </a:rPr>
              <a:t> dung </a:t>
            </a:r>
            <a:r>
              <a:rPr lang="en-US" sz="2400" dirty="0" err="1">
                <a:solidFill>
                  <a:schemeClr val="accent1">
                    <a:lumMod val="50000"/>
                  </a:schemeClr>
                </a:solidFill>
              </a:rPr>
              <a:t>phù</a:t>
            </a:r>
            <a:r>
              <a:rPr lang="en-US" sz="2400" dirty="0">
                <a:solidFill>
                  <a:schemeClr val="accent1">
                    <a:lumMod val="50000"/>
                  </a:schemeClr>
                </a:solidFill>
              </a:rPr>
              <a:t> </a:t>
            </a:r>
            <a:r>
              <a:rPr lang="en-US" sz="2400" dirty="0" err="1">
                <a:solidFill>
                  <a:schemeClr val="accent1">
                    <a:lumMod val="50000"/>
                  </a:schemeClr>
                </a:solidFill>
              </a:rPr>
              <a:t>hợp</a:t>
            </a:r>
            <a:r>
              <a:rPr lang="en-US" sz="2400" dirty="0">
                <a:solidFill>
                  <a:schemeClr val="accent1">
                    <a:lumMod val="50000"/>
                  </a:schemeClr>
                </a:solidFill>
              </a:rPr>
              <a:t> </a:t>
            </a:r>
            <a:r>
              <a:rPr lang="en-US" sz="2400" dirty="0" err="1">
                <a:solidFill>
                  <a:schemeClr val="accent1">
                    <a:lumMod val="50000"/>
                  </a:schemeClr>
                </a:solidFill>
              </a:rPr>
              <a:t>để</a:t>
            </a:r>
            <a:r>
              <a:rPr lang="en-US" sz="2400" dirty="0">
                <a:solidFill>
                  <a:schemeClr val="accent1">
                    <a:lumMod val="50000"/>
                  </a:schemeClr>
                </a:solidFill>
              </a:rPr>
              <a:t> </a:t>
            </a:r>
            <a:r>
              <a:rPr lang="en-US" sz="2400" dirty="0" err="1">
                <a:solidFill>
                  <a:schemeClr val="accent1">
                    <a:lumMod val="50000"/>
                  </a:schemeClr>
                </a:solidFill>
              </a:rPr>
              <a:t>đáp</a:t>
            </a:r>
            <a:r>
              <a:rPr lang="en-US" sz="2400" dirty="0">
                <a:solidFill>
                  <a:schemeClr val="accent1">
                    <a:lumMod val="50000"/>
                  </a:schemeClr>
                </a:solidFill>
              </a:rPr>
              <a:t> </a:t>
            </a:r>
            <a:r>
              <a:rPr lang="en-US" sz="2400" dirty="0" err="1">
                <a:solidFill>
                  <a:schemeClr val="accent1">
                    <a:lumMod val="50000"/>
                  </a:schemeClr>
                </a:solidFill>
              </a:rPr>
              <a:t>ứng</a:t>
            </a:r>
            <a:r>
              <a:rPr lang="en-US" sz="2400" dirty="0">
                <a:solidFill>
                  <a:schemeClr val="accent1">
                    <a:lumMod val="50000"/>
                  </a:schemeClr>
                </a:solidFill>
              </a:rPr>
              <a:t> </a:t>
            </a:r>
            <a:r>
              <a:rPr lang="en-US" sz="2400" dirty="0" err="1">
                <a:solidFill>
                  <a:schemeClr val="accent1">
                    <a:lumMod val="50000"/>
                  </a:schemeClr>
                </a:solidFill>
              </a:rPr>
              <a:t>việc</a:t>
            </a:r>
            <a:r>
              <a:rPr lang="en-US" sz="2400" dirty="0">
                <a:solidFill>
                  <a:schemeClr val="accent1">
                    <a:lumMod val="50000"/>
                  </a:schemeClr>
                </a:solidFill>
              </a:rPr>
              <a:t> </a:t>
            </a:r>
            <a:r>
              <a:rPr lang="en-US" sz="2400" dirty="0" err="1">
                <a:solidFill>
                  <a:schemeClr val="accent1">
                    <a:lumMod val="50000"/>
                  </a:schemeClr>
                </a:solidFill>
              </a:rPr>
              <a:t>hình</a:t>
            </a:r>
            <a:r>
              <a:rPr lang="en-US" sz="2400" dirty="0">
                <a:solidFill>
                  <a:schemeClr val="accent1">
                    <a:lumMod val="50000"/>
                  </a:schemeClr>
                </a:solidFill>
              </a:rPr>
              <a:t> </a:t>
            </a:r>
            <a:r>
              <a:rPr lang="en-US" sz="2400" dirty="0" err="1">
                <a:solidFill>
                  <a:schemeClr val="accent1">
                    <a:lumMod val="50000"/>
                  </a:schemeClr>
                </a:solidFill>
              </a:rPr>
              <a:t>thành</a:t>
            </a:r>
            <a:r>
              <a:rPr lang="en-US" sz="2400" dirty="0">
                <a:solidFill>
                  <a:schemeClr val="accent1">
                    <a:lumMod val="50000"/>
                  </a:schemeClr>
                </a:solidFill>
              </a:rPr>
              <a:t> </a:t>
            </a:r>
            <a:r>
              <a:rPr lang="en-US" sz="2400" dirty="0" err="1">
                <a:solidFill>
                  <a:schemeClr val="accent1">
                    <a:lumMod val="50000"/>
                  </a:schemeClr>
                </a:solidFill>
              </a:rPr>
              <a:t>và</a:t>
            </a:r>
            <a:r>
              <a:rPr lang="en-US" sz="2400" dirty="0">
                <a:solidFill>
                  <a:schemeClr val="accent1">
                    <a:lumMod val="50000"/>
                  </a:schemeClr>
                </a:solidFill>
              </a:rPr>
              <a:t> </a:t>
            </a:r>
            <a:r>
              <a:rPr lang="en-US" sz="2400" dirty="0" err="1">
                <a:solidFill>
                  <a:schemeClr val="accent1">
                    <a:lumMod val="50000"/>
                  </a:schemeClr>
                </a:solidFill>
              </a:rPr>
              <a:t>phát</a:t>
            </a:r>
            <a:r>
              <a:rPr lang="en-US" sz="2400" dirty="0">
                <a:solidFill>
                  <a:schemeClr val="accent1">
                    <a:lumMod val="50000"/>
                  </a:schemeClr>
                </a:solidFill>
              </a:rPr>
              <a:t> </a:t>
            </a:r>
            <a:r>
              <a:rPr lang="en-US" sz="2400" dirty="0" err="1">
                <a:solidFill>
                  <a:schemeClr val="accent1">
                    <a:lumMod val="50000"/>
                  </a:schemeClr>
                </a:solidFill>
              </a:rPr>
              <a:t>triển</a:t>
            </a:r>
            <a:r>
              <a:rPr lang="en-US" sz="2400" dirty="0">
                <a:solidFill>
                  <a:schemeClr val="accent1">
                    <a:lumMod val="50000"/>
                  </a:schemeClr>
                </a:solidFill>
              </a:rPr>
              <a:t> </a:t>
            </a:r>
            <a:r>
              <a:rPr lang="en-US" sz="2400" dirty="0" err="1">
                <a:solidFill>
                  <a:schemeClr val="accent1">
                    <a:lumMod val="50000"/>
                  </a:schemeClr>
                </a:solidFill>
              </a:rPr>
              <a:t>năng</a:t>
            </a:r>
            <a:r>
              <a:rPr lang="en-US" sz="2400" dirty="0">
                <a:solidFill>
                  <a:schemeClr val="accent1">
                    <a:lumMod val="50000"/>
                  </a:schemeClr>
                </a:solidFill>
              </a:rPr>
              <a:t> </a:t>
            </a:r>
            <a:r>
              <a:rPr lang="en-US" sz="2400" dirty="0" err="1">
                <a:solidFill>
                  <a:schemeClr val="accent1">
                    <a:lumMod val="50000"/>
                  </a:schemeClr>
                </a:solidFill>
              </a:rPr>
              <a:t>lực</a:t>
            </a:r>
            <a:r>
              <a:rPr lang="en-US" sz="2400" dirty="0">
                <a:solidFill>
                  <a:schemeClr val="accent1">
                    <a:lumMod val="50000"/>
                  </a:schemeClr>
                </a:solidFill>
              </a:rPr>
              <a:t> </a:t>
            </a:r>
            <a:r>
              <a:rPr lang="en-US" sz="2400" dirty="0" err="1">
                <a:solidFill>
                  <a:schemeClr val="accent1">
                    <a:lumMod val="50000"/>
                  </a:schemeClr>
                </a:solidFill>
              </a:rPr>
              <a:t>ở</a:t>
            </a:r>
            <a:r>
              <a:rPr lang="en-US" sz="2400" dirty="0">
                <a:solidFill>
                  <a:schemeClr val="accent1">
                    <a:lumMod val="50000"/>
                  </a:schemeClr>
                </a:solidFill>
              </a:rPr>
              <a:t> </a:t>
            </a:r>
            <a:r>
              <a:rPr lang="en-US" sz="2400" dirty="0" err="1">
                <a:solidFill>
                  <a:schemeClr val="accent1">
                    <a:lumMod val="50000"/>
                  </a:schemeClr>
                </a:solidFill>
              </a:rPr>
              <a:t>học</a:t>
            </a:r>
            <a:r>
              <a:rPr lang="en-US" sz="2400" dirty="0">
                <a:solidFill>
                  <a:schemeClr val="accent1">
                    <a:lumMod val="50000"/>
                  </a:schemeClr>
                </a:solidFill>
              </a:rPr>
              <a:t> </a:t>
            </a:r>
            <a:r>
              <a:rPr lang="en-US" sz="2400" dirty="0" err="1">
                <a:solidFill>
                  <a:schemeClr val="accent1">
                    <a:lumMod val="50000"/>
                  </a:schemeClr>
                </a:solidFill>
              </a:rPr>
              <a:t>sinh</a:t>
            </a:r>
            <a:r>
              <a:rPr lang="en-US" sz="2400" dirty="0">
                <a:solidFill>
                  <a:schemeClr val="accent1">
                    <a:lumMod val="50000"/>
                  </a:schemeClr>
                </a:solidFill>
              </a:rPr>
              <a:t>.</a:t>
            </a:r>
          </a:p>
          <a:p>
            <a:pPr algn="just"/>
            <a:r>
              <a:rPr lang="en-US" sz="2400" dirty="0" err="1">
                <a:solidFill>
                  <a:schemeClr val="accent1">
                    <a:lumMod val="50000"/>
                  </a:schemeClr>
                </a:solidFill>
              </a:rPr>
              <a:t>Cung</a:t>
            </a:r>
            <a:r>
              <a:rPr lang="en-US" sz="2400" dirty="0">
                <a:solidFill>
                  <a:schemeClr val="accent1">
                    <a:lumMod val="50000"/>
                  </a:schemeClr>
                </a:solidFill>
              </a:rPr>
              <a:t> </a:t>
            </a:r>
            <a:r>
              <a:rPr lang="en-US" sz="2400" dirty="0" err="1">
                <a:solidFill>
                  <a:schemeClr val="accent1">
                    <a:lumMod val="50000"/>
                  </a:schemeClr>
                </a:solidFill>
              </a:rPr>
              <a:t>cấp</a:t>
            </a:r>
            <a:r>
              <a:rPr lang="en-US" sz="2400" dirty="0">
                <a:solidFill>
                  <a:schemeClr val="accent1">
                    <a:lumMod val="50000"/>
                  </a:schemeClr>
                </a:solidFill>
              </a:rPr>
              <a:t> </a:t>
            </a:r>
            <a:r>
              <a:rPr lang="en-US" sz="2400" dirty="0" err="1">
                <a:solidFill>
                  <a:schemeClr val="accent1">
                    <a:lumMod val="50000"/>
                  </a:schemeClr>
                </a:solidFill>
              </a:rPr>
              <a:t>hai</a:t>
            </a:r>
            <a:r>
              <a:rPr lang="en-US" sz="2400" dirty="0">
                <a:solidFill>
                  <a:schemeClr val="accent1">
                    <a:lumMod val="50000"/>
                  </a:schemeClr>
                </a:solidFill>
              </a:rPr>
              <a:t> </a:t>
            </a:r>
            <a:r>
              <a:rPr lang="en-US" sz="2400" dirty="0" err="1">
                <a:solidFill>
                  <a:schemeClr val="accent1">
                    <a:lumMod val="50000"/>
                  </a:schemeClr>
                </a:solidFill>
              </a:rPr>
              <a:t>môn</a:t>
            </a:r>
            <a:r>
              <a:rPr lang="en-US" sz="2400" dirty="0">
                <a:solidFill>
                  <a:schemeClr val="accent1">
                    <a:lumMod val="50000"/>
                  </a:schemeClr>
                </a:solidFill>
              </a:rPr>
              <a:t> </a:t>
            </a:r>
            <a:r>
              <a:rPr lang="en-US" sz="2400" dirty="0" err="1">
                <a:solidFill>
                  <a:schemeClr val="accent1">
                    <a:lumMod val="50000"/>
                  </a:schemeClr>
                </a:solidFill>
              </a:rPr>
              <a:t>Thể</a:t>
            </a:r>
            <a:r>
              <a:rPr lang="en-US" sz="2400" dirty="0">
                <a:solidFill>
                  <a:schemeClr val="accent1">
                    <a:lumMod val="50000"/>
                  </a:schemeClr>
                </a:solidFill>
              </a:rPr>
              <a:t> </a:t>
            </a:r>
            <a:r>
              <a:rPr lang="en-US" sz="2400" dirty="0" err="1">
                <a:solidFill>
                  <a:schemeClr val="accent1">
                    <a:lumMod val="50000"/>
                  </a:schemeClr>
                </a:solidFill>
              </a:rPr>
              <a:t>thao</a:t>
            </a:r>
            <a:r>
              <a:rPr lang="en-US" sz="2400" dirty="0">
                <a:solidFill>
                  <a:schemeClr val="accent1">
                    <a:lumMod val="50000"/>
                  </a:schemeClr>
                </a:solidFill>
              </a:rPr>
              <a:t> </a:t>
            </a:r>
            <a:r>
              <a:rPr lang="en-US" sz="2400" dirty="0" err="1">
                <a:solidFill>
                  <a:schemeClr val="accent1">
                    <a:lumMod val="50000"/>
                  </a:schemeClr>
                </a:solidFill>
              </a:rPr>
              <a:t>tự</a:t>
            </a:r>
            <a:r>
              <a:rPr lang="en-US" sz="2400" dirty="0">
                <a:solidFill>
                  <a:schemeClr val="accent1">
                    <a:lumMod val="50000"/>
                  </a:schemeClr>
                </a:solidFill>
              </a:rPr>
              <a:t> </a:t>
            </a:r>
            <a:r>
              <a:rPr lang="en-US" sz="2400" dirty="0" err="1">
                <a:solidFill>
                  <a:schemeClr val="accent1">
                    <a:lumMod val="50000"/>
                  </a:schemeClr>
                </a:solidFill>
              </a:rPr>
              <a:t>chọn</a:t>
            </a:r>
            <a:r>
              <a:rPr lang="en-US" sz="2400" dirty="0">
                <a:solidFill>
                  <a:schemeClr val="accent1">
                    <a:lumMod val="50000"/>
                  </a:schemeClr>
                </a:solidFill>
              </a:rPr>
              <a:t> </a:t>
            </a:r>
            <a:r>
              <a:rPr lang="en-US" sz="2400" dirty="0" err="1">
                <a:solidFill>
                  <a:schemeClr val="accent1">
                    <a:lumMod val="50000"/>
                  </a:schemeClr>
                </a:solidFill>
              </a:rPr>
              <a:t>là</a:t>
            </a:r>
            <a:r>
              <a:rPr lang="en-US" sz="2400" dirty="0">
                <a:solidFill>
                  <a:schemeClr val="accent1">
                    <a:lumMod val="50000"/>
                  </a:schemeClr>
                </a:solidFill>
              </a:rPr>
              <a:t> </a:t>
            </a:r>
            <a:r>
              <a:rPr lang="en-US" sz="2400" dirty="0" err="1">
                <a:solidFill>
                  <a:schemeClr val="accent1">
                    <a:lumMod val="50000"/>
                  </a:schemeClr>
                </a:solidFill>
              </a:rPr>
              <a:t>Thể</a:t>
            </a:r>
            <a:r>
              <a:rPr lang="en-US" sz="2400" dirty="0">
                <a:solidFill>
                  <a:schemeClr val="accent1">
                    <a:lumMod val="50000"/>
                  </a:schemeClr>
                </a:solidFill>
              </a:rPr>
              <a:t> </a:t>
            </a:r>
            <a:r>
              <a:rPr lang="en-US" sz="2400" dirty="0" err="1">
                <a:solidFill>
                  <a:schemeClr val="accent1">
                    <a:lumMod val="50000"/>
                  </a:schemeClr>
                </a:solidFill>
              </a:rPr>
              <a:t>dục</a:t>
            </a:r>
            <a:r>
              <a:rPr lang="en-US" sz="2400" dirty="0">
                <a:solidFill>
                  <a:schemeClr val="accent1">
                    <a:lumMod val="50000"/>
                  </a:schemeClr>
                </a:solidFill>
              </a:rPr>
              <a:t> </a:t>
            </a:r>
            <a:r>
              <a:rPr lang="en-US" sz="2400" dirty="0" err="1">
                <a:solidFill>
                  <a:schemeClr val="accent1">
                    <a:lumMod val="50000"/>
                  </a:schemeClr>
                </a:solidFill>
              </a:rPr>
              <a:t>nhịp</a:t>
            </a:r>
            <a:r>
              <a:rPr lang="en-US" sz="2400" dirty="0">
                <a:solidFill>
                  <a:schemeClr val="accent1">
                    <a:lumMod val="50000"/>
                  </a:schemeClr>
                </a:solidFill>
              </a:rPr>
              <a:t> </a:t>
            </a:r>
            <a:r>
              <a:rPr lang="en-US" sz="2400" dirty="0" err="1">
                <a:solidFill>
                  <a:schemeClr val="accent1">
                    <a:lumMod val="50000"/>
                  </a:schemeClr>
                </a:solidFill>
              </a:rPr>
              <a:t>điệu</a:t>
            </a:r>
            <a:r>
              <a:rPr lang="en-US" sz="2400" dirty="0">
                <a:solidFill>
                  <a:schemeClr val="accent1">
                    <a:lumMod val="50000"/>
                  </a:schemeClr>
                </a:solidFill>
              </a:rPr>
              <a:t> </a:t>
            </a:r>
            <a:r>
              <a:rPr lang="en-US" sz="2400" dirty="0" err="1">
                <a:solidFill>
                  <a:schemeClr val="accent1">
                    <a:lumMod val="50000"/>
                  </a:schemeClr>
                </a:solidFill>
              </a:rPr>
              <a:t>và</a:t>
            </a:r>
            <a:r>
              <a:rPr lang="en-US" sz="2400" dirty="0">
                <a:solidFill>
                  <a:schemeClr val="accent1">
                    <a:lumMod val="50000"/>
                  </a:schemeClr>
                </a:solidFill>
              </a:rPr>
              <a:t> </a:t>
            </a:r>
            <a:r>
              <a:rPr lang="en-US" sz="2400" dirty="0" err="1">
                <a:solidFill>
                  <a:schemeClr val="accent1">
                    <a:lumMod val="50000"/>
                  </a:schemeClr>
                </a:solidFill>
              </a:rPr>
              <a:t>Bóng</a:t>
            </a:r>
            <a:r>
              <a:rPr lang="en-US" sz="2400" dirty="0">
                <a:solidFill>
                  <a:schemeClr val="accent1">
                    <a:lumMod val="50000"/>
                  </a:schemeClr>
                </a:solidFill>
              </a:rPr>
              <a:t> </a:t>
            </a:r>
            <a:r>
              <a:rPr lang="en-US" sz="2400" dirty="0" err="1">
                <a:solidFill>
                  <a:schemeClr val="accent1">
                    <a:lumMod val="50000"/>
                  </a:schemeClr>
                </a:solidFill>
              </a:rPr>
              <a:t>đá</a:t>
            </a:r>
            <a:r>
              <a:rPr lang="en-US" sz="2400" dirty="0">
                <a:solidFill>
                  <a:schemeClr val="accent1">
                    <a:lumMod val="50000"/>
                  </a:schemeClr>
                </a:solidFill>
              </a:rPr>
              <a:t>.</a:t>
            </a:r>
          </a:p>
          <a:p>
            <a:pPr algn="just"/>
            <a:r>
              <a:rPr lang="en-US" sz="2400" dirty="0" err="1">
                <a:solidFill>
                  <a:schemeClr val="accent1">
                    <a:lumMod val="50000"/>
                  </a:schemeClr>
                </a:solidFill>
              </a:rPr>
              <a:t>Thể</a:t>
            </a:r>
            <a:r>
              <a:rPr lang="en-US" sz="2400" dirty="0">
                <a:solidFill>
                  <a:schemeClr val="accent1">
                    <a:lumMod val="50000"/>
                  </a:schemeClr>
                </a:solidFill>
              </a:rPr>
              <a:t> </a:t>
            </a:r>
            <a:r>
              <a:rPr lang="en-US" sz="2400" dirty="0" err="1">
                <a:solidFill>
                  <a:schemeClr val="accent1">
                    <a:lumMod val="50000"/>
                  </a:schemeClr>
                </a:solidFill>
              </a:rPr>
              <a:t>hiện</a:t>
            </a:r>
            <a:r>
              <a:rPr lang="en-US" sz="2400" dirty="0">
                <a:solidFill>
                  <a:schemeClr val="accent1">
                    <a:lumMod val="50000"/>
                  </a:schemeClr>
                </a:solidFill>
              </a:rPr>
              <a:t> </a:t>
            </a:r>
            <a:r>
              <a:rPr lang="en-US" sz="2400" dirty="0" err="1">
                <a:solidFill>
                  <a:schemeClr val="accent1">
                    <a:lumMod val="50000"/>
                  </a:schemeClr>
                </a:solidFill>
              </a:rPr>
              <a:t>đ</a:t>
            </a:r>
            <a:r>
              <a:rPr lang="vi-VN" sz="2400" dirty="0">
                <a:solidFill>
                  <a:schemeClr val="accent1">
                    <a:lumMod val="50000"/>
                  </a:schemeClr>
                </a:solidFill>
              </a:rPr>
              <a:t>ư</a:t>
            </a:r>
            <a:r>
              <a:rPr lang="en-US" sz="2400" dirty="0" err="1">
                <a:solidFill>
                  <a:schemeClr val="accent1">
                    <a:lumMod val="50000"/>
                  </a:schemeClr>
                </a:solidFill>
              </a:rPr>
              <a:t>ợc</a:t>
            </a:r>
            <a:r>
              <a:rPr lang="en-US" sz="2400" dirty="0">
                <a:solidFill>
                  <a:schemeClr val="accent1">
                    <a:lumMod val="50000"/>
                  </a:schemeClr>
                </a:solidFill>
              </a:rPr>
              <a:t> </a:t>
            </a:r>
            <a:r>
              <a:rPr lang="en-US" sz="2400" dirty="0" err="1">
                <a:solidFill>
                  <a:schemeClr val="accent1">
                    <a:lumMod val="50000"/>
                  </a:schemeClr>
                </a:solidFill>
              </a:rPr>
              <a:t>tính</a:t>
            </a:r>
            <a:r>
              <a:rPr lang="en-US" sz="2400" dirty="0">
                <a:solidFill>
                  <a:schemeClr val="accent1">
                    <a:lumMod val="50000"/>
                  </a:schemeClr>
                </a:solidFill>
              </a:rPr>
              <a:t> </a:t>
            </a:r>
            <a:r>
              <a:rPr lang="en-US" sz="2400" dirty="0" err="1">
                <a:solidFill>
                  <a:schemeClr val="accent1">
                    <a:lumMod val="50000"/>
                  </a:schemeClr>
                </a:solidFill>
              </a:rPr>
              <a:t>mở</a:t>
            </a:r>
            <a:r>
              <a:rPr lang="en-US" sz="2400" dirty="0">
                <a:solidFill>
                  <a:schemeClr val="accent1">
                    <a:lumMod val="50000"/>
                  </a:schemeClr>
                </a:solidFill>
              </a:rPr>
              <a:t> </a:t>
            </a:r>
            <a:r>
              <a:rPr lang="en-US" sz="2400" dirty="0" err="1">
                <a:solidFill>
                  <a:schemeClr val="accent1">
                    <a:lumMod val="50000"/>
                  </a:schemeClr>
                </a:solidFill>
              </a:rPr>
              <a:t>và</a:t>
            </a:r>
            <a:r>
              <a:rPr lang="en-US" sz="2400" dirty="0">
                <a:solidFill>
                  <a:schemeClr val="accent1">
                    <a:lumMod val="50000"/>
                  </a:schemeClr>
                </a:solidFill>
              </a:rPr>
              <a:t> </a:t>
            </a:r>
            <a:r>
              <a:rPr lang="en-US" sz="2400" dirty="0" err="1">
                <a:solidFill>
                  <a:schemeClr val="accent1">
                    <a:lumMod val="50000"/>
                  </a:schemeClr>
                </a:solidFill>
              </a:rPr>
              <a:t>tạo</a:t>
            </a:r>
            <a:r>
              <a:rPr lang="en-US" sz="2400" dirty="0">
                <a:solidFill>
                  <a:schemeClr val="accent1">
                    <a:lumMod val="50000"/>
                  </a:schemeClr>
                </a:solidFill>
              </a:rPr>
              <a:t> </a:t>
            </a:r>
            <a:r>
              <a:rPr lang="en-US" sz="2400" dirty="0" err="1">
                <a:solidFill>
                  <a:schemeClr val="accent1">
                    <a:lumMod val="50000"/>
                  </a:schemeClr>
                </a:solidFill>
              </a:rPr>
              <a:t>điều</a:t>
            </a:r>
            <a:r>
              <a:rPr lang="en-US" sz="2400" dirty="0">
                <a:solidFill>
                  <a:schemeClr val="accent1">
                    <a:lumMod val="50000"/>
                  </a:schemeClr>
                </a:solidFill>
              </a:rPr>
              <a:t> </a:t>
            </a:r>
            <a:r>
              <a:rPr lang="en-US" sz="2400" dirty="0" err="1">
                <a:solidFill>
                  <a:schemeClr val="accent1">
                    <a:lumMod val="50000"/>
                  </a:schemeClr>
                </a:solidFill>
              </a:rPr>
              <a:t>kiện</a:t>
            </a:r>
            <a:r>
              <a:rPr lang="en-US" sz="2400" dirty="0">
                <a:solidFill>
                  <a:schemeClr val="accent1">
                    <a:lumMod val="50000"/>
                  </a:schemeClr>
                </a:solidFill>
              </a:rPr>
              <a:t> </a:t>
            </a:r>
            <a:r>
              <a:rPr lang="en-US" sz="2400" dirty="0" err="1">
                <a:solidFill>
                  <a:schemeClr val="accent1">
                    <a:lumMod val="50000"/>
                  </a:schemeClr>
                </a:solidFill>
              </a:rPr>
              <a:t>thuận</a:t>
            </a:r>
            <a:r>
              <a:rPr lang="en-US" sz="2400" dirty="0">
                <a:solidFill>
                  <a:schemeClr val="accent1">
                    <a:lumMod val="50000"/>
                  </a:schemeClr>
                </a:solidFill>
              </a:rPr>
              <a:t> </a:t>
            </a:r>
            <a:r>
              <a:rPr lang="en-US" sz="2400" dirty="0" err="1">
                <a:solidFill>
                  <a:schemeClr val="accent1">
                    <a:lumMod val="50000"/>
                  </a:schemeClr>
                </a:solidFill>
              </a:rPr>
              <a:t>lợi</a:t>
            </a:r>
            <a:r>
              <a:rPr lang="en-US" sz="2400" dirty="0">
                <a:solidFill>
                  <a:schemeClr val="accent1">
                    <a:lumMod val="50000"/>
                  </a:schemeClr>
                </a:solidFill>
              </a:rPr>
              <a:t> </a:t>
            </a:r>
            <a:r>
              <a:rPr lang="en-US" sz="2400" dirty="0" err="1">
                <a:solidFill>
                  <a:schemeClr val="accent1">
                    <a:lumMod val="50000"/>
                  </a:schemeClr>
                </a:solidFill>
              </a:rPr>
              <a:t>trong</a:t>
            </a:r>
            <a:r>
              <a:rPr lang="en-US" sz="2400" dirty="0">
                <a:solidFill>
                  <a:schemeClr val="accent1">
                    <a:lumMod val="50000"/>
                  </a:schemeClr>
                </a:solidFill>
              </a:rPr>
              <a:t> </a:t>
            </a:r>
            <a:r>
              <a:rPr lang="en-US" sz="2400" dirty="0" err="1">
                <a:solidFill>
                  <a:schemeClr val="accent1">
                    <a:lumMod val="50000"/>
                  </a:schemeClr>
                </a:solidFill>
              </a:rPr>
              <a:t>việc</a:t>
            </a:r>
            <a:r>
              <a:rPr lang="en-US" sz="2400" dirty="0">
                <a:solidFill>
                  <a:schemeClr val="accent1">
                    <a:lumMod val="50000"/>
                  </a:schemeClr>
                </a:solidFill>
              </a:rPr>
              <a:t> </a:t>
            </a:r>
            <a:r>
              <a:rPr lang="en-US" sz="2400" dirty="0" err="1">
                <a:solidFill>
                  <a:schemeClr val="accent1">
                    <a:lumMod val="50000"/>
                  </a:schemeClr>
                </a:solidFill>
              </a:rPr>
              <a:t>dạy</a:t>
            </a:r>
            <a:r>
              <a:rPr lang="en-US" sz="2400" dirty="0">
                <a:solidFill>
                  <a:schemeClr val="accent1">
                    <a:lumMod val="50000"/>
                  </a:schemeClr>
                </a:solidFill>
              </a:rPr>
              <a:t> </a:t>
            </a:r>
            <a:r>
              <a:rPr lang="en-US" sz="2400" dirty="0" err="1">
                <a:solidFill>
                  <a:schemeClr val="accent1">
                    <a:lumMod val="50000"/>
                  </a:schemeClr>
                </a:solidFill>
              </a:rPr>
              <a:t>học</a:t>
            </a:r>
            <a:r>
              <a:rPr lang="en-US" sz="2400" dirty="0">
                <a:solidFill>
                  <a:schemeClr val="accent1">
                    <a:lumMod val="50000"/>
                  </a:schemeClr>
                </a:solidFill>
              </a:rPr>
              <a:t>.</a:t>
            </a:r>
          </a:p>
          <a:p>
            <a:pPr algn="just"/>
            <a:r>
              <a:rPr lang="en-US" sz="2400" dirty="0" err="1">
                <a:solidFill>
                  <a:schemeClr val="accent1">
                    <a:lumMod val="50000"/>
                  </a:schemeClr>
                </a:solidFill>
              </a:rPr>
              <a:t>Có</a:t>
            </a:r>
            <a:r>
              <a:rPr lang="en-US" sz="2400" dirty="0">
                <a:solidFill>
                  <a:schemeClr val="accent1">
                    <a:lumMod val="50000"/>
                  </a:schemeClr>
                </a:solidFill>
              </a:rPr>
              <a:t> </a:t>
            </a:r>
            <a:r>
              <a:rPr lang="en-US" sz="2400" dirty="0" err="1">
                <a:solidFill>
                  <a:schemeClr val="accent1">
                    <a:lumMod val="50000"/>
                  </a:schemeClr>
                </a:solidFill>
              </a:rPr>
              <a:t>nhiều</a:t>
            </a:r>
            <a:r>
              <a:rPr lang="en-US" sz="2400" dirty="0">
                <a:solidFill>
                  <a:schemeClr val="accent1">
                    <a:lumMod val="50000"/>
                  </a:schemeClr>
                </a:solidFill>
              </a:rPr>
              <a:t> </a:t>
            </a:r>
            <a:r>
              <a:rPr lang="vi-VN" sz="2400" dirty="0">
                <a:solidFill>
                  <a:schemeClr val="accent1">
                    <a:lumMod val="50000"/>
                  </a:schemeClr>
                </a:solidFill>
              </a:rPr>
              <a:t>ư</a:t>
            </a:r>
            <a:r>
              <a:rPr lang="en-US" sz="2400" dirty="0">
                <a:solidFill>
                  <a:schemeClr val="accent1">
                    <a:lumMod val="50000"/>
                  </a:schemeClr>
                </a:solidFill>
              </a:rPr>
              <a:t>u </a:t>
            </a:r>
            <a:r>
              <a:rPr lang="en-US" sz="2400" dirty="0" err="1">
                <a:solidFill>
                  <a:schemeClr val="accent1">
                    <a:lumMod val="50000"/>
                  </a:schemeClr>
                </a:solidFill>
              </a:rPr>
              <a:t>thế</a:t>
            </a:r>
            <a:r>
              <a:rPr lang="en-US" sz="2400" dirty="0">
                <a:solidFill>
                  <a:schemeClr val="accent1">
                    <a:lumMod val="50000"/>
                  </a:schemeClr>
                </a:solidFill>
              </a:rPr>
              <a:t> </a:t>
            </a:r>
            <a:r>
              <a:rPr lang="en-US" sz="2400" dirty="0" err="1">
                <a:solidFill>
                  <a:schemeClr val="accent1">
                    <a:lumMod val="50000"/>
                  </a:schemeClr>
                </a:solidFill>
              </a:rPr>
              <a:t>khi</a:t>
            </a:r>
            <a:r>
              <a:rPr lang="en-US" sz="2400" dirty="0">
                <a:solidFill>
                  <a:schemeClr val="accent1">
                    <a:lumMod val="50000"/>
                  </a:schemeClr>
                </a:solidFill>
              </a:rPr>
              <a:t> </a:t>
            </a:r>
            <a:r>
              <a:rPr lang="en-US" sz="2400" dirty="0" err="1">
                <a:solidFill>
                  <a:schemeClr val="accent1">
                    <a:lumMod val="50000"/>
                  </a:schemeClr>
                </a:solidFill>
              </a:rPr>
              <a:t>sử</a:t>
            </a:r>
            <a:r>
              <a:rPr lang="en-US" sz="2400" dirty="0">
                <a:solidFill>
                  <a:schemeClr val="accent1">
                    <a:lumMod val="50000"/>
                  </a:schemeClr>
                </a:solidFill>
              </a:rPr>
              <a:t> </a:t>
            </a:r>
            <a:r>
              <a:rPr lang="en-US" sz="2400" dirty="0" err="1">
                <a:solidFill>
                  <a:schemeClr val="accent1">
                    <a:lumMod val="50000"/>
                  </a:schemeClr>
                </a:solidFill>
              </a:rPr>
              <a:t>dụng</a:t>
            </a:r>
            <a:r>
              <a:rPr lang="en-US" sz="2400" dirty="0">
                <a:solidFill>
                  <a:schemeClr val="accent1">
                    <a:lumMod val="50000"/>
                  </a:schemeClr>
                </a:solidFill>
              </a:rPr>
              <a:t> </a:t>
            </a:r>
            <a:r>
              <a:rPr lang="en-US" sz="2400" dirty="0" err="1">
                <a:solidFill>
                  <a:schemeClr val="accent1">
                    <a:lumMod val="50000"/>
                  </a:schemeClr>
                </a:solidFill>
              </a:rPr>
              <a:t>và</a:t>
            </a:r>
            <a:r>
              <a:rPr lang="en-US" sz="2400" dirty="0">
                <a:solidFill>
                  <a:schemeClr val="accent1">
                    <a:lumMod val="50000"/>
                  </a:schemeClr>
                </a:solidFill>
              </a:rPr>
              <a:t> </a:t>
            </a:r>
            <a:r>
              <a:rPr lang="en-US" sz="2400" dirty="0" err="1">
                <a:solidFill>
                  <a:schemeClr val="accent1">
                    <a:lumMod val="50000"/>
                  </a:schemeClr>
                </a:solidFill>
              </a:rPr>
              <a:t>luôn</a:t>
            </a:r>
            <a:r>
              <a:rPr lang="en-US" sz="2400" dirty="0">
                <a:solidFill>
                  <a:schemeClr val="accent1">
                    <a:lumMod val="50000"/>
                  </a:schemeClr>
                </a:solidFill>
              </a:rPr>
              <a:t> </a:t>
            </a:r>
            <a:r>
              <a:rPr lang="en-US" sz="2400" dirty="0" err="1">
                <a:solidFill>
                  <a:schemeClr val="accent1">
                    <a:lumMod val="50000"/>
                  </a:schemeClr>
                </a:solidFill>
              </a:rPr>
              <a:t>đồng</a:t>
            </a:r>
            <a:r>
              <a:rPr lang="en-US" sz="2400" dirty="0">
                <a:solidFill>
                  <a:schemeClr val="accent1">
                    <a:lumMod val="50000"/>
                  </a:schemeClr>
                </a:solidFill>
              </a:rPr>
              <a:t> </a:t>
            </a:r>
            <a:r>
              <a:rPr lang="en-US" sz="2400" dirty="0" err="1">
                <a:solidFill>
                  <a:schemeClr val="accent1">
                    <a:lumMod val="50000"/>
                  </a:schemeClr>
                </a:solidFill>
              </a:rPr>
              <a:t>hành</a:t>
            </a:r>
            <a:r>
              <a:rPr lang="en-US" sz="2400" dirty="0">
                <a:solidFill>
                  <a:schemeClr val="accent1">
                    <a:lumMod val="50000"/>
                  </a:schemeClr>
                </a:solidFill>
              </a:rPr>
              <a:t> </a:t>
            </a:r>
            <a:r>
              <a:rPr lang="en-US" sz="2400" dirty="0" err="1">
                <a:solidFill>
                  <a:schemeClr val="accent1">
                    <a:lumMod val="50000"/>
                  </a:schemeClr>
                </a:solidFill>
              </a:rPr>
              <a:t>cùng</a:t>
            </a:r>
            <a:r>
              <a:rPr lang="en-US" sz="2400" dirty="0">
                <a:solidFill>
                  <a:schemeClr val="accent1">
                    <a:lumMod val="50000"/>
                  </a:schemeClr>
                </a:solidFill>
              </a:rPr>
              <a:t> </a:t>
            </a:r>
            <a:r>
              <a:rPr lang="en-US" sz="2400" dirty="0" err="1">
                <a:solidFill>
                  <a:schemeClr val="accent1">
                    <a:lumMod val="50000"/>
                  </a:schemeClr>
                </a:solidFill>
              </a:rPr>
              <a:t>Quý</a:t>
            </a:r>
            <a:r>
              <a:rPr lang="en-US" sz="2400" dirty="0">
                <a:solidFill>
                  <a:schemeClr val="accent1">
                    <a:lumMod val="50000"/>
                  </a:schemeClr>
                </a:solidFill>
              </a:rPr>
              <a:t> </a:t>
            </a:r>
            <a:r>
              <a:rPr lang="en-US" sz="2400" dirty="0" err="1">
                <a:solidFill>
                  <a:schemeClr val="accent1">
                    <a:lumMod val="50000"/>
                  </a:schemeClr>
                </a:solidFill>
              </a:rPr>
              <a:t>thầy</a:t>
            </a:r>
            <a:r>
              <a:rPr lang="en-US" sz="2400" dirty="0">
                <a:solidFill>
                  <a:schemeClr val="accent1">
                    <a:lumMod val="50000"/>
                  </a:schemeClr>
                </a:solidFill>
              </a:rPr>
              <a:t> </a:t>
            </a:r>
            <a:r>
              <a:rPr lang="en-US" sz="2400" dirty="0" err="1">
                <a:solidFill>
                  <a:schemeClr val="accent1">
                    <a:lumMod val="50000"/>
                  </a:schemeClr>
                </a:solidFill>
              </a:rPr>
              <a:t>cô</a:t>
            </a:r>
            <a:r>
              <a:rPr lang="en-US" sz="2400" dirty="0">
                <a:solidFill>
                  <a:schemeClr val="accent1">
                    <a:lumMod val="50000"/>
                  </a:schemeClr>
                </a:solidFill>
              </a:rPr>
              <a:t>, </a:t>
            </a:r>
            <a:r>
              <a:rPr lang="en-US" sz="2400" dirty="0" err="1">
                <a:solidFill>
                  <a:schemeClr val="accent1">
                    <a:lumMod val="50000"/>
                  </a:schemeClr>
                </a:solidFill>
              </a:rPr>
              <a:t>học</a:t>
            </a:r>
            <a:r>
              <a:rPr lang="en-US" sz="2400" dirty="0">
                <a:solidFill>
                  <a:schemeClr val="accent1">
                    <a:lumMod val="50000"/>
                  </a:schemeClr>
                </a:solidFill>
              </a:rPr>
              <a:t> </a:t>
            </a:r>
            <a:r>
              <a:rPr lang="en-US" sz="2400" dirty="0" err="1">
                <a:solidFill>
                  <a:schemeClr val="accent1">
                    <a:lumMod val="50000"/>
                  </a:schemeClr>
                </a:solidFill>
              </a:rPr>
              <a:t>sinh</a:t>
            </a:r>
            <a:r>
              <a:rPr lang="en-US" sz="2400" dirty="0">
                <a:solidFill>
                  <a:schemeClr val="accent1">
                    <a:lumMod val="50000"/>
                  </a:schemeClr>
                </a:solidFill>
              </a:rPr>
              <a:t>.</a:t>
            </a:r>
          </a:p>
          <a:p>
            <a:pPr algn="just"/>
            <a:r>
              <a:rPr lang="en-US" sz="2400" dirty="0" err="1">
                <a:solidFill>
                  <a:schemeClr val="accent1">
                    <a:lumMod val="50000"/>
                  </a:schemeClr>
                </a:solidFill>
              </a:rPr>
              <a:t>Đã</a:t>
            </a:r>
            <a:r>
              <a:rPr lang="en-US" sz="2400" dirty="0">
                <a:solidFill>
                  <a:schemeClr val="accent1">
                    <a:lumMod val="50000"/>
                  </a:schemeClr>
                </a:solidFill>
              </a:rPr>
              <a:t> </a:t>
            </a:r>
            <a:r>
              <a:rPr lang="en-US" sz="2400" dirty="0" err="1">
                <a:solidFill>
                  <a:schemeClr val="accent1">
                    <a:lumMod val="50000"/>
                  </a:schemeClr>
                </a:solidFill>
              </a:rPr>
              <a:t>đ</a:t>
            </a:r>
            <a:r>
              <a:rPr lang="vi-VN" sz="2400" dirty="0">
                <a:solidFill>
                  <a:schemeClr val="accent1">
                    <a:lumMod val="50000"/>
                  </a:schemeClr>
                </a:solidFill>
              </a:rPr>
              <a:t>ư</a:t>
            </a:r>
            <a:r>
              <a:rPr lang="en-US" sz="2400" dirty="0" err="1">
                <a:solidFill>
                  <a:schemeClr val="accent1">
                    <a:lumMod val="50000"/>
                  </a:schemeClr>
                </a:solidFill>
              </a:rPr>
              <a:t>ợc</a:t>
            </a:r>
            <a:r>
              <a:rPr lang="en-US" sz="2400" dirty="0">
                <a:solidFill>
                  <a:schemeClr val="accent1">
                    <a:lumMod val="50000"/>
                  </a:schemeClr>
                </a:solidFill>
              </a:rPr>
              <a:t> </a:t>
            </a:r>
            <a:r>
              <a:rPr lang="en-US" sz="2400" dirty="0" err="1">
                <a:solidFill>
                  <a:schemeClr val="accent1">
                    <a:lumMod val="50000"/>
                  </a:schemeClr>
                </a:solidFill>
              </a:rPr>
              <a:t>tổ</a:t>
            </a:r>
            <a:r>
              <a:rPr lang="en-US" sz="2400" dirty="0">
                <a:solidFill>
                  <a:schemeClr val="accent1">
                    <a:lumMod val="50000"/>
                  </a:schemeClr>
                </a:solidFill>
              </a:rPr>
              <a:t> </a:t>
            </a:r>
            <a:r>
              <a:rPr lang="en-US" sz="2400" dirty="0" err="1">
                <a:solidFill>
                  <a:schemeClr val="accent1">
                    <a:lumMod val="50000"/>
                  </a:schemeClr>
                </a:solidFill>
              </a:rPr>
              <a:t>chức</a:t>
            </a:r>
            <a:r>
              <a:rPr lang="en-US" sz="2400" dirty="0">
                <a:solidFill>
                  <a:schemeClr val="accent1">
                    <a:lumMod val="50000"/>
                  </a:schemeClr>
                </a:solidFill>
              </a:rPr>
              <a:t> </a:t>
            </a:r>
            <a:r>
              <a:rPr lang="en-US" sz="2400" dirty="0" err="1">
                <a:solidFill>
                  <a:schemeClr val="accent1">
                    <a:lumMod val="50000"/>
                  </a:schemeClr>
                </a:solidFill>
              </a:rPr>
              <a:t>dạy</a:t>
            </a:r>
            <a:r>
              <a:rPr lang="en-US" sz="2400" dirty="0">
                <a:solidFill>
                  <a:schemeClr val="accent1">
                    <a:lumMod val="50000"/>
                  </a:schemeClr>
                </a:solidFill>
              </a:rPr>
              <a:t> </a:t>
            </a:r>
            <a:r>
              <a:rPr lang="en-US" sz="2400" dirty="0" err="1">
                <a:solidFill>
                  <a:schemeClr val="accent1">
                    <a:lumMod val="50000"/>
                  </a:schemeClr>
                </a:solidFill>
              </a:rPr>
              <a:t>thực</a:t>
            </a:r>
            <a:r>
              <a:rPr lang="en-US" sz="2400" dirty="0">
                <a:solidFill>
                  <a:schemeClr val="accent1">
                    <a:lumMod val="50000"/>
                  </a:schemeClr>
                </a:solidFill>
              </a:rPr>
              <a:t> </a:t>
            </a:r>
            <a:r>
              <a:rPr lang="en-US" sz="2400" dirty="0" err="1">
                <a:solidFill>
                  <a:schemeClr val="accent1">
                    <a:lumMod val="50000"/>
                  </a:schemeClr>
                </a:solidFill>
              </a:rPr>
              <a:t>nghiệm</a:t>
            </a:r>
            <a:r>
              <a:rPr lang="en-US" sz="2400" dirty="0">
                <a:solidFill>
                  <a:schemeClr val="accent1">
                    <a:lumMod val="50000"/>
                  </a:schemeClr>
                </a:solidFill>
              </a:rPr>
              <a:t> </a:t>
            </a:r>
            <a:r>
              <a:rPr lang="en-US" sz="2400" dirty="0" err="1">
                <a:solidFill>
                  <a:schemeClr val="accent1">
                    <a:lumMod val="50000"/>
                  </a:schemeClr>
                </a:solidFill>
              </a:rPr>
              <a:t>tại</a:t>
            </a:r>
            <a:r>
              <a:rPr lang="en-US" sz="2400" dirty="0">
                <a:solidFill>
                  <a:schemeClr val="accent1">
                    <a:lumMod val="50000"/>
                  </a:schemeClr>
                </a:solidFill>
              </a:rPr>
              <a:t> </a:t>
            </a:r>
            <a:r>
              <a:rPr lang="en-US" sz="2400" dirty="0" err="1">
                <a:solidFill>
                  <a:schemeClr val="accent1">
                    <a:lumMod val="50000"/>
                  </a:schemeClr>
                </a:solidFill>
              </a:rPr>
              <a:t>Tp</a:t>
            </a:r>
            <a:r>
              <a:rPr lang="en-US" sz="2400" dirty="0">
                <a:solidFill>
                  <a:schemeClr val="accent1">
                    <a:lumMod val="50000"/>
                  </a:schemeClr>
                </a:solidFill>
              </a:rPr>
              <a:t> HCM </a:t>
            </a:r>
            <a:r>
              <a:rPr lang="en-US" sz="2400" dirty="0" err="1">
                <a:solidFill>
                  <a:schemeClr val="accent1">
                    <a:lumMod val="50000"/>
                  </a:schemeClr>
                </a:solidFill>
              </a:rPr>
              <a:t>cùng</a:t>
            </a:r>
            <a:r>
              <a:rPr lang="en-US" sz="2400" dirty="0">
                <a:solidFill>
                  <a:schemeClr val="accent1">
                    <a:lumMod val="50000"/>
                  </a:schemeClr>
                </a:solidFill>
              </a:rPr>
              <a:t> </a:t>
            </a:r>
            <a:r>
              <a:rPr lang="en-US" sz="2400" dirty="0" err="1">
                <a:solidFill>
                  <a:schemeClr val="accent1">
                    <a:lumMod val="50000"/>
                  </a:schemeClr>
                </a:solidFill>
              </a:rPr>
              <a:t>một</a:t>
            </a:r>
            <a:r>
              <a:rPr lang="en-US" sz="2400" dirty="0">
                <a:solidFill>
                  <a:schemeClr val="accent1">
                    <a:lumMod val="50000"/>
                  </a:schemeClr>
                </a:solidFill>
              </a:rPr>
              <a:t> </a:t>
            </a:r>
            <a:r>
              <a:rPr lang="en-US" sz="2400" dirty="0" err="1">
                <a:solidFill>
                  <a:schemeClr val="accent1">
                    <a:lumMod val="50000"/>
                  </a:schemeClr>
                </a:solidFill>
              </a:rPr>
              <a:t>số</a:t>
            </a:r>
            <a:r>
              <a:rPr lang="en-US" sz="2400" dirty="0">
                <a:solidFill>
                  <a:schemeClr val="accent1">
                    <a:lumMod val="50000"/>
                  </a:schemeClr>
                </a:solidFill>
              </a:rPr>
              <a:t> </a:t>
            </a:r>
            <a:r>
              <a:rPr lang="en-US" sz="2400" dirty="0" err="1">
                <a:solidFill>
                  <a:schemeClr val="accent1">
                    <a:lumMod val="50000"/>
                  </a:schemeClr>
                </a:solidFill>
              </a:rPr>
              <a:t>tỉnh</a:t>
            </a:r>
            <a:r>
              <a:rPr lang="en-US" sz="2400" dirty="0">
                <a:solidFill>
                  <a:schemeClr val="accent1">
                    <a:lumMod val="50000"/>
                  </a:schemeClr>
                </a:solidFill>
              </a:rPr>
              <a:t> </a:t>
            </a:r>
            <a:r>
              <a:rPr lang="en-US" sz="2400" dirty="0" err="1">
                <a:solidFill>
                  <a:schemeClr val="accent1">
                    <a:lumMod val="50000"/>
                  </a:schemeClr>
                </a:solidFill>
              </a:rPr>
              <a:t>thành</a:t>
            </a:r>
            <a:r>
              <a:rPr lang="en-US" sz="2400" dirty="0">
                <a:solidFill>
                  <a:schemeClr val="accent1">
                    <a:lumMod val="50000"/>
                  </a:schemeClr>
                </a:solidFill>
              </a:rPr>
              <a:t> </a:t>
            </a:r>
            <a:r>
              <a:rPr lang="en-US" sz="2400" dirty="0" err="1">
                <a:solidFill>
                  <a:schemeClr val="accent1">
                    <a:lumMod val="50000"/>
                  </a:schemeClr>
                </a:solidFill>
              </a:rPr>
              <a:t>lân</a:t>
            </a:r>
            <a:r>
              <a:rPr lang="en-US" sz="2400" dirty="0">
                <a:solidFill>
                  <a:schemeClr val="accent1">
                    <a:lumMod val="50000"/>
                  </a:schemeClr>
                </a:solidFill>
              </a:rPr>
              <a:t> </a:t>
            </a:r>
            <a:r>
              <a:rPr lang="en-US" sz="2400" dirty="0" err="1">
                <a:solidFill>
                  <a:schemeClr val="accent1">
                    <a:lumMod val="50000"/>
                  </a:schemeClr>
                </a:solidFill>
              </a:rPr>
              <a:t>cận</a:t>
            </a:r>
            <a:r>
              <a:rPr lang="en-US" sz="2400" dirty="0">
                <a:solidFill>
                  <a:schemeClr val="accent1">
                    <a:lumMod val="50000"/>
                  </a:schemeClr>
                </a:solidFill>
              </a:rPr>
              <a:t> </a:t>
            </a:r>
            <a:r>
              <a:rPr lang="en-US" sz="2400" dirty="0" err="1">
                <a:solidFill>
                  <a:schemeClr val="accent1">
                    <a:lumMod val="50000"/>
                  </a:schemeClr>
                </a:solidFill>
              </a:rPr>
              <a:t>và</a:t>
            </a:r>
            <a:r>
              <a:rPr lang="en-US" sz="2400" dirty="0">
                <a:solidFill>
                  <a:schemeClr val="accent1">
                    <a:lumMod val="50000"/>
                  </a:schemeClr>
                </a:solidFill>
              </a:rPr>
              <a:t> </a:t>
            </a:r>
            <a:r>
              <a:rPr lang="en-US" sz="2400" dirty="0" err="1">
                <a:solidFill>
                  <a:schemeClr val="accent1">
                    <a:lumMod val="50000"/>
                  </a:schemeClr>
                </a:solidFill>
              </a:rPr>
              <a:t>đều</a:t>
            </a:r>
            <a:r>
              <a:rPr lang="en-US" sz="2400" dirty="0">
                <a:solidFill>
                  <a:schemeClr val="accent1">
                    <a:lumMod val="50000"/>
                  </a:schemeClr>
                </a:solidFill>
              </a:rPr>
              <a:t> </a:t>
            </a:r>
            <a:r>
              <a:rPr lang="en-US" sz="2400" dirty="0" err="1">
                <a:solidFill>
                  <a:schemeClr val="accent1">
                    <a:lumMod val="50000"/>
                  </a:schemeClr>
                </a:solidFill>
              </a:rPr>
              <a:t>nhận</a:t>
            </a:r>
            <a:r>
              <a:rPr lang="en-US" sz="2400" dirty="0">
                <a:solidFill>
                  <a:schemeClr val="accent1">
                    <a:lumMod val="50000"/>
                  </a:schemeClr>
                </a:solidFill>
              </a:rPr>
              <a:t> </a:t>
            </a:r>
            <a:r>
              <a:rPr lang="en-US" sz="2400" dirty="0" err="1">
                <a:solidFill>
                  <a:schemeClr val="accent1">
                    <a:lumMod val="50000"/>
                  </a:schemeClr>
                </a:solidFill>
              </a:rPr>
              <a:t>đ</a:t>
            </a:r>
            <a:r>
              <a:rPr lang="vi-VN" sz="2400" dirty="0">
                <a:solidFill>
                  <a:schemeClr val="accent1">
                    <a:lumMod val="50000"/>
                  </a:schemeClr>
                </a:solidFill>
              </a:rPr>
              <a:t>ư</a:t>
            </a:r>
            <a:r>
              <a:rPr lang="en-US" sz="2400" dirty="0" err="1">
                <a:solidFill>
                  <a:schemeClr val="accent1">
                    <a:lumMod val="50000"/>
                  </a:schemeClr>
                </a:solidFill>
              </a:rPr>
              <a:t>ợc</a:t>
            </a:r>
            <a:r>
              <a:rPr lang="en-US" sz="2400" dirty="0">
                <a:solidFill>
                  <a:schemeClr val="accent1">
                    <a:lumMod val="50000"/>
                  </a:schemeClr>
                </a:solidFill>
              </a:rPr>
              <a:t> </a:t>
            </a:r>
            <a:r>
              <a:rPr lang="en-US" sz="2400" dirty="0" err="1">
                <a:solidFill>
                  <a:schemeClr val="accent1">
                    <a:lumMod val="50000"/>
                  </a:schemeClr>
                </a:solidFill>
              </a:rPr>
              <a:t>các</a:t>
            </a:r>
            <a:r>
              <a:rPr lang="en-US" sz="2400" dirty="0">
                <a:solidFill>
                  <a:schemeClr val="accent1">
                    <a:lumMod val="50000"/>
                  </a:schemeClr>
                </a:solidFill>
              </a:rPr>
              <a:t> </a:t>
            </a:r>
            <a:r>
              <a:rPr lang="en-US" sz="2400" dirty="0" err="1">
                <a:solidFill>
                  <a:schemeClr val="accent1">
                    <a:lumMod val="50000"/>
                  </a:schemeClr>
                </a:solidFill>
              </a:rPr>
              <a:t>phản</a:t>
            </a:r>
            <a:r>
              <a:rPr lang="en-US" sz="2400" dirty="0">
                <a:solidFill>
                  <a:schemeClr val="accent1">
                    <a:lumMod val="50000"/>
                  </a:schemeClr>
                </a:solidFill>
              </a:rPr>
              <a:t> </a:t>
            </a:r>
            <a:r>
              <a:rPr lang="en-US" sz="2400" dirty="0" err="1">
                <a:solidFill>
                  <a:schemeClr val="accent1">
                    <a:lumMod val="50000"/>
                  </a:schemeClr>
                </a:solidFill>
              </a:rPr>
              <a:t>hồi</a:t>
            </a:r>
            <a:r>
              <a:rPr lang="en-US" sz="2400" dirty="0">
                <a:solidFill>
                  <a:schemeClr val="accent1">
                    <a:lumMod val="50000"/>
                  </a:schemeClr>
                </a:solidFill>
              </a:rPr>
              <a:t> </a:t>
            </a:r>
            <a:r>
              <a:rPr lang="en-US" sz="2400" dirty="0" err="1">
                <a:solidFill>
                  <a:schemeClr val="accent1">
                    <a:lumMod val="50000"/>
                  </a:schemeClr>
                </a:solidFill>
              </a:rPr>
              <a:t>tích</a:t>
            </a:r>
            <a:r>
              <a:rPr lang="en-US" sz="2400" dirty="0">
                <a:solidFill>
                  <a:schemeClr val="accent1">
                    <a:lumMod val="50000"/>
                  </a:schemeClr>
                </a:solidFill>
              </a:rPr>
              <a:t> </a:t>
            </a:r>
            <a:r>
              <a:rPr lang="en-US" sz="2400" dirty="0" err="1">
                <a:solidFill>
                  <a:schemeClr val="accent1">
                    <a:lumMod val="50000"/>
                  </a:schemeClr>
                </a:solidFill>
              </a:rPr>
              <a:t>cực</a:t>
            </a:r>
            <a:r>
              <a:rPr lang="en-US" sz="2400" dirty="0">
                <a:solidFill>
                  <a:schemeClr val="accent1">
                    <a:lumMod val="50000"/>
                  </a:schemeClr>
                </a:solidFill>
              </a:rPr>
              <a:t>.</a:t>
            </a:r>
            <a:r>
              <a:rPr lang="en-US" dirty="0">
                <a:ea typeface="Cambria" panose="02040503050406030204" pitchFamily="18" charset="0"/>
              </a:rPr>
              <a:t> </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50</a:t>
            </a:fld>
            <a:endParaRPr lang="en-US"/>
          </a:p>
        </p:txBody>
      </p:sp>
    </p:spTree>
    <p:extLst>
      <p:ext uri="{BB962C8B-B14F-4D97-AF65-F5344CB8AC3E}">
        <p14:creationId xmlns:p14="http://schemas.microsoft.com/office/powerpoint/2010/main" val="23796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626378" y="1428750"/>
            <a:ext cx="10773142" cy="3924300"/>
          </a:xfrm>
        </p:spPr>
        <p:txBody>
          <a:bodyPr>
            <a:noAutofit/>
          </a:bodyPr>
          <a:lstStyle/>
          <a:p>
            <a:pPr marL="0" indent="0" algn="just">
              <a:buNone/>
            </a:pPr>
            <a:r>
              <a:rPr lang="vi-VN" sz="3200">
                <a:solidFill>
                  <a:srgbClr val="002060"/>
                </a:solidFill>
              </a:rPr>
              <a:t>Với tất cả tâm tình, lòng kì vọng và nhiệt huyết cho sự nghiệp giáo dục,  hi vọng đây sẽ là bộ sách giáo khoa phù hợp, hiện đại, truyền cảm hứng để giúp các em học sinh phát triển toàn diện về tư duy, phẩm chất và năng lực; chúng tôi rất mong nhận được sự đồng tình và ủng hộ của </a:t>
            </a:r>
            <a:r>
              <a:rPr lang="en-US" sz="3200" b="1">
                <a:solidFill>
                  <a:srgbClr val="002060"/>
                </a:solidFill>
              </a:rPr>
              <a:t>quý thầy cô, quý phụ huynh </a:t>
            </a:r>
            <a:r>
              <a:rPr lang="en-US" sz="3200">
                <a:solidFill>
                  <a:srgbClr val="002060"/>
                </a:solidFill>
              </a:rPr>
              <a:t>và</a:t>
            </a:r>
            <a:r>
              <a:rPr lang="en-US" sz="3200" b="1">
                <a:solidFill>
                  <a:srgbClr val="002060"/>
                </a:solidFill>
              </a:rPr>
              <a:t> các em học sinh</a:t>
            </a:r>
            <a:r>
              <a:rPr lang="vi-VN" sz="3200">
                <a:solidFill>
                  <a:srgbClr val="002060"/>
                </a:solidFill>
              </a:rPr>
              <a:t>. </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51</a:t>
            </a:fld>
            <a:endParaRPr lang="en-US"/>
          </a:p>
        </p:txBody>
      </p:sp>
    </p:spTree>
    <p:extLst>
      <p:ext uri="{BB962C8B-B14F-4D97-AF65-F5344CB8AC3E}">
        <p14:creationId xmlns:p14="http://schemas.microsoft.com/office/powerpoint/2010/main" val="3264676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D85A2-872F-4E71-AA13-2CE27E98C2F1}" type="datetime1">
              <a:rPr lang="en-US" smtClean="0"/>
              <a:t>6/6/2023</a:t>
            </a:fld>
            <a:endParaRPr lang="en-US"/>
          </a:p>
        </p:txBody>
      </p:sp>
      <p:sp>
        <p:nvSpPr>
          <p:cNvPr id="3" name="Slide Number Placeholder 2"/>
          <p:cNvSpPr>
            <a:spLocks noGrp="1"/>
          </p:cNvSpPr>
          <p:nvPr>
            <p:ph type="sldNum" sz="quarter" idx="12"/>
          </p:nvPr>
        </p:nvSpPr>
        <p:spPr/>
        <p:txBody>
          <a:bodyPr/>
          <a:lstStyle/>
          <a:p>
            <a:fld id="{74A3404E-108D-4C83-932E-0A353F71BD4D}" type="slidenum">
              <a:rPr lang="en-US" smtClean="0"/>
              <a:t>52</a:t>
            </a:fld>
            <a:endParaRPr lang="en-US"/>
          </a:p>
        </p:txBody>
      </p:sp>
    </p:spTree>
    <p:extLst>
      <p:ext uri="{BB962C8B-B14F-4D97-AF65-F5344CB8AC3E}">
        <p14:creationId xmlns:p14="http://schemas.microsoft.com/office/powerpoint/2010/main" val="1834464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0182" y="1903274"/>
            <a:ext cx="11318801" cy="3094381"/>
          </a:xfrm>
        </p:spPr>
        <p:txBody>
          <a:bodyPr vert="horz" lIns="91440" tIns="45720" rIns="91440" bIns="45720" rtlCol="0" anchor="t">
            <a:noAutofit/>
          </a:bodyPr>
          <a:lstStyle/>
          <a:p>
            <a:pPr algn="ctr">
              <a:lnSpc>
                <a:spcPct val="150000"/>
              </a:lnSpc>
            </a:pP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NHỮNG ĐIỂM MỚI</a:t>
            </a: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 VÀ NỔI BẬT</a:t>
            </a:r>
            <a:b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b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CỦA SGK</a:t>
            </a:r>
            <a:r>
              <a:rPr lang="vi-VN" sz="4000">
                <a:solidFill>
                  <a:srgbClr val="DC4536"/>
                </a:solidFill>
                <a:latin typeface="Tahoma" panose="020B0604030504040204" pitchFamily="34" charset="0"/>
                <a:ea typeface="Tahoma" panose="020B0604030504040204" pitchFamily="34" charset="0"/>
                <a:cs typeface="Tahoma" panose="020B0604030504040204" pitchFamily="34" charset="0"/>
              </a:rPr>
              <a:t> GIÁO DỤC THỂ CHẤT </a:t>
            </a:r>
            <a:r>
              <a:rPr lang="en-US" sz="4000">
                <a:solidFill>
                  <a:srgbClr val="DC4536"/>
                </a:solidFill>
                <a:latin typeface="Tahoma" panose="020B0604030504040204" pitchFamily="34" charset="0"/>
                <a:ea typeface="Tahoma" panose="020B0604030504040204" pitchFamily="34" charset="0"/>
                <a:cs typeface="Tahoma" panose="020B0604030504040204" pitchFamily="34" charset="0"/>
              </a:rPr>
              <a:t>4</a:t>
            </a:r>
          </a:p>
        </p:txBody>
      </p:sp>
      <p:sp>
        <p:nvSpPr>
          <p:cNvPr id="10" name="Slide Number Placeholder 9"/>
          <p:cNvSpPr>
            <a:spLocks noGrp="1"/>
          </p:cNvSpPr>
          <p:nvPr>
            <p:ph type="sldNum" sz="quarter" idx="12"/>
          </p:nvPr>
        </p:nvSpPr>
        <p:spPr/>
        <p:txBody>
          <a:bodyPr/>
          <a:lstStyle/>
          <a:p>
            <a:fld id="{74A3404E-108D-4C83-932E-0A353F71BD4D}" type="slidenum">
              <a:rPr lang="en-US" smtClean="0"/>
              <a:t>6</a:t>
            </a:fld>
            <a:endParaRPr lang="en-US"/>
          </a:p>
        </p:txBody>
      </p:sp>
      <p:sp>
        <p:nvSpPr>
          <p:cNvPr id="2" name="Date Placeholder 1"/>
          <p:cNvSpPr>
            <a:spLocks noGrp="1"/>
          </p:cNvSpPr>
          <p:nvPr>
            <p:ph type="dt" sz="half" idx="10"/>
          </p:nvPr>
        </p:nvSpPr>
        <p:spPr/>
        <p:txBody>
          <a:bodyPr/>
          <a:lstStyle/>
          <a:p>
            <a:fld id="{D76B5935-FB1B-4DEA-ACED-6B972CC292C8}" type="datetime1">
              <a:rPr lang="en-US" smtClean="0"/>
              <a:t>6/6/2023</a:t>
            </a:fld>
            <a:endParaRPr lang="en-US"/>
          </a:p>
        </p:txBody>
      </p:sp>
    </p:spTree>
    <p:extLst>
      <p:ext uri="{BB962C8B-B14F-4D97-AF65-F5344CB8AC3E}">
        <p14:creationId xmlns:p14="http://schemas.microsoft.com/office/powerpoint/2010/main" val="1661228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64" y="934278"/>
            <a:ext cx="5153771" cy="756410"/>
          </a:xfrm>
        </p:spPr>
        <p:txBody>
          <a:bodyPr>
            <a:noAutofit/>
          </a:bodyPr>
          <a:lstStyle/>
          <a:p>
            <a:r>
              <a:rPr lang="vi-VN" sz="2800">
                <a:solidFill>
                  <a:srgbClr val="DC4536"/>
                </a:solidFill>
              </a:rPr>
              <a:t>VỀ HÌNH THỨC</a:t>
            </a:r>
            <a:endParaRPr lang="en-US" sz="2800">
              <a:solidFill>
                <a:srgbClr val="DC4536"/>
              </a:solidFill>
            </a:endParaRPr>
          </a:p>
        </p:txBody>
      </p:sp>
      <p:sp>
        <p:nvSpPr>
          <p:cNvPr id="11" name="Content Placeholder 10"/>
          <p:cNvSpPr>
            <a:spLocks noGrp="1"/>
          </p:cNvSpPr>
          <p:nvPr>
            <p:ph idx="1"/>
          </p:nvPr>
        </p:nvSpPr>
        <p:spPr>
          <a:xfrm>
            <a:off x="473765" y="1631696"/>
            <a:ext cx="6641409" cy="2323084"/>
          </a:xfrm>
        </p:spPr>
        <p:txBody>
          <a:bodyPr>
            <a:noAutofit/>
          </a:bodyPr>
          <a:lstStyle/>
          <a:p>
            <a:pPr algn="just"/>
            <a:r>
              <a:rPr lang="en-US" sz="2400">
                <a:solidFill>
                  <a:schemeClr val="accent1">
                    <a:lumMod val="50000"/>
                  </a:schemeClr>
                </a:solidFill>
              </a:rPr>
              <a:t>Hình thức trình bày của sách bắt mắt với nhiều hình vẽ sống động, tạo nên sự thân thiện, gần gũi cho các em khi sử dụng sách.</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7</a:t>
            </a:fld>
            <a:endParaRPr lang="en-US"/>
          </a:p>
        </p:txBody>
      </p:sp>
      <p:pic>
        <p:nvPicPr>
          <p:cNvPr id="14" name="Picture 13">
            <a:extLst>
              <a:ext uri="{FF2B5EF4-FFF2-40B4-BE49-F238E27FC236}">
                <a16:creationId xmlns:a16="http://schemas.microsoft.com/office/drawing/2014/main" id="{2AD2C7AB-8523-2294-6FE6-7D3425EF2794}"/>
              </a:ext>
            </a:extLst>
          </p:cNvPr>
          <p:cNvPicPr>
            <a:picLocks noChangeAspect="1"/>
          </p:cNvPicPr>
          <p:nvPr/>
        </p:nvPicPr>
        <p:blipFill rotWithShape="1">
          <a:blip r:embed="rId3"/>
          <a:srcRect l="4346" t="4488" r="2149" b="2737"/>
          <a:stretch/>
        </p:blipFill>
        <p:spPr>
          <a:xfrm>
            <a:off x="384464" y="3429000"/>
            <a:ext cx="8271125" cy="2773710"/>
          </a:xfrm>
          <a:prstGeom prst="rect">
            <a:avLst/>
          </a:prstGeom>
        </p:spPr>
      </p:pic>
      <p:pic>
        <p:nvPicPr>
          <p:cNvPr id="12" name="Picture 11">
            <a:extLst>
              <a:ext uri="{FF2B5EF4-FFF2-40B4-BE49-F238E27FC236}">
                <a16:creationId xmlns:a16="http://schemas.microsoft.com/office/drawing/2014/main" id="{BE98F40E-0FEB-FC1B-0D41-0C616C7993B2}"/>
              </a:ext>
            </a:extLst>
          </p:cNvPr>
          <p:cNvPicPr>
            <a:picLocks noChangeAspect="1"/>
          </p:cNvPicPr>
          <p:nvPr/>
        </p:nvPicPr>
        <p:blipFill>
          <a:blip r:embed="rId4"/>
          <a:stretch>
            <a:fillRect/>
          </a:stretch>
        </p:blipFill>
        <p:spPr>
          <a:xfrm>
            <a:off x="7096535" y="898610"/>
            <a:ext cx="3716944" cy="2376750"/>
          </a:xfrm>
          <a:prstGeom prst="rect">
            <a:avLst/>
          </a:prstGeom>
        </p:spPr>
      </p:pic>
    </p:spTree>
    <p:extLst>
      <p:ext uri="{BB962C8B-B14F-4D97-AF65-F5344CB8AC3E}">
        <p14:creationId xmlns:p14="http://schemas.microsoft.com/office/powerpoint/2010/main" val="3013159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73766" y="1631696"/>
            <a:ext cx="4864716" cy="2832728"/>
          </a:xfrm>
        </p:spPr>
        <p:txBody>
          <a:bodyPr>
            <a:noAutofit/>
          </a:bodyPr>
          <a:lstStyle/>
          <a:p>
            <a:pPr algn="just"/>
            <a:r>
              <a:rPr lang="vi-VN" sz="2400">
                <a:solidFill>
                  <a:schemeClr val="accent1">
                    <a:lumMod val="50000"/>
                  </a:schemeClr>
                </a:solidFill>
              </a:rPr>
              <a:t>Các động tác kiến thức mới trong sách đều được mô tả chủ yếu bằng hình vẽ sinh động, trực quan có kèm mô tả ngắn gọn phù hợp với lứa tuổi và nhận thức của học sinh lớp </a:t>
            </a:r>
            <a:r>
              <a:rPr lang="en-US" sz="2400">
                <a:solidFill>
                  <a:schemeClr val="accent1">
                    <a:lumMod val="50000"/>
                  </a:schemeClr>
                </a:solidFill>
              </a:rPr>
              <a:t>4</a:t>
            </a:r>
            <a:r>
              <a:rPr lang="vi-VN" sz="2400">
                <a:solidFill>
                  <a:schemeClr val="accent1">
                    <a:lumMod val="50000"/>
                  </a:schemeClr>
                </a:solidFill>
              </a:rPr>
              <a:t>.</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p:txBody>
          <a:bodyPr/>
          <a:lstStyle/>
          <a:p>
            <a:fld id="{74A3404E-108D-4C83-932E-0A353F71BD4D}" type="slidenum">
              <a:rPr lang="en-US" smtClean="0"/>
              <a:pPr/>
              <a:t>8</a:t>
            </a:fld>
            <a:endParaRPr lang="en-US"/>
          </a:p>
        </p:txBody>
      </p:sp>
      <p:pic>
        <p:nvPicPr>
          <p:cNvPr id="7" name="Picture 6">
            <a:extLst>
              <a:ext uri="{FF2B5EF4-FFF2-40B4-BE49-F238E27FC236}">
                <a16:creationId xmlns:a16="http://schemas.microsoft.com/office/drawing/2014/main" id="{D9521424-C821-15B2-0D6C-B381B8BF6C44}"/>
              </a:ext>
            </a:extLst>
          </p:cNvPr>
          <p:cNvPicPr>
            <a:picLocks noChangeAspect="1"/>
          </p:cNvPicPr>
          <p:nvPr/>
        </p:nvPicPr>
        <p:blipFill>
          <a:blip r:embed="rId3"/>
          <a:stretch>
            <a:fillRect/>
          </a:stretch>
        </p:blipFill>
        <p:spPr>
          <a:xfrm>
            <a:off x="5424477" y="1452842"/>
            <a:ext cx="6429375" cy="4171950"/>
          </a:xfrm>
          <a:prstGeom prst="rect">
            <a:avLst/>
          </a:prstGeom>
        </p:spPr>
      </p:pic>
    </p:spTree>
    <p:extLst>
      <p:ext uri="{BB962C8B-B14F-4D97-AF65-F5344CB8AC3E}">
        <p14:creationId xmlns:p14="http://schemas.microsoft.com/office/powerpoint/2010/main" val="2282240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765" y="934278"/>
            <a:ext cx="4835654" cy="756410"/>
          </a:xfrm>
        </p:spPr>
        <p:txBody>
          <a:bodyPr>
            <a:normAutofit/>
          </a:bodyPr>
          <a:lstStyle/>
          <a:p>
            <a:r>
              <a:rPr lang="vi-VN" sz="2800">
                <a:solidFill>
                  <a:srgbClr val="DC4536"/>
                </a:solidFill>
              </a:rPr>
              <a:t>VỀ NỘI DUNG</a:t>
            </a:r>
            <a:endParaRPr lang="en-US" sz="2800">
              <a:solidFill>
                <a:srgbClr val="DC4536"/>
              </a:solidFill>
            </a:endParaRPr>
          </a:p>
        </p:txBody>
      </p:sp>
      <p:sp>
        <p:nvSpPr>
          <p:cNvPr id="11" name="Content Placeholder 10"/>
          <p:cNvSpPr>
            <a:spLocks noGrp="1"/>
          </p:cNvSpPr>
          <p:nvPr>
            <p:ph idx="1"/>
          </p:nvPr>
        </p:nvSpPr>
        <p:spPr>
          <a:xfrm>
            <a:off x="473765" y="1685004"/>
            <a:ext cx="6408818" cy="2658396"/>
          </a:xfrm>
        </p:spPr>
        <p:txBody>
          <a:bodyPr>
            <a:noAutofit/>
          </a:bodyPr>
          <a:lstStyle/>
          <a:p>
            <a:pPr algn="just"/>
            <a:r>
              <a:rPr lang="vi-VN" sz="2400">
                <a:solidFill>
                  <a:srgbClr val="215381"/>
                </a:solidFill>
                <a:latin typeface="+mn-lt"/>
              </a:rPr>
              <a:t>Kế thừa những ưu điểm của sách hiện hành; tiếp cận với xu hướng quốc tế; chú trọng quan điểm dạy học tích hợp, dạy học theo chủ đề; đề cao yêu cầu liên hệ và vận dụng những kiến thức đã học vào thực tiễn đời sống hằng ngày. </a:t>
            </a:r>
          </a:p>
        </p:txBody>
      </p:sp>
      <p:sp>
        <p:nvSpPr>
          <p:cNvPr id="4" name="Date Placeholder 3"/>
          <p:cNvSpPr>
            <a:spLocks noGrp="1"/>
          </p:cNvSpPr>
          <p:nvPr>
            <p:ph type="dt" sz="half" idx="2"/>
          </p:nvPr>
        </p:nvSpPr>
        <p:spPr/>
        <p:txBody>
          <a:bodyPr/>
          <a:lstStyle/>
          <a:p>
            <a:fld id="{029B6D15-5ECA-428F-B7D0-A8FAF5B3A2DC}" type="datetime1">
              <a:rPr lang="en-US" smtClean="0"/>
              <a:pPr/>
              <a:t>6/6/2023</a:t>
            </a:fld>
            <a:endParaRPr lang="en-US"/>
          </a:p>
        </p:txBody>
      </p:sp>
      <p:sp>
        <p:nvSpPr>
          <p:cNvPr id="5" name="Slide Number Placeholder 4"/>
          <p:cNvSpPr>
            <a:spLocks noGrp="1"/>
          </p:cNvSpPr>
          <p:nvPr>
            <p:ph type="sldNum" sz="quarter" idx="4"/>
          </p:nvPr>
        </p:nvSpPr>
        <p:spPr>
          <a:xfrm>
            <a:off x="3938870" y="6223000"/>
            <a:ext cx="2992974" cy="365125"/>
          </a:xfrm>
        </p:spPr>
        <p:txBody>
          <a:bodyPr/>
          <a:lstStyle/>
          <a:p>
            <a:fld id="{74A3404E-108D-4C83-932E-0A353F71BD4D}" type="slidenum">
              <a:rPr lang="en-US" smtClean="0"/>
              <a:pPr/>
              <a:t>9</a:t>
            </a:fld>
            <a:endParaRPr lang="en-US"/>
          </a:p>
        </p:txBody>
      </p:sp>
      <p:pic>
        <p:nvPicPr>
          <p:cNvPr id="6" name="Picture 5">
            <a:extLst>
              <a:ext uri="{FF2B5EF4-FFF2-40B4-BE49-F238E27FC236}">
                <a16:creationId xmlns:a16="http://schemas.microsoft.com/office/drawing/2014/main" id="{06C050C6-24E6-6A67-AB19-137FF83707C3}"/>
              </a:ext>
            </a:extLst>
          </p:cNvPr>
          <p:cNvPicPr>
            <a:picLocks noChangeAspect="1"/>
          </p:cNvPicPr>
          <p:nvPr/>
        </p:nvPicPr>
        <p:blipFill>
          <a:blip r:embed="rId3"/>
          <a:stretch>
            <a:fillRect/>
          </a:stretch>
        </p:blipFill>
        <p:spPr>
          <a:xfrm>
            <a:off x="6931844" y="283322"/>
            <a:ext cx="3178128" cy="2544452"/>
          </a:xfrm>
          <a:prstGeom prst="rect">
            <a:avLst/>
          </a:prstGeom>
        </p:spPr>
      </p:pic>
      <p:pic>
        <p:nvPicPr>
          <p:cNvPr id="8" name="Picture 7">
            <a:extLst>
              <a:ext uri="{FF2B5EF4-FFF2-40B4-BE49-F238E27FC236}">
                <a16:creationId xmlns:a16="http://schemas.microsoft.com/office/drawing/2014/main" id="{DA109EA1-D4A3-10B4-6869-A9CF7F59DDDB}"/>
              </a:ext>
            </a:extLst>
          </p:cNvPr>
          <p:cNvPicPr>
            <a:picLocks noChangeAspect="1"/>
          </p:cNvPicPr>
          <p:nvPr/>
        </p:nvPicPr>
        <p:blipFill>
          <a:blip r:embed="rId4"/>
          <a:stretch>
            <a:fillRect/>
          </a:stretch>
        </p:blipFill>
        <p:spPr>
          <a:xfrm>
            <a:off x="6931844" y="3038254"/>
            <a:ext cx="4744309" cy="3259134"/>
          </a:xfrm>
          <a:prstGeom prst="rect">
            <a:avLst/>
          </a:prstGeom>
        </p:spPr>
      </p:pic>
    </p:spTree>
    <p:extLst>
      <p:ext uri="{BB962C8B-B14F-4D97-AF65-F5344CB8AC3E}">
        <p14:creationId xmlns:p14="http://schemas.microsoft.com/office/powerpoint/2010/main" val="192128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5403</TotalTime>
  <Words>4040</Words>
  <Application>Microsoft Office PowerPoint</Application>
  <PresentationFormat>Widescreen</PresentationFormat>
  <Paragraphs>273</Paragraphs>
  <Slides>52</Slides>
  <Notes>29</Notes>
  <HiddenSlides>0</HiddenSlides>
  <MMClips>0</MMClips>
  <ScaleCrop>false</ScaleCrop>
  <HeadingPairs>
    <vt:vector size="4" baseType="variant">
      <vt:variant>
        <vt:lpstr>Theme</vt:lpstr>
      </vt:variant>
      <vt:variant>
        <vt:i4>2</vt:i4>
      </vt:variant>
      <vt:variant>
        <vt:lpstr>Slide Titles</vt:lpstr>
      </vt:variant>
      <vt:variant>
        <vt:i4>52</vt:i4>
      </vt:variant>
    </vt:vector>
  </HeadingPairs>
  <TitlesOfParts>
    <vt:vector size="54" baseType="lpstr">
      <vt:lpstr>Office Theme</vt:lpstr>
      <vt:lpstr>Custom Design</vt:lpstr>
      <vt:lpstr>PowerPoint Presentation</vt:lpstr>
      <vt:lpstr>GIỚI THIỆU SÁCH GIÁO KHOA </vt:lpstr>
      <vt:lpstr>QUAN ĐIỂM BIÊN SOẠN  SÁCH GIÁO KHOA GIÁO DỤC THỂ CHẤT 4</vt:lpstr>
      <vt:lpstr>PowerPoint Presentation</vt:lpstr>
      <vt:lpstr>PowerPoint Presentation</vt:lpstr>
      <vt:lpstr>NHỮNG ĐIỂM MỚI VÀ NỔI BẬT CỦA SGK GIÁO DỤC THỂ CHẤT 4</vt:lpstr>
      <vt:lpstr>VỀ HÌNH THỨC</vt:lpstr>
      <vt:lpstr>PowerPoint Presentation</vt:lpstr>
      <vt:lpstr>VỀ NỘI DUNG</vt:lpstr>
      <vt:lpstr>PowerPoint Presentation</vt:lpstr>
      <vt:lpstr>PowerPoint Presentation</vt:lpstr>
      <vt:lpstr>PowerPoint Presentation</vt:lpstr>
      <vt:lpstr>PowerPoint Presentation</vt:lpstr>
      <vt:lpstr>PowerPoint Presentation</vt:lpstr>
      <vt:lpstr>CẤU TRÚC SÁCH VÀ CẤU TRÚC BÀI CỦA SGK GIÁO DỤC THỂ CHẤT 4</vt:lpstr>
      <vt:lpstr>Cấu trúc SÁCH</vt:lpstr>
      <vt:lpstr>PowerPoint Presentation</vt:lpstr>
      <vt:lpstr>Cấu trúc bài học</vt:lpstr>
      <vt:lpstr>Cấu trúc bài học</vt:lpstr>
      <vt:lpstr>mở đầu</vt:lpstr>
      <vt:lpstr>kiến thức mới</vt:lpstr>
      <vt:lpstr>luyện tập</vt:lpstr>
      <vt:lpstr>vận dụng</vt:lpstr>
      <vt:lpstr>QUAN ĐIỂM HÌNH THÀNH, PHÁT TRIỂN PHẨM CHẤT TRONG SÁCH GDTC 4</vt:lpstr>
      <vt:lpstr>YÊU CẦU HÌNH THÀNH, PHÁT TRIỂN PHẨM CHẤT THEO CHƯƠNG TRÌNH GDPT 2018</vt:lpstr>
      <vt:lpstr>PowerPoint Presentation</vt:lpstr>
      <vt:lpstr>PowerPoint Presentation</vt:lpstr>
      <vt:lpstr>PowerPoint Presentation</vt:lpstr>
      <vt:lpstr>PowerPoint Presentation</vt:lpstr>
      <vt:lpstr>YÊU CẦU HÌNH THÀNH, PHÁT TRIỂN NĂNG LỰC THEO CHƯƠNG TRÌNH GDPT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Thuận lợi  khi sử dụng SÁCH  GIÁO DỤC THỂ CHẤT 4</vt:lpstr>
      <vt:lpstr>Những thuận lợi cho hoạt động dạy – học</vt:lpstr>
      <vt:lpstr>Sách đã được tiến hành dạy thử nghiệm tại các trường tiểu học</vt:lpstr>
      <vt:lpstr>Những thuận lợi cho công tác đánh giá, hỗ trợ, tập huấn</vt:lpstr>
      <vt:lpstr>PowerPoint Presentation</vt:lpstr>
      <vt:lpstr>PowerPoint Presentation</vt:lpstr>
      <vt:lpstr>NỘI DUNG SÁCH GIÁO VIÊN GIÁO DỤC THỂ CHẤT 4</vt:lpstr>
      <vt:lpstr>NỘI DUNG SÁCH GIÁO VIÊN GIÁO DỤC THỂ CHẤT 3</vt:lpstr>
      <vt:lpstr>GIỚI THIỆU MINH HỌA BÀI HỌC TRONG SÁCH GIÁO VIÊN GDTC 4</vt:lpstr>
      <vt:lpstr>GIỚI THIỆU MINH HỌA BÀI HỌC TRONG SÁCH GIÁO VIÊN GDTC 4</vt:lpstr>
      <vt:lpstr>HỆ TÀI NGUYÊN TRỰC TUYẾN</vt:lpstr>
      <vt:lpstr>GÓC HỖ TRỢ</vt:lpstr>
      <vt:lpstr>KẾT LUẬN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Lục Văn Hào</cp:lastModifiedBy>
  <cp:revision>462</cp:revision>
  <dcterms:created xsi:type="dcterms:W3CDTF">2021-01-29T09:40:42Z</dcterms:created>
  <dcterms:modified xsi:type="dcterms:W3CDTF">2023-06-06T14:57:37Z</dcterms:modified>
</cp:coreProperties>
</file>