
<file path=[Content_Types].xml><?xml version="1.0" encoding="utf-8"?>
<Types xmlns="http://schemas.openxmlformats.org/package/2006/content-types">
  <Default Extension="png" ContentType="image/png"/>
  <Default Extension="jpeg" ContentType="image/jpeg"/>
  <Default Extension="webp" ContentType="image/pn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8F8F8"/>
    <a:srgbClr val="DDDDDD"/>
    <a:srgbClr val="000000"/>
    <a:srgbClr val="009900"/>
    <a:srgbClr val="FFFFFF"/>
    <a:srgbClr val="746EA2"/>
    <a:srgbClr val="91EB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5" autoAdjust="0"/>
    <p:restoredTop sz="94660"/>
  </p:normalViewPr>
  <p:slideViewPr>
    <p:cSldViewPr>
      <p:cViewPr varScale="1">
        <p:scale>
          <a:sx n="66" d="100"/>
          <a:sy n="66" d="100"/>
        </p:scale>
        <p:origin x="134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F1749-3991-47CB-9254-613474DF61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2665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359A7-04E8-4613-8DF8-A44776088B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163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1C7D9-C4EF-4289-AC2E-EFA9EF26D3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636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728CD-BD7D-438D-967A-517D5DA0C8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7483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7DA9-F650-4020-93C4-CA1C2F9FA2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350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71B45-E464-4DF9-9BB2-F168F14863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700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2E259-04C9-42DD-A7BB-FA5C14108E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23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523E2-DBD0-4802-A71C-DE9879D3B3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201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C58EF-6DB3-4425-9036-DF5AB9CE0B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807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6AF7E-F8AE-43E4-86A9-8080CE327C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2798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2500A-E5E3-47EB-BFD3-E06E7C91B4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358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1D11C-444A-4246-89DB-DF95B53691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637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0A6A946-1E14-4FA7-9DFD-BC94270C79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ebp"/><Relationship Id="rId5" Type="http://schemas.openxmlformats.org/officeDocument/2006/relationships/image" Target="../media/image2.webp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228600" y="2133600"/>
            <a:ext cx="5562600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/>
          <a:lstStyle/>
          <a:p>
            <a:pPr algn="ctr" eaLnBrk="1" hangingPunct="1">
              <a:defRPr/>
            </a:pPr>
            <a:r>
              <a:rPr lang="vi-VN" sz="9600" b="1" kern="1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</a:t>
            </a:r>
            <a:endParaRPr lang="en-US" sz="9600" b="1" kern="10">
              <a:ln w="10160">
                <a:solidFill>
                  <a:schemeClr val="accent5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1752600" y="3697514"/>
            <a:ext cx="5562600" cy="1325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en-US" sz="3600" b="1" kern="10" spc="5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50" endPos="85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Hái táo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1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47" y="2494417"/>
            <a:ext cx="3987800" cy="4318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313" y="2411867"/>
            <a:ext cx="4089400" cy="4318000"/>
          </a:xfrm>
          <a:prstGeom prst="rect">
            <a:avLst/>
          </a:prstGeom>
        </p:spPr>
      </p:pic>
      <p:sp>
        <p:nvSpPr>
          <p:cNvPr id="3074" name="Picture 12"/>
          <p:cNvSpPr>
            <a:spLocks noChangeAspect="1"/>
          </p:cNvSpPr>
          <p:nvPr/>
        </p:nvSpPr>
        <p:spPr bwMode="auto">
          <a:xfrm>
            <a:off x="4654550" y="2381250"/>
            <a:ext cx="40894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" name="Picture 11"/>
          <p:cNvSpPr>
            <a:spLocks noChangeAspect="1"/>
          </p:cNvSpPr>
          <p:nvPr/>
        </p:nvSpPr>
        <p:spPr bwMode="auto">
          <a:xfrm>
            <a:off x="447675" y="2347913"/>
            <a:ext cx="3987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" name="Picture 4"/>
          <p:cNvSpPr>
            <a:spLocks noChangeAspect="1" noChangeArrowheads="1"/>
          </p:cNvSpPr>
          <p:nvPr/>
        </p:nvSpPr>
        <p:spPr bwMode="auto">
          <a:xfrm>
            <a:off x="103188" y="2038350"/>
            <a:ext cx="44323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7" name="Picture 5"/>
          <p:cNvSpPr>
            <a:spLocks noChangeAspect="1" noChangeArrowheads="1"/>
          </p:cNvSpPr>
          <p:nvPr/>
        </p:nvSpPr>
        <p:spPr bwMode="auto">
          <a:xfrm>
            <a:off x="4302125" y="2120900"/>
            <a:ext cx="4572000" cy="482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393" y="3808556"/>
            <a:ext cx="8874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Cloud 16"/>
          <p:cNvSpPr>
            <a:spLocks/>
          </p:cNvSpPr>
          <p:nvPr/>
        </p:nvSpPr>
        <p:spPr bwMode="auto">
          <a:xfrm>
            <a:off x="156955" y="207253"/>
            <a:ext cx="4075634" cy="2133600"/>
          </a:xfrm>
          <a:prstGeom prst="doubleWave">
            <a:avLst/>
          </a:prstGeom>
          <a:solidFill>
            <a:schemeClr val="bg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 Tiến có bao nhiêu </a:t>
            </a: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xóm</a:t>
            </a: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3091" name="Picture 1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75" y="3060700"/>
            <a:ext cx="887413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2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788" y="2541588"/>
            <a:ext cx="885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3" name="Picture 2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113" y="2749550"/>
            <a:ext cx="887412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2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124" y="3682321"/>
            <a:ext cx="885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23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45776" y="3807921"/>
            <a:ext cx="88626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2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DDF217"/>
              </a:clrFrom>
              <a:clrTo>
                <a:srgbClr val="DDF217">
                  <a:alpha val="0"/>
                </a:srgbClr>
              </a:clrTo>
            </a:clrChange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05477" y="2610528"/>
            <a:ext cx="88626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25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29400" y="2649899"/>
            <a:ext cx="88626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26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63877" y="3466655"/>
            <a:ext cx="88626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9" name="Picture 27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37067" y="3396441"/>
            <a:ext cx="88626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0" name="Picture 28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6800" y="6131377"/>
            <a:ext cx="88626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loud 16"/>
          <p:cNvSpPr>
            <a:spLocks/>
          </p:cNvSpPr>
          <p:nvPr/>
        </p:nvSpPr>
        <p:spPr bwMode="auto">
          <a:xfrm>
            <a:off x="155660" y="207253"/>
            <a:ext cx="4078224" cy="2133600"/>
          </a:xfrm>
          <a:prstGeom prst="doubleWave">
            <a:avLst/>
          </a:prstGeom>
          <a:solidFill>
            <a:schemeClr val="bg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Triều đại phong kiến cuối cùng của nước ta là triều đại nào?</a:t>
            </a:r>
          </a:p>
        </p:txBody>
      </p:sp>
      <p:pic>
        <p:nvPicPr>
          <p:cNvPr id="3103" name="Picture 31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52600" y="6131377"/>
            <a:ext cx="88626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loud 16"/>
          <p:cNvSpPr>
            <a:spLocks/>
          </p:cNvSpPr>
          <p:nvPr/>
        </p:nvSpPr>
        <p:spPr bwMode="auto">
          <a:xfrm>
            <a:off x="155660" y="207253"/>
            <a:ext cx="4078224" cy="2133600"/>
          </a:xfrm>
          <a:prstGeom prst="doubleWave">
            <a:avLst/>
          </a:prstGeom>
          <a:solidFill>
            <a:schemeClr val="bg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Ngày 1/5 là ngày kỉ niệm gì?</a:t>
            </a:r>
          </a:p>
        </p:txBody>
      </p:sp>
      <p:pic>
        <p:nvPicPr>
          <p:cNvPr id="3105" name="Picture 33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38400" y="6131377"/>
            <a:ext cx="88626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loud 16"/>
          <p:cNvSpPr>
            <a:spLocks/>
          </p:cNvSpPr>
          <p:nvPr/>
        </p:nvSpPr>
        <p:spPr bwMode="auto">
          <a:xfrm>
            <a:off x="155660" y="207253"/>
            <a:ext cx="4078224" cy="2133600"/>
          </a:xfrm>
          <a:prstGeom prst="doubleWave">
            <a:avLst/>
          </a:prstGeom>
          <a:solidFill>
            <a:schemeClr val="bg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Chiến thắng quân sự nào là đáng kể nhất của ta trong kc chống Pháp? </a:t>
            </a:r>
          </a:p>
        </p:txBody>
      </p:sp>
      <p:pic>
        <p:nvPicPr>
          <p:cNvPr id="3107" name="Picture 35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24200" y="6131377"/>
            <a:ext cx="88626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loud 16"/>
          <p:cNvSpPr>
            <a:spLocks/>
          </p:cNvSpPr>
          <p:nvPr/>
        </p:nvSpPr>
        <p:spPr bwMode="auto">
          <a:xfrm>
            <a:off x="155660" y="207253"/>
            <a:ext cx="4078224" cy="2133600"/>
          </a:xfrm>
          <a:prstGeom prst="doubleWave">
            <a:avLst/>
          </a:prstGeom>
          <a:solidFill>
            <a:schemeClr val="bg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Bác Hồ ra đi tìm đường cứu nước năm nào?</a:t>
            </a:r>
          </a:p>
        </p:txBody>
      </p:sp>
      <p:pic>
        <p:nvPicPr>
          <p:cNvPr id="3110" name="Picture 38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6200" y="6131377"/>
            <a:ext cx="88626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loud 16"/>
          <p:cNvSpPr>
            <a:spLocks/>
          </p:cNvSpPr>
          <p:nvPr/>
        </p:nvSpPr>
        <p:spPr bwMode="auto">
          <a:xfrm>
            <a:off x="4917454" y="165033"/>
            <a:ext cx="4069080" cy="2133600"/>
          </a:xfrm>
          <a:prstGeom prst="wedgeEllipseCallou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en-US" sz="280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 Nguyên có con sông nào lớn chảy qua?</a:t>
            </a:r>
          </a:p>
        </p:txBody>
      </p:sp>
      <p:pic>
        <p:nvPicPr>
          <p:cNvPr id="3112" name="Picture 4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225" y="6145213"/>
            <a:ext cx="8874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loud 16"/>
          <p:cNvSpPr>
            <a:spLocks/>
          </p:cNvSpPr>
          <p:nvPr/>
        </p:nvSpPr>
        <p:spPr bwMode="auto">
          <a:xfrm>
            <a:off x="4919606" y="165033"/>
            <a:ext cx="4064777" cy="2133600"/>
          </a:xfrm>
          <a:prstGeom prst="wedgeEllipseCallou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en-US" sz="280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 nước phong kiến đầu tiên của nước ta là triều đại nào?</a:t>
            </a:r>
          </a:p>
        </p:txBody>
      </p:sp>
      <p:pic>
        <p:nvPicPr>
          <p:cNvPr id="3114" name="Picture 4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050" y="6153150"/>
            <a:ext cx="885825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loud 16"/>
          <p:cNvSpPr>
            <a:spLocks/>
          </p:cNvSpPr>
          <p:nvPr/>
        </p:nvSpPr>
        <p:spPr bwMode="auto">
          <a:xfrm>
            <a:off x="4917454" y="165033"/>
            <a:ext cx="4069080" cy="2133600"/>
          </a:xfrm>
          <a:prstGeom prst="wedgeEllipseCallou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en-US" sz="320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 30/4 là ngày kỉ niệm gì?</a:t>
            </a:r>
          </a:p>
        </p:txBody>
      </p:sp>
      <p:pic>
        <p:nvPicPr>
          <p:cNvPr id="3116" name="Picture 4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288" y="6148388"/>
            <a:ext cx="885825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loud 16"/>
          <p:cNvSpPr>
            <a:spLocks/>
          </p:cNvSpPr>
          <p:nvPr/>
        </p:nvSpPr>
        <p:spPr bwMode="auto">
          <a:xfrm>
            <a:off x="4917454" y="240115"/>
            <a:ext cx="4069080" cy="1983436"/>
          </a:xfrm>
          <a:prstGeom prst="wedgeEllipseCallou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en-US" sz="320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 ngày đêm là nói đến chiến thắng nào?</a:t>
            </a:r>
          </a:p>
        </p:txBody>
      </p:sp>
      <p:pic>
        <p:nvPicPr>
          <p:cNvPr id="3118" name="Picture 4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525" y="6162675"/>
            <a:ext cx="8874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loud 16"/>
          <p:cNvSpPr>
            <a:spLocks/>
          </p:cNvSpPr>
          <p:nvPr/>
        </p:nvSpPr>
        <p:spPr bwMode="auto">
          <a:xfrm>
            <a:off x="4917454" y="165033"/>
            <a:ext cx="4069080" cy="2133600"/>
          </a:xfrm>
          <a:prstGeom prst="wedgeEllipseCallout">
            <a:avLst/>
          </a:prstGeom>
          <a:solidFill>
            <a:srgbClr val="92D050"/>
          </a:solidFill>
          <a:ln w="25400" algn="ctr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3200" smtClean="0"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 Hồ sinh năm bao nhiêu?</a:t>
            </a:r>
          </a:p>
        </p:txBody>
      </p:sp>
      <p:pic>
        <p:nvPicPr>
          <p:cNvPr id="3120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350" y="6157913"/>
            <a:ext cx="885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2" name="Oval 50"/>
          <p:cNvSpPr>
            <a:spLocks noChangeArrowheads="1"/>
          </p:cNvSpPr>
          <p:nvPr/>
        </p:nvSpPr>
        <p:spPr bwMode="auto">
          <a:xfrm>
            <a:off x="4306558" y="2253441"/>
            <a:ext cx="1219200" cy="11430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000" smtClean="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3123" name="Oval 51"/>
          <p:cNvSpPr>
            <a:spLocks noChangeArrowheads="1"/>
          </p:cNvSpPr>
          <p:nvPr/>
        </p:nvSpPr>
        <p:spPr bwMode="auto">
          <a:xfrm>
            <a:off x="4306558" y="2253441"/>
            <a:ext cx="1219200" cy="11430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4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124" name="Oval 52"/>
          <p:cNvSpPr>
            <a:spLocks noChangeArrowheads="1"/>
          </p:cNvSpPr>
          <p:nvPr/>
        </p:nvSpPr>
        <p:spPr bwMode="auto">
          <a:xfrm>
            <a:off x="4306558" y="2253441"/>
            <a:ext cx="1219200" cy="11430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4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125" name="Oval 53"/>
          <p:cNvSpPr>
            <a:spLocks noChangeArrowheads="1"/>
          </p:cNvSpPr>
          <p:nvPr/>
        </p:nvSpPr>
        <p:spPr bwMode="auto">
          <a:xfrm>
            <a:off x="4306558" y="2253441"/>
            <a:ext cx="1219200" cy="11430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4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3126" name="Oval 54"/>
          <p:cNvSpPr>
            <a:spLocks noChangeArrowheads="1"/>
          </p:cNvSpPr>
          <p:nvPr/>
        </p:nvSpPr>
        <p:spPr bwMode="auto">
          <a:xfrm>
            <a:off x="4306558" y="2253441"/>
            <a:ext cx="1219200" cy="11430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40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3127" name="Oval 55"/>
          <p:cNvSpPr>
            <a:spLocks noChangeArrowheads="1"/>
          </p:cNvSpPr>
          <p:nvPr/>
        </p:nvSpPr>
        <p:spPr bwMode="auto">
          <a:xfrm>
            <a:off x="4306558" y="2253441"/>
            <a:ext cx="1219200" cy="11430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40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3128" name="Oval 56"/>
          <p:cNvSpPr>
            <a:spLocks noChangeArrowheads="1"/>
          </p:cNvSpPr>
          <p:nvPr/>
        </p:nvSpPr>
        <p:spPr bwMode="auto">
          <a:xfrm>
            <a:off x="4304610" y="2230581"/>
            <a:ext cx="1223097" cy="118872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b="1" smtClean="0">
                <a:solidFill>
                  <a:srgbClr val="DDDDDD"/>
                </a:solidFill>
              </a:rPr>
              <a:t>Thời gian</a:t>
            </a:r>
          </a:p>
        </p:txBody>
      </p:sp>
      <p:sp>
        <p:nvSpPr>
          <p:cNvPr id="11" name="Oval 10"/>
          <p:cNvSpPr/>
          <p:nvPr/>
        </p:nvSpPr>
        <p:spPr>
          <a:xfrm>
            <a:off x="71287" y="2230581"/>
            <a:ext cx="1005840" cy="1005840"/>
          </a:xfrm>
          <a:prstGeom prst="ellipse">
            <a:avLst/>
          </a:prstGeom>
          <a:solidFill>
            <a:srgbClr val="FF99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43" name="Oval 42"/>
          <p:cNvSpPr/>
          <p:nvPr/>
        </p:nvSpPr>
        <p:spPr>
          <a:xfrm>
            <a:off x="8053381" y="2223551"/>
            <a:ext cx="1005840" cy="1005840"/>
          </a:xfrm>
          <a:prstGeom prst="ellipse">
            <a:avLst/>
          </a:prstGeom>
          <a:solidFill>
            <a:srgbClr val="FF99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3145" name="Picture 11">
            <a:hlinkClick r:id="" action="ppaction://hlinkshowjump?jump=firstslide"/>
          </p:cNvPr>
          <p:cNvSpPr>
            <a:spLocks noChangeAspect="1"/>
          </p:cNvSpPr>
          <p:nvPr/>
        </p:nvSpPr>
        <p:spPr bwMode="auto">
          <a:xfrm rot="10800000">
            <a:off x="8407400" y="6127750"/>
            <a:ext cx="7112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9 0.04769 L -0.00382 0.3203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1363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0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0.10671 L 0.05955 0.44931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7" y="17130"/>
                                    </p:animMotion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1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0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4444E-6 L 0.04965 0.525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3" y="26250"/>
                                    </p:animMotion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30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 nodeType="clickPar">
                      <p:stCondLst>
                        <p:cond delay="0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-0.00532 L 0.1059 0.48935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78" y="24722"/>
                                    </p:animMotion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3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30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 nodeType="clickPar">
                      <p:stCondLst>
                        <p:cond delay="0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0.00394 L 0.0915 0.40324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49" y="20347"/>
                                    </p:animMotion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4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0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1.48148E-6 L 0.00417 0.31783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15880"/>
                                    </p:animMotion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5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30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 nodeType="clickPar">
                      <p:stCondLst>
                        <p:cond delay="0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56 0.00139 L 0.0257 0.5375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7" y="26806"/>
                                    </p:animMotion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6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30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 nodeType="clickPar">
                      <p:stCondLst>
                        <p:cond delay="0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3.7037E-6 L 0.02656 0.50926 " pathEditMode="relative" rAng="0" ptsTypes="AA">
                                      <p:cBhvr>
                                        <p:cTn id="173" dur="2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8" y="25463"/>
                                    </p:animMotion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7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7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30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88 7.40741E-7 L 0.02344 0.39005 " pathEditMode="relative" rAng="0" ptsTypes="AA">
                                      <p:cBhvr>
                                        <p:cTn id="195" dur="2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6" y="19491"/>
                                    </p:animMotion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3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3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8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30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 nodeType="clickPar">
                      <p:stCondLst>
                        <p:cond delay="0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11111E-6 L 0.04288 0.41945 " pathEditMode="relative" rAng="0" ptsTypes="AA">
                                      <p:cBhvr>
                                        <p:cTn id="217" dur="2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5" y="20972"/>
                                    </p:animMotion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1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3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3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9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3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 nodeType="clickPar">
                      <p:stCondLst>
                        <p:cond delay="0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31" dur="10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4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35" dur="1000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8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39" dur="10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2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43" dur="1000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6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47" dur="10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0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51" dur="1000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4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55" dur="10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5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8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8&quot;/&gt;&lt;property id=&quot;20307&quot; value=&quot;257&quot;/&gt;&lt;/object&gt;&lt;object type=&quot;3&quot; unique_id=&quot;10025&quot;&gt;&lt;property id=&quot;20148&quot; value=&quot;5&quot;/&gt;&lt;property id=&quot;20300&quot; value=&quot;Slide 2&quot;/&gt;&lt;property id=&quot;20307&quot; value=&quot;260&quot;/&gt;&lt;/object&gt;&lt;object type=&quot;3&quot; unique_id=&quot;10026&quot;&gt;&lt;property id=&quot;20148&quot; value=&quot;5&quot;/&gt;&lt;property id=&quot;20300&quot; value=&quot;Slide 7&quot;/&gt;&lt;property id=&quot;20307&quot; value=&quot;259&quot;/&gt;&lt;/object&gt;&lt;object type=&quot;3&quot; unique_id=&quot;10034&quot;&gt;&lt;property id=&quot;20148&quot; value=&quot;5&quot;/&gt;&lt;property id=&quot;20300&quot; value=&quot;Slide 9&quot;/&gt;&lt;property id=&quot;20307&quot; value=&quot;261&quot;/&gt;&lt;/object&gt;&lt;object type=&quot;3&quot; unique_id=&quot;10043&quot;&gt;&lt;property id=&quot;20148&quot; value=&quot;5&quot;/&gt;&lt;property id=&quot;20300&quot; value=&quot;Slide 3&quot;/&gt;&lt;property id=&quot;20307&quot; value=&quot;262&quot;/&gt;&lt;/object&gt;&lt;object type=&quot;3&quot; unique_id=&quot;10053&quot;&gt;&lt;property id=&quot;20148&quot; value=&quot;5&quot;/&gt;&lt;property id=&quot;20300&quot; value=&quot;Slide 5&quot;/&gt;&lt;property id=&quot;20307&quot; value=&quot;263&quot;/&gt;&lt;/object&gt;&lt;object type=&quot;3&quot; unique_id=&quot;10074&quot;&gt;&lt;property id=&quot;20148&quot; value=&quot;5&quot;/&gt;&lt;property id=&quot;20300&quot; value=&quot;Slide 4&quot;/&gt;&lt;property id=&quot;20307&quot; value=&quot;265&quot;/&gt;&lt;/object&gt;&lt;object type=&quot;3&quot; unique_id=&quot;10075&quot;&gt;&lt;property id=&quot;20148&quot; value=&quot;5&quot;/&gt;&lt;property id=&quot;20300&quot; value=&quot;Slide 6&quot;/&gt;&lt;property id=&quot;20307&quot; value=&quot;264&quot;/&gt;&lt;/object&gt;&lt;object type=&quot;3&quot; unique_id=&quot;10136&quot;&gt;&lt;property id=&quot;20148&quot; value=&quot;5&quot;/&gt;&lt;property id=&quot;20300&quot; value=&quot;Slide 10&quot;/&gt;&lt;property id=&quot;20307&quot; value=&quot;267&quot;/&gt;&lt;/object&gt;&lt;object type=&quot;3&quot; unique_id=&quot;10285&quot;&gt;&lt;property id=&quot;20148&quot; value=&quot;5&quot;/&gt;&lt;property id=&quot;20300&quot; value=&quot;Slide 11&quot;/&gt;&lt;property id=&quot;20307&quot; value=&quot;269&quot;/&gt;&lt;/object&gt;&lt;object type=&quot;3&quot; unique_id=&quot;10432&quot;&gt;&lt;property id=&quot;20148&quot; value=&quot;5&quot;/&gt;&lt;property id=&quot;20300&quot; value=&quot;Slide 12&quot;/&gt;&lt;property id=&quot;20307&quot; value=&quot;27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1345</TotalTime>
  <Words>119</Words>
  <PresentationFormat>On-screen Show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2015-09-18T03:01:53Z</dcterms:created>
  <dcterms:modified xsi:type="dcterms:W3CDTF">2021-05-26T05:21:17Z</dcterms:modified>
</cp:coreProperties>
</file>