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5" r:id="rId2"/>
    <p:sldId id="257" r:id="rId3"/>
    <p:sldId id="256" r:id="rId4"/>
    <p:sldId id="261" r:id="rId5"/>
    <p:sldId id="264" r:id="rId6"/>
    <p:sldId id="258" r:id="rId7"/>
    <p:sldId id="270" r:id="rId8"/>
    <p:sldId id="271" r:id="rId9"/>
    <p:sldId id="272" r:id="rId10"/>
    <p:sldId id="268"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69" r:id="rId27"/>
    <p:sldId id="259" r:id="rId28"/>
    <p:sldId id="289" r:id="rId29"/>
    <p:sldId id="263" r:id="rId30"/>
    <p:sldId id="291" r:id="rId31"/>
    <p:sldId id="290" r:id="rId32"/>
    <p:sldId id="267" r:id="rId33"/>
    <p:sldId id="266" r:id="rId34"/>
  </p:sldIdLst>
  <p:sldSz cx="18288000" cy="10287000"/>
  <p:notesSz cx="6858000" cy="9144000"/>
  <p:embeddedFontLst>
    <p:embeddedFont>
      <p:font typeface="Calibri" panose="020F050202020403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1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08.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4.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106.svg"/><Relationship Id="rId4" Type="http://schemas.openxmlformats.org/officeDocument/2006/relationships/image" Target="../media/image102.svg"/><Relationship Id="rId9" Type="http://schemas.openxmlformats.org/officeDocument/2006/relationships/image" Target="../media/image5.png"/><Relationship Id="rId14" Type="http://schemas.openxmlformats.org/officeDocument/2006/relationships/image" Target="../media/image36.sv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15" Type="http://schemas.openxmlformats.org/officeDocument/2006/relationships/image" Target="../media/image30.png"/><Relationship Id="rId1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15" Type="http://schemas.openxmlformats.org/officeDocument/2006/relationships/image" Target="../media/image31.jpg"/><Relationship Id="rId14" Type="http://schemas.openxmlformats.org/officeDocument/2006/relationships/image" Target="../media/image36.sv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15" Type="http://schemas.openxmlformats.org/officeDocument/2006/relationships/image" Target="../media/image32.jfif"/><Relationship Id="rId14" Type="http://schemas.openxmlformats.org/officeDocument/2006/relationships/image" Target="../media/image36.sv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6" Type="http://schemas.openxmlformats.org/officeDocument/2006/relationships/image" Target="../media/image34.png"/><Relationship Id="rId1" Type="http://schemas.openxmlformats.org/officeDocument/2006/relationships/slideLayout" Target="../slideLayouts/slideLayout7.xml"/><Relationship Id="rId15" Type="http://schemas.openxmlformats.org/officeDocument/2006/relationships/image" Target="../media/image33.png"/><Relationship Id="rId14" Type="http://schemas.openxmlformats.org/officeDocument/2006/relationships/image" Target="../media/image36.sv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15" Type="http://schemas.openxmlformats.org/officeDocument/2006/relationships/image" Target="../media/image34.png"/><Relationship Id="rId14" Type="http://schemas.openxmlformats.org/officeDocument/2006/relationships/image" Target="../media/image36.sv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15" Type="http://schemas.openxmlformats.org/officeDocument/2006/relationships/image" Target="../media/image34.png"/><Relationship Id="rId14" Type="http://schemas.openxmlformats.org/officeDocument/2006/relationships/image" Target="../media/image36.sv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15" Type="http://schemas.openxmlformats.org/officeDocument/2006/relationships/image" Target="../media/image35.jpeg"/><Relationship Id="rId14" Type="http://schemas.openxmlformats.org/officeDocument/2006/relationships/image" Target="../media/image36.sv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14" Type="http://schemas.openxmlformats.org/officeDocument/2006/relationships/image" Target="../media/image36.sv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14" Type="http://schemas.openxmlformats.org/officeDocument/2006/relationships/image" Target="../media/image36.sv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14" Type="http://schemas.openxmlformats.org/officeDocument/2006/relationships/image" Target="../media/image36.svg"/></Relationships>
</file>

<file path=ppt/slides/_rels/slide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24.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11.png"/><Relationship Id="rId14" Type="http://schemas.openxmlformats.org/officeDocument/2006/relationships/image" Target="../media/image26.sv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14" Type="http://schemas.openxmlformats.org/officeDocument/2006/relationships/image" Target="../media/image36.sv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14" Type="http://schemas.openxmlformats.org/officeDocument/2006/relationships/image" Target="../media/image36.sv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14" Type="http://schemas.openxmlformats.org/officeDocument/2006/relationships/image" Target="../media/image36.sv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14" Type="http://schemas.openxmlformats.org/officeDocument/2006/relationships/image" Target="../media/image36.sv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6" Type="http://schemas.openxmlformats.org/officeDocument/2006/relationships/image" Target="../media/image37.png"/><Relationship Id="rId1" Type="http://schemas.openxmlformats.org/officeDocument/2006/relationships/slideLayout" Target="../slideLayouts/slideLayout7.xml"/><Relationship Id="rId15" Type="http://schemas.openxmlformats.org/officeDocument/2006/relationships/image" Target="../media/image36.png"/><Relationship Id="rId14" Type="http://schemas.openxmlformats.org/officeDocument/2006/relationships/image" Target="../media/image36.sv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14" Type="http://schemas.openxmlformats.org/officeDocument/2006/relationships/image" Target="../media/image36.svg"/></Relationships>
</file>

<file path=ppt/slides/_rels/slide26.xml.rels><?xml version="1.0" encoding="UTF-8" standalone="yes"?>
<Relationships xmlns="http://schemas.openxmlformats.org/package/2006/relationships"><Relationship Id="rId8" Type="http://schemas.openxmlformats.org/officeDocument/2006/relationships/image" Target="../media/image98.svg"/><Relationship Id="rId3" Type="http://schemas.openxmlformats.org/officeDocument/2006/relationships/image" Target="../media/image22.png"/><Relationship Id="rId2" Type="http://schemas.openxmlformats.org/officeDocument/2006/relationships/image" Target="../media/image1.jpeg"/><Relationship Id="rId16" Type="http://schemas.openxmlformats.org/officeDocument/2006/relationships/image" Target="../media/image20.svg"/><Relationship Id="rId1" Type="http://schemas.openxmlformats.org/officeDocument/2006/relationships/slideLayout" Target="../slideLayouts/slideLayout7.xml"/><Relationship Id="rId15" Type="http://schemas.openxmlformats.org/officeDocument/2006/relationships/image" Target="../media/image10.png"/><Relationship Id="rId9" Type="http://schemas.openxmlformats.org/officeDocument/2006/relationships/image" Target="../media/image23.png"/><Relationship Id="rId14" Type="http://schemas.openxmlformats.org/officeDocument/2006/relationships/image" Target="../media/image100.sv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1.svg"/><Relationship Id="rId9" Type="http://schemas.openxmlformats.org/officeDocument/2006/relationships/image" Target="../media/image20.sv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1.svg"/><Relationship Id="rId9" Type="http://schemas.openxmlformats.org/officeDocument/2006/relationships/image" Target="../media/image20.svg"/></Relationships>
</file>

<file path=ppt/slides/_rels/slide29.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image" Target="../media/image93.svg"/><Relationship Id="rId3" Type="http://schemas.openxmlformats.org/officeDocument/2006/relationships/image" Target="../media/image39.png"/><Relationship Id="rId7" Type="http://schemas.openxmlformats.org/officeDocument/2006/relationships/image" Target="../media/image15.png"/><Relationship Id="rId12" Type="http://schemas.openxmlformats.org/officeDocument/2006/relationships/image" Target="../media/image5.svg"/><Relationship Id="rId17" Type="http://schemas.openxmlformats.org/officeDocument/2006/relationships/image" Target="../media/image40.png"/><Relationship Id="rId2" Type="http://schemas.openxmlformats.org/officeDocument/2006/relationships/image" Target="../media/image1.jpeg"/><Relationship Id="rId16"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14.png"/><Relationship Id="rId4" Type="http://schemas.openxmlformats.org/officeDocument/2006/relationships/image" Target="../media/image87.svg"/></Relationships>
</file>

<file path=ppt/slides/_rels/slide3.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14.png"/><Relationship Id="rId7" Type="http://schemas.openxmlformats.org/officeDocument/2006/relationships/image" Target="../media/image16.png"/><Relationship Id="rId17" Type="http://schemas.openxmlformats.org/officeDocument/2006/relationships/image" Target="../media/image26.svg"/><Relationship Id="rId2" Type="http://schemas.openxmlformats.org/officeDocument/2006/relationships/image" Target="../media/image1.jpeg"/><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7.png"/><Relationship Id="rId5" Type="http://schemas.openxmlformats.org/officeDocument/2006/relationships/image" Target="../media/image15.png"/><Relationship Id="rId15" Type="http://schemas.openxmlformats.org/officeDocument/2006/relationships/image" Target="../media/image14.svg"/><Relationship Id="rId10" Type="http://schemas.openxmlformats.org/officeDocument/2006/relationships/image" Target="../media/image9.svg"/><Relationship Id="rId4" Type="http://schemas.openxmlformats.org/officeDocument/2006/relationships/image" Target="../media/image3.svg"/><Relationship Id="rId14" Type="http://schemas.openxmlformats.org/officeDocument/2006/relationships/image" Target="../media/image18.png"/></Relationships>
</file>

<file path=ppt/slides/_rels/slide30.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image" Target="../media/image93.svg"/><Relationship Id="rId3" Type="http://schemas.openxmlformats.org/officeDocument/2006/relationships/image" Target="../media/image39.png"/><Relationship Id="rId7" Type="http://schemas.openxmlformats.org/officeDocument/2006/relationships/image" Target="../media/image15.png"/><Relationship Id="rId12" Type="http://schemas.openxmlformats.org/officeDocument/2006/relationships/image" Target="../media/image5.svg"/><Relationship Id="rId17" Type="http://schemas.openxmlformats.org/officeDocument/2006/relationships/image" Target="../media/image40.png"/><Relationship Id="rId2" Type="http://schemas.openxmlformats.org/officeDocument/2006/relationships/image" Target="../media/image1.jpeg"/><Relationship Id="rId16"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14.png"/><Relationship Id="rId4" Type="http://schemas.openxmlformats.org/officeDocument/2006/relationships/image" Target="../media/image87.svg"/></Relationships>
</file>

<file path=ppt/slides/_rels/slide31.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image" Target="../media/image93.svg"/><Relationship Id="rId3" Type="http://schemas.openxmlformats.org/officeDocument/2006/relationships/image" Target="../media/image39.png"/><Relationship Id="rId7" Type="http://schemas.openxmlformats.org/officeDocument/2006/relationships/image" Target="../media/image15.png"/><Relationship Id="rId12" Type="http://schemas.openxmlformats.org/officeDocument/2006/relationships/image" Target="../media/image5.svg"/><Relationship Id="rId17" Type="http://schemas.openxmlformats.org/officeDocument/2006/relationships/image" Target="../media/image40.png"/><Relationship Id="rId2" Type="http://schemas.openxmlformats.org/officeDocument/2006/relationships/image" Target="../media/image1.jpeg"/><Relationship Id="rId16"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14.png"/><Relationship Id="rId4" Type="http://schemas.openxmlformats.org/officeDocument/2006/relationships/image" Target="../media/image87.svg"/></Relationships>
</file>

<file path=ppt/slides/_rels/slide32.xml.rels><?xml version="1.0" encoding="UTF-8" standalone="yes"?>
<Relationships xmlns="http://schemas.openxmlformats.org/package/2006/relationships"><Relationship Id="rId13" Type="http://schemas.openxmlformats.org/officeDocument/2006/relationships/image" Target="../media/image63.svg"/><Relationship Id="rId3" Type="http://schemas.openxmlformats.org/officeDocument/2006/relationships/image" Target="../media/image19.png"/><Relationship Id="rId12"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20.svg"/><Relationship Id="rId5" Type="http://schemas.openxmlformats.org/officeDocument/2006/relationships/image" Target="../media/image20.png"/><Relationship Id="rId10" Type="http://schemas.openxmlformats.org/officeDocument/2006/relationships/image" Target="../media/image10.png"/><Relationship Id="rId4" Type="http://schemas.openxmlformats.org/officeDocument/2006/relationships/image" Target="../media/image56.svg"/><Relationship Id="rId9" Type="http://schemas.openxmlformats.org/officeDocument/2006/relationships/image" Target="../media/image61.svg"/></Relationships>
</file>

<file path=ppt/slides/_rels/slide33.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08.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4.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106.svg"/><Relationship Id="rId4" Type="http://schemas.openxmlformats.org/officeDocument/2006/relationships/image" Target="../media/image102.svg"/><Relationship Id="rId9" Type="http://schemas.openxmlformats.org/officeDocument/2006/relationships/image" Target="../media/image5.png"/><Relationship Id="rId14" Type="http://schemas.openxmlformats.org/officeDocument/2006/relationships/image" Target="../media/image36.svg"/></Relationships>
</file>

<file path=ppt/slides/_rels/slide4.xml.rels><?xml version="1.0" encoding="UTF-8" standalone="yes"?>
<Relationships xmlns="http://schemas.openxmlformats.org/package/2006/relationships"><Relationship Id="rId13" Type="http://schemas.openxmlformats.org/officeDocument/2006/relationships/image" Target="../media/image63.svg"/><Relationship Id="rId3" Type="http://schemas.openxmlformats.org/officeDocument/2006/relationships/image" Target="../media/image19.png"/><Relationship Id="rId12"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20.svg"/><Relationship Id="rId5" Type="http://schemas.openxmlformats.org/officeDocument/2006/relationships/image" Target="../media/image20.png"/><Relationship Id="rId10" Type="http://schemas.openxmlformats.org/officeDocument/2006/relationships/image" Target="../media/image10.png"/><Relationship Id="rId4" Type="http://schemas.openxmlformats.org/officeDocument/2006/relationships/image" Target="../media/image56.svg"/><Relationship Id="rId9" Type="http://schemas.openxmlformats.org/officeDocument/2006/relationships/image" Target="../media/image61.svg"/></Relationships>
</file>

<file path=ppt/slides/_rels/slide5.xml.rels><?xml version="1.0" encoding="UTF-8" standalone="yes"?>
<Relationships xmlns="http://schemas.openxmlformats.org/package/2006/relationships"><Relationship Id="rId8" Type="http://schemas.openxmlformats.org/officeDocument/2006/relationships/image" Target="../media/image98.svg"/><Relationship Id="rId3" Type="http://schemas.openxmlformats.org/officeDocument/2006/relationships/image" Target="../media/image22.png"/><Relationship Id="rId2" Type="http://schemas.openxmlformats.org/officeDocument/2006/relationships/image" Target="../media/image1.jpeg"/><Relationship Id="rId16" Type="http://schemas.openxmlformats.org/officeDocument/2006/relationships/image" Target="../media/image20.svg"/><Relationship Id="rId1" Type="http://schemas.openxmlformats.org/officeDocument/2006/relationships/slideLayout" Target="../slideLayouts/slideLayout7.xml"/><Relationship Id="rId15" Type="http://schemas.openxmlformats.org/officeDocument/2006/relationships/image" Target="../media/image10.png"/><Relationship Id="rId9" Type="http://schemas.openxmlformats.org/officeDocument/2006/relationships/image" Target="../media/image23.png"/><Relationship Id="rId14" Type="http://schemas.openxmlformats.org/officeDocument/2006/relationships/image" Target="../media/image100.svg"/></Relationships>
</file>

<file path=ppt/slides/_rels/slide6.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27.jpg"/><Relationship Id="rId3" Type="http://schemas.openxmlformats.org/officeDocument/2006/relationships/image" Target="../media/image24.png"/><Relationship Id="rId12" Type="http://schemas.openxmlformats.org/officeDocument/2006/relationships/image" Target="../media/image36.sv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7.png"/><Relationship Id="rId5" Type="http://schemas.openxmlformats.org/officeDocument/2006/relationships/image" Target="../media/image25.png"/><Relationship Id="rId15" Type="http://schemas.openxmlformats.org/officeDocument/2006/relationships/image" Target="../media/image39.sv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26.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29.jpg"/><Relationship Id="rId3" Type="http://schemas.openxmlformats.org/officeDocument/2006/relationships/image" Target="../media/image24.png"/><Relationship Id="rId12" Type="http://schemas.openxmlformats.org/officeDocument/2006/relationships/image" Target="../media/image36.sv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7.png"/><Relationship Id="rId5" Type="http://schemas.openxmlformats.org/officeDocument/2006/relationships/image" Target="../media/image25.png"/><Relationship Id="rId15" Type="http://schemas.openxmlformats.org/officeDocument/2006/relationships/image" Target="../media/image39.sv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26.pn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4.png"/><Relationship Id="rId12" Type="http://schemas.openxmlformats.org/officeDocument/2006/relationships/image" Target="../media/image36.sv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7.png"/><Relationship Id="rId5" Type="http://schemas.openxmlformats.org/officeDocument/2006/relationships/image" Target="../media/image25.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98.svg"/><Relationship Id="rId3" Type="http://schemas.openxmlformats.org/officeDocument/2006/relationships/image" Target="../media/image22.png"/><Relationship Id="rId2" Type="http://schemas.openxmlformats.org/officeDocument/2006/relationships/image" Target="../media/image1.jpeg"/><Relationship Id="rId16" Type="http://schemas.openxmlformats.org/officeDocument/2006/relationships/image" Target="../media/image20.svg"/><Relationship Id="rId1" Type="http://schemas.openxmlformats.org/officeDocument/2006/relationships/slideLayout" Target="../slideLayouts/slideLayout7.xml"/><Relationship Id="rId15" Type="http://schemas.openxmlformats.org/officeDocument/2006/relationships/image" Target="../media/image10.png"/><Relationship Id="rId9" Type="http://schemas.openxmlformats.org/officeDocument/2006/relationships/image" Target="../media/image23.png"/><Relationship Id="rId14" Type="http://schemas.openxmlformats.org/officeDocument/2006/relationships/image" Target="../media/image10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grpSp>
        <p:nvGrpSpPr>
          <p:cNvPr id="3" name="Group 3"/>
          <p:cNvGrpSpPr/>
          <p:nvPr/>
        </p:nvGrpSpPr>
        <p:grpSpPr>
          <a:xfrm>
            <a:off x="1833447" y="1978213"/>
            <a:ext cx="14613643" cy="6330575"/>
            <a:chOff x="0" y="0"/>
            <a:chExt cx="4428377" cy="1918356"/>
          </a:xfrm>
        </p:grpSpPr>
        <p:sp>
          <p:nvSpPr>
            <p:cNvPr id="4" name="Freeform 4"/>
            <p:cNvSpPr/>
            <p:nvPr/>
          </p:nvSpPr>
          <p:spPr>
            <a:xfrm>
              <a:off x="10160" y="16510"/>
              <a:ext cx="4405517" cy="1890416"/>
            </a:xfrm>
            <a:custGeom>
              <a:avLst/>
              <a:gdLst/>
              <a:ahLst/>
              <a:cxnLst/>
              <a:rect l="l" t="t" r="r" b="b"/>
              <a:pathLst>
                <a:path w="4405517" h="1890416">
                  <a:moveTo>
                    <a:pt x="4405517" y="1890416"/>
                  </a:moveTo>
                  <a:lnTo>
                    <a:pt x="0" y="1882796"/>
                  </a:lnTo>
                  <a:lnTo>
                    <a:pt x="0" y="668873"/>
                  </a:lnTo>
                  <a:lnTo>
                    <a:pt x="17780" y="19050"/>
                  </a:lnTo>
                  <a:lnTo>
                    <a:pt x="2194816" y="0"/>
                  </a:lnTo>
                  <a:lnTo>
                    <a:pt x="4386467" y="5080"/>
                  </a:lnTo>
                  <a:close/>
                </a:path>
              </a:pathLst>
            </a:custGeom>
            <a:solidFill>
              <a:srgbClr val="FFFFFF"/>
            </a:solidFill>
          </p:spPr>
        </p:sp>
        <p:sp>
          <p:nvSpPr>
            <p:cNvPr id="5" name="Freeform 5"/>
            <p:cNvSpPr/>
            <p:nvPr/>
          </p:nvSpPr>
          <p:spPr>
            <a:xfrm>
              <a:off x="-3810" y="0"/>
              <a:ext cx="4434726" cy="1917086"/>
            </a:xfrm>
            <a:custGeom>
              <a:avLst/>
              <a:gdLst/>
              <a:ahLst/>
              <a:cxnLst/>
              <a:rect l="l" t="t" r="r" b="b"/>
              <a:pathLst>
                <a:path w="4434726" h="1917086">
                  <a:moveTo>
                    <a:pt x="4400437" y="21590"/>
                  </a:moveTo>
                  <a:cubicBezTo>
                    <a:pt x="4401707" y="34290"/>
                    <a:pt x="4401707" y="44450"/>
                    <a:pt x="4402976" y="54610"/>
                  </a:cubicBezTo>
                  <a:cubicBezTo>
                    <a:pt x="4405517" y="92054"/>
                    <a:pt x="4406787" y="132183"/>
                    <a:pt x="4409326" y="170878"/>
                  </a:cubicBezTo>
                  <a:cubicBezTo>
                    <a:pt x="4409326" y="226771"/>
                    <a:pt x="4422026" y="1328872"/>
                    <a:pt x="4428376" y="1384765"/>
                  </a:cubicBezTo>
                  <a:cubicBezTo>
                    <a:pt x="4434726" y="1469321"/>
                    <a:pt x="4430917" y="1555311"/>
                    <a:pt x="4430917" y="1639867"/>
                  </a:cubicBezTo>
                  <a:cubicBezTo>
                    <a:pt x="4430917" y="1714391"/>
                    <a:pt x="4432187" y="1783183"/>
                    <a:pt x="4433457" y="1856126"/>
                  </a:cubicBezTo>
                  <a:cubicBezTo>
                    <a:pt x="4433457" y="1877716"/>
                    <a:pt x="4433457" y="1891686"/>
                    <a:pt x="4433457" y="1915816"/>
                  </a:cubicBezTo>
                  <a:cubicBezTo>
                    <a:pt x="4410596" y="1915816"/>
                    <a:pt x="4390276" y="1917086"/>
                    <a:pt x="4361134" y="1915816"/>
                  </a:cubicBezTo>
                  <a:cubicBezTo>
                    <a:pt x="4138358" y="1910736"/>
                    <a:pt x="3912156" y="1917086"/>
                    <a:pt x="3689382" y="1912006"/>
                  </a:cubicBezTo>
                  <a:cubicBezTo>
                    <a:pt x="3555717" y="1908196"/>
                    <a:pt x="3425479" y="1910736"/>
                    <a:pt x="3291814" y="1908196"/>
                  </a:cubicBezTo>
                  <a:cubicBezTo>
                    <a:pt x="3230123" y="1906926"/>
                    <a:pt x="3168431" y="1905656"/>
                    <a:pt x="3106740" y="1904386"/>
                  </a:cubicBezTo>
                  <a:cubicBezTo>
                    <a:pt x="3069039" y="1904386"/>
                    <a:pt x="3034766" y="1905656"/>
                    <a:pt x="2997066" y="1905656"/>
                  </a:cubicBezTo>
                  <a:cubicBezTo>
                    <a:pt x="2901102" y="1904386"/>
                    <a:pt x="2637199" y="1905656"/>
                    <a:pt x="2541235" y="1904386"/>
                  </a:cubicBezTo>
                  <a:cubicBezTo>
                    <a:pt x="2472688" y="1903116"/>
                    <a:pt x="1101766" y="1912006"/>
                    <a:pt x="1033220" y="1910736"/>
                  </a:cubicBezTo>
                  <a:cubicBezTo>
                    <a:pt x="1016084" y="1910736"/>
                    <a:pt x="995520" y="1912006"/>
                    <a:pt x="978383" y="1912006"/>
                  </a:cubicBezTo>
                  <a:cubicBezTo>
                    <a:pt x="937256" y="1912006"/>
                    <a:pt x="899556" y="1913276"/>
                    <a:pt x="858428" y="1913276"/>
                  </a:cubicBezTo>
                  <a:cubicBezTo>
                    <a:pt x="755609" y="1913276"/>
                    <a:pt x="656217" y="1912006"/>
                    <a:pt x="553398" y="1910736"/>
                  </a:cubicBezTo>
                  <a:cubicBezTo>
                    <a:pt x="491706" y="1909466"/>
                    <a:pt x="430015" y="1908196"/>
                    <a:pt x="371751" y="1906926"/>
                  </a:cubicBezTo>
                  <a:cubicBezTo>
                    <a:pt x="262077" y="1905656"/>
                    <a:pt x="152403" y="1904386"/>
                    <a:pt x="48260" y="1904386"/>
                  </a:cubicBezTo>
                  <a:cubicBezTo>
                    <a:pt x="38100" y="1904386"/>
                    <a:pt x="29210" y="1904386"/>
                    <a:pt x="19050" y="1903116"/>
                  </a:cubicBezTo>
                  <a:cubicBezTo>
                    <a:pt x="10160" y="1901846"/>
                    <a:pt x="5080" y="1895496"/>
                    <a:pt x="7620" y="1886606"/>
                  </a:cubicBezTo>
                  <a:cubicBezTo>
                    <a:pt x="16510" y="1854841"/>
                    <a:pt x="12700" y="1819012"/>
                    <a:pt x="11430" y="1781750"/>
                  </a:cubicBezTo>
                  <a:cubicBezTo>
                    <a:pt x="10160" y="1705793"/>
                    <a:pt x="6350" y="1631268"/>
                    <a:pt x="7620" y="1555311"/>
                  </a:cubicBezTo>
                  <a:cubicBezTo>
                    <a:pt x="5080" y="1460722"/>
                    <a:pt x="0" y="289830"/>
                    <a:pt x="7620" y="193809"/>
                  </a:cubicBezTo>
                  <a:cubicBezTo>
                    <a:pt x="8890" y="175177"/>
                    <a:pt x="7620" y="155113"/>
                    <a:pt x="8890" y="136482"/>
                  </a:cubicBezTo>
                  <a:cubicBezTo>
                    <a:pt x="10160" y="106386"/>
                    <a:pt x="12700" y="73423"/>
                    <a:pt x="13970" y="44450"/>
                  </a:cubicBezTo>
                  <a:cubicBezTo>
                    <a:pt x="13970" y="41910"/>
                    <a:pt x="15240" y="39370"/>
                    <a:pt x="16510" y="38100"/>
                  </a:cubicBezTo>
                  <a:cubicBezTo>
                    <a:pt x="38100" y="35560"/>
                    <a:pt x="66720" y="30480"/>
                    <a:pt x="121557" y="29210"/>
                  </a:cubicBezTo>
                  <a:cubicBezTo>
                    <a:pt x="214095" y="25400"/>
                    <a:pt x="306632" y="22860"/>
                    <a:pt x="402596" y="20320"/>
                  </a:cubicBezTo>
                  <a:cubicBezTo>
                    <a:pt x="467715" y="17780"/>
                    <a:pt x="532834" y="16510"/>
                    <a:pt x="594525" y="13970"/>
                  </a:cubicBezTo>
                  <a:cubicBezTo>
                    <a:pt x="656217" y="11430"/>
                    <a:pt x="721336" y="8890"/>
                    <a:pt x="783027" y="8890"/>
                  </a:cubicBezTo>
                  <a:cubicBezTo>
                    <a:pt x="851573" y="7620"/>
                    <a:pt x="920119" y="10160"/>
                    <a:pt x="988665" y="8890"/>
                  </a:cubicBezTo>
                  <a:cubicBezTo>
                    <a:pt x="1074348" y="8890"/>
                    <a:pt x="2626917" y="6350"/>
                    <a:pt x="2712600" y="5080"/>
                  </a:cubicBezTo>
                  <a:cubicBezTo>
                    <a:pt x="2794855" y="3810"/>
                    <a:pt x="2877110" y="2540"/>
                    <a:pt x="2962793" y="2540"/>
                  </a:cubicBezTo>
                  <a:cubicBezTo>
                    <a:pt x="3103312" y="1270"/>
                    <a:pt x="3240405" y="0"/>
                    <a:pt x="3380924" y="0"/>
                  </a:cubicBezTo>
                  <a:cubicBezTo>
                    <a:pt x="3439188" y="0"/>
                    <a:pt x="3500880" y="2540"/>
                    <a:pt x="3559144" y="2540"/>
                  </a:cubicBezTo>
                  <a:cubicBezTo>
                    <a:pt x="3720227" y="3810"/>
                    <a:pt x="3884738" y="5080"/>
                    <a:pt x="4045821" y="7620"/>
                  </a:cubicBezTo>
                  <a:cubicBezTo>
                    <a:pt x="4131504" y="8890"/>
                    <a:pt x="4217187" y="12700"/>
                    <a:pt x="4302869" y="16510"/>
                  </a:cubicBezTo>
                  <a:cubicBezTo>
                    <a:pt x="4323433" y="16510"/>
                    <a:pt x="4343997" y="16510"/>
                    <a:pt x="4361133" y="16510"/>
                  </a:cubicBezTo>
                  <a:cubicBezTo>
                    <a:pt x="4381387" y="17780"/>
                    <a:pt x="4390276" y="20320"/>
                    <a:pt x="4400437" y="21590"/>
                  </a:cubicBezTo>
                  <a:close/>
                  <a:moveTo>
                    <a:pt x="4410596" y="1899306"/>
                  </a:moveTo>
                  <a:cubicBezTo>
                    <a:pt x="4411867" y="1882796"/>
                    <a:pt x="4413137" y="1870096"/>
                    <a:pt x="4413137" y="1857396"/>
                  </a:cubicBezTo>
                  <a:cubicBezTo>
                    <a:pt x="4411867" y="1776017"/>
                    <a:pt x="4410596" y="1700060"/>
                    <a:pt x="4410596" y="1618370"/>
                  </a:cubicBezTo>
                  <a:cubicBezTo>
                    <a:pt x="4410596" y="1581108"/>
                    <a:pt x="4413137" y="1543845"/>
                    <a:pt x="4411867" y="1506583"/>
                  </a:cubicBezTo>
                  <a:cubicBezTo>
                    <a:pt x="4411867" y="1472187"/>
                    <a:pt x="4410596" y="1436358"/>
                    <a:pt x="4409327" y="1401963"/>
                  </a:cubicBezTo>
                  <a:cubicBezTo>
                    <a:pt x="4404246" y="1348936"/>
                    <a:pt x="4392817" y="251135"/>
                    <a:pt x="4392817" y="198108"/>
                  </a:cubicBezTo>
                  <a:cubicBezTo>
                    <a:pt x="4390277" y="153680"/>
                    <a:pt x="4387737" y="107819"/>
                    <a:pt x="4385196" y="63500"/>
                  </a:cubicBezTo>
                  <a:cubicBezTo>
                    <a:pt x="4383927" y="44450"/>
                    <a:pt x="4382657" y="43180"/>
                    <a:pt x="4350852" y="41910"/>
                  </a:cubicBezTo>
                  <a:cubicBezTo>
                    <a:pt x="4340570" y="41910"/>
                    <a:pt x="4333715" y="41910"/>
                    <a:pt x="4323433" y="40640"/>
                  </a:cubicBezTo>
                  <a:cubicBezTo>
                    <a:pt x="4237750" y="36830"/>
                    <a:pt x="4148641" y="31750"/>
                    <a:pt x="4062958" y="30480"/>
                  </a:cubicBezTo>
                  <a:cubicBezTo>
                    <a:pt x="3853892" y="26670"/>
                    <a:pt x="3641400" y="25400"/>
                    <a:pt x="3432334" y="22860"/>
                  </a:cubicBezTo>
                  <a:cubicBezTo>
                    <a:pt x="3401488" y="22860"/>
                    <a:pt x="3367215" y="22860"/>
                    <a:pt x="3336369" y="22860"/>
                  </a:cubicBezTo>
                  <a:cubicBezTo>
                    <a:pt x="3284960" y="22860"/>
                    <a:pt x="3233550" y="22860"/>
                    <a:pt x="3185568" y="22860"/>
                  </a:cubicBezTo>
                  <a:cubicBezTo>
                    <a:pt x="3075894" y="22860"/>
                    <a:pt x="2966220" y="22860"/>
                    <a:pt x="2859974" y="24130"/>
                  </a:cubicBezTo>
                  <a:cubicBezTo>
                    <a:pt x="2767437" y="25400"/>
                    <a:pt x="1208013" y="29210"/>
                    <a:pt x="1115476" y="29210"/>
                  </a:cubicBezTo>
                  <a:cubicBezTo>
                    <a:pt x="964674" y="29210"/>
                    <a:pt x="813873" y="26670"/>
                    <a:pt x="663072" y="33020"/>
                  </a:cubicBezTo>
                  <a:cubicBezTo>
                    <a:pt x="584243" y="36830"/>
                    <a:pt x="508843" y="36830"/>
                    <a:pt x="433442" y="38100"/>
                  </a:cubicBezTo>
                  <a:cubicBezTo>
                    <a:pt x="303204" y="41910"/>
                    <a:pt x="172967" y="45720"/>
                    <a:pt x="49530" y="50800"/>
                  </a:cubicBezTo>
                  <a:cubicBezTo>
                    <a:pt x="36830" y="50800"/>
                    <a:pt x="34290" y="53340"/>
                    <a:pt x="33020" y="69124"/>
                  </a:cubicBezTo>
                  <a:cubicBezTo>
                    <a:pt x="31750" y="94921"/>
                    <a:pt x="31750" y="120717"/>
                    <a:pt x="30480" y="146514"/>
                  </a:cubicBezTo>
                  <a:cubicBezTo>
                    <a:pt x="29210" y="189509"/>
                    <a:pt x="26670" y="231071"/>
                    <a:pt x="25400" y="274066"/>
                  </a:cubicBezTo>
                  <a:cubicBezTo>
                    <a:pt x="20320" y="319927"/>
                    <a:pt x="26670" y="1440658"/>
                    <a:pt x="29210" y="1486519"/>
                  </a:cubicBezTo>
                  <a:cubicBezTo>
                    <a:pt x="29210" y="1535247"/>
                    <a:pt x="29210" y="1585407"/>
                    <a:pt x="30480" y="1634135"/>
                  </a:cubicBezTo>
                  <a:cubicBezTo>
                    <a:pt x="30480" y="1669964"/>
                    <a:pt x="33020" y="1705793"/>
                    <a:pt x="33020" y="1741622"/>
                  </a:cubicBezTo>
                  <a:cubicBezTo>
                    <a:pt x="33020" y="1780317"/>
                    <a:pt x="33020" y="1819012"/>
                    <a:pt x="31750" y="1857396"/>
                  </a:cubicBezTo>
                  <a:cubicBezTo>
                    <a:pt x="31750" y="1861206"/>
                    <a:pt x="31750" y="1863746"/>
                    <a:pt x="31750" y="1867556"/>
                  </a:cubicBezTo>
                  <a:cubicBezTo>
                    <a:pt x="31750" y="1877716"/>
                    <a:pt x="35560" y="1881526"/>
                    <a:pt x="44450" y="1881526"/>
                  </a:cubicBezTo>
                  <a:cubicBezTo>
                    <a:pt x="73575" y="1881526"/>
                    <a:pt x="121557" y="1882796"/>
                    <a:pt x="166112" y="1882796"/>
                  </a:cubicBezTo>
                  <a:cubicBezTo>
                    <a:pt x="231231" y="1882796"/>
                    <a:pt x="299777" y="1880256"/>
                    <a:pt x="364896" y="1882796"/>
                  </a:cubicBezTo>
                  <a:cubicBezTo>
                    <a:pt x="471142" y="1886606"/>
                    <a:pt x="577389" y="1889146"/>
                    <a:pt x="683635" y="1887876"/>
                  </a:cubicBezTo>
                  <a:cubicBezTo>
                    <a:pt x="752181" y="1886606"/>
                    <a:pt x="817300" y="1889146"/>
                    <a:pt x="885846" y="1889146"/>
                  </a:cubicBezTo>
                  <a:cubicBezTo>
                    <a:pt x="985238" y="1889146"/>
                    <a:pt x="1084630" y="1887876"/>
                    <a:pt x="1184022" y="1889146"/>
                  </a:cubicBezTo>
                  <a:cubicBezTo>
                    <a:pt x="1331396" y="1890416"/>
                    <a:pt x="2949084" y="1880256"/>
                    <a:pt x="3099885" y="1882796"/>
                  </a:cubicBezTo>
                  <a:cubicBezTo>
                    <a:pt x="3165004" y="1884066"/>
                    <a:pt x="3230123" y="1885336"/>
                    <a:pt x="3291814" y="1885336"/>
                  </a:cubicBezTo>
                  <a:cubicBezTo>
                    <a:pt x="3404916" y="1887876"/>
                    <a:pt x="3514589" y="1884066"/>
                    <a:pt x="3627690" y="1887876"/>
                  </a:cubicBezTo>
                  <a:cubicBezTo>
                    <a:pt x="3720227" y="1890416"/>
                    <a:pt x="3812765" y="1890416"/>
                    <a:pt x="3905302" y="1892956"/>
                  </a:cubicBezTo>
                  <a:cubicBezTo>
                    <a:pt x="4042394" y="1896766"/>
                    <a:pt x="4179486" y="1899306"/>
                    <a:pt x="4316579" y="1900576"/>
                  </a:cubicBezTo>
                  <a:cubicBezTo>
                    <a:pt x="4367988" y="1900576"/>
                    <a:pt x="4390276" y="1899306"/>
                    <a:pt x="4410596" y="1899306"/>
                  </a:cubicBezTo>
                  <a:close/>
                </a:path>
              </a:pathLst>
            </a:custGeom>
            <a:solidFill>
              <a:srgbClr val="FFFFFF"/>
            </a:solidFill>
          </p:spPr>
        </p:sp>
      </p:grpSp>
      <p:sp>
        <p:nvSpPr>
          <p:cNvPr id="7" name="TextBox 7"/>
          <p:cNvSpPr txBox="1"/>
          <p:nvPr/>
        </p:nvSpPr>
        <p:spPr>
          <a:xfrm>
            <a:off x="2394859" y="3362332"/>
            <a:ext cx="13498282" cy="3118674"/>
          </a:xfrm>
          <a:prstGeom prst="rect">
            <a:avLst/>
          </a:prstGeom>
        </p:spPr>
        <p:txBody>
          <a:bodyPr wrap="square" lIns="0" tIns="0" rIns="0" bIns="0" rtlCol="0" anchor="t">
            <a:spAutoFit/>
          </a:bodyPr>
          <a:lstStyle/>
          <a:p>
            <a:pPr marL="0" lvl="0" indent="0" algn="ctr">
              <a:lnSpc>
                <a:spcPct val="150000"/>
              </a:lnSpc>
              <a:spcBef>
                <a:spcPct val="0"/>
              </a:spcBef>
            </a:pPr>
            <a:r>
              <a:rPr lang="en-US" sz="7200" b="1" dirty="0" smtClean="0">
                <a:solidFill>
                  <a:srgbClr val="004AAD"/>
                </a:solidFill>
                <a:latin typeface="Arial" panose="020B0604020202020204" pitchFamily="34" charset="0"/>
                <a:cs typeface="Arial" panose="020B0604020202020204" pitchFamily="34" charset="0"/>
              </a:rPr>
              <a:t>CHÀO MỪNG CÁC EM ĐẾN VỚI BÀI HỌC NGÀY HÔM NAY!</a:t>
            </a:r>
            <a:endParaRPr lang="en-US" sz="7200" b="1" u="none" dirty="0">
              <a:solidFill>
                <a:srgbClr val="004AAD"/>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563634" y="123161"/>
            <a:ext cx="2104767" cy="3915845"/>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052306" y="7755758"/>
            <a:ext cx="4047251" cy="1502542"/>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826625">
            <a:off x="881753" y="6789251"/>
            <a:ext cx="1985332" cy="2590971"/>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917525">
            <a:off x="14660120" y="6966387"/>
            <a:ext cx="4047251" cy="1502542"/>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254819" y="1195099"/>
            <a:ext cx="2019111" cy="2451121"/>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8608805" y="1322537"/>
            <a:ext cx="1070390" cy="131135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grpSp>
        <p:nvGrpSpPr>
          <p:cNvPr id="11" name="Group 11"/>
          <p:cNvGrpSpPr/>
          <p:nvPr/>
        </p:nvGrpSpPr>
        <p:grpSpPr>
          <a:xfrm>
            <a:off x="762000" y="1064824"/>
            <a:ext cx="16840200" cy="8879276"/>
            <a:chOff x="0" y="0"/>
            <a:chExt cx="3586774" cy="1541318"/>
          </a:xfrm>
        </p:grpSpPr>
        <p:sp>
          <p:nvSpPr>
            <p:cNvPr id="12" name="Freeform 12"/>
            <p:cNvSpPr/>
            <p:nvPr/>
          </p:nvSpPr>
          <p:spPr>
            <a:xfrm>
              <a:off x="10160" y="16510"/>
              <a:ext cx="3563914" cy="1513378"/>
            </a:xfrm>
            <a:custGeom>
              <a:avLst/>
              <a:gdLst/>
              <a:ahLst/>
              <a:cxnLst/>
              <a:rect l="l" t="t" r="r" b="b"/>
              <a:pathLst>
                <a:path w="3563914" h="1513378">
                  <a:moveTo>
                    <a:pt x="3563914" y="1513378"/>
                  </a:moveTo>
                  <a:lnTo>
                    <a:pt x="0" y="1505758"/>
                  </a:lnTo>
                  <a:lnTo>
                    <a:pt x="0" y="538106"/>
                  </a:lnTo>
                  <a:lnTo>
                    <a:pt x="17780" y="19050"/>
                  </a:lnTo>
                  <a:lnTo>
                    <a:pt x="1775097" y="0"/>
                  </a:lnTo>
                  <a:lnTo>
                    <a:pt x="3544864" y="5080"/>
                  </a:lnTo>
                  <a:close/>
                </a:path>
              </a:pathLst>
            </a:custGeom>
            <a:solidFill>
              <a:srgbClr val="FFFFFF"/>
            </a:solidFill>
          </p:spPr>
        </p:sp>
        <p:sp>
          <p:nvSpPr>
            <p:cNvPr id="13" name="Freeform 13"/>
            <p:cNvSpPr/>
            <p:nvPr/>
          </p:nvSpPr>
          <p:spPr>
            <a:xfrm>
              <a:off x="-3810" y="0"/>
              <a:ext cx="3593125" cy="1540048"/>
            </a:xfrm>
            <a:custGeom>
              <a:avLst/>
              <a:gdLst/>
              <a:ahLst/>
              <a:cxnLst/>
              <a:rect l="l" t="t" r="r" b="b"/>
              <a:pathLst>
                <a:path w="3593125" h="1540048">
                  <a:moveTo>
                    <a:pt x="3558834" y="21590"/>
                  </a:moveTo>
                  <a:cubicBezTo>
                    <a:pt x="3560105" y="34290"/>
                    <a:pt x="3560105" y="44450"/>
                    <a:pt x="3561375" y="54610"/>
                  </a:cubicBezTo>
                  <a:cubicBezTo>
                    <a:pt x="3563914" y="86220"/>
                    <a:pt x="3565184" y="117899"/>
                    <a:pt x="3567725" y="148447"/>
                  </a:cubicBezTo>
                  <a:cubicBezTo>
                    <a:pt x="3567725" y="192571"/>
                    <a:pt x="3580425" y="1062610"/>
                    <a:pt x="3586775" y="1106735"/>
                  </a:cubicBezTo>
                  <a:cubicBezTo>
                    <a:pt x="3593125" y="1173487"/>
                    <a:pt x="3589314" y="1241370"/>
                    <a:pt x="3589314" y="1308122"/>
                  </a:cubicBezTo>
                  <a:cubicBezTo>
                    <a:pt x="3589314" y="1366954"/>
                    <a:pt x="3590584" y="1421261"/>
                    <a:pt x="3591855" y="1479088"/>
                  </a:cubicBezTo>
                  <a:cubicBezTo>
                    <a:pt x="3591855" y="1500678"/>
                    <a:pt x="3591855" y="1514648"/>
                    <a:pt x="3591855" y="1538778"/>
                  </a:cubicBezTo>
                  <a:cubicBezTo>
                    <a:pt x="3568994" y="1538778"/>
                    <a:pt x="3548675" y="1540048"/>
                    <a:pt x="3522261" y="1538778"/>
                  </a:cubicBezTo>
                  <a:cubicBezTo>
                    <a:pt x="3342870" y="1533698"/>
                    <a:pt x="3160719" y="1540048"/>
                    <a:pt x="2981328" y="1534968"/>
                  </a:cubicBezTo>
                  <a:cubicBezTo>
                    <a:pt x="2873693" y="1531158"/>
                    <a:pt x="2768818" y="1533698"/>
                    <a:pt x="2661184" y="1531158"/>
                  </a:cubicBezTo>
                  <a:cubicBezTo>
                    <a:pt x="2611506" y="1529888"/>
                    <a:pt x="2561829" y="1528618"/>
                    <a:pt x="2512151" y="1527348"/>
                  </a:cubicBezTo>
                  <a:cubicBezTo>
                    <a:pt x="2481793" y="1527348"/>
                    <a:pt x="2454194" y="1528618"/>
                    <a:pt x="2423836" y="1528618"/>
                  </a:cubicBezTo>
                  <a:cubicBezTo>
                    <a:pt x="2346559" y="1527348"/>
                    <a:pt x="2134050" y="1528618"/>
                    <a:pt x="2056774" y="1527348"/>
                  </a:cubicBezTo>
                  <a:cubicBezTo>
                    <a:pt x="2001576" y="1526078"/>
                    <a:pt x="897631" y="1534968"/>
                    <a:pt x="842434" y="1533698"/>
                  </a:cubicBezTo>
                  <a:cubicBezTo>
                    <a:pt x="828634" y="1533698"/>
                    <a:pt x="812075" y="1534968"/>
                    <a:pt x="798276" y="1534968"/>
                  </a:cubicBezTo>
                  <a:cubicBezTo>
                    <a:pt x="765158" y="1534968"/>
                    <a:pt x="734799" y="1536238"/>
                    <a:pt x="701681" y="1536238"/>
                  </a:cubicBezTo>
                  <a:cubicBezTo>
                    <a:pt x="618885" y="1536238"/>
                    <a:pt x="538849" y="1534968"/>
                    <a:pt x="456053" y="1533698"/>
                  </a:cubicBezTo>
                  <a:cubicBezTo>
                    <a:pt x="406375" y="1532428"/>
                    <a:pt x="356698" y="1531158"/>
                    <a:pt x="309780" y="1529888"/>
                  </a:cubicBezTo>
                  <a:cubicBezTo>
                    <a:pt x="221465" y="1528618"/>
                    <a:pt x="133149" y="1527348"/>
                    <a:pt x="48260" y="1527348"/>
                  </a:cubicBezTo>
                  <a:cubicBezTo>
                    <a:pt x="38100" y="1527348"/>
                    <a:pt x="29210" y="1527348"/>
                    <a:pt x="19050" y="1526078"/>
                  </a:cubicBezTo>
                  <a:cubicBezTo>
                    <a:pt x="10160" y="1524808"/>
                    <a:pt x="5080" y="1518458"/>
                    <a:pt x="7620" y="1509568"/>
                  </a:cubicBezTo>
                  <a:cubicBezTo>
                    <a:pt x="16510" y="1477831"/>
                    <a:pt x="12700" y="1449546"/>
                    <a:pt x="11430" y="1420130"/>
                  </a:cubicBezTo>
                  <a:cubicBezTo>
                    <a:pt x="10160" y="1360166"/>
                    <a:pt x="6350" y="1301334"/>
                    <a:pt x="7620" y="1241370"/>
                  </a:cubicBezTo>
                  <a:cubicBezTo>
                    <a:pt x="5080" y="1166698"/>
                    <a:pt x="0" y="242352"/>
                    <a:pt x="7620" y="166549"/>
                  </a:cubicBezTo>
                  <a:cubicBezTo>
                    <a:pt x="8890" y="151841"/>
                    <a:pt x="7620" y="136002"/>
                    <a:pt x="8890" y="121293"/>
                  </a:cubicBezTo>
                  <a:cubicBezTo>
                    <a:pt x="10160" y="97534"/>
                    <a:pt x="12700" y="71512"/>
                    <a:pt x="13970" y="44450"/>
                  </a:cubicBezTo>
                  <a:cubicBezTo>
                    <a:pt x="13970" y="41910"/>
                    <a:pt x="15240" y="39370"/>
                    <a:pt x="16510" y="38100"/>
                  </a:cubicBezTo>
                  <a:cubicBezTo>
                    <a:pt x="38100" y="35560"/>
                    <a:pt x="64152" y="30480"/>
                    <a:pt x="108310" y="29210"/>
                  </a:cubicBezTo>
                  <a:cubicBezTo>
                    <a:pt x="182827" y="25400"/>
                    <a:pt x="257343" y="22860"/>
                    <a:pt x="334619" y="20320"/>
                  </a:cubicBezTo>
                  <a:cubicBezTo>
                    <a:pt x="387056" y="17780"/>
                    <a:pt x="439494" y="16510"/>
                    <a:pt x="489171" y="13970"/>
                  </a:cubicBezTo>
                  <a:cubicBezTo>
                    <a:pt x="538849" y="11430"/>
                    <a:pt x="591286" y="8890"/>
                    <a:pt x="640964" y="8890"/>
                  </a:cubicBezTo>
                  <a:cubicBezTo>
                    <a:pt x="696161" y="7620"/>
                    <a:pt x="751358" y="10160"/>
                    <a:pt x="806556" y="8890"/>
                  </a:cubicBezTo>
                  <a:cubicBezTo>
                    <a:pt x="875552" y="8890"/>
                    <a:pt x="2125770" y="6350"/>
                    <a:pt x="2194767" y="5080"/>
                  </a:cubicBezTo>
                  <a:cubicBezTo>
                    <a:pt x="2261004" y="3810"/>
                    <a:pt x="2327240" y="2540"/>
                    <a:pt x="2396237" y="2540"/>
                  </a:cubicBezTo>
                  <a:cubicBezTo>
                    <a:pt x="2509391" y="1270"/>
                    <a:pt x="2619786" y="0"/>
                    <a:pt x="2732940" y="0"/>
                  </a:cubicBezTo>
                  <a:cubicBezTo>
                    <a:pt x="2779858" y="0"/>
                    <a:pt x="2829535" y="2540"/>
                    <a:pt x="2876453" y="2540"/>
                  </a:cubicBezTo>
                  <a:cubicBezTo>
                    <a:pt x="3006167" y="3810"/>
                    <a:pt x="3138640" y="5080"/>
                    <a:pt x="3268354" y="7620"/>
                  </a:cubicBezTo>
                  <a:cubicBezTo>
                    <a:pt x="3337350" y="8890"/>
                    <a:pt x="3406347" y="12700"/>
                    <a:pt x="3475343" y="16510"/>
                  </a:cubicBezTo>
                  <a:cubicBezTo>
                    <a:pt x="3491903" y="16510"/>
                    <a:pt x="3508462" y="16510"/>
                    <a:pt x="3522261" y="16510"/>
                  </a:cubicBezTo>
                  <a:cubicBezTo>
                    <a:pt x="3539784" y="17780"/>
                    <a:pt x="3548674" y="20320"/>
                    <a:pt x="3558834" y="21590"/>
                  </a:cubicBezTo>
                  <a:close/>
                  <a:moveTo>
                    <a:pt x="3568994" y="1522268"/>
                  </a:moveTo>
                  <a:cubicBezTo>
                    <a:pt x="3570264" y="1505758"/>
                    <a:pt x="3571534" y="1493058"/>
                    <a:pt x="3571534" y="1480358"/>
                  </a:cubicBezTo>
                  <a:cubicBezTo>
                    <a:pt x="3570264" y="1415604"/>
                    <a:pt x="3568994" y="1355641"/>
                    <a:pt x="3568994" y="1291151"/>
                  </a:cubicBezTo>
                  <a:cubicBezTo>
                    <a:pt x="3568994" y="1261735"/>
                    <a:pt x="3571534" y="1232319"/>
                    <a:pt x="3570264" y="1202903"/>
                  </a:cubicBezTo>
                  <a:cubicBezTo>
                    <a:pt x="3570264" y="1175749"/>
                    <a:pt x="3568994" y="1147465"/>
                    <a:pt x="3567725" y="1120311"/>
                  </a:cubicBezTo>
                  <a:cubicBezTo>
                    <a:pt x="3562644" y="1078450"/>
                    <a:pt x="3551214" y="211805"/>
                    <a:pt x="3551214" y="169943"/>
                  </a:cubicBezTo>
                  <a:cubicBezTo>
                    <a:pt x="3548675" y="134870"/>
                    <a:pt x="3546134" y="98666"/>
                    <a:pt x="3543594" y="63500"/>
                  </a:cubicBezTo>
                  <a:cubicBezTo>
                    <a:pt x="3542325" y="44450"/>
                    <a:pt x="3541055" y="43180"/>
                    <a:pt x="3513981" y="41910"/>
                  </a:cubicBezTo>
                  <a:cubicBezTo>
                    <a:pt x="3505702" y="41910"/>
                    <a:pt x="3500182" y="41910"/>
                    <a:pt x="3491903" y="40640"/>
                  </a:cubicBezTo>
                  <a:cubicBezTo>
                    <a:pt x="3422906" y="36830"/>
                    <a:pt x="3351149" y="31750"/>
                    <a:pt x="3282153" y="30480"/>
                  </a:cubicBezTo>
                  <a:cubicBezTo>
                    <a:pt x="3113801" y="26670"/>
                    <a:pt x="2942690" y="25400"/>
                    <a:pt x="2774338" y="22860"/>
                  </a:cubicBezTo>
                  <a:cubicBezTo>
                    <a:pt x="2749499" y="22860"/>
                    <a:pt x="2721901" y="22860"/>
                    <a:pt x="2697062" y="22860"/>
                  </a:cubicBezTo>
                  <a:cubicBezTo>
                    <a:pt x="2655664" y="22860"/>
                    <a:pt x="2614266" y="22860"/>
                    <a:pt x="2575628" y="22860"/>
                  </a:cubicBezTo>
                  <a:cubicBezTo>
                    <a:pt x="2487312" y="22860"/>
                    <a:pt x="2398997" y="22860"/>
                    <a:pt x="2313441" y="24130"/>
                  </a:cubicBezTo>
                  <a:cubicBezTo>
                    <a:pt x="2238925" y="25400"/>
                    <a:pt x="983187" y="29210"/>
                    <a:pt x="908671" y="29210"/>
                  </a:cubicBezTo>
                  <a:cubicBezTo>
                    <a:pt x="787237" y="29210"/>
                    <a:pt x="665803" y="26670"/>
                    <a:pt x="544369" y="33020"/>
                  </a:cubicBezTo>
                  <a:cubicBezTo>
                    <a:pt x="480892" y="36830"/>
                    <a:pt x="420175" y="36830"/>
                    <a:pt x="359458" y="38100"/>
                  </a:cubicBezTo>
                  <a:cubicBezTo>
                    <a:pt x="254583" y="41910"/>
                    <a:pt x="149708" y="45720"/>
                    <a:pt x="49530" y="50800"/>
                  </a:cubicBezTo>
                  <a:cubicBezTo>
                    <a:pt x="36830" y="50800"/>
                    <a:pt x="34290" y="53340"/>
                    <a:pt x="33020" y="68118"/>
                  </a:cubicBezTo>
                  <a:cubicBezTo>
                    <a:pt x="31750" y="88483"/>
                    <a:pt x="31750" y="108848"/>
                    <a:pt x="30480" y="129213"/>
                  </a:cubicBezTo>
                  <a:cubicBezTo>
                    <a:pt x="29210" y="163155"/>
                    <a:pt x="26670" y="195965"/>
                    <a:pt x="25400" y="229907"/>
                  </a:cubicBezTo>
                  <a:cubicBezTo>
                    <a:pt x="20320" y="266111"/>
                    <a:pt x="26670" y="1150859"/>
                    <a:pt x="29210" y="1187063"/>
                  </a:cubicBezTo>
                  <a:cubicBezTo>
                    <a:pt x="29210" y="1225531"/>
                    <a:pt x="29210" y="1265129"/>
                    <a:pt x="30480" y="1303596"/>
                  </a:cubicBezTo>
                  <a:cubicBezTo>
                    <a:pt x="30480" y="1331881"/>
                    <a:pt x="33020" y="1360166"/>
                    <a:pt x="33020" y="1388451"/>
                  </a:cubicBezTo>
                  <a:cubicBezTo>
                    <a:pt x="33020" y="1418998"/>
                    <a:pt x="33020" y="1449546"/>
                    <a:pt x="31750" y="1480358"/>
                  </a:cubicBezTo>
                  <a:cubicBezTo>
                    <a:pt x="31750" y="1484168"/>
                    <a:pt x="31750" y="1486708"/>
                    <a:pt x="31750" y="1490518"/>
                  </a:cubicBezTo>
                  <a:cubicBezTo>
                    <a:pt x="31750" y="1500678"/>
                    <a:pt x="35560" y="1504488"/>
                    <a:pt x="44450" y="1504488"/>
                  </a:cubicBezTo>
                  <a:cubicBezTo>
                    <a:pt x="69672" y="1504488"/>
                    <a:pt x="108310" y="1505758"/>
                    <a:pt x="144188" y="1505758"/>
                  </a:cubicBezTo>
                  <a:cubicBezTo>
                    <a:pt x="196626" y="1505758"/>
                    <a:pt x="251823" y="1503218"/>
                    <a:pt x="304261" y="1505758"/>
                  </a:cubicBezTo>
                  <a:cubicBezTo>
                    <a:pt x="389816" y="1509568"/>
                    <a:pt x="475372" y="1512108"/>
                    <a:pt x="560928" y="1510838"/>
                  </a:cubicBezTo>
                  <a:cubicBezTo>
                    <a:pt x="616125" y="1509568"/>
                    <a:pt x="668562" y="1512108"/>
                    <a:pt x="723760" y="1512108"/>
                  </a:cubicBezTo>
                  <a:cubicBezTo>
                    <a:pt x="803796" y="1512108"/>
                    <a:pt x="883832" y="1510838"/>
                    <a:pt x="963868" y="1512108"/>
                  </a:cubicBezTo>
                  <a:cubicBezTo>
                    <a:pt x="1082542" y="1513378"/>
                    <a:pt x="2385197" y="1503218"/>
                    <a:pt x="2506631" y="1505758"/>
                  </a:cubicBezTo>
                  <a:cubicBezTo>
                    <a:pt x="2559069" y="1507028"/>
                    <a:pt x="2611506" y="1508298"/>
                    <a:pt x="2661184" y="1508298"/>
                  </a:cubicBezTo>
                  <a:cubicBezTo>
                    <a:pt x="2752259" y="1510838"/>
                    <a:pt x="2840575" y="1507028"/>
                    <a:pt x="2931650" y="1510838"/>
                  </a:cubicBezTo>
                  <a:cubicBezTo>
                    <a:pt x="3006167" y="1513378"/>
                    <a:pt x="3080683" y="1513378"/>
                    <a:pt x="3155199" y="1515918"/>
                  </a:cubicBezTo>
                  <a:cubicBezTo>
                    <a:pt x="3265594" y="1519728"/>
                    <a:pt x="3375988" y="1522268"/>
                    <a:pt x="3486383" y="1523538"/>
                  </a:cubicBezTo>
                  <a:cubicBezTo>
                    <a:pt x="3527781" y="1523538"/>
                    <a:pt x="3548674" y="1522268"/>
                    <a:pt x="3568994" y="1522268"/>
                  </a:cubicBezTo>
                  <a:close/>
                </a:path>
              </a:pathLst>
            </a:custGeom>
            <a:solidFill>
              <a:srgbClr val="FFFFFF"/>
            </a:solidFill>
          </p:spPr>
        </p:sp>
      </p:grpSp>
      <p:pic>
        <p:nvPicPr>
          <p:cNvPr id="15"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143000" y="409023"/>
            <a:ext cx="1070390" cy="1311351"/>
          </a:xfrm>
          <a:prstGeom prst="rect">
            <a:avLst/>
          </a:prstGeom>
        </p:spPr>
      </p:pic>
      <p:pic>
        <p:nvPicPr>
          <p:cNvPr id="17"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15697200" y="442932"/>
            <a:ext cx="1070726" cy="1311351"/>
          </a:xfrm>
          <a:prstGeom prst="rect">
            <a:avLst/>
          </a:prstGeom>
        </p:spPr>
      </p:pic>
      <p:sp>
        <p:nvSpPr>
          <p:cNvPr id="3" name="TextBox 2"/>
          <p:cNvSpPr txBox="1"/>
          <p:nvPr/>
        </p:nvSpPr>
        <p:spPr>
          <a:xfrm>
            <a:off x="1850978" y="1747807"/>
            <a:ext cx="14586044" cy="830997"/>
          </a:xfrm>
          <a:prstGeom prst="rect">
            <a:avLst/>
          </a:prstGeom>
          <a:noFill/>
        </p:spPr>
        <p:txBody>
          <a:bodyPr wrap="none" rtlCol="0">
            <a:spAutoFit/>
          </a:bodyPr>
          <a:lstStyle/>
          <a:p>
            <a:r>
              <a:rPr lang="en-US" sz="4800" b="1" dirty="0" smtClean="0">
                <a:latin typeface="Arial" panose="020B0604020202020204" pitchFamily="34" charset="0"/>
                <a:cs typeface="Arial" panose="020B0604020202020204" pitchFamily="34" charset="0"/>
              </a:rPr>
              <a:t>1. </a:t>
            </a:r>
            <a:r>
              <a:rPr lang="en-US" sz="4800" b="1" dirty="0" err="1" smtClean="0">
                <a:latin typeface="Arial" panose="020B0604020202020204" pitchFamily="34" charset="0"/>
                <a:cs typeface="Arial" panose="020B0604020202020204" pitchFamily="34" charset="0"/>
              </a:rPr>
              <a:t>Hình</a:t>
            </a:r>
            <a:r>
              <a:rPr lang="en-US" sz="4800" b="1" dirty="0" smtClean="0">
                <a:latin typeface="Arial" panose="020B0604020202020204" pitchFamily="34" charset="0"/>
                <a:cs typeface="Arial" panose="020B0604020202020204" pitchFamily="34" charset="0"/>
              </a:rPr>
              <a:t> ảnh con </a:t>
            </a:r>
            <a:r>
              <a:rPr lang="en-US" sz="4800" b="1" dirty="0" err="1" smtClean="0">
                <a:latin typeface="Arial" panose="020B0604020202020204" pitchFamily="34" charset="0"/>
                <a:cs typeface="Arial" panose="020B0604020202020204" pitchFamily="34" charset="0"/>
              </a:rPr>
              <a:t>cò</a:t>
            </a:r>
            <a:r>
              <a:rPr lang="en-US" sz="4800" b="1" dirty="0" smtClean="0">
                <a:latin typeface="Arial" panose="020B0604020202020204" pitchFamily="34" charset="0"/>
                <a:cs typeface="Arial" panose="020B0604020202020204" pitchFamily="34" charset="0"/>
              </a:rPr>
              <a:t> qua </a:t>
            </a:r>
            <a:r>
              <a:rPr lang="en-US" sz="4800" b="1" dirty="0" err="1" smtClean="0">
                <a:latin typeface="Arial" panose="020B0604020202020204" pitchFamily="34" charset="0"/>
                <a:cs typeface="Arial" panose="020B0604020202020204" pitchFamily="34" charset="0"/>
              </a:rPr>
              <a:t>lời</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ru</a:t>
            </a:r>
            <a:r>
              <a:rPr lang="en-US" sz="4800" b="1" dirty="0" smtClean="0">
                <a:latin typeface="Arial" panose="020B0604020202020204" pitchFamily="34" charset="0"/>
                <a:cs typeface="Arial" panose="020B0604020202020204" pitchFamily="34" charset="0"/>
              </a:rPr>
              <a:t> thời </a:t>
            </a:r>
            <a:r>
              <a:rPr lang="en-US" sz="4800" b="1" dirty="0" err="1" smtClean="0">
                <a:latin typeface="Arial" panose="020B0604020202020204" pitchFamily="34" charset="0"/>
                <a:cs typeface="Arial" panose="020B0604020202020204" pitchFamily="34" charset="0"/>
              </a:rPr>
              <a:t>thơ</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ấu</a:t>
            </a:r>
            <a:r>
              <a:rPr lang="en-US" sz="4800" b="1" dirty="0" smtClean="0">
                <a:latin typeface="Arial" panose="020B0604020202020204" pitchFamily="34" charset="0"/>
                <a:cs typeface="Arial" panose="020B0604020202020204" pitchFamily="34" charset="0"/>
              </a:rPr>
              <a:t> của mẹ </a:t>
            </a:r>
            <a:endParaRPr lang="en-US" sz="4800" b="1" dirty="0">
              <a:latin typeface="Arial" panose="020B0604020202020204" pitchFamily="34" charset="0"/>
              <a:cs typeface="Arial" panose="020B0604020202020204" pitchFamily="34" charset="0"/>
            </a:endParaRPr>
          </a:p>
        </p:txBody>
      </p:sp>
      <p:sp>
        <p:nvSpPr>
          <p:cNvPr id="4" name="TextBox 3"/>
          <p:cNvSpPr txBox="1"/>
          <p:nvPr/>
        </p:nvSpPr>
        <p:spPr>
          <a:xfrm>
            <a:off x="2569229" y="2932180"/>
            <a:ext cx="13757576" cy="1911549"/>
          </a:xfrm>
          <a:prstGeom prst="rect">
            <a:avLst/>
          </a:prstGeom>
          <a:solidFill>
            <a:schemeClr val="accent2">
              <a:lumMod val="20000"/>
              <a:lumOff val="80000"/>
            </a:schemeClr>
          </a:solidFill>
          <a:ln w="57150">
            <a:solidFill>
              <a:srgbClr val="FF0000"/>
            </a:solidFill>
          </a:ln>
        </p:spPr>
        <p:txBody>
          <a:bodyPr wrap="square" rtlCol="0">
            <a:spAutoFit/>
          </a:bodyPr>
          <a:lstStyle/>
          <a:p>
            <a:pPr algn="just">
              <a:lnSpc>
                <a:spcPct val="150000"/>
              </a:lnSpc>
            </a:pPr>
            <a:r>
              <a:rPr lang="vi-VN" sz="4200" dirty="0"/>
              <a:t>Tìm những câu thơ có hình ảnh con cò? </a:t>
            </a:r>
            <a:r>
              <a:rPr lang="vi-VN" sz="4200" dirty="0" smtClean="0"/>
              <a:t>Hình </a:t>
            </a:r>
            <a:r>
              <a:rPr lang="vi-VN" sz="4200" dirty="0"/>
              <a:t>ảnh </a:t>
            </a:r>
            <a:r>
              <a:rPr lang="vi-VN" sz="4200" dirty="0" smtClean="0"/>
              <a:t>đó </a:t>
            </a:r>
            <a:r>
              <a:rPr lang="vi-VN" sz="4200" dirty="0"/>
              <a:t>gợi cho em một không gian, khung cảnh cuộc sống </a:t>
            </a:r>
            <a:r>
              <a:rPr lang="vi-VN" sz="4200" dirty="0" smtClean="0"/>
              <a:t>thế </a:t>
            </a:r>
            <a:r>
              <a:rPr lang="vi-VN" sz="4200" dirty="0"/>
              <a:t>nào </a:t>
            </a:r>
            <a:r>
              <a:rPr lang="vi-VN" sz="4200" dirty="0" smtClean="0"/>
              <a:t>?</a:t>
            </a:r>
            <a:endParaRPr lang="vi-VN" sz="4200" dirty="0"/>
          </a:p>
        </p:txBody>
      </p:sp>
      <p:sp>
        <p:nvSpPr>
          <p:cNvPr id="10" name="Rectangle 6"/>
          <p:cNvSpPr>
            <a:spLocks noChangeArrowheads="1"/>
          </p:cNvSpPr>
          <p:nvPr/>
        </p:nvSpPr>
        <p:spPr bwMode="auto">
          <a:xfrm>
            <a:off x="2743200" y="5130421"/>
            <a:ext cx="548281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en-US" altLang="en-US" sz="4200" dirty="0">
                <a:latin typeface="Arial" panose="020B0604020202020204" pitchFamily="34" charset="0"/>
                <a:cs typeface="Arial" panose="020B0604020202020204" pitchFamily="34" charset="0"/>
              </a:rPr>
              <a:t>- “</a:t>
            </a:r>
            <a:r>
              <a:rPr lang="en-US" altLang="en-US" sz="4200" i="1" dirty="0">
                <a:latin typeface="Arial" panose="020B0604020202020204" pitchFamily="34" charset="0"/>
                <a:cs typeface="Arial" panose="020B0604020202020204" pitchFamily="34" charset="0"/>
              </a:rPr>
              <a:t>Con </a:t>
            </a:r>
            <a:r>
              <a:rPr lang="en-US" altLang="en-US" sz="4200" i="1" dirty="0" err="1">
                <a:latin typeface="Arial" panose="020B0604020202020204" pitchFamily="34" charset="0"/>
                <a:cs typeface="Arial" panose="020B0604020202020204" pitchFamily="34" charset="0"/>
              </a:rPr>
              <a:t>cò</a:t>
            </a:r>
            <a:r>
              <a:rPr lang="en-US" altLang="en-US" sz="4200" i="1" dirty="0">
                <a:latin typeface="Arial" panose="020B0604020202020204" pitchFamily="34" charset="0"/>
                <a:cs typeface="Arial" panose="020B0604020202020204" pitchFamily="34" charset="0"/>
              </a:rPr>
              <a:t> bay la</a:t>
            </a:r>
          </a:p>
          <a:p>
            <a:pPr>
              <a:lnSpc>
                <a:spcPct val="150000"/>
              </a:lnSpc>
            </a:pPr>
            <a:r>
              <a:rPr lang="en-US" altLang="en-US" sz="4200" dirty="0">
                <a:latin typeface="Arial" panose="020B0604020202020204" pitchFamily="34" charset="0"/>
                <a:cs typeface="Arial" panose="020B0604020202020204" pitchFamily="34" charset="0"/>
              </a:rPr>
              <a:t>   </a:t>
            </a:r>
            <a:r>
              <a:rPr lang="en-US" altLang="en-US" sz="4200" i="1" dirty="0">
                <a:latin typeface="Arial" panose="020B0604020202020204" pitchFamily="34" charset="0"/>
                <a:cs typeface="Arial" panose="020B0604020202020204" pitchFamily="34" charset="0"/>
              </a:rPr>
              <a:t>Con </a:t>
            </a:r>
            <a:r>
              <a:rPr lang="en-US" altLang="en-US" sz="4200" i="1" dirty="0" err="1">
                <a:latin typeface="Arial" panose="020B0604020202020204" pitchFamily="34" charset="0"/>
                <a:cs typeface="Arial" panose="020B0604020202020204" pitchFamily="34" charset="0"/>
              </a:rPr>
              <a:t>cò</a:t>
            </a:r>
            <a:r>
              <a:rPr lang="en-US" altLang="en-US" sz="4200" i="1" dirty="0">
                <a:latin typeface="Arial" panose="020B0604020202020204" pitchFamily="34" charset="0"/>
                <a:cs typeface="Arial" panose="020B0604020202020204" pitchFamily="34" charset="0"/>
              </a:rPr>
              <a:t> bay </a:t>
            </a:r>
            <a:r>
              <a:rPr lang="en-US" altLang="en-US" sz="4200" i="1" dirty="0" err="1">
                <a:latin typeface="Arial" panose="020B0604020202020204" pitchFamily="34" charset="0"/>
                <a:cs typeface="Arial" panose="020B0604020202020204" pitchFamily="34" charset="0"/>
              </a:rPr>
              <a:t>lả</a:t>
            </a:r>
            <a:endParaRPr lang="en-US" altLang="en-US" sz="4200" i="1" dirty="0">
              <a:latin typeface="Arial" panose="020B0604020202020204" pitchFamily="34" charset="0"/>
              <a:cs typeface="Arial" panose="020B0604020202020204" pitchFamily="34" charset="0"/>
            </a:endParaRPr>
          </a:p>
          <a:p>
            <a:pPr>
              <a:lnSpc>
                <a:spcPct val="150000"/>
              </a:lnSpc>
            </a:pPr>
            <a:r>
              <a:rPr lang="en-US" altLang="en-US" sz="4200" i="1" dirty="0">
                <a:latin typeface="Arial" panose="020B0604020202020204" pitchFamily="34" charset="0"/>
                <a:cs typeface="Arial" panose="020B0604020202020204" pitchFamily="34" charset="0"/>
              </a:rPr>
              <a:t>   Con </a:t>
            </a:r>
            <a:r>
              <a:rPr lang="en-US" altLang="en-US" sz="4200" i="1" dirty="0" err="1">
                <a:latin typeface="Arial" panose="020B0604020202020204" pitchFamily="34" charset="0"/>
                <a:cs typeface="Arial" panose="020B0604020202020204" pitchFamily="34" charset="0"/>
              </a:rPr>
              <a:t>cò</a:t>
            </a:r>
            <a:r>
              <a:rPr lang="en-US" altLang="en-US" sz="4200" i="1" dirty="0">
                <a:latin typeface="Arial" panose="020B0604020202020204" pitchFamily="34" charset="0"/>
                <a:cs typeface="Arial" panose="020B0604020202020204" pitchFamily="34" charset="0"/>
              </a:rPr>
              <a:t> </a:t>
            </a:r>
            <a:r>
              <a:rPr lang="en-US" altLang="en-US" sz="4200" i="1" dirty="0" err="1">
                <a:latin typeface="Arial" panose="020B0604020202020204" pitchFamily="34" charset="0"/>
                <a:cs typeface="Arial" panose="020B0604020202020204" pitchFamily="34" charset="0"/>
              </a:rPr>
              <a:t>cổng</a:t>
            </a:r>
            <a:r>
              <a:rPr lang="en-US" altLang="en-US" sz="4200" i="1" dirty="0">
                <a:latin typeface="Arial" panose="020B0604020202020204" pitchFamily="34" charset="0"/>
                <a:cs typeface="Arial" panose="020B0604020202020204" pitchFamily="34" charset="0"/>
              </a:rPr>
              <a:t> </a:t>
            </a:r>
            <a:r>
              <a:rPr lang="en-US" altLang="en-US" sz="4200" i="1" dirty="0" err="1">
                <a:latin typeface="Arial" panose="020B0604020202020204" pitchFamily="34" charset="0"/>
                <a:cs typeface="Arial" panose="020B0604020202020204" pitchFamily="34" charset="0"/>
              </a:rPr>
              <a:t>phủ</a:t>
            </a:r>
            <a:endParaRPr lang="en-US" altLang="en-US" sz="4200" i="1" dirty="0">
              <a:latin typeface="Arial" panose="020B0604020202020204" pitchFamily="34" charset="0"/>
              <a:cs typeface="Arial" panose="020B0604020202020204" pitchFamily="34" charset="0"/>
            </a:endParaRPr>
          </a:p>
          <a:p>
            <a:pPr>
              <a:lnSpc>
                <a:spcPct val="150000"/>
              </a:lnSpc>
            </a:pPr>
            <a:r>
              <a:rPr lang="en-US" altLang="en-US" sz="4200" i="1" dirty="0">
                <a:latin typeface="Arial" panose="020B0604020202020204" pitchFamily="34" charset="0"/>
                <a:cs typeface="Arial" panose="020B0604020202020204" pitchFamily="34" charset="0"/>
              </a:rPr>
              <a:t>   Con </a:t>
            </a:r>
            <a:r>
              <a:rPr lang="en-US" altLang="en-US" sz="4200" i="1" dirty="0" err="1">
                <a:latin typeface="Arial" panose="020B0604020202020204" pitchFamily="34" charset="0"/>
                <a:cs typeface="Arial" panose="020B0604020202020204" pitchFamily="34" charset="0"/>
              </a:rPr>
              <a:t>cò</a:t>
            </a:r>
            <a:r>
              <a:rPr lang="en-US" altLang="en-US" sz="4200" i="1" dirty="0">
                <a:latin typeface="Arial" panose="020B0604020202020204" pitchFamily="34" charset="0"/>
                <a:cs typeface="Arial" panose="020B0604020202020204" pitchFamily="34" charset="0"/>
              </a:rPr>
              <a:t> </a:t>
            </a:r>
            <a:r>
              <a:rPr lang="en-US" altLang="en-US" sz="4200" i="1" dirty="0" err="1">
                <a:latin typeface="Arial" panose="020B0604020202020204" pitchFamily="34" charset="0"/>
                <a:cs typeface="Arial" panose="020B0604020202020204" pitchFamily="34" charset="0"/>
              </a:rPr>
              <a:t>Đồng</a:t>
            </a:r>
            <a:r>
              <a:rPr lang="en-US" altLang="en-US" sz="4200" i="1" dirty="0">
                <a:latin typeface="Arial" panose="020B0604020202020204" pitchFamily="34" charset="0"/>
                <a:cs typeface="Arial" panose="020B0604020202020204" pitchFamily="34" charset="0"/>
              </a:rPr>
              <a:t> Đăng</a:t>
            </a:r>
            <a:r>
              <a:rPr lang="en-US" altLang="en-US" sz="4200" i="1" dirty="0" smtClean="0">
                <a:latin typeface="Arial" panose="020B0604020202020204" pitchFamily="34" charset="0"/>
                <a:cs typeface="Arial" panose="020B0604020202020204" pitchFamily="34" charset="0"/>
              </a:rPr>
              <a:t>”</a:t>
            </a:r>
            <a:endParaRPr lang="en-US" altLang="en-US" sz="4200" i="1" dirty="0">
              <a:latin typeface="Arial" panose="020B0604020202020204" pitchFamily="34" charset="0"/>
              <a:cs typeface="Arial" panose="020B0604020202020204" pitchFamily="34" charset="0"/>
            </a:endParaRPr>
          </a:p>
        </p:txBody>
      </p:sp>
      <p:sp>
        <p:nvSpPr>
          <p:cNvPr id="5" name="Rectangle 4"/>
          <p:cNvSpPr/>
          <p:nvPr/>
        </p:nvSpPr>
        <p:spPr>
          <a:xfrm>
            <a:off x="9753600" y="5143500"/>
            <a:ext cx="5791200" cy="3970318"/>
          </a:xfrm>
          <a:prstGeom prst="rect">
            <a:avLst/>
          </a:prstGeom>
        </p:spPr>
        <p:txBody>
          <a:bodyPr wrap="square">
            <a:spAutoFit/>
          </a:bodyPr>
          <a:lstStyle/>
          <a:p>
            <a:pPr>
              <a:lnSpc>
                <a:spcPct val="150000"/>
              </a:lnSpc>
            </a:pPr>
            <a:r>
              <a:rPr lang="en-US" altLang="en-US" sz="4200" i="1" dirty="0">
                <a:latin typeface="Arial" panose="020B0604020202020204" pitchFamily="34" charset="0"/>
                <a:cs typeface="Arial" panose="020B0604020202020204" pitchFamily="34" charset="0"/>
              </a:rPr>
              <a:t>-“Con </a:t>
            </a:r>
            <a:r>
              <a:rPr lang="en-US" altLang="en-US" sz="4200" i="1" dirty="0" err="1">
                <a:latin typeface="Arial" panose="020B0604020202020204" pitchFamily="34" charset="0"/>
                <a:cs typeface="Arial" panose="020B0604020202020204" pitchFamily="34" charset="0"/>
              </a:rPr>
              <a:t>cò</a:t>
            </a:r>
            <a:r>
              <a:rPr lang="en-US" altLang="en-US" sz="4200" i="1" dirty="0">
                <a:latin typeface="Arial" panose="020B0604020202020204" pitchFamily="34" charset="0"/>
                <a:cs typeface="Arial" panose="020B0604020202020204" pitchFamily="34" charset="0"/>
              </a:rPr>
              <a:t> ăn </a:t>
            </a:r>
            <a:r>
              <a:rPr lang="en-US" altLang="en-US" sz="4200" i="1" dirty="0" err="1">
                <a:latin typeface="Arial" panose="020B0604020202020204" pitchFamily="34" charset="0"/>
                <a:cs typeface="Arial" panose="020B0604020202020204" pitchFamily="34" charset="0"/>
              </a:rPr>
              <a:t>đêm</a:t>
            </a:r>
            <a:endParaRPr lang="en-US" altLang="en-US" sz="4200" i="1" dirty="0">
              <a:latin typeface="Arial" panose="020B0604020202020204" pitchFamily="34" charset="0"/>
              <a:cs typeface="Arial" panose="020B0604020202020204" pitchFamily="34" charset="0"/>
            </a:endParaRPr>
          </a:p>
          <a:p>
            <a:pPr>
              <a:lnSpc>
                <a:spcPct val="150000"/>
              </a:lnSpc>
            </a:pPr>
            <a:r>
              <a:rPr lang="en-US" altLang="en-US" sz="4200" i="1" dirty="0">
                <a:latin typeface="Arial" panose="020B0604020202020204" pitchFamily="34" charset="0"/>
                <a:cs typeface="Arial" panose="020B0604020202020204" pitchFamily="34" charset="0"/>
              </a:rPr>
              <a:t>   Con </a:t>
            </a:r>
            <a:r>
              <a:rPr lang="en-US" altLang="en-US" sz="4200" i="1" dirty="0" err="1">
                <a:latin typeface="Arial" panose="020B0604020202020204" pitchFamily="34" charset="0"/>
                <a:cs typeface="Arial" panose="020B0604020202020204" pitchFamily="34" charset="0"/>
              </a:rPr>
              <a:t>cò</a:t>
            </a:r>
            <a:r>
              <a:rPr lang="en-US" altLang="en-US" sz="4200" i="1" dirty="0">
                <a:latin typeface="Arial" panose="020B0604020202020204" pitchFamily="34" charset="0"/>
                <a:cs typeface="Arial" panose="020B0604020202020204" pitchFamily="34" charset="0"/>
              </a:rPr>
              <a:t> </a:t>
            </a:r>
            <a:r>
              <a:rPr lang="en-US" altLang="en-US" sz="4200" i="1" dirty="0" err="1">
                <a:latin typeface="Arial" panose="020B0604020202020204" pitchFamily="34" charset="0"/>
                <a:cs typeface="Arial" panose="020B0604020202020204" pitchFamily="34" charset="0"/>
              </a:rPr>
              <a:t>xa</a:t>
            </a:r>
            <a:r>
              <a:rPr lang="en-US" altLang="en-US" sz="4200" i="1" dirty="0">
                <a:latin typeface="Arial" panose="020B0604020202020204" pitchFamily="34" charset="0"/>
                <a:cs typeface="Arial" panose="020B0604020202020204" pitchFamily="34" charset="0"/>
              </a:rPr>
              <a:t> </a:t>
            </a:r>
            <a:r>
              <a:rPr lang="en-US" altLang="en-US" sz="4200" i="1" dirty="0" err="1">
                <a:latin typeface="Arial" panose="020B0604020202020204" pitchFamily="34" charset="0"/>
                <a:cs typeface="Arial" panose="020B0604020202020204" pitchFamily="34" charset="0"/>
              </a:rPr>
              <a:t>tổ</a:t>
            </a:r>
            <a:endParaRPr lang="en-US" altLang="en-US" sz="4200" i="1" dirty="0">
              <a:latin typeface="Arial" panose="020B0604020202020204" pitchFamily="34" charset="0"/>
              <a:cs typeface="Arial" panose="020B0604020202020204" pitchFamily="34" charset="0"/>
            </a:endParaRPr>
          </a:p>
          <a:p>
            <a:pPr>
              <a:lnSpc>
                <a:spcPct val="150000"/>
              </a:lnSpc>
            </a:pPr>
            <a:r>
              <a:rPr lang="en-US" altLang="en-US" sz="4200" i="1" dirty="0">
                <a:latin typeface="Arial" panose="020B0604020202020204" pitchFamily="34" charset="0"/>
                <a:cs typeface="Arial" panose="020B0604020202020204" pitchFamily="34" charset="0"/>
              </a:rPr>
              <a:t>   </a:t>
            </a:r>
            <a:r>
              <a:rPr lang="en-US" altLang="en-US" sz="4200" i="1" dirty="0" err="1">
                <a:latin typeface="Arial" panose="020B0604020202020204" pitchFamily="34" charset="0"/>
                <a:cs typeface="Arial" panose="020B0604020202020204" pitchFamily="34" charset="0"/>
              </a:rPr>
              <a:t>Cò</a:t>
            </a:r>
            <a:r>
              <a:rPr lang="en-US" altLang="en-US" sz="4200" i="1" dirty="0">
                <a:latin typeface="Arial" panose="020B0604020202020204" pitchFamily="34" charset="0"/>
                <a:cs typeface="Arial" panose="020B0604020202020204" pitchFamily="34" charset="0"/>
              </a:rPr>
              <a:t> </a:t>
            </a:r>
            <a:r>
              <a:rPr lang="en-US" altLang="en-US" sz="4200" i="1" dirty="0" err="1">
                <a:latin typeface="Arial" panose="020B0604020202020204" pitchFamily="34" charset="0"/>
                <a:cs typeface="Arial" panose="020B0604020202020204" pitchFamily="34" charset="0"/>
              </a:rPr>
              <a:t>gặp</a:t>
            </a:r>
            <a:r>
              <a:rPr lang="en-US" altLang="en-US" sz="4200" i="1" dirty="0">
                <a:latin typeface="Arial" panose="020B0604020202020204" pitchFamily="34" charset="0"/>
                <a:cs typeface="Arial" panose="020B0604020202020204" pitchFamily="34" charset="0"/>
              </a:rPr>
              <a:t> </a:t>
            </a:r>
            <a:r>
              <a:rPr lang="en-US" altLang="en-US" sz="4200" i="1" dirty="0" err="1">
                <a:latin typeface="Arial" panose="020B0604020202020204" pitchFamily="34" charset="0"/>
                <a:cs typeface="Arial" panose="020B0604020202020204" pitchFamily="34" charset="0"/>
              </a:rPr>
              <a:t>cành</a:t>
            </a:r>
            <a:r>
              <a:rPr lang="en-US" altLang="en-US" sz="4200" i="1" dirty="0">
                <a:latin typeface="Arial" panose="020B0604020202020204" pitchFamily="34" charset="0"/>
                <a:cs typeface="Arial" panose="020B0604020202020204" pitchFamily="34" charset="0"/>
              </a:rPr>
              <a:t> </a:t>
            </a:r>
            <a:r>
              <a:rPr lang="en-US" altLang="en-US" sz="4200" i="1" dirty="0" err="1">
                <a:latin typeface="Arial" panose="020B0604020202020204" pitchFamily="34" charset="0"/>
                <a:cs typeface="Arial" panose="020B0604020202020204" pitchFamily="34" charset="0"/>
              </a:rPr>
              <a:t>mềm</a:t>
            </a:r>
            <a:endParaRPr lang="en-US" altLang="en-US" sz="4200" i="1" dirty="0">
              <a:latin typeface="Arial" panose="020B0604020202020204" pitchFamily="34" charset="0"/>
              <a:cs typeface="Arial" panose="020B0604020202020204" pitchFamily="34" charset="0"/>
            </a:endParaRPr>
          </a:p>
          <a:p>
            <a:pPr>
              <a:lnSpc>
                <a:spcPct val="150000"/>
              </a:lnSpc>
            </a:pPr>
            <a:r>
              <a:rPr lang="en-US" altLang="en-US" sz="4200" i="1" dirty="0">
                <a:latin typeface="Arial" panose="020B0604020202020204" pitchFamily="34" charset="0"/>
                <a:cs typeface="Arial" panose="020B0604020202020204" pitchFamily="34" charset="0"/>
              </a:rPr>
              <a:t>   </a:t>
            </a:r>
            <a:r>
              <a:rPr lang="en-US" altLang="en-US" sz="4200" i="1" dirty="0" err="1">
                <a:latin typeface="Arial" panose="020B0604020202020204" pitchFamily="34" charset="0"/>
                <a:cs typeface="Arial" panose="020B0604020202020204" pitchFamily="34" charset="0"/>
              </a:rPr>
              <a:t>Cò</a:t>
            </a:r>
            <a:r>
              <a:rPr lang="en-US" altLang="en-US" sz="4200" i="1" dirty="0">
                <a:latin typeface="Arial" panose="020B0604020202020204" pitchFamily="34" charset="0"/>
                <a:cs typeface="Arial" panose="020B0604020202020204" pitchFamily="34" charset="0"/>
              </a:rPr>
              <a:t> </a:t>
            </a:r>
            <a:r>
              <a:rPr lang="en-US" altLang="en-US" sz="4200" i="1" dirty="0" err="1">
                <a:latin typeface="Arial" panose="020B0604020202020204" pitchFamily="34" charset="0"/>
                <a:cs typeface="Arial" panose="020B0604020202020204" pitchFamily="34" charset="0"/>
              </a:rPr>
              <a:t>sợ</a:t>
            </a:r>
            <a:r>
              <a:rPr lang="en-US" altLang="en-US" sz="4200" i="1" dirty="0">
                <a:latin typeface="Arial" panose="020B0604020202020204" pitchFamily="34" charset="0"/>
                <a:cs typeface="Arial" panose="020B0604020202020204" pitchFamily="34" charset="0"/>
              </a:rPr>
              <a:t> </a:t>
            </a:r>
            <a:r>
              <a:rPr lang="en-US" altLang="en-US" sz="4200" i="1" dirty="0" err="1">
                <a:latin typeface="Arial" panose="020B0604020202020204" pitchFamily="34" charset="0"/>
                <a:cs typeface="Arial" panose="020B0604020202020204" pitchFamily="34" charset="0"/>
              </a:rPr>
              <a:t>xáo</a:t>
            </a:r>
            <a:r>
              <a:rPr lang="en-US" altLang="en-US" sz="4200" i="1" dirty="0">
                <a:latin typeface="Arial" panose="020B0604020202020204" pitchFamily="34" charset="0"/>
                <a:cs typeface="Arial" panose="020B0604020202020204" pitchFamily="34" charset="0"/>
              </a:rPr>
              <a:t> </a:t>
            </a:r>
            <a:r>
              <a:rPr lang="en-US" altLang="en-US" sz="4200" i="1" dirty="0" err="1">
                <a:latin typeface="Arial" panose="020B0604020202020204" pitchFamily="34" charset="0"/>
                <a:cs typeface="Arial" panose="020B0604020202020204" pitchFamily="34" charset="0"/>
              </a:rPr>
              <a:t>măng</a:t>
            </a:r>
            <a:r>
              <a:rPr lang="en-US" altLang="en-US" sz="4200" i="1" dirty="0">
                <a:latin typeface="Arial" panose="020B0604020202020204" pitchFamily="34" charset="0"/>
                <a:cs typeface="Arial" panose="020B0604020202020204" pitchFamily="34" charset="0"/>
              </a:rPr>
              <a:t>”</a:t>
            </a:r>
          </a:p>
        </p:txBody>
      </p:sp>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79094" y="3063694"/>
            <a:ext cx="1390885" cy="1546406"/>
          </a:xfrm>
          <a:prstGeom prst="rect">
            <a:avLst/>
          </a:prstGeom>
        </p:spPr>
      </p:pic>
    </p:spTree>
    <p:extLst>
      <p:ext uri="{BB962C8B-B14F-4D97-AF65-F5344CB8AC3E}">
        <p14:creationId xmlns:p14="http://schemas.microsoft.com/office/powerpoint/2010/main" val="183435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grpSp>
        <p:nvGrpSpPr>
          <p:cNvPr id="11" name="Group 11"/>
          <p:cNvGrpSpPr/>
          <p:nvPr/>
        </p:nvGrpSpPr>
        <p:grpSpPr>
          <a:xfrm>
            <a:off x="990600" y="1064824"/>
            <a:ext cx="16306800" cy="8879276"/>
            <a:chOff x="0" y="0"/>
            <a:chExt cx="3586774" cy="1541318"/>
          </a:xfrm>
        </p:grpSpPr>
        <p:sp>
          <p:nvSpPr>
            <p:cNvPr id="12" name="Freeform 12"/>
            <p:cNvSpPr/>
            <p:nvPr/>
          </p:nvSpPr>
          <p:spPr>
            <a:xfrm>
              <a:off x="10160" y="16510"/>
              <a:ext cx="3563914" cy="1513378"/>
            </a:xfrm>
            <a:custGeom>
              <a:avLst/>
              <a:gdLst/>
              <a:ahLst/>
              <a:cxnLst/>
              <a:rect l="l" t="t" r="r" b="b"/>
              <a:pathLst>
                <a:path w="3563914" h="1513378">
                  <a:moveTo>
                    <a:pt x="3563914" y="1513378"/>
                  </a:moveTo>
                  <a:lnTo>
                    <a:pt x="0" y="1505758"/>
                  </a:lnTo>
                  <a:lnTo>
                    <a:pt x="0" y="538106"/>
                  </a:lnTo>
                  <a:lnTo>
                    <a:pt x="17780" y="19050"/>
                  </a:lnTo>
                  <a:lnTo>
                    <a:pt x="1775097" y="0"/>
                  </a:lnTo>
                  <a:lnTo>
                    <a:pt x="3544864" y="5080"/>
                  </a:lnTo>
                  <a:close/>
                </a:path>
              </a:pathLst>
            </a:custGeom>
            <a:solidFill>
              <a:srgbClr val="FFFFFF"/>
            </a:solidFill>
          </p:spPr>
        </p:sp>
        <p:sp>
          <p:nvSpPr>
            <p:cNvPr id="13" name="Freeform 13"/>
            <p:cNvSpPr/>
            <p:nvPr/>
          </p:nvSpPr>
          <p:spPr>
            <a:xfrm>
              <a:off x="-3810" y="0"/>
              <a:ext cx="3593125" cy="1540048"/>
            </a:xfrm>
            <a:custGeom>
              <a:avLst/>
              <a:gdLst/>
              <a:ahLst/>
              <a:cxnLst/>
              <a:rect l="l" t="t" r="r" b="b"/>
              <a:pathLst>
                <a:path w="3593125" h="1540048">
                  <a:moveTo>
                    <a:pt x="3558834" y="21590"/>
                  </a:moveTo>
                  <a:cubicBezTo>
                    <a:pt x="3560105" y="34290"/>
                    <a:pt x="3560105" y="44450"/>
                    <a:pt x="3561375" y="54610"/>
                  </a:cubicBezTo>
                  <a:cubicBezTo>
                    <a:pt x="3563914" y="86220"/>
                    <a:pt x="3565184" y="117899"/>
                    <a:pt x="3567725" y="148447"/>
                  </a:cubicBezTo>
                  <a:cubicBezTo>
                    <a:pt x="3567725" y="192571"/>
                    <a:pt x="3580425" y="1062610"/>
                    <a:pt x="3586775" y="1106735"/>
                  </a:cubicBezTo>
                  <a:cubicBezTo>
                    <a:pt x="3593125" y="1173487"/>
                    <a:pt x="3589314" y="1241370"/>
                    <a:pt x="3589314" y="1308122"/>
                  </a:cubicBezTo>
                  <a:cubicBezTo>
                    <a:pt x="3589314" y="1366954"/>
                    <a:pt x="3590584" y="1421261"/>
                    <a:pt x="3591855" y="1479088"/>
                  </a:cubicBezTo>
                  <a:cubicBezTo>
                    <a:pt x="3591855" y="1500678"/>
                    <a:pt x="3591855" y="1514648"/>
                    <a:pt x="3591855" y="1538778"/>
                  </a:cubicBezTo>
                  <a:cubicBezTo>
                    <a:pt x="3568994" y="1538778"/>
                    <a:pt x="3548675" y="1540048"/>
                    <a:pt x="3522261" y="1538778"/>
                  </a:cubicBezTo>
                  <a:cubicBezTo>
                    <a:pt x="3342870" y="1533698"/>
                    <a:pt x="3160719" y="1540048"/>
                    <a:pt x="2981328" y="1534968"/>
                  </a:cubicBezTo>
                  <a:cubicBezTo>
                    <a:pt x="2873693" y="1531158"/>
                    <a:pt x="2768818" y="1533698"/>
                    <a:pt x="2661184" y="1531158"/>
                  </a:cubicBezTo>
                  <a:cubicBezTo>
                    <a:pt x="2611506" y="1529888"/>
                    <a:pt x="2561829" y="1528618"/>
                    <a:pt x="2512151" y="1527348"/>
                  </a:cubicBezTo>
                  <a:cubicBezTo>
                    <a:pt x="2481793" y="1527348"/>
                    <a:pt x="2454194" y="1528618"/>
                    <a:pt x="2423836" y="1528618"/>
                  </a:cubicBezTo>
                  <a:cubicBezTo>
                    <a:pt x="2346559" y="1527348"/>
                    <a:pt x="2134050" y="1528618"/>
                    <a:pt x="2056774" y="1527348"/>
                  </a:cubicBezTo>
                  <a:cubicBezTo>
                    <a:pt x="2001576" y="1526078"/>
                    <a:pt x="897631" y="1534968"/>
                    <a:pt x="842434" y="1533698"/>
                  </a:cubicBezTo>
                  <a:cubicBezTo>
                    <a:pt x="828634" y="1533698"/>
                    <a:pt x="812075" y="1534968"/>
                    <a:pt x="798276" y="1534968"/>
                  </a:cubicBezTo>
                  <a:cubicBezTo>
                    <a:pt x="765158" y="1534968"/>
                    <a:pt x="734799" y="1536238"/>
                    <a:pt x="701681" y="1536238"/>
                  </a:cubicBezTo>
                  <a:cubicBezTo>
                    <a:pt x="618885" y="1536238"/>
                    <a:pt x="538849" y="1534968"/>
                    <a:pt x="456053" y="1533698"/>
                  </a:cubicBezTo>
                  <a:cubicBezTo>
                    <a:pt x="406375" y="1532428"/>
                    <a:pt x="356698" y="1531158"/>
                    <a:pt x="309780" y="1529888"/>
                  </a:cubicBezTo>
                  <a:cubicBezTo>
                    <a:pt x="221465" y="1528618"/>
                    <a:pt x="133149" y="1527348"/>
                    <a:pt x="48260" y="1527348"/>
                  </a:cubicBezTo>
                  <a:cubicBezTo>
                    <a:pt x="38100" y="1527348"/>
                    <a:pt x="29210" y="1527348"/>
                    <a:pt x="19050" y="1526078"/>
                  </a:cubicBezTo>
                  <a:cubicBezTo>
                    <a:pt x="10160" y="1524808"/>
                    <a:pt x="5080" y="1518458"/>
                    <a:pt x="7620" y="1509568"/>
                  </a:cubicBezTo>
                  <a:cubicBezTo>
                    <a:pt x="16510" y="1477831"/>
                    <a:pt x="12700" y="1449546"/>
                    <a:pt x="11430" y="1420130"/>
                  </a:cubicBezTo>
                  <a:cubicBezTo>
                    <a:pt x="10160" y="1360166"/>
                    <a:pt x="6350" y="1301334"/>
                    <a:pt x="7620" y="1241370"/>
                  </a:cubicBezTo>
                  <a:cubicBezTo>
                    <a:pt x="5080" y="1166698"/>
                    <a:pt x="0" y="242352"/>
                    <a:pt x="7620" y="166549"/>
                  </a:cubicBezTo>
                  <a:cubicBezTo>
                    <a:pt x="8890" y="151841"/>
                    <a:pt x="7620" y="136002"/>
                    <a:pt x="8890" y="121293"/>
                  </a:cubicBezTo>
                  <a:cubicBezTo>
                    <a:pt x="10160" y="97534"/>
                    <a:pt x="12700" y="71512"/>
                    <a:pt x="13970" y="44450"/>
                  </a:cubicBezTo>
                  <a:cubicBezTo>
                    <a:pt x="13970" y="41910"/>
                    <a:pt x="15240" y="39370"/>
                    <a:pt x="16510" y="38100"/>
                  </a:cubicBezTo>
                  <a:cubicBezTo>
                    <a:pt x="38100" y="35560"/>
                    <a:pt x="64152" y="30480"/>
                    <a:pt x="108310" y="29210"/>
                  </a:cubicBezTo>
                  <a:cubicBezTo>
                    <a:pt x="182827" y="25400"/>
                    <a:pt x="257343" y="22860"/>
                    <a:pt x="334619" y="20320"/>
                  </a:cubicBezTo>
                  <a:cubicBezTo>
                    <a:pt x="387056" y="17780"/>
                    <a:pt x="439494" y="16510"/>
                    <a:pt x="489171" y="13970"/>
                  </a:cubicBezTo>
                  <a:cubicBezTo>
                    <a:pt x="538849" y="11430"/>
                    <a:pt x="591286" y="8890"/>
                    <a:pt x="640964" y="8890"/>
                  </a:cubicBezTo>
                  <a:cubicBezTo>
                    <a:pt x="696161" y="7620"/>
                    <a:pt x="751358" y="10160"/>
                    <a:pt x="806556" y="8890"/>
                  </a:cubicBezTo>
                  <a:cubicBezTo>
                    <a:pt x="875552" y="8890"/>
                    <a:pt x="2125770" y="6350"/>
                    <a:pt x="2194767" y="5080"/>
                  </a:cubicBezTo>
                  <a:cubicBezTo>
                    <a:pt x="2261004" y="3810"/>
                    <a:pt x="2327240" y="2540"/>
                    <a:pt x="2396237" y="2540"/>
                  </a:cubicBezTo>
                  <a:cubicBezTo>
                    <a:pt x="2509391" y="1270"/>
                    <a:pt x="2619786" y="0"/>
                    <a:pt x="2732940" y="0"/>
                  </a:cubicBezTo>
                  <a:cubicBezTo>
                    <a:pt x="2779858" y="0"/>
                    <a:pt x="2829535" y="2540"/>
                    <a:pt x="2876453" y="2540"/>
                  </a:cubicBezTo>
                  <a:cubicBezTo>
                    <a:pt x="3006167" y="3810"/>
                    <a:pt x="3138640" y="5080"/>
                    <a:pt x="3268354" y="7620"/>
                  </a:cubicBezTo>
                  <a:cubicBezTo>
                    <a:pt x="3337350" y="8890"/>
                    <a:pt x="3406347" y="12700"/>
                    <a:pt x="3475343" y="16510"/>
                  </a:cubicBezTo>
                  <a:cubicBezTo>
                    <a:pt x="3491903" y="16510"/>
                    <a:pt x="3508462" y="16510"/>
                    <a:pt x="3522261" y="16510"/>
                  </a:cubicBezTo>
                  <a:cubicBezTo>
                    <a:pt x="3539784" y="17780"/>
                    <a:pt x="3548674" y="20320"/>
                    <a:pt x="3558834" y="21590"/>
                  </a:cubicBezTo>
                  <a:close/>
                  <a:moveTo>
                    <a:pt x="3568994" y="1522268"/>
                  </a:moveTo>
                  <a:cubicBezTo>
                    <a:pt x="3570264" y="1505758"/>
                    <a:pt x="3571534" y="1493058"/>
                    <a:pt x="3571534" y="1480358"/>
                  </a:cubicBezTo>
                  <a:cubicBezTo>
                    <a:pt x="3570264" y="1415604"/>
                    <a:pt x="3568994" y="1355641"/>
                    <a:pt x="3568994" y="1291151"/>
                  </a:cubicBezTo>
                  <a:cubicBezTo>
                    <a:pt x="3568994" y="1261735"/>
                    <a:pt x="3571534" y="1232319"/>
                    <a:pt x="3570264" y="1202903"/>
                  </a:cubicBezTo>
                  <a:cubicBezTo>
                    <a:pt x="3570264" y="1175749"/>
                    <a:pt x="3568994" y="1147465"/>
                    <a:pt x="3567725" y="1120311"/>
                  </a:cubicBezTo>
                  <a:cubicBezTo>
                    <a:pt x="3562644" y="1078450"/>
                    <a:pt x="3551214" y="211805"/>
                    <a:pt x="3551214" y="169943"/>
                  </a:cubicBezTo>
                  <a:cubicBezTo>
                    <a:pt x="3548675" y="134870"/>
                    <a:pt x="3546134" y="98666"/>
                    <a:pt x="3543594" y="63500"/>
                  </a:cubicBezTo>
                  <a:cubicBezTo>
                    <a:pt x="3542325" y="44450"/>
                    <a:pt x="3541055" y="43180"/>
                    <a:pt x="3513981" y="41910"/>
                  </a:cubicBezTo>
                  <a:cubicBezTo>
                    <a:pt x="3505702" y="41910"/>
                    <a:pt x="3500182" y="41910"/>
                    <a:pt x="3491903" y="40640"/>
                  </a:cubicBezTo>
                  <a:cubicBezTo>
                    <a:pt x="3422906" y="36830"/>
                    <a:pt x="3351149" y="31750"/>
                    <a:pt x="3282153" y="30480"/>
                  </a:cubicBezTo>
                  <a:cubicBezTo>
                    <a:pt x="3113801" y="26670"/>
                    <a:pt x="2942690" y="25400"/>
                    <a:pt x="2774338" y="22860"/>
                  </a:cubicBezTo>
                  <a:cubicBezTo>
                    <a:pt x="2749499" y="22860"/>
                    <a:pt x="2721901" y="22860"/>
                    <a:pt x="2697062" y="22860"/>
                  </a:cubicBezTo>
                  <a:cubicBezTo>
                    <a:pt x="2655664" y="22860"/>
                    <a:pt x="2614266" y="22860"/>
                    <a:pt x="2575628" y="22860"/>
                  </a:cubicBezTo>
                  <a:cubicBezTo>
                    <a:pt x="2487312" y="22860"/>
                    <a:pt x="2398997" y="22860"/>
                    <a:pt x="2313441" y="24130"/>
                  </a:cubicBezTo>
                  <a:cubicBezTo>
                    <a:pt x="2238925" y="25400"/>
                    <a:pt x="983187" y="29210"/>
                    <a:pt x="908671" y="29210"/>
                  </a:cubicBezTo>
                  <a:cubicBezTo>
                    <a:pt x="787237" y="29210"/>
                    <a:pt x="665803" y="26670"/>
                    <a:pt x="544369" y="33020"/>
                  </a:cubicBezTo>
                  <a:cubicBezTo>
                    <a:pt x="480892" y="36830"/>
                    <a:pt x="420175" y="36830"/>
                    <a:pt x="359458" y="38100"/>
                  </a:cubicBezTo>
                  <a:cubicBezTo>
                    <a:pt x="254583" y="41910"/>
                    <a:pt x="149708" y="45720"/>
                    <a:pt x="49530" y="50800"/>
                  </a:cubicBezTo>
                  <a:cubicBezTo>
                    <a:pt x="36830" y="50800"/>
                    <a:pt x="34290" y="53340"/>
                    <a:pt x="33020" y="68118"/>
                  </a:cubicBezTo>
                  <a:cubicBezTo>
                    <a:pt x="31750" y="88483"/>
                    <a:pt x="31750" y="108848"/>
                    <a:pt x="30480" y="129213"/>
                  </a:cubicBezTo>
                  <a:cubicBezTo>
                    <a:pt x="29210" y="163155"/>
                    <a:pt x="26670" y="195965"/>
                    <a:pt x="25400" y="229907"/>
                  </a:cubicBezTo>
                  <a:cubicBezTo>
                    <a:pt x="20320" y="266111"/>
                    <a:pt x="26670" y="1150859"/>
                    <a:pt x="29210" y="1187063"/>
                  </a:cubicBezTo>
                  <a:cubicBezTo>
                    <a:pt x="29210" y="1225531"/>
                    <a:pt x="29210" y="1265129"/>
                    <a:pt x="30480" y="1303596"/>
                  </a:cubicBezTo>
                  <a:cubicBezTo>
                    <a:pt x="30480" y="1331881"/>
                    <a:pt x="33020" y="1360166"/>
                    <a:pt x="33020" y="1388451"/>
                  </a:cubicBezTo>
                  <a:cubicBezTo>
                    <a:pt x="33020" y="1418998"/>
                    <a:pt x="33020" y="1449546"/>
                    <a:pt x="31750" y="1480358"/>
                  </a:cubicBezTo>
                  <a:cubicBezTo>
                    <a:pt x="31750" y="1484168"/>
                    <a:pt x="31750" y="1486708"/>
                    <a:pt x="31750" y="1490518"/>
                  </a:cubicBezTo>
                  <a:cubicBezTo>
                    <a:pt x="31750" y="1500678"/>
                    <a:pt x="35560" y="1504488"/>
                    <a:pt x="44450" y="1504488"/>
                  </a:cubicBezTo>
                  <a:cubicBezTo>
                    <a:pt x="69672" y="1504488"/>
                    <a:pt x="108310" y="1505758"/>
                    <a:pt x="144188" y="1505758"/>
                  </a:cubicBezTo>
                  <a:cubicBezTo>
                    <a:pt x="196626" y="1505758"/>
                    <a:pt x="251823" y="1503218"/>
                    <a:pt x="304261" y="1505758"/>
                  </a:cubicBezTo>
                  <a:cubicBezTo>
                    <a:pt x="389816" y="1509568"/>
                    <a:pt x="475372" y="1512108"/>
                    <a:pt x="560928" y="1510838"/>
                  </a:cubicBezTo>
                  <a:cubicBezTo>
                    <a:pt x="616125" y="1509568"/>
                    <a:pt x="668562" y="1512108"/>
                    <a:pt x="723760" y="1512108"/>
                  </a:cubicBezTo>
                  <a:cubicBezTo>
                    <a:pt x="803796" y="1512108"/>
                    <a:pt x="883832" y="1510838"/>
                    <a:pt x="963868" y="1512108"/>
                  </a:cubicBezTo>
                  <a:cubicBezTo>
                    <a:pt x="1082542" y="1513378"/>
                    <a:pt x="2385197" y="1503218"/>
                    <a:pt x="2506631" y="1505758"/>
                  </a:cubicBezTo>
                  <a:cubicBezTo>
                    <a:pt x="2559069" y="1507028"/>
                    <a:pt x="2611506" y="1508298"/>
                    <a:pt x="2661184" y="1508298"/>
                  </a:cubicBezTo>
                  <a:cubicBezTo>
                    <a:pt x="2752259" y="1510838"/>
                    <a:pt x="2840575" y="1507028"/>
                    <a:pt x="2931650" y="1510838"/>
                  </a:cubicBezTo>
                  <a:cubicBezTo>
                    <a:pt x="3006167" y="1513378"/>
                    <a:pt x="3080683" y="1513378"/>
                    <a:pt x="3155199" y="1515918"/>
                  </a:cubicBezTo>
                  <a:cubicBezTo>
                    <a:pt x="3265594" y="1519728"/>
                    <a:pt x="3375988" y="1522268"/>
                    <a:pt x="3486383" y="1523538"/>
                  </a:cubicBezTo>
                  <a:cubicBezTo>
                    <a:pt x="3527781" y="1523538"/>
                    <a:pt x="3548674" y="1522268"/>
                    <a:pt x="3568994" y="1522268"/>
                  </a:cubicBezTo>
                  <a:close/>
                </a:path>
              </a:pathLst>
            </a:custGeom>
            <a:solidFill>
              <a:srgbClr val="FFFFFF"/>
            </a:solidFill>
          </p:spPr>
        </p:sp>
      </p:grpSp>
      <p:pic>
        <p:nvPicPr>
          <p:cNvPr id="15"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143000" y="409023"/>
            <a:ext cx="1070390" cy="1311351"/>
          </a:xfrm>
          <a:prstGeom prst="rect">
            <a:avLst/>
          </a:prstGeom>
        </p:spPr>
      </p:pic>
      <p:pic>
        <p:nvPicPr>
          <p:cNvPr id="17"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15697200" y="442932"/>
            <a:ext cx="1070726" cy="1311351"/>
          </a:xfrm>
          <a:prstGeom prst="rect">
            <a:avLst/>
          </a:prstGeom>
        </p:spPr>
      </p:pic>
      <p:sp>
        <p:nvSpPr>
          <p:cNvPr id="3" name="TextBox 2"/>
          <p:cNvSpPr txBox="1"/>
          <p:nvPr/>
        </p:nvSpPr>
        <p:spPr>
          <a:xfrm>
            <a:off x="1850978" y="1747807"/>
            <a:ext cx="14586044" cy="830997"/>
          </a:xfrm>
          <a:prstGeom prst="rect">
            <a:avLst/>
          </a:prstGeom>
          <a:noFill/>
        </p:spPr>
        <p:txBody>
          <a:bodyPr wrap="none" rtlCol="0">
            <a:spAutoFit/>
          </a:bodyPr>
          <a:lstStyle/>
          <a:p>
            <a:r>
              <a:rPr lang="en-US" sz="4800" b="1" dirty="0" smtClean="0">
                <a:latin typeface="Arial" panose="020B0604020202020204" pitchFamily="34" charset="0"/>
                <a:cs typeface="Arial" panose="020B0604020202020204" pitchFamily="34" charset="0"/>
              </a:rPr>
              <a:t>1. </a:t>
            </a:r>
            <a:r>
              <a:rPr lang="en-US" sz="4800" b="1" dirty="0" err="1" smtClean="0">
                <a:latin typeface="Arial" panose="020B0604020202020204" pitchFamily="34" charset="0"/>
                <a:cs typeface="Arial" panose="020B0604020202020204" pitchFamily="34" charset="0"/>
              </a:rPr>
              <a:t>Hình</a:t>
            </a:r>
            <a:r>
              <a:rPr lang="en-US" sz="4800" b="1" dirty="0" smtClean="0">
                <a:latin typeface="Arial" panose="020B0604020202020204" pitchFamily="34" charset="0"/>
                <a:cs typeface="Arial" panose="020B0604020202020204" pitchFamily="34" charset="0"/>
              </a:rPr>
              <a:t> ảnh con </a:t>
            </a:r>
            <a:r>
              <a:rPr lang="en-US" sz="4800" b="1" dirty="0" err="1" smtClean="0">
                <a:latin typeface="Arial" panose="020B0604020202020204" pitchFamily="34" charset="0"/>
                <a:cs typeface="Arial" panose="020B0604020202020204" pitchFamily="34" charset="0"/>
              </a:rPr>
              <a:t>cò</a:t>
            </a:r>
            <a:r>
              <a:rPr lang="en-US" sz="4800" b="1" dirty="0" smtClean="0">
                <a:latin typeface="Arial" panose="020B0604020202020204" pitchFamily="34" charset="0"/>
                <a:cs typeface="Arial" panose="020B0604020202020204" pitchFamily="34" charset="0"/>
              </a:rPr>
              <a:t> qua </a:t>
            </a:r>
            <a:r>
              <a:rPr lang="en-US" sz="4800" b="1" dirty="0" err="1" smtClean="0">
                <a:latin typeface="Arial" panose="020B0604020202020204" pitchFamily="34" charset="0"/>
                <a:cs typeface="Arial" panose="020B0604020202020204" pitchFamily="34" charset="0"/>
              </a:rPr>
              <a:t>lời</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ru</a:t>
            </a:r>
            <a:r>
              <a:rPr lang="en-US" sz="4800" b="1" dirty="0" smtClean="0">
                <a:latin typeface="Arial" panose="020B0604020202020204" pitchFamily="34" charset="0"/>
                <a:cs typeface="Arial" panose="020B0604020202020204" pitchFamily="34" charset="0"/>
              </a:rPr>
              <a:t> thời </a:t>
            </a:r>
            <a:r>
              <a:rPr lang="en-US" sz="4800" b="1" dirty="0" err="1" smtClean="0">
                <a:latin typeface="Arial" panose="020B0604020202020204" pitchFamily="34" charset="0"/>
                <a:cs typeface="Arial" panose="020B0604020202020204" pitchFamily="34" charset="0"/>
              </a:rPr>
              <a:t>thơ</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ấu</a:t>
            </a:r>
            <a:r>
              <a:rPr lang="en-US" sz="4800" b="1" dirty="0" smtClean="0">
                <a:latin typeface="Arial" panose="020B0604020202020204" pitchFamily="34" charset="0"/>
                <a:cs typeface="Arial" panose="020B0604020202020204" pitchFamily="34" charset="0"/>
              </a:rPr>
              <a:t> của mẹ </a:t>
            </a:r>
            <a:endParaRPr lang="en-US" sz="48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76675" y="3559502"/>
            <a:ext cx="5486400" cy="4876800"/>
          </a:xfrm>
          <a:prstGeom prst="rect">
            <a:avLst/>
          </a:prstGeom>
        </p:spPr>
      </p:pic>
      <p:sp>
        <p:nvSpPr>
          <p:cNvPr id="14" name="Rectangle 6"/>
          <p:cNvSpPr>
            <a:spLocks noChangeArrowheads="1"/>
          </p:cNvSpPr>
          <p:nvPr/>
        </p:nvSpPr>
        <p:spPr bwMode="auto">
          <a:xfrm>
            <a:off x="10061428" y="2673915"/>
            <a:ext cx="46482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en-US" altLang="en-US" sz="3500" dirty="0">
                <a:latin typeface="Arial" panose="020B0604020202020204" pitchFamily="34" charset="0"/>
                <a:cs typeface="Arial" panose="020B0604020202020204" pitchFamily="34" charset="0"/>
              </a:rPr>
              <a:t>- “</a:t>
            </a:r>
            <a:r>
              <a:rPr lang="en-US" altLang="en-US" sz="3500" i="1" dirty="0">
                <a:latin typeface="Arial" panose="020B0604020202020204" pitchFamily="34" charset="0"/>
                <a:cs typeface="Arial" panose="020B0604020202020204" pitchFamily="34" charset="0"/>
              </a:rPr>
              <a:t>Con </a:t>
            </a:r>
            <a:r>
              <a:rPr lang="en-US" altLang="en-US" sz="3500" i="1" dirty="0" err="1">
                <a:latin typeface="Arial" panose="020B0604020202020204" pitchFamily="34" charset="0"/>
                <a:cs typeface="Arial" panose="020B0604020202020204" pitchFamily="34" charset="0"/>
              </a:rPr>
              <a:t>cò</a:t>
            </a:r>
            <a:r>
              <a:rPr lang="en-US" altLang="en-US" sz="3500" i="1" dirty="0">
                <a:latin typeface="Arial" panose="020B0604020202020204" pitchFamily="34" charset="0"/>
                <a:cs typeface="Arial" panose="020B0604020202020204" pitchFamily="34" charset="0"/>
              </a:rPr>
              <a:t> bay la</a:t>
            </a:r>
          </a:p>
          <a:p>
            <a:pPr>
              <a:lnSpc>
                <a:spcPct val="150000"/>
              </a:lnSpc>
            </a:pPr>
            <a:r>
              <a:rPr lang="en-US" altLang="en-US" sz="3500" dirty="0">
                <a:latin typeface="Arial" panose="020B0604020202020204" pitchFamily="34" charset="0"/>
                <a:cs typeface="Arial" panose="020B0604020202020204" pitchFamily="34" charset="0"/>
              </a:rPr>
              <a:t>   </a:t>
            </a:r>
            <a:r>
              <a:rPr lang="en-US" altLang="en-US" sz="3500" i="1" dirty="0">
                <a:latin typeface="Arial" panose="020B0604020202020204" pitchFamily="34" charset="0"/>
                <a:cs typeface="Arial" panose="020B0604020202020204" pitchFamily="34" charset="0"/>
              </a:rPr>
              <a:t>Con </a:t>
            </a:r>
            <a:r>
              <a:rPr lang="en-US" altLang="en-US" sz="3500" i="1" dirty="0" err="1">
                <a:latin typeface="Arial" panose="020B0604020202020204" pitchFamily="34" charset="0"/>
                <a:cs typeface="Arial" panose="020B0604020202020204" pitchFamily="34" charset="0"/>
              </a:rPr>
              <a:t>cò</a:t>
            </a:r>
            <a:r>
              <a:rPr lang="en-US" altLang="en-US" sz="3500" i="1" dirty="0">
                <a:latin typeface="Arial" panose="020B0604020202020204" pitchFamily="34" charset="0"/>
                <a:cs typeface="Arial" panose="020B0604020202020204" pitchFamily="34" charset="0"/>
              </a:rPr>
              <a:t> bay </a:t>
            </a:r>
            <a:r>
              <a:rPr lang="en-US" altLang="en-US" sz="3500" i="1" dirty="0" err="1">
                <a:latin typeface="Arial" panose="020B0604020202020204" pitchFamily="34" charset="0"/>
                <a:cs typeface="Arial" panose="020B0604020202020204" pitchFamily="34" charset="0"/>
              </a:rPr>
              <a:t>lả</a:t>
            </a:r>
            <a:endParaRPr lang="en-US" altLang="en-US" sz="3500" i="1" dirty="0">
              <a:latin typeface="Arial" panose="020B0604020202020204" pitchFamily="34" charset="0"/>
              <a:cs typeface="Arial" panose="020B0604020202020204" pitchFamily="34" charset="0"/>
            </a:endParaRPr>
          </a:p>
          <a:p>
            <a:pPr>
              <a:lnSpc>
                <a:spcPct val="150000"/>
              </a:lnSpc>
            </a:pPr>
            <a:r>
              <a:rPr lang="en-US" altLang="en-US" sz="3500" i="1" dirty="0">
                <a:latin typeface="Arial" panose="020B0604020202020204" pitchFamily="34" charset="0"/>
                <a:cs typeface="Arial" panose="020B0604020202020204" pitchFamily="34" charset="0"/>
              </a:rPr>
              <a:t>   Con </a:t>
            </a:r>
            <a:r>
              <a:rPr lang="en-US" altLang="en-US" sz="3500" i="1" dirty="0" err="1">
                <a:latin typeface="Arial" panose="020B0604020202020204" pitchFamily="34" charset="0"/>
                <a:cs typeface="Arial" panose="020B0604020202020204" pitchFamily="34" charset="0"/>
              </a:rPr>
              <a:t>cò</a:t>
            </a:r>
            <a:r>
              <a:rPr lang="en-US" altLang="en-US" sz="3500" i="1" dirty="0">
                <a:latin typeface="Arial" panose="020B0604020202020204" pitchFamily="34" charset="0"/>
                <a:cs typeface="Arial" panose="020B0604020202020204" pitchFamily="34" charset="0"/>
              </a:rPr>
              <a:t> </a:t>
            </a:r>
            <a:r>
              <a:rPr lang="en-US" altLang="en-US" sz="3500" i="1" dirty="0" err="1">
                <a:latin typeface="Arial" panose="020B0604020202020204" pitchFamily="34" charset="0"/>
                <a:cs typeface="Arial" panose="020B0604020202020204" pitchFamily="34" charset="0"/>
              </a:rPr>
              <a:t>cổng</a:t>
            </a:r>
            <a:r>
              <a:rPr lang="en-US" altLang="en-US" sz="3500" i="1" dirty="0">
                <a:latin typeface="Arial" panose="020B0604020202020204" pitchFamily="34" charset="0"/>
                <a:cs typeface="Arial" panose="020B0604020202020204" pitchFamily="34" charset="0"/>
              </a:rPr>
              <a:t> </a:t>
            </a:r>
            <a:r>
              <a:rPr lang="en-US" altLang="en-US" sz="3500" i="1" dirty="0" err="1">
                <a:latin typeface="Arial" panose="020B0604020202020204" pitchFamily="34" charset="0"/>
                <a:cs typeface="Arial" panose="020B0604020202020204" pitchFamily="34" charset="0"/>
              </a:rPr>
              <a:t>phủ</a:t>
            </a:r>
            <a:endParaRPr lang="en-US" altLang="en-US" sz="3500" i="1" dirty="0">
              <a:latin typeface="Arial" panose="020B0604020202020204" pitchFamily="34" charset="0"/>
              <a:cs typeface="Arial" panose="020B0604020202020204" pitchFamily="34" charset="0"/>
            </a:endParaRPr>
          </a:p>
          <a:p>
            <a:pPr>
              <a:lnSpc>
                <a:spcPct val="150000"/>
              </a:lnSpc>
            </a:pPr>
            <a:r>
              <a:rPr lang="en-US" altLang="en-US" sz="3500" i="1" dirty="0">
                <a:latin typeface="Arial" panose="020B0604020202020204" pitchFamily="34" charset="0"/>
                <a:cs typeface="Arial" panose="020B0604020202020204" pitchFamily="34" charset="0"/>
              </a:rPr>
              <a:t>   Con </a:t>
            </a:r>
            <a:r>
              <a:rPr lang="en-US" altLang="en-US" sz="3500" i="1" dirty="0" err="1">
                <a:latin typeface="Arial" panose="020B0604020202020204" pitchFamily="34" charset="0"/>
                <a:cs typeface="Arial" panose="020B0604020202020204" pitchFamily="34" charset="0"/>
              </a:rPr>
              <a:t>cò</a:t>
            </a:r>
            <a:r>
              <a:rPr lang="en-US" altLang="en-US" sz="3500" i="1" dirty="0">
                <a:latin typeface="Arial" panose="020B0604020202020204" pitchFamily="34" charset="0"/>
                <a:cs typeface="Arial" panose="020B0604020202020204" pitchFamily="34" charset="0"/>
              </a:rPr>
              <a:t> </a:t>
            </a:r>
            <a:r>
              <a:rPr lang="en-US" altLang="en-US" sz="3500" i="1" dirty="0" err="1">
                <a:latin typeface="Arial" panose="020B0604020202020204" pitchFamily="34" charset="0"/>
                <a:cs typeface="Arial" panose="020B0604020202020204" pitchFamily="34" charset="0"/>
              </a:rPr>
              <a:t>Đồng</a:t>
            </a:r>
            <a:r>
              <a:rPr lang="en-US" altLang="en-US" sz="3500" i="1" dirty="0">
                <a:latin typeface="Arial" panose="020B0604020202020204" pitchFamily="34" charset="0"/>
                <a:cs typeface="Arial" panose="020B0604020202020204" pitchFamily="34" charset="0"/>
              </a:rPr>
              <a:t> Đăng</a:t>
            </a:r>
            <a:r>
              <a:rPr lang="en-US" altLang="en-US" sz="3500" i="1" dirty="0" smtClean="0">
                <a:latin typeface="Arial" panose="020B0604020202020204" pitchFamily="34" charset="0"/>
                <a:cs typeface="Arial" panose="020B0604020202020204" pitchFamily="34" charset="0"/>
              </a:rPr>
              <a:t>”</a:t>
            </a:r>
            <a:endParaRPr lang="en-US" altLang="en-US" sz="3500" i="1" dirty="0">
              <a:latin typeface="Arial" panose="020B0604020202020204" pitchFamily="34" charset="0"/>
              <a:cs typeface="Arial" panose="020B0604020202020204" pitchFamily="34" charset="0"/>
            </a:endParaRPr>
          </a:p>
        </p:txBody>
      </p:sp>
      <p:sp>
        <p:nvSpPr>
          <p:cNvPr id="4" name="Rectangle 3"/>
          <p:cNvSpPr/>
          <p:nvPr/>
        </p:nvSpPr>
        <p:spPr>
          <a:xfrm>
            <a:off x="7063075" y="5817633"/>
            <a:ext cx="10058400" cy="3293209"/>
          </a:xfrm>
          <a:prstGeom prst="rect">
            <a:avLst/>
          </a:prstGeom>
        </p:spPr>
        <p:txBody>
          <a:bodyPr wrap="square">
            <a:spAutoFit/>
          </a:bodyPr>
          <a:lstStyle/>
          <a:p>
            <a:pPr marL="457200" indent="-457200" algn="just">
              <a:lnSpc>
                <a:spcPct val="150000"/>
              </a:lnSpc>
              <a:spcBef>
                <a:spcPct val="50000"/>
              </a:spcBef>
              <a:buFont typeface="Symbol" panose="05050102010706020507" pitchFamily="18" charset="2"/>
              <a:buChar char="Þ"/>
            </a:pPr>
            <a:r>
              <a:rPr lang="en-US" altLang="en-US" sz="3200" dirty="0" err="1" smtClean="0">
                <a:latin typeface="Arial" panose="020B0604020202020204" pitchFamily="34" charset="0"/>
                <a:cs typeface="Arial" panose="020B0604020202020204" pitchFamily="34" charset="0"/>
              </a:rPr>
              <a:t>Gợi</a:t>
            </a:r>
            <a:r>
              <a:rPr lang="en-US" altLang="en-US" sz="3200" dirty="0" smtClean="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ra</a:t>
            </a:r>
            <a:r>
              <a:rPr lang="en-US" altLang="en-US" sz="3200" dirty="0">
                <a:latin typeface="Arial" panose="020B0604020202020204" pitchFamily="34" charset="0"/>
                <a:cs typeface="Arial" panose="020B0604020202020204" pitchFamily="34" charset="0"/>
              </a:rPr>
              <a:t> một </a:t>
            </a:r>
            <a:r>
              <a:rPr lang="en-US" altLang="en-US" sz="3200" dirty="0" err="1">
                <a:latin typeface="Arial" panose="020B0604020202020204" pitchFamily="34" charset="0"/>
                <a:cs typeface="Arial" panose="020B0604020202020204" pitchFamily="34" charset="0"/>
              </a:rPr>
              <a:t>không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gian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và</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khung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cảnh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quen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thuộc</a:t>
            </a:r>
            <a:r>
              <a:rPr lang="en-US" altLang="en-US" sz="3200" dirty="0">
                <a:latin typeface="Arial" panose="020B0604020202020204" pitchFamily="34" charset="0"/>
                <a:cs typeface="Arial" panose="020B0604020202020204" pitchFamily="34" charset="0"/>
              </a:rPr>
              <a:t> của </a:t>
            </a:r>
            <a:r>
              <a:rPr lang="en-US" altLang="en-US" sz="3200" dirty="0" err="1">
                <a:latin typeface="Arial" panose="020B0604020202020204" pitchFamily="34" charset="0"/>
                <a:cs typeface="Arial" panose="020B0604020202020204" pitchFamily="34" charset="0"/>
              </a:rPr>
              <a:t>cuộc</a:t>
            </a:r>
            <a:r>
              <a:rPr lang="en-US" altLang="en-US" sz="3200" dirty="0">
                <a:latin typeface="Arial" panose="020B0604020202020204" pitchFamily="34" charset="0"/>
                <a:cs typeface="Arial" panose="020B0604020202020204" pitchFamily="34" charset="0"/>
              </a:rPr>
              <a:t> sống xưa, từ </a:t>
            </a:r>
            <a:r>
              <a:rPr lang="en-US" altLang="en-US" sz="3200" dirty="0" err="1">
                <a:latin typeface="Arial" panose="020B0604020202020204" pitchFamily="34" charset="0"/>
                <a:cs typeface="Arial" panose="020B0604020202020204" pitchFamily="34" charset="0"/>
              </a:rPr>
              <a:t>làng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quê</a:t>
            </a:r>
            <a:r>
              <a:rPr lang="en-US" altLang="en-US" sz="3200" dirty="0">
                <a:latin typeface="Arial" panose="020B0604020202020204" pitchFamily="34" charset="0"/>
                <a:cs typeface="Arial" panose="020B0604020202020204" pitchFamily="34" charset="0"/>
              </a:rPr>
              <a:t> đến </a:t>
            </a:r>
            <a:r>
              <a:rPr lang="en-US" altLang="en-US" sz="3200" dirty="0" err="1">
                <a:latin typeface="Arial" panose="020B0604020202020204" pitchFamily="34" charset="0"/>
                <a:cs typeface="Arial" panose="020B0604020202020204" pitchFamily="34" charset="0"/>
              </a:rPr>
              <a:t>phố</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xá</a:t>
            </a:r>
            <a:r>
              <a:rPr lang="en-US" altLang="en-US" sz="3200" dirty="0">
                <a:latin typeface="Arial" panose="020B0604020202020204" pitchFamily="34" charset="0"/>
                <a:cs typeface="Arial" panose="020B0604020202020204" pitchFamily="34" charset="0"/>
              </a:rPr>
              <a:t>. </a:t>
            </a:r>
            <a:endParaRPr lang="vi-VN" altLang="en-US" sz="3200" dirty="0" smtClean="0">
              <a:latin typeface="Arial" panose="020B0604020202020204" pitchFamily="34" charset="0"/>
              <a:cs typeface="Arial" panose="020B0604020202020204" pitchFamily="34" charset="0"/>
            </a:endParaRPr>
          </a:p>
          <a:p>
            <a:pPr marL="457200" indent="-457200" algn="just">
              <a:lnSpc>
                <a:spcPct val="150000"/>
              </a:lnSpc>
              <a:spcBef>
                <a:spcPct val="50000"/>
              </a:spcBef>
              <a:buFont typeface="Symbol" panose="05050102010706020507" pitchFamily="18" charset="2"/>
              <a:buChar char="Þ"/>
            </a:pPr>
            <a:r>
              <a:rPr lang="en-US" altLang="en-US" sz="3200" dirty="0" err="1" smtClean="0">
                <a:latin typeface="Arial" panose="020B0604020202020204" pitchFamily="34" charset="0"/>
                <a:cs typeface="Arial" panose="020B0604020202020204" pitchFamily="34" charset="0"/>
              </a:rPr>
              <a:t>Hình</a:t>
            </a:r>
            <a:r>
              <a:rPr lang="en-US" altLang="en-US" sz="3200" dirty="0" smtClean="0">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rPr>
              <a:t>ảnh con </a:t>
            </a:r>
            <a:r>
              <a:rPr lang="en-US" altLang="en-US" sz="3200" dirty="0" err="1">
                <a:latin typeface="Arial" panose="020B0604020202020204" pitchFamily="34" charset="0"/>
                <a:cs typeface="Arial" panose="020B0604020202020204" pitchFamily="34" charset="0"/>
              </a:rPr>
              <a:t>cò</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gợi</a:t>
            </a:r>
            <a:r>
              <a:rPr lang="en-US" altLang="en-US" sz="3200" dirty="0">
                <a:latin typeface="Arial" panose="020B0604020202020204" pitchFamily="34" charset="0"/>
                <a:cs typeface="Arial" panose="020B0604020202020204" pitchFamily="34" charset="0"/>
              </a:rPr>
              <a:t> lên </a:t>
            </a:r>
            <a:r>
              <a:rPr lang="en-US" altLang="en-US" sz="3200" dirty="0" err="1">
                <a:latin typeface="Arial" panose="020B0604020202020204" pitchFamily="34" charset="0"/>
                <a:cs typeface="Arial" panose="020B0604020202020204" pitchFamily="34" charset="0"/>
              </a:rPr>
              <a:t>vẻ</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nhịp</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nhàng</a:t>
            </a:r>
            <a:r>
              <a:rPr lang="en-US" altLang="en-US" sz="3200" dirty="0">
                <a:latin typeface="Arial" panose="020B0604020202020204" pitchFamily="34" charset="0"/>
                <a:cs typeface="Arial" panose="020B0604020202020204" pitchFamily="34" charset="0"/>
              </a:rPr>
              <a:t>, thong </a:t>
            </a:r>
            <a:r>
              <a:rPr lang="en-US" altLang="en-US" sz="3200" dirty="0" err="1">
                <a:latin typeface="Arial" panose="020B0604020202020204" pitchFamily="34" charset="0"/>
                <a:cs typeface="Arial" panose="020B0604020202020204" pitchFamily="34" charset="0"/>
              </a:rPr>
              <a:t>thả</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bình</a:t>
            </a:r>
            <a:r>
              <a:rPr lang="en-US" altLang="en-US" sz="3200" dirty="0">
                <a:latin typeface="Arial" panose="020B0604020202020204" pitchFamily="34" charset="0"/>
                <a:cs typeface="Arial" panose="020B0604020202020204" pitchFamily="34" charset="0"/>
              </a:rPr>
              <a:t> yên của </a:t>
            </a:r>
            <a:r>
              <a:rPr lang="en-US" altLang="en-US" sz="3200" dirty="0" err="1">
                <a:latin typeface="Arial" panose="020B0604020202020204" pitchFamily="34" charset="0"/>
                <a:cs typeface="Arial" panose="020B0604020202020204" pitchFamily="34" charset="0"/>
              </a:rPr>
              <a:t>cuộc</a:t>
            </a:r>
            <a:r>
              <a:rPr lang="en-US" altLang="en-US" sz="3200" dirty="0">
                <a:latin typeface="Arial" panose="020B0604020202020204" pitchFamily="34" charset="0"/>
                <a:cs typeface="Arial" panose="020B0604020202020204" pitchFamily="34" charset="0"/>
              </a:rPr>
              <a:t> sống </a:t>
            </a:r>
            <a:r>
              <a:rPr lang="en-US" altLang="en-US" sz="3200" dirty="0" err="1">
                <a:latin typeface="Arial" panose="020B0604020202020204" pitchFamily="34" charset="0"/>
                <a:cs typeface="Arial" panose="020B0604020202020204" pitchFamily="34" charset="0"/>
              </a:rPr>
              <a:t>vốn</a:t>
            </a:r>
            <a:r>
              <a:rPr lang="en-US" altLang="en-US" sz="3200" dirty="0">
                <a:latin typeface="Arial" panose="020B0604020202020204" pitchFamily="34" charset="0"/>
                <a:cs typeface="Arial" panose="020B0604020202020204" pitchFamily="34" charset="0"/>
              </a:rPr>
              <a:t> ít </a:t>
            </a:r>
            <a:r>
              <a:rPr lang="en-US" altLang="en-US" sz="3200" dirty="0" err="1">
                <a:latin typeface="Arial" panose="020B0604020202020204" pitchFamily="34" charset="0"/>
                <a:cs typeface="Arial" panose="020B0604020202020204" pitchFamily="34" charset="0"/>
              </a:rPr>
              <a:t>biến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động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thuở</a:t>
            </a:r>
            <a:r>
              <a:rPr lang="en-US" altLang="en-US" sz="3200" dirty="0">
                <a:latin typeface="Arial" panose="020B0604020202020204" pitchFamily="34" charset="0"/>
                <a:cs typeface="Arial" panose="020B0604020202020204" pitchFamily="34" charset="0"/>
              </a:rPr>
              <a:t> xưa</a:t>
            </a:r>
            <a:r>
              <a:rPr lang="en-US" altLang="en-US" sz="3200" dirty="0" smtClean="0">
                <a:latin typeface="Arial" panose="020B0604020202020204" pitchFamily="34" charset="0"/>
                <a:cs typeface="Arial" panose="020B0604020202020204" pitchFamily="34" charset="0"/>
              </a:rPr>
              <a:t>.</a:t>
            </a:r>
            <a:endParaRPr lang="vi-VN" altLang="en-US" sz="3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149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arn(inVertical)">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grpSp>
        <p:nvGrpSpPr>
          <p:cNvPr id="11" name="Group 11"/>
          <p:cNvGrpSpPr/>
          <p:nvPr/>
        </p:nvGrpSpPr>
        <p:grpSpPr>
          <a:xfrm>
            <a:off x="990600" y="1064824"/>
            <a:ext cx="16306800" cy="8879276"/>
            <a:chOff x="0" y="0"/>
            <a:chExt cx="3586774" cy="1541318"/>
          </a:xfrm>
        </p:grpSpPr>
        <p:sp>
          <p:nvSpPr>
            <p:cNvPr id="12" name="Freeform 12"/>
            <p:cNvSpPr/>
            <p:nvPr/>
          </p:nvSpPr>
          <p:spPr>
            <a:xfrm>
              <a:off x="10160" y="16510"/>
              <a:ext cx="3563914" cy="1513378"/>
            </a:xfrm>
            <a:custGeom>
              <a:avLst/>
              <a:gdLst/>
              <a:ahLst/>
              <a:cxnLst/>
              <a:rect l="l" t="t" r="r" b="b"/>
              <a:pathLst>
                <a:path w="3563914" h="1513378">
                  <a:moveTo>
                    <a:pt x="3563914" y="1513378"/>
                  </a:moveTo>
                  <a:lnTo>
                    <a:pt x="0" y="1505758"/>
                  </a:lnTo>
                  <a:lnTo>
                    <a:pt x="0" y="538106"/>
                  </a:lnTo>
                  <a:lnTo>
                    <a:pt x="17780" y="19050"/>
                  </a:lnTo>
                  <a:lnTo>
                    <a:pt x="1775097" y="0"/>
                  </a:lnTo>
                  <a:lnTo>
                    <a:pt x="3544864" y="5080"/>
                  </a:lnTo>
                  <a:close/>
                </a:path>
              </a:pathLst>
            </a:custGeom>
            <a:solidFill>
              <a:srgbClr val="FFFFFF"/>
            </a:solidFill>
          </p:spPr>
        </p:sp>
        <p:sp>
          <p:nvSpPr>
            <p:cNvPr id="13" name="Freeform 13"/>
            <p:cNvSpPr/>
            <p:nvPr/>
          </p:nvSpPr>
          <p:spPr>
            <a:xfrm>
              <a:off x="-3810" y="0"/>
              <a:ext cx="3593125" cy="1540048"/>
            </a:xfrm>
            <a:custGeom>
              <a:avLst/>
              <a:gdLst/>
              <a:ahLst/>
              <a:cxnLst/>
              <a:rect l="l" t="t" r="r" b="b"/>
              <a:pathLst>
                <a:path w="3593125" h="1540048">
                  <a:moveTo>
                    <a:pt x="3558834" y="21590"/>
                  </a:moveTo>
                  <a:cubicBezTo>
                    <a:pt x="3560105" y="34290"/>
                    <a:pt x="3560105" y="44450"/>
                    <a:pt x="3561375" y="54610"/>
                  </a:cubicBezTo>
                  <a:cubicBezTo>
                    <a:pt x="3563914" y="86220"/>
                    <a:pt x="3565184" y="117899"/>
                    <a:pt x="3567725" y="148447"/>
                  </a:cubicBezTo>
                  <a:cubicBezTo>
                    <a:pt x="3567725" y="192571"/>
                    <a:pt x="3580425" y="1062610"/>
                    <a:pt x="3586775" y="1106735"/>
                  </a:cubicBezTo>
                  <a:cubicBezTo>
                    <a:pt x="3593125" y="1173487"/>
                    <a:pt x="3589314" y="1241370"/>
                    <a:pt x="3589314" y="1308122"/>
                  </a:cubicBezTo>
                  <a:cubicBezTo>
                    <a:pt x="3589314" y="1366954"/>
                    <a:pt x="3590584" y="1421261"/>
                    <a:pt x="3591855" y="1479088"/>
                  </a:cubicBezTo>
                  <a:cubicBezTo>
                    <a:pt x="3591855" y="1500678"/>
                    <a:pt x="3591855" y="1514648"/>
                    <a:pt x="3591855" y="1538778"/>
                  </a:cubicBezTo>
                  <a:cubicBezTo>
                    <a:pt x="3568994" y="1538778"/>
                    <a:pt x="3548675" y="1540048"/>
                    <a:pt x="3522261" y="1538778"/>
                  </a:cubicBezTo>
                  <a:cubicBezTo>
                    <a:pt x="3342870" y="1533698"/>
                    <a:pt x="3160719" y="1540048"/>
                    <a:pt x="2981328" y="1534968"/>
                  </a:cubicBezTo>
                  <a:cubicBezTo>
                    <a:pt x="2873693" y="1531158"/>
                    <a:pt x="2768818" y="1533698"/>
                    <a:pt x="2661184" y="1531158"/>
                  </a:cubicBezTo>
                  <a:cubicBezTo>
                    <a:pt x="2611506" y="1529888"/>
                    <a:pt x="2561829" y="1528618"/>
                    <a:pt x="2512151" y="1527348"/>
                  </a:cubicBezTo>
                  <a:cubicBezTo>
                    <a:pt x="2481793" y="1527348"/>
                    <a:pt x="2454194" y="1528618"/>
                    <a:pt x="2423836" y="1528618"/>
                  </a:cubicBezTo>
                  <a:cubicBezTo>
                    <a:pt x="2346559" y="1527348"/>
                    <a:pt x="2134050" y="1528618"/>
                    <a:pt x="2056774" y="1527348"/>
                  </a:cubicBezTo>
                  <a:cubicBezTo>
                    <a:pt x="2001576" y="1526078"/>
                    <a:pt x="897631" y="1534968"/>
                    <a:pt x="842434" y="1533698"/>
                  </a:cubicBezTo>
                  <a:cubicBezTo>
                    <a:pt x="828634" y="1533698"/>
                    <a:pt x="812075" y="1534968"/>
                    <a:pt x="798276" y="1534968"/>
                  </a:cubicBezTo>
                  <a:cubicBezTo>
                    <a:pt x="765158" y="1534968"/>
                    <a:pt x="734799" y="1536238"/>
                    <a:pt x="701681" y="1536238"/>
                  </a:cubicBezTo>
                  <a:cubicBezTo>
                    <a:pt x="618885" y="1536238"/>
                    <a:pt x="538849" y="1534968"/>
                    <a:pt x="456053" y="1533698"/>
                  </a:cubicBezTo>
                  <a:cubicBezTo>
                    <a:pt x="406375" y="1532428"/>
                    <a:pt x="356698" y="1531158"/>
                    <a:pt x="309780" y="1529888"/>
                  </a:cubicBezTo>
                  <a:cubicBezTo>
                    <a:pt x="221465" y="1528618"/>
                    <a:pt x="133149" y="1527348"/>
                    <a:pt x="48260" y="1527348"/>
                  </a:cubicBezTo>
                  <a:cubicBezTo>
                    <a:pt x="38100" y="1527348"/>
                    <a:pt x="29210" y="1527348"/>
                    <a:pt x="19050" y="1526078"/>
                  </a:cubicBezTo>
                  <a:cubicBezTo>
                    <a:pt x="10160" y="1524808"/>
                    <a:pt x="5080" y="1518458"/>
                    <a:pt x="7620" y="1509568"/>
                  </a:cubicBezTo>
                  <a:cubicBezTo>
                    <a:pt x="16510" y="1477831"/>
                    <a:pt x="12700" y="1449546"/>
                    <a:pt x="11430" y="1420130"/>
                  </a:cubicBezTo>
                  <a:cubicBezTo>
                    <a:pt x="10160" y="1360166"/>
                    <a:pt x="6350" y="1301334"/>
                    <a:pt x="7620" y="1241370"/>
                  </a:cubicBezTo>
                  <a:cubicBezTo>
                    <a:pt x="5080" y="1166698"/>
                    <a:pt x="0" y="242352"/>
                    <a:pt x="7620" y="166549"/>
                  </a:cubicBezTo>
                  <a:cubicBezTo>
                    <a:pt x="8890" y="151841"/>
                    <a:pt x="7620" y="136002"/>
                    <a:pt x="8890" y="121293"/>
                  </a:cubicBezTo>
                  <a:cubicBezTo>
                    <a:pt x="10160" y="97534"/>
                    <a:pt x="12700" y="71512"/>
                    <a:pt x="13970" y="44450"/>
                  </a:cubicBezTo>
                  <a:cubicBezTo>
                    <a:pt x="13970" y="41910"/>
                    <a:pt x="15240" y="39370"/>
                    <a:pt x="16510" y="38100"/>
                  </a:cubicBezTo>
                  <a:cubicBezTo>
                    <a:pt x="38100" y="35560"/>
                    <a:pt x="64152" y="30480"/>
                    <a:pt x="108310" y="29210"/>
                  </a:cubicBezTo>
                  <a:cubicBezTo>
                    <a:pt x="182827" y="25400"/>
                    <a:pt x="257343" y="22860"/>
                    <a:pt x="334619" y="20320"/>
                  </a:cubicBezTo>
                  <a:cubicBezTo>
                    <a:pt x="387056" y="17780"/>
                    <a:pt x="439494" y="16510"/>
                    <a:pt x="489171" y="13970"/>
                  </a:cubicBezTo>
                  <a:cubicBezTo>
                    <a:pt x="538849" y="11430"/>
                    <a:pt x="591286" y="8890"/>
                    <a:pt x="640964" y="8890"/>
                  </a:cubicBezTo>
                  <a:cubicBezTo>
                    <a:pt x="696161" y="7620"/>
                    <a:pt x="751358" y="10160"/>
                    <a:pt x="806556" y="8890"/>
                  </a:cubicBezTo>
                  <a:cubicBezTo>
                    <a:pt x="875552" y="8890"/>
                    <a:pt x="2125770" y="6350"/>
                    <a:pt x="2194767" y="5080"/>
                  </a:cubicBezTo>
                  <a:cubicBezTo>
                    <a:pt x="2261004" y="3810"/>
                    <a:pt x="2327240" y="2540"/>
                    <a:pt x="2396237" y="2540"/>
                  </a:cubicBezTo>
                  <a:cubicBezTo>
                    <a:pt x="2509391" y="1270"/>
                    <a:pt x="2619786" y="0"/>
                    <a:pt x="2732940" y="0"/>
                  </a:cubicBezTo>
                  <a:cubicBezTo>
                    <a:pt x="2779858" y="0"/>
                    <a:pt x="2829535" y="2540"/>
                    <a:pt x="2876453" y="2540"/>
                  </a:cubicBezTo>
                  <a:cubicBezTo>
                    <a:pt x="3006167" y="3810"/>
                    <a:pt x="3138640" y="5080"/>
                    <a:pt x="3268354" y="7620"/>
                  </a:cubicBezTo>
                  <a:cubicBezTo>
                    <a:pt x="3337350" y="8890"/>
                    <a:pt x="3406347" y="12700"/>
                    <a:pt x="3475343" y="16510"/>
                  </a:cubicBezTo>
                  <a:cubicBezTo>
                    <a:pt x="3491903" y="16510"/>
                    <a:pt x="3508462" y="16510"/>
                    <a:pt x="3522261" y="16510"/>
                  </a:cubicBezTo>
                  <a:cubicBezTo>
                    <a:pt x="3539784" y="17780"/>
                    <a:pt x="3548674" y="20320"/>
                    <a:pt x="3558834" y="21590"/>
                  </a:cubicBezTo>
                  <a:close/>
                  <a:moveTo>
                    <a:pt x="3568994" y="1522268"/>
                  </a:moveTo>
                  <a:cubicBezTo>
                    <a:pt x="3570264" y="1505758"/>
                    <a:pt x="3571534" y="1493058"/>
                    <a:pt x="3571534" y="1480358"/>
                  </a:cubicBezTo>
                  <a:cubicBezTo>
                    <a:pt x="3570264" y="1415604"/>
                    <a:pt x="3568994" y="1355641"/>
                    <a:pt x="3568994" y="1291151"/>
                  </a:cubicBezTo>
                  <a:cubicBezTo>
                    <a:pt x="3568994" y="1261735"/>
                    <a:pt x="3571534" y="1232319"/>
                    <a:pt x="3570264" y="1202903"/>
                  </a:cubicBezTo>
                  <a:cubicBezTo>
                    <a:pt x="3570264" y="1175749"/>
                    <a:pt x="3568994" y="1147465"/>
                    <a:pt x="3567725" y="1120311"/>
                  </a:cubicBezTo>
                  <a:cubicBezTo>
                    <a:pt x="3562644" y="1078450"/>
                    <a:pt x="3551214" y="211805"/>
                    <a:pt x="3551214" y="169943"/>
                  </a:cubicBezTo>
                  <a:cubicBezTo>
                    <a:pt x="3548675" y="134870"/>
                    <a:pt x="3546134" y="98666"/>
                    <a:pt x="3543594" y="63500"/>
                  </a:cubicBezTo>
                  <a:cubicBezTo>
                    <a:pt x="3542325" y="44450"/>
                    <a:pt x="3541055" y="43180"/>
                    <a:pt x="3513981" y="41910"/>
                  </a:cubicBezTo>
                  <a:cubicBezTo>
                    <a:pt x="3505702" y="41910"/>
                    <a:pt x="3500182" y="41910"/>
                    <a:pt x="3491903" y="40640"/>
                  </a:cubicBezTo>
                  <a:cubicBezTo>
                    <a:pt x="3422906" y="36830"/>
                    <a:pt x="3351149" y="31750"/>
                    <a:pt x="3282153" y="30480"/>
                  </a:cubicBezTo>
                  <a:cubicBezTo>
                    <a:pt x="3113801" y="26670"/>
                    <a:pt x="2942690" y="25400"/>
                    <a:pt x="2774338" y="22860"/>
                  </a:cubicBezTo>
                  <a:cubicBezTo>
                    <a:pt x="2749499" y="22860"/>
                    <a:pt x="2721901" y="22860"/>
                    <a:pt x="2697062" y="22860"/>
                  </a:cubicBezTo>
                  <a:cubicBezTo>
                    <a:pt x="2655664" y="22860"/>
                    <a:pt x="2614266" y="22860"/>
                    <a:pt x="2575628" y="22860"/>
                  </a:cubicBezTo>
                  <a:cubicBezTo>
                    <a:pt x="2487312" y="22860"/>
                    <a:pt x="2398997" y="22860"/>
                    <a:pt x="2313441" y="24130"/>
                  </a:cubicBezTo>
                  <a:cubicBezTo>
                    <a:pt x="2238925" y="25400"/>
                    <a:pt x="983187" y="29210"/>
                    <a:pt x="908671" y="29210"/>
                  </a:cubicBezTo>
                  <a:cubicBezTo>
                    <a:pt x="787237" y="29210"/>
                    <a:pt x="665803" y="26670"/>
                    <a:pt x="544369" y="33020"/>
                  </a:cubicBezTo>
                  <a:cubicBezTo>
                    <a:pt x="480892" y="36830"/>
                    <a:pt x="420175" y="36830"/>
                    <a:pt x="359458" y="38100"/>
                  </a:cubicBezTo>
                  <a:cubicBezTo>
                    <a:pt x="254583" y="41910"/>
                    <a:pt x="149708" y="45720"/>
                    <a:pt x="49530" y="50800"/>
                  </a:cubicBezTo>
                  <a:cubicBezTo>
                    <a:pt x="36830" y="50800"/>
                    <a:pt x="34290" y="53340"/>
                    <a:pt x="33020" y="68118"/>
                  </a:cubicBezTo>
                  <a:cubicBezTo>
                    <a:pt x="31750" y="88483"/>
                    <a:pt x="31750" y="108848"/>
                    <a:pt x="30480" y="129213"/>
                  </a:cubicBezTo>
                  <a:cubicBezTo>
                    <a:pt x="29210" y="163155"/>
                    <a:pt x="26670" y="195965"/>
                    <a:pt x="25400" y="229907"/>
                  </a:cubicBezTo>
                  <a:cubicBezTo>
                    <a:pt x="20320" y="266111"/>
                    <a:pt x="26670" y="1150859"/>
                    <a:pt x="29210" y="1187063"/>
                  </a:cubicBezTo>
                  <a:cubicBezTo>
                    <a:pt x="29210" y="1225531"/>
                    <a:pt x="29210" y="1265129"/>
                    <a:pt x="30480" y="1303596"/>
                  </a:cubicBezTo>
                  <a:cubicBezTo>
                    <a:pt x="30480" y="1331881"/>
                    <a:pt x="33020" y="1360166"/>
                    <a:pt x="33020" y="1388451"/>
                  </a:cubicBezTo>
                  <a:cubicBezTo>
                    <a:pt x="33020" y="1418998"/>
                    <a:pt x="33020" y="1449546"/>
                    <a:pt x="31750" y="1480358"/>
                  </a:cubicBezTo>
                  <a:cubicBezTo>
                    <a:pt x="31750" y="1484168"/>
                    <a:pt x="31750" y="1486708"/>
                    <a:pt x="31750" y="1490518"/>
                  </a:cubicBezTo>
                  <a:cubicBezTo>
                    <a:pt x="31750" y="1500678"/>
                    <a:pt x="35560" y="1504488"/>
                    <a:pt x="44450" y="1504488"/>
                  </a:cubicBezTo>
                  <a:cubicBezTo>
                    <a:pt x="69672" y="1504488"/>
                    <a:pt x="108310" y="1505758"/>
                    <a:pt x="144188" y="1505758"/>
                  </a:cubicBezTo>
                  <a:cubicBezTo>
                    <a:pt x="196626" y="1505758"/>
                    <a:pt x="251823" y="1503218"/>
                    <a:pt x="304261" y="1505758"/>
                  </a:cubicBezTo>
                  <a:cubicBezTo>
                    <a:pt x="389816" y="1509568"/>
                    <a:pt x="475372" y="1512108"/>
                    <a:pt x="560928" y="1510838"/>
                  </a:cubicBezTo>
                  <a:cubicBezTo>
                    <a:pt x="616125" y="1509568"/>
                    <a:pt x="668562" y="1512108"/>
                    <a:pt x="723760" y="1512108"/>
                  </a:cubicBezTo>
                  <a:cubicBezTo>
                    <a:pt x="803796" y="1512108"/>
                    <a:pt x="883832" y="1510838"/>
                    <a:pt x="963868" y="1512108"/>
                  </a:cubicBezTo>
                  <a:cubicBezTo>
                    <a:pt x="1082542" y="1513378"/>
                    <a:pt x="2385197" y="1503218"/>
                    <a:pt x="2506631" y="1505758"/>
                  </a:cubicBezTo>
                  <a:cubicBezTo>
                    <a:pt x="2559069" y="1507028"/>
                    <a:pt x="2611506" y="1508298"/>
                    <a:pt x="2661184" y="1508298"/>
                  </a:cubicBezTo>
                  <a:cubicBezTo>
                    <a:pt x="2752259" y="1510838"/>
                    <a:pt x="2840575" y="1507028"/>
                    <a:pt x="2931650" y="1510838"/>
                  </a:cubicBezTo>
                  <a:cubicBezTo>
                    <a:pt x="3006167" y="1513378"/>
                    <a:pt x="3080683" y="1513378"/>
                    <a:pt x="3155199" y="1515918"/>
                  </a:cubicBezTo>
                  <a:cubicBezTo>
                    <a:pt x="3265594" y="1519728"/>
                    <a:pt x="3375988" y="1522268"/>
                    <a:pt x="3486383" y="1523538"/>
                  </a:cubicBezTo>
                  <a:cubicBezTo>
                    <a:pt x="3527781" y="1523538"/>
                    <a:pt x="3548674" y="1522268"/>
                    <a:pt x="3568994" y="1522268"/>
                  </a:cubicBezTo>
                  <a:close/>
                </a:path>
              </a:pathLst>
            </a:custGeom>
            <a:solidFill>
              <a:srgbClr val="FFFFFF"/>
            </a:solidFill>
          </p:spPr>
        </p:sp>
      </p:grpSp>
      <p:pic>
        <p:nvPicPr>
          <p:cNvPr id="15"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143000" y="409023"/>
            <a:ext cx="1070390" cy="1311351"/>
          </a:xfrm>
          <a:prstGeom prst="rect">
            <a:avLst/>
          </a:prstGeom>
        </p:spPr>
      </p:pic>
      <p:pic>
        <p:nvPicPr>
          <p:cNvPr id="17"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15697200" y="442932"/>
            <a:ext cx="1070726" cy="1311351"/>
          </a:xfrm>
          <a:prstGeom prst="rect">
            <a:avLst/>
          </a:prstGeom>
        </p:spPr>
      </p:pic>
      <p:sp>
        <p:nvSpPr>
          <p:cNvPr id="3" name="TextBox 2"/>
          <p:cNvSpPr txBox="1"/>
          <p:nvPr/>
        </p:nvSpPr>
        <p:spPr>
          <a:xfrm>
            <a:off x="1850978" y="1747807"/>
            <a:ext cx="14586044" cy="830997"/>
          </a:xfrm>
          <a:prstGeom prst="rect">
            <a:avLst/>
          </a:prstGeom>
          <a:noFill/>
        </p:spPr>
        <p:txBody>
          <a:bodyPr wrap="none" rtlCol="0">
            <a:spAutoFit/>
          </a:bodyPr>
          <a:lstStyle/>
          <a:p>
            <a:r>
              <a:rPr lang="en-US" sz="4800" b="1" dirty="0" smtClean="0">
                <a:latin typeface="Arial" panose="020B0604020202020204" pitchFamily="34" charset="0"/>
                <a:cs typeface="Arial" panose="020B0604020202020204" pitchFamily="34" charset="0"/>
              </a:rPr>
              <a:t>1. </a:t>
            </a:r>
            <a:r>
              <a:rPr lang="en-US" sz="4800" b="1" dirty="0" err="1" smtClean="0">
                <a:latin typeface="Arial" panose="020B0604020202020204" pitchFamily="34" charset="0"/>
                <a:cs typeface="Arial" panose="020B0604020202020204" pitchFamily="34" charset="0"/>
              </a:rPr>
              <a:t>Hình</a:t>
            </a:r>
            <a:r>
              <a:rPr lang="en-US" sz="4800" b="1" dirty="0" smtClean="0">
                <a:latin typeface="Arial" panose="020B0604020202020204" pitchFamily="34" charset="0"/>
                <a:cs typeface="Arial" panose="020B0604020202020204" pitchFamily="34" charset="0"/>
              </a:rPr>
              <a:t> ảnh con </a:t>
            </a:r>
            <a:r>
              <a:rPr lang="en-US" sz="4800" b="1" dirty="0" err="1" smtClean="0">
                <a:latin typeface="Arial" panose="020B0604020202020204" pitchFamily="34" charset="0"/>
                <a:cs typeface="Arial" panose="020B0604020202020204" pitchFamily="34" charset="0"/>
              </a:rPr>
              <a:t>cò</a:t>
            </a:r>
            <a:r>
              <a:rPr lang="en-US" sz="4800" b="1" dirty="0" smtClean="0">
                <a:latin typeface="Arial" panose="020B0604020202020204" pitchFamily="34" charset="0"/>
                <a:cs typeface="Arial" panose="020B0604020202020204" pitchFamily="34" charset="0"/>
              </a:rPr>
              <a:t> qua </a:t>
            </a:r>
            <a:r>
              <a:rPr lang="en-US" sz="4800" b="1" dirty="0" err="1" smtClean="0">
                <a:latin typeface="Arial" panose="020B0604020202020204" pitchFamily="34" charset="0"/>
                <a:cs typeface="Arial" panose="020B0604020202020204" pitchFamily="34" charset="0"/>
              </a:rPr>
              <a:t>lời</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ru</a:t>
            </a:r>
            <a:r>
              <a:rPr lang="en-US" sz="4800" b="1" dirty="0" smtClean="0">
                <a:latin typeface="Arial" panose="020B0604020202020204" pitchFamily="34" charset="0"/>
                <a:cs typeface="Arial" panose="020B0604020202020204" pitchFamily="34" charset="0"/>
              </a:rPr>
              <a:t> thời </a:t>
            </a:r>
            <a:r>
              <a:rPr lang="en-US" sz="4800" b="1" dirty="0" err="1" smtClean="0">
                <a:latin typeface="Arial" panose="020B0604020202020204" pitchFamily="34" charset="0"/>
                <a:cs typeface="Arial" panose="020B0604020202020204" pitchFamily="34" charset="0"/>
              </a:rPr>
              <a:t>thơ</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ấu</a:t>
            </a:r>
            <a:r>
              <a:rPr lang="en-US" sz="4800" b="1" dirty="0" smtClean="0">
                <a:latin typeface="Arial" panose="020B0604020202020204" pitchFamily="34" charset="0"/>
                <a:cs typeface="Arial" panose="020B0604020202020204" pitchFamily="34" charset="0"/>
              </a:rPr>
              <a:t> của mẹ </a:t>
            </a:r>
            <a:endParaRPr lang="en-US" sz="4800" b="1" dirty="0">
              <a:latin typeface="Arial" panose="020B0604020202020204" pitchFamily="34" charset="0"/>
              <a:cs typeface="Arial" panose="020B0604020202020204" pitchFamily="34" charset="0"/>
            </a:endParaRPr>
          </a:p>
        </p:txBody>
      </p:sp>
      <p:sp>
        <p:nvSpPr>
          <p:cNvPr id="4" name="Rectangle 3"/>
          <p:cNvSpPr/>
          <p:nvPr/>
        </p:nvSpPr>
        <p:spPr>
          <a:xfrm>
            <a:off x="6833307" y="6207223"/>
            <a:ext cx="10058400" cy="3293209"/>
          </a:xfrm>
          <a:prstGeom prst="rect">
            <a:avLst/>
          </a:prstGeom>
        </p:spPr>
        <p:txBody>
          <a:bodyPr wrap="square">
            <a:spAutoFit/>
          </a:bodyPr>
          <a:lstStyle/>
          <a:p>
            <a:pPr marL="457200" indent="-457200" algn="just">
              <a:lnSpc>
                <a:spcPct val="150000"/>
              </a:lnSpc>
              <a:spcBef>
                <a:spcPct val="50000"/>
              </a:spcBef>
              <a:buFont typeface="Symbol" panose="05050102010706020507" pitchFamily="18" charset="2"/>
              <a:buChar char="Þ"/>
            </a:pPr>
            <a:r>
              <a:rPr lang="vi-VN" altLang="en-US" sz="3200" dirty="0">
                <a:cs typeface="Arial" panose="020B0604020202020204" pitchFamily="34" charset="0"/>
              </a:rPr>
              <a:t>Tượng trưng cho vẻ nhịp nhàng, thong thả, bình yên của cuộc sống</a:t>
            </a:r>
            <a:r>
              <a:rPr lang="vi-VN" altLang="en-US" sz="3200" dirty="0" smtClean="0">
                <a:cs typeface="Arial" panose="020B0604020202020204" pitchFamily="34" charset="0"/>
              </a:rPr>
              <a:t>.</a:t>
            </a:r>
          </a:p>
          <a:p>
            <a:pPr marL="457200" indent="-457200" algn="just">
              <a:lnSpc>
                <a:spcPct val="150000"/>
              </a:lnSpc>
              <a:spcBef>
                <a:spcPct val="50000"/>
              </a:spcBef>
              <a:buFont typeface="Symbol" panose="05050102010706020507" pitchFamily="18" charset="2"/>
              <a:buChar char="Þ"/>
            </a:pPr>
            <a:r>
              <a:rPr lang="vi-VN" altLang="en-US" sz="3200" b="1" dirty="0">
                <a:cs typeface="Arial" panose="020B0604020202020204" pitchFamily="34" charset="0"/>
              </a:rPr>
              <a:t>Nghệ thuật ẩn dụ: </a:t>
            </a:r>
            <a:r>
              <a:rPr lang="vi-VN" altLang="en-US" sz="3200" dirty="0">
                <a:cs typeface="Arial" panose="020B0604020202020204" pitchFamily="34" charset="0"/>
              </a:rPr>
              <a:t>con cò là tượng trưng cho người phụ nữ, người mẹ nhọc nhằn, lam lũ</a:t>
            </a:r>
            <a:r>
              <a:rPr lang="vi-VN" altLang="en-US" sz="3200" dirty="0" smtClean="0">
                <a:cs typeface="Arial" panose="020B0604020202020204" pitchFamily="34" charset="0"/>
              </a:rPr>
              <a:t>.</a:t>
            </a:r>
            <a:endParaRPr lang="vi-VN" altLang="en-US" sz="3200" dirty="0">
              <a:cs typeface="Arial" panose="020B0604020202020204" pitchFamily="34" charset="0"/>
            </a:endParaRPr>
          </a:p>
        </p:txBody>
      </p:sp>
      <p:pic>
        <p:nvPicPr>
          <p:cNvPr id="5" name="Picture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13390" y="3605396"/>
            <a:ext cx="4271963" cy="4271963"/>
          </a:xfrm>
          <a:prstGeom prst="rect">
            <a:avLst/>
          </a:prstGeom>
        </p:spPr>
      </p:pic>
      <p:sp>
        <p:nvSpPr>
          <p:cNvPr id="18" name="Rectangle 17"/>
          <p:cNvSpPr/>
          <p:nvPr/>
        </p:nvSpPr>
        <p:spPr>
          <a:xfrm>
            <a:off x="9463468" y="2606237"/>
            <a:ext cx="4798078" cy="3600986"/>
          </a:xfrm>
          <a:prstGeom prst="rect">
            <a:avLst/>
          </a:prstGeom>
        </p:spPr>
        <p:txBody>
          <a:bodyPr wrap="square">
            <a:spAutoFit/>
          </a:bodyPr>
          <a:lstStyle/>
          <a:p>
            <a:pPr>
              <a:lnSpc>
                <a:spcPct val="150000"/>
              </a:lnSpc>
            </a:pPr>
            <a:r>
              <a:rPr lang="en-US" altLang="en-US" sz="3800" i="1" dirty="0">
                <a:latin typeface="Arial" panose="020B0604020202020204" pitchFamily="34" charset="0"/>
                <a:cs typeface="Arial" panose="020B0604020202020204" pitchFamily="34" charset="0"/>
              </a:rPr>
              <a:t>-“Con </a:t>
            </a:r>
            <a:r>
              <a:rPr lang="en-US" altLang="en-US" sz="3800" i="1" dirty="0" err="1">
                <a:latin typeface="Arial" panose="020B0604020202020204" pitchFamily="34" charset="0"/>
                <a:cs typeface="Arial" panose="020B0604020202020204" pitchFamily="34" charset="0"/>
              </a:rPr>
              <a:t>cò</a:t>
            </a:r>
            <a:r>
              <a:rPr lang="en-US" altLang="en-US" sz="3800" i="1" dirty="0">
                <a:latin typeface="Arial" panose="020B0604020202020204" pitchFamily="34" charset="0"/>
                <a:cs typeface="Arial" panose="020B0604020202020204" pitchFamily="34" charset="0"/>
              </a:rPr>
              <a:t> ăn </a:t>
            </a:r>
            <a:r>
              <a:rPr lang="en-US" altLang="en-US" sz="3800" i="1" dirty="0" err="1">
                <a:latin typeface="Arial" panose="020B0604020202020204" pitchFamily="34" charset="0"/>
                <a:cs typeface="Arial" panose="020B0604020202020204" pitchFamily="34" charset="0"/>
              </a:rPr>
              <a:t>đêm</a:t>
            </a:r>
            <a:endParaRPr lang="en-US" altLang="en-US" sz="3800" i="1" dirty="0">
              <a:latin typeface="Arial" panose="020B0604020202020204" pitchFamily="34" charset="0"/>
              <a:cs typeface="Arial" panose="020B0604020202020204" pitchFamily="34" charset="0"/>
            </a:endParaRPr>
          </a:p>
          <a:p>
            <a:pPr>
              <a:lnSpc>
                <a:spcPct val="150000"/>
              </a:lnSpc>
            </a:pPr>
            <a:r>
              <a:rPr lang="en-US" altLang="en-US" sz="3800" i="1" dirty="0">
                <a:latin typeface="Arial" panose="020B0604020202020204" pitchFamily="34" charset="0"/>
                <a:cs typeface="Arial" panose="020B0604020202020204" pitchFamily="34" charset="0"/>
              </a:rPr>
              <a:t>   Con </a:t>
            </a:r>
            <a:r>
              <a:rPr lang="en-US" altLang="en-US" sz="3800" i="1" dirty="0" err="1">
                <a:latin typeface="Arial" panose="020B0604020202020204" pitchFamily="34" charset="0"/>
                <a:cs typeface="Arial" panose="020B0604020202020204" pitchFamily="34" charset="0"/>
              </a:rPr>
              <a:t>cò</a:t>
            </a:r>
            <a:r>
              <a:rPr lang="en-US" altLang="en-US" sz="3800" i="1" dirty="0">
                <a:latin typeface="Arial" panose="020B0604020202020204" pitchFamily="34" charset="0"/>
                <a:cs typeface="Arial" panose="020B0604020202020204" pitchFamily="34" charset="0"/>
              </a:rPr>
              <a:t> </a:t>
            </a:r>
            <a:r>
              <a:rPr lang="en-US" altLang="en-US" sz="3800" i="1" dirty="0" err="1">
                <a:latin typeface="Arial" panose="020B0604020202020204" pitchFamily="34" charset="0"/>
                <a:cs typeface="Arial" panose="020B0604020202020204" pitchFamily="34" charset="0"/>
              </a:rPr>
              <a:t>xa</a:t>
            </a:r>
            <a:r>
              <a:rPr lang="en-US" altLang="en-US" sz="3800" i="1" dirty="0">
                <a:latin typeface="Arial" panose="020B0604020202020204" pitchFamily="34" charset="0"/>
                <a:cs typeface="Arial" panose="020B0604020202020204" pitchFamily="34" charset="0"/>
              </a:rPr>
              <a:t> </a:t>
            </a:r>
            <a:r>
              <a:rPr lang="en-US" altLang="en-US" sz="3800" i="1" dirty="0" err="1">
                <a:latin typeface="Arial" panose="020B0604020202020204" pitchFamily="34" charset="0"/>
                <a:cs typeface="Arial" panose="020B0604020202020204" pitchFamily="34" charset="0"/>
              </a:rPr>
              <a:t>tổ</a:t>
            </a:r>
            <a:endParaRPr lang="en-US" altLang="en-US" sz="3800" i="1" dirty="0">
              <a:latin typeface="Arial" panose="020B0604020202020204" pitchFamily="34" charset="0"/>
              <a:cs typeface="Arial" panose="020B0604020202020204" pitchFamily="34" charset="0"/>
            </a:endParaRPr>
          </a:p>
          <a:p>
            <a:pPr>
              <a:lnSpc>
                <a:spcPct val="150000"/>
              </a:lnSpc>
            </a:pPr>
            <a:r>
              <a:rPr lang="en-US" altLang="en-US" sz="3800" i="1" dirty="0">
                <a:latin typeface="Arial" panose="020B0604020202020204" pitchFamily="34" charset="0"/>
                <a:cs typeface="Arial" panose="020B0604020202020204" pitchFamily="34" charset="0"/>
              </a:rPr>
              <a:t>   </a:t>
            </a:r>
            <a:r>
              <a:rPr lang="en-US" altLang="en-US" sz="3800" i="1" dirty="0" err="1">
                <a:latin typeface="Arial" panose="020B0604020202020204" pitchFamily="34" charset="0"/>
                <a:cs typeface="Arial" panose="020B0604020202020204" pitchFamily="34" charset="0"/>
              </a:rPr>
              <a:t>Cò</a:t>
            </a:r>
            <a:r>
              <a:rPr lang="en-US" altLang="en-US" sz="3800" i="1" dirty="0">
                <a:latin typeface="Arial" panose="020B0604020202020204" pitchFamily="34" charset="0"/>
                <a:cs typeface="Arial" panose="020B0604020202020204" pitchFamily="34" charset="0"/>
              </a:rPr>
              <a:t> </a:t>
            </a:r>
            <a:r>
              <a:rPr lang="en-US" altLang="en-US" sz="3800" i="1" dirty="0" err="1">
                <a:latin typeface="Arial" panose="020B0604020202020204" pitchFamily="34" charset="0"/>
                <a:cs typeface="Arial" panose="020B0604020202020204" pitchFamily="34" charset="0"/>
              </a:rPr>
              <a:t>gặp</a:t>
            </a:r>
            <a:r>
              <a:rPr lang="en-US" altLang="en-US" sz="3800" i="1" dirty="0">
                <a:latin typeface="Arial" panose="020B0604020202020204" pitchFamily="34" charset="0"/>
                <a:cs typeface="Arial" panose="020B0604020202020204" pitchFamily="34" charset="0"/>
              </a:rPr>
              <a:t> </a:t>
            </a:r>
            <a:r>
              <a:rPr lang="en-US" altLang="en-US" sz="3800" i="1" dirty="0" err="1">
                <a:latin typeface="Arial" panose="020B0604020202020204" pitchFamily="34" charset="0"/>
                <a:cs typeface="Arial" panose="020B0604020202020204" pitchFamily="34" charset="0"/>
              </a:rPr>
              <a:t>cành</a:t>
            </a:r>
            <a:r>
              <a:rPr lang="en-US" altLang="en-US" sz="3800" i="1" dirty="0">
                <a:latin typeface="Arial" panose="020B0604020202020204" pitchFamily="34" charset="0"/>
                <a:cs typeface="Arial" panose="020B0604020202020204" pitchFamily="34" charset="0"/>
              </a:rPr>
              <a:t> </a:t>
            </a:r>
            <a:r>
              <a:rPr lang="en-US" altLang="en-US" sz="3800" i="1" dirty="0" err="1">
                <a:latin typeface="Arial" panose="020B0604020202020204" pitchFamily="34" charset="0"/>
                <a:cs typeface="Arial" panose="020B0604020202020204" pitchFamily="34" charset="0"/>
              </a:rPr>
              <a:t>mềm</a:t>
            </a:r>
            <a:endParaRPr lang="en-US" altLang="en-US" sz="3800" i="1" dirty="0">
              <a:latin typeface="Arial" panose="020B0604020202020204" pitchFamily="34" charset="0"/>
              <a:cs typeface="Arial" panose="020B0604020202020204" pitchFamily="34" charset="0"/>
            </a:endParaRPr>
          </a:p>
          <a:p>
            <a:pPr>
              <a:lnSpc>
                <a:spcPct val="150000"/>
              </a:lnSpc>
            </a:pPr>
            <a:r>
              <a:rPr lang="en-US" altLang="en-US" sz="3800" i="1" dirty="0">
                <a:latin typeface="Arial" panose="020B0604020202020204" pitchFamily="34" charset="0"/>
                <a:cs typeface="Arial" panose="020B0604020202020204" pitchFamily="34" charset="0"/>
              </a:rPr>
              <a:t>   </a:t>
            </a:r>
            <a:r>
              <a:rPr lang="en-US" altLang="en-US" sz="3800" i="1" dirty="0" err="1">
                <a:latin typeface="Arial" panose="020B0604020202020204" pitchFamily="34" charset="0"/>
                <a:cs typeface="Arial" panose="020B0604020202020204" pitchFamily="34" charset="0"/>
              </a:rPr>
              <a:t>Cò</a:t>
            </a:r>
            <a:r>
              <a:rPr lang="en-US" altLang="en-US" sz="3800" i="1" dirty="0">
                <a:latin typeface="Arial" panose="020B0604020202020204" pitchFamily="34" charset="0"/>
                <a:cs typeface="Arial" panose="020B0604020202020204" pitchFamily="34" charset="0"/>
              </a:rPr>
              <a:t> </a:t>
            </a:r>
            <a:r>
              <a:rPr lang="en-US" altLang="en-US" sz="3800" i="1" dirty="0" err="1">
                <a:latin typeface="Arial" panose="020B0604020202020204" pitchFamily="34" charset="0"/>
                <a:cs typeface="Arial" panose="020B0604020202020204" pitchFamily="34" charset="0"/>
              </a:rPr>
              <a:t>sợ</a:t>
            </a:r>
            <a:r>
              <a:rPr lang="en-US" altLang="en-US" sz="3800" i="1" dirty="0">
                <a:latin typeface="Arial" panose="020B0604020202020204" pitchFamily="34" charset="0"/>
                <a:cs typeface="Arial" panose="020B0604020202020204" pitchFamily="34" charset="0"/>
              </a:rPr>
              <a:t> </a:t>
            </a:r>
            <a:r>
              <a:rPr lang="en-US" altLang="en-US" sz="3800" i="1" dirty="0" err="1">
                <a:latin typeface="Arial" panose="020B0604020202020204" pitchFamily="34" charset="0"/>
                <a:cs typeface="Arial" panose="020B0604020202020204" pitchFamily="34" charset="0"/>
              </a:rPr>
              <a:t>xáo</a:t>
            </a:r>
            <a:r>
              <a:rPr lang="en-US" altLang="en-US" sz="3800" i="1" dirty="0">
                <a:latin typeface="Arial" panose="020B0604020202020204" pitchFamily="34" charset="0"/>
                <a:cs typeface="Arial" panose="020B0604020202020204" pitchFamily="34" charset="0"/>
              </a:rPr>
              <a:t> </a:t>
            </a:r>
            <a:r>
              <a:rPr lang="en-US" altLang="en-US" sz="3800" i="1" dirty="0" err="1">
                <a:latin typeface="Arial" panose="020B0604020202020204" pitchFamily="34" charset="0"/>
                <a:cs typeface="Arial" panose="020B0604020202020204" pitchFamily="34" charset="0"/>
              </a:rPr>
              <a:t>măng</a:t>
            </a:r>
            <a:r>
              <a:rPr lang="en-US" altLang="en-US" sz="3800" i="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1114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arn(inVertical)">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grpSp>
        <p:nvGrpSpPr>
          <p:cNvPr id="11" name="Group 11"/>
          <p:cNvGrpSpPr/>
          <p:nvPr/>
        </p:nvGrpSpPr>
        <p:grpSpPr>
          <a:xfrm>
            <a:off x="762000" y="1064824"/>
            <a:ext cx="16840200" cy="8879276"/>
            <a:chOff x="0" y="0"/>
            <a:chExt cx="3586774" cy="1541318"/>
          </a:xfrm>
        </p:grpSpPr>
        <p:sp>
          <p:nvSpPr>
            <p:cNvPr id="12" name="Freeform 12"/>
            <p:cNvSpPr/>
            <p:nvPr/>
          </p:nvSpPr>
          <p:spPr>
            <a:xfrm>
              <a:off x="10160" y="16510"/>
              <a:ext cx="3563914" cy="1513378"/>
            </a:xfrm>
            <a:custGeom>
              <a:avLst/>
              <a:gdLst/>
              <a:ahLst/>
              <a:cxnLst/>
              <a:rect l="l" t="t" r="r" b="b"/>
              <a:pathLst>
                <a:path w="3563914" h="1513378">
                  <a:moveTo>
                    <a:pt x="3563914" y="1513378"/>
                  </a:moveTo>
                  <a:lnTo>
                    <a:pt x="0" y="1505758"/>
                  </a:lnTo>
                  <a:lnTo>
                    <a:pt x="0" y="538106"/>
                  </a:lnTo>
                  <a:lnTo>
                    <a:pt x="17780" y="19050"/>
                  </a:lnTo>
                  <a:lnTo>
                    <a:pt x="1775097" y="0"/>
                  </a:lnTo>
                  <a:lnTo>
                    <a:pt x="3544864" y="5080"/>
                  </a:lnTo>
                  <a:close/>
                </a:path>
              </a:pathLst>
            </a:custGeom>
            <a:solidFill>
              <a:srgbClr val="FFFFFF"/>
            </a:solidFill>
          </p:spPr>
        </p:sp>
        <p:sp>
          <p:nvSpPr>
            <p:cNvPr id="13" name="Freeform 13"/>
            <p:cNvSpPr/>
            <p:nvPr/>
          </p:nvSpPr>
          <p:spPr>
            <a:xfrm>
              <a:off x="-3810" y="0"/>
              <a:ext cx="3593125" cy="1540048"/>
            </a:xfrm>
            <a:custGeom>
              <a:avLst/>
              <a:gdLst/>
              <a:ahLst/>
              <a:cxnLst/>
              <a:rect l="l" t="t" r="r" b="b"/>
              <a:pathLst>
                <a:path w="3593125" h="1540048">
                  <a:moveTo>
                    <a:pt x="3558834" y="21590"/>
                  </a:moveTo>
                  <a:cubicBezTo>
                    <a:pt x="3560105" y="34290"/>
                    <a:pt x="3560105" y="44450"/>
                    <a:pt x="3561375" y="54610"/>
                  </a:cubicBezTo>
                  <a:cubicBezTo>
                    <a:pt x="3563914" y="86220"/>
                    <a:pt x="3565184" y="117899"/>
                    <a:pt x="3567725" y="148447"/>
                  </a:cubicBezTo>
                  <a:cubicBezTo>
                    <a:pt x="3567725" y="192571"/>
                    <a:pt x="3580425" y="1062610"/>
                    <a:pt x="3586775" y="1106735"/>
                  </a:cubicBezTo>
                  <a:cubicBezTo>
                    <a:pt x="3593125" y="1173487"/>
                    <a:pt x="3589314" y="1241370"/>
                    <a:pt x="3589314" y="1308122"/>
                  </a:cubicBezTo>
                  <a:cubicBezTo>
                    <a:pt x="3589314" y="1366954"/>
                    <a:pt x="3590584" y="1421261"/>
                    <a:pt x="3591855" y="1479088"/>
                  </a:cubicBezTo>
                  <a:cubicBezTo>
                    <a:pt x="3591855" y="1500678"/>
                    <a:pt x="3591855" y="1514648"/>
                    <a:pt x="3591855" y="1538778"/>
                  </a:cubicBezTo>
                  <a:cubicBezTo>
                    <a:pt x="3568994" y="1538778"/>
                    <a:pt x="3548675" y="1540048"/>
                    <a:pt x="3522261" y="1538778"/>
                  </a:cubicBezTo>
                  <a:cubicBezTo>
                    <a:pt x="3342870" y="1533698"/>
                    <a:pt x="3160719" y="1540048"/>
                    <a:pt x="2981328" y="1534968"/>
                  </a:cubicBezTo>
                  <a:cubicBezTo>
                    <a:pt x="2873693" y="1531158"/>
                    <a:pt x="2768818" y="1533698"/>
                    <a:pt x="2661184" y="1531158"/>
                  </a:cubicBezTo>
                  <a:cubicBezTo>
                    <a:pt x="2611506" y="1529888"/>
                    <a:pt x="2561829" y="1528618"/>
                    <a:pt x="2512151" y="1527348"/>
                  </a:cubicBezTo>
                  <a:cubicBezTo>
                    <a:pt x="2481793" y="1527348"/>
                    <a:pt x="2454194" y="1528618"/>
                    <a:pt x="2423836" y="1528618"/>
                  </a:cubicBezTo>
                  <a:cubicBezTo>
                    <a:pt x="2346559" y="1527348"/>
                    <a:pt x="2134050" y="1528618"/>
                    <a:pt x="2056774" y="1527348"/>
                  </a:cubicBezTo>
                  <a:cubicBezTo>
                    <a:pt x="2001576" y="1526078"/>
                    <a:pt x="897631" y="1534968"/>
                    <a:pt x="842434" y="1533698"/>
                  </a:cubicBezTo>
                  <a:cubicBezTo>
                    <a:pt x="828634" y="1533698"/>
                    <a:pt x="812075" y="1534968"/>
                    <a:pt x="798276" y="1534968"/>
                  </a:cubicBezTo>
                  <a:cubicBezTo>
                    <a:pt x="765158" y="1534968"/>
                    <a:pt x="734799" y="1536238"/>
                    <a:pt x="701681" y="1536238"/>
                  </a:cubicBezTo>
                  <a:cubicBezTo>
                    <a:pt x="618885" y="1536238"/>
                    <a:pt x="538849" y="1534968"/>
                    <a:pt x="456053" y="1533698"/>
                  </a:cubicBezTo>
                  <a:cubicBezTo>
                    <a:pt x="406375" y="1532428"/>
                    <a:pt x="356698" y="1531158"/>
                    <a:pt x="309780" y="1529888"/>
                  </a:cubicBezTo>
                  <a:cubicBezTo>
                    <a:pt x="221465" y="1528618"/>
                    <a:pt x="133149" y="1527348"/>
                    <a:pt x="48260" y="1527348"/>
                  </a:cubicBezTo>
                  <a:cubicBezTo>
                    <a:pt x="38100" y="1527348"/>
                    <a:pt x="29210" y="1527348"/>
                    <a:pt x="19050" y="1526078"/>
                  </a:cubicBezTo>
                  <a:cubicBezTo>
                    <a:pt x="10160" y="1524808"/>
                    <a:pt x="5080" y="1518458"/>
                    <a:pt x="7620" y="1509568"/>
                  </a:cubicBezTo>
                  <a:cubicBezTo>
                    <a:pt x="16510" y="1477831"/>
                    <a:pt x="12700" y="1449546"/>
                    <a:pt x="11430" y="1420130"/>
                  </a:cubicBezTo>
                  <a:cubicBezTo>
                    <a:pt x="10160" y="1360166"/>
                    <a:pt x="6350" y="1301334"/>
                    <a:pt x="7620" y="1241370"/>
                  </a:cubicBezTo>
                  <a:cubicBezTo>
                    <a:pt x="5080" y="1166698"/>
                    <a:pt x="0" y="242352"/>
                    <a:pt x="7620" y="166549"/>
                  </a:cubicBezTo>
                  <a:cubicBezTo>
                    <a:pt x="8890" y="151841"/>
                    <a:pt x="7620" y="136002"/>
                    <a:pt x="8890" y="121293"/>
                  </a:cubicBezTo>
                  <a:cubicBezTo>
                    <a:pt x="10160" y="97534"/>
                    <a:pt x="12700" y="71512"/>
                    <a:pt x="13970" y="44450"/>
                  </a:cubicBezTo>
                  <a:cubicBezTo>
                    <a:pt x="13970" y="41910"/>
                    <a:pt x="15240" y="39370"/>
                    <a:pt x="16510" y="38100"/>
                  </a:cubicBezTo>
                  <a:cubicBezTo>
                    <a:pt x="38100" y="35560"/>
                    <a:pt x="64152" y="30480"/>
                    <a:pt x="108310" y="29210"/>
                  </a:cubicBezTo>
                  <a:cubicBezTo>
                    <a:pt x="182827" y="25400"/>
                    <a:pt x="257343" y="22860"/>
                    <a:pt x="334619" y="20320"/>
                  </a:cubicBezTo>
                  <a:cubicBezTo>
                    <a:pt x="387056" y="17780"/>
                    <a:pt x="439494" y="16510"/>
                    <a:pt x="489171" y="13970"/>
                  </a:cubicBezTo>
                  <a:cubicBezTo>
                    <a:pt x="538849" y="11430"/>
                    <a:pt x="591286" y="8890"/>
                    <a:pt x="640964" y="8890"/>
                  </a:cubicBezTo>
                  <a:cubicBezTo>
                    <a:pt x="696161" y="7620"/>
                    <a:pt x="751358" y="10160"/>
                    <a:pt x="806556" y="8890"/>
                  </a:cubicBezTo>
                  <a:cubicBezTo>
                    <a:pt x="875552" y="8890"/>
                    <a:pt x="2125770" y="6350"/>
                    <a:pt x="2194767" y="5080"/>
                  </a:cubicBezTo>
                  <a:cubicBezTo>
                    <a:pt x="2261004" y="3810"/>
                    <a:pt x="2327240" y="2540"/>
                    <a:pt x="2396237" y="2540"/>
                  </a:cubicBezTo>
                  <a:cubicBezTo>
                    <a:pt x="2509391" y="1270"/>
                    <a:pt x="2619786" y="0"/>
                    <a:pt x="2732940" y="0"/>
                  </a:cubicBezTo>
                  <a:cubicBezTo>
                    <a:pt x="2779858" y="0"/>
                    <a:pt x="2829535" y="2540"/>
                    <a:pt x="2876453" y="2540"/>
                  </a:cubicBezTo>
                  <a:cubicBezTo>
                    <a:pt x="3006167" y="3810"/>
                    <a:pt x="3138640" y="5080"/>
                    <a:pt x="3268354" y="7620"/>
                  </a:cubicBezTo>
                  <a:cubicBezTo>
                    <a:pt x="3337350" y="8890"/>
                    <a:pt x="3406347" y="12700"/>
                    <a:pt x="3475343" y="16510"/>
                  </a:cubicBezTo>
                  <a:cubicBezTo>
                    <a:pt x="3491903" y="16510"/>
                    <a:pt x="3508462" y="16510"/>
                    <a:pt x="3522261" y="16510"/>
                  </a:cubicBezTo>
                  <a:cubicBezTo>
                    <a:pt x="3539784" y="17780"/>
                    <a:pt x="3548674" y="20320"/>
                    <a:pt x="3558834" y="21590"/>
                  </a:cubicBezTo>
                  <a:close/>
                  <a:moveTo>
                    <a:pt x="3568994" y="1522268"/>
                  </a:moveTo>
                  <a:cubicBezTo>
                    <a:pt x="3570264" y="1505758"/>
                    <a:pt x="3571534" y="1493058"/>
                    <a:pt x="3571534" y="1480358"/>
                  </a:cubicBezTo>
                  <a:cubicBezTo>
                    <a:pt x="3570264" y="1415604"/>
                    <a:pt x="3568994" y="1355641"/>
                    <a:pt x="3568994" y="1291151"/>
                  </a:cubicBezTo>
                  <a:cubicBezTo>
                    <a:pt x="3568994" y="1261735"/>
                    <a:pt x="3571534" y="1232319"/>
                    <a:pt x="3570264" y="1202903"/>
                  </a:cubicBezTo>
                  <a:cubicBezTo>
                    <a:pt x="3570264" y="1175749"/>
                    <a:pt x="3568994" y="1147465"/>
                    <a:pt x="3567725" y="1120311"/>
                  </a:cubicBezTo>
                  <a:cubicBezTo>
                    <a:pt x="3562644" y="1078450"/>
                    <a:pt x="3551214" y="211805"/>
                    <a:pt x="3551214" y="169943"/>
                  </a:cubicBezTo>
                  <a:cubicBezTo>
                    <a:pt x="3548675" y="134870"/>
                    <a:pt x="3546134" y="98666"/>
                    <a:pt x="3543594" y="63500"/>
                  </a:cubicBezTo>
                  <a:cubicBezTo>
                    <a:pt x="3542325" y="44450"/>
                    <a:pt x="3541055" y="43180"/>
                    <a:pt x="3513981" y="41910"/>
                  </a:cubicBezTo>
                  <a:cubicBezTo>
                    <a:pt x="3505702" y="41910"/>
                    <a:pt x="3500182" y="41910"/>
                    <a:pt x="3491903" y="40640"/>
                  </a:cubicBezTo>
                  <a:cubicBezTo>
                    <a:pt x="3422906" y="36830"/>
                    <a:pt x="3351149" y="31750"/>
                    <a:pt x="3282153" y="30480"/>
                  </a:cubicBezTo>
                  <a:cubicBezTo>
                    <a:pt x="3113801" y="26670"/>
                    <a:pt x="2942690" y="25400"/>
                    <a:pt x="2774338" y="22860"/>
                  </a:cubicBezTo>
                  <a:cubicBezTo>
                    <a:pt x="2749499" y="22860"/>
                    <a:pt x="2721901" y="22860"/>
                    <a:pt x="2697062" y="22860"/>
                  </a:cubicBezTo>
                  <a:cubicBezTo>
                    <a:pt x="2655664" y="22860"/>
                    <a:pt x="2614266" y="22860"/>
                    <a:pt x="2575628" y="22860"/>
                  </a:cubicBezTo>
                  <a:cubicBezTo>
                    <a:pt x="2487312" y="22860"/>
                    <a:pt x="2398997" y="22860"/>
                    <a:pt x="2313441" y="24130"/>
                  </a:cubicBezTo>
                  <a:cubicBezTo>
                    <a:pt x="2238925" y="25400"/>
                    <a:pt x="983187" y="29210"/>
                    <a:pt x="908671" y="29210"/>
                  </a:cubicBezTo>
                  <a:cubicBezTo>
                    <a:pt x="787237" y="29210"/>
                    <a:pt x="665803" y="26670"/>
                    <a:pt x="544369" y="33020"/>
                  </a:cubicBezTo>
                  <a:cubicBezTo>
                    <a:pt x="480892" y="36830"/>
                    <a:pt x="420175" y="36830"/>
                    <a:pt x="359458" y="38100"/>
                  </a:cubicBezTo>
                  <a:cubicBezTo>
                    <a:pt x="254583" y="41910"/>
                    <a:pt x="149708" y="45720"/>
                    <a:pt x="49530" y="50800"/>
                  </a:cubicBezTo>
                  <a:cubicBezTo>
                    <a:pt x="36830" y="50800"/>
                    <a:pt x="34290" y="53340"/>
                    <a:pt x="33020" y="68118"/>
                  </a:cubicBezTo>
                  <a:cubicBezTo>
                    <a:pt x="31750" y="88483"/>
                    <a:pt x="31750" y="108848"/>
                    <a:pt x="30480" y="129213"/>
                  </a:cubicBezTo>
                  <a:cubicBezTo>
                    <a:pt x="29210" y="163155"/>
                    <a:pt x="26670" y="195965"/>
                    <a:pt x="25400" y="229907"/>
                  </a:cubicBezTo>
                  <a:cubicBezTo>
                    <a:pt x="20320" y="266111"/>
                    <a:pt x="26670" y="1150859"/>
                    <a:pt x="29210" y="1187063"/>
                  </a:cubicBezTo>
                  <a:cubicBezTo>
                    <a:pt x="29210" y="1225531"/>
                    <a:pt x="29210" y="1265129"/>
                    <a:pt x="30480" y="1303596"/>
                  </a:cubicBezTo>
                  <a:cubicBezTo>
                    <a:pt x="30480" y="1331881"/>
                    <a:pt x="33020" y="1360166"/>
                    <a:pt x="33020" y="1388451"/>
                  </a:cubicBezTo>
                  <a:cubicBezTo>
                    <a:pt x="33020" y="1418998"/>
                    <a:pt x="33020" y="1449546"/>
                    <a:pt x="31750" y="1480358"/>
                  </a:cubicBezTo>
                  <a:cubicBezTo>
                    <a:pt x="31750" y="1484168"/>
                    <a:pt x="31750" y="1486708"/>
                    <a:pt x="31750" y="1490518"/>
                  </a:cubicBezTo>
                  <a:cubicBezTo>
                    <a:pt x="31750" y="1500678"/>
                    <a:pt x="35560" y="1504488"/>
                    <a:pt x="44450" y="1504488"/>
                  </a:cubicBezTo>
                  <a:cubicBezTo>
                    <a:pt x="69672" y="1504488"/>
                    <a:pt x="108310" y="1505758"/>
                    <a:pt x="144188" y="1505758"/>
                  </a:cubicBezTo>
                  <a:cubicBezTo>
                    <a:pt x="196626" y="1505758"/>
                    <a:pt x="251823" y="1503218"/>
                    <a:pt x="304261" y="1505758"/>
                  </a:cubicBezTo>
                  <a:cubicBezTo>
                    <a:pt x="389816" y="1509568"/>
                    <a:pt x="475372" y="1512108"/>
                    <a:pt x="560928" y="1510838"/>
                  </a:cubicBezTo>
                  <a:cubicBezTo>
                    <a:pt x="616125" y="1509568"/>
                    <a:pt x="668562" y="1512108"/>
                    <a:pt x="723760" y="1512108"/>
                  </a:cubicBezTo>
                  <a:cubicBezTo>
                    <a:pt x="803796" y="1512108"/>
                    <a:pt x="883832" y="1510838"/>
                    <a:pt x="963868" y="1512108"/>
                  </a:cubicBezTo>
                  <a:cubicBezTo>
                    <a:pt x="1082542" y="1513378"/>
                    <a:pt x="2385197" y="1503218"/>
                    <a:pt x="2506631" y="1505758"/>
                  </a:cubicBezTo>
                  <a:cubicBezTo>
                    <a:pt x="2559069" y="1507028"/>
                    <a:pt x="2611506" y="1508298"/>
                    <a:pt x="2661184" y="1508298"/>
                  </a:cubicBezTo>
                  <a:cubicBezTo>
                    <a:pt x="2752259" y="1510838"/>
                    <a:pt x="2840575" y="1507028"/>
                    <a:pt x="2931650" y="1510838"/>
                  </a:cubicBezTo>
                  <a:cubicBezTo>
                    <a:pt x="3006167" y="1513378"/>
                    <a:pt x="3080683" y="1513378"/>
                    <a:pt x="3155199" y="1515918"/>
                  </a:cubicBezTo>
                  <a:cubicBezTo>
                    <a:pt x="3265594" y="1519728"/>
                    <a:pt x="3375988" y="1522268"/>
                    <a:pt x="3486383" y="1523538"/>
                  </a:cubicBezTo>
                  <a:cubicBezTo>
                    <a:pt x="3527781" y="1523538"/>
                    <a:pt x="3548674" y="1522268"/>
                    <a:pt x="3568994" y="1522268"/>
                  </a:cubicBezTo>
                  <a:close/>
                </a:path>
              </a:pathLst>
            </a:custGeom>
            <a:solidFill>
              <a:srgbClr val="FFFFFF"/>
            </a:solidFill>
          </p:spPr>
        </p:sp>
      </p:grpSp>
      <p:pic>
        <p:nvPicPr>
          <p:cNvPr id="15"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143000" y="409023"/>
            <a:ext cx="1070390" cy="1311351"/>
          </a:xfrm>
          <a:prstGeom prst="rect">
            <a:avLst/>
          </a:prstGeom>
        </p:spPr>
      </p:pic>
      <p:pic>
        <p:nvPicPr>
          <p:cNvPr id="17"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15697200" y="442932"/>
            <a:ext cx="1070726" cy="1311351"/>
          </a:xfrm>
          <a:prstGeom prst="rect">
            <a:avLst/>
          </a:prstGeom>
        </p:spPr>
      </p:pic>
      <p:sp>
        <p:nvSpPr>
          <p:cNvPr id="3" name="TextBox 2"/>
          <p:cNvSpPr txBox="1"/>
          <p:nvPr/>
        </p:nvSpPr>
        <p:spPr>
          <a:xfrm>
            <a:off x="1850978" y="1747807"/>
            <a:ext cx="14586044" cy="830997"/>
          </a:xfrm>
          <a:prstGeom prst="rect">
            <a:avLst/>
          </a:prstGeom>
          <a:noFill/>
        </p:spPr>
        <p:txBody>
          <a:bodyPr wrap="none" rtlCol="0">
            <a:spAutoFit/>
          </a:bodyPr>
          <a:lstStyle/>
          <a:p>
            <a:r>
              <a:rPr lang="en-US" sz="4800" b="1" dirty="0" smtClean="0">
                <a:latin typeface="Arial" panose="020B0604020202020204" pitchFamily="34" charset="0"/>
                <a:cs typeface="Arial" panose="020B0604020202020204" pitchFamily="34" charset="0"/>
              </a:rPr>
              <a:t>1. </a:t>
            </a:r>
            <a:r>
              <a:rPr lang="en-US" sz="4800" b="1" dirty="0" err="1" smtClean="0">
                <a:latin typeface="Arial" panose="020B0604020202020204" pitchFamily="34" charset="0"/>
                <a:cs typeface="Arial" panose="020B0604020202020204" pitchFamily="34" charset="0"/>
              </a:rPr>
              <a:t>Hình</a:t>
            </a:r>
            <a:r>
              <a:rPr lang="en-US" sz="4800" b="1" dirty="0" smtClean="0">
                <a:latin typeface="Arial" panose="020B0604020202020204" pitchFamily="34" charset="0"/>
                <a:cs typeface="Arial" panose="020B0604020202020204" pitchFamily="34" charset="0"/>
              </a:rPr>
              <a:t> ảnh con </a:t>
            </a:r>
            <a:r>
              <a:rPr lang="en-US" sz="4800" b="1" dirty="0" err="1" smtClean="0">
                <a:latin typeface="Arial" panose="020B0604020202020204" pitchFamily="34" charset="0"/>
                <a:cs typeface="Arial" panose="020B0604020202020204" pitchFamily="34" charset="0"/>
              </a:rPr>
              <a:t>cò</a:t>
            </a:r>
            <a:r>
              <a:rPr lang="en-US" sz="4800" b="1" dirty="0" smtClean="0">
                <a:latin typeface="Arial" panose="020B0604020202020204" pitchFamily="34" charset="0"/>
                <a:cs typeface="Arial" panose="020B0604020202020204" pitchFamily="34" charset="0"/>
              </a:rPr>
              <a:t> qua </a:t>
            </a:r>
            <a:r>
              <a:rPr lang="en-US" sz="4800" b="1" dirty="0" err="1" smtClean="0">
                <a:latin typeface="Arial" panose="020B0604020202020204" pitchFamily="34" charset="0"/>
                <a:cs typeface="Arial" panose="020B0604020202020204" pitchFamily="34" charset="0"/>
              </a:rPr>
              <a:t>lời</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ru</a:t>
            </a:r>
            <a:r>
              <a:rPr lang="en-US" sz="4800" b="1" dirty="0" smtClean="0">
                <a:latin typeface="Arial" panose="020B0604020202020204" pitchFamily="34" charset="0"/>
                <a:cs typeface="Arial" panose="020B0604020202020204" pitchFamily="34" charset="0"/>
              </a:rPr>
              <a:t> thời </a:t>
            </a:r>
            <a:r>
              <a:rPr lang="en-US" sz="4800" b="1" dirty="0" err="1" smtClean="0">
                <a:latin typeface="Arial" panose="020B0604020202020204" pitchFamily="34" charset="0"/>
                <a:cs typeface="Arial" panose="020B0604020202020204" pitchFamily="34" charset="0"/>
              </a:rPr>
              <a:t>thơ</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ấu</a:t>
            </a:r>
            <a:r>
              <a:rPr lang="en-US" sz="4800" b="1" dirty="0" smtClean="0">
                <a:latin typeface="Arial" panose="020B0604020202020204" pitchFamily="34" charset="0"/>
                <a:cs typeface="Arial" panose="020B0604020202020204" pitchFamily="34" charset="0"/>
              </a:rPr>
              <a:t> của mẹ </a:t>
            </a:r>
            <a:endParaRPr lang="en-US" sz="4800" b="1" dirty="0">
              <a:latin typeface="Arial" panose="020B0604020202020204" pitchFamily="34" charset="0"/>
              <a:cs typeface="Arial" panose="020B0604020202020204" pitchFamily="34" charset="0"/>
            </a:endParaRPr>
          </a:p>
        </p:txBody>
      </p:sp>
      <p:sp>
        <p:nvSpPr>
          <p:cNvPr id="4" name="TextBox 3"/>
          <p:cNvSpPr txBox="1"/>
          <p:nvPr/>
        </p:nvSpPr>
        <p:spPr>
          <a:xfrm>
            <a:off x="2569229" y="2932180"/>
            <a:ext cx="13757576" cy="1061829"/>
          </a:xfrm>
          <a:prstGeom prst="rect">
            <a:avLst/>
          </a:prstGeom>
          <a:solidFill>
            <a:schemeClr val="accent2">
              <a:lumMod val="20000"/>
              <a:lumOff val="80000"/>
            </a:schemeClr>
          </a:solidFill>
          <a:ln w="57150">
            <a:solidFill>
              <a:srgbClr val="FF0000"/>
            </a:solidFill>
          </a:ln>
        </p:spPr>
        <p:txBody>
          <a:bodyPr wrap="square" rtlCol="0">
            <a:spAutoFit/>
          </a:bodyPr>
          <a:lstStyle/>
          <a:p>
            <a:pPr algn="just">
              <a:lnSpc>
                <a:spcPct val="150000"/>
              </a:lnSpc>
            </a:pPr>
            <a:r>
              <a:rPr lang="vi-VN" sz="4200" dirty="0"/>
              <a:t>Hình ảnh người mẹ hiện lên </a:t>
            </a:r>
            <a:r>
              <a:rPr lang="vi-VN" sz="4200" dirty="0" smtClean="0"/>
              <a:t>trong những </a:t>
            </a:r>
            <a:r>
              <a:rPr lang="vi-VN" sz="4200" dirty="0"/>
              <a:t>câu thơ nào?</a:t>
            </a:r>
          </a:p>
        </p:txBody>
      </p:sp>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378211" y="2932180"/>
            <a:ext cx="1034296" cy="1149945"/>
          </a:xfrm>
          <a:prstGeom prst="rect">
            <a:avLst/>
          </a:prstGeom>
        </p:spPr>
      </p:pic>
      <p:pic>
        <p:nvPicPr>
          <p:cNvPr id="7" name="Pictur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943600" y="4318384"/>
            <a:ext cx="6479898" cy="5181600"/>
          </a:xfrm>
          <a:prstGeom prst="rect">
            <a:avLst/>
          </a:prstGeom>
        </p:spPr>
      </p:pic>
    </p:spTree>
    <p:extLst>
      <p:ext uri="{BB962C8B-B14F-4D97-AF65-F5344CB8AC3E}">
        <p14:creationId xmlns:p14="http://schemas.microsoft.com/office/powerpoint/2010/main" val="277687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grpSp>
        <p:nvGrpSpPr>
          <p:cNvPr id="11" name="Group 11"/>
          <p:cNvGrpSpPr/>
          <p:nvPr/>
        </p:nvGrpSpPr>
        <p:grpSpPr>
          <a:xfrm>
            <a:off x="762000" y="1064824"/>
            <a:ext cx="16840200" cy="8879276"/>
            <a:chOff x="0" y="0"/>
            <a:chExt cx="3586774" cy="1541318"/>
          </a:xfrm>
        </p:grpSpPr>
        <p:sp>
          <p:nvSpPr>
            <p:cNvPr id="12" name="Freeform 12"/>
            <p:cNvSpPr/>
            <p:nvPr/>
          </p:nvSpPr>
          <p:spPr>
            <a:xfrm>
              <a:off x="10160" y="16510"/>
              <a:ext cx="3563914" cy="1513378"/>
            </a:xfrm>
            <a:custGeom>
              <a:avLst/>
              <a:gdLst/>
              <a:ahLst/>
              <a:cxnLst/>
              <a:rect l="l" t="t" r="r" b="b"/>
              <a:pathLst>
                <a:path w="3563914" h="1513378">
                  <a:moveTo>
                    <a:pt x="3563914" y="1513378"/>
                  </a:moveTo>
                  <a:lnTo>
                    <a:pt x="0" y="1505758"/>
                  </a:lnTo>
                  <a:lnTo>
                    <a:pt x="0" y="538106"/>
                  </a:lnTo>
                  <a:lnTo>
                    <a:pt x="17780" y="19050"/>
                  </a:lnTo>
                  <a:lnTo>
                    <a:pt x="1775097" y="0"/>
                  </a:lnTo>
                  <a:lnTo>
                    <a:pt x="3544864" y="5080"/>
                  </a:lnTo>
                  <a:close/>
                </a:path>
              </a:pathLst>
            </a:custGeom>
            <a:solidFill>
              <a:srgbClr val="FFFFFF"/>
            </a:solidFill>
          </p:spPr>
        </p:sp>
        <p:sp>
          <p:nvSpPr>
            <p:cNvPr id="13" name="Freeform 13"/>
            <p:cNvSpPr/>
            <p:nvPr/>
          </p:nvSpPr>
          <p:spPr>
            <a:xfrm>
              <a:off x="-3810" y="0"/>
              <a:ext cx="3593125" cy="1540048"/>
            </a:xfrm>
            <a:custGeom>
              <a:avLst/>
              <a:gdLst/>
              <a:ahLst/>
              <a:cxnLst/>
              <a:rect l="l" t="t" r="r" b="b"/>
              <a:pathLst>
                <a:path w="3593125" h="1540048">
                  <a:moveTo>
                    <a:pt x="3558834" y="21590"/>
                  </a:moveTo>
                  <a:cubicBezTo>
                    <a:pt x="3560105" y="34290"/>
                    <a:pt x="3560105" y="44450"/>
                    <a:pt x="3561375" y="54610"/>
                  </a:cubicBezTo>
                  <a:cubicBezTo>
                    <a:pt x="3563914" y="86220"/>
                    <a:pt x="3565184" y="117899"/>
                    <a:pt x="3567725" y="148447"/>
                  </a:cubicBezTo>
                  <a:cubicBezTo>
                    <a:pt x="3567725" y="192571"/>
                    <a:pt x="3580425" y="1062610"/>
                    <a:pt x="3586775" y="1106735"/>
                  </a:cubicBezTo>
                  <a:cubicBezTo>
                    <a:pt x="3593125" y="1173487"/>
                    <a:pt x="3589314" y="1241370"/>
                    <a:pt x="3589314" y="1308122"/>
                  </a:cubicBezTo>
                  <a:cubicBezTo>
                    <a:pt x="3589314" y="1366954"/>
                    <a:pt x="3590584" y="1421261"/>
                    <a:pt x="3591855" y="1479088"/>
                  </a:cubicBezTo>
                  <a:cubicBezTo>
                    <a:pt x="3591855" y="1500678"/>
                    <a:pt x="3591855" y="1514648"/>
                    <a:pt x="3591855" y="1538778"/>
                  </a:cubicBezTo>
                  <a:cubicBezTo>
                    <a:pt x="3568994" y="1538778"/>
                    <a:pt x="3548675" y="1540048"/>
                    <a:pt x="3522261" y="1538778"/>
                  </a:cubicBezTo>
                  <a:cubicBezTo>
                    <a:pt x="3342870" y="1533698"/>
                    <a:pt x="3160719" y="1540048"/>
                    <a:pt x="2981328" y="1534968"/>
                  </a:cubicBezTo>
                  <a:cubicBezTo>
                    <a:pt x="2873693" y="1531158"/>
                    <a:pt x="2768818" y="1533698"/>
                    <a:pt x="2661184" y="1531158"/>
                  </a:cubicBezTo>
                  <a:cubicBezTo>
                    <a:pt x="2611506" y="1529888"/>
                    <a:pt x="2561829" y="1528618"/>
                    <a:pt x="2512151" y="1527348"/>
                  </a:cubicBezTo>
                  <a:cubicBezTo>
                    <a:pt x="2481793" y="1527348"/>
                    <a:pt x="2454194" y="1528618"/>
                    <a:pt x="2423836" y="1528618"/>
                  </a:cubicBezTo>
                  <a:cubicBezTo>
                    <a:pt x="2346559" y="1527348"/>
                    <a:pt x="2134050" y="1528618"/>
                    <a:pt x="2056774" y="1527348"/>
                  </a:cubicBezTo>
                  <a:cubicBezTo>
                    <a:pt x="2001576" y="1526078"/>
                    <a:pt x="897631" y="1534968"/>
                    <a:pt x="842434" y="1533698"/>
                  </a:cubicBezTo>
                  <a:cubicBezTo>
                    <a:pt x="828634" y="1533698"/>
                    <a:pt x="812075" y="1534968"/>
                    <a:pt x="798276" y="1534968"/>
                  </a:cubicBezTo>
                  <a:cubicBezTo>
                    <a:pt x="765158" y="1534968"/>
                    <a:pt x="734799" y="1536238"/>
                    <a:pt x="701681" y="1536238"/>
                  </a:cubicBezTo>
                  <a:cubicBezTo>
                    <a:pt x="618885" y="1536238"/>
                    <a:pt x="538849" y="1534968"/>
                    <a:pt x="456053" y="1533698"/>
                  </a:cubicBezTo>
                  <a:cubicBezTo>
                    <a:pt x="406375" y="1532428"/>
                    <a:pt x="356698" y="1531158"/>
                    <a:pt x="309780" y="1529888"/>
                  </a:cubicBezTo>
                  <a:cubicBezTo>
                    <a:pt x="221465" y="1528618"/>
                    <a:pt x="133149" y="1527348"/>
                    <a:pt x="48260" y="1527348"/>
                  </a:cubicBezTo>
                  <a:cubicBezTo>
                    <a:pt x="38100" y="1527348"/>
                    <a:pt x="29210" y="1527348"/>
                    <a:pt x="19050" y="1526078"/>
                  </a:cubicBezTo>
                  <a:cubicBezTo>
                    <a:pt x="10160" y="1524808"/>
                    <a:pt x="5080" y="1518458"/>
                    <a:pt x="7620" y="1509568"/>
                  </a:cubicBezTo>
                  <a:cubicBezTo>
                    <a:pt x="16510" y="1477831"/>
                    <a:pt x="12700" y="1449546"/>
                    <a:pt x="11430" y="1420130"/>
                  </a:cubicBezTo>
                  <a:cubicBezTo>
                    <a:pt x="10160" y="1360166"/>
                    <a:pt x="6350" y="1301334"/>
                    <a:pt x="7620" y="1241370"/>
                  </a:cubicBezTo>
                  <a:cubicBezTo>
                    <a:pt x="5080" y="1166698"/>
                    <a:pt x="0" y="242352"/>
                    <a:pt x="7620" y="166549"/>
                  </a:cubicBezTo>
                  <a:cubicBezTo>
                    <a:pt x="8890" y="151841"/>
                    <a:pt x="7620" y="136002"/>
                    <a:pt x="8890" y="121293"/>
                  </a:cubicBezTo>
                  <a:cubicBezTo>
                    <a:pt x="10160" y="97534"/>
                    <a:pt x="12700" y="71512"/>
                    <a:pt x="13970" y="44450"/>
                  </a:cubicBezTo>
                  <a:cubicBezTo>
                    <a:pt x="13970" y="41910"/>
                    <a:pt x="15240" y="39370"/>
                    <a:pt x="16510" y="38100"/>
                  </a:cubicBezTo>
                  <a:cubicBezTo>
                    <a:pt x="38100" y="35560"/>
                    <a:pt x="64152" y="30480"/>
                    <a:pt x="108310" y="29210"/>
                  </a:cubicBezTo>
                  <a:cubicBezTo>
                    <a:pt x="182827" y="25400"/>
                    <a:pt x="257343" y="22860"/>
                    <a:pt x="334619" y="20320"/>
                  </a:cubicBezTo>
                  <a:cubicBezTo>
                    <a:pt x="387056" y="17780"/>
                    <a:pt x="439494" y="16510"/>
                    <a:pt x="489171" y="13970"/>
                  </a:cubicBezTo>
                  <a:cubicBezTo>
                    <a:pt x="538849" y="11430"/>
                    <a:pt x="591286" y="8890"/>
                    <a:pt x="640964" y="8890"/>
                  </a:cubicBezTo>
                  <a:cubicBezTo>
                    <a:pt x="696161" y="7620"/>
                    <a:pt x="751358" y="10160"/>
                    <a:pt x="806556" y="8890"/>
                  </a:cubicBezTo>
                  <a:cubicBezTo>
                    <a:pt x="875552" y="8890"/>
                    <a:pt x="2125770" y="6350"/>
                    <a:pt x="2194767" y="5080"/>
                  </a:cubicBezTo>
                  <a:cubicBezTo>
                    <a:pt x="2261004" y="3810"/>
                    <a:pt x="2327240" y="2540"/>
                    <a:pt x="2396237" y="2540"/>
                  </a:cubicBezTo>
                  <a:cubicBezTo>
                    <a:pt x="2509391" y="1270"/>
                    <a:pt x="2619786" y="0"/>
                    <a:pt x="2732940" y="0"/>
                  </a:cubicBezTo>
                  <a:cubicBezTo>
                    <a:pt x="2779858" y="0"/>
                    <a:pt x="2829535" y="2540"/>
                    <a:pt x="2876453" y="2540"/>
                  </a:cubicBezTo>
                  <a:cubicBezTo>
                    <a:pt x="3006167" y="3810"/>
                    <a:pt x="3138640" y="5080"/>
                    <a:pt x="3268354" y="7620"/>
                  </a:cubicBezTo>
                  <a:cubicBezTo>
                    <a:pt x="3337350" y="8890"/>
                    <a:pt x="3406347" y="12700"/>
                    <a:pt x="3475343" y="16510"/>
                  </a:cubicBezTo>
                  <a:cubicBezTo>
                    <a:pt x="3491903" y="16510"/>
                    <a:pt x="3508462" y="16510"/>
                    <a:pt x="3522261" y="16510"/>
                  </a:cubicBezTo>
                  <a:cubicBezTo>
                    <a:pt x="3539784" y="17780"/>
                    <a:pt x="3548674" y="20320"/>
                    <a:pt x="3558834" y="21590"/>
                  </a:cubicBezTo>
                  <a:close/>
                  <a:moveTo>
                    <a:pt x="3568994" y="1522268"/>
                  </a:moveTo>
                  <a:cubicBezTo>
                    <a:pt x="3570264" y="1505758"/>
                    <a:pt x="3571534" y="1493058"/>
                    <a:pt x="3571534" y="1480358"/>
                  </a:cubicBezTo>
                  <a:cubicBezTo>
                    <a:pt x="3570264" y="1415604"/>
                    <a:pt x="3568994" y="1355641"/>
                    <a:pt x="3568994" y="1291151"/>
                  </a:cubicBezTo>
                  <a:cubicBezTo>
                    <a:pt x="3568994" y="1261735"/>
                    <a:pt x="3571534" y="1232319"/>
                    <a:pt x="3570264" y="1202903"/>
                  </a:cubicBezTo>
                  <a:cubicBezTo>
                    <a:pt x="3570264" y="1175749"/>
                    <a:pt x="3568994" y="1147465"/>
                    <a:pt x="3567725" y="1120311"/>
                  </a:cubicBezTo>
                  <a:cubicBezTo>
                    <a:pt x="3562644" y="1078450"/>
                    <a:pt x="3551214" y="211805"/>
                    <a:pt x="3551214" y="169943"/>
                  </a:cubicBezTo>
                  <a:cubicBezTo>
                    <a:pt x="3548675" y="134870"/>
                    <a:pt x="3546134" y="98666"/>
                    <a:pt x="3543594" y="63500"/>
                  </a:cubicBezTo>
                  <a:cubicBezTo>
                    <a:pt x="3542325" y="44450"/>
                    <a:pt x="3541055" y="43180"/>
                    <a:pt x="3513981" y="41910"/>
                  </a:cubicBezTo>
                  <a:cubicBezTo>
                    <a:pt x="3505702" y="41910"/>
                    <a:pt x="3500182" y="41910"/>
                    <a:pt x="3491903" y="40640"/>
                  </a:cubicBezTo>
                  <a:cubicBezTo>
                    <a:pt x="3422906" y="36830"/>
                    <a:pt x="3351149" y="31750"/>
                    <a:pt x="3282153" y="30480"/>
                  </a:cubicBezTo>
                  <a:cubicBezTo>
                    <a:pt x="3113801" y="26670"/>
                    <a:pt x="2942690" y="25400"/>
                    <a:pt x="2774338" y="22860"/>
                  </a:cubicBezTo>
                  <a:cubicBezTo>
                    <a:pt x="2749499" y="22860"/>
                    <a:pt x="2721901" y="22860"/>
                    <a:pt x="2697062" y="22860"/>
                  </a:cubicBezTo>
                  <a:cubicBezTo>
                    <a:pt x="2655664" y="22860"/>
                    <a:pt x="2614266" y="22860"/>
                    <a:pt x="2575628" y="22860"/>
                  </a:cubicBezTo>
                  <a:cubicBezTo>
                    <a:pt x="2487312" y="22860"/>
                    <a:pt x="2398997" y="22860"/>
                    <a:pt x="2313441" y="24130"/>
                  </a:cubicBezTo>
                  <a:cubicBezTo>
                    <a:pt x="2238925" y="25400"/>
                    <a:pt x="983187" y="29210"/>
                    <a:pt x="908671" y="29210"/>
                  </a:cubicBezTo>
                  <a:cubicBezTo>
                    <a:pt x="787237" y="29210"/>
                    <a:pt x="665803" y="26670"/>
                    <a:pt x="544369" y="33020"/>
                  </a:cubicBezTo>
                  <a:cubicBezTo>
                    <a:pt x="480892" y="36830"/>
                    <a:pt x="420175" y="36830"/>
                    <a:pt x="359458" y="38100"/>
                  </a:cubicBezTo>
                  <a:cubicBezTo>
                    <a:pt x="254583" y="41910"/>
                    <a:pt x="149708" y="45720"/>
                    <a:pt x="49530" y="50800"/>
                  </a:cubicBezTo>
                  <a:cubicBezTo>
                    <a:pt x="36830" y="50800"/>
                    <a:pt x="34290" y="53340"/>
                    <a:pt x="33020" y="68118"/>
                  </a:cubicBezTo>
                  <a:cubicBezTo>
                    <a:pt x="31750" y="88483"/>
                    <a:pt x="31750" y="108848"/>
                    <a:pt x="30480" y="129213"/>
                  </a:cubicBezTo>
                  <a:cubicBezTo>
                    <a:pt x="29210" y="163155"/>
                    <a:pt x="26670" y="195965"/>
                    <a:pt x="25400" y="229907"/>
                  </a:cubicBezTo>
                  <a:cubicBezTo>
                    <a:pt x="20320" y="266111"/>
                    <a:pt x="26670" y="1150859"/>
                    <a:pt x="29210" y="1187063"/>
                  </a:cubicBezTo>
                  <a:cubicBezTo>
                    <a:pt x="29210" y="1225531"/>
                    <a:pt x="29210" y="1265129"/>
                    <a:pt x="30480" y="1303596"/>
                  </a:cubicBezTo>
                  <a:cubicBezTo>
                    <a:pt x="30480" y="1331881"/>
                    <a:pt x="33020" y="1360166"/>
                    <a:pt x="33020" y="1388451"/>
                  </a:cubicBezTo>
                  <a:cubicBezTo>
                    <a:pt x="33020" y="1418998"/>
                    <a:pt x="33020" y="1449546"/>
                    <a:pt x="31750" y="1480358"/>
                  </a:cubicBezTo>
                  <a:cubicBezTo>
                    <a:pt x="31750" y="1484168"/>
                    <a:pt x="31750" y="1486708"/>
                    <a:pt x="31750" y="1490518"/>
                  </a:cubicBezTo>
                  <a:cubicBezTo>
                    <a:pt x="31750" y="1500678"/>
                    <a:pt x="35560" y="1504488"/>
                    <a:pt x="44450" y="1504488"/>
                  </a:cubicBezTo>
                  <a:cubicBezTo>
                    <a:pt x="69672" y="1504488"/>
                    <a:pt x="108310" y="1505758"/>
                    <a:pt x="144188" y="1505758"/>
                  </a:cubicBezTo>
                  <a:cubicBezTo>
                    <a:pt x="196626" y="1505758"/>
                    <a:pt x="251823" y="1503218"/>
                    <a:pt x="304261" y="1505758"/>
                  </a:cubicBezTo>
                  <a:cubicBezTo>
                    <a:pt x="389816" y="1509568"/>
                    <a:pt x="475372" y="1512108"/>
                    <a:pt x="560928" y="1510838"/>
                  </a:cubicBezTo>
                  <a:cubicBezTo>
                    <a:pt x="616125" y="1509568"/>
                    <a:pt x="668562" y="1512108"/>
                    <a:pt x="723760" y="1512108"/>
                  </a:cubicBezTo>
                  <a:cubicBezTo>
                    <a:pt x="803796" y="1512108"/>
                    <a:pt x="883832" y="1510838"/>
                    <a:pt x="963868" y="1512108"/>
                  </a:cubicBezTo>
                  <a:cubicBezTo>
                    <a:pt x="1082542" y="1513378"/>
                    <a:pt x="2385197" y="1503218"/>
                    <a:pt x="2506631" y="1505758"/>
                  </a:cubicBezTo>
                  <a:cubicBezTo>
                    <a:pt x="2559069" y="1507028"/>
                    <a:pt x="2611506" y="1508298"/>
                    <a:pt x="2661184" y="1508298"/>
                  </a:cubicBezTo>
                  <a:cubicBezTo>
                    <a:pt x="2752259" y="1510838"/>
                    <a:pt x="2840575" y="1507028"/>
                    <a:pt x="2931650" y="1510838"/>
                  </a:cubicBezTo>
                  <a:cubicBezTo>
                    <a:pt x="3006167" y="1513378"/>
                    <a:pt x="3080683" y="1513378"/>
                    <a:pt x="3155199" y="1515918"/>
                  </a:cubicBezTo>
                  <a:cubicBezTo>
                    <a:pt x="3265594" y="1519728"/>
                    <a:pt x="3375988" y="1522268"/>
                    <a:pt x="3486383" y="1523538"/>
                  </a:cubicBezTo>
                  <a:cubicBezTo>
                    <a:pt x="3527781" y="1523538"/>
                    <a:pt x="3548674" y="1522268"/>
                    <a:pt x="3568994" y="1522268"/>
                  </a:cubicBezTo>
                  <a:close/>
                </a:path>
              </a:pathLst>
            </a:custGeom>
            <a:solidFill>
              <a:srgbClr val="FFFFFF"/>
            </a:solidFill>
          </p:spPr>
        </p:sp>
      </p:grpSp>
      <p:pic>
        <p:nvPicPr>
          <p:cNvPr id="15"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143000" y="409023"/>
            <a:ext cx="1070390" cy="1311351"/>
          </a:xfrm>
          <a:prstGeom prst="rect">
            <a:avLst/>
          </a:prstGeom>
        </p:spPr>
      </p:pic>
      <p:pic>
        <p:nvPicPr>
          <p:cNvPr id="17"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15697200" y="442932"/>
            <a:ext cx="1070726" cy="1311351"/>
          </a:xfrm>
          <a:prstGeom prst="rect">
            <a:avLst/>
          </a:prstGeom>
        </p:spPr>
      </p:pic>
      <p:sp>
        <p:nvSpPr>
          <p:cNvPr id="3" name="TextBox 2"/>
          <p:cNvSpPr txBox="1"/>
          <p:nvPr/>
        </p:nvSpPr>
        <p:spPr>
          <a:xfrm>
            <a:off x="1850978" y="1747807"/>
            <a:ext cx="14586044" cy="830997"/>
          </a:xfrm>
          <a:prstGeom prst="rect">
            <a:avLst/>
          </a:prstGeom>
          <a:noFill/>
        </p:spPr>
        <p:txBody>
          <a:bodyPr wrap="none" rtlCol="0">
            <a:spAutoFit/>
          </a:bodyPr>
          <a:lstStyle/>
          <a:p>
            <a:r>
              <a:rPr lang="en-US" sz="4800" b="1" dirty="0" smtClean="0">
                <a:latin typeface="Arial" panose="020B0604020202020204" pitchFamily="34" charset="0"/>
                <a:cs typeface="Arial" panose="020B0604020202020204" pitchFamily="34" charset="0"/>
              </a:rPr>
              <a:t>1. </a:t>
            </a:r>
            <a:r>
              <a:rPr lang="en-US" sz="4800" b="1" dirty="0" err="1" smtClean="0">
                <a:latin typeface="Arial" panose="020B0604020202020204" pitchFamily="34" charset="0"/>
                <a:cs typeface="Arial" panose="020B0604020202020204" pitchFamily="34" charset="0"/>
              </a:rPr>
              <a:t>Hình</a:t>
            </a:r>
            <a:r>
              <a:rPr lang="en-US" sz="4800" b="1" dirty="0" smtClean="0">
                <a:latin typeface="Arial" panose="020B0604020202020204" pitchFamily="34" charset="0"/>
                <a:cs typeface="Arial" panose="020B0604020202020204" pitchFamily="34" charset="0"/>
              </a:rPr>
              <a:t> ảnh con </a:t>
            </a:r>
            <a:r>
              <a:rPr lang="en-US" sz="4800" b="1" dirty="0" err="1" smtClean="0">
                <a:latin typeface="Arial" panose="020B0604020202020204" pitchFamily="34" charset="0"/>
                <a:cs typeface="Arial" panose="020B0604020202020204" pitchFamily="34" charset="0"/>
              </a:rPr>
              <a:t>cò</a:t>
            </a:r>
            <a:r>
              <a:rPr lang="en-US" sz="4800" b="1" dirty="0" smtClean="0">
                <a:latin typeface="Arial" panose="020B0604020202020204" pitchFamily="34" charset="0"/>
                <a:cs typeface="Arial" panose="020B0604020202020204" pitchFamily="34" charset="0"/>
              </a:rPr>
              <a:t> qua </a:t>
            </a:r>
            <a:r>
              <a:rPr lang="en-US" sz="4800" b="1" dirty="0" err="1" smtClean="0">
                <a:latin typeface="Arial" panose="020B0604020202020204" pitchFamily="34" charset="0"/>
                <a:cs typeface="Arial" panose="020B0604020202020204" pitchFamily="34" charset="0"/>
              </a:rPr>
              <a:t>lời</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ru</a:t>
            </a:r>
            <a:r>
              <a:rPr lang="en-US" sz="4800" b="1" dirty="0" smtClean="0">
                <a:latin typeface="Arial" panose="020B0604020202020204" pitchFamily="34" charset="0"/>
                <a:cs typeface="Arial" panose="020B0604020202020204" pitchFamily="34" charset="0"/>
              </a:rPr>
              <a:t> thời </a:t>
            </a:r>
            <a:r>
              <a:rPr lang="en-US" sz="4800" b="1" dirty="0" err="1" smtClean="0">
                <a:latin typeface="Arial" panose="020B0604020202020204" pitchFamily="34" charset="0"/>
                <a:cs typeface="Arial" panose="020B0604020202020204" pitchFamily="34" charset="0"/>
              </a:rPr>
              <a:t>thơ</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ấu</a:t>
            </a:r>
            <a:r>
              <a:rPr lang="en-US" sz="4800" b="1" dirty="0" smtClean="0">
                <a:latin typeface="Arial" panose="020B0604020202020204" pitchFamily="34" charset="0"/>
                <a:cs typeface="Arial" panose="020B0604020202020204" pitchFamily="34" charset="0"/>
              </a:rPr>
              <a:t> của mẹ </a:t>
            </a:r>
            <a:endParaRPr lang="en-US" sz="48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2344" y="3637728"/>
            <a:ext cx="6479898" cy="5181600"/>
          </a:xfrm>
          <a:prstGeom prst="rect">
            <a:avLst/>
          </a:prstGeom>
        </p:spPr>
      </p:pic>
      <p:sp>
        <p:nvSpPr>
          <p:cNvPr id="14" name="Rectangle 5"/>
          <p:cNvSpPr>
            <a:spLocks noChangeArrowheads="1"/>
          </p:cNvSpPr>
          <p:nvPr/>
        </p:nvSpPr>
        <p:spPr bwMode="auto">
          <a:xfrm>
            <a:off x="7315200" y="3166676"/>
            <a:ext cx="9998772"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en-US" altLang="en-US" sz="4200" i="1" dirty="0">
                <a:solidFill>
                  <a:srgbClr val="FF0000"/>
                </a:solidFill>
                <a:latin typeface="Arial" panose="020B0604020202020204" pitchFamily="34" charset="0"/>
                <a:cs typeface="Arial" panose="020B0604020202020204" pitchFamily="34" charset="0"/>
              </a:rPr>
              <a:t>Ngủ yên! Ngủ yên! </a:t>
            </a:r>
            <a:r>
              <a:rPr lang="en-US" altLang="en-US" sz="4200" i="1" dirty="0" err="1">
                <a:solidFill>
                  <a:srgbClr val="FF0000"/>
                </a:solidFill>
                <a:latin typeface="Arial" panose="020B0604020202020204" pitchFamily="34" charset="0"/>
                <a:cs typeface="Arial" panose="020B0604020202020204" pitchFamily="34" charset="0"/>
              </a:rPr>
              <a:t>Cò</a:t>
            </a:r>
            <a:r>
              <a:rPr lang="en-US" altLang="en-US" sz="4200" i="1" dirty="0">
                <a:solidFill>
                  <a:srgbClr val="FF0000"/>
                </a:solidFill>
                <a:latin typeface="Arial" panose="020B0604020202020204" pitchFamily="34" charset="0"/>
                <a:cs typeface="Arial" panose="020B0604020202020204" pitchFamily="34" charset="0"/>
              </a:rPr>
              <a:t> ơi! </a:t>
            </a:r>
            <a:r>
              <a:rPr lang="en-US" altLang="en-US" sz="4200" i="1" dirty="0" err="1">
                <a:solidFill>
                  <a:srgbClr val="FF0000"/>
                </a:solidFill>
                <a:latin typeface="Arial" panose="020B0604020202020204" pitchFamily="34" charset="0"/>
                <a:cs typeface="Arial" panose="020B0604020202020204" pitchFamily="34" charset="0"/>
              </a:rPr>
              <a:t>chớ</a:t>
            </a:r>
            <a:r>
              <a:rPr lang="en-US" altLang="en-US" sz="4200" i="1" dirty="0">
                <a:solidFill>
                  <a:srgbClr val="FF0000"/>
                </a:solidFill>
                <a:latin typeface="Arial" panose="020B0604020202020204" pitchFamily="34" charset="0"/>
                <a:cs typeface="Arial" panose="020B0604020202020204" pitchFamily="34" charset="0"/>
              </a:rPr>
              <a:t> </a:t>
            </a:r>
            <a:r>
              <a:rPr lang="en-US" altLang="en-US" sz="4200" i="1" dirty="0" err="1">
                <a:solidFill>
                  <a:srgbClr val="FF0000"/>
                </a:solidFill>
                <a:latin typeface="Arial" panose="020B0604020202020204" pitchFamily="34" charset="0"/>
                <a:cs typeface="Arial" panose="020B0604020202020204" pitchFamily="34" charset="0"/>
              </a:rPr>
              <a:t>sợ</a:t>
            </a:r>
            <a:r>
              <a:rPr lang="en-US" altLang="en-US" sz="4200" i="1" dirty="0">
                <a:solidFill>
                  <a:srgbClr val="FF0000"/>
                </a:solidFill>
                <a:latin typeface="Arial" panose="020B0604020202020204" pitchFamily="34" charset="0"/>
                <a:cs typeface="Arial" panose="020B0604020202020204" pitchFamily="34" charset="0"/>
              </a:rPr>
              <a:t>!</a:t>
            </a:r>
            <a:endParaRPr lang="en-US" altLang="en-US" sz="4200" dirty="0">
              <a:solidFill>
                <a:srgbClr val="000000"/>
              </a:solidFill>
              <a:latin typeface="Arial" panose="020B0604020202020204" pitchFamily="34" charset="0"/>
              <a:cs typeface="Arial" panose="020B0604020202020204" pitchFamily="34" charset="0"/>
            </a:endParaRPr>
          </a:p>
          <a:p>
            <a:pPr>
              <a:lnSpc>
                <a:spcPct val="150000"/>
              </a:lnSpc>
            </a:pPr>
            <a:r>
              <a:rPr lang="en-US" altLang="en-US" sz="4200" dirty="0" err="1">
                <a:latin typeface="Arial" panose="020B0604020202020204" pitchFamily="34" charset="0"/>
                <a:cs typeface="Arial" panose="020B0604020202020204" pitchFamily="34" charset="0"/>
              </a:rPr>
              <a:t>Cành</a:t>
            </a:r>
            <a:r>
              <a:rPr lang="en-US" altLang="en-US" sz="4200" dirty="0">
                <a:latin typeface="Arial" panose="020B0604020202020204" pitchFamily="34" charset="0"/>
                <a:cs typeface="Arial" panose="020B0604020202020204" pitchFamily="34" charset="0"/>
              </a:rPr>
              <a:t> có </a:t>
            </a:r>
            <a:r>
              <a:rPr lang="en-US" altLang="en-US" sz="4200" dirty="0" err="1">
                <a:latin typeface="Arial" panose="020B0604020202020204" pitchFamily="34" charset="0"/>
                <a:cs typeface="Arial" panose="020B0604020202020204" pitchFamily="34" charset="0"/>
              </a:rPr>
              <a:t>mềm</a:t>
            </a:r>
            <a:r>
              <a:rPr lang="en-US" altLang="en-US" sz="4200" dirty="0">
                <a:latin typeface="Arial" panose="020B0604020202020204" pitchFamily="34" charset="0"/>
                <a:cs typeface="Arial" panose="020B0604020202020204" pitchFamily="34" charset="0"/>
              </a:rPr>
              <a:t>, mẹ đã </a:t>
            </a:r>
            <a:r>
              <a:rPr lang="en-US" altLang="en-US" sz="4200" dirty="0" err="1">
                <a:latin typeface="Arial" panose="020B0604020202020204" pitchFamily="34" charset="0"/>
                <a:cs typeface="Arial" panose="020B0604020202020204" pitchFamily="34" charset="0"/>
              </a:rPr>
              <a:t>sẵn</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tay</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nâng</a:t>
            </a:r>
            <a:r>
              <a:rPr lang="en-US" altLang="en-US" sz="4200" dirty="0">
                <a:latin typeface="Arial" panose="020B0604020202020204" pitchFamily="34" charset="0"/>
                <a:cs typeface="Arial" panose="020B0604020202020204" pitchFamily="34" charset="0"/>
              </a:rPr>
              <a:t>!</a:t>
            </a:r>
          </a:p>
          <a:p>
            <a:pPr>
              <a:lnSpc>
                <a:spcPct val="150000"/>
              </a:lnSpc>
            </a:pPr>
            <a:r>
              <a:rPr lang="en-US" altLang="en-US" sz="4200" dirty="0">
                <a:latin typeface="Arial" panose="020B0604020202020204" pitchFamily="34" charset="0"/>
                <a:cs typeface="Arial" panose="020B0604020202020204" pitchFamily="34" charset="0"/>
              </a:rPr>
              <a:t>Trong </a:t>
            </a:r>
            <a:r>
              <a:rPr lang="en-US" altLang="en-US" sz="4200" dirty="0" err="1">
                <a:latin typeface="Arial" panose="020B0604020202020204" pitchFamily="34" charset="0"/>
                <a:cs typeface="Arial" panose="020B0604020202020204" pitchFamily="34" charset="0"/>
              </a:rPr>
              <a:t>lời</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ru</a:t>
            </a:r>
            <a:r>
              <a:rPr lang="en-US" altLang="en-US" sz="4200" dirty="0">
                <a:latin typeface="Arial" panose="020B0604020202020204" pitchFamily="34" charset="0"/>
                <a:cs typeface="Arial" panose="020B0604020202020204" pitchFamily="34" charset="0"/>
              </a:rPr>
              <a:t> của mẹ </a:t>
            </a:r>
            <a:r>
              <a:rPr lang="en-US" altLang="en-US" sz="4200" dirty="0" err="1">
                <a:latin typeface="Arial" panose="020B0604020202020204" pitchFamily="34" charset="0"/>
                <a:cs typeface="Arial" panose="020B0604020202020204" pitchFamily="34" charset="0"/>
              </a:rPr>
              <a:t>thấm</a:t>
            </a:r>
            <a:r>
              <a:rPr lang="en-US" altLang="en-US" sz="4200" dirty="0">
                <a:latin typeface="Arial" panose="020B0604020202020204" pitchFamily="34" charset="0"/>
                <a:cs typeface="Arial" panose="020B0604020202020204" pitchFamily="34" charset="0"/>
              </a:rPr>
              <a:t> hơi </a:t>
            </a:r>
            <a:r>
              <a:rPr lang="en-US" altLang="en-US" sz="4200" dirty="0" err="1">
                <a:latin typeface="Arial" panose="020B0604020202020204" pitchFamily="34" charset="0"/>
                <a:cs typeface="Arial" panose="020B0604020202020204" pitchFamily="34" charset="0"/>
              </a:rPr>
              <a:t>xuân</a:t>
            </a:r>
            <a:r>
              <a:rPr lang="en-US" altLang="en-US" sz="4200" dirty="0">
                <a:latin typeface="Arial" panose="020B0604020202020204" pitchFamily="34" charset="0"/>
                <a:cs typeface="Arial" panose="020B0604020202020204" pitchFamily="34" charset="0"/>
              </a:rPr>
              <a:t>,</a:t>
            </a:r>
          </a:p>
          <a:p>
            <a:pPr>
              <a:lnSpc>
                <a:spcPct val="150000"/>
              </a:lnSpc>
            </a:pPr>
            <a:r>
              <a:rPr lang="en-US" altLang="en-US" sz="4200" dirty="0">
                <a:latin typeface="Arial" panose="020B0604020202020204" pitchFamily="34" charset="0"/>
                <a:cs typeface="Arial" panose="020B0604020202020204" pitchFamily="34" charset="0"/>
              </a:rPr>
              <a:t>Con chưa biết con </a:t>
            </a:r>
            <a:r>
              <a:rPr lang="en-US" altLang="en-US" sz="4200" dirty="0" err="1">
                <a:latin typeface="Arial" panose="020B0604020202020204" pitchFamily="34" charset="0"/>
                <a:cs typeface="Arial" panose="020B0604020202020204" pitchFamily="34" charset="0"/>
              </a:rPr>
              <a:t>cò</a:t>
            </a:r>
            <a:r>
              <a:rPr lang="en-US" altLang="en-US" sz="4200" dirty="0">
                <a:latin typeface="Arial" panose="020B0604020202020204" pitchFamily="34" charset="0"/>
                <a:cs typeface="Arial" panose="020B0604020202020204" pitchFamily="34" charset="0"/>
              </a:rPr>
              <a:t>, con </a:t>
            </a:r>
            <a:r>
              <a:rPr lang="en-US" altLang="en-US" sz="4200" dirty="0" err="1">
                <a:latin typeface="Arial" panose="020B0604020202020204" pitchFamily="34" charset="0"/>
                <a:cs typeface="Arial" panose="020B0604020202020204" pitchFamily="34" charset="0"/>
              </a:rPr>
              <a:t>vạc</a:t>
            </a:r>
            <a:r>
              <a:rPr lang="en-US" altLang="en-US" sz="4200" dirty="0">
                <a:latin typeface="Arial" panose="020B0604020202020204" pitchFamily="34" charset="0"/>
                <a:cs typeface="Arial" panose="020B0604020202020204" pitchFamily="34" charset="0"/>
              </a:rPr>
              <a:t>.</a:t>
            </a:r>
          </a:p>
          <a:p>
            <a:pPr>
              <a:lnSpc>
                <a:spcPct val="150000"/>
              </a:lnSpc>
            </a:pPr>
            <a:r>
              <a:rPr lang="en-US" altLang="en-US" sz="4200" dirty="0">
                <a:latin typeface="Arial" panose="020B0604020202020204" pitchFamily="34" charset="0"/>
                <a:cs typeface="Arial" panose="020B0604020202020204" pitchFamily="34" charset="0"/>
              </a:rPr>
              <a:t>Con chưa biết </a:t>
            </a:r>
            <a:r>
              <a:rPr lang="en-US" altLang="en-US" sz="4200" dirty="0" err="1">
                <a:latin typeface="Arial" panose="020B0604020202020204" pitchFamily="34" charset="0"/>
                <a:cs typeface="Arial" panose="020B0604020202020204" pitchFamily="34" charset="0"/>
              </a:rPr>
              <a:t>những</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cành</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mềm</a:t>
            </a:r>
            <a:r>
              <a:rPr lang="en-US" altLang="en-US" sz="4200" dirty="0">
                <a:latin typeface="Arial" panose="020B0604020202020204" pitchFamily="34" charset="0"/>
                <a:cs typeface="Arial" panose="020B0604020202020204" pitchFamily="34" charset="0"/>
              </a:rPr>
              <a:t> mẹ </a:t>
            </a:r>
            <a:r>
              <a:rPr lang="en-US" altLang="en-US" sz="4200" dirty="0" err="1">
                <a:latin typeface="Arial" panose="020B0604020202020204" pitchFamily="34" charset="0"/>
                <a:cs typeface="Arial" panose="020B0604020202020204" pitchFamily="34" charset="0"/>
              </a:rPr>
              <a:t>hát</a:t>
            </a:r>
            <a:r>
              <a:rPr lang="en-US" altLang="en-US" sz="4200" dirty="0">
                <a:latin typeface="Arial" panose="020B0604020202020204" pitchFamily="34" charset="0"/>
                <a:cs typeface="Arial" panose="020B0604020202020204" pitchFamily="34" charset="0"/>
              </a:rPr>
              <a:t>,</a:t>
            </a:r>
          </a:p>
          <a:p>
            <a:pPr>
              <a:lnSpc>
                <a:spcPct val="150000"/>
              </a:lnSpc>
            </a:pPr>
            <a:r>
              <a:rPr lang="en-US" altLang="en-US" sz="4200" dirty="0" err="1">
                <a:latin typeface="Arial" panose="020B0604020202020204" pitchFamily="34" charset="0"/>
                <a:cs typeface="Arial" panose="020B0604020202020204" pitchFamily="34" charset="0"/>
              </a:rPr>
              <a:t>Sữa</a:t>
            </a:r>
            <a:r>
              <a:rPr lang="en-US" altLang="en-US" sz="4200" dirty="0">
                <a:latin typeface="Arial" panose="020B0604020202020204" pitchFamily="34" charset="0"/>
                <a:cs typeface="Arial" panose="020B0604020202020204" pitchFamily="34" charset="0"/>
              </a:rPr>
              <a:t> mẹ nhiều, con ngủ </a:t>
            </a:r>
            <a:r>
              <a:rPr lang="en-US" altLang="en-US" sz="4200" dirty="0" err="1">
                <a:latin typeface="Arial" panose="020B0604020202020204" pitchFamily="34" charset="0"/>
                <a:cs typeface="Arial" panose="020B0604020202020204" pitchFamily="34" charset="0"/>
              </a:rPr>
              <a:t>chẳng</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phân</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vân</a:t>
            </a:r>
            <a:r>
              <a:rPr lang="en-US" altLang="en-US" sz="4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9520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grpSp>
        <p:nvGrpSpPr>
          <p:cNvPr id="11" name="Group 11"/>
          <p:cNvGrpSpPr/>
          <p:nvPr/>
        </p:nvGrpSpPr>
        <p:grpSpPr>
          <a:xfrm>
            <a:off x="762000" y="1064824"/>
            <a:ext cx="16840200" cy="8879276"/>
            <a:chOff x="0" y="0"/>
            <a:chExt cx="3586774" cy="1541318"/>
          </a:xfrm>
        </p:grpSpPr>
        <p:sp>
          <p:nvSpPr>
            <p:cNvPr id="12" name="Freeform 12"/>
            <p:cNvSpPr/>
            <p:nvPr/>
          </p:nvSpPr>
          <p:spPr>
            <a:xfrm>
              <a:off x="10160" y="16510"/>
              <a:ext cx="3563914" cy="1513378"/>
            </a:xfrm>
            <a:custGeom>
              <a:avLst/>
              <a:gdLst/>
              <a:ahLst/>
              <a:cxnLst/>
              <a:rect l="l" t="t" r="r" b="b"/>
              <a:pathLst>
                <a:path w="3563914" h="1513378">
                  <a:moveTo>
                    <a:pt x="3563914" y="1513378"/>
                  </a:moveTo>
                  <a:lnTo>
                    <a:pt x="0" y="1505758"/>
                  </a:lnTo>
                  <a:lnTo>
                    <a:pt x="0" y="538106"/>
                  </a:lnTo>
                  <a:lnTo>
                    <a:pt x="17780" y="19050"/>
                  </a:lnTo>
                  <a:lnTo>
                    <a:pt x="1775097" y="0"/>
                  </a:lnTo>
                  <a:lnTo>
                    <a:pt x="3544864" y="5080"/>
                  </a:lnTo>
                  <a:close/>
                </a:path>
              </a:pathLst>
            </a:custGeom>
            <a:solidFill>
              <a:srgbClr val="FFFFFF"/>
            </a:solidFill>
          </p:spPr>
        </p:sp>
        <p:sp>
          <p:nvSpPr>
            <p:cNvPr id="13" name="Freeform 13"/>
            <p:cNvSpPr/>
            <p:nvPr/>
          </p:nvSpPr>
          <p:spPr>
            <a:xfrm>
              <a:off x="-3810" y="0"/>
              <a:ext cx="3593125" cy="1540048"/>
            </a:xfrm>
            <a:custGeom>
              <a:avLst/>
              <a:gdLst/>
              <a:ahLst/>
              <a:cxnLst/>
              <a:rect l="l" t="t" r="r" b="b"/>
              <a:pathLst>
                <a:path w="3593125" h="1540048">
                  <a:moveTo>
                    <a:pt x="3558834" y="21590"/>
                  </a:moveTo>
                  <a:cubicBezTo>
                    <a:pt x="3560105" y="34290"/>
                    <a:pt x="3560105" y="44450"/>
                    <a:pt x="3561375" y="54610"/>
                  </a:cubicBezTo>
                  <a:cubicBezTo>
                    <a:pt x="3563914" y="86220"/>
                    <a:pt x="3565184" y="117899"/>
                    <a:pt x="3567725" y="148447"/>
                  </a:cubicBezTo>
                  <a:cubicBezTo>
                    <a:pt x="3567725" y="192571"/>
                    <a:pt x="3580425" y="1062610"/>
                    <a:pt x="3586775" y="1106735"/>
                  </a:cubicBezTo>
                  <a:cubicBezTo>
                    <a:pt x="3593125" y="1173487"/>
                    <a:pt x="3589314" y="1241370"/>
                    <a:pt x="3589314" y="1308122"/>
                  </a:cubicBezTo>
                  <a:cubicBezTo>
                    <a:pt x="3589314" y="1366954"/>
                    <a:pt x="3590584" y="1421261"/>
                    <a:pt x="3591855" y="1479088"/>
                  </a:cubicBezTo>
                  <a:cubicBezTo>
                    <a:pt x="3591855" y="1500678"/>
                    <a:pt x="3591855" y="1514648"/>
                    <a:pt x="3591855" y="1538778"/>
                  </a:cubicBezTo>
                  <a:cubicBezTo>
                    <a:pt x="3568994" y="1538778"/>
                    <a:pt x="3548675" y="1540048"/>
                    <a:pt x="3522261" y="1538778"/>
                  </a:cubicBezTo>
                  <a:cubicBezTo>
                    <a:pt x="3342870" y="1533698"/>
                    <a:pt x="3160719" y="1540048"/>
                    <a:pt x="2981328" y="1534968"/>
                  </a:cubicBezTo>
                  <a:cubicBezTo>
                    <a:pt x="2873693" y="1531158"/>
                    <a:pt x="2768818" y="1533698"/>
                    <a:pt x="2661184" y="1531158"/>
                  </a:cubicBezTo>
                  <a:cubicBezTo>
                    <a:pt x="2611506" y="1529888"/>
                    <a:pt x="2561829" y="1528618"/>
                    <a:pt x="2512151" y="1527348"/>
                  </a:cubicBezTo>
                  <a:cubicBezTo>
                    <a:pt x="2481793" y="1527348"/>
                    <a:pt x="2454194" y="1528618"/>
                    <a:pt x="2423836" y="1528618"/>
                  </a:cubicBezTo>
                  <a:cubicBezTo>
                    <a:pt x="2346559" y="1527348"/>
                    <a:pt x="2134050" y="1528618"/>
                    <a:pt x="2056774" y="1527348"/>
                  </a:cubicBezTo>
                  <a:cubicBezTo>
                    <a:pt x="2001576" y="1526078"/>
                    <a:pt x="897631" y="1534968"/>
                    <a:pt x="842434" y="1533698"/>
                  </a:cubicBezTo>
                  <a:cubicBezTo>
                    <a:pt x="828634" y="1533698"/>
                    <a:pt x="812075" y="1534968"/>
                    <a:pt x="798276" y="1534968"/>
                  </a:cubicBezTo>
                  <a:cubicBezTo>
                    <a:pt x="765158" y="1534968"/>
                    <a:pt x="734799" y="1536238"/>
                    <a:pt x="701681" y="1536238"/>
                  </a:cubicBezTo>
                  <a:cubicBezTo>
                    <a:pt x="618885" y="1536238"/>
                    <a:pt x="538849" y="1534968"/>
                    <a:pt x="456053" y="1533698"/>
                  </a:cubicBezTo>
                  <a:cubicBezTo>
                    <a:pt x="406375" y="1532428"/>
                    <a:pt x="356698" y="1531158"/>
                    <a:pt x="309780" y="1529888"/>
                  </a:cubicBezTo>
                  <a:cubicBezTo>
                    <a:pt x="221465" y="1528618"/>
                    <a:pt x="133149" y="1527348"/>
                    <a:pt x="48260" y="1527348"/>
                  </a:cubicBezTo>
                  <a:cubicBezTo>
                    <a:pt x="38100" y="1527348"/>
                    <a:pt x="29210" y="1527348"/>
                    <a:pt x="19050" y="1526078"/>
                  </a:cubicBezTo>
                  <a:cubicBezTo>
                    <a:pt x="10160" y="1524808"/>
                    <a:pt x="5080" y="1518458"/>
                    <a:pt x="7620" y="1509568"/>
                  </a:cubicBezTo>
                  <a:cubicBezTo>
                    <a:pt x="16510" y="1477831"/>
                    <a:pt x="12700" y="1449546"/>
                    <a:pt x="11430" y="1420130"/>
                  </a:cubicBezTo>
                  <a:cubicBezTo>
                    <a:pt x="10160" y="1360166"/>
                    <a:pt x="6350" y="1301334"/>
                    <a:pt x="7620" y="1241370"/>
                  </a:cubicBezTo>
                  <a:cubicBezTo>
                    <a:pt x="5080" y="1166698"/>
                    <a:pt x="0" y="242352"/>
                    <a:pt x="7620" y="166549"/>
                  </a:cubicBezTo>
                  <a:cubicBezTo>
                    <a:pt x="8890" y="151841"/>
                    <a:pt x="7620" y="136002"/>
                    <a:pt x="8890" y="121293"/>
                  </a:cubicBezTo>
                  <a:cubicBezTo>
                    <a:pt x="10160" y="97534"/>
                    <a:pt x="12700" y="71512"/>
                    <a:pt x="13970" y="44450"/>
                  </a:cubicBezTo>
                  <a:cubicBezTo>
                    <a:pt x="13970" y="41910"/>
                    <a:pt x="15240" y="39370"/>
                    <a:pt x="16510" y="38100"/>
                  </a:cubicBezTo>
                  <a:cubicBezTo>
                    <a:pt x="38100" y="35560"/>
                    <a:pt x="64152" y="30480"/>
                    <a:pt x="108310" y="29210"/>
                  </a:cubicBezTo>
                  <a:cubicBezTo>
                    <a:pt x="182827" y="25400"/>
                    <a:pt x="257343" y="22860"/>
                    <a:pt x="334619" y="20320"/>
                  </a:cubicBezTo>
                  <a:cubicBezTo>
                    <a:pt x="387056" y="17780"/>
                    <a:pt x="439494" y="16510"/>
                    <a:pt x="489171" y="13970"/>
                  </a:cubicBezTo>
                  <a:cubicBezTo>
                    <a:pt x="538849" y="11430"/>
                    <a:pt x="591286" y="8890"/>
                    <a:pt x="640964" y="8890"/>
                  </a:cubicBezTo>
                  <a:cubicBezTo>
                    <a:pt x="696161" y="7620"/>
                    <a:pt x="751358" y="10160"/>
                    <a:pt x="806556" y="8890"/>
                  </a:cubicBezTo>
                  <a:cubicBezTo>
                    <a:pt x="875552" y="8890"/>
                    <a:pt x="2125770" y="6350"/>
                    <a:pt x="2194767" y="5080"/>
                  </a:cubicBezTo>
                  <a:cubicBezTo>
                    <a:pt x="2261004" y="3810"/>
                    <a:pt x="2327240" y="2540"/>
                    <a:pt x="2396237" y="2540"/>
                  </a:cubicBezTo>
                  <a:cubicBezTo>
                    <a:pt x="2509391" y="1270"/>
                    <a:pt x="2619786" y="0"/>
                    <a:pt x="2732940" y="0"/>
                  </a:cubicBezTo>
                  <a:cubicBezTo>
                    <a:pt x="2779858" y="0"/>
                    <a:pt x="2829535" y="2540"/>
                    <a:pt x="2876453" y="2540"/>
                  </a:cubicBezTo>
                  <a:cubicBezTo>
                    <a:pt x="3006167" y="3810"/>
                    <a:pt x="3138640" y="5080"/>
                    <a:pt x="3268354" y="7620"/>
                  </a:cubicBezTo>
                  <a:cubicBezTo>
                    <a:pt x="3337350" y="8890"/>
                    <a:pt x="3406347" y="12700"/>
                    <a:pt x="3475343" y="16510"/>
                  </a:cubicBezTo>
                  <a:cubicBezTo>
                    <a:pt x="3491903" y="16510"/>
                    <a:pt x="3508462" y="16510"/>
                    <a:pt x="3522261" y="16510"/>
                  </a:cubicBezTo>
                  <a:cubicBezTo>
                    <a:pt x="3539784" y="17780"/>
                    <a:pt x="3548674" y="20320"/>
                    <a:pt x="3558834" y="21590"/>
                  </a:cubicBezTo>
                  <a:close/>
                  <a:moveTo>
                    <a:pt x="3568994" y="1522268"/>
                  </a:moveTo>
                  <a:cubicBezTo>
                    <a:pt x="3570264" y="1505758"/>
                    <a:pt x="3571534" y="1493058"/>
                    <a:pt x="3571534" y="1480358"/>
                  </a:cubicBezTo>
                  <a:cubicBezTo>
                    <a:pt x="3570264" y="1415604"/>
                    <a:pt x="3568994" y="1355641"/>
                    <a:pt x="3568994" y="1291151"/>
                  </a:cubicBezTo>
                  <a:cubicBezTo>
                    <a:pt x="3568994" y="1261735"/>
                    <a:pt x="3571534" y="1232319"/>
                    <a:pt x="3570264" y="1202903"/>
                  </a:cubicBezTo>
                  <a:cubicBezTo>
                    <a:pt x="3570264" y="1175749"/>
                    <a:pt x="3568994" y="1147465"/>
                    <a:pt x="3567725" y="1120311"/>
                  </a:cubicBezTo>
                  <a:cubicBezTo>
                    <a:pt x="3562644" y="1078450"/>
                    <a:pt x="3551214" y="211805"/>
                    <a:pt x="3551214" y="169943"/>
                  </a:cubicBezTo>
                  <a:cubicBezTo>
                    <a:pt x="3548675" y="134870"/>
                    <a:pt x="3546134" y="98666"/>
                    <a:pt x="3543594" y="63500"/>
                  </a:cubicBezTo>
                  <a:cubicBezTo>
                    <a:pt x="3542325" y="44450"/>
                    <a:pt x="3541055" y="43180"/>
                    <a:pt x="3513981" y="41910"/>
                  </a:cubicBezTo>
                  <a:cubicBezTo>
                    <a:pt x="3505702" y="41910"/>
                    <a:pt x="3500182" y="41910"/>
                    <a:pt x="3491903" y="40640"/>
                  </a:cubicBezTo>
                  <a:cubicBezTo>
                    <a:pt x="3422906" y="36830"/>
                    <a:pt x="3351149" y="31750"/>
                    <a:pt x="3282153" y="30480"/>
                  </a:cubicBezTo>
                  <a:cubicBezTo>
                    <a:pt x="3113801" y="26670"/>
                    <a:pt x="2942690" y="25400"/>
                    <a:pt x="2774338" y="22860"/>
                  </a:cubicBezTo>
                  <a:cubicBezTo>
                    <a:pt x="2749499" y="22860"/>
                    <a:pt x="2721901" y="22860"/>
                    <a:pt x="2697062" y="22860"/>
                  </a:cubicBezTo>
                  <a:cubicBezTo>
                    <a:pt x="2655664" y="22860"/>
                    <a:pt x="2614266" y="22860"/>
                    <a:pt x="2575628" y="22860"/>
                  </a:cubicBezTo>
                  <a:cubicBezTo>
                    <a:pt x="2487312" y="22860"/>
                    <a:pt x="2398997" y="22860"/>
                    <a:pt x="2313441" y="24130"/>
                  </a:cubicBezTo>
                  <a:cubicBezTo>
                    <a:pt x="2238925" y="25400"/>
                    <a:pt x="983187" y="29210"/>
                    <a:pt x="908671" y="29210"/>
                  </a:cubicBezTo>
                  <a:cubicBezTo>
                    <a:pt x="787237" y="29210"/>
                    <a:pt x="665803" y="26670"/>
                    <a:pt x="544369" y="33020"/>
                  </a:cubicBezTo>
                  <a:cubicBezTo>
                    <a:pt x="480892" y="36830"/>
                    <a:pt x="420175" y="36830"/>
                    <a:pt x="359458" y="38100"/>
                  </a:cubicBezTo>
                  <a:cubicBezTo>
                    <a:pt x="254583" y="41910"/>
                    <a:pt x="149708" y="45720"/>
                    <a:pt x="49530" y="50800"/>
                  </a:cubicBezTo>
                  <a:cubicBezTo>
                    <a:pt x="36830" y="50800"/>
                    <a:pt x="34290" y="53340"/>
                    <a:pt x="33020" y="68118"/>
                  </a:cubicBezTo>
                  <a:cubicBezTo>
                    <a:pt x="31750" y="88483"/>
                    <a:pt x="31750" y="108848"/>
                    <a:pt x="30480" y="129213"/>
                  </a:cubicBezTo>
                  <a:cubicBezTo>
                    <a:pt x="29210" y="163155"/>
                    <a:pt x="26670" y="195965"/>
                    <a:pt x="25400" y="229907"/>
                  </a:cubicBezTo>
                  <a:cubicBezTo>
                    <a:pt x="20320" y="266111"/>
                    <a:pt x="26670" y="1150859"/>
                    <a:pt x="29210" y="1187063"/>
                  </a:cubicBezTo>
                  <a:cubicBezTo>
                    <a:pt x="29210" y="1225531"/>
                    <a:pt x="29210" y="1265129"/>
                    <a:pt x="30480" y="1303596"/>
                  </a:cubicBezTo>
                  <a:cubicBezTo>
                    <a:pt x="30480" y="1331881"/>
                    <a:pt x="33020" y="1360166"/>
                    <a:pt x="33020" y="1388451"/>
                  </a:cubicBezTo>
                  <a:cubicBezTo>
                    <a:pt x="33020" y="1418998"/>
                    <a:pt x="33020" y="1449546"/>
                    <a:pt x="31750" y="1480358"/>
                  </a:cubicBezTo>
                  <a:cubicBezTo>
                    <a:pt x="31750" y="1484168"/>
                    <a:pt x="31750" y="1486708"/>
                    <a:pt x="31750" y="1490518"/>
                  </a:cubicBezTo>
                  <a:cubicBezTo>
                    <a:pt x="31750" y="1500678"/>
                    <a:pt x="35560" y="1504488"/>
                    <a:pt x="44450" y="1504488"/>
                  </a:cubicBezTo>
                  <a:cubicBezTo>
                    <a:pt x="69672" y="1504488"/>
                    <a:pt x="108310" y="1505758"/>
                    <a:pt x="144188" y="1505758"/>
                  </a:cubicBezTo>
                  <a:cubicBezTo>
                    <a:pt x="196626" y="1505758"/>
                    <a:pt x="251823" y="1503218"/>
                    <a:pt x="304261" y="1505758"/>
                  </a:cubicBezTo>
                  <a:cubicBezTo>
                    <a:pt x="389816" y="1509568"/>
                    <a:pt x="475372" y="1512108"/>
                    <a:pt x="560928" y="1510838"/>
                  </a:cubicBezTo>
                  <a:cubicBezTo>
                    <a:pt x="616125" y="1509568"/>
                    <a:pt x="668562" y="1512108"/>
                    <a:pt x="723760" y="1512108"/>
                  </a:cubicBezTo>
                  <a:cubicBezTo>
                    <a:pt x="803796" y="1512108"/>
                    <a:pt x="883832" y="1510838"/>
                    <a:pt x="963868" y="1512108"/>
                  </a:cubicBezTo>
                  <a:cubicBezTo>
                    <a:pt x="1082542" y="1513378"/>
                    <a:pt x="2385197" y="1503218"/>
                    <a:pt x="2506631" y="1505758"/>
                  </a:cubicBezTo>
                  <a:cubicBezTo>
                    <a:pt x="2559069" y="1507028"/>
                    <a:pt x="2611506" y="1508298"/>
                    <a:pt x="2661184" y="1508298"/>
                  </a:cubicBezTo>
                  <a:cubicBezTo>
                    <a:pt x="2752259" y="1510838"/>
                    <a:pt x="2840575" y="1507028"/>
                    <a:pt x="2931650" y="1510838"/>
                  </a:cubicBezTo>
                  <a:cubicBezTo>
                    <a:pt x="3006167" y="1513378"/>
                    <a:pt x="3080683" y="1513378"/>
                    <a:pt x="3155199" y="1515918"/>
                  </a:cubicBezTo>
                  <a:cubicBezTo>
                    <a:pt x="3265594" y="1519728"/>
                    <a:pt x="3375988" y="1522268"/>
                    <a:pt x="3486383" y="1523538"/>
                  </a:cubicBezTo>
                  <a:cubicBezTo>
                    <a:pt x="3527781" y="1523538"/>
                    <a:pt x="3548674" y="1522268"/>
                    <a:pt x="3568994" y="1522268"/>
                  </a:cubicBezTo>
                  <a:close/>
                </a:path>
              </a:pathLst>
            </a:custGeom>
            <a:solidFill>
              <a:srgbClr val="FFFFFF"/>
            </a:solidFill>
          </p:spPr>
        </p:sp>
      </p:grpSp>
      <p:pic>
        <p:nvPicPr>
          <p:cNvPr id="15"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143000" y="409023"/>
            <a:ext cx="1070390" cy="1311351"/>
          </a:xfrm>
          <a:prstGeom prst="rect">
            <a:avLst/>
          </a:prstGeom>
        </p:spPr>
      </p:pic>
      <p:pic>
        <p:nvPicPr>
          <p:cNvPr id="17"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15697200" y="442932"/>
            <a:ext cx="1070726" cy="1311351"/>
          </a:xfrm>
          <a:prstGeom prst="rect">
            <a:avLst/>
          </a:prstGeom>
        </p:spPr>
      </p:pic>
      <p:sp>
        <p:nvSpPr>
          <p:cNvPr id="3" name="TextBox 2"/>
          <p:cNvSpPr txBox="1"/>
          <p:nvPr/>
        </p:nvSpPr>
        <p:spPr>
          <a:xfrm>
            <a:off x="1850978" y="1747807"/>
            <a:ext cx="14586044" cy="830997"/>
          </a:xfrm>
          <a:prstGeom prst="rect">
            <a:avLst/>
          </a:prstGeom>
          <a:noFill/>
        </p:spPr>
        <p:txBody>
          <a:bodyPr wrap="none" rtlCol="0">
            <a:spAutoFit/>
          </a:bodyPr>
          <a:lstStyle/>
          <a:p>
            <a:r>
              <a:rPr lang="en-US" sz="4800" b="1" dirty="0" smtClean="0">
                <a:latin typeface="Arial" panose="020B0604020202020204" pitchFamily="34" charset="0"/>
                <a:cs typeface="Arial" panose="020B0604020202020204" pitchFamily="34" charset="0"/>
              </a:rPr>
              <a:t>1. </a:t>
            </a:r>
            <a:r>
              <a:rPr lang="en-US" sz="4800" b="1" dirty="0" err="1" smtClean="0">
                <a:latin typeface="Arial" panose="020B0604020202020204" pitchFamily="34" charset="0"/>
                <a:cs typeface="Arial" panose="020B0604020202020204" pitchFamily="34" charset="0"/>
              </a:rPr>
              <a:t>Hình</a:t>
            </a:r>
            <a:r>
              <a:rPr lang="en-US" sz="4800" b="1" dirty="0" smtClean="0">
                <a:latin typeface="Arial" panose="020B0604020202020204" pitchFamily="34" charset="0"/>
                <a:cs typeface="Arial" panose="020B0604020202020204" pitchFamily="34" charset="0"/>
              </a:rPr>
              <a:t> ảnh con </a:t>
            </a:r>
            <a:r>
              <a:rPr lang="en-US" sz="4800" b="1" dirty="0" err="1" smtClean="0">
                <a:latin typeface="Arial" panose="020B0604020202020204" pitchFamily="34" charset="0"/>
                <a:cs typeface="Arial" panose="020B0604020202020204" pitchFamily="34" charset="0"/>
              </a:rPr>
              <a:t>cò</a:t>
            </a:r>
            <a:r>
              <a:rPr lang="en-US" sz="4800" b="1" dirty="0" smtClean="0">
                <a:latin typeface="Arial" panose="020B0604020202020204" pitchFamily="34" charset="0"/>
                <a:cs typeface="Arial" panose="020B0604020202020204" pitchFamily="34" charset="0"/>
              </a:rPr>
              <a:t> qua </a:t>
            </a:r>
            <a:r>
              <a:rPr lang="en-US" sz="4800" b="1" dirty="0" err="1" smtClean="0">
                <a:latin typeface="Arial" panose="020B0604020202020204" pitchFamily="34" charset="0"/>
                <a:cs typeface="Arial" panose="020B0604020202020204" pitchFamily="34" charset="0"/>
              </a:rPr>
              <a:t>lời</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ru</a:t>
            </a:r>
            <a:r>
              <a:rPr lang="en-US" sz="4800" b="1" dirty="0" smtClean="0">
                <a:latin typeface="Arial" panose="020B0604020202020204" pitchFamily="34" charset="0"/>
                <a:cs typeface="Arial" panose="020B0604020202020204" pitchFamily="34" charset="0"/>
              </a:rPr>
              <a:t> thời </a:t>
            </a:r>
            <a:r>
              <a:rPr lang="en-US" sz="4800" b="1" dirty="0" err="1" smtClean="0">
                <a:latin typeface="Arial" panose="020B0604020202020204" pitchFamily="34" charset="0"/>
                <a:cs typeface="Arial" panose="020B0604020202020204" pitchFamily="34" charset="0"/>
              </a:rPr>
              <a:t>thơ</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ấu</a:t>
            </a:r>
            <a:r>
              <a:rPr lang="en-US" sz="4800" b="1" dirty="0" smtClean="0">
                <a:latin typeface="Arial" panose="020B0604020202020204" pitchFamily="34" charset="0"/>
                <a:cs typeface="Arial" panose="020B0604020202020204" pitchFamily="34" charset="0"/>
              </a:rPr>
              <a:t> của mẹ </a:t>
            </a:r>
            <a:endParaRPr lang="en-US" sz="4800" b="1" dirty="0">
              <a:latin typeface="Arial" panose="020B0604020202020204" pitchFamily="34" charset="0"/>
              <a:cs typeface="Arial" panose="020B0604020202020204" pitchFamily="34" charset="0"/>
            </a:endParaRPr>
          </a:p>
        </p:txBody>
      </p:sp>
      <p:sp>
        <p:nvSpPr>
          <p:cNvPr id="4" name="Rectangle 3"/>
          <p:cNvSpPr/>
          <p:nvPr/>
        </p:nvSpPr>
        <p:spPr>
          <a:xfrm>
            <a:off x="7123755" y="3204897"/>
            <a:ext cx="9644171" cy="5262979"/>
          </a:xfrm>
          <a:prstGeom prst="rect">
            <a:avLst/>
          </a:prstGeom>
        </p:spPr>
        <p:txBody>
          <a:bodyPr wrap="square">
            <a:spAutoFit/>
          </a:bodyPr>
          <a:lstStyle/>
          <a:p>
            <a:pPr marL="571500" indent="-571500" algn="just">
              <a:lnSpc>
                <a:spcPct val="150000"/>
              </a:lnSpc>
              <a:spcBef>
                <a:spcPct val="50000"/>
              </a:spcBef>
              <a:buFontTx/>
              <a:buChar char="-"/>
            </a:pPr>
            <a:r>
              <a:rPr lang="en-US" altLang="en-US" sz="4200" b="1" dirty="0" smtClean="0">
                <a:latin typeface="Arial" panose="020B0604020202020204" pitchFamily="34" charset="0"/>
                <a:cs typeface="Arial" panose="020B0604020202020204" pitchFamily="34" charset="0"/>
              </a:rPr>
              <a:t>N</a:t>
            </a:r>
            <a:r>
              <a:rPr lang="vi-VN" altLang="en-US" sz="4200" b="1" dirty="0" smtClean="0">
                <a:latin typeface="Arial" panose="020B0604020202020204" pitchFamily="34" charset="0"/>
                <a:cs typeface="Arial" panose="020B0604020202020204" pitchFamily="34" charset="0"/>
              </a:rPr>
              <a:t>ghệ thuật</a:t>
            </a:r>
            <a:r>
              <a:rPr lang="en-US" altLang="en-US" sz="4200" b="1" dirty="0" smtClean="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điệp</a:t>
            </a:r>
            <a:r>
              <a:rPr lang="en-US" altLang="en-US" sz="4200" dirty="0">
                <a:latin typeface="Arial" panose="020B0604020202020204" pitchFamily="34" charset="0"/>
                <a:cs typeface="Arial" panose="020B0604020202020204" pitchFamily="34" charset="0"/>
              </a:rPr>
              <a:t> từ, </a:t>
            </a:r>
            <a:r>
              <a:rPr lang="en-US" altLang="en-US" sz="4200" dirty="0" err="1">
                <a:latin typeface="Arial" panose="020B0604020202020204" pitchFamily="34" charset="0"/>
                <a:cs typeface="Arial" panose="020B0604020202020204" pitchFamily="34" charset="0"/>
              </a:rPr>
              <a:t>điệp</a:t>
            </a:r>
            <a:r>
              <a:rPr lang="en-US" altLang="en-US" sz="4200" dirty="0">
                <a:latin typeface="Arial" panose="020B0604020202020204" pitchFamily="34" charset="0"/>
                <a:cs typeface="Arial" panose="020B0604020202020204" pitchFamily="34" charset="0"/>
              </a:rPr>
              <a:t> kiểu </a:t>
            </a:r>
            <a:r>
              <a:rPr lang="en-US" altLang="en-US" sz="4200" dirty="0" err="1">
                <a:latin typeface="Arial" panose="020B0604020202020204" pitchFamily="34" charset="0"/>
                <a:cs typeface="Arial" panose="020B0604020202020204" pitchFamily="34" charset="0"/>
              </a:rPr>
              <a:t>câu,giọng</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thơ</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thiết</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tha</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nhẹ</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nhàng</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êm</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ái</a:t>
            </a:r>
            <a:r>
              <a:rPr lang="en-US" altLang="en-US" sz="4200" dirty="0" smtClean="0">
                <a:latin typeface="Arial" panose="020B0604020202020204" pitchFamily="34" charset="0"/>
                <a:cs typeface="Arial" panose="020B0604020202020204" pitchFamily="34" charset="0"/>
              </a:rPr>
              <a:t>.</a:t>
            </a:r>
            <a:endParaRPr lang="vi-VN" altLang="en-US" sz="4200" dirty="0" smtClean="0">
              <a:latin typeface="Arial" panose="020B0604020202020204" pitchFamily="34" charset="0"/>
              <a:cs typeface="Arial" panose="020B0604020202020204" pitchFamily="34" charset="0"/>
            </a:endParaRPr>
          </a:p>
          <a:p>
            <a:pPr marL="571500" indent="-571500" algn="just">
              <a:lnSpc>
                <a:spcPct val="150000"/>
              </a:lnSpc>
              <a:spcBef>
                <a:spcPct val="50000"/>
              </a:spcBef>
              <a:buFont typeface="Symbol" panose="05050102010706020507" pitchFamily="18" charset="2"/>
              <a:buChar char="Þ"/>
            </a:pPr>
            <a:r>
              <a:rPr lang="vi-VN" altLang="en-US" sz="4200" dirty="0" smtClean="0">
                <a:cs typeface="Arial" panose="020B0604020202020204" pitchFamily="34" charset="0"/>
              </a:rPr>
              <a:t>Tình </a:t>
            </a:r>
            <a:r>
              <a:rPr lang="vi-VN" altLang="en-US" sz="4200" dirty="0">
                <a:cs typeface="Arial" panose="020B0604020202020204" pitchFamily="34" charset="0"/>
              </a:rPr>
              <a:t>mẹ thiết tha, luôn vỗ về, giữ yên giấc ngủ và bồi đắp tâm hồn trẻ </a:t>
            </a:r>
            <a:r>
              <a:rPr lang="vi-VN" altLang="en-US" sz="4200" dirty="0" smtClean="0">
                <a:cs typeface="Arial" panose="020B0604020202020204" pitchFamily="34" charset="0"/>
              </a:rPr>
              <a:t>thơ</a:t>
            </a:r>
            <a:r>
              <a:rPr lang="vi-VN" altLang="en-US" sz="4200" dirty="0">
                <a:cs typeface="Arial" panose="020B0604020202020204" pitchFamily="34" charset="0"/>
              </a:rPr>
              <a:t>.</a:t>
            </a:r>
          </a:p>
        </p:txBody>
      </p:sp>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43000" y="3366978"/>
            <a:ext cx="6479898" cy="5181600"/>
          </a:xfrm>
          <a:prstGeom prst="rect">
            <a:avLst/>
          </a:prstGeom>
        </p:spPr>
      </p:pic>
    </p:spTree>
    <p:extLst>
      <p:ext uri="{BB962C8B-B14F-4D97-AF65-F5344CB8AC3E}">
        <p14:creationId xmlns:p14="http://schemas.microsoft.com/office/powerpoint/2010/main" val="208201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grpSp>
        <p:nvGrpSpPr>
          <p:cNvPr id="11" name="Group 11"/>
          <p:cNvGrpSpPr/>
          <p:nvPr/>
        </p:nvGrpSpPr>
        <p:grpSpPr>
          <a:xfrm>
            <a:off x="762000" y="1064824"/>
            <a:ext cx="16840200" cy="8879276"/>
            <a:chOff x="0" y="0"/>
            <a:chExt cx="3586774" cy="1541318"/>
          </a:xfrm>
        </p:grpSpPr>
        <p:sp>
          <p:nvSpPr>
            <p:cNvPr id="12" name="Freeform 12"/>
            <p:cNvSpPr/>
            <p:nvPr/>
          </p:nvSpPr>
          <p:spPr>
            <a:xfrm>
              <a:off x="10160" y="16510"/>
              <a:ext cx="3563914" cy="1513378"/>
            </a:xfrm>
            <a:custGeom>
              <a:avLst/>
              <a:gdLst/>
              <a:ahLst/>
              <a:cxnLst/>
              <a:rect l="l" t="t" r="r" b="b"/>
              <a:pathLst>
                <a:path w="3563914" h="1513378">
                  <a:moveTo>
                    <a:pt x="3563914" y="1513378"/>
                  </a:moveTo>
                  <a:lnTo>
                    <a:pt x="0" y="1505758"/>
                  </a:lnTo>
                  <a:lnTo>
                    <a:pt x="0" y="538106"/>
                  </a:lnTo>
                  <a:lnTo>
                    <a:pt x="17780" y="19050"/>
                  </a:lnTo>
                  <a:lnTo>
                    <a:pt x="1775097" y="0"/>
                  </a:lnTo>
                  <a:lnTo>
                    <a:pt x="3544864" y="5080"/>
                  </a:lnTo>
                  <a:close/>
                </a:path>
              </a:pathLst>
            </a:custGeom>
            <a:solidFill>
              <a:srgbClr val="FFFFFF"/>
            </a:solidFill>
          </p:spPr>
        </p:sp>
        <p:sp>
          <p:nvSpPr>
            <p:cNvPr id="13" name="Freeform 13"/>
            <p:cNvSpPr/>
            <p:nvPr/>
          </p:nvSpPr>
          <p:spPr>
            <a:xfrm>
              <a:off x="-3810" y="0"/>
              <a:ext cx="3593125" cy="1540048"/>
            </a:xfrm>
            <a:custGeom>
              <a:avLst/>
              <a:gdLst/>
              <a:ahLst/>
              <a:cxnLst/>
              <a:rect l="l" t="t" r="r" b="b"/>
              <a:pathLst>
                <a:path w="3593125" h="1540048">
                  <a:moveTo>
                    <a:pt x="3558834" y="21590"/>
                  </a:moveTo>
                  <a:cubicBezTo>
                    <a:pt x="3560105" y="34290"/>
                    <a:pt x="3560105" y="44450"/>
                    <a:pt x="3561375" y="54610"/>
                  </a:cubicBezTo>
                  <a:cubicBezTo>
                    <a:pt x="3563914" y="86220"/>
                    <a:pt x="3565184" y="117899"/>
                    <a:pt x="3567725" y="148447"/>
                  </a:cubicBezTo>
                  <a:cubicBezTo>
                    <a:pt x="3567725" y="192571"/>
                    <a:pt x="3580425" y="1062610"/>
                    <a:pt x="3586775" y="1106735"/>
                  </a:cubicBezTo>
                  <a:cubicBezTo>
                    <a:pt x="3593125" y="1173487"/>
                    <a:pt x="3589314" y="1241370"/>
                    <a:pt x="3589314" y="1308122"/>
                  </a:cubicBezTo>
                  <a:cubicBezTo>
                    <a:pt x="3589314" y="1366954"/>
                    <a:pt x="3590584" y="1421261"/>
                    <a:pt x="3591855" y="1479088"/>
                  </a:cubicBezTo>
                  <a:cubicBezTo>
                    <a:pt x="3591855" y="1500678"/>
                    <a:pt x="3591855" y="1514648"/>
                    <a:pt x="3591855" y="1538778"/>
                  </a:cubicBezTo>
                  <a:cubicBezTo>
                    <a:pt x="3568994" y="1538778"/>
                    <a:pt x="3548675" y="1540048"/>
                    <a:pt x="3522261" y="1538778"/>
                  </a:cubicBezTo>
                  <a:cubicBezTo>
                    <a:pt x="3342870" y="1533698"/>
                    <a:pt x="3160719" y="1540048"/>
                    <a:pt x="2981328" y="1534968"/>
                  </a:cubicBezTo>
                  <a:cubicBezTo>
                    <a:pt x="2873693" y="1531158"/>
                    <a:pt x="2768818" y="1533698"/>
                    <a:pt x="2661184" y="1531158"/>
                  </a:cubicBezTo>
                  <a:cubicBezTo>
                    <a:pt x="2611506" y="1529888"/>
                    <a:pt x="2561829" y="1528618"/>
                    <a:pt x="2512151" y="1527348"/>
                  </a:cubicBezTo>
                  <a:cubicBezTo>
                    <a:pt x="2481793" y="1527348"/>
                    <a:pt x="2454194" y="1528618"/>
                    <a:pt x="2423836" y="1528618"/>
                  </a:cubicBezTo>
                  <a:cubicBezTo>
                    <a:pt x="2346559" y="1527348"/>
                    <a:pt x="2134050" y="1528618"/>
                    <a:pt x="2056774" y="1527348"/>
                  </a:cubicBezTo>
                  <a:cubicBezTo>
                    <a:pt x="2001576" y="1526078"/>
                    <a:pt x="897631" y="1534968"/>
                    <a:pt x="842434" y="1533698"/>
                  </a:cubicBezTo>
                  <a:cubicBezTo>
                    <a:pt x="828634" y="1533698"/>
                    <a:pt x="812075" y="1534968"/>
                    <a:pt x="798276" y="1534968"/>
                  </a:cubicBezTo>
                  <a:cubicBezTo>
                    <a:pt x="765158" y="1534968"/>
                    <a:pt x="734799" y="1536238"/>
                    <a:pt x="701681" y="1536238"/>
                  </a:cubicBezTo>
                  <a:cubicBezTo>
                    <a:pt x="618885" y="1536238"/>
                    <a:pt x="538849" y="1534968"/>
                    <a:pt x="456053" y="1533698"/>
                  </a:cubicBezTo>
                  <a:cubicBezTo>
                    <a:pt x="406375" y="1532428"/>
                    <a:pt x="356698" y="1531158"/>
                    <a:pt x="309780" y="1529888"/>
                  </a:cubicBezTo>
                  <a:cubicBezTo>
                    <a:pt x="221465" y="1528618"/>
                    <a:pt x="133149" y="1527348"/>
                    <a:pt x="48260" y="1527348"/>
                  </a:cubicBezTo>
                  <a:cubicBezTo>
                    <a:pt x="38100" y="1527348"/>
                    <a:pt x="29210" y="1527348"/>
                    <a:pt x="19050" y="1526078"/>
                  </a:cubicBezTo>
                  <a:cubicBezTo>
                    <a:pt x="10160" y="1524808"/>
                    <a:pt x="5080" y="1518458"/>
                    <a:pt x="7620" y="1509568"/>
                  </a:cubicBezTo>
                  <a:cubicBezTo>
                    <a:pt x="16510" y="1477831"/>
                    <a:pt x="12700" y="1449546"/>
                    <a:pt x="11430" y="1420130"/>
                  </a:cubicBezTo>
                  <a:cubicBezTo>
                    <a:pt x="10160" y="1360166"/>
                    <a:pt x="6350" y="1301334"/>
                    <a:pt x="7620" y="1241370"/>
                  </a:cubicBezTo>
                  <a:cubicBezTo>
                    <a:pt x="5080" y="1166698"/>
                    <a:pt x="0" y="242352"/>
                    <a:pt x="7620" y="166549"/>
                  </a:cubicBezTo>
                  <a:cubicBezTo>
                    <a:pt x="8890" y="151841"/>
                    <a:pt x="7620" y="136002"/>
                    <a:pt x="8890" y="121293"/>
                  </a:cubicBezTo>
                  <a:cubicBezTo>
                    <a:pt x="10160" y="97534"/>
                    <a:pt x="12700" y="71512"/>
                    <a:pt x="13970" y="44450"/>
                  </a:cubicBezTo>
                  <a:cubicBezTo>
                    <a:pt x="13970" y="41910"/>
                    <a:pt x="15240" y="39370"/>
                    <a:pt x="16510" y="38100"/>
                  </a:cubicBezTo>
                  <a:cubicBezTo>
                    <a:pt x="38100" y="35560"/>
                    <a:pt x="64152" y="30480"/>
                    <a:pt x="108310" y="29210"/>
                  </a:cubicBezTo>
                  <a:cubicBezTo>
                    <a:pt x="182827" y="25400"/>
                    <a:pt x="257343" y="22860"/>
                    <a:pt x="334619" y="20320"/>
                  </a:cubicBezTo>
                  <a:cubicBezTo>
                    <a:pt x="387056" y="17780"/>
                    <a:pt x="439494" y="16510"/>
                    <a:pt x="489171" y="13970"/>
                  </a:cubicBezTo>
                  <a:cubicBezTo>
                    <a:pt x="538849" y="11430"/>
                    <a:pt x="591286" y="8890"/>
                    <a:pt x="640964" y="8890"/>
                  </a:cubicBezTo>
                  <a:cubicBezTo>
                    <a:pt x="696161" y="7620"/>
                    <a:pt x="751358" y="10160"/>
                    <a:pt x="806556" y="8890"/>
                  </a:cubicBezTo>
                  <a:cubicBezTo>
                    <a:pt x="875552" y="8890"/>
                    <a:pt x="2125770" y="6350"/>
                    <a:pt x="2194767" y="5080"/>
                  </a:cubicBezTo>
                  <a:cubicBezTo>
                    <a:pt x="2261004" y="3810"/>
                    <a:pt x="2327240" y="2540"/>
                    <a:pt x="2396237" y="2540"/>
                  </a:cubicBezTo>
                  <a:cubicBezTo>
                    <a:pt x="2509391" y="1270"/>
                    <a:pt x="2619786" y="0"/>
                    <a:pt x="2732940" y="0"/>
                  </a:cubicBezTo>
                  <a:cubicBezTo>
                    <a:pt x="2779858" y="0"/>
                    <a:pt x="2829535" y="2540"/>
                    <a:pt x="2876453" y="2540"/>
                  </a:cubicBezTo>
                  <a:cubicBezTo>
                    <a:pt x="3006167" y="3810"/>
                    <a:pt x="3138640" y="5080"/>
                    <a:pt x="3268354" y="7620"/>
                  </a:cubicBezTo>
                  <a:cubicBezTo>
                    <a:pt x="3337350" y="8890"/>
                    <a:pt x="3406347" y="12700"/>
                    <a:pt x="3475343" y="16510"/>
                  </a:cubicBezTo>
                  <a:cubicBezTo>
                    <a:pt x="3491903" y="16510"/>
                    <a:pt x="3508462" y="16510"/>
                    <a:pt x="3522261" y="16510"/>
                  </a:cubicBezTo>
                  <a:cubicBezTo>
                    <a:pt x="3539784" y="17780"/>
                    <a:pt x="3548674" y="20320"/>
                    <a:pt x="3558834" y="21590"/>
                  </a:cubicBezTo>
                  <a:close/>
                  <a:moveTo>
                    <a:pt x="3568994" y="1522268"/>
                  </a:moveTo>
                  <a:cubicBezTo>
                    <a:pt x="3570264" y="1505758"/>
                    <a:pt x="3571534" y="1493058"/>
                    <a:pt x="3571534" y="1480358"/>
                  </a:cubicBezTo>
                  <a:cubicBezTo>
                    <a:pt x="3570264" y="1415604"/>
                    <a:pt x="3568994" y="1355641"/>
                    <a:pt x="3568994" y="1291151"/>
                  </a:cubicBezTo>
                  <a:cubicBezTo>
                    <a:pt x="3568994" y="1261735"/>
                    <a:pt x="3571534" y="1232319"/>
                    <a:pt x="3570264" y="1202903"/>
                  </a:cubicBezTo>
                  <a:cubicBezTo>
                    <a:pt x="3570264" y="1175749"/>
                    <a:pt x="3568994" y="1147465"/>
                    <a:pt x="3567725" y="1120311"/>
                  </a:cubicBezTo>
                  <a:cubicBezTo>
                    <a:pt x="3562644" y="1078450"/>
                    <a:pt x="3551214" y="211805"/>
                    <a:pt x="3551214" y="169943"/>
                  </a:cubicBezTo>
                  <a:cubicBezTo>
                    <a:pt x="3548675" y="134870"/>
                    <a:pt x="3546134" y="98666"/>
                    <a:pt x="3543594" y="63500"/>
                  </a:cubicBezTo>
                  <a:cubicBezTo>
                    <a:pt x="3542325" y="44450"/>
                    <a:pt x="3541055" y="43180"/>
                    <a:pt x="3513981" y="41910"/>
                  </a:cubicBezTo>
                  <a:cubicBezTo>
                    <a:pt x="3505702" y="41910"/>
                    <a:pt x="3500182" y="41910"/>
                    <a:pt x="3491903" y="40640"/>
                  </a:cubicBezTo>
                  <a:cubicBezTo>
                    <a:pt x="3422906" y="36830"/>
                    <a:pt x="3351149" y="31750"/>
                    <a:pt x="3282153" y="30480"/>
                  </a:cubicBezTo>
                  <a:cubicBezTo>
                    <a:pt x="3113801" y="26670"/>
                    <a:pt x="2942690" y="25400"/>
                    <a:pt x="2774338" y="22860"/>
                  </a:cubicBezTo>
                  <a:cubicBezTo>
                    <a:pt x="2749499" y="22860"/>
                    <a:pt x="2721901" y="22860"/>
                    <a:pt x="2697062" y="22860"/>
                  </a:cubicBezTo>
                  <a:cubicBezTo>
                    <a:pt x="2655664" y="22860"/>
                    <a:pt x="2614266" y="22860"/>
                    <a:pt x="2575628" y="22860"/>
                  </a:cubicBezTo>
                  <a:cubicBezTo>
                    <a:pt x="2487312" y="22860"/>
                    <a:pt x="2398997" y="22860"/>
                    <a:pt x="2313441" y="24130"/>
                  </a:cubicBezTo>
                  <a:cubicBezTo>
                    <a:pt x="2238925" y="25400"/>
                    <a:pt x="983187" y="29210"/>
                    <a:pt x="908671" y="29210"/>
                  </a:cubicBezTo>
                  <a:cubicBezTo>
                    <a:pt x="787237" y="29210"/>
                    <a:pt x="665803" y="26670"/>
                    <a:pt x="544369" y="33020"/>
                  </a:cubicBezTo>
                  <a:cubicBezTo>
                    <a:pt x="480892" y="36830"/>
                    <a:pt x="420175" y="36830"/>
                    <a:pt x="359458" y="38100"/>
                  </a:cubicBezTo>
                  <a:cubicBezTo>
                    <a:pt x="254583" y="41910"/>
                    <a:pt x="149708" y="45720"/>
                    <a:pt x="49530" y="50800"/>
                  </a:cubicBezTo>
                  <a:cubicBezTo>
                    <a:pt x="36830" y="50800"/>
                    <a:pt x="34290" y="53340"/>
                    <a:pt x="33020" y="68118"/>
                  </a:cubicBezTo>
                  <a:cubicBezTo>
                    <a:pt x="31750" y="88483"/>
                    <a:pt x="31750" y="108848"/>
                    <a:pt x="30480" y="129213"/>
                  </a:cubicBezTo>
                  <a:cubicBezTo>
                    <a:pt x="29210" y="163155"/>
                    <a:pt x="26670" y="195965"/>
                    <a:pt x="25400" y="229907"/>
                  </a:cubicBezTo>
                  <a:cubicBezTo>
                    <a:pt x="20320" y="266111"/>
                    <a:pt x="26670" y="1150859"/>
                    <a:pt x="29210" y="1187063"/>
                  </a:cubicBezTo>
                  <a:cubicBezTo>
                    <a:pt x="29210" y="1225531"/>
                    <a:pt x="29210" y="1265129"/>
                    <a:pt x="30480" y="1303596"/>
                  </a:cubicBezTo>
                  <a:cubicBezTo>
                    <a:pt x="30480" y="1331881"/>
                    <a:pt x="33020" y="1360166"/>
                    <a:pt x="33020" y="1388451"/>
                  </a:cubicBezTo>
                  <a:cubicBezTo>
                    <a:pt x="33020" y="1418998"/>
                    <a:pt x="33020" y="1449546"/>
                    <a:pt x="31750" y="1480358"/>
                  </a:cubicBezTo>
                  <a:cubicBezTo>
                    <a:pt x="31750" y="1484168"/>
                    <a:pt x="31750" y="1486708"/>
                    <a:pt x="31750" y="1490518"/>
                  </a:cubicBezTo>
                  <a:cubicBezTo>
                    <a:pt x="31750" y="1500678"/>
                    <a:pt x="35560" y="1504488"/>
                    <a:pt x="44450" y="1504488"/>
                  </a:cubicBezTo>
                  <a:cubicBezTo>
                    <a:pt x="69672" y="1504488"/>
                    <a:pt x="108310" y="1505758"/>
                    <a:pt x="144188" y="1505758"/>
                  </a:cubicBezTo>
                  <a:cubicBezTo>
                    <a:pt x="196626" y="1505758"/>
                    <a:pt x="251823" y="1503218"/>
                    <a:pt x="304261" y="1505758"/>
                  </a:cubicBezTo>
                  <a:cubicBezTo>
                    <a:pt x="389816" y="1509568"/>
                    <a:pt x="475372" y="1512108"/>
                    <a:pt x="560928" y="1510838"/>
                  </a:cubicBezTo>
                  <a:cubicBezTo>
                    <a:pt x="616125" y="1509568"/>
                    <a:pt x="668562" y="1512108"/>
                    <a:pt x="723760" y="1512108"/>
                  </a:cubicBezTo>
                  <a:cubicBezTo>
                    <a:pt x="803796" y="1512108"/>
                    <a:pt x="883832" y="1510838"/>
                    <a:pt x="963868" y="1512108"/>
                  </a:cubicBezTo>
                  <a:cubicBezTo>
                    <a:pt x="1082542" y="1513378"/>
                    <a:pt x="2385197" y="1503218"/>
                    <a:pt x="2506631" y="1505758"/>
                  </a:cubicBezTo>
                  <a:cubicBezTo>
                    <a:pt x="2559069" y="1507028"/>
                    <a:pt x="2611506" y="1508298"/>
                    <a:pt x="2661184" y="1508298"/>
                  </a:cubicBezTo>
                  <a:cubicBezTo>
                    <a:pt x="2752259" y="1510838"/>
                    <a:pt x="2840575" y="1507028"/>
                    <a:pt x="2931650" y="1510838"/>
                  </a:cubicBezTo>
                  <a:cubicBezTo>
                    <a:pt x="3006167" y="1513378"/>
                    <a:pt x="3080683" y="1513378"/>
                    <a:pt x="3155199" y="1515918"/>
                  </a:cubicBezTo>
                  <a:cubicBezTo>
                    <a:pt x="3265594" y="1519728"/>
                    <a:pt x="3375988" y="1522268"/>
                    <a:pt x="3486383" y="1523538"/>
                  </a:cubicBezTo>
                  <a:cubicBezTo>
                    <a:pt x="3527781" y="1523538"/>
                    <a:pt x="3548674" y="1522268"/>
                    <a:pt x="3568994" y="1522268"/>
                  </a:cubicBezTo>
                  <a:close/>
                </a:path>
              </a:pathLst>
            </a:custGeom>
            <a:solidFill>
              <a:srgbClr val="FFFFFF"/>
            </a:solidFill>
          </p:spPr>
        </p:sp>
      </p:grpSp>
      <p:pic>
        <p:nvPicPr>
          <p:cNvPr id="15"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143000" y="409023"/>
            <a:ext cx="1070390" cy="1311351"/>
          </a:xfrm>
          <a:prstGeom prst="rect">
            <a:avLst/>
          </a:prstGeom>
        </p:spPr>
      </p:pic>
      <p:pic>
        <p:nvPicPr>
          <p:cNvPr id="17"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15697200" y="442932"/>
            <a:ext cx="1070726" cy="1311351"/>
          </a:xfrm>
          <a:prstGeom prst="rect">
            <a:avLst/>
          </a:prstGeom>
        </p:spPr>
      </p:pic>
      <p:sp>
        <p:nvSpPr>
          <p:cNvPr id="3" name="TextBox 2"/>
          <p:cNvSpPr txBox="1"/>
          <p:nvPr/>
        </p:nvSpPr>
        <p:spPr>
          <a:xfrm>
            <a:off x="1850978" y="1747807"/>
            <a:ext cx="15557464" cy="784830"/>
          </a:xfrm>
          <a:prstGeom prst="rect">
            <a:avLst/>
          </a:prstGeom>
          <a:noFill/>
        </p:spPr>
        <p:txBody>
          <a:bodyPr wrap="none" rtlCol="0">
            <a:spAutoFit/>
          </a:bodyPr>
          <a:lstStyle/>
          <a:p>
            <a:r>
              <a:rPr lang="vi-VN" sz="4500" b="1" dirty="0" smtClean="0">
                <a:latin typeface="Arial" panose="020B0604020202020204" pitchFamily="34" charset="0"/>
                <a:cs typeface="Arial" panose="020B0604020202020204" pitchFamily="34" charset="0"/>
              </a:rPr>
              <a:t>2. Hình ảnh con cò và lời ru qua từng chặng đường đời </a:t>
            </a:r>
            <a:endParaRPr lang="en-US" sz="4500" b="1" dirty="0">
              <a:latin typeface="Arial" panose="020B0604020202020204" pitchFamily="34" charset="0"/>
              <a:cs typeface="Arial" panose="020B0604020202020204" pitchFamily="34" charset="0"/>
            </a:endParaRPr>
          </a:p>
        </p:txBody>
      </p:sp>
      <p:sp>
        <p:nvSpPr>
          <p:cNvPr id="5" name="Rounded Rectangular Callout 4"/>
          <p:cNvSpPr/>
          <p:nvPr/>
        </p:nvSpPr>
        <p:spPr>
          <a:xfrm>
            <a:off x="4954963" y="2988691"/>
            <a:ext cx="11277600" cy="2438400"/>
          </a:xfrm>
          <a:prstGeom prst="wedgeRoundRectCallout">
            <a:avLst>
              <a:gd name="adj1" fmla="val -45702"/>
              <a:gd name="adj2" fmla="val 66679"/>
              <a:gd name="adj3" fmla="val 16667"/>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en-US" sz="3800" b="1" i="1" dirty="0" err="1">
                <a:solidFill>
                  <a:srgbClr val="FF0000"/>
                </a:solidFill>
                <a:latin typeface="Arial" panose="020B0604020202020204" pitchFamily="34" charset="0"/>
                <a:cs typeface="Arial" panose="020B0604020202020204" pitchFamily="34" charset="0"/>
              </a:rPr>
              <a:t>Hình</a:t>
            </a:r>
            <a:r>
              <a:rPr lang="en-US" altLang="en-US" sz="3800" b="1" i="1" dirty="0">
                <a:solidFill>
                  <a:srgbClr val="FF0000"/>
                </a:solidFill>
                <a:latin typeface="Arial" panose="020B0604020202020204" pitchFamily="34" charset="0"/>
                <a:cs typeface="Arial" panose="020B0604020202020204" pitchFamily="34" charset="0"/>
              </a:rPr>
              <a:t> ảnh con </a:t>
            </a:r>
            <a:r>
              <a:rPr lang="en-US" altLang="en-US" sz="3800" b="1" i="1" dirty="0" err="1">
                <a:solidFill>
                  <a:srgbClr val="FF0000"/>
                </a:solidFill>
                <a:latin typeface="Arial" panose="020B0604020202020204" pitchFamily="34" charset="0"/>
                <a:cs typeface="Arial" panose="020B0604020202020204" pitchFamily="34" charset="0"/>
              </a:rPr>
              <a:t>cò</a:t>
            </a:r>
            <a:r>
              <a:rPr lang="en-US" altLang="en-US" sz="3800" b="1" i="1" dirty="0">
                <a:solidFill>
                  <a:srgbClr val="FF0000"/>
                </a:solidFill>
                <a:latin typeface="Arial" panose="020B0604020202020204" pitchFamily="34" charset="0"/>
                <a:cs typeface="Arial" panose="020B0604020202020204" pitchFamily="34" charset="0"/>
              </a:rPr>
              <a:t> </a:t>
            </a:r>
            <a:r>
              <a:rPr lang="en-US" altLang="en-US" sz="3800" b="1" i="1" dirty="0" err="1">
                <a:solidFill>
                  <a:srgbClr val="FF0000"/>
                </a:solidFill>
                <a:latin typeface="Arial" panose="020B0604020202020204" pitchFamily="34" charset="0"/>
                <a:cs typeface="Arial" panose="020B0604020202020204" pitchFamily="34" charset="0"/>
              </a:rPr>
              <a:t>theo</a:t>
            </a:r>
            <a:r>
              <a:rPr lang="en-US" altLang="en-US" sz="3800" b="1" i="1" dirty="0">
                <a:solidFill>
                  <a:srgbClr val="FF0000"/>
                </a:solidFill>
                <a:latin typeface="Arial" panose="020B0604020202020204" pitchFamily="34" charset="0"/>
                <a:cs typeface="Arial" panose="020B0604020202020204" pitchFamily="34" charset="0"/>
              </a:rPr>
              <a:t> </a:t>
            </a:r>
            <a:r>
              <a:rPr lang="en-US" altLang="en-US" sz="3800" b="1" i="1" dirty="0" err="1">
                <a:solidFill>
                  <a:srgbClr val="FF0000"/>
                </a:solidFill>
                <a:latin typeface="Arial" panose="020B0604020202020204" pitchFamily="34" charset="0"/>
                <a:cs typeface="Arial" panose="020B0604020202020204" pitchFamily="34" charset="0"/>
              </a:rPr>
              <a:t>cùng</a:t>
            </a:r>
            <a:r>
              <a:rPr lang="en-US" altLang="en-US" sz="3800" b="1" i="1" dirty="0">
                <a:solidFill>
                  <a:srgbClr val="FF0000"/>
                </a:solidFill>
                <a:latin typeface="Arial" panose="020B0604020202020204" pitchFamily="34" charset="0"/>
                <a:cs typeface="Arial" panose="020B0604020202020204" pitchFamily="34" charset="0"/>
              </a:rPr>
              <a:t> con </a:t>
            </a:r>
            <a:r>
              <a:rPr lang="en-US" altLang="en-US" sz="3800" b="1" i="1" dirty="0" smtClean="0">
                <a:solidFill>
                  <a:srgbClr val="FF0000"/>
                </a:solidFill>
                <a:latin typeface="Arial" panose="020B0604020202020204" pitchFamily="34" charset="0"/>
                <a:cs typeface="Arial" panose="020B0604020202020204" pitchFamily="34" charset="0"/>
              </a:rPr>
              <a:t>trên</a:t>
            </a:r>
            <a:r>
              <a:rPr lang="vi-VN" altLang="en-US" sz="3800" b="1" i="1" dirty="0" smtClean="0">
                <a:solidFill>
                  <a:srgbClr val="FF0000"/>
                </a:solidFill>
                <a:latin typeface="Arial" panose="020B0604020202020204" pitchFamily="34" charset="0"/>
                <a:cs typeface="Arial" panose="020B0604020202020204" pitchFamily="34" charset="0"/>
              </a:rPr>
              <a:t> </a:t>
            </a:r>
            <a:r>
              <a:rPr lang="en-US" altLang="en-US" sz="3800" b="1" i="1" dirty="0" err="1" smtClean="0">
                <a:solidFill>
                  <a:srgbClr val="FF0000"/>
                </a:solidFill>
                <a:latin typeface="Arial" panose="020B0604020202020204" pitchFamily="34" charset="0"/>
                <a:cs typeface="Arial" panose="020B0604020202020204" pitchFamily="34" charset="0"/>
              </a:rPr>
              <a:t>mọi</a:t>
            </a:r>
            <a:r>
              <a:rPr lang="en-US" altLang="en-US" sz="3800" b="1" i="1" dirty="0" smtClean="0">
                <a:solidFill>
                  <a:srgbClr val="FF0000"/>
                </a:solidFill>
                <a:latin typeface="Arial" panose="020B0604020202020204" pitchFamily="34" charset="0"/>
                <a:cs typeface="Arial" panose="020B0604020202020204" pitchFamily="34" charset="0"/>
              </a:rPr>
              <a:t> </a:t>
            </a:r>
            <a:r>
              <a:rPr lang="en-US" altLang="en-US" sz="3800" b="1" i="1" dirty="0" err="1">
                <a:solidFill>
                  <a:srgbClr val="FF0000"/>
                </a:solidFill>
                <a:latin typeface="Arial" panose="020B0604020202020204" pitchFamily="34" charset="0"/>
                <a:cs typeface="Arial" panose="020B0604020202020204" pitchFamily="34" charset="0"/>
              </a:rPr>
              <a:t>chặng</a:t>
            </a:r>
            <a:r>
              <a:rPr lang="en-US" altLang="en-US" sz="3800" b="1" i="1" dirty="0">
                <a:solidFill>
                  <a:srgbClr val="FF0000"/>
                </a:solidFill>
                <a:latin typeface="Arial" panose="020B0604020202020204" pitchFamily="34" charset="0"/>
                <a:cs typeface="Arial" panose="020B0604020202020204" pitchFamily="34" charset="0"/>
              </a:rPr>
              <a:t> đường </a:t>
            </a:r>
            <a:r>
              <a:rPr lang="en-US" altLang="en-US" sz="3800" b="1" i="1" dirty="0" err="1">
                <a:solidFill>
                  <a:srgbClr val="FF0000"/>
                </a:solidFill>
                <a:latin typeface="Arial" panose="020B0604020202020204" pitchFamily="34" charset="0"/>
                <a:cs typeface="Arial" panose="020B0604020202020204" pitchFamily="34" charset="0"/>
              </a:rPr>
              <a:t>đời</a:t>
            </a:r>
            <a:r>
              <a:rPr lang="en-US" altLang="en-US" sz="3800" b="1" i="1" dirty="0">
                <a:solidFill>
                  <a:srgbClr val="FF0000"/>
                </a:solidFill>
                <a:latin typeface="Arial" panose="020B0604020202020204" pitchFamily="34" charset="0"/>
                <a:cs typeface="Arial" panose="020B0604020202020204" pitchFamily="34" charset="0"/>
              </a:rPr>
              <a:t>. </a:t>
            </a:r>
            <a:r>
              <a:rPr lang="en-US" altLang="en-US" sz="3800" b="1" i="1" dirty="0" err="1">
                <a:solidFill>
                  <a:srgbClr val="FF0000"/>
                </a:solidFill>
                <a:latin typeface="Arial" panose="020B0604020202020204" pitchFamily="34" charset="0"/>
                <a:cs typeface="Arial" panose="020B0604020202020204" pitchFamily="34" charset="0"/>
              </a:rPr>
              <a:t>Đó</a:t>
            </a:r>
            <a:r>
              <a:rPr lang="en-US" altLang="en-US" sz="3800" b="1" i="1" dirty="0">
                <a:solidFill>
                  <a:srgbClr val="FF0000"/>
                </a:solidFill>
                <a:latin typeface="Arial" panose="020B0604020202020204" pitchFamily="34" charset="0"/>
                <a:cs typeface="Arial" panose="020B0604020202020204" pitchFamily="34" charset="0"/>
              </a:rPr>
              <a:t> là </a:t>
            </a:r>
            <a:r>
              <a:rPr lang="en-US" altLang="en-US" sz="3800" b="1" i="1" dirty="0" err="1">
                <a:solidFill>
                  <a:srgbClr val="FF0000"/>
                </a:solidFill>
                <a:latin typeface="Arial" panose="020B0604020202020204" pitchFamily="34" charset="0"/>
                <a:cs typeface="Arial" panose="020B0604020202020204" pitchFamily="34" charset="0"/>
              </a:rPr>
              <a:t>những</a:t>
            </a:r>
            <a:r>
              <a:rPr lang="en-US" altLang="en-US" sz="3800" b="1" i="1" dirty="0">
                <a:solidFill>
                  <a:srgbClr val="FF0000"/>
                </a:solidFill>
                <a:latin typeface="Arial" panose="020B0604020202020204" pitchFamily="34" charset="0"/>
                <a:cs typeface="Arial" panose="020B0604020202020204" pitchFamily="34" charset="0"/>
              </a:rPr>
              <a:t> </a:t>
            </a:r>
            <a:r>
              <a:rPr lang="en-US" altLang="en-US" sz="3800" b="1" i="1" dirty="0" err="1" smtClean="0">
                <a:solidFill>
                  <a:srgbClr val="FF0000"/>
                </a:solidFill>
                <a:latin typeface="Arial" panose="020B0604020202020204" pitchFamily="34" charset="0"/>
                <a:cs typeface="Arial" panose="020B0604020202020204" pitchFamily="34" charset="0"/>
              </a:rPr>
              <a:t>chặng</a:t>
            </a:r>
            <a:r>
              <a:rPr lang="en-US" altLang="en-US" sz="3800" b="1" i="1" dirty="0" smtClean="0">
                <a:solidFill>
                  <a:srgbClr val="FF0000"/>
                </a:solidFill>
                <a:latin typeface="Arial" panose="020B0604020202020204" pitchFamily="34" charset="0"/>
                <a:cs typeface="Arial" panose="020B0604020202020204" pitchFamily="34" charset="0"/>
              </a:rPr>
              <a:t> </a:t>
            </a:r>
            <a:r>
              <a:rPr lang="en-US" altLang="en-US" sz="3800" b="1" i="1" dirty="0">
                <a:solidFill>
                  <a:srgbClr val="FF0000"/>
                </a:solidFill>
                <a:latin typeface="Arial" panose="020B0604020202020204" pitchFamily="34" charset="0"/>
                <a:cs typeface="Arial" panose="020B0604020202020204" pitchFamily="34" charset="0"/>
              </a:rPr>
              <a:t>đường nào?</a:t>
            </a:r>
          </a:p>
        </p:txBody>
      </p:sp>
      <p:pic>
        <p:nvPicPr>
          <p:cNvPr id="14" name="Picture 7" descr="Ảnh062"/>
          <p:cNvPicPr>
            <a:picLocks noChangeAspect="1" noChangeArrowheads="1"/>
          </p:cNvPicPr>
          <p:nvPr/>
        </p:nvPicPr>
        <p:blipFill rotWithShape="1">
          <a:blip r:embed="rId15">
            <a:extLst>
              <a:ext uri="{28A0092B-C50C-407E-A947-70E740481C1C}">
                <a14:useLocalDpi xmlns:a14="http://schemas.microsoft.com/office/drawing/2010/main" val="0"/>
              </a:ext>
            </a:extLst>
          </a:blip>
          <a:srcRect l="5000"/>
          <a:stretch/>
        </p:blipFill>
        <p:spPr bwMode="auto">
          <a:xfrm>
            <a:off x="1375394" y="6047666"/>
            <a:ext cx="5482606" cy="317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 Diagonal Corner Rectangle 5"/>
          <p:cNvSpPr/>
          <p:nvPr/>
        </p:nvSpPr>
        <p:spPr>
          <a:xfrm>
            <a:off x="9296400" y="6204926"/>
            <a:ext cx="6936163" cy="2932498"/>
          </a:xfrm>
          <a:prstGeom prst="round2DiagRect">
            <a:avLst/>
          </a:prstGeom>
          <a:solidFill>
            <a:schemeClr val="accent2">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Wingdings" panose="05000000000000000000" pitchFamily="2" charset="2"/>
              <a:buChar char="q"/>
            </a:pPr>
            <a:r>
              <a:rPr lang="en-US" altLang="en-US" sz="3800" dirty="0" smtClean="0">
                <a:solidFill>
                  <a:schemeClr val="tx1"/>
                </a:solidFill>
                <a:latin typeface="Arial" panose="020B0604020202020204" pitchFamily="34" charset="0"/>
                <a:cs typeface="Arial" panose="020B0604020202020204" pitchFamily="34" charset="0"/>
              </a:rPr>
              <a:t>Lúc </a:t>
            </a:r>
            <a:r>
              <a:rPr lang="en-US" altLang="en-US" sz="3800" dirty="0" err="1">
                <a:solidFill>
                  <a:schemeClr val="tx1"/>
                </a:solidFill>
                <a:latin typeface="Arial" panose="020B0604020202020204" pitchFamily="34" charset="0"/>
                <a:cs typeface="Arial" panose="020B0604020202020204" pitchFamily="34" charset="0"/>
              </a:rPr>
              <a:t>ấu</a:t>
            </a:r>
            <a:r>
              <a:rPr lang="en-US" altLang="en-US" sz="3800" dirty="0">
                <a:solidFill>
                  <a:schemeClr val="tx1"/>
                </a:solidFill>
                <a:latin typeface="Arial" panose="020B0604020202020204" pitchFamily="34" charset="0"/>
                <a:cs typeface="Arial" panose="020B0604020202020204" pitchFamily="34" charset="0"/>
              </a:rPr>
              <a:t> </a:t>
            </a:r>
            <a:r>
              <a:rPr lang="en-US" altLang="en-US" sz="3800" dirty="0" err="1">
                <a:solidFill>
                  <a:schemeClr val="tx1"/>
                </a:solidFill>
                <a:latin typeface="Arial" panose="020B0604020202020204" pitchFamily="34" charset="0"/>
                <a:cs typeface="Arial" panose="020B0604020202020204" pitchFamily="34" charset="0"/>
              </a:rPr>
              <a:t>thơ</a:t>
            </a:r>
            <a:r>
              <a:rPr lang="en-US" altLang="en-US" sz="3800" dirty="0">
                <a:solidFill>
                  <a:schemeClr val="tx1"/>
                </a:solidFill>
                <a:latin typeface="Arial" panose="020B0604020202020204" pitchFamily="34" charset="0"/>
                <a:cs typeface="Arial" panose="020B0604020202020204" pitchFamily="34" charset="0"/>
              </a:rPr>
              <a:t> trong </a:t>
            </a:r>
            <a:r>
              <a:rPr lang="en-US" altLang="en-US" sz="3800" dirty="0" err="1" smtClean="0">
                <a:solidFill>
                  <a:schemeClr val="tx1"/>
                </a:solidFill>
                <a:latin typeface="Arial" panose="020B0604020202020204" pitchFamily="34" charset="0"/>
                <a:cs typeface="Arial" panose="020B0604020202020204" pitchFamily="34" charset="0"/>
              </a:rPr>
              <a:t>nôi</a:t>
            </a:r>
            <a:r>
              <a:rPr lang="vi-VN" altLang="en-US" sz="3800" dirty="0" smtClean="0">
                <a:solidFill>
                  <a:schemeClr val="tx1"/>
                </a:solidFill>
                <a:latin typeface="Arial" panose="020B0604020202020204" pitchFamily="34" charset="0"/>
                <a:cs typeface="Arial" panose="020B0604020202020204" pitchFamily="34" charset="0"/>
              </a:rPr>
              <a:t>.</a:t>
            </a:r>
            <a:endParaRPr lang="en-US" altLang="en-US" sz="3800" dirty="0">
              <a:solidFill>
                <a:schemeClr val="tx1"/>
              </a:solidFill>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q"/>
            </a:pPr>
            <a:r>
              <a:rPr lang="en-US" altLang="en-US" sz="3800" dirty="0" smtClean="0">
                <a:solidFill>
                  <a:schemeClr val="tx1"/>
                </a:solidFill>
                <a:latin typeface="Arial" panose="020B0604020202020204" pitchFamily="34" charset="0"/>
                <a:cs typeface="Arial" panose="020B0604020202020204" pitchFamily="34" charset="0"/>
              </a:rPr>
              <a:t>Khi </a:t>
            </a:r>
            <a:r>
              <a:rPr lang="en-US" altLang="en-US" sz="3800" dirty="0">
                <a:solidFill>
                  <a:schemeClr val="tx1"/>
                </a:solidFill>
                <a:latin typeface="Arial" panose="020B0604020202020204" pitchFamily="34" charset="0"/>
                <a:cs typeface="Arial" panose="020B0604020202020204" pitchFamily="34" charset="0"/>
              </a:rPr>
              <a:t>con đến </a:t>
            </a:r>
            <a:r>
              <a:rPr lang="en-US" altLang="en-US" sz="3800" dirty="0" smtClean="0">
                <a:solidFill>
                  <a:schemeClr val="tx1"/>
                </a:solidFill>
                <a:latin typeface="Arial" panose="020B0604020202020204" pitchFamily="34" charset="0"/>
                <a:cs typeface="Arial" panose="020B0604020202020204" pitchFamily="34" charset="0"/>
              </a:rPr>
              <a:t>trường</a:t>
            </a:r>
            <a:r>
              <a:rPr lang="vi-VN" altLang="en-US" sz="3800" dirty="0" smtClean="0">
                <a:solidFill>
                  <a:schemeClr val="tx1"/>
                </a:solidFill>
                <a:latin typeface="Arial" panose="020B0604020202020204" pitchFamily="34" charset="0"/>
                <a:cs typeface="Arial" panose="020B0604020202020204" pitchFamily="34" charset="0"/>
              </a:rPr>
              <a:t>.</a:t>
            </a:r>
            <a:endParaRPr lang="en-US" altLang="en-US" sz="3800" dirty="0">
              <a:solidFill>
                <a:schemeClr val="tx1"/>
              </a:solidFill>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q"/>
            </a:pPr>
            <a:r>
              <a:rPr lang="en-US" altLang="en-US" sz="3800" dirty="0" smtClean="0">
                <a:solidFill>
                  <a:schemeClr val="tx1"/>
                </a:solidFill>
                <a:latin typeface="Arial" panose="020B0604020202020204" pitchFamily="34" charset="0"/>
                <a:cs typeface="Arial" panose="020B0604020202020204" pitchFamily="34" charset="0"/>
              </a:rPr>
              <a:t>Khi </a:t>
            </a:r>
            <a:r>
              <a:rPr lang="en-US" altLang="en-US" sz="3800" dirty="0">
                <a:solidFill>
                  <a:schemeClr val="tx1"/>
                </a:solidFill>
                <a:latin typeface="Arial" panose="020B0604020202020204" pitchFamily="34" charset="0"/>
                <a:cs typeface="Arial" panose="020B0604020202020204" pitchFamily="34" charset="0"/>
              </a:rPr>
              <a:t>con </a:t>
            </a:r>
            <a:r>
              <a:rPr lang="en-US" altLang="en-US" sz="3800" dirty="0" err="1">
                <a:solidFill>
                  <a:schemeClr val="tx1"/>
                </a:solidFill>
                <a:latin typeface="Arial" panose="020B0604020202020204" pitchFamily="34" charset="0"/>
                <a:cs typeface="Arial" panose="020B0604020202020204" pitchFamily="34" charset="0"/>
              </a:rPr>
              <a:t>trưởng</a:t>
            </a:r>
            <a:r>
              <a:rPr lang="en-US" altLang="en-US" sz="3800" dirty="0">
                <a:solidFill>
                  <a:schemeClr val="tx1"/>
                </a:solidFill>
                <a:latin typeface="Arial" panose="020B0604020202020204" pitchFamily="34" charset="0"/>
                <a:cs typeface="Arial" panose="020B0604020202020204" pitchFamily="34" charset="0"/>
              </a:rPr>
              <a:t> </a:t>
            </a:r>
            <a:r>
              <a:rPr lang="en-US" altLang="en-US" sz="3800" dirty="0" smtClean="0">
                <a:solidFill>
                  <a:schemeClr val="tx1"/>
                </a:solidFill>
                <a:latin typeface="Arial" panose="020B0604020202020204" pitchFamily="34" charset="0"/>
                <a:cs typeface="Arial" panose="020B0604020202020204" pitchFamily="34" charset="0"/>
              </a:rPr>
              <a:t>thành</a:t>
            </a:r>
            <a:r>
              <a:rPr lang="vi-VN" altLang="en-US" sz="3800" dirty="0" smtClean="0">
                <a:solidFill>
                  <a:schemeClr val="tx1"/>
                </a:solidFill>
                <a:latin typeface="Arial" panose="020B0604020202020204" pitchFamily="34" charset="0"/>
                <a:cs typeface="Arial" panose="020B0604020202020204" pitchFamily="34" charset="0"/>
              </a:rPr>
              <a:t>.</a:t>
            </a:r>
            <a:endParaRPr lang="en-US" sz="3800" dirty="0">
              <a:solidFill>
                <a:schemeClr val="tx1"/>
              </a:solidFill>
              <a:latin typeface="Arial" panose="020B0604020202020204" pitchFamily="34" charset="0"/>
              <a:cs typeface="Arial" panose="020B0604020202020204" pitchFamily="34" charset="0"/>
            </a:endParaRPr>
          </a:p>
        </p:txBody>
      </p:sp>
      <p:sp>
        <p:nvSpPr>
          <p:cNvPr id="7" name="Right Arrow 6"/>
          <p:cNvSpPr/>
          <p:nvPr/>
        </p:nvSpPr>
        <p:spPr>
          <a:xfrm>
            <a:off x="7781344" y="7429500"/>
            <a:ext cx="1143000" cy="838200"/>
          </a:xfrm>
          <a:prstGeom prst="rightArrow">
            <a:avLst/>
          </a:prstGeom>
          <a:solidFill>
            <a:schemeClr val="accent2">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17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randombar(horizontal)">
                                      <p:cBhvr>
                                        <p:cTn id="41" dur="500"/>
                                        <p:tgtEl>
                                          <p:spTgt spid="7"/>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randombar(horizontal)">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grpSp>
        <p:nvGrpSpPr>
          <p:cNvPr id="11" name="Group 11"/>
          <p:cNvGrpSpPr/>
          <p:nvPr/>
        </p:nvGrpSpPr>
        <p:grpSpPr>
          <a:xfrm>
            <a:off x="762000" y="1064824"/>
            <a:ext cx="16840200" cy="8879276"/>
            <a:chOff x="0" y="0"/>
            <a:chExt cx="3586774" cy="1541318"/>
          </a:xfrm>
        </p:grpSpPr>
        <p:sp>
          <p:nvSpPr>
            <p:cNvPr id="12" name="Freeform 12"/>
            <p:cNvSpPr/>
            <p:nvPr/>
          </p:nvSpPr>
          <p:spPr>
            <a:xfrm>
              <a:off x="10160" y="16510"/>
              <a:ext cx="3563914" cy="1513378"/>
            </a:xfrm>
            <a:custGeom>
              <a:avLst/>
              <a:gdLst/>
              <a:ahLst/>
              <a:cxnLst/>
              <a:rect l="l" t="t" r="r" b="b"/>
              <a:pathLst>
                <a:path w="3563914" h="1513378">
                  <a:moveTo>
                    <a:pt x="3563914" y="1513378"/>
                  </a:moveTo>
                  <a:lnTo>
                    <a:pt x="0" y="1505758"/>
                  </a:lnTo>
                  <a:lnTo>
                    <a:pt x="0" y="538106"/>
                  </a:lnTo>
                  <a:lnTo>
                    <a:pt x="17780" y="19050"/>
                  </a:lnTo>
                  <a:lnTo>
                    <a:pt x="1775097" y="0"/>
                  </a:lnTo>
                  <a:lnTo>
                    <a:pt x="3544864" y="5080"/>
                  </a:lnTo>
                  <a:close/>
                </a:path>
              </a:pathLst>
            </a:custGeom>
            <a:solidFill>
              <a:srgbClr val="FFFFFF"/>
            </a:solidFill>
          </p:spPr>
        </p:sp>
        <p:sp>
          <p:nvSpPr>
            <p:cNvPr id="13" name="Freeform 13"/>
            <p:cNvSpPr/>
            <p:nvPr/>
          </p:nvSpPr>
          <p:spPr>
            <a:xfrm>
              <a:off x="-3810" y="0"/>
              <a:ext cx="3593125" cy="1540048"/>
            </a:xfrm>
            <a:custGeom>
              <a:avLst/>
              <a:gdLst/>
              <a:ahLst/>
              <a:cxnLst/>
              <a:rect l="l" t="t" r="r" b="b"/>
              <a:pathLst>
                <a:path w="3593125" h="1540048">
                  <a:moveTo>
                    <a:pt x="3558834" y="21590"/>
                  </a:moveTo>
                  <a:cubicBezTo>
                    <a:pt x="3560105" y="34290"/>
                    <a:pt x="3560105" y="44450"/>
                    <a:pt x="3561375" y="54610"/>
                  </a:cubicBezTo>
                  <a:cubicBezTo>
                    <a:pt x="3563914" y="86220"/>
                    <a:pt x="3565184" y="117899"/>
                    <a:pt x="3567725" y="148447"/>
                  </a:cubicBezTo>
                  <a:cubicBezTo>
                    <a:pt x="3567725" y="192571"/>
                    <a:pt x="3580425" y="1062610"/>
                    <a:pt x="3586775" y="1106735"/>
                  </a:cubicBezTo>
                  <a:cubicBezTo>
                    <a:pt x="3593125" y="1173487"/>
                    <a:pt x="3589314" y="1241370"/>
                    <a:pt x="3589314" y="1308122"/>
                  </a:cubicBezTo>
                  <a:cubicBezTo>
                    <a:pt x="3589314" y="1366954"/>
                    <a:pt x="3590584" y="1421261"/>
                    <a:pt x="3591855" y="1479088"/>
                  </a:cubicBezTo>
                  <a:cubicBezTo>
                    <a:pt x="3591855" y="1500678"/>
                    <a:pt x="3591855" y="1514648"/>
                    <a:pt x="3591855" y="1538778"/>
                  </a:cubicBezTo>
                  <a:cubicBezTo>
                    <a:pt x="3568994" y="1538778"/>
                    <a:pt x="3548675" y="1540048"/>
                    <a:pt x="3522261" y="1538778"/>
                  </a:cubicBezTo>
                  <a:cubicBezTo>
                    <a:pt x="3342870" y="1533698"/>
                    <a:pt x="3160719" y="1540048"/>
                    <a:pt x="2981328" y="1534968"/>
                  </a:cubicBezTo>
                  <a:cubicBezTo>
                    <a:pt x="2873693" y="1531158"/>
                    <a:pt x="2768818" y="1533698"/>
                    <a:pt x="2661184" y="1531158"/>
                  </a:cubicBezTo>
                  <a:cubicBezTo>
                    <a:pt x="2611506" y="1529888"/>
                    <a:pt x="2561829" y="1528618"/>
                    <a:pt x="2512151" y="1527348"/>
                  </a:cubicBezTo>
                  <a:cubicBezTo>
                    <a:pt x="2481793" y="1527348"/>
                    <a:pt x="2454194" y="1528618"/>
                    <a:pt x="2423836" y="1528618"/>
                  </a:cubicBezTo>
                  <a:cubicBezTo>
                    <a:pt x="2346559" y="1527348"/>
                    <a:pt x="2134050" y="1528618"/>
                    <a:pt x="2056774" y="1527348"/>
                  </a:cubicBezTo>
                  <a:cubicBezTo>
                    <a:pt x="2001576" y="1526078"/>
                    <a:pt x="897631" y="1534968"/>
                    <a:pt x="842434" y="1533698"/>
                  </a:cubicBezTo>
                  <a:cubicBezTo>
                    <a:pt x="828634" y="1533698"/>
                    <a:pt x="812075" y="1534968"/>
                    <a:pt x="798276" y="1534968"/>
                  </a:cubicBezTo>
                  <a:cubicBezTo>
                    <a:pt x="765158" y="1534968"/>
                    <a:pt x="734799" y="1536238"/>
                    <a:pt x="701681" y="1536238"/>
                  </a:cubicBezTo>
                  <a:cubicBezTo>
                    <a:pt x="618885" y="1536238"/>
                    <a:pt x="538849" y="1534968"/>
                    <a:pt x="456053" y="1533698"/>
                  </a:cubicBezTo>
                  <a:cubicBezTo>
                    <a:pt x="406375" y="1532428"/>
                    <a:pt x="356698" y="1531158"/>
                    <a:pt x="309780" y="1529888"/>
                  </a:cubicBezTo>
                  <a:cubicBezTo>
                    <a:pt x="221465" y="1528618"/>
                    <a:pt x="133149" y="1527348"/>
                    <a:pt x="48260" y="1527348"/>
                  </a:cubicBezTo>
                  <a:cubicBezTo>
                    <a:pt x="38100" y="1527348"/>
                    <a:pt x="29210" y="1527348"/>
                    <a:pt x="19050" y="1526078"/>
                  </a:cubicBezTo>
                  <a:cubicBezTo>
                    <a:pt x="10160" y="1524808"/>
                    <a:pt x="5080" y="1518458"/>
                    <a:pt x="7620" y="1509568"/>
                  </a:cubicBezTo>
                  <a:cubicBezTo>
                    <a:pt x="16510" y="1477831"/>
                    <a:pt x="12700" y="1449546"/>
                    <a:pt x="11430" y="1420130"/>
                  </a:cubicBezTo>
                  <a:cubicBezTo>
                    <a:pt x="10160" y="1360166"/>
                    <a:pt x="6350" y="1301334"/>
                    <a:pt x="7620" y="1241370"/>
                  </a:cubicBezTo>
                  <a:cubicBezTo>
                    <a:pt x="5080" y="1166698"/>
                    <a:pt x="0" y="242352"/>
                    <a:pt x="7620" y="166549"/>
                  </a:cubicBezTo>
                  <a:cubicBezTo>
                    <a:pt x="8890" y="151841"/>
                    <a:pt x="7620" y="136002"/>
                    <a:pt x="8890" y="121293"/>
                  </a:cubicBezTo>
                  <a:cubicBezTo>
                    <a:pt x="10160" y="97534"/>
                    <a:pt x="12700" y="71512"/>
                    <a:pt x="13970" y="44450"/>
                  </a:cubicBezTo>
                  <a:cubicBezTo>
                    <a:pt x="13970" y="41910"/>
                    <a:pt x="15240" y="39370"/>
                    <a:pt x="16510" y="38100"/>
                  </a:cubicBezTo>
                  <a:cubicBezTo>
                    <a:pt x="38100" y="35560"/>
                    <a:pt x="64152" y="30480"/>
                    <a:pt x="108310" y="29210"/>
                  </a:cubicBezTo>
                  <a:cubicBezTo>
                    <a:pt x="182827" y="25400"/>
                    <a:pt x="257343" y="22860"/>
                    <a:pt x="334619" y="20320"/>
                  </a:cubicBezTo>
                  <a:cubicBezTo>
                    <a:pt x="387056" y="17780"/>
                    <a:pt x="439494" y="16510"/>
                    <a:pt x="489171" y="13970"/>
                  </a:cubicBezTo>
                  <a:cubicBezTo>
                    <a:pt x="538849" y="11430"/>
                    <a:pt x="591286" y="8890"/>
                    <a:pt x="640964" y="8890"/>
                  </a:cubicBezTo>
                  <a:cubicBezTo>
                    <a:pt x="696161" y="7620"/>
                    <a:pt x="751358" y="10160"/>
                    <a:pt x="806556" y="8890"/>
                  </a:cubicBezTo>
                  <a:cubicBezTo>
                    <a:pt x="875552" y="8890"/>
                    <a:pt x="2125770" y="6350"/>
                    <a:pt x="2194767" y="5080"/>
                  </a:cubicBezTo>
                  <a:cubicBezTo>
                    <a:pt x="2261004" y="3810"/>
                    <a:pt x="2327240" y="2540"/>
                    <a:pt x="2396237" y="2540"/>
                  </a:cubicBezTo>
                  <a:cubicBezTo>
                    <a:pt x="2509391" y="1270"/>
                    <a:pt x="2619786" y="0"/>
                    <a:pt x="2732940" y="0"/>
                  </a:cubicBezTo>
                  <a:cubicBezTo>
                    <a:pt x="2779858" y="0"/>
                    <a:pt x="2829535" y="2540"/>
                    <a:pt x="2876453" y="2540"/>
                  </a:cubicBezTo>
                  <a:cubicBezTo>
                    <a:pt x="3006167" y="3810"/>
                    <a:pt x="3138640" y="5080"/>
                    <a:pt x="3268354" y="7620"/>
                  </a:cubicBezTo>
                  <a:cubicBezTo>
                    <a:pt x="3337350" y="8890"/>
                    <a:pt x="3406347" y="12700"/>
                    <a:pt x="3475343" y="16510"/>
                  </a:cubicBezTo>
                  <a:cubicBezTo>
                    <a:pt x="3491903" y="16510"/>
                    <a:pt x="3508462" y="16510"/>
                    <a:pt x="3522261" y="16510"/>
                  </a:cubicBezTo>
                  <a:cubicBezTo>
                    <a:pt x="3539784" y="17780"/>
                    <a:pt x="3548674" y="20320"/>
                    <a:pt x="3558834" y="21590"/>
                  </a:cubicBezTo>
                  <a:close/>
                  <a:moveTo>
                    <a:pt x="3568994" y="1522268"/>
                  </a:moveTo>
                  <a:cubicBezTo>
                    <a:pt x="3570264" y="1505758"/>
                    <a:pt x="3571534" y="1493058"/>
                    <a:pt x="3571534" y="1480358"/>
                  </a:cubicBezTo>
                  <a:cubicBezTo>
                    <a:pt x="3570264" y="1415604"/>
                    <a:pt x="3568994" y="1355641"/>
                    <a:pt x="3568994" y="1291151"/>
                  </a:cubicBezTo>
                  <a:cubicBezTo>
                    <a:pt x="3568994" y="1261735"/>
                    <a:pt x="3571534" y="1232319"/>
                    <a:pt x="3570264" y="1202903"/>
                  </a:cubicBezTo>
                  <a:cubicBezTo>
                    <a:pt x="3570264" y="1175749"/>
                    <a:pt x="3568994" y="1147465"/>
                    <a:pt x="3567725" y="1120311"/>
                  </a:cubicBezTo>
                  <a:cubicBezTo>
                    <a:pt x="3562644" y="1078450"/>
                    <a:pt x="3551214" y="211805"/>
                    <a:pt x="3551214" y="169943"/>
                  </a:cubicBezTo>
                  <a:cubicBezTo>
                    <a:pt x="3548675" y="134870"/>
                    <a:pt x="3546134" y="98666"/>
                    <a:pt x="3543594" y="63500"/>
                  </a:cubicBezTo>
                  <a:cubicBezTo>
                    <a:pt x="3542325" y="44450"/>
                    <a:pt x="3541055" y="43180"/>
                    <a:pt x="3513981" y="41910"/>
                  </a:cubicBezTo>
                  <a:cubicBezTo>
                    <a:pt x="3505702" y="41910"/>
                    <a:pt x="3500182" y="41910"/>
                    <a:pt x="3491903" y="40640"/>
                  </a:cubicBezTo>
                  <a:cubicBezTo>
                    <a:pt x="3422906" y="36830"/>
                    <a:pt x="3351149" y="31750"/>
                    <a:pt x="3282153" y="30480"/>
                  </a:cubicBezTo>
                  <a:cubicBezTo>
                    <a:pt x="3113801" y="26670"/>
                    <a:pt x="2942690" y="25400"/>
                    <a:pt x="2774338" y="22860"/>
                  </a:cubicBezTo>
                  <a:cubicBezTo>
                    <a:pt x="2749499" y="22860"/>
                    <a:pt x="2721901" y="22860"/>
                    <a:pt x="2697062" y="22860"/>
                  </a:cubicBezTo>
                  <a:cubicBezTo>
                    <a:pt x="2655664" y="22860"/>
                    <a:pt x="2614266" y="22860"/>
                    <a:pt x="2575628" y="22860"/>
                  </a:cubicBezTo>
                  <a:cubicBezTo>
                    <a:pt x="2487312" y="22860"/>
                    <a:pt x="2398997" y="22860"/>
                    <a:pt x="2313441" y="24130"/>
                  </a:cubicBezTo>
                  <a:cubicBezTo>
                    <a:pt x="2238925" y="25400"/>
                    <a:pt x="983187" y="29210"/>
                    <a:pt x="908671" y="29210"/>
                  </a:cubicBezTo>
                  <a:cubicBezTo>
                    <a:pt x="787237" y="29210"/>
                    <a:pt x="665803" y="26670"/>
                    <a:pt x="544369" y="33020"/>
                  </a:cubicBezTo>
                  <a:cubicBezTo>
                    <a:pt x="480892" y="36830"/>
                    <a:pt x="420175" y="36830"/>
                    <a:pt x="359458" y="38100"/>
                  </a:cubicBezTo>
                  <a:cubicBezTo>
                    <a:pt x="254583" y="41910"/>
                    <a:pt x="149708" y="45720"/>
                    <a:pt x="49530" y="50800"/>
                  </a:cubicBezTo>
                  <a:cubicBezTo>
                    <a:pt x="36830" y="50800"/>
                    <a:pt x="34290" y="53340"/>
                    <a:pt x="33020" y="68118"/>
                  </a:cubicBezTo>
                  <a:cubicBezTo>
                    <a:pt x="31750" y="88483"/>
                    <a:pt x="31750" y="108848"/>
                    <a:pt x="30480" y="129213"/>
                  </a:cubicBezTo>
                  <a:cubicBezTo>
                    <a:pt x="29210" y="163155"/>
                    <a:pt x="26670" y="195965"/>
                    <a:pt x="25400" y="229907"/>
                  </a:cubicBezTo>
                  <a:cubicBezTo>
                    <a:pt x="20320" y="266111"/>
                    <a:pt x="26670" y="1150859"/>
                    <a:pt x="29210" y="1187063"/>
                  </a:cubicBezTo>
                  <a:cubicBezTo>
                    <a:pt x="29210" y="1225531"/>
                    <a:pt x="29210" y="1265129"/>
                    <a:pt x="30480" y="1303596"/>
                  </a:cubicBezTo>
                  <a:cubicBezTo>
                    <a:pt x="30480" y="1331881"/>
                    <a:pt x="33020" y="1360166"/>
                    <a:pt x="33020" y="1388451"/>
                  </a:cubicBezTo>
                  <a:cubicBezTo>
                    <a:pt x="33020" y="1418998"/>
                    <a:pt x="33020" y="1449546"/>
                    <a:pt x="31750" y="1480358"/>
                  </a:cubicBezTo>
                  <a:cubicBezTo>
                    <a:pt x="31750" y="1484168"/>
                    <a:pt x="31750" y="1486708"/>
                    <a:pt x="31750" y="1490518"/>
                  </a:cubicBezTo>
                  <a:cubicBezTo>
                    <a:pt x="31750" y="1500678"/>
                    <a:pt x="35560" y="1504488"/>
                    <a:pt x="44450" y="1504488"/>
                  </a:cubicBezTo>
                  <a:cubicBezTo>
                    <a:pt x="69672" y="1504488"/>
                    <a:pt x="108310" y="1505758"/>
                    <a:pt x="144188" y="1505758"/>
                  </a:cubicBezTo>
                  <a:cubicBezTo>
                    <a:pt x="196626" y="1505758"/>
                    <a:pt x="251823" y="1503218"/>
                    <a:pt x="304261" y="1505758"/>
                  </a:cubicBezTo>
                  <a:cubicBezTo>
                    <a:pt x="389816" y="1509568"/>
                    <a:pt x="475372" y="1512108"/>
                    <a:pt x="560928" y="1510838"/>
                  </a:cubicBezTo>
                  <a:cubicBezTo>
                    <a:pt x="616125" y="1509568"/>
                    <a:pt x="668562" y="1512108"/>
                    <a:pt x="723760" y="1512108"/>
                  </a:cubicBezTo>
                  <a:cubicBezTo>
                    <a:pt x="803796" y="1512108"/>
                    <a:pt x="883832" y="1510838"/>
                    <a:pt x="963868" y="1512108"/>
                  </a:cubicBezTo>
                  <a:cubicBezTo>
                    <a:pt x="1082542" y="1513378"/>
                    <a:pt x="2385197" y="1503218"/>
                    <a:pt x="2506631" y="1505758"/>
                  </a:cubicBezTo>
                  <a:cubicBezTo>
                    <a:pt x="2559069" y="1507028"/>
                    <a:pt x="2611506" y="1508298"/>
                    <a:pt x="2661184" y="1508298"/>
                  </a:cubicBezTo>
                  <a:cubicBezTo>
                    <a:pt x="2752259" y="1510838"/>
                    <a:pt x="2840575" y="1507028"/>
                    <a:pt x="2931650" y="1510838"/>
                  </a:cubicBezTo>
                  <a:cubicBezTo>
                    <a:pt x="3006167" y="1513378"/>
                    <a:pt x="3080683" y="1513378"/>
                    <a:pt x="3155199" y="1515918"/>
                  </a:cubicBezTo>
                  <a:cubicBezTo>
                    <a:pt x="3265594" y="1519728"/>
                    <a:pt x="3375988" y="1522268"/>
                    <a:pt x="3486383" y="1523538"/>
                  </a:cubicBezTo>
                  <a:cubicBezTo>
                    <a:pt x="3527781" y="1523538"/>
                    <a:pt x="3548674" y="1522268"/>
                    <a:pt x="3568994" y="1522268"/>
                  </a:cubicBezTo>
                  <a:close/>
                </a:path>
              </a:pathLst>
            </a:custGeom>
            <a:solidFill>
              <a:srgbClr val="FFFFFF"/>
            </a:solidFill>
          </p:spPr>
        </p:sp>
      </p:grpSp>
      <p:pic>
        <p:nvPicPr>
          <p:cNvPr id="15"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143000" y="409023"/>
            <a:ext cx="1070390" cy="1311351"/>
          </a:xfrm>
          <a:prstGeom prst="rect">
            <a:avLst/>
          </a:prstGeom>
        </p:spPr>
      </p:pic>
      <p:pic>
        <p:nvPicPr>
          <p:cNvPr id="17"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15697200" y="442932"/>
            <a:ext cx="1070726" cy="1311351"/>
          </a:xfrm>
          <a:prstGeom prst="rect">
            <a:avLst/>
          </a:prstGeom>
        </p:spPr>
      </p:pic>
      <p:sp>
        <p:nvSpPr>
          <p:cNvPr id="3" name="TextBox 2"/>
          <p:cNvSpPr txBox="1"/>
          <p:nvPr/>
        </p:nvSpPr>
        <p:spPr>
          <a:xfrm>
            <a:off x="1850978" y="1747807"/>
            <a:ext cx="15557464" cy="784830"/>
          </a:xfrm>
          <a:prstGeom prst="rect">
            <a:avLst/>
          </a:prstGeom>
          <a:noFill/>
        </p:spPr>
        <p:txBody>
          <a:bodyPr wrap="none" rtlCol="0">
            <a:spAutoFit/>
          </a:bodyPr>
          <a:lstStyle/>
          <a:p>
            <a:r>
              <a:rPr lang="vi-VN" sz="4500" b="1" dirty="0" smtClean="0">
                <a:latin typeface="Arial" panose="020B0604020202020204" pitchFamily="34" charset="0"/>
                <a:cs typeface="Arial" panose="020B0604020202020204" pitchFamily="34" charset="0"/>
              </a:rPr>
              <a:t>2. Hình ảnh con cò và lời ru qua từng chặng đường đời </a:t>
            </a:r>
            <a:endParaRPr lang="en-US" sz="4500" b="1" dirty="0">
              <a:latin typeface="Arial" panose="020B0604020202020204" pitchFamily="34" charset="0"/>
              <a:cs typeface="Arial" panose="020B0604020202020204" pitchFamily="34" charset="0"/>
            </a:endParaRPr>
          </a:p>
        </p:txBody>
      </p:sp>
      <p:sp>
        <p:nvSpPr>
          <p:cNvPr id="4" name="TextBox 3"/>
          <p:cNvSpPr txBox="1"/>
          <p:nvPr/>
        </p:nvSpPr>
        <p:spPr>
          <a:xfrm>
            <a:off x="6422819" y="2920653"/>
            <a:ext cx="5506636" cy="784830"/>
          </a:xfrm>
          <a:prstGeom prst="rect">
            <a:avLst/>
          </a:prstGeom>
          <a:noFill/>
        </p:spPr>
        <p:txBody>
          <a:bodyPr wrap="none" rtlCol="0">
            <a:spAutoFit/>
          </a:bodyPr>
          <a:lstStyle/>
          <a:p>
            <a:r>
              <a:rPr lang="vi-VN" sz="4500" b="1" dirty="0" smtClean="0">
                <a:solidFill>
                  <a:srgbClr val="FF0000"/>
                </a:solidFill>
              </a:rPr>
              <a:t>THẢO LUẬN NHÓM</a:t>
            </a:r>
            <a:endParaRPr lang="en-US" sz="4500" b="1" dirty="0">
              <a:solidFill>
                <a:srgbClr val="FF0000"/>
              </a:solidFill>
            </a:endParaRPr>
          </a:p>
        </p:txBody>
      </p:sp>
      <p:sp>
        <p:nvSpPr>
          <p:cNvPr id="8" name="Rectangle 7"/>
          <p:cNvSpPr/>
          <p:nvPr/>
        </p:nvSpPr>
        <p:spPr>
          <a:xfrm>
            <a:off x="1327537" y="3845480"/>
            <a:ext cx="15697200" cy="2031325"/>
          </a:xfrm>
          <a:prstGeom prst="rect">
            <a:avLst/>
          </a:prstGeom>
        </p:spPr>
        <p:txBody>
          <a:bodyPr wrap="square">
            <a:spAutoFit/>
          </a:bodyPr>
          <a:lstStyle/>
          <a:p>
            <a:pPr algn="just">
              <a:lnSpc>
                <a:spcPct val="150000"/>
              </a:lnSpc>
              <a:spcBef>
                <a:spcPct val="20000"/>
              </a:spcBef>
            </a:pPr>
            <a:r>
              <a:rPr lang="en-US" altLang="en-US" sz="4200" dirty="0" err="1">
                <a:latin typeface="Arial" panose="020B0604020202020204" pitchFamily="34" charset="0"/>
                <a:cs typeface="Arial" panose="020B0604020202020204" pitchFamily="34" charset="0"/>
              </a:rPr>
              <a:t>Tìm</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những</a:t>
            </a:r>
            <a:r>
              <a:rPr lang="en-US" altLang="en-US" sz="4200" dirty="0">
                <a:latin typeface="Arial" panose="020B0604020202020204" pitchFamily="34" charset="0"/>
                <a:cs typeface="Arial" panose="020B0604020202020204" pitchFamily="34" charset="0"/>
              </a:rPr>
              <a:t> câu </a:t>
            </a:r>
            <a:r>
              <a:rPr lang="en-US" altLang="en-US" sz="4200" dirty="0" err="1">
                <a:latin typeface="Arial" panose="020B0604020202020204" pitchFamily="34" charset="0"/>
                <a:cs typeface="Arial" panose="020B0604020202020204" pitchFamily="34" charset="0"/>
              </a:rPr>
              <a:t>thơ</a:t>
            </a:r>
            <a:r>
              <a:rPr lang="en-US" altLang="en-US" sz="4200" dirty="0">
                <a:latin typeface="Arial" panose="020B0604020202020204" pitchFamily="34" charset="0"/>
                <a:cs typeface="Arial" panose="020B0604020202020204" pitchFamily="34" charset="0"/>
              </a:rPr>
              <a:t> có </a:t>
            </a:r>
            <a:r>
              <a:rPr lang="en-US" altLang="en-US" sz="4200" dirty="0" err="1">
                <a:latin typeface="Arial" panose="020B0604020202020204" pitchFamily="34" charset="0"/>
                <a:cs typeface="Arial" panose="020B0604020202020204" pitchFamily="34" charset="0"/>
              </a:rPr>
              <a:t>hình</a:t>
            </a:r>
            <a:r>
              <a:rPr lang="en-US" altLang="en-US" sz="4200" dirty="0">
                <a:latin typeface="Arial" panose="020B0604020202020204" pitchFamily="34" charset="0"/>
                <a:cs typeface="Arial" panose="020B0604020202020204" pitchFamily="34" charset="0"/>
              </a:rPr>
              <a:t> ảnh con </a:t>
            </a:r>
            <a:r>
              <a:rPr lang="en-US" altLang="en-US" sz="4200" dirty="0" err="1">
                <a:latin typeface="Arial" panose="020B0604020202020204" pitchFamily="34" charset="0"/>
                <a:cs typeface="Arial" panose="020B0604020202020204" pitchFamily="34" charset="0"/>
              </a:rPr>
              <a:t>cò</a:t>
            </a:r>
            <a:r>
              <a:rPr lang="en-US" altLang="en-US" sz="4200" dirty="0">
                <a:latin typeface="Arial" panose="020B0604020202020204" pitchFamily="34" charset="0"/>
                <a:cs typeface="Arial" panose="020B0604020202020204" pitchFamily="34" charset="0"/>
              </a:rPr>
              <a:t> </a:t>
            </a:r>
            <a:r>
              <a:rPr lang="en-US" altLang="en-US" sz="4200" b="1" dirty="0">
                <a:solidFill>
                  <a:srgbClr val="FF0000"/>
                </a:solidFill>
                <a:latin typeface="Arial" panose="020B0604020202020204" pitchFamily="34" charset="0"/>
                <a:cs typeface="Arial" panose="020B0604020202020204" pitchFamily="34" charset="0"/>
              </a:rPr>
              <a:t>trong </a:t>
            </a:r>
            <a:r>
              <a:rPr lang="en-US" altLang="en-US" sz="4200" b="1" dirty="0" err="1">
                <a:solidFill>
                  <a:srgbClr val="FF0000"/>
                </a:solidFill>
                <a:latin typeface="Arial" panose="020B0604020202020204" pitchFamily="34" charset="0"/>
                <a:cs typeface="Arial" panose="020B0604020202020204" pitchFamily="34" charset="0"/>
              </a:rPr>
              <a:t>chặng</a:t>
            </a:r>
            <a:r>
              <a:rPr lang="en-US" altLang="en-US" sz="4200" b="1" dirty="0">
                <a:solidFill>
                  <a:srgbClr val="FF0000"/>
                </a:solidFill>
                <a:latin typeface="Arial" panose="020B0604020202020204" pitchFamily="34" charset="0"/>
                <a:cs typeface="Arial" panose="020B0604020202020204" pitchFamily="34" charset="0"/>
              </a:rPr>
              <a:t> đường </a:t>
            </a:r>
            <a:r>
              <a:rPr lang="en-US" altLang="en-US" sz="4200" b="1" dirty="0" err="1">
                <a:solidFill>
                  <a:srgbClr val="FF0000"/>
                </a:solidFill>
                <a:latin typeface="Arial" panose="020B0604020202020204" pitchFamily="34" charset="0"/>
                <a:cs typeface="Arial" panose="020B0604020202020204" pitchFamily="34" charset="0"/>
              </a:rPr>
              <a:t>đời</a:t>
            </a:r>
            <a:r>
              <a:rPr lang="en-US" altLang="en-US" sz="4200" dirty="0">
                <a:solidFill>
                  <a:srgbClr val="FF0000"/>
                </a:solidFill>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và</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nêu</a:t>
            </a:r>
            <a:r>
              <a:rPr lang="en-US" altLang="en-US" sz="4200" dirty="0">
                <a:latin typeface="Arial" panose="020B0604020202020204" pitchFamily="34" charset="0"/>
                <a:cs typeface="Arial" panose="020B0604020202020204" pitchFamily="34" charset="0"/>
              </a:rPr>
              <a:t> cảm </a:t>
            </a:r>
            <a:r>
              <a:rPr lang="en-US" altLang="en-US" sz="4200" dirty="0" err="1">
                <a:latin typeface="Arial" panose="020B0604020202020204" pitchFamily="34" charset="0"/>
                <a:cs typeface="Arial" panose="020B0604020202020204" pitchFamily="34" charset="0"/>
              </a:rPr>
              <a:t>nhận</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hình</a:t>
            </a:r>
            <a:r>
              <a:rPr lang="en-US" altLang="en-US" sz="4200" dirty="0">
                <a:latin typeface="Arial" panose="020B0604020202020204" pitchFamily="34" charset="0"/>
                <a:cs typeface="Arial" panose="020B0604020202020204" pitchFamily="34" charset="0"/>
              </a:rPr>
              <a:t> ảnh con </a:t>
            </a:r>
            <a:r>
              <a:rPr lang="en-US" altLang="en-US" sz="4200" dirty="0" err="1">
                <a:latin typeface="Arial" panose="020B0604020202020204" pitchFamily="34" charset="0"/>
                <a:cs typeface="Arial" panose="020B0604020202020204" pitchFamily="34" charset="0"/>
              </a:rPr>
              <a:t>cò</a:t>
            </a:r>
            <a:r>
              <a:rPr lang="en-US" altLang="en-US" sz="4200" dirty="0">
                <a:latin typeface="Arial" panose="020B0604020202020204" pitchFamily="34" charset="0"/>
                <a:cs typeface="Arial" panose="020B0604020202020204" pitchFamily="34" charset="0"/>
              </a:rPr>
              <a:t> trong </a:t>
            </a:r>
            <a:r>
              <a:rPr lang="en-US" altLang="en-US" sz="4200" dirty="0" err="1">
                <a:latin typeface="Arial" panose="020B0604020202020204" pitchFamily="34" charset="0"/>
                <a:cs typeface="Arial" panose="020B0604020202020204" pitchFamily="34" charset="0"/>
              </a:rPr>
              <a:t>chặng</a:t>
            </a:r>
            <a:r>
              <a:rPr lang="en-US" altLang="en-US" sz="4200" dirty="0">
                <a:latin typeface="Arial" panose="020B0604020202020204" pitchFamily="34" charset="0"/>
                <a:cs typeface="Arial" panose="020B0604020202020204" pitchFamily="34" charset="0"/>
              </a:rPr>
              <a:t> đường </a:t>
            </a:r>
            <a:r>
              <a:rPr lang="en-US" altLang="en-US" sz="4200" dirty="0" err="1">
                <a:latin typeface="Arial" panose="020B0604020202020204" pitchFamily="34" charset="0"/>
                <a:cs typeface="Arial" panose="020B0604020202020204" pitchFamily="34" charset="0"/>
              </a:rPr>
              <a:t>đời</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đó</a:t>
            </a:r>
            <a:r>
              <a:rPr lang="en-US" altLang="en-US" sz="4200" dirty="0">
                <a:latin typeface="Arial" panose="020B0604020202020204" pitchFamily="34" charset="0"/>
                <a:cs typeface="Arial" panose="020B0604020202020204" pitchFamily="34" charset="0"/>
              </a:rPr>
              <a:t>?</a:t>
            </a:r>
          </a:p>
        </p:txBody>
      </p:sp>
      <p:sp>
        <p:nvSpPr>
          <p:cNvPr id="9" name="Rectangle 8"/>
          <p:cNvSpPr/>
          <p:nvPr/>
        </p:nvSpPr>
        <p:spPr>
          <a:xfrm>
            <a:off x="4818408" y="5876805"/>
            <a:ext cx="9144000" cy="2881045"/>
          </a:xfrm>
          <a:prstGeom prst="rect">
            <a:avLst/>
          </a:prstGeom>
        </p:spPr>
        <p:txBody>
          <a:bodyPr>
            <a:spAutoFit/>
          </a:bodyPr>
          <a:lstStyle/>
          <a:p>
            <a:pPr marL="571500" indent="-571500">
              <a:lnSpc>
                <a:spcPct val="150000"/>
              </a:lnSpc>
              <a:buFont typeface="Wingdings" panose="05000000000000000000" pitchFamily="2" charset="2"/>
              <a:buChar char="§"/>
            </a:pPr>
            <a:r>
              <a:rPr lang="en-US" altLang="en-US" sz="4200" b="1" dirty="0" err="1" smtClean="0">
                <a:latin typeface="Arial" panose="020B0604020202020204" pitchFamily="34" charset="0"/>
                <a:cs typeface="Arial" panose="020B0604020202020204" pitchFamily="34" charset="0"/>
              </a:rPr>
              <a:t>Nhóm</a:t>
            </a:r>
            <a:r>
              <a:rPr lang="en-US" altLang="en-US" sz="4200" b="1" dirty="0" smtClean="0">
                <a:latin typeface="Arial" panose="020B0604020202020204" pitchFamily="34" charset="0"/>
                <a:cs typeface="Arial" panose="020B0604020202020204" pitchFamily="34" charset="0"/>
              </a:rPr>
              <a:t> </a:t>
            </a:r>
            <a:r>
              <a:rPr lang="en-US" altLang="en-US" sz="4200" b="1" dirty="0">
                <a:latin typeface="Arial" panose="020B0604020202020204" pitchFamily="34" charset="0"/>
                <a:cs typeface="Arial" panose="020B0604020202020204" pitchFamily="34" charset="0"/>
              </a:rPr>
              <a:t>1 : </a:t>
            </a:r>
            <a:r>
              <a:rPr lang="en-US" altLang="en-US" sz="4200" dirty="0">
                <a:latin typeface="Arial" panose="020B0604020202020204" pitchFamily="34" charset="0"/>
                <a:cs typeface="Arial" panose="020B0604020202020204" pitchFamily="34" charset="0"/>
              </a:rPr>
              <a:t>lúc </a:t>
            </a:r>
            <a:r>
              <a:rPr lang="en-US" altLang="en-US" sz="4200" dirty="0" err="1">
                <a:latin typeface="Arial" panose="020B0604020202020204" pitchFamily="34" charset="0"/>
                <a:cs typeface="Arial" panose="020B0604020202020204" pitchFamily="34" charset="0"/>
              </a:rPr>
              <a:t>ấu</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thơ</a:t>
            </a:r>
            <a:r>
              <a:rPr lang="en-US" altLang="en-US" sz="4200" dirty="0">
                <a:latin typeface="Arial" panose="020B0604020202020204" pitchFamily="34" charset="0"/>
                <a:cs typeface="Arial" panose="020B0604020202020204" pitchFamily="34" charset="0"/>
              </a:rPr>
              <a:t> trong </a:t>
            </a:r>
            <a:r>
              <a:rPr lang="en-US" altLang="en-US" sz="4200" dirty="0" err="1">
                <a:latin typeface="Arial" panose="020B0604020202020204" pitchFamily="34" charset="0"/>
                <a:cs typeface="Arial" panose="020B0604020202020204" pitchFamily="34" charset="0"/>
              </a:rPr>
              <a:t>nôi</a:t>
            </a:r>
            <a:r>
              <a:rPr lang="en-US" altLang="en-US" sz="4200" dirty="0">
                <a:latin typeface="Arial" panose="020B0604020202020204" pitchFamily="34" charset="0"/>
                <a:cs typeface="Arial" panose="020B0604020202020204" pitchFamily="34" charset="0"/>
              </a:rPr>
              <a:t> </a:t>
            </a:r>
          </a:p>
          <a:p>
            <a:pPr marL="571500" indent="-571500">
              <a:lnSpc>
                <a:spcPct val="150000"/>
              </a:lnSpc>
              <a:buFont typeface="Wingdings" panose="05000000000000000000" pitchFamily="2" charset="2"/>
              <a:buChar char="§"/>
            </a:pPr>
            <a:r>
              <a:rPr lang="en-US" altLang="en-US" sz="4200" b="1" dirty="0" err="1" smtClean="0">
                <a:latin typeface="Arial" panose="020B0604020202020204" pitchFamily="34" charset="0"/>
                <a:cs typeface="Arial" panose="020B0604020202020204" pitchFamily="34" charset="0"/>
              </a:rPr>
              <a:t>Nhóm</a:t>
            </a:r>
            <a:r>
              <a:rPr lang="en-US" altLang="en-US" sz="4200" b="1" dirty="0" smtClean="0">
                <a:latin typeface="Arial" panose="020B0604020202020204" pitchFamily="34" charset="0"/>
                <a:cs typeface="Arial" panose="020B0604020202020204" pitchFamily="34" charset="0"/>
              </a:rPr>
              <a:t> </a:t>
            </a:r>
            <a:r>
              <a:rPr lang="en-US" altLang="en-US" sz="4200" b="1" dirty="0">
                <a:latin typeface="Arial" panose="020B0604020202020204" pitchFamily="34" charset="0"/>
                <a:cs typeface="Arial" panose="020B0604020202020204" pitchFamily="34" charset="0"/>
              </a:rPr>
              <a:t>2 : </a:t>
            </a:r>
            <a:r>
              <a:rPr lang="en-US" altLang="en-US" sz="4200" dirty="0">
                <a:latin typeface="Arial" panose="020B0604020202020204" pitchFamily="34" charset="0"/>
                <a:cs typeface="Arial" panose="020B0604020202020204" pitchFamily="34" charset="0"/>
              </a:rPr>
              <a:t>khi đến trường</a:t>
            </a:r>
          </a:p>
          <a:p>
            <a:pPr marL="571500" indent="-571500">
              <a:lnSpc>
                <a:spcPct val="150000"/>
              </a:lnSpc>
              <a:buFont typeface="Wingdings" panose="05000000000000000000" pitchFamily="2" charset="2"/>
              <a:buChar char="§"/>
            </a:pPr>
            <a:r>
              <a:rPr lang="en-US" altLang="en-US" sz="4200" b="1" dirty="0" err="1" smtClean="0">
                <a:latin typeface="Arial" panose="020B0604020202020204" pitchFamily="34" charset="0"/>
                <a:cs typeface="Arial" panose="020B0604020202020204" pitchFamily="34" charset="0"/>
              </a:rPr>
              <a:t>Nhóm</a:t>
            </a:r>
            <a:r>
              <a:rPr lang="en-US" altLang="en-US" sz="4200" b="1" dirty="0" smtClean="0">
                <a:latin typeface="Arial" panose="020B0604020202020204" pitchFamily="34" charset="0"/>
                <a:cs typeface="Arial" panose="020B0604020202020204" pitchFamily="34" charset="0"/>
              </a:rPr>
              <a:t> </a:t>
            </a:r>
            <a:r>
              <a:rPr lang="en-US" altLang="en-US" sz="4200" b="1" dirty="0">
                <a:latin typeface="Arial" panose="020B0604020202020204" pitchFamily="34" charset="0"/>
                <a:cs typeface="Arial" panose="020B0604020202020204" pitchFamily="34" charset="0"/>
              </a:rPr>
              <a:t>3 : </a:t>
            </a:r>
            <a:r>
              <a:rPr lang="en-US" altLang="en-US" sz="4200" dirty="0">
                <a:latin typeface="Arial" panose="020B0604020202020204" pitchFamily="34" charset="0"/>
                <a:cs typeface="Arial" panose="020B0604020202020204" pitchFamily="34" charset="0"/>
              </a:rPr>
              <a:t>khi </a:t>
            </a:r>
            <a:r>
              <a:rPr lang="en-US" altLang="en-US" sz="4200" dirty="0" err="1">
                <a:latin typeface="Arial" panose="020B0604020202020204" pitchFamily="34" charset="0"/>
                <a:cs typeface="Arial" panose="020B0604020202020204" pitchFamily="34" charset="0"/>
              </a:rPr>
              <a:t>trưởng</a:t>
            </a:r>
            <a:r>
              <a:rPr lang="en-US" altLang="en-US" sz="4200" dirty="0">
                <a:latin typeface="Arial" panose="020B0604020202020204" pitchFamily="34" charset="0"/>
                <a:cs typeface="Arial" panose="020B0604020202020204" pitchFamily="34" charset="0"/>
              </a:rPr>
              <a:t> thành</a:t>
            </a:r>
          </a:p>
        </p:txBody>
      </p:sp>
    </p:spTree>
    <p:extLst>
      <p:ext uri="{BB962C8B-B14F-4D97-AF65-F5344CB8AC3E}">
        <p14:creationId xmlns:p14="http://schemas.microsoft.com/office/powerpoint/2010/main" val="260916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grpSp>
        <p:nvGrpSpPr>
          <p:cNvPr id="11" name="Group 11"/>
          <p:cNvGrpSpPr/>
          <p:nvPr/>
        </p:nvGrpSpPr>
        <p:grpSpPr>
          <a:xfrm>
            <a:off x="762000" y="1064824"/>
            <a:ext cx="16840200" cy="8879276"/>
            <a:chOff x="0" y="0"/>
            <a:chExt cx="3586774" cy="1541318"/>
          </a:xfrm>
        </p:grpSpPr>
        <p:sp>
          <p:nvSpPr>
            <p:cNvPr id="12" name="Freeform 12"/>
            <p:cNvSpPr/>
            <p:nvPr/>
          </p:nvSpPr>
          <p:spPr>
            <a:xfrm>
              <a:off x="10160" y="16510"/>
              <a:ext cx="3563914" cy="1513378"/>
            </a:xfrm>
            <a:custGeom>
              <a:avLst/>
              <a:gdLst/>
              <a:ahLst/>
              <a:cxnLst/>
              <a:rect l="l" t="t" r="r" b="b"/>
              <a:pathLst>
                <a:path w="3563914" h="1513378">
                  <a:moveTo>
                    <a:pt x="3563914" y="1513378"/>
                  </a:moveTo>
                  <a:lnTo>
                    <a:pt x="0" y="1505758"/>
                  </a:lnTo>
                  <a:lnTo>
                    <a:pt x="0" y="538106"/>
                  </a:lnTo>
                  <a:lnTo>
                    <a:pt x="17780" y="19050"/>
                  </a:lnTo>
                  <a:lnTo>
                    <a:pt x="1775097" y="0"/>
                  </a:lnTo>
                  <a:lnTo>
                    <a:pt x="3544864" y="5080"/>
                  </a:lnTo>
                  <a:close/>
                </a:path>
              </a:pathLst>
            </a:custGeom>
            <a:solidFill>
              <a:srgbClr val="FFFFFF"/>
            </a:solidFill>
          </p:spPr>
        </p:sp>
        <p:sp>
          <p:nvSpPr>
            <p:cNvPr id="13" name="Freeform 13"/>
            <p:cNvSpPr/>
            <p:nvPr/>
          </p:nvSpPr>
          <p:spPr>
            <a:xfrm>
              <a:off x="-3810" y="0"/>
              <a:ext cx="3593125" cy="1540048"/>
            </a:xfrm>
            <a:custGeom>
              <a:avLst/>
              <a:gdLst/>
              <a:ahLst/>
              <a:cxnLst/>
              <a:rect l="l" t="t" r="r" b="b"/>
              <a:pathLst>
                <a:path w="3593125" h="1540048">
                  <a:moveTo>
                    <a:pt x="3558834" y="21590"/>
                  </a:moveTo>
                  <a:cubicBezTo>
                    <a:pt x="3560105" y="34290"/>
                    <a:pt x="3560105" y="44450"/>
                    <a:pt x="3561375" y="54610"/>
                  </a:cubicBezTo>
                  <a:cubicBezTo>
                    <a:pt x="3563914" y="86220"/>
                    <a:pt x="3565184" y="117899"/>
                    <a:pt x="3567725" y="148447"/>
                  </a:cubicBezTo>
                  <a:cubicBezTo>
                    <a:pt x="3567725" y="192571"/>
                    <a:pt x="3580425" y="1062610"/>
                    <a:pt x="3586775" y="1106735"/>
                  </a:cubicBezTo>
                  <a:cubicBezTo>
                    <a:pt x="3593125" y="1173487"/>
                    <a:pt x="3589314" y="1241370"/>
                    <a:pt x="3589314" y="1308122"/>
                  </a:cubicBezTo>
                  <a:cubicBezTo>
                    <a:pt x="3589314" y="1366954"/>
                    <a:pt x="3590584" y="1421261"/>
                    <a:pt x="3591855" y="1479088"/>
                  </a:cubicBezTo>
                  <a:cubicBezTo>
                    <a:pt x="3591855" y="1500678"/>
                    <a:pt x="3591855" y="1514648"/>
                    <a:pt x="3591855" y="1538778"/>
                  </a:cubicBezTo>
                  <a:cubicBezTo>
                    <a:pt x="3568994" y="1538778"/>
                    <a:pt x="3548675" y="1540048"/>
                    <a:pt x="3522261" y="1538778"/>
                  </a:cubicBezTo>
                  <a:cubicBezTo>
                    <a:pt x="3342870" y="1533698"/>
                    <a:pt x="3160719" y="1540048"/>
                    <a:pt x="2981328" y="1534968"/>
                  </a:cubicBezTo>
                  <a:cubicBezTo>
                    <a:pt x="2873693" y="1531158"/>
                    <a:pt x="2768818" y="1533698"/>
                    <a:pt x="2661184" y="1531158"/>
                  </a:cubicBezTo>
                  <a:cubicBezTo>
                    <a:pt x="2611506" y="1529888"/>
                    <a:pt x="2561829" y="1528618"/>
                    <a:pt x="2512151" y="1527348"/>
                  </a:cubicBezTo>
                  <a:cubicBezTo>
                    <a:pt x="2481793" y="1527348"/>
                    <a:pt x="2454194" y="1528618"/>
                    <a:pt x="2423836" y="1528618"/>
                  </a:cubicBezTo>
                  <a:cubicBezTo>
                    <a:pt x="2346559" y="1527348"/>
                    <a:pt x="2134050" y="1528618"/>
                    <a:pt x="2056774" y="1527348"/>
                  </a:cubicBezTo>
                  <a:cubicBezTo>
                    <a:pt x="2001576" y="1526078"/>
                    <a:pt x="897631" y="1534968"/>
                    <a:pt x="842434" y="1533698"/>
                  </a:cubicBezTo>
                  <a:cubicBezTo>
                    <a:pt x="828634" y="1533698"/>
                    <a:pt x="812075" y="1534968"/>
                    <a:pt x="798276" y="1534968"/>
                  </a:cubicBezTo>
                  <a:cubicBezTo>
                    <a:pt x="765158" y="1534968"/>
                    <a:pt x="734799" y="1536238"/>
                    <a:pt x="701681" y="1536238"/>
                  </a:cubicBezTo>
                  <a:cubicBezTo>
                    <a:pt x="618885" y="1536238"/>
                    <a:pt x="538849" y="1534968"/>
                    <a:pt x="456053" y="1533698"/>
                  </a:cubicBezTo>
                  <a:cubicBezTo>
                    <a:pt x="406375" y="1532428"/>
                    <a:pt x="356698" y="1531158"/>
                    <a:pt x="309780" y="1529888"/>
                  </a:cubicBezTo>
                  <a:cubicBezTo>
                    <a:pt x="221465" y="1528618"/>
                    <a:pt x="133149" y="1527348"/>
                    <a:pt x="48260" y="1527348"/>
                  </a:cubicBezTo>
                  <a:cubicBezTo>
                    <a:pt x="38100" y="1527348"/>
                    <a:pt x="29210" y="1527348"/>
                    <a:pt x="19050" y="1526078"/>
                  </a:cubicBezTo>
                  <a:cubicBezTo>
                    <a:pt x="10160" y="1524808"/>
                    <a:pt x="5080" y="1518458"/>
                    <a:pt x="7620" y="1509568"/>
                  </a:cubicBezTo>
                  <a:cubicBezTo>
                    <a:pt x="16510" y="1477831"/>
                    <a:pt x="12700" y="1449546"/>
                    <a:pt x="11430" y="1420130"/>
                  </a:cubicBezTo>
                  <a:cubicBezTo>
                    <a:pt x="10160" y="1360166"/>
                    <a:pt x="6350" y="1301334"/>
                    <a:pt x="7620" y="1241370"/>
                  </a:cubicBezTo>
                  <a:cubicBezTo>
                    <a:pt x="5080" y="1166698"/>
                    <a:pt x="0" y="242352"/>
                    <a:pt x="7620" y="166549"/>
                  </a:cubicBezTo>
                  <a:cubicBezTo>
                    <a:pt x="8890" y="151841"/>
                    <a:pt x="7620" y="136002"/>
                    <a:pt x="8890" y="121293"/>
                  </a:cubicBezTo>
                  <a:cubicBezTo>
                    <a:pt x="10160" y="97534"/>
                    <a:pt x="12700" y="71512"/>
                    <a:pt x="13970" y="44450"/>
                  </a:cubicBezTo>
                  <a:cubicBezTo>
                    <a:pt x="13970" y="41910"/>
                    <a:pt x="15240" y="39370"/>
                    <a:pt x="16510" y="38100"/>
                  </a:cubicBezTo>
                  <a:cubicBezTo>
                    <a:pt x="38100" y="35560"/>
                    <a:pt x="64152" y="30480"/>
                    <a:pt x="108310" y="29210"/>
                  </a:cubicBezTo>
                  <a:cubicBezTo>
                    <a:pt x="182827" y="25400"/>
                    <a:pt x="257343" y="22860"/>
                    <a:pt x="334619" y="20320"/>
                  </a:cubicBezTo>
                  <a:cubicBezTo>
                    <a:pt x="387056" y="17780"/>
                    <a:pt x="439494" y="16510"/>
                    <a:pt x="489171" y="13970"/>
                  </a:cubicBezTo>
                  <a:cubicBezTo>
                    <a:pt x="538849" y="11430"/>
                    <a:pt x="591286" y="8890"/>
                    <a:pt x="640964" y="8890"/>
                  </a:cubicBezTo>
                  <a:cubicBezTo>
                    <a:pt x="696161" y="7620"/>
                    <a:pt x="751358" y="10160"/>
                    <a:pt x="806556" y="8890"/>
                  </a:cubicBezTo>
                  <a:cubicBezTo>
                    <a:pt x="875552" y="8890"/>
                    <a:pt x="2125770" y="6350"/>
                    <a:pt x="2194767" y="5080"/>
                  </a:cubicBezTo>
                  <a:cubicBezTo>
                    <a:pt x="2261004" y="3810"/>
                    <a:pt x="2327240" y="2540"/>
                    <a:pt x="2396237" y="2540"/>
                  </a:cubicBezTo>
                  <a:cubicBezTo>
                    <a:pt x="2509391" y="1270"/>
                    <a:pt x="2619786" y="0"/>
                    <a:pt x="2732940" y="0"/>
                  </a:cubicBezTo>
                  <a:cubicBezTo>
                    <a:pt x="2779858" y="0"/>
                    <a:pt x="2829535" y="2540"/>
                    <a:pt x="2876453" y="2540"/>
                  </a:cubicBezTo>
                  <a:cubicBezTo>
                    <a:pt x="3006167" y="3810"/>
                    <a:pt x="3138640" y="5080"/>
                    <a:pt x="3268354" y="7620"/>
                  </a:cubicBezTo>
                  <a:cubicBezTo>
                    <a:pt x="3337350" y="8890"/>
                    <a:pt x="3406347" y="12700"/>
                    <a:pt x="3475343" y="16510"/>
                  </a:cubicBezTo>
                  <a:cubicBezTo>
                    <a:pt x="3491903" y="16510"/>
                    <a:pt x="3508462" y="16510"/>
                    <a:pt x="3522261" y="16510"/>
                  </a:cubicBezTo>
                  <a:cubicBezTo>
                    <a:pt x="3539784" y="17780"/>
                    <a:pt x="3548674" y="20320"/>
                    <a:pt x="3558834" y="21590"/>
                  </a:cubicBezTo>
                  <a:close/>
                  <a:moveTo>
                    <a:pt x="3568994" y="1522268"/>
                  </a:moveTo>
                  <a:cubicBezTo>
                    <a:pt x="3570264" y="1505758"/>
                    <a:pt x="3571534" y="1493058"/>
                    <a:pt x="3571534" y="1480358"/>
                  </a:cubicBezTo>
                  <a:cubicBezTo>
                    <a:pt x="3570264" y="1415604"/>
                    <a:pt x="3568994" y="1355641"/>
                    <a:pt x="3568994" y="1291151"/>
                  </a:cubicBezTo>
                  <a:cubicBezTo>
                    <a:pt x="3568994" y="1261735"/>
                    <a:pt x="3571534" y="1232319"/>
                    <a:pt x="3570264" y="1202903"/>
                  </a:cubicBezTo>
                  <a:cubicBezTo>
                    <a:pt x="3570264" y="1175749"/>
                    <a:pt x="3568994" y="1147465"/>
                    <a:pt x="3567725" y="1120311"/>
                  </a:cubicBezTo>
                  <a:cubicBezTo>
                    <a:pt x="3562644" y="1078450"/>
                    <a:pt x="3551214" y="211805"/>
                    <a:pt x="3551214" y="169943"/>
                  </a:cubicBezTo>
                  <a:cubicBezTo>
                    <a:pt x="3548675" y="134870"/>
                    <a:pt x="3546134" y="98666"/>
                    <a:pt x="3543594" y="63500"/>
                  </a:cubicBezTo>
                  <a:cubicBezTo>
                    <a:pt x="3542325" y="44450"/>
                    <a:pt x="3541055" y="43180"/>
                    <a:pt x="3513981" y="41910"/>
                  </a:cubicBezTo>
                  <a:cubicBezTo>
                    <a:pt x="3505702" y="41910"/>
                    <a:pt x="3500182" y="41910"/>
                    <a:pt x="3491903" y="40640"/>
                  </a:cubicBezTo>
                  <a:cubicBezTo>
                    <a:pt x="3422906" y="36830"/>
                    <a:pt x="3351149" y="31750"/>
                    <a:pt x="3282153" y="30480"/>
                  </a:cubicBezTo>
                  <a:cubicBezTo>
                    <a:pt x="3113801" y="26670"/>
                    <a:pt x="2942690" y="25400"/>
                    <a:pt x="2774338" y="22860"/>
                  </a:cubicBezTo>
                  <a:cubicBezTo>
                    <a:pt x="2749499" y="22860"/>
                    <a:pt x="2721901" y="22860"/>
                    <a:pt x="2697062" y="22860"/>
                  </a:cubicBezTo>
                  <a:cubicBezTo>
                    <a:pt x="2655664" y="22860"/>
                    <a:pt x="2614266" y="22860"/>
                    <a:pt x="2575628" y="22860"/>
                  </a:cubicBezTo>
                  <a:cubicBezTo>
                    <a:pt x="2487312" y="22860"/>
                    <a:pt x="2398997" y="22860"/>
                    <a:pt x="2313441" y="24130"/>
                  </a:cubicBezTo>
                  <a:cubicBezTo>
                    <a:pt x="2238925" y="25400"/>
                    <a:pt x="983187" y="29210"/>
                    <a:pt x="908671" y="29210"/>
                  </a:cubicBezTo>
                  <a:cubicBezTo>
                    <a:pt x="787237" y="29210"/>
                    <a:pt x="665803" y="26670"/>
                    <a:pt x="544369" y="33020"/>
                  </a:cubicBezTo>
                  <a:cubicBezTo>
                    <a:pt x="480892" y="36830"/>
                    <a:pt x="420175" y="36830"/>
                    <a:pt x="359458" y="38100"/>
                  </a:cubicBezTo>
                  <a:cubicBezTo>
                    <a:pt x="254583" y="41910"/>
                    <a:pt x="149708" y="45720"/>
                    <a:pt x="49530" y="50800"/>
                  </a:cubicBezTo>
                  <a:cubicBezTo>
                    <a:pt x="36830" y="50800"/>
                    <a:pt x="34290" y="53340"/>
                    <a:pt x="33020" y="68118"/>
                  </a:cubicBezTo>
                  <a:cubicBezTo>
                    <a:pt x="31750" y="88483"/>
                    <a:pt x="31750" y="108848"/>
                    <a:pt x="30480" y="129213"/>
                  </a:cubicBezTo>
                  <a:cubicBezTo>
                    <a:pt x="29210" y="163155"/>
                    <a:pt x="26670" y="195965"/>
                    <a:pt x="25400" y="229907"/>
                  </a:cubicBezTo>
                  <a:cubicBezTo>
                    <a:pt x="20320" y="266111"/>
                    <a:pt x="26670" y="1150859"/>
                    <a:pt x="29210" y="1187063"/>
                  </a:cubicBezTo>
                  <a:cubicBezTo>
                    <a:pt x="29210" y="1225531"/>
                    <a:pt x="29210" y="1265129"/>
                    <a:pt x="30480" y="1303596"/>
                  </a:cubicBezTo>
                  <a:cubicBezTo>
                    <a:pt x="30480" y="1331881"/>
                    <a:pt x="33020" y="1360166"/>
                    <a:pt x="33020" y="1388451"/>
                  </a:cubicBezTo>
                  <a:cubicBezTo>
                    <a:pt x="33020" y="1418998"/>
                    <a:pt x="33020" y="1449546"/>
                    <a:pt x="31750" y="1480358"/>
                  </a:cubicBezTo>
                  <a:cubicBezTo>
                    <a:pt x="31750" y="1484168"/>
                    <a:pt x="31750" y="1486708"/>
                    <a:pt x="31750" y="1490518"/>
                  </a:cubicBezTo>
                  <a:cubicBezTo>
                    <a:pt x="31750" y="1500678"/>
                    <a:pt x="35560" y="1504488"/>
                    <a:pt x="44450" y="1504488"/>
                  </a:cubicBezTo>
                  <a:cubicBezTo>
                    <a:pt x="69672" y="1504488"/>
                    <a:pt x="108310" y="1505758"/>
                    <a:pt x="144188" y="1505758"/>
                  </a:cubicBezTo>
                  <a:cubicBezTo>
                    <a:pt x="196626" y="1505758"/>
                    <a:pt x="251823" y="1503218"/>
                    <a:pt x="304261" y="1505758"/>
                  </a:cubicBezTo>
                  <a:cubicBezTo>
                    <a:pt x="389816" y="1509568"/>
                    <a:pt x="475372" y="1512108"/>
                    <a:pt x="560928" y="1510838"/>
                  </a:cubicBezTo>
                  <a:cubicBezTo>
                    <a:pt x="616125" y="1509568"/>
                    <a:pt x="668562" y="1512108"/>
                    <a:pt x="723760" y="1512108"/>
                  </a:cubicBezTo>
                  <a:cubicBezTo>
                    <a:pt x="803796" y="1512108"/>
                    <a:pt x="883832" y="1510838"/>
                    <a:pt x="963868" y="1512108"/>
                  </a:cubicBezTo>
                  <a:cubicBezTo>
                    <a:pt x="1082542" y="1513378"/>
                    <a:pt x="2385197" y="1503218"/>
                    <a:pt x="2506631" y="1505758"/>
                  </a:cubicBezTo>
                  <a:cubicBezTo>
                    <a:pt x="2559069" y="1507028"/>
                    <a:pt x="2611506" y="1508298"/>
                    <a:pt x="2661184" y="1508298"/>
                  </a:cubicBezTo>
                  <a:cubicBezTo>
                    <a:pt x="2752259" y="1510838"/>
                    <a:pt x="2840575" y="1507028"/>
                    <a:pt x="2931650" y="1510838"/>
                  </a:cubicBezTo>
                  <a:cubicBezTo>
                    <a:pt x="3006167" y="1513378"/>
                    <a:pt x="3080683" y="1513378"/>
                    <a:pt x="3155199" y="1515918"/>
                  </a:cubicBezTo>
                  <a:cubicBezTo>
                    <a:pt x="3265594" y="1519728"/>
                    <a:pt x="3375988" y="1522268"/>
                    <a:pt x="3486383" y="1523538"/>
                  </a:cubicBezTo>
                  <a:cubicBezTo>
                    <a:pt x="3527781" y="1523538"/>
                    <a:pt x="3548674" y="1522268"/>
                    <a:pt x="3568994" y="1522268"/>
                  </a:cubicBezTo>
                  <a:close/>
                </a:path>
              </a:pathLst>
            </a:custGeom>
            <a:solidFill>
              <a:srgbClr val="FFFFFF"/>
            </a:solidFill>
          </p:spPr>
        </p:sp>
      </p:grpSp>
      <p:pic>
        <p:nvPicPr>
          <p:cNvPr id="15"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143000" y="409023"/>
            <a:ext cx="1070390" cy="1311351"/>
          </a:xfrm>
          <a:prstGeom prst="rect">
            <a:avLst/>
          </a:prstGeom>
        </p:spPr>
      </p:pic>
      <p:pic>
        <p:nvPicPr>
          <p:cNvPr id="17"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15697200" y="442932"/>
            <a:ext cx="1070726" cy="1311351"/>
          </a:xfrm>
          <a:prstGeom prst="rect">
            <a:avLst/>
          </a:prstGeom>
        </p:spPr>
      </p:pic>
      <p:sp>
        <p:nvSpPr>
          <p:cNvPr id="3" name="TextBox 2"/>
          <p:cNvSpPr txBox="1"/>
          <p:nvPr/>
        </p:nvSpPr>
        <p:spPr>
          <a:xfrm>
            <a:off x="1850978" y="1747807"/>
            <a:ext cx="15557464" cy="784830"/>
          </a:xfrm>
          <a:prstGeom prst="rect">
            <a:avLst/>
          </a:prstGeom>
          <a:noFill/>
        </p:spPr>
        <p:txBody>
          <a:bodyPr wrap="none" rtlCol="0">
            <a:spAutoFit/>
          </a:bodyPr>
          <a:lstStyle/>
          <a:p>
            <a:r>
              <a:rPr lang="vi-VN" sz="4500" b="1" dirty="0" smtClean="0">
                <a:latin typeface="Arial" panose="020B0604020202020204" pitchFamily="34" charset="0"/>
                <a:cs typeface="Arial" panose="020B0604020202020204" pitchFamily="34" charset="0"/>
              </a:rPr>
              <a:t>2. Hình ảnh con cò và lời ru qua từng chặng đường đời </a:t>
            </a:r>
            <a:endParaRPr lang="en-US" sz="4500" b="1" dirty="0">
              <a:latin typeface="Arial" panose="020B0604020202020204" pitchFamily="34" charset="0"/>
              <a:cs typeface="Arial" panose="020B0604020202020204" pitchFamily="34" charset="0"/>
            </a:endParaRPr>
          </a:p>
        </p:txBody>
      </p:sp>
      <p:sp>
        <p:nvSpPr>
          <p:cNvPr id="14" name="Text Box 5"/>
          <p:cNvSpPr txBox="1">
            <a:spLocks noChangeArrowheads="1"/>
          </p:cNvSpPr>
          <p:nvPr/>
        </p:nvSpPr>
        <p:spPr bwMode="auto">
          <a:xfrm>
            <a:off x="2514600" y="2823148"/>
            <a:ext cx="120396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spcBef>
                <a:spcPct val="50000"/>
              </a:spcBef>
              <a:buFont typeface="Wingdings" panose="05000000000000000000" pitchFamily="2" charset="2"/>
              <a:buChar char="§"/>
            </a:pPr>
            <a:r>
              <a:rPr lang="en-US" altLang="en-US" sz="4200" b="1" dirty="0" smtClean="0">
                <a:latin typeface="Arial" panose="020B0604020202020204" pitchFamily="34" charset="0"/>
                <a:cs typeface="Arial" panose="020B0604020202020204" pitchFamily="34" charset="0"/>
              </a:rPr>
              <a:t>Lúc </a:t>
            </a:r>
            <a:r>
              <a:rPr lang="en-US" altLang="en-US" sz="4200" b="1" dirty="0" err="1">
                <a:latin typeface="Arial" panose="020B0604020202020204" pitchFamily="34" charset="0"/>
                <a:cs typeface="Arial" panose="020B0604020202020204" pitchFamily="34" charset="0"/>
              </a:rPr>
              <a:t>thơ</a:t>
            </a:r>
            <a:r>
              <a:rPr lang="en-US" altLang="en-US" sz="4200" b="1" dirty="0">
                <a:latin typeface="Arial" panose="020B0604020202020204" pitchFamily="34" charset="0"/>
                <a:cs typeface="Arial" panose="020B0604020202020204" pitchFamily="34" charset="0"/>
              </a:rPr>
              <a:t> </a:t>
            </a:r>
            <a:r>
              <a:rPr lang="en-US" altLang="en-US" sz="4200" b="1" dirty="0" err="1">
                <a:latin typeface="Arial" panose="020B0604020202020204" pitchFamily="34" charset="0"/>
                <a:cs typeface="Arial" panose="020B0604020202020204" pitchFamily="34" charset="0"/>
              </a:rPr>
              <a:t>ấu</a:t>
            </a:r>
            <a:r>
              <a:rPr lang="en-US" altLang="en-US" sz="4200" b="1" dirty="0">
                <a:latin typeface="Arial" panose="020B0604020202020204" pitchFamily="34" charset="0"/>
                <a:cs typeface="Arial" panose="020B0604020202020204" pitchFamily="34" charset="0"/>
              </a:rPr>
              <a:t> trong </a:t>
            </a:r>
            <a:r>
              <a:rPr lang="en-US" altLang="en-US" sz="4200" b="1" dirty="0" err="1">
                <a:latin typeface="Arial" panose="020B0604020202020204" pitchFamily="34" charset="0"/>
                <a:cs typeface="Arial" panose="020B0604020202020204" pitchFamily="34" charset="0"/>
              </a:rPr>
              <a:t>nôi</a:t>
            </a:r>
            <a:r>
              <a:rPr lang="en-US" altLang="en-US" sz="4200" b="1" dirty="0">
                <a:latin typeface="Arial" panose="020B0604020202020204" pitchFamily="34" charset="0"/>
                <a:cs typeface="Arial" panose="020B0604020202020204" pitchFamily="34" charset="0"/>
              </a:rPr>
              <a:t>:</a:t>
            </a:r>
          </a:p>
          <a:p>
            <a:pPr lvl="4">
              <a:spcBef>
                <a:spcPct val="50000"/>
              </a:spcBef>
            </a:pPr>
            <a:r>
              <a:rPr lang="en-US" altLang="en-US" sz="4200" i="1" dirty="0">
                <a:latin typeface="Arial" panose="020B0604020202020204" pitchFamily="34" charset="0"/>
                <a:cs typeface="Arial" panose="020B0604020202020204" pitchFamily="34" charset="0"/>
              </a:rPr>
              <a:t>“Con ngủ yên thì </a:t>
            </a:r>
            <a:r>
              <a:rPr lang="en-US" altLang="en-US" sz="4200" i="1" dirty="0" err="1">
                <a:latin typeface="Arial" panose="020B0604020202020204" pitchFamily="34" charset="0"/>
                <a:cs typeface="Arial" panose="020B0604020202020204" pitchFamily="34" charset="0"/>
              </a:rPr>
              <a:t>cò</a:t>
            </a:r>
            <a:r>
              <a:rPr lang="en-US" altLang="en-US" sz="4200" i="1" dirty="0">
                <a:latin typeface="Arial" panose="020B0604020202020204" pitchFamily="34" charset="0"/>
                <a:cs typeface="Arial" panose="020B0604020202020204" pitchFamily="34" charset="0"/>
              </a:rPr>
              <a:t> cũng ngủ,</a:t>
            </a:r>
          </a:p>
          <a:p>
            <a:pPr lvl="4">
              <a:spcBef>
                <a:spcPct val="50000"/>
              </a:spcBef>
            </a:pPr>
            <a:r>
              <a:rPr lang="en-US" altLang="en-US" sz="4200" i="1" dirty="0" err="1">
                <a:latin typeface="Arial" panose="020B0604020202020204" pitchFamily="34" charset="0"/>
                <a:cs typeface="Arial" panose="020B0604020202020204" pitchFamily="34" charset="0"/>
              </a:rPr>
              <a:t>Cánh</a:t>
            </a:r>
            <a:r>
              <a:rPr lang="en-US" altLang="en-US" sz="4200" i="1" dirty="0">
                <a:latin typeface="Arial" panose="020B0604020202020204" pitchFamily="34" charset="0"/>
                <a:cs typeface="Arial" panose="020B0604020202020204" pitchFamily="34" charset="0"/>
              </a:rPr>
              <a:t> của </a:t>
            </a:r>
            <a:r>
              <a:rPr lang="en-US" altLang="en-US" sz="4200" i="1" dirty="0" err="1">
                <a:latin typeface="Arial" panose="020B0604020202020204" pitchFamily="34" charset="0"/>
                <a:cs typeface="Arial" panose="020B0604020202020204" pitchFamily="34" charset="0"/>
              </a:rPr>
              <a:t>cò</a:t>
            </a:r>
            <a:r>
              <a:rPr lang="en-US" altLang="en-US" sz="4200" i="1" dirty="0">
                <a:latin typeface="Arial" panose="020B0604020202020204" pitchFamily="34" charset="0"/>
                <a:cs typeface="Arial" panose="020B0604020202020204" pitchFamily="34" charset="0"/>
              </a:rPr>
              <a:t>, </a:t>
            </a:r>
            <a:r>
              <a:rPr lang="en-US" altLang="en-US" sz="4200" i="1" dirty="0" err="1">
                <a:latin typeface="Arial" panose="020B0604020202020204" pitchFamily="34" charset="0"/>
                <a:cs typeface="Arial" panose="020B0604020202020204" pitchFamily="34" charset="0"/>
              </a:rPr>
              <a:t>hai</a:t>
            </a:r>
            <a:r>
              <a:rPr lang="en-US" altLang="en-US" sz="4200" i="1" dirty="0">
                <a:latin typeface="Arial" panose="020B0604020202020204" pitchFamily="34" charset="0"/>
                <a:cs typeface="Arial" panose="020B0604020202020204" pitchFamily="34" charset="0"/>
              </a:rPr>
              <a:t> đứa </a:t>
            </a:r>
            <a:r>
              <a:rPr lang="en-US" altLang="en-US" sz="4200" i="1" dirty="0" err="1">
                <a:latin typeface="Arial" panose="020B0604020202020204" pitchFamily="34" charset="0"/>
                <a:cs typeface="Arial" panose="020B0604020202020204" pitchFamily="34" charset="0"/>
              </a:rPr>
              <a:t>đắp</a:t>
            </a:r>
            <a:r>
              <a:rPr lang="en-US" altLang="en-US" sz="4200" i="1" dirty="0">
                <a:latin typeface="Arial" panose="020B0604020202020204" pitchFamily="34" charset="0"/>
                <a:cs typeface="Arial" panose="020B0604020202020204" pitchFamily="34" charset="0"/>
              </a:rPr>
              <a:t> </a:t>
            </a:r>
            <a:r>
              <a:rPr lang="en-US" altLang="en-US" sz="4200" i="1" dirty="0" err="1">
                <a:latin typeface="Arial" panose="020B0604020202020204" pitchFamily="34" charset="0"/>
                <a:cs typeface="Arial" panose="020B0604020202020204" pitchFamily="34" charset="0"/>
              </a:rPr>
              <a:t>chung</a:t>
            </a:r>
            <a:r>
              <a:rPr lang="en-US" altLang="en-US" sz="4200" i="1" dirty="0">
                <a:latin typeface="Arial" panose="020B0604020202020204" pitchFamily="34" charset="0"/>
                <a:cs typeface="Arial" panose="020B0604020202020204" pitchFamily="34" charset="0"/>
              </a:rPr>
              <a:t> </a:t>
            </a:r>
            <a:r>
              <a:rPr lang="en-US" altLang="en-US" sz="4200" i="1" dirty="0" err="1">
                <a:latin typeface="Arial" panose="020B0604020202020204" pitchFamily="34" charset="0"/>
                <a:cs typeface="Arial" panose="020B0604020202020204" pitchFamily="34" charset="0"/>
              </a:rPr>
              <a:t>đôi</a:t>
            </a:r>
            <a:r>
              <a:rPr lang="en-US" altLang="en-US" sz="4200" i="1" dirty="0" smtClean="0">
                <a:latin typeface="Arial" panose="020B0604020202020204" pitchFamily="34" charset="0"/>
                <a:cs typeface="Arial" panose="020B0604020202020204" pitchFamily="34" charset="0"/>
              </a:rPr>
              <a:t>.”</a:t>
            </a:r>
            <a:endParaRPr lang="en-US" altLang="en-US" sz="4200" i="1" dirty="0">
              <a:latin typeface="Arial" panose="020B0604020202020204" pitchFamily="34" charset="0"/>
              <a:cs typeface="Arial" panose="020B0604020202020204" pitchFamily="34" charset="0"/>
            </a:endParaRPr>
          </a:p>
        </p:txBody>
      </p:sp>
      <p:sp>
        <p:nvSpPr>
          <p:cNvPr id="5" name="Rectangle 4"/>
          <p:cNvSpPr/>
          <p:nvPr/>
        </p:nvSpPr>
        <p:spPr>
          <a:xfrm>
            <a:off x="2514600" y="5753364"/>
            <a:ext cx="11671785" cy="738664"/>
          </a:xfrm>
          <a:prstGeom prst="rect">
            <a:avLst/>
          </a:prstGeom>
        </p:spPr>
        <p:txBody>
          <a:bodyPr wrap="none">
            <a:spAutoFit/>
          </a:bodyPr>
          <a:lstStyle/>
          <a:p>
            <a:pPr marL="571500" indent="-571500">
              <a:spcBef>
                <a:spcPct val="50000"/>
              </a:spcBef>
              <a:buFont typeface="Symbol" panose="05050102010706020507" pitchFamily="18" charset="2"/>
              <a:buChar char="Þ"/>
            </a:pPr>
            <a:r>
              <a:rPr lang="en-US" altLang="en-US" sz="4200" b="1" i="1" dirty="0" err="1" smtClean="0">
                <a:latin typeface="Arial" panose="020B0604020202020204" pitchFamily="34" charset="0"/>
                <a:cs typeface="Arial" panose="020B0604020202020204" pitchFamily="34" charset="0"/>
              </a:rPr>
              <a:t>Cò</a:t>
            </a:r>
            <a:r>
              <a:rPr lang="en-US" altLang="en-US" sz="4200" b="1" i="1" dirty="0" smtClean="0">
                <a:latin typeface="Arial" panose="020B0604020202020204" pitchFamily="34" charset="0"/>
                <a:cs typeface="Arial" panose="020B0604020202020204" pitchFamily="34" charset="0"/>
              </a:rPr>
              <a:t> </a:t>
            </a:r>
            <a:r>
              <a:rPr lang="en-US" altLang="en-US" sz="4200" b="1" i="1" dirty="0" err="1">
                <a:latin typeface="Arial" panose="020B0604020202020204" pitchFamily="34" charset="0"/>
                <a:cs typeface="Arial" panose="020B0604020202020204" pitchFamily="34" charset="0"/>
              </a:rPr>
              <a:t>sưởi</a:t>
            </a:r>
            <a:r>
              <a:rPr lang="en-US" altLang="en-US" sz="4200" b="1" i="1" dirty="0">
                <a:latin typeface="Arial" panose="020B0604020202020204" pitchFamily="34" charset="0"/>
                <a:cs typeface="Arial" panose="020B0604020202020204" pitchFamily="34" charset="0"/>
              </a:rPr>
              <a:t> </a:t>
            </a:r>
            <a:r>
              <a:rPr lang="en-US" altLang="en-US" sz="4200" b="1" i="1" dirty="0" err="1">
                <a:latin typeface="Arial" panose="020B0604020202020204" pitchFamily="34" charset="0"/>
                <a:cs typeface="Arial" panose="020B0604020202020204" pitchFamily="34" charset="0"/>
              </a:rPr>
              <a:t>ấm</a:t>
            </a:r>
            <a:r>
              <a:rPr lang="en-US" altLang="en-US" sz="4200" b="1" i="1" dirty="0">
                <a:latin typeface="Arial" panose="020B0604020202020204" pitchFamily="34" charset="0"/>
                <a:cs typeface="Arial" panose="020B0604020202020204" pitchFamily="34" charset="0"/>
              </a:rPr>
              <a:t> </a:t>
            </a:r>
            <a:r>
              <a:rPr lang="en-US" altLang="en-US" sz="4200" b="1" i="1" dirty="0" err="1">
                <a:latin typeface="Arial" panose="020B0604020202020204" pitchFamily="34" charset="0"/>
                <a:cs typeface="Arial" panose="020B0604020202020204" pitchFamily="34" charset="0"/>
              </a:rPr>
              <a:t>vỗ</a:t>
            </a:r>
            <a:r>
              <a:rPr lang="en-US" altLang="en-US" sz="4200" b="1" i="1" dirty="0">
                <a:latin typeface="Arial" panose="020B0604020202020204" pitchFamily="34" charset="0"/>
                <a:cs typeface="Arial" panose="020B0604020202020204" pitchFamily="34" charset="0"/>
              </a:rPr>
              <a:t> về, </a:t>
            </a:r>
            <a:r>
              <a:rPr lang="en-US" altLang="en-US" sz="4200" b="1" i="1" dirty="0" err="1">
                <a:latin typeface="Arial" panose="020B0604020202020204" pitchFamily="34" charset="0"/>
                <a:cs typeface="Arial" panose="020B0604020202020204" pitchFamily="34" charset="0"/>
              </a:rPr>
              <a:t>cò</a:t>
            </a:r>
            <a:r>
              <a:rPr lang="en-US" altLang="en-US" sz="4200" b="1" i="1" dirty="0">
                <a:latin typeface="Arial" panose="020B0604020202020204" pitchFamily="34" charset="0"/>
                <a:cs typeface="Arial" panose="020B0604020202020204" pitchFamily="34" charset="0"/>
              </a:rPr>
              <a:t> </a:t>
            </a:r>
            <a:r>
              <a:rPr lang="en-US" altLang="en-US" sz="4200" b="1" i="1" dirty="0" err="1">
                <a:latin typeface="Arial" panose="020B0604020202020204" pitchFamily="34" charset="0"/>
                <a:cs typeface="Arial" panose="020B0604020202020204" pitchFamily="34" charset="0"/>
              </a:rPr>
              <a:t>đứng</a:t>
            </a:r>
            <a:r>
              <a:rPr lang="en-US" altLang="en-US" sz="4200" b="1" i="1" dirty="0">
                <a:latin typeface="Arial" panose="020B0604020202020204" pitchFamily="34" charset="0"/>
                <a:cs typeface="Arial" panose="020B0604020202020204" pitchFamily="34" charset="0"/>
              </a:rPr>
              <a:t> </a:t>
            </a:r>
            <a:r>
              <a:rPr lang="en-US" altLang="en-US" sz="4200" b="1" i="1" dirty="0" err="1">
                <a:latin typeface="Arial" panose="020B0604020202020204" pitchFamily="34" charset="0"/>
                <a:cs typeface="Arial" panose="020B0604020202020204" pitchFamily="34" charset="0"/>
              </a:rPr>
              <a:t>canh</a:t>
            </a:r>
            <a:r>
              <a:rPr lang="en-US" altLang="en-US" sz="4200" b="1" i="1" dirty="0">
                <a:latin typeface="Arial" panose="020B0604020202020204" pitchFamily="34" charset="0"/>
                <a:cs typeface="Arial" panose="020B0604020202020204" pitchFamily="34" charset="0"/>
              </a:rPr>
              <a:t> </a:t>
            </a:r>
            <a:r>
              <a:rPr lang="en-US" altLang="en-US" sz="4200" b="1" i="1" dirty="0" err="1">
                <a:latin typeface="Arial" panose="020B0604020202020204" pitchFamily="34" charset="0"/>
                <a:cs typeface="Arial" panose="020B0604020202020204" pitchFamily="34" charset="0"/>
              </a:rPr>
              <a:t>giấc</a:t>
            </a:r>
            <a:r>
              <a:rPr lang="en-US" altLang="en-US" sz="4200" b="1" i="1" dirty="0">
                <a:latin typeface="Arial" panose="020B0604020202020204" pitchFamily="34" charset="0"/>
                <a:cs typeface="Arial" panose="020B0604020202020204" pitchFamily="34" charset="0"/>
              </a:rPr>
              <a:t> ngủ</a:t>
            </a:r>
            <a:r>
              <a:rPr lang="en-US" altLang="en-US" sz="4200" b="1" i="1" dirty="0" smtClean="0">
                <a:latin typeface="Arial" panose="020B0604020202020204" pitchFamily="34" charset="0"/>
                <a:cs typeface="Arial" panose="020B0604020202020204" pitchFamily="34" charset="0"/>
              </a:rPr>
              <a:t>.</a:t>
            </a:r>
            <a:endParaRPr lang="vi-VN" altLang="en-US" sz="4200" b="1" i="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455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ox(in)">
                                      <p:cBhvr>
                                        <p:cTn id="7" dur="500"/>
                                        <p:tgtEl>
                                          <p:spTgt spid="14">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box(in)">
                                      <p:cBhvr>
                                        <p:cTn id="10" dur="500"/>
                                        <p:tgtEl>
                                          <p:spTgt spid="14">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box(in)">
                                      <p:cBhvr>
                                        <p:cTn id="13" dur="500"/>
                                        <p:tgtEl>
                                          <p:spTgt spid="1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grpSp>
        <p:nvGrpSpPr>
          <p:cNvPr id="11" name="Group 11"/>
          <p:cNvGrpSpPr/>
          <p:nvPr/>
        </p:nvGrpSpPr>
        <p:grpSpPr>
          <a:xfrm>
            <a:off x="762000" y="1064824"/>
            <a:ext cx="16840200" cy="8879276"/>
            <a:chOff x="0" y="0"/>
            <a:chExt cx="3586774" cy="1541318"/>
          </a:xfrm>
        </p:grpSpPr>
        <p:sp>
          <p:nvSpPr>
            <p:cNvPr id="12" name="Freeform 12"/>
            <p:cNvSpPr/>
            <p:nvPr/>
          </p:nvSpPr>
          <p:spPr>
            <a:xfrm>
              <a:off x="10160" y="16510"/>
              <a:ext cx="3563914" cy="1513378"/>
            </a:xfrm>
            <a:custGeom>
              <a:avLst/>
              <a:gdLst/>
              <a:ahLst/>
              <a:cxnLst/>
              <a:rect l="l" t="t" r="r" b="b"/>
              <a:pathLst>
                <a:path w="3563914" h="1513378">
                  <a:moveTo>
                    <a:pt x="3563914" y="1513378"/>
                  </a:moveTo>
                  <a:lnTo>
                    <a:pt x="0" y="1505758"/>
                  </a:lnTo>
                  <a:lnTo>
                    <a:pt x="0" y="538106"/>
                  </a:lnTo>
                  <a:lnTo>
                    <a:pt x="17780" y="19050"/>
                  </a:lnTo>
                  <a:lnTo>
                    <a:pt x="1775097" y="0"/>
                  </a:lnTo>
                  <a:lnTo>
                    <a:pt x="3544864" y="5080"/>
                  </a:lnTo>
                  <a:close/>
                </a:path>
              </a:pathLst>
            </a:custGeom>
            <a:solidFill>
              <a:srgbClr val="FFFFFF"/>
            </a:solidFill>
          </p:spPr>
        </p:sp>
        <p:sp>
          <p:nvSpPr>
            <p:cNvPr id="13" name="Freeform 13"/>
            <p:cNvSpPr/>
            <p:nvPr/>
          </p:nvSpPr>
          <p:spPr>
            <a:xfrm>
              <a:off x="-3810" y="0"/>
              <a:ext cx="3593125" cy="1540048"/>
            </a:xfrm>
            <a:custGeom>
              <a:avLst/>
              <a:gdLst/>
              <a:ahLst/>
              <a:cxnLst/>
              <a:rect l="l" t="t" r="r" b="b"/>
              <a:pathLst>
                <a:path w="3593125" h="1540048">
                  <a:moveTo>
                    <a:pt x="3558834" y="21590"/>
                  </a:moveTo>
                  <a:cubicBezTo>
                    <a:pt x="3560105" y="34290"/>
                    <a:pt x="3560105" y="44450"/>
                    <a:pt x="3561375" y="54610"/>
                  </a:cubicBezTo>
                  <a:cubicBezTo>
                    <a:pt x="3563914" y="86220"/>
                    <a:pt x="3565184" y="117899"/>
                    <a:pt x="3567725" y="148447"/>
                  </a:cubicBezTo>
                  <a:cubicBezTo>
                    <a:pt x="3567725" y="192571"/>
                    <a:pt x="3580425" y="1062610"/>
                    <a:pt x="3586775" y="1106735"/>
                  </a:cubicBezTo>
                  <a:cubicBezTo>
                    <a:pt x="3593125" y="1173487"/>
                    <a:pt x="3589314" y="1241370"/>
                    <a:pt x="3589314" y="1308122"/>
                  </a:cubicBezTo>
                  <a:cubicBezTo>
                    <a:pt x="3589314" y="1366954"/>
                    <a:pt x="3590584" y="1421261"/>
                    <a:pt x="3591855" y="1479088"/>
                  </a:cubicBezTo>
                  <a:cubicBezTo>
                    <a:pt x="3591855" y="1500678"/>
                    <a:pt x="3591855" y="1514648"/>
                    <a:pt x="3591855" y="1538778"/>
                  </a:cubicBezTo>
                  <a:cubicBezTo>
                    <a:pt x="3568994" y="1538778"/>
                    <a:pt x="3548675" y="1540048"/>
                    <a:pt x="3522261" y="1538778"/>
                  </a:cubicBezTo>
                  <a:cubicBezTo>
                    <a:pt x="3342870" y="1533698"/>
                    <a:pt x="3160719" y="1540048"/>
                    <a:pt x="2981328" y="1534968"/>
                  </a:cubicBezTo>
                  <a:cubicBezTo>
                    <a:pt x="2873693" y="1531158"/>
                    <a:pt x="2768818" y="1533698"/>
                    <a:pt x="2661184" y="1531158"/>
                  </a:cubicBezTo>
                  <a:cubicBezTo>
                    <a:pt x="2611506" y="1529888"/>
                    <a:pt x="2561829" y="1528618"/>
                    <a:pt x="2512151" y="1527348"/>
                  </a:cubicBezTo>
                  <a:cubicBezTo>
                    <a:pt x="2481793" y="1527348"/>
                    <a:pt x="2454194" y="1528618"/>
                    <a:pt x="2423836" y="1528618"/>
                  </a:cubicBezTo>
                  <a:cubicBezTo>
                    <a:pt x="2346559" y="1527348"/>
                    <a:pt x="2134050" y="1528618"/>
                    <a:pt x="2056774" y="1527348"/>
                  </a:cubicBezTo>
                  <a:cubicBezTo>
                    <a:pt x="2001576" y="1526078"/>
                    <a:pt x="897631" y="1534968"/>
                    <a:pt x="842434" y="1533698"/>
                  </a:cubicBezTo>
                  <a:cubicBezTo>
                    <a:pt x="828634" y="1533698"/>
                    <a:pt x="812075" y="1534968"/>
                    <a:pt x="798276" y="1534968"/>
                  </a:cubicBezTo>
                  <a:cubicBezTo>
                    <a:pt x="765158" y="1534968"/>
                    <a:pt x="734799" y="1536238"/>
                    <a:pt x="701681" y="1536238"/>
                  </a:cubicBezTo>
                  <a:cubicBezTo>
                    <a:pt x="618885" y="1536238"/>
                    <a:pt x="538849" y="1534968"/>
                    <a:pt x="456053" y="1533698"/>
                  </a:cubicBezTo>
                  <a:cubicBezTo>
                    <a:pt x="406375" y="1532428"/>
                    <a:pt x="356698" y="1531158"/>
                    <a:pt x="309780" y="1529888"/>
                  </a:cubicBezTo>
                  <a:cubicBezTo>
                    <a:pt x="221465" y="1528618"/>
                    <a:pt x="133149" y="1527348"/>
                    <a:pt x="48260" y="1527348"/>
                  </a:cubicBezTo>
                  <a:cubicBezTo>
                    <a:pt x="38100" y="1527348"/>
                    <a:pt x="29210" y="1527348"/>
                    <a:pt x="19050" y="1526078"/>
                  </a:cubicBezTo>
                  <a:cubicBezTo>
                    <a:pt x="10160" y="1524808"/>
                    <a:pt x="5080" y="1518458"/>
                    <a:pt x="7620" y="1509568"/>
                  </a:cubicBezTo>
                  <a:cubicBezTo>
                    <a:pt x="16510" y="1477831"/>
                    <a:pt x="12700" y="1449546"/>
                    <a:pt x="11430" y="1420130"/>
                  </a:cubicBezTo>
                  <a:cubicBezTo>
                    <a:pt x="10160" y="1360166"/>
                    <a:pt x="6350" y="1301334"/>
                    <a:pt x="7620" y="1241370"/>
                  </a:cubicBezTo>
                  <a:cubicBezTo>
                    <a:pt x="5080" y="1166698"/>
                    <a:pt x="0" y="242352"/>
                    <a:pt x="7620" y="166549"/>
                  </a:cubicBezTo>
                  <a:cubicBezTo>
                    <a:pt x="8890" y="151841"/>
                    <a:pt x="7620" y="136002"/>
                    <a:pt x="8890" y="121293"/>
                  </a:cubicBezTo>
                  <a:cubicBezTo>
                    <a:pt x="10160" y="97534"/>
                    <a:pt x="12700" y="71512"/>
                    <a:pt x="13970" y="44450"/>
                  </a:cubicBezTo>
                  <a:cubicBezTo>
                    <a:pt x="13970" y="41910"/>
                    <a:pt x="15240" y="39370"/>
                    <a:pt x="16510" y="38100"/>
                  </a:cubicBezTo>
                  <a:cubicBezTo>
                    <a:pt x="38100" y="35560"/>
                    <a:pt x="64152" y="30480"/>
                    <a:pt x="108310" y="29210"/>
                  </a:cubicBezTo>
                  <a:cubicBezTo>
                    <a:pt x="182827" y="25400"/>
                    <a:pt x="257343" y="22860"/>
                    <a:pt x="334619" y="20320"/>
                  </a:cubicBezTo>
                  <a:cubicBezTo>
                    <a:pt x="387056" y="17780"/>
                    <a:pt x="439494" y="16510"/>
                    <a:pt x="489171" y="13970"/>
                  </a:cubicBezTo>
                  <a:cubicBezTo>
                    <a:pt x="538849" y="11430"/>
                    <a:pt x="591286" y="8890"/>
                    <a:pt x="640964" y="8890"/>
                  </a:cubicBezTo>
                  <a:cubicBezTo>
                    <a:pt x="696161" y="7620"/>
                    <a:pt x="751358" y="10160"/>
                    <a:pt x="806556" y="8890"/>
                  </a:cubicBezTo>
                  <a:cubicBezTo>
                    <a:pt x="875552" y="8890"/>
                    <a:pt x="2125770" y="6350"/>
                    <a:pt x="2194767" y="5080"/>
                  </a:cubicBezTo>
                  <a:cubicBezTo>
                    <a:pt x="2261004" y="3810"/>
                    <a:pt x="2327240" y="2540"/>
                    <a:pt x="2396237" y="2540"/>
                  </a:cubicBezTo>
                  <a:cubicBezTo>
                    <a:pt x="2509391" y="1270"/>
                    <a:pt x="2619786" y="0"/>
                    <a:pt x="2732940" y="0"/>
                  </a:cubicBezTo>
                  <a:cubicBezTo>
                    <a:pt x="2779858" y="0"/>
                    <a:pt x="2829535" y="2540"/>
                    <a:pt x="2876453" y="2540"/>
                  </a:cubicBezTo>
                  <a:cubicBezTo>
                    <a:pt x="3006167" y="3810"/>
                    <a:pt x="3138640" y="5080"/>
                    <a:pt x="3268354" y="7620"/>
                  </a:cubicBezTo>
                  <a:cubicBezTo>
                    <a:pt x="3337350" y="8890"/>
                    <a:pt x="3406347" y="12700"/>
                    <a:pt x="3475343" y="16510"/>
                  </a:cubicBezTo>
                  <a:cubicBezTo>
                    <a:pt x="3491903" y="16510"/>
                    <a:pt x="3508462" y="16510"/>
                    <a:pt x="3522261" y="16510"/>
                  </a:cubicBezTo>
                  <a:cubicBezTo>
                    <a:pt x="3539784" y="17780"/>
                    <a:pt x="3548674" y="20320"/>
                    <a:pt x="3558834" y="21590"/>
                  </a:cubicBezTo>
                  <a:close/>
                  <a:moveTo>
                    <a:pt x="3568994" y="1522268"/>
                  </a:moveTo>
                  <a:cubicBezTo>
                    <a:pt x="3570264" y="1505758"/>
                    <a:pt x="3571534" y="1493058"/>
                    <a:pt x="3571534" y="1480358"/>
                  </a:cubicBezTo>
                  <a:cubicBezTo>
                    <a:pt x="3570264" y="1415604"/>
                    <a:pt x="3568994" y="1355641"/>
                    <a:pt x="3568994" y="1291151"/>
                  </a:cubicBezTo>
                  <a:cubicBezTo>
                    <a:pt x="3568994" y="1261735"/>
                    <a:pt x="3571534" y="1232319"/>
                    <a:pt x="3570264" y="1202903"/>
                  </a:cubicBezTo>
                  <a:cubicBezTo>
                    <a:pt x="3570264" y="1175749"/>
                    <a:pt x="3568994" y="1147465"/>
                    <a:pt x="3567725" y="1120311"/>
                  </a:cubicBezTo>
                  <a:cubicBezTo>
                    <a:pt x="3562644" y="1078450"/>
                    <a:pt x="3551214" y="211805"/>
                    <a:pt x="3551214" y="169943"/>
                  </a:cubicBezTo>
                  <a:cubicBezTo>
                    <a:pt x="3548675" y="134870"/>
                    <a:pt x="3546134" y="98666"/>
                    <a:pt x="3543594" y="63500"/>
                  </a:cubicBezTo>
                  <a:cubicBezTo>
                    <a:pt x="3542325" y="44450"/>
                    <a:pt x="3541055" y="43180"/>
                    <a:pt x="3513981" y="41910"/>
                  </a:cubicBezTo>
                  <a:cubicBezTo>
                    <a:pt x="3505702" y="41910"/>
                    <a:pt x="3500182" y="41910"/>
                    <a:pt x="3491903" y="40640"/>
                  </a:cubicBezTo>
                  <a:cubicBezTo>
                    <a:pt x="3422906" y="36830"/>
                    <a:pt x="3351149" y="31750"/>
                    <a:pt x="3282153" y="30480"/>
                  </a:cubicBezTo>
                  <a:cubicBezTo>
                    <a:pt x="3113801" y="26670"/>
                    <a:pt x="2942690" y="25400"/>
                    <a:pt x="2774338" y="22860"/>
                  </a:cubicBezTo>
                  <a:cubicBezTo>
                    <a:pt x="2749499" y="22860"/>
                    <a:pt x="2721901" y="22860"/>
                    <a:pt x="2697062" y="22860"/>
                  </a:cubicBezTo>
                  <a:cubicBezTo>
                    <a:pt x="2655664" y="22860"/>
                    <a:pt x="2614266" y="22860"/>
                    <a:pt x="2575628" y="22860"/>
                  </a:cubicBezTo>
                  <a:cubicBezTo>
                    <a:pt x="2487312" y="22860"/>
                    <a:pt x="2398997" y="22860"/>
                    <a:pt x="2313441" y="24130"/>
                  </a:cubicBezTo>
                  <a:cubicBezTo>
                    <a:pt x="2238925" y="25400"/>
                    <a:pt x="983187" y="29210"/>
                    <a:pt x="908671" y="29210"/>
                  </a:cubicBezTo>
                  <a:cubicBezTo>
                    <a:pt x="787237" y="29210"/>
                    <a:pt x="665803" y="26670"/>
                    <a:pt x="544369" y="33020"/>
                  </a:cubicBezTo>
                  <a:cubicBezTo>
                    <a:pt x="480892" y="36830"/>
                    <a:pt x="420175" y="36830"/>
                    <a:pt x="359458" y="38100"/>
                  </a:cubicBezTo>
                  <a:cubicBezTo>
                    <a:pt x="254583" y="41910"/>
                    <a:pt x="149708" y="45720"/>
                    <a:pt x="49530" y="50800"/>
                  </a:cubicBezTo>
                  <a:cubicBezTo>
                    <a:pt x="36830" y="50800"/>
                    <a:pt x="34290" y="53340"/>
                    <a:pt x="33020" y="68118"/>
                  </a:cubicBezTo>
                  <a:cubicBezTo>
                    <a:pt x="31750" y="88483"/>
                    <a:pt x="31750" y="108848"/>
                    <a:pt x="30480" y="129213"/>
                  </a:cubicBezTo>
                  <a:cubicBezTo>
                    <a:pt x="29210" y="163155"/>
                    <a:pt x="26670" y="195965"/>
                    <a:pt x="25400" y="229907"/>
                  </a:cubicBezTo>
                  <a:cubicBezTo>
                    <a:pt x="20320" y="266111"/>
                    <a:pt x="26670" y="1150859"/>
                    <a:pt x="29210" y="1187063"/>
                  </a:cubicBezTo>
                  <a:cubicBezTo>
                    <a:pt x="29210" y="1225531"/>
                    <a:pt x="29210" y="1265129"/>
                    <a:pt x="30480" y="1303596"/>
                  </a:cubicBezTo>
                  <a:cubicBezTo>
                    <a:pt x="30480" y="1331881"/>
                    <a:pt x="33020" y="1360166"/>
                    <a:pt x="33020" y="1388451"/>
                  </a:cubicBezTo>
                  <a:cubicBezTo>
                    <a:pt x="33020" y="1418998"/>
                    <a:pt x="33020" y="1449546"/>
                    <a:pt x="31750" y="1480358"/>
                  </a:cubicBezTo>
                  <a:cubicBezTo>
                    <a:pt x="31750" y="1484168"/>
                    <a:pt x="31750" y="1486708"/>
                    <a:pt x="31750" y="1490518"/>
                  </a:cubicBezTo>
                  <a:cubicBezTo>
                    <a:pt x="31750" y="1500678"/>
                    <a:pt x="35560" y="1504488"/>
                    <a:pt x="44450" y="1504488"/>
                  </a:cubicBezTo>
                  <a:cubicBezTo>
                    <a:pt x="69672" y="1504488"/>
                    <a:pt x="108310" y="1505758"/>
                    <a:pt x="144188" y="1505758"/>
                  </a:cubicBezTo>
                  <a:cubicBezTo>
                    <a:pt x="196626" y="1505758"/>
                    <a:pt x="251823" y="1503218"/>
                    <a:pt x="304261" y="1505758"/>
                  </a:cubicBezTo>
                  <a:cubicBezTo>
                    <a:pt x="389816" y="1509568"/>
                    <a:pt x="475372" y="1512108"/>
                    <a:pt x="560928" y="1510838"/>
                  </a:cubicBezTo>
                  <a:cubicBezTo>
                    <a:pt x="616125" y="1509568"/>
                    <a:pt x="668562" y="1512108"/>
                    <a:pt x="723760" y="1512108"/>
                  </a:cubicBezTo>
                  <a:cubicBezTo>
                    <a:pt x="803796" y="1512108"/>
                    <a:pt x="883832" y="1510838"/>
                    <a:pt x="963868" y="1512108"/>
                  </a:cubicBezTo>
                  <a:cubicBezTo>
                    <a:pt x="1082542" y="1513378"/>
                    <a:pt x="2385197" y="1503218"/>
                    <a:pt x="2506631" y="1505758"/>
                  </a:cubicBezTo>
                  <a:cubicBezTo>
                    <a:pt x="2559069" y="1507028"/>
                    <a:pt x="2611506" y="1508298"/>
                    <a:pt x="2661184" y="1508298"/>
                  </a:cubicBezTo>
                  <a:cubicBezTo>
                    <a:pt x="2752259" y="1510838"/>
                    <a:pt x="2840575" y="1507028"/>
                    <a:pt x="2931650" y="1510838"/>
                  </a:cubicBezTo>
                  <a:cubicBezTo>
                    <a:pt x="3006167" y="1513378"/>
                    <a:pt x="3080683" y="1513378"/>
                    <a:pt x="3155199" y="1515918"/>
                  </a:cubicBezTo>
                  <a:cubicBezTo>
                    <a:pt x="3265594" y="1519728"/>
                    <a:pt x="3375988" y="1522268"/>
                    <a:pt x="3486383" y="1523538"/>
                  </a:cubicBezTo>
                  <a:cubicBezTo>
                    <a:pt x="3527781" y="1523538"/>
                    <a:pt x="3548674" y="1522268"/>
                    <a:pt x="3568994" y="1522268"/>
                  </a:cubicBezTo>
                  <a:close/>
                </a:path>
              </a:pathLst>
            </a:custGeom>
            <a:solidFill>
              <a:srgbClr val="FFFFFF"/>
            </a:solidFill>
          </p:spPr>
        </p:sp>
      </p:grpSp>
      <p:pic>
        <p:nvPicPr>
          <p:cNvPr id="15"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143000" y="409023"/>
            <a:ext cx="1070390" cy="1311351"/>
          </a:xfrm>
          <a:prstGeom prst="rect">
            <a:avLst/>
          </a:prstGeom>
        </p:spPr>
      </p:pic>
      <p:pic>
        <p:nvPicPr>
          <p:cNvPr id="17"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15697200" y="442932"/>
            <a:ext cx="1070726" cy="1311351"/>
          </a:xfrm>
          <a:prstGeom prst="rect">
            <a:avLst/>
          </a:prstGeom>
        </p:spPr>
      </p:pic>
      <p:sp>
        <p:nvSpPr>
          <p:cNvPr id="3" name="TextBox 2"/>
          <p:cNvSpPr txBox="1"/>
          <p:nvPr/>
        </p:nvSpPr>
        <p:spPr>
          <a:xfrm>
            <a:off x="1850978" y="1747807"/>
            <a:ext cx="15557464" cy="784830"/>
          </a:xfrm>
          <a:prstGeom prst="rect">
            <a:avLst/>
          </a:prstGeom>
          <a:noFill/>
        </p:spPr>
        <p:txBody>
          <a:bodyPr wrap="none" rtlCol="0">
            <a:spAutoFit/>
          </a:bodyPr>
          <a:lstStyle/>
          <a:p>
            <a:r>
              <a:rPr lang="vi-VN" sz="4500" b="1" dirty="0" smtClean="0">
                <a:latin typeface="Arial" panose="020B0604020202020204" pitchFamily="34" charset="0"/>
                <a:cs typeface="Arial" panose="020B0604020202020204" pitchFamily="34" charset="0"/>
              </a:rPr>
              <a:t>2. Hình ảnh con cò và lời ru qua từng chặng đường đời </a:t>
            </a:r>
            <a:endParaRPr lang="en-US" sz="4500" b="1" dirty="0">
              <a:latin typeface="Arial" panose="020B0604020202020204" pitchFamily="34" charset="0"/>
              <a:cs typeface="Arial" panose="020B0604020202020204" pitchFamily="34" charset="0"/>
            </a:endParaRPr>
          </a:p>
        </p:txBody>
      </p:sp>
      <p:sp>
        <p:nvSpPr>
          <p:cNvPr id="14" name="Text Box 5"/>
          <p:cNvSpPr txBox="1">
            <a:spLocks noChangeArrowheads="1"/>
          </p:cNvSpPr>
          <p:nvPr/>
        </p:nvSpPr>
        <p:spPr bwMode="auto">
          <a:xfrm>
            <a:off x="2514600" y="2823148"/>
            <a:ext cx="120396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spcBef>
                <a:spcPct val="50000"/>
              </a:spcBef>
              <a:buFont typeface="Wingdings" panose="05000000000000000000" pitchFamily="2" charset="2"/>
              <a:buChar char="§"/>
            </a:pPr>
            <a:r>
              <a:rPr lang="vi-VN" altLang="en-US" sz="4200" b="1" dirty="0" smtClean="0">
                <a:latin typeface="Arial" panose="020B0604020202020204" pitchFamily="34" charset="0"/>
                <a:cs typeface="Arial" panose="020B0604020202020204" pitchFamily="34" charset="0"/>
              </a:rPr>
              <a:t>Khi đến trường</a:t>
            </a:r>
            <a:r>
              <a:rPr lang="en-US" altLang="en-US" sz="4200" b="1" dirty="0" smtClean="0">
                <a:latin typeface="Arial" panose="020B0604020202020204" pitchFamily="34" charset="0"/>
                <a:cs typeface="Arial" panose="020B0604020202020204" pitchFamily="34" charset="0"/>
              </a:rPr>
              <a:t>:</a:t>
            </a:r>
            <a:endParaRPr lang="en-US" altLang="en-US" sz="4200" b="1" dirty="0">
              <a:latin typeface="Arial" panose="020B0604020202020204" pitchFamily="34" charset="0"/>
              <a:cs typeface="Arial" panose="020B0604020202020204" pitchFamily="34" charset="0"/>
            </a:endParaRPr>
          </a:p>
          <a:p>
            <a:pPr lvl="4">
              <a:spcBef>
                <a:spcPct val="50000"/>
              </a:spcBef>
            </a:pPr>
            <a:r>
              <a:rPr lang="en-US" altLang="en-US" sz="4200" i="1" dirty="0">
                <a:latin typeface="Arial" panose="020B0604020202020204" pitchFamily="34" charset="0"/>
                <a:cs typeface="Arial" panose="020B0604020202020204" pitchFamily="34" charset="0"/>
              </a:rPr>
              <a:t>“Mai </a:t>
            </a:r>
            <a:r>
              <a:rPr lang="en-US" altLang="en-US" sz="4200" i="1" dirty="0" err="1">
                <a:latin typeface="Arial" panose="020B0604020202020204" pitchFamily="34" charset="0"/>
                <a:cs typeface="Arial" panose="020B0604020202020204" pitchFamily="34" charset="0"/>
              </a:rPr>
              <a:t>khôn</a:t>
            </a:r>
            <a:r>
              <a:rPr lang="en-US" altLang="en-US" sz="4200" i="1" dirty="0">
                <a:latin typeface="Arial" panose="020B0604020202020204" pitchFamily="34" charset="0"/>
                <a:cs typeface="Arial" panose="020B0604020202020204" pitchFamily="34" charset="0"/>
              </a:rPr>
              <a:t> lớn, con </a:t>
            </a:r>
            <a:r>
              <a:rPr lang="en-US" altLang="en-US" sz="4200" i="1" dirty="0" err="1">
                <a:latin typeface="Arial" panose="020B0604020202020204" pitchFamily="34" charset="0"/>
                <a:cs typeface="Arial" panose="020B0604020202020204" pitchFamily="34" charset="0"/>
              </a:rPr>
              <a:t>theo</a:t>
            </a:r>
            <a:r>
              <a:rPr lang="en-US" altLang="en-US" sz="4200" i="1" dirty="0">
                <a:latin typeface="Arial" panose="020B0604020202020204" pitchFamily="34" charset="0"/>
                <a:cs typeface="Arial" panose="020B0604020202020204" pitchFamily="34" charset="0"/>
              </a:rPr>
              <a:t> </a:t>
            </a:r>
            <a:r>
              <a:rPr lang="en-US" altLang="en-US" sz="4200" i="1" dirty="0" err="1">
                <a:latin typeface="Arial" panose="020B0604020202020204" pitchFamily="34" charset="0"/>
                <a:cs typeface="Arial" panose="020B0604020202020204" pitchFamily="34" charset="0"/>
              </a:rPr>
              <a:t>cò</a:t>
            </a:r>
            <a:r>
              <a:rPr lang="en-US" altLang="en-US" sz="4200" i="1" dirty="0">
                <a:latin typeface="Arial" panose="020B0604020202020204" pitchFamily="34" charset="0"/>
                <a:cs typeface="Arial" panose="020B0604020202020204" pitchFamily="34" charset="0"/>
              </a:rPr>
              <a:t> đi học,</a:t>
            </a:r>
          </a:p>
          <a:p>
            <a:pPr lvl="4">
              <a:spcBef>
                <a:spcPct val="50000"/>
              </a:spcBef>
            </a:pPr>
            <a:r>
              <a:rPr lang="en-US" altLang="en-US" sz="4200" i="1" dirty="0" err="1">
                <a:latin typeface="Arial" panose="020B0604020202020204" pitchFamily="34" charset="0"/>
                <a:cs typeface="Arial" panose="020B0604020202020204" pitchFamily="34" charset="0"/>
              </a:rPr>
              <a:t>Cánh</a:t>
            </a:r>
            <a:r>
              <a:rPr lang="en-US" altLang="en-US" sz="4200" i="1" dirty="0">
                <a:latin typeface="Arial" panose="020B0604020202020204" pitchFamily="34" charset="0"/>
                <a:cs typeface="Arial" panose="020B0604020202020204" pitchFamily="34" charset="0"/>
              </a:rPr>
              <a:t> của </a:t>
            </a:r>
            <a:r>
              <a:rPr lang="en-US" altLang="en-US" sz="4200" i="1" dirty="0" err="1">
                <a:latin typeface="Arial" panose="020B0604020202020204" pitchFamily="34" charset="0"/>
                <a:cs typeface="Arial" panose="020B0604020202020204" pitchFamily="34" charset="0"/>
              </a:rPr>
              <a:t>cò</a:t>
            </a:r>
            <a:r>
              <a:rPr lang="en-US" altLang="en-US" sz="4200" i="1" dirty="0">
                <a:latin typeface="Arial" panose="020B0604020202020204" pitchFamily="34" charset="0"/>
                <a:cs typeface="Arial" panose="020B0604020202020204" pitchFamily="34" charset="0"/>
              </a:rPr>
              <a:t> bay </a:t>
            </a:r>
            <a:r>
              <a:rPr lang="en-US" altLang="en-US" sz="4200" i="1" dirty="0" err="1">
                <a:latin typeface="Arial" panose="020B0604020202020204" pitchFamily="34" charset="0"/>
                <a:cs typeface="Arial" panose="020B0604020202020204" pitchFamily="34" charset="0"/>
              </a:rPr>
              <a:t>theo</a:t>
            </a:r>
            <a:r>
              <a:rPr lang="en-US" altLang="en-US" sz="4200" i="1" dirty="0">
                <a:latin typeface="Arial" panose="020B0604020202020204" pitchFamily="34" charset="0"/>
                <a:cs typeface="Arial" panose="020B0604020202020204" pitchFamily="34" charset="0"/>
              </a:rPr>
              <a:t> </a:t>
            </a:r>
            <a:r>
              <a:rPr lang="en-US" altLang="en-US" sz="4200" i="1" dirty="0" err="1">
                <a:latin typeface="Arial" panose="020B0604020202020204" pitchFamily="34" charset="0"/>
                <a:cs typeface="Arial" panose="020B0604020202020204" pitchFamily="34" charset="0"/>
              </a:rPr>
              <a:t>gót</a:t>
            </a:r>
            <a:r>
              <a:rPr lang="en-US" altLang="en-US" sz="4200" i="1" dirty="0">
                <a:latin typeface="Arial" panose="020B0604020202020204" pitchFamily="34" charset="0"/>
                <a:cs typeface="Arial" panose="020B0604020202020204" pitchFamily="34" charset="0"/>
              </a:rPr>
              <a:t> </a:t>
            </a:r>
            <a:r>
              <a:rPr lang="en-US" altLang="en-US" sz="4200" i="1" dirty="0" err="1">
                <a:latin typeface="Arial" panose="020B0604020202020204" pitchFamily="34" charset="0"/>
                <a:cs typeface="Arial" panose="020B0604020202020204" pitchFamily="34" charset="0"/>
              </a:rPr>
              <a:t>đôi</a:t>
            </a:r>
            <a:r>
              <a:rPr lang="en-US" altLang="en-US" sz="4200" i="1" dirty="0">
                <a:latin typeface="Arial" panose="020B0604020202020204" pitchFamily="34" charset="0"/>
                <a:cs typeface="Arial" panose="020B0604020202020204" pitchFamily="34" charset="0"/>
              </a:rPr>
              <a:t> chân”</a:t>
            </a:r>
          </a:p>
        </p:txBody>
      </p:sp>
      <p:sp>
        <p:nvSpPr>
          <p:cNvPr id="5" name="Rectangle 4"/>
          <p:cNvSpPr/>
          <p:nvPr/>
        </p:nvSpPr>
        <p:spPr>
          <a:xfrm>
            <a:off x="2514600" y="5753364"/>
            <a:ext cx="7545655" cy="738664"/>
          </a:xfrm>
          <a:prstGeom prst="rect">
            <a:avLst/>
          </a:prstGeom>
        </p:spPr>
        <p:txBody>
          <a:bodyPr wrap="none">
            <a:spAutoFit/>
          </a:bodyPr>
          <a:lstStyle/>
          <a:p>
            <a:pPr marL="571500" indent="-571500">
              <a:spcBef>
                <a:spcPct val="50000"/>
              </a:spcBef>
              <a:buFont typeface="Symbol" panose="05050102010706020507" pitchFamily="18" charset="2"/>
              <a:buChar char="Þ"/>
            </a:pPr>
            <a:r>
              <a:rPr lang="vi-VN" altLang="en-US" sz="4200" b="1" i="1" dirty="0">
                <a:cs typeface="Arial" panose="020B0604020202020204" pitchFamily="34" charset="0"/>
              </a:rPr>
              <a:t>Cò là bạn dìu bước con đi.</a:t>
            </a:r>
          </a:p>
        </p:txBody>
      </p:sp>
    </p:spTree>
    <p:extLst>
      <p:ext uri="{BB962C8B-B14F-4D97-AF65-F5344CB8AC3E}">
        <p14:creationId xmlns:p14="http://schemas.microsoft.com/office/powerpoint/2010/main" val="137799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ox(i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5345"/>
          <a:stretch>
            <a:fillRect/>
          </a:stretch>
        </p:blipFill>
        <p:spPr>
          <a:xfrm>
            <a:off x="4521200" y="1028700"/>
            <a:ext cx="12738100" cy="7557116"/>
          </a:xfrm>
          <a:prstGeom prst="rect">
            <a:avLst/>
          </a:prstGeom>
        </p:spPr>
      </p:pic>
      <p:sp>
        <p:nvSpPr>
          <p:cNvPr id="4" name="TextBox 4"/>
          <p:cNvSpPr txBox="1"/>
          <p:nvPr/>
        </p:nvSpPr>
        <p:spPr>
          <a:xfrm>
            <a:off x="7372601" y="2329562"/>
            <a:ext cx="7035295" cy="756617"/>
          </a:xfrm>
          <a:prstGeom prst="rect">
            <a:avLst/>
          </a:prstGeom>
        </p:spPr>
        <p:txBody>
          <a:bodyPr wrap="square" lIns="0" tIns="0" rIns="0" bIns="0" rtlCol="0" anchor="t">
            <a:spAutoFit/>
          </a:bodyPr>
          <a:lstStyle/>
          <a:p>
            <a:pPr algn="ctr">
              <a:lnSpc>
                <a:spcPts val="5880"/>
              </a:lnSpc>
            </a:pPr>
            <a:r>
              <a:rPr lang="en-US" sz="6400" b="1" dirty="0" smtClean="0">
                <a:solidFill>
                  <a:srgbClr val="004AAD"/>
                </a:solidFill>
                <a:latin typeface="Arial" panose="020B0604020202020204" pitchFamily="34" charset="0"/>
                <a:cs typeface="Arial" panose="020B0604020202020204" pitchFamily="34" charset="0"/>
              </a:rPr>
              <a:t>KIỂM TRA BÀI CŨ</a:t>
            </a:r>
            <a:endParaRPr lang="en-US" sz="6400" b="1" dirty="0">
              <a:solidFill>
                <a:srgbClr val="004AAD"/>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29469" b="15113"/>
          <a:stretch>
            <a:fillRect/>
          </a:stretch>
        </p:blipFill>
        <p:spPr>
          <a:xfrm>
            <a:off x="-1420945" y="2091979"/>
            <a:ext cx="6161114" cy="8205949"/>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615174">
            <a:off x="9933417" y="7747391"/>
            <a:ext cx="1913667" cy="1676850"/>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50413" y="-337445"/>
            <a:ext cx="2732290" cy="2732290"/>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45351">
            <a:off x="9405358" y="502238"/>
            <a:ext cx="2969783" cy="1052923"/>
          </a:xfrm>
          <a:prstGeom prst="rect">
            <a:avLst/>
          </a:prstGeom>
        </p:spPr>
      </p:pic>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024853" y="6846532"/>
            <a:ext cx="2834086" cy="3440468"/>
          </a:xfrm>
          <a:prstGeom prst="rect">
            <a:avLst/>
          </a:prstGeom>
        </p:spPr>
      </p:pic>
      <p:sp>
        <p:nvSpPr>
          <p:cNvPr id="9" name="Rectangle 8"/>
          <p:cNvSpPr/>
          <p:nvPr/>
        </p:nvSpPr>
        <p:spPr>
          <a:xfrm>
            <a:off x="5029200" y="3116764"/>
            <a:ext cx="11270367" cy="4048929"/>
          </a:xfrm>
          <a:prstGeom prst="rect">
            <a:avLst/>
          </a:prstGeom>
        </p:spPr>
        <p:txBody>
          <a:bodyPr wrap="square">
            <a:spAutoFit/>
          </a:bodyPr>
          <a:lstStyle/>
          <a:p>
            <a:pPr algn="just">
              <a:lnSpc>
                <a:spcPct val="200000"/>
              </a:lnSpc>
            </a:pPr>
            <a:r>
              <a:rPr lang="en-US" sz="4200" b="1" i="1" dirty="0" smtClean="0">
                <a:solidFill>
                  <a:srgbClr val="000000"/>
                </a:solidFill>
              </a:rPr>
              <a:t>	</a:t>
            </a:r>
            <a:r>
              <a:rPr lang="vi-VN" sz="4500" b="1" i="1" dirty="0" smtClean="0">
                <a:solidFill>
                  <a:srgbClr val="000000"/>
                </a:solidFill>
              </a:rPr>
              <a:t>Hình </a:t>
            </a:r>
            <a:r>
              <a:rPr lang="vi-VN" sz="4500" b="1" i="1" dirty="0">
                <a:solidFill>
                  <a:srgbClr val="000000"/>
                </a:solidFill>
              </a:rPr>
              <a:t>tượng sói và cừu trong con mắt của nhà thơ và nhà khoa học khác nhau như thế nào ?</a:t>
            </a:r>
            <a:endParaRPr lang="en-US" sz="4500" b="1" i="1" dirty="0"/>
          </a:p>
        </p:txBody>
      </p:sp>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grpSp>
        <p:nvGrpSpPr>
          <p:cNvPr id="11" name="Group 11"/>
          <p:cNvGrpSpPr/>
          <p:nvPr/>
        </p:nvGrpSpPr>
        <p:grpSpPr>
          <a:xfrm>
            <a:off x="762000" y="1064824"/>
            <a:ext cx="16840200" cy="8879276"/>
            <a:chOff x="0" y="0"/>
            <a:chExt cx="3586774" cy="1541318"/>
          </a:xfrm>
        </p:grpSpPr>
        <p:sp>
          <p:nvSpPr>
            <p:cNvPr id="12" name="Freeform 12"/>
            <p:cNvSpPr/>
            <p:nvPr/>
          </p:nvSpPr>
          <p:spPr>
            <a:xfrm>
              <a:off x="10160" y="16510"/>
              <a:ext cx="3563914" cy="1513378"/>
            </a:xfrm>
            <a:custGeom>
              <a:avLst/>
              <a:gdLst/>
              <a:ahLst/>
              <a:cxnLst/>
              <a:rect l="l" t="t" r="r" b="b"/>
              <a:pathLst>
                <a:path w="3563914" h="1513378">
                  <a:moveTo>
                    <a:pt x="3563914" y="1513378"/>
                  </a:moveTo>
                  <a:lnTo>
                    <a:pt x="0" y="1505758"/>
                  </a:lnTo>
                  <a:lnTo>
                    <a:pt x="0" y="538106"/>
                  </a:lnTo>
                  <a:lnTo>
                    <a:pt x="17780" y="19050"/>
                  </a:lnTo>
                  <a:lnTo>
                    <a:pt x="1775097" y="0"/>
                  </a:lnTo>
                  <a:lnTo>
                    <a:pt x="3544864" y="5080"/>
                  </a:lnTo>
                  <a:close/>
                </a:path>
              </a:pathLst>
            </a:custGeom>
            <a:solidFill>
              <a:srgbClr val="FFFFFF"/>
            </a:solidFill>
          </p:spPr>
        </p:sp>
        <p:sp>
          <p:nvSpPr>
            <p:cNvPr id="13" name="Freeform 13"/>
            <p:cNvSpPr/>
            <p:nvPr/>
          </p:nvSpPr>
          <p:spPr>
            <a:xfrm>
              <a:off x="-3810" y="0"/>
              <a:ext cx="3593125" cy="1540048"/>
            </a:xfrm>
            <a:custGeom>
              <a:avLst/>
              <a:gdLst/>
              <a:ahLst/>
              <a:cxnLst/>
              <a:rect l="l" t="t" r="r" b="b"/>
              <a:pathLst>
                <a:path w="3593125" h="1540048">
                  <a:moveTo>
                    <a:pt x="3558834" y="21590"/>
                  </a:moveTo>
                  <a:cubicBezTo>
                    <a:pt x="3560105" y="34290"/>
                    <a:pt x="3560105" y="44450"/>
                    <a:pt x="3561375" y="54610"/>
                  </a:cubicBezTo>
                  <a:cubicBezTo>
                    <a:pt x="3563914" y="86220"/>
                    <a:pt x="3565184" y="117899"/>
                    <a:pt x="3567725" y="148447"/>
                  </a:cubicBezTo>
                  <a:cubicBezTo>
                    <a:pt x="3567725" y="192571"/>
                    <a:pt x="3580425" y="1062610"/>
                    <a:pt x="3586775" y="1106735"/>
                  </a:cubicBezTo>
                  <a:cubicBezTo>
                    <a:pt x="3593125" y="1173487"/>
                    <a:pt x="3589314" y="1241370"/>
                    <a:pt x="3589314" y="1308122"/>
                  </a:cubicBezTo>
                  <a:cubicBezTo>
                    <a:pt x="3589314" y="1366954"/>
                    <a:pt x="3590584" y="1421261"/>
                    <a:pt x="3591855" y="1479088"/>
                  </a:cubicBezTo>
                  <a:cubicBezTo>
                    <a:pt x="3591855" y="1500678"/>
                    <a:pt x="3591855" y="1514648"/>
                    <a:pt x="3591855" y="1538778"/>
                  </a:cubicBezTo>
                  <a:cubicBezTo>
                    <a:pt x="3568994" y="1538778"/>
                    <a:pt x="3548675" y="1540048"/>
                    <a:pt x="3522261" y="1538778"/>
                  </a:cubicBezTo>
                  <a:cubicBezTo>
                    <a:pt x="3342870" y="1533698"/>
                    <a:pt x="3160719" y="1540048"/>
                    <a:pt x="2981328" y="1534968"/>
                  </a:cubicBezTo>
                  <a:cubicBezTo>
                    <a:pt x="2873693" y="1531158"/>
                    <a:pt x="2768818" y="1533698"/>
                    <a:pt x="2661184" y="1531158"/>
                  </a:cubicBezTo>
                  <a:cubicBezTo>
                    <a:pt x="2611506" y="1529888"/>
                    <a:pt x="2561829" y="1528618"/>
                    <a:pt x="2512151" y="1527348"/>
                  </a:cubicBezTo>
                  <a:cubicBezTo>
                    <a:pt x="2481793" y="1527348"/>
                    <a:pt x="2454194" y="1528618"/>
                    <a:pt x="2423836" y="1528618"/>
                  </a:cubicBezTo>
                  <a:cubicBezTo>
                    <a:pt x="2346559" y="1527348"/>
                    <a:pt x="2134050" y="1528618"/>
                    <a:pt x="2056774" y="1527348"/>
                  </a:cubicBezTo>
                  <a:cubicBezTo>
                    <a:pt x="2001576" y="1526078"/>
                    <a:pt x="897631" y="1534968"/>
                    <a:pt x="842434" y="1533698"/>
                  </a:cubicBezTo>
                  <a:cubicBezTo>
                    <a:pt x="828634" y="1533698"/>
                    <a:pt x="812075" y="1534968"/>
                    <a:pt x="798276" y="1534968"/>
                  </a:cubicBezTo>
                  <a:cubicBezTo>
                    <a:pt x="765158" y="1534968"/>
                    <a:pt x="734799" y="1536238"/>
                    <a:pt x="701681" y="1536238"/>
                  </a:cubicBezTo>
                  <a:cubicBezTo>
                    <a:pt x="618885" y="1536238"/>
                    <a:pt x="538849" y="1534968"/>
                    <a:pt x="456053" y="1533698"/>
                  </a:cubicBezTo>
                  <a:cubicBezTo>
                    <a:pt x="406375" y="1532428"/>
                    <a:pt x="356698" y="1531158"/>
                    <a:pt x="309780" y="1529888"/>
                  </a:cubicBezTo>
                  <a:cubicBezTo>
                    <a:pt x="221465" y="1528618"/>
                    <a:pt x="133149" y="1527348"/>
                    <a:pt x="48260" y="1527348"/>
                  </a:cubicBezTo>
                  <a:cubicBezTo>
                    <a:pt x="38100" y="1527348"/>
                    <a:pt x="29210" y="1527348"/>
                    <a:pt x="19050" y="1526078"/>
                  </a:cubicBezTo>
                  <a:cubicBezTo>
                    <a:pt x="10160" y="1524808"/>
                    <a:pt x="5080" y="1518458"/>
                    <a:pt x="7620" y="1509568"/>
                  </a:cubicBezTo>
                  <a:cubicBezTo>
                    <a:pt x="16510" y="1477831"/>
                    <a:pt x="12700" y="1449546"/>
                    <a:pt x="11430" y="1420130"/>
                  </a:cubicBezTo>
                  <a:cubicBezTo>
                    <a:pt x="10160" y="1360166"/>
                    <a:pt x="6350" y="1301334"/>
                    <a:pt x="7620" y="1241370"/>
                  </a:cubicBezTo>
                  <a:cubicBezTo>
                    <a:pt x="5080" y="1166698"/>
                    <a:pt x="0" y="242352"/>
                    <a:pt x="7620" y="166549"/>
                  </a:cubicBezTo>
                  <a:cubicBezTo>
                    <a:pt x="8890" y="151841"/>
                    <a:pt x="7620" y="136002"/>
                    <a:pt x="8890" y="121293"/>
                  </a:cubicBezTo>
                  <a:cubicBezTo>
                    <a:pt x="10160" y="97534"/>
                    <a:pt x="12700" y="71512"/>
                    <a:pt x="13970" y="44450"/>
                  </a:cubicBezTo>
                  <a:cubicBezTo>
                    <a:pt x="13970" y="41910"/>
                    <a:pt x="15240" y="39370"/>
                    <a:pt x="16510" y="38100"/>
                  </a:cubicBezTo>
                  <a:cubicBezTo>
                    <a:pt x="38100" y="35560"/>
                    <a:pt x="64152" y="30480"/>
                    <a:pt x="108310" y="29210"/>
                  </a:cubicBezTo>
                  <a:cubicBezTo>
                    <a:pt x="182827" y="25400"/>
                    <a:pt x="257343" y="22860"/>
                    <a:pt x="334619" y="20320"/>
                  </a:cubicBezTo>
                  <a:cubicBezTo>
                    <a:pt x="387056" y="17780"/>
                    <a:pt x="439494" y="16510"/>
                    <a:pt x="489171" y="13970"/>
                  </a:cubicBezTo>
                  <a:cubicBezTo>
                    <a:pt x="538849" y="11430"/>
                    <a:pt x="591286" y="8890"/>
                    <a:pt x="640964" y="8890"/>
                  </a:cubicBezTo>
                  <a:cubicBezTo>
                    <a:pt x="696161" y="7620"/>
                    <a:pt x="751358" y="10160"/>
                    <a:pt x="806556" y="8890"/>
                  </a:cubicBezTo>
                  <a:cubicBezTo>
                    <a:pt x="875552" y="8890"/>
                    <a:pt x="2125770" y="6350"/>
                    <a:pt x="2194767" y="5080"/>
                  </a:cubicBezTo>
                  <a:cubicBezTo>
                    <a:pt x="2261004" y="3810"/>
                    <a:pt x="2327240" y="2540"/>
                    <a:pt x="2396237" y="2540"/>
                  </a:cubicBezTo>
                  <a:cubicBezTo>
                    <a:pt x="2509391" y="1270"/>
                    <a:pt x="2619786" y="0"/>
                    <a:pt x="2732940" y="0"/>
                  </a:cubicBezTo>
                  <a:cubicBezTo>
                    <a:pt x="2779858" y="0"/>
                    <a:pt x="2829535" y="2540"/>
                    <a:pt x="2876453" y="2540"/>
                  </a:cubicBezTo>
                  <a:cubicBezTo>
                    <a:pt x="3006167" y="3810"/>
                    <a:pt x="3138640" y="5080"/>
                    <a:pt x="3268354" y="7620"/>
                  </a:cubicBezTo>
                  <a:cubicBezTo>
                    <a:pt x="3337350" y="8890"/>
                    <a:pt x="3406347" y="12700"/>
                    <a:pt x="3475343" y="16510"/>
                  </a:cubicBezTo>
                  <a:cubicBezTo>
                    <a:pt x="3491903" y="16510"/>
                    <a:pt x="3508462" y="16510"/>
                    <a:pt x="3522261" y="16510"/>
                  </a:cubicBezTo>
                  <a:cubicBezTo>
                    <a:pt x="3539784" y="17780"/>
                    <a:pt x="3548674" y="20320"/>
                    <a:pt x="3558834" y="21590"/>
                  </a:cubicBezTo>
                  <a:close/>
                  <a:moveTo>
                    <a:pt x="3568994" y="1522268"/>
                  </a:moveTo>
                  <a:cubicBezTo>
                    <a:pt x="3570264" y="1505758"/>
                    <a:pt x="3571534" y="1493058"/>
                    <a:pt x="3571534" y="1480358"/>
                  </a:cubicBezTo>
                  <a:cubicBezTo>
                    <a:pt x="3570264" y="1415604"/>
                    <a:pt x="3568994" y="1355641"/>
                    <a:pt x="3568994" y="1291151"/>
                  </a:cubicBezTo>
                  <a:cubicBezTo>
                    <a:pt x="3568994" y="1261735"/>
                    <a:pt x="3571534" y="1232319"/>
                    <a:pt x="3570264" y="1202903"/>
                  </a:cubicBezTo>
                  <a:cubicBezTo>
                    <a:pt x="3570264" y="1175749"/>
                    <a:pt x="3568994" y="1147465"/>
                    <a:pt x="3567725" y="1120311"/>
                  </a:cubicBezTo>
                  <a:cubicBezTo>
                    <a:pt x="3562644" y="1078450"/>
                    <a:pt x="3551214" y="211805"/>
                    <a:pt x="3551214" y="169943"/>
                  </a:cubicBezTo>
                  <a:cubicBezTo>
                    <a:pt x="3548675" y="134870"/>
                    <a:pt x="3546134" y="98666"/>
                    <a:pt x="3543594" y="63500"/>
                  </a:cubicBezTo>
                  <a:cubicBezTo>
                    <a:pt x="3542325" y="44450"/>
                    <a:pt x="3541055" y="43180"/>
                    <a:pt x="3513981" y="41910"/>
                  </a:cubicBezTo>
                  <a:cubicBezTo>
                    <a:pt x="3505702" y="41910"/>
                    <a:pt x="3500182" y="41910"/>
                    <a:pt x="3491903" y="40640"/>
                  </a:cubicBezTo>
                  <a:cubicBezTo>
                    <a:pt x="3422906" y="36830"/>
                    <a:pt x="3351149" y="31750"/>
                    <a:pt x="3282153" y="30480"/>
                  </a:cubicBezTo>
                  <a:cubicBezTo>
                    <a:pt x="3113801" y="26670"/>
                    <a:pt x="2942690" y="25400"/>
                    <a:pt x="2774338" y="22860"/>
                  </a:cubicBezTo>
                  <a:cubicBezTo>
                    <a:pt x="2749499" y="22860"/>
                    <a:pt x="2721901" y="22860"/>
                    <a:pt x="2697062" y="22860"/>
                  </a:cubicBezTo>
                  <a:cubicBezTo>
                    <a:pt x="2655664" y="22860"/>
                    <a:pt x="2614266" y="22860"/>
                    <a:pt x="2575628" y="22860"/>
                  </a:cubicBezTo>
                  <a:cubicBezTo>
                    <a:pt x="2487312" y="22860"/>
                    <a:pt x="2398997" y="22860"/>
                    <a:pt x="2313441" y="24130"/>
                  </a:cubicBezTo>
                  <a:cubicBezTo>
                    <a:pt x="2238925" y="25400"/>
                    <a:pt x="983187" y="29210"/>
                    <a:pt x="908671" y="29210"/>
                  </a:cubicBezTo>
                  <a:cubicBezTo>
                    <a:pt x="787237" y="29210"/>
                    <a:pt x="665803" y="26670"/>
                    <a:pt x="544369" y="33020"/>
                  </a:cubicBezTo>
                  <a:cubicBezTo>
                    <a:pt x="480892" y="36830"/>
                    <a:pt x="420175" y="36830"/>
                    <a:pt x="359458" y="38100"/>
                  </a:cubicBezTo>
                  <a:cubicBezTo>
                    <a:pt x="254583" y="41910"/>
                    <a:pt x="149708" y="45720"/>
                    <a:pt x="49530" y="50800"/>
                  </a:cubicBezTo>
                  <a:cubicBezTo>
                    <a:pt x="36830" y="50800"/>
                    <a:pt x="34290" y="53340"/>
                    <a:pt x="33020" y="68118"/>
                  </a:cubicBezTo>
                  <a:cubicBezTo>
                    <a:pt x="31750" y="88483"/>
                    <a:pt x="31750" y="108848"/>
                    <a:pt x="30480" y="129213"/>
                  </a:cubicBezTo>
                  <a:cubicBezTo>
                    <a:pt x="29210" y="163155"/>
                    <a:pt x="26670" y="195965"/>
                    <a:pt x="25400" y="229907"/>
                  </a:cubicBezTo>
                  <a:cubicBezTo>
                    <a:pt x="20320" y="266111"/>
                    <a:pt x="26670" y="1150859"/>
                    <a:pt x="29210" y="1187063"/>
                  </a:cubicBezTo>
                  <a:cubicBezTo>
                    <a:pt x="29210" y="1225531"/>
                    <a:pt x="29210" y="1265129"/>
                    <a:pt x="30480" y="1303596"/>
                  </a:cubicBezTo>
                  <a:cubicBezTo>
                    <a:pt x="30480" y="1331881"/>
                    <a:pt x="33020" y="1360166"/>
                    <a:pt x="33020" y="1388451"/>
                  </a:cubicBezTo>
                  <a:cubicBezTo>
                    <a:pt x="33020" y="1418998"/>
                    <a:pt x="33020" y="1449546"/>
                    <a:pt x="31750" y="1480358"/>
                  </a:cubicBezTo>
                  <a:cubicBezTo>
                    <a:pt x="31750" y="1484168"/>
                    <a:pt x="31750" y="1486708"/>
                    <a:pt x="31750" y="1490518"/>
                  </a:cubicBezTo>
                  <a:cubicBezTo>
                    <a:pt x="31750" y="1500678"/>
                    <a:pt x="35560" y="1504488"/>
                    <a:pt x="44450" y="1504488"/>
                  </a:cubicBezTo>
                  <a:cubicBezTo>
                    <a:pt x="69672" y="1504488"/>
                    <a:pt x="108310" y="1505758"/>
                    <a:pt x="144188" y="1505758"/>
                  </a:cubicBezTo>
                  <a:cubicBezTo>
                    <a:pt x="196626" y="1505758"/>
                    <a:pt x="251823" y="1503218"/>
                    <a:pt x="304261" y="1505758"/>
                  </a:cubicBezTo>
                  <a:cubicBezTo>
                    <a:pt x="389816" y="1509568"/>
                    <a:pt x="475372" y="1512108"/>
                    <a:pt x="560928" y="1510838"/>
                  </a:cubicBezTo>
                  <a:cubicBezTo>
                    <a:pt x="616125" y="1509568"/>
                    <a:pt x="668562" y="1512108"/>
                    <a:pt x="723760" y="1512108"/>
                  </a:cubicBezTo>
                  <a:cubicBezTo>
                    <a:pt x="803796" y="1512108"/>
                    <a:pt x="883832" y="1510838"/>
                    <a:pt x="963868" y="1512108"/>
                  </a:cubicBezTo>
                  <a:cubicBezTo>
                    <a:pt x="1082542" y="1513378"/>
                    <a:pt x="2385197" y="1503218"/>
                    <a:pt x="2506631" y="1505758"/>
                  </a:cubicBezTo>
                  <a:cubicBezTo>
                    <a:pt x="2559069" y="1507028"/>
                    <a:pt x="2611506" y="1508298"/>
                    <a:pt x="2661184" y="1508298"/>
                  </a:cubicBezTo>
                  <a:cubicBezTo>
                    <a:pt x="2752259" y="1510838"/>
                    <a:pt x="2840575" y="1507028"/>
                    <a:pt x="2931650" y="1510838"/>
                  </a:cubicBezTo>
                  <a:cubicBezTo>
                    <a:pt x="3006167" y="1513378"/>
                    <a:pt x="3080683" y="1513378"/>
                    <a:pt x="3155199" y="1515918"/>
                  </a:cubicBezTo>
                  <a:cubicBezTo>
                    <a:pt x="3265594" y="1519728"/>
                    <a:pt x="3375988" y="1522268"/>
                    <a:pt x="3486383" y="1523538"/>
                  </a:cubicBezTo>
                  <a:cubicBezTo>
                    <a:pt x="3527781" y="1523538"/>
                    <a:pt x="3548674" y="1522268"/>
                    <a:pt x="3568994" y="1522268"/>
                  </a:cubicBezTo>
                  <a:close/>
                </a:path>
              </a:pathLst>
            </a:custGeom>
            <a:solidFill>
              <a:srgbClr val="FFFFFF"/>
            </a:solidFill>
          </p:spPr>
        </p:sp>
      </p:grpSp>
      <p:pic>
        <p:nvPicPr>
          <p:cNvPr id="15"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143000" y="409023"/>
            <a:ext cx="1070390" cy="1311351"/>
          </a:xfrm>
          <a:prstGeom prst="rect">
            <a:avLst/>
          </a:prstGeom>
        </p:spPr>
      </p:pic>
      <p:pic>
        <p:nvPicPr>
          <p:cNvPr id="17"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15697200" y="442932"/>
            <a:ext cx="1070726" cy="1311351"/>
          </a:xfrm>
          <a:prstGeom prst="rect">
            <a:avLst/>
          </a:prstGeom>
        </p:spPr>
      </p:pic>
      <p:sp>
        <p:nvSpPr>
          <p:cNvPr id="3" name="TextBox 2"/>
          <p:cNvSpPr txBox="1"/>
          <p:nvPr/>
        </p:nvSpPr>
        <p:spPr>
          <a:xfrm>
            <a:off x="1850978" y="1747807"/>
            <a:ext cx="15557464" cy="784830"/>
          </a:xfrm>
          <a:prstGeom prst="rect">
            <a:avLst/>
          </a:prstGeom>
          <a:noFill/>
        </p:spPr>
        <p:txBody>
          <a:bodyPr wrap="none" rtlCol="0">
            <a:spAutoFit/>
          </a:bodyPr>
          <a:lstStyle/>
          <a:p>
            <a:r>
              <a:rPr lang="vi-VN" sz="4500" b="1" dirty="0" smtClean="0">
                <a:latin typeface="Arial" panose="020B0604020202020204" pitchFamily="34" charset="0"/>
                <a:cs typeface="Arial" panose="020B0604020202020204" pitchFamily="34" charset="0"/>
              </a:rPr>
              <a:t>2. Hình ảnh con cò và lời ru qua từng chặng đường đời </a:t>
            </a:r>
            <a:endParaRPr lang="en-US" sz="4500" b="1" dirty="0">
              <a:latin typeface="Arial" panose="020B0604020202020204" pitchFamily="34" charset="0"/>
              <a:cs typeface="Arial" panose="020B0604020202020204" pitchFamily="34" charset="0"/>
            </a:endParaRPr>
          </a:p>
        </p:txBody>
      </p:sp>
      <p:sp>
        <p:nvSpPr>
          <p:cNvPr id="14" name="Text Box 5"/>
          <p:cNvSpPr txBox="1">
            <a:spLocks noChangeArrowheads="1"/>
          </p:cNvSpPr>
          <p:nvPr/>
        </p:nvSpPr>
        <p:spPr bwMode="auto">
          <a:xfrm>
            <a:off x="2514600" y="2823148"/>
            <a:ext cx="12039600" cy="364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spcBef>
                <a:spcPct val="50000"/>
              </a:spcBef>
              <a:buFont typeface="Wingdings" panose="05000000000000000000" pitchFamily="2" charset="2"/>
              <a:buChar char="§"/>
            </a:pPr>
            <a:r>
              <a:rPr lang="vi-VN" altLang="en-US" sz="4200" b="1" dirty="0" smtClean="0">
                <a:latin typeface="Arial" panose="020B0604020202020204" pitchFamily="34" charset="0"/>
                <a:cs typeface="Arial" panose="020B0604020202020204" pitchFamily="34" charset="0"/>
              </a:rPr>
              <a:t>Khi trưởng thành</a:t>
            </a:r>
            <a:r>
              <a:rPr lang="en-US" altLang="en-US" sz="4200" b="1" dirty="0" smtClean="0">
                <a:latin typeface="Arial" panose="020B0604020202020204" pitchFamily="34" charset="0"/>
                <a:cs typeface="Arial" panose="020B0604020202020204" pitchFamily="34" charset="0"/>
              </a:rPr>
              <a:t>:</a:t>
            </a:r>
            <a:endParaRPr lang="en-US" altLang="en-US" sz="4200" b="1" dirty="0">
              <a:latin typeface="Arial" panose="020B0604020202020204" pitchFamily="34" charset="0"/>
              <a:cs typeface="Arial" panose="020B0604020202020204" pitchFamily="34" charset="0"/>
            </a:endParaRPr>
          </a:p>
          <a:p>
            <a:pPr lvl="4">
              <a:spcBef>
                <a:spcPct val="50000"/>
              </a:spcBef>
            </a:pPr>
            <a:r>
              <a:rPr lang="vi-VN" altLang="en-US" sz="4200" i="1" dirty="0">
                <a:cs typeface="Arial" panose="020B0604020202020204" pitchFamily="34" charset="0"/>
              </a:rPr>
              <a:t>“Cánh trắng cò lại bay hoài không nghỉ</a:t>
            </a:r>
          </a:p>
          <a:p>
            <a:pPr lvl="4">
              <a:spcBef>
                <a:spcPct val="50000"/>
              </a:spcBef>
            </a:pPr>
            <a:r>
              <a:rPr lang="vi-VN" altLang="en-US" sz="4200" i="1" dirty="0">
                <a:cs typeface="Arial" panose="020B0604020202020204" pitchFamily="34" charset="0"/>
              </a:rPr>
              <a:t>Trước hiên nhà </a:t>
            </a:r>
          </a:p>
          <a:p>
            <a:pPr lvl="4">
              <a:spcBef>
                <a:spcPct val="50000"/>
              </a:spcBef>
            </a:pPr>
            <a:r>
              <a:rPr lang="vi-VN" altLang="en-US" sz="4200" i="1" dirty="0">
                <a:cs typeface="Arial" panose="020B0604020202020204" pitchFamily="34" charset="0"/>
              </a:rPr>
              <a:t>Và trong hơi mát câu văn”</a:t>
            </a:r>
          </a:p>
        </p:txBody>
      </p:sp>
      <p:sp>
        <p:nvSpPr>
          <p:cNvPr id="5" name="Rectangle 4"/>
          <p:cNvSpPr/>
          <p:nvPr/>
        </p:nvSpPr>
        <p:spPr>
          <a:xfrm>
            <a:off x="2438400" y="6722860"/>
            <a:ext cx="6620723" cy="738664"/>
          </a:xfrm>
          <a:prstGeom prst="rect">
            <a:avLst/>
          </a:prstGeom>
        </p:spPr>
        <p:txBody>
          <a:bodyPr wrap="none">
            <a:spAutoFit/>
          </a:bodyPr>
          <a:lstStyle/>
          <a:p>
            <a:pPr marL="571500" indent="-571500">
              <a:spcBef>
                <a:spcPct val="50000"/>
              </a:spcBef>
              <a:buFont typeface="Symbol" panose="05050102010706020507" pitchFamily="18" charset="2"/>
              <a:buChar char="Þ"/>
            </a:pPr>
            <a:r>
              <a:rPr lang="vi-VN" altLang="en-US" sz="4200" b="1" i="1" dirty="0">
                <a:cs typeface="Arial" panose="020B0604020202020204" pitchFamily="34" charset="0"/>
              </a:rPr>
              <a:t>Cò động viên, khích lệ.</a:t>
            </a:r>
          </a:p>
        </p:txBody>
      </p:sp>
    </p:spTree>
    <p:extLst>
      <p:ext uri="{BB962C8B-B14F-4D97-AF65-F5344CB8AC3E}">
        <p14:creationId xmlns:p14="http://schemas.microsoft.com/office/powerpoint/2010/main" val="257062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ox(i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grpSp>
        <p:nvGrpSpPr>
          <p:cNvPr id="11" name="Group 11"/>
          <p:cNvGrpSpPr/>
          <p:nvPr/>
        </p:nvGrpSpPr>
        <p:grpSpPr>
          <a:xfrm>
            <a:off x="762000" y="1064824"/>
            <a:ext cx="16840200" cy="8879276"/>
            <a:chOff x="0" y="0"/>
            <a:chExt cx="3586774" cy="1541318"/>
          </a:xfrm>
        </p:grpSpPr>
        <p:sp>
          <p:nvSpPr>
            <p:cNvPr id="12" name="Freeform 12"/>
            <p:cNvSpPr/>
            <p:nvPr/>
          </p:nvSpPr>
          <p:spPr>
            <a:xfrm>
              <a:off x="10160" y="16510"/>
              <a:ext cx="3563914" cy="1513378"/>
            </a:xfrm>
            <a:custGeom>
              <a:avLst/>
              <a:gdLst/>
              <a:ahLst/>
              <a:cxnLst/>
              <a:rect l="l" t="t" r="r" b="b"/>
              <a:pathLst>
                <a:path w="3563914" h="1513378">
                  <a:moveTo>
                    <a:pt x="3563914" y="1513378"/>
                  </a:moveTo>
                  <a:lnTo>
                    <a:pt x="0" y="1505758"/>
                  </a:lnTo>
                  <a:lnTo>
                    <a:pt x="0" y="538106"/>
                  </a:lnTo>
                  <a:lnTo>
                    <a:pt x="17780" y="19050"/>
                  </a:lnTo>
                  <a:lnTo>
                    <a:pt x="1775097" y="0"/>
                  </a:lnTo>
                  <a:lnTo>
                    <a:pt x="3544864" y="5080"/>
                  </a:lnTo>
                  <a:close/>
                </a:path>
              </a:pathLst>
            </a:custGeom>
            <a:solidFill>
              <a:srgbClr val="FFFFFF"/>
            </a:solidFill>
          </p:spPr>
        </p:sp>
        <p:sp>
          <p:nvSpPr>
            <p:cNvPr id="13" name="Freeform 13"/>
            <p:cNvSpPr/>
            <p:nvPr/>
          </p:nvSpPr>
          <p:spPr>
            <a:xfrm>
              <a:off x="-3810" y="0"/>
              <a:ext cx="3593125" cy="1540048"/>
            </a:xfrm>
            <a:custGeom>
              <a:avLst/>
              <a:gdLst/>
              <a:ahLst/>
              <a:cxnLst/>
              <a:rect l="l" t="t" r="r" b="b"/>
              <a:pathLst>
                <a:path w="3593125" h="1540048">
                  <a:moveTo>
                    <a:pt x="3558834" y="21590"/>
                  </a:moveTo>
                  <a:cubicBezTo>
                    <a:pt x="3560105" y="34290"/>
                    <a:pt x="3560105" y="44450"/>
                    <a:pt x="3561375" y="54610"/>
                  </a:cubicBezTo>
                  <a:cubicBezTo>
                    <a:pt x="3563914" y="86220"/>
                    <a:pt x="3565184" y="117899"/>
                    <a:pt x="3567725" y="148447"/>
                  </a:cubicBezTo>
                  <a:cubicBezTo>
                    <a:pt x="3567725" y="192571"/>
                    <a:pt x="3580425" y="1062610"/>
                    <a:pt x="3586775" y="1106735"/>
                  </a:cubicBezTo>
                  <a:cubicBezTo>
                    <a:pt x="3593125" y="1173487"/>
                    <a:pt x="3589314" y="1241370"/>
                    <a:pt x="3589314" y="1308122"/>
                  </a:cubicBezTo>
                  <a:cubicBezTo>
                    <a:pt x="3589314" y="1366954"/>
                    <a:pt x="3590584" y="1421261"/>
                    <a:pt x="3591855" y="1479088"/>
                  </a:cubicBezTo>
                  <a:cubicBezTo>
                    <a:pt x="3591855" y="1500678"/>
                    <a:pt x="3591855" y="1514648"/>
                    <a:pt x="3591855" y="1538778"/>
                  </a:cubicBezTo>
                  <a:cubicBezTo>
                    <a:pt x="3568994" y="1538778"/>
                    <a:pt x="3548675" y="1540048"/>
                    <a:pt x="3522261" y="1538778"/>
                  </a:cubicBezTo>
                  <a:cubicBezTo>
                    <a:pt x="3342870" y="1533698"/>
                    <a:pt x="3160719" y="1540048"/>
                    <a:pt x="2981328" y="1534968"/>
                  </a:cubicBezTo>
                  <a:cubicBezTo>
                    <a:pt x="2873693" y="1531158"/>
                    <a:pt x="2768818" y="1533698"/>
                    <a:pt x="2661184" y="1531158"/>
                  </a:cubicBezTo>
                  <a:cubicBezTo>
                    <a:pt x="2611506" y="1529888"/>
                    <a:pt x="2561829" y="1528618"/>
                    <a:pt x="2512151" y="1527348"/>
                  </a:cubicBezTo>
                  <a:cubicBezTo>
                    <a:pt x="2481793" y="1527348"/>
                    <a:pt x="2454194" y="1528618"/>
                    <a:pt x="2423836" y="1528618"/>
                  </a:cubicBezTo>
                  <a:cubicBezTo>
                    <a:pt x="2346559" y="1527348"/>
                    <a:pt x="2134050" y="1528618"/>
                    <a:pt x="2056774" y="1527348"/>
                  </a:cubicBezTo>
                  <a:cubicBezTo>
                    <a:pt x="2001576" y="1526078"/>
                    <a:pt x="897631" y="1534968"/>
                    <a:pt x="842434" y="1533698"/>
                  </a:cubicBezTo>
                  <a:cubicBezTo>
                    <a:pt x="828634" y="1533698"/>
                    <a:pt x="812075" y="1534968"/>
                    <a:pt x="798276" y="1534968"/>
                  </a:cubicBezTo>
                  <a:cubicBezTo>
                    <a:pt x="765158" y="1534968"/>
                    <a:pt x="734799" y="1536238"/>
                    <a:pt x="701681" y="1536238"/>
                  </a:cubicBezTo>
                  <a:cubicBezTo>
                    <a:pt x="618885" y="1536238"/>
                    <a:pt x="538849" y="1534968"/>
                    <a:pt x="456053" y="1533698"/>
                  </a:cubicBezTo>
                  <a:cubicBezTo>
                    <a:pt x="406375" y="1532428"/>
                    <a:pt x="356698" y="1531158"/>
                    <a:pt x="309780" y="1529888"/>
                  </a:cubicBezTo>
                  <a:cubicBezTo>
                    <a:pt x="221465" y="1528618"/>
                    <a:pt x="133149" y="1527348"/>
                    <a:pt x="48260" y="1527348"/>
                  </a:cubicBezTo>
                  <a:cubicBezTo>
                    <a:pt x="38100" y="1527348"/>
                    <a:pt x="29210" y="1527348"/>
                    <a:pt x="19050" y="1526078"/>
                  </a:cubicBezTo>
                  <a:cubicBezTo>
                    <a:pt x="10160" y="1524808"/>
                    <a:pt x="5080" y="1518458"/>
                    <a:pt x="7620" y="1509568"/>
                  </a:cubicBezTo>
                  <a:cubicBezTo>
                    <a:pt x="16510" y="1477831"/>
                    <a:pt x="12700" y="1449546"/>
                    <a:pt x="11430" y="1420130"/>
                  </a:cubicBezTo>
                  <a:cubicBezTo>
                    <a:pt x="10160" y="1360166"/>
                    <a:pt x="6350" y="1301334"/>
                    <a:pt x="7620" y="1241370"/>
                  </a:cubicBezTo>
                  <a:cubicBezTo>
                    <a:pt x="5080" y="1166698"/>
                    <a:pt x="0" y="242352"/>
                    <a:pt x="7620" y="166549"/>
                  </a:cubicBezTo>
                  <a:cubicBezTo>
                    <a:pt x="8890" y="151841"/>
                    <a:pt x="7620" y="136002"/>
                    <a:pt x="8890" y="121293"/>
                  </a:cubicBezTo>
                  <a:cubicBezTo>
                    <a:pt x="10160" y="97534"/>
                    <a:pt x="12700" y="71512"/>
                    <a:pt x="13970" y="44450"/>
                  </a:cubicBezTo>
                  <a:cubicBezTo>
                    <a:pt x="13970" y="41910"/>
                    <a:pt x="15240" y="39370"/>
                    <a:pt x="16510" y="38100"/>
                  </a:cubicBezTo>
                  <a:cubicBezTo>
                    <a:pt x="38100" y="35560"/>
                    <a:pt x="64152" y="30480"/>
                    <a:pt x="108310" y="29210"/>
                  </a:cubicBezTo>
                  <a:cubicBezTo>
                    <a:pt x="182827" y="25400"/>
                    <a:pt x="257343" y="22860"/>
                    <a:pt x="334619" y="20320"/>
                  </a:cubicBezTo>
                  <a:cubicBezTo>
                    <a:pt x="387056" y="17780"/>
                    <a:pt x="439494" y="16510"/>
                    <a:pt x="489171" y="13970"/>
                  </a:cubicBezTo>
                  <a:cubicBezTo>
                    <a:pt x="538849" y="11430"/>
                    <a:pt x="591286" y="8890"/>
                    <a:pt x="640964" y="8890"/>
                  </a:cubicBezTo>
                  <a:cubicBezTo>
                    <a:pt x="696161" y="7620"/>
                    <a:pt x="751358" y="10160"/>
                    <a:pt x="806556" y="8890"/>
                  </a:cubicBezTo>
                  <a:cubicBezTo>
                    <a:pt x="875552" y="8890"/>
                    <a:pt x="2125770" y="6350"/>
                    <a:pt x="2194767" y="5080"/>
                  </a:cubicBezTo>
                  <a:cubicBezTo>
                    <a:pt x="2261004" y="3810"/>
                    <a:pt x="2327240" y="2540"/>
                    <a:pt x="2396237" y="2540"/>
                  </a:cubicBezTo>
                  <a:cubicBezTo>
                    <a:pt x="2509391" y="1270"/>
                    <a:pt x="2619786" y="0"/>
                    <a:pt x="2732940" y="0"/>
                  </a:cubicBezTo>
                  <a:cubicBezTo>
                    <a:pt x="2779858" y="0"/>
                    <a:pt x="2829535" y="2540"/>
                    <a:pt x="2876453" y="2540"/>
                  </a:cubicBezTo>
                  <a:cubicBezTo>
                    <a:pt x="3006167" y="3810"/>
                    <a:pt x="3138640" y="5080"/>
                    <a:pt x="3268354" y="7620"/>
                  </a:cubicBezTo>
                  <a:cubicBezTo>
                    <a:pt x="3337350" y="8890"/>
                    <a:pt x="3406347" y="12700"/>
                    <a:pt x="3475343" y="16510"/>
                  </a:cubicBezTo>
                  <a:cubicBezTo>
                    <a:pt x="3491903" y="16510"/>
                    <a:pt x="3508462" y="16510"/>
                    <a:pt x="3522261" y="16510"/>
                  </a:cubicBezTo>
                  <a:cubicBezTo>
                    <a:pt x="3539784" y="17780"/>
                    <a:pt x="3548674" y="20320"/>
                    <a:pt x="3558834" y="21590"/>
                  </a:cubicBezTo>
                  <a:close/>
                  <a:moveTo>
                    <a:pt x="3568994" y="1522268"/>
                  </a:moveTo>
                  <a:cubicBezTo>
                    <a:pt x="3570264" y="1505758"/>
                    <a:pt x="3571534" y="1493058"/>
                    <a:pt x="3571534" y="1480358"/>
                  </a:cubicBezTo>
                  <a:cubicBezTo>
                    <a:pt x="3570264" y="1415604"/>
                    <a:pt x="3568994" y="1355641"/>
                    <a:pt x="3568994" y="1291151"/>
                  </a:cubicBezTo>
                  <a:cubicBezTo>
                    <a:pt x="3568994" y="1261735"/>
                    <a:pt x="3571534" y="1232319"/>
                    <a:pt x="3570264" y="1202903"/>
                  </a:cubicBezTo>
                  <a:cubicBezTo>
                    <a:pt x="3570264" y="1175749"/>
                    <a:pt x="3568994" y="1147465"/>
                    <a:pt x="3567725" y="1120311"/>
                  </a:cubicBezTo>
                  <a:cubicBezTo>
                    <a:pt x="3562644" y="1078450"/>
                    <a:pt x="3551214" y="211805"/>
                    <a:pt x="3551214" y="169943"/>
                  </a:cubicBezTo>
                  <a:cubicBezTo>
                    <a:pt x="3548675" y="134870"/>
                    <a:pt x="3546134" y="98666"/>
                    <a:pt x="3543594" y="63500"/>
                  </a:cubicBezTo>
                  <a:cubicBezTo>
                    <a:pt x="3542325" y="44450"/>
                    <a:pt x="3541055" y="43180"/>
                    <a:pt x="3513981" y="41910"/>
                  </a:cubicBezTo>
                  <a:cubicBezTo>
                    <a:pt x="3505702" y="41910"/>
                    <a:pt x="3500182" y="41910"/>
                    <a:pt x="3491903" y="40640"/>
                  </a:cubicBezTo>
                  <a:cubicBezTo>
                    <a:pt x="3422906" y="36830"/>
                    <a:pt x="3351149" y="31750"/>
                    <a:pt x="3282153" y="30480"/>
                  </a:cubicBezTo>
                  <a:cubicBezTo>
                    <a:pt x="3113801" y="26670"/>
                    <a:pt x="2942690" y="25400"/>
                    <a:pt x="2774338" y="22860"/>
                  </a:cubicBezTo>
                  <a:cubicBezTo>
                    <a:pt x="2749499" y="22860"/>
                    <a:pt x="2721901" y="22860"/>
                    <a:pt x="2697062" y="22860"/>
                  </a:cubicBezTo>
                  <a:cubicBezTo>
                    <a:pt x="2655664" y="22860"/>
                    <a:pt x="2614266" y="22860"/>
                    <a:pt x="2575628" y="22860"/>
                  </a:cubicBezTo>
                  <a:cubicBezTo>
                    <a:pt x="2487312" y="22860"/>
                    <a:pt x="2398997" y="22860"/>
                    <a:pt x="2313441" y="24130"/>
                  </a:cubicBezTo>
                  <a:cubicBezTo>
                    <a:pt x="2238925" y="25400"/>
                    <a:pt x="983187" y="29210"/>
                    <a:pt x="908671" y="29210"/>
                  </a:cubicBezTo>
                  <a:cubicBezTo>
                    <a:pt x="787237" y="29210"/>
                    <a:pt x="665803" y="26670"/>
                    <a:pt x="544369" y="33020"/>
                  </a:cubicBezTo>
                  <a:cubicBezTo>
                    <a:pt x="480892" y="36830"/>
                    <a:pt x="420175" y="36830"/>
                    <a:pt x="359458" y="38100"/>
                  </a:cubicBezTo>
                  <a:cubicBezTo>
                    <a:pt x="254583" y="41910"/>
                    <a:pt x="149708" y="45720"/>
                    <a:pt x="49530" y="50800"/>
                  </a:cubicBezTo>
                  <a:cubicBezTo>
                    <a:pt x="36830" y="50800"/>
                    <a:pt x="34290" y="53340"/>
                    <a:pt x="33020" y="68118"/>
                  </a:cubicBezTo>
                  <a:cubicBezTo>
                    <a:pt x="31750" y="88483"/>
                    <a:pt x="31750" y="108848"/>
                    <a:pt x="30480" y="129213"/>
                  </a:cubicBezTo>
                  <a:cubicBezTo>
                    <a:pt x="29210" y="163155"/>
                    <a:pt x="26670" y="195965"/>
                    <a:pt x="25400" y="229907"/>
                  </a:cubicBezTo>
                  <a:cubicBezTo>
                    <a:pt x="20320" y="266111"/>
                    <a:pt x="26670" y="1150859"/>
                    <a:pt x="29210" y="1187063"/>
                  </a:cubicBezTo>
                  <a:cubicBezTo>
                    <a:pt x="29210" y="1225531"/>
                    <a:pt x="29210" y="1265129"/>
                    <a:pt x="30480" y="1303596"/>
                  </a:cubicBezTo>
                  <a:cubicBezTo>
                    <a:pt x="30480" y="1331881"/>
                    <a:pt x="33020" y="1360166"/>
                    <a:pt x="33020" y="1388451"/>
                  </a:cubicBezTo>
                  <a:cubicBezTo>
                    <a:pt x="33020" y="1418998"/>
                    <a:pt x="33020" y="1449546"/>
                    <a:pt x="31750" y="1480358"/>
                  </a:cubicBezTo>
                  <a:cubicBezTo>
                    <a:pt x="31750" y="1484168"/>
                    <a:pt x="31750" y="1486708"/>
                    <a:pt x="31750" y="1490518"/>
                  </a:cubicBezTo>
                  <a:cubicBezTo>
                    <a:pt x="31750" y="1500678"/>
                    <a:pt x="35560" y="1504488"/>
                    <a:pt x="44450" y="1504488"/>
                  </a:cubicBezTo>
                  <a:cubicBezTo>
                    <a:pt x="69672" y="1504488"/>
                    <a:pt x="108310" y="1505758"/>
                    <a:pt x="144188" y="1505758"/>
                  </a:cubicBezTo>
                  <a:cubicBezTo>
                    <a:pt x="196626" y="1505758"/>
                    <a:pt x="251823" y="1503218"/>
                    <a:pt x="304261" y="1505758"/>
                  </a:cubicBezTo>
                  <a:cubicBezTo>
                    <a:pt x="389816" y="1509568"/>
                    <a:pt x="475372" y="1512108"/>
                    <a:pt x="560928" y="1510838"/>
                  </a:cubicBezTo>
                  <a:cubicBezTo>
                    <a:pt x="616125" y="1509568"/>
                    <a:pt x="668562" y="1512108"/>
                    <a:pt x="723760" y="1512108"/>
                  </a:cubicBezTo>
                  <a:cubicBezTo>
                    <a:pt x="803796" y="1512108"/>
                    <a:pt x="883832" y="1510838"/>
                    <a:pt x="963868" y="1512108"/>
                  </a:cubicBezTo>
                  <a:cubicBezTo>
                    <a:pt x="1082542" y="1513378"/>
                    <a:pt x="2385197" y="1503218"/>
                    <a:pt x="2506631" y="1505758"/>
                  </a:cubicBezTo>
                  <a:cubicBezTo>
                    <a:pt x="2559069" y="1507028"/>
                    <a:pt x="2611506" y="1508298"/>
                    <a:pt x="2661184" y="1508298"/>
                  </a:cubicBezTo>
                  <a:cubicBezTo>
                    <a:pt x="2752259" y="1510838"/>
                    <a:pt x="2840575" y="1507028"/>
                    <a:pt x="2931650" y="1510838"/>
                  </a:cubicBezTo>
                  <a:cubicBezTo>
                    <a:pt x="3006167" y="1513378"/>
                    <a:pt x="3080683" y="1513378"/>
                    <a:pt x="3155199" y="1515918"/>
                  </a:cubicBezTo>
                  <a:cubicBezTo>
                    <a:pt x="3265594" y="1519728"/>
                    <a:pt x="3375988" y="1522268"/>
                    <a:pt x="3486383" y="1523538"/>
                  </a:cubicBezTo>
                  <a:cubicBezTo>
                    <a:pt x="3527781" y="1523538"/>
                    <a:pt x="3548674" y="1522268"/>
                    <a:pt x="3568994" y="1522268"/>
                  </a:cubicBezTo>
                  <a:close/>
                </a:path>
              </a:pathLst>
            </a:custGeom>
            <a:solidFill>
              <a:srgbClr val="FFFFFF"/>
            </a:solidFill>
          </p:spPr>
        </p:sp>
      </p:grpSp>
      <p:pic>
        <p:nvPicPr>
          <p:cNvPr id="15"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143000" y="409023"/>
            <a:ext cx="1070390" cy="1311351"/>
          </a:xfrm>
          <a:prstGeom prst="rect">
            <a:avLst/>
          </a:prstGeom>
        </p:spPr>
      </p:pic>
      <p:pic>
        <p:nvPicPr>
          <p:cNvPr id="17"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15697200" y="442932"/>
            <a:ext cx="1070726" cy="1311351"/>
          </a:xfrm>
          <a:prstGeom prst="rect">
            <a:avLst/>
          </a:prstGeom>
        </p:spPr>
      </p:pic>
      <p:sp>
        <p:nvSpPr>
          <p:cNvPr id="3" name="TextBox 2"/>
          <p:cNvSpPr txBox="1"/>
          <p:nvPr/>
        </p:nvSpPr>
        <p:spPr>
          <a:xfrm>
            <a:off x="1850978" y="1747807"/>
            <a:ext cx="15557464" cy="784830"/>
          </a:xfrm>
          <a:prstGeom prst="rect">
            <a:avLst/>
          </a:prstGeom>
          <a:noFill/>
        </p:spPr>
        <p:txBody>
          <a:bodyPr wrap="none" rtlCol="0">
            <a:spAutoFit/>
          </a:bodyPr>
          <a:lstStyle/>
          <a:p>
            <a:r>
              <a:rPr lang="vi-VN" sz="4500" b="1" dirty="0" smtClean="0">
                <a:latin typeface="Arial" panose="020B0604020202020204" pitchFamily="34" charset="0"/>
                <a:cs typeface="Arial" panose="020B0604020202020204" pitchFamily="34" charset="0"/>
              </a:rPr>
              <a:t>2. Hình ảnh con cò và lời ru qua từng chặng đường đời </a:t>
            </a:r>
            <a:endParaRPr lang="en-US" sz="4500" b="1" dirty="0">
              <a:latin typeface="Arial" panose="020B0604020202020204" pitchFamily="34" charset="0"/>
              <a:cs typeface="Arial" panose="020B0604020202020204" pitchFamily="34" charset="0"/>
            </a:endParaRPr>
          </a:p>
        </p:txBody>
      </p:sp>
      <p:sp>
        <p:nvSpPr>
          <p:cNvPr id="4" name="Cloud Callout 3"/>
          <p:cNvSpPr/>
          <p:nvPr/>
        </p:nvSpPr>
        <p:spPr>
          <a:xfrm>
            <a:off x="1850978" y="2811925"/>
            <a:ext cx="11274010" cy="3733800"/>
          </a:xfrm>
          <a:prstGeom prst="cloudCallout">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en-US" sz="3800" b="1" i="1" dirty="0" err="1">
                <a:solidFill>
                  <a:schemeClr val="tx1"/>
                </a:solidFill>
                <a:latin typeface="Arial" panose="020B0604020202020204" pitchFamily="34" charset="0"/>
                <a:cs typeface="Arial" panose="020B0604020202020204" pitchFamily="34" charset="0"/>
              </a:rPr>
              <a:t>Hình</a:t>
            </a:r>
            <a:r>
              <a:rPr lang="en-US" altLang="en-US" sz="3800" b="1" i="1" dirty="0">
                <a:solidFill>
                  <a:schemeClr val="tx1"/>
                </a:solidFill>
                <a:latin typeface="Arial" panose="020B0604020202020204" pitchFamily="34" charset="0"/>
                <a:cs typeface="Arial" panose="020B0604020202020204" pitchFamily="34" charset="0"/>
              </a:rPr>
              <a:t> </a:t>
            </a:r>
            <a:r>
              <a:rPr lang="en-US" altLang="en-US" sz="3800" b="1" i="1" dirty="0" err="1">
                <a:solidFill>
                  <a:schemeClr val="tx1"/>
                </a:solidFill>
                <a:latin typeface="Arial" panose="020B0604020202020204" pitchFamily="34" charset="0"/>
                <a:cs typeface="Arial" panose="020B0604020202020204" pitchFamily="34" charset="0"/>
              </a:rPr>
              <a:t>tượng</a:t>
            </a:r>
            <a:r>
              <a:rPr lang="en-US" altLang="en-US" sz="3800" b="1" i="1" dirty="0">
                <a:solidFill>
                  <a:schemeClr val="tx1"/>
                </a:solidFill>
                <a:latin typeface="Arial" panose="020B0604020202020204" pitchFamily="34" charset="0"/>
                <a:cs typeface="Arial" panose="020B0604020202020204" pitchFamily="34" charset="0"/>
              </a:rPr>
              <a:t> con </a:t>
            </a:r>
            <a:r>
              <a:rPr lang="en-US" altLang="en-US" sz="3800" b="1" i="1" dirty="0" err="1">
                <a:solidFill>
                  <a:schemeClr val="tx1"/>
                </a:solidFill>
                <a:latin typeface="Arial" panose="020B0604020202020204" pitchFamily="34" charset="0"/>
                <a:cs typeface="Arial" panose="020B0604020202020204" pitchFamily="34" charset="0"/>
              </a:rPr>
              <a:t>cò</a:t>
            </a:r>
            <a:r>
              <a:rPr lang="en-US" altLang="en-US" sz="3800" b="1" i="1" dirty="0">
                <a:solidFill>
                  <a:schemeClr val="tx1"/>
                </a:solidFill>
                <a:latin typeface="Arial" panose="020B0604020202020204" pitchFamily="34" charset="0"/>
                <a:cs typeface="Arial" panose="020B0604020202020204" pitchFamily="34" charset="0"/>
              </a:rPr>
              <a:t> trong </a:t>
            </a:r>
            <a:r>
              <a:rPr lang="en-US" altLang="en-US" sz="3800" b="1" i="1" dirty="0" err="1">
                <a:solidFill>
                  <a:schemeClr val="tx1"/>
                </a:solidFill>
                <a:latin typeface="Arial" panose="020B0604020202020204" pitchFamily="34" charset="0"/>
                <a:cs typeface="Arial" panose="020B0604020202020204" pitchFamily="34" charset="0"/>
              </a:rPr>
              <a:t>đoạn</a:t>
            </a:r>
            <a:r>
              <a:rPr lang="en-US" altLang="en-US" sz="3800" b="1" i="1" dirty="0">
                <a:solidFill>
                  <a:schemeClr val="tx1"/>
                </a:solidFill>
                <a:latin typeface="Arial" panose="020B0604020202020204" pitchFamily="34" charset="0"/>
                <a:cs typeface="Arial" panose="020B0604020202020204" pitchFamily="34" charset="0"/>
              </a:rPr>
              <a:t> </a:t>
            </a:r>
            <a:r>
              <a:rPr lang="en-US" altLang="en-US" sz="3800" b="1" i="1" dirty="0" err="1">
                <a:solidFill>
                  <a:schemeClr val="tx1"/>
                </a:solidFill>
                <a:latin typeface="Arial" panose="020B0604020202020204" pitchFamily="34" charset="0"/>
                <a:cs typeface="Arial" panose="020B0604020202020204" pitchFamily="34" charset="0"/>
              </a:rPr>
              <a:t>thơ</a:t>
            </a:r>
            <a:r>
              <a:rPr lang="en-US" altLang="en-US" sz="3800" b="1" i="1" dirty="0">
                <a:solidFill>
                  <a:schemeClr val="tx1"/>
                </a:solidFill>
                <a:latin typeface="Arial" panose="020B0604020202020204" pitchFamily="34" charset="0"/>
                <a:cs typeface="Arial" panose="020B0604020202020204" pitchFamily="34" charset="0"/>
              </a:rPr>
              <a:t> </a:t>
            </a:r>
            <a:r>
              <a:rPr lang="en-US" altLang="en-US" sz="3800" b="1" i="1" dirty="0" smtClean="0">
                <a:solidFill>
                  <a:schemeClr val="tx1"/>
                </a:solidFill>
                <a:latin typeface="Arial" panose="020B0604020202020204" pitchFamily="34" charset="0"/>
                <a:cs typeface="Arial" panose="020B0604020202020204" pitchFamily="34" charset="0"/>
              </a:rPr>
              <a:t>trên </a:t>
            </a:r>
            <a:r>
              <a:rPr lang="en-US" altLang="en-US" sz="3800" b="1" i="1" dirty="0" err="1">
                <a:solidFill>
                  <a:schemeClr val="tx1"/>
                </a:solidFill>
                <a:latin typeface="Arial" panose="020B0604020202020204" pitchFamily="34" charset="0"/>
                <a:cs typeface="Arial" panose="020B0604020202020204" pitchFamily="34" charset="0"/>
              </a:rPr>
              <a:t>được</a:t>
            </a:r>
            <a:r>
              <a:rPr lang="en-US" altLang="en-US" sz="3800" b="1" i="1" dirty="0">
                <a:solidFill>
                  <a:schemeClr val="tx1"/>
                </a:solidFill>
                <a:latin typeface="Arial" panose="020B0604020202020204" pitchFamily="34" charset="0"/>
                <a:cs typeface="Arial" panose="020B0604020202020204" pitchFamily="34" charset="0"/>
              </a:rPr>
              <a:t> </a:t>
            </a:r>
            <a:r>
              <a:rPr lang="en-US" altLang="en-US" sz="3800" b="1" i="1" dirty="0" err="1">
                <a:solidFill>
                  <a:schemeClr val="tx1"/>
                </a:solidFill>
                <a:latin typeface="Arial" panose="020B0604020202020204" pitchFamily="34" charset="0"/>
                <a:cs typeface="Arial" panose="020B0604020202020204" pitchFamily="34" charset="0"/>
              </a:rPr>
              <a:t>xây</a:t>
            </a:r>
            <a:r>
              <a:rPr lang="en-US" altLang="en-US" sz="3800" b="1" i="1" dirty="0">
                <a:solidFill>
                  <a:schemeClr val="tx1"/>
                </a:solidFill>
                <a:latin typeface="Arial" panose="020B0604020202020204" pitchFamily="34" charset="0"/>
                <a:cs typeface="Arial" panose="020B0604020202020204" pitchFamily="34" charset="0"/>
              </a:rPr>
              <a:t> </a:t>
            </a:r>
            <a:r>
              <a:rPr lang="en-US" altLang="en-US" sz="3800" b="1" i="1" dirty="0" err="1">
                <a:solidFill>
                  <a:schemeClr val="tx1"/>
                </a:solidFill>
                <a:latin typeface="Arial" panose="020B0604020202020204" pitchFamily="34" charset="0"/>
                <a:cs typeface="Arial" panose="020B0604020202020204" pitchFamily="34" charset="0"/>
              </a:rPr>
              <a:t>dựng</a:t>
            </a:r>
            <a:r>
              <a:rPr lang="en-US" altLang="en-US" sz="3800" b="1" i="1" dirty="0">
                <a:solidFill>
                  <a:schemeClr val="tx1"/>
                </a:solidFill>
                <a:latin typeface="Arial" panose="020B0604020202020204" pitchFamily="34" charset="0"/>
                <a:cs typeface="Arial" panose="020B0604020202020204" pitchFamily="34" charset="0"/>
              </a:rPr>
              <a:t> bằng </a:t>
            </a:r>
            <a:r>
              <a:rPr lang="en-US" altLang="en-US" sz="3800" b="1" i="1" dirty="0" err="1" smtClean="0">
                <a:solidFill>
                  <a:schemeClr val="tx1"/>
                </a:solidFill>
                <a:latin typeface="Arial" panose="020B0604020202020204" pitchFamily="34" charset="0"/>
                <a:cs typeface="Arial" panose="020B0604020202020204" pitchFamily="34" charset="0"/>
              </a:rPr>
              <a:t>những</a:t>
            </a:r>
            <a:r>
              <a:rPr lang="vi-VN" altLang="en-US" sz="3800" b="1" i="1" dirty="0" smtClean="0">
                <a:solidFill>
                  <a:schemeClr val="tx1"/>
                </a:solidFill>
                <a:latin typeface="Arial" panose="020B0604020202020204" pitchFamily="34" charset="0"/>
                <a:cs typeface="Arial" panose="020B0604020202020204" pitchFamily="34" charset="0"/>
              </a:rPr>
              <a:t> </a:t>
            </a:r>
            <a:r>
              <a:rPr lang="en-US" altLang="en-US" sz="3800" b="1" i="1" dirty="0" err="1" smtClean="0">
                <a:solidFill>
                  <a:schemeClr val="tx1"/>
                </a:solidFill>
                <a:latin typeface="Arial" panose="020B0604020202020204" pitchFamily="34" charset="0"/>
                <a:cs typeface="Arial" panose="020B0604020202020204" pitchFamily="34" charset="0"/>
              </a:rPr>
              <a:t>nghệ</a:t>
            </a:r>
            <a:r>
              <a:rPr lang="en-US" altLang="en-US" sz="3800" b="1" i="1" dirty="0" smtClean="0">
                <a:solidFill>
                  <a:schemeClr val="tx1"/>
                </a:solidFill>
                <a:latin typeface="Arial" panose="020B0604020202020204" pitchFamily="34" charset="0"/>
                <a:cs typeface="Arial" panose="020B0604020202020204" pitchFamily="34" charset="0"/>
              </a:rPr>
              <a:t> </a:t>
            </a:r>
            <a:r>
              <a:rPr lang="en-US" altLang="en-US" sz="3800" b="1" i="1" dirty="0" err="1">
                <a:solidFill>
                  <a:schemeClr val="tx1"/>
                </a:solidFill>
                <a:latin typeface="Arial" panose="020B0604020202020204" pitchFamily="34" charset="0"/>
                <a:cs typeface="Arial" panose="020B0604020202020204" pitchFamily="34" charset="0"/>
              </a:rPr>
              <a:t>thuật</a:t>
            </a:r>
            <a:r>
              <a:rPr lang="en-US" altLang="en-US" sz="3800" b="1" i="1" dirty="0">
                <a:solidFill>
                  <a:schemeClr val="tx1"/>
                </a:solidFill>
                <a:latin typeface="Arial" panose="020B0604020202020204" pitchFamily="34" charset="0"/>
                <a:cs typeface="Arial" panose="020B0604020202020204" pitchFamily="34" charset="0"/>
              </a:rPr>
              <a:t> nào?</a:t>
            </a:r>
          </a:p>
        </p:txBody>
      </p:sp>
      <p:sp>
        <p:nvSpPr>
          <p:cNvPr id="6" name="Rectangle 5"/>
          <p:cNvSpPr/>
          <p:nvPr/>
        </p:nvSpPr>
        <p:spPr>
          <a:xfrm>
            <a:off x="7247578" y="6994753"/>
            <a:ext cx="9520348" cy="2031325"/>
          </a:xfrm>
          <a:prstGeom prst="rect">
            <a:avLst/>
          </a:prstGeom>
          <a:solidFill>
            <a:schemeClr val="bg1">
              <a:lumMod val="95000"/>
            </a:schemeClr>
          </a:solidFill>
          <a:ln w="57150">
            <a:solidFill>
              <a:srgbClr val="FF0000"/>
            </a:solidFill>
          </a:ln>
        </p:spPr>
        <p:txBody>
          <a:bodyPr wrap="square">
            <a:spAutoFit/>
          </a:bodyPr>
          <a:lstStyle/>
          <a:p>
            <a:pPr marL="571500" indent="-571500" algn="just">
              <a:lnSpc>
                <a:spcPct val="150000"/>
              </a:lnSpc>
              <a:buFont typeface="Symbol" panose="05050102010706020507" pitchFamily="18" charset="2"/>
              <a:buChar char="Þ"/>
            </a:pPr>
            <a:r>
              <a:rPr lang="en-US" altLang="en-US" sz="4200" dirty="0" err="1" smtClean="0">
                <a:latin typeface="Arial" panose="020B0604020202020204" pitchFamily="34" charset="0"/>
                <a:cs typeface="Arial" panose="020B0604020202020204" pitchFamily="34" charset="0"/>
              </a:rPr>
              <a:t>Nghệ</a:t>
            </a:r>
            <a:r>
              <a:rPr lang="en-US" altLang="en-US" sz="4200" dirty="0" smtClean="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thuật</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liên</a:t>
            </a:r>
            <a:r>
              <a:rPr lang="en-US" altLang="en-US" sz="4200" dirty="0">
                <a:latin typeface="Arial" panose="020B0604020202020204" pitchFamily="34" charset="0"/>
                <a:cs typeface="Arial" panose="020B0604020202020204" pitchFamily="34" charset="0"/>
              </a:rPr>
              <a:t> tưởng, </a:t>
            </a:r>
            <a:r>
              <a:rPr lang="en-US" altLang="en-US" sz="4200" dirty="0" err="1" smtClean="0">
                <a:latin typeface="Arial" panose="020B0604020202020204" pitchFamily="34" charset="0"/>
                <a:cs typeface="Arial" panose="020B0604020202020204" pitchFamily="34" charset="0"/>
              </a:rPr>
              <a:t>tưởn</a:t>
            </a:r>
            <a:r>
              <a:rPr lang="vi-VN" altLang="en-US" sz="4200" dirty="0" smtClean="0">
                <a:latin typeface="Arial" panose="020B0604020202020204" pitchFamily="34" charset="0"/>
                <a:cs typeface="Arial" panose="020B0604020202020204" pitchFamily="34" charset="0"/>
              </a:rPr>
              <a:t>g </a:t>
            </a:r>
            <a:r>
              <a:rPr lang="en-US" altLang="en-US" sz="4200" dirty="0" err="1" smtClean="0">
                <a:latin typeface="Arial" panose="020B0604020202020204" pitchFamily="34" charset="0"/>
                <a:cs typeface="Arial" panose="020B0604020202020204" pitchFamily="34" charset="0"/>
              </a:rPr>
              <a:t>tượng</a:t>
            </a:r>
            <a:r>
              <a:rPr lang="en-US" altLang="en-US" sz="4200" dirty="0" smtClean="0">
                <a:latin typeface="Arial" panose="020B0604020202020204" pitchFamily="34" charset="0"/>
                <a:cs typeface="Arial" panose="020B0604020202020204" pitchFamily="34" charset="0"/>
              </a:rPr>
              <a:t>,</a:t>
            </a:r>
            <a:r>
              <a:rPr lang="vi-VN" altLang="en-US" sz="4200" dirty="0" smtClean="0">
                <a:latin typeface="Arial" panose="020B0604020202020204" pitchFamily="34" charset="0"/>
                <a:cs typeface="Arial" panose="020B0604020202020204" pitchFamily="34" charset="0"/>
              </a:rPr>
              <a:t> </a:t>
            </a:r>
            <a:r>
              <a:rPr lang="en-US" altLang="en-US" sz="4200" dirty="0" err="1" smtClean="0">
                <a:latin typeface="Arial" panose="020B0604020202020204" pitchFamily="34" charset="0"/>
                <a:cs typeface="Arial" panose="020B0604020202020204" pitchFamily="34" charset="0"/>
              </a:rPr>
              <a:t>nhân</a:t>
            </a:r>
            <a:r>
              <a:rPr lang="en-US" altLang="en-US" sz="4200" dirty="0" smtClean="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hoá</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ẩn</a:t>
            </a:r>
            <a:r>
              <a:rPr lang="en-US" altLang="en-US" sz="4200" dirty="0">
                <a:latin typeface="Arial" panose="020B0604020202020204" pitchFamily="34" charset="0"/>
                <a:cs typeface="Arial" panose="020B0604020202020204" pitchFamily="34" charset="0"/>
              </a:rPr>
              <a:t> </a:t>
            </a:r>
            <a:r>
              <a:rPr lang="en-US" altLang="en-US" sz="4200" dirty="0" err="1" smtClean="0">
                <a:latin typeface="Arial" panose="020B0604020202020204" pitchFamily="34" charset="0"/>
                <a:cs typeface="Arial" panose="020B0604020202020204" pitchFamily="34" charset="0"/>
              </a:rPr>
              <a:t>dụ</a:t>
            </a:r>
            <a:r>
              <a:rPr lang="vi-VN" altLang="en-US" sz="4200" dirty="0" smtClean="0">
                <a:latin typeface="Arial" panose="020B0604020202020204" pitchFamily="34" charset="0"/>
                <a:cs typeface="Arial" panose="020B0604020202020204" pitchFamily="34" charset="0"/>
              </a:rPr>
              <a:t>.</a:t>
            </a:r>
            <a:endParaRPr lang="vi-VN" alt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049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grpSp>
        <p:nvGrpSpPr>
          <p:cNvPr id="11" name="Group 11"/>
          <p:cNvGrpSpPr/>
          <p:nvPr/>
        </p:nvGrpSpPr>
        <p:grpSpPr>
          <a:xfrm>
            <a:off x="762000" y="1064824"/>
            <a:ext cx="16840200" cy="8879276"/>
            <a:chOff x="0" y="0"/>
            <a:chExt cx="3586774" cy="1541318"/>
          </a:xfrm>
        </p:grpSpPr>
        <p:sp>
          <p:nvSpPr>
            <p:cNvPr id="12" name="Freeform 12"/>
            <p:cNvSpPr/>
            <p:nvPr/>
          </p:nvSpPr>
          <p:spPr>
            <a:xfrm>
              <a:off x="10160" y="16510"/>
              <a:ext cx="3563914" cy="1513378"/>
            </a:xfrm>
            <a:custGeom>
              <a:avLst/>
              <a:gdLst/>
              <a:ahLst/>
              <a:cxnLst/>
              <a:rect l="l" t="t" r="r" b="b"/>
              <a:pathLst>
                <a:path w="3563914" h="1513378">
                  <a:moveTo>
                    <a:pt x="3563914" y="1513378"/>
                  </a:moveTo>
                  <a:lnTo>
                    <a:pt x="0" y="1505758"/>
                  </a:lnTo>
                  <a:lnTo>
                    <a:pt x="0" y="538106"/>
                  </a:lnTo>
                  <a:lnTo>
                    <a:pt x="17780" y="19050"/>
                  </a:lnTo>
                  <a:lnTo>
                    <a:pt x="1775097" y="0"/>
                  </a:lnTo>
                  <a:lnTo>
                    <a:pt x="3544864" y="5080"/>
                  </a:lnTo>
                  <a:close/>
                </a:path>
              </a:pathLst>
            </a:custGeom>
            <a:solidFill>
              <a:srgbClr val="FFFFFF"/>
            </a:solidFill>
          </p:spPr>
        </p:sp>
        <p:sp>
          <p:nvSpPr>
            <p:cNvPr id="13" name="Freeform 13"/>
            <p:cNvSpPr/>
            <p:nvPr/>
          </p:nvSpPr>
          <p:spPr>
            <a:xfrm>
              <a:off x="-3810" y="0"/>
              <a:ext cx="3593125" cy="1540048"/>
            </a:xfrm>
            <a:custGeom>
              <a:avLst/>
              <a:gdLst/>
              <a:ahLst/>
              <a:cxnLst/>
              <a:rect l="l" t="t" r="r" b="b"/>
              <a:pathLst>
                <a:path w="3593125" h="1540048">
                  <a:moveTo>
                    <a:pt x="3558834" y="21590"/>
                  </a:moveTo>
                  <a:cubicBezTo>
                    <a:pt x="3560105" y="34290"/>
                    <a:pt x="3560105" y="44450"/>
                    <a:pt x="3561375" y="54610"/>
                  </a:cubicBezTo>
                  <a:cubicBezTo>
                    <a:pt x="3563914" y="86220"/>
                    <a:pt x="3565184" y="117899"/>
                    <a:pt x="3567725" y="148447"/>
                  </a:cubicBezTo>
                  <a:cubicBezTo>
                    <a:pt x="3567725" y="192571"/>
                    <a:pt x="3580425" y="1062610"/>
                    <a:pt x="3586775" y="1106735"/>
                  </a:cubicBezTo>
                  <a:cubicBezTo>
                    <a:pt x="3593125" y="1173487"/>
                    <a:pt x="3589314" y="1241370"/>
                    <a:pt x="3589314" y="1308122"/>
                  </a:cubicBezTo>
                  <a:cubicBezTo>
                    <a:pt x="3589314" y="1366954"/>
                    <a:pt x="3590584" y="1421261"/>
                    <a:pt x="3591855" y="1479088"/>
                  </a:cubicBezTo>
                  <a:cubicBezTo>
                    <a:pt x="3591855" y="1500678"/>
                    <a:pt x="3591855" y="1514648"/>
                    <a:pt x="3591855" y="1538778"/>
                  </a:cubicBezTo>
                  <a:cubicBezTo>
                    <a:pt x="3568994" y="1538778"/>
                    <a:pt x="3548675" y="1540048"/>
                    <a:pt x="3522261" y="1538778"/>
                  </a:cubicBezTo>
                  <a:cubicBezTo>
                    <a:pt x="3342870" y="1533698"/>
                    <a:pt x="3160719" y="1540048"/>
                    <a:pt x="2981328" y="1534968"/>
                  </a:cubicBezTo>
                  <a:cubicBezTo>
                    <a:pt x="2873693" y="1531158"/>
                    <a:pt x="2768818" y="1533698"/>
                    <a:pt x="2661184" y="1531158"/>
                  </a:cubicBezTo>
                  <a:cubicBezTo>
                    <a:pt x="2611506" y="1529888"/>
                    <a:pt x="2561829" y="1528618"/>
                    <a:pt x="2512151" y="1527348"/>
                  </a:cubicBezTo>
                  <a:cubicBezTo>
                    <a:pt x="2481793" y="1527348"/>
                    <a:pt x="2454194" y="1528618"/>
                    <a:pt x="2423836" y="1528618"/>
                  </a:cubicBezTo>
                  <a:cubicBezTo>
                    <a:pt x="2346559" y="1527348"/>
                    <a:pt x="2134050" y="1528618"/>
                    <a:pt x="2056774" y="1527348"/>
                  </a:cubicBezTo>
                  <a:cubicBezTo>
                    <a:pt x="2001576" y="1526078"/>
                    <a:pt x="897631" y="1534968"/>
                    <a:pt x="842434" y="1533698"/>
                  </a:cubicBezTo>
                  <a:cubicBezTo>
                    <a:pt x="828634" y="1533698"/>
                    <a:pt x="812075" y="1534968"/>
                    <a:pt x="798276" y="1534968"/>
                  </a:cubicBezTo>
                  <a:cubicBezTo>
                    <a:pt x="765158" y="1534968"/>
                    <a:pt x="734799" y="1536238"/>
                    <a:pt x="701681" y="1536238"/>
                  </a:cubicBezTo>
                  <a:cubicBezTo>
                    <a:pt x="618885" y="1536238"/>
                    <a:pt x="538849" y="1534968"/>
                    <a:pt x="456053" y="1533698"/>
                  </a:cubicBezTo>
                  <a:cubicBezTo>
                    <a:pt x="406375" y="1532428"/>
                    <a:pt x="356698" y="1531158"/>
                    <a:pt x="309780" y="1529888"/>
                  </a:cubicBezTo>
                  <a:cubicBezTo>
                    <a:pt x="221465" y="1528618"/>
                    <a:pt x="133149" y="1527348"/>
                    <a:pt x="48260" y="1527348"/>
                  </a:cubicBezTo>
                  <a:cubicBezTo>
                    <a:pt x="38100" y="1527348"/>
                    <a:pt x="29210" y="1527348"/>
                    <a:pt x="19050" y="1526078"/>
                  </a:cubicBezTo>
                  <a:cubicBezTo>
                    <a:pt x="10160" y="1524808"/>
                    <a:pt x="5080" y="1518458"/>
                    <a:pt x="7620" y="1509568"/>
                  </a:cubicBezTo>
                  <a:cubicBezTo>
                    <a:pt x="16510" y="1477831"/>
                    <a:pt x="12700" y="1449546"/>
                    <a:pt x="11430" y="1420130"/>
                  </a:cubicBezTo>
                  <a:cubicBezTo>
                    <a:pt x="10160" y="1360166"/>
                    <a:pt x="6350" y="1301334"/>
                    <a:pt x="7620" y="1241370"/>
                  </a:cubicBezTo>
                  <a:cubicBezTo>
                    <a:pt x="5080" y="1166698"/>
                    <a:pt x="0" y="242352"/>
                    <a:pt x="7620" y="166549"/>
                  </a:cubicBezTo>
                  <a:cubicBezTo>
                    <a:pt x="8890" y="151841"/>
                    <a:pt x="7620" y="136002"/>
                    <a:pt x="8890" y="121293"/>
                  </a:cubicBezTo>
                  <a:cubicBezTo>
                    <a:pt x="10160" y="97534"/>
                    <a:pt x="12700" y="71512"/>
                    <a:pt x="13970" y="44450"/>
                  </a:cubicBezTo>
                  <a:cubicBezTo>
                    <a:pt x="13970" y="41910"/>
                    <a:pt x="15240" y="39370"/>
                    <a:pt x="16510" y="38100"/>
                  </a:cubicBezTo>
                  <a:cubicBezTo>
                    <a:pt x="38100" y="35560"/>
                    <a:pt x="64152" y="30480"/>
                    <a:pt x="108310" y="29210"/>
                  </a:cubicBezTo>
                  <a:cubicBezTo>
                    <a:pt x="182827" y="25400"/>
                    <a:pt x="257343" y="22860"/>
                    <a:pt x="334619" y="20320"/>
                  </a:cubicBezTo>
                  <a:cubicBezTo>
                    <a:pt x="387056" y="17780"/>
                    <a:pt x="439494" y="16510"/>
                    <a:pt x="489171" y="13970"/>
                  </a:cubicBezTo>
                  <a:cubicBezTo>
                    <a:pt x="538849" y="11430"/>
                    <a:pt x="591286" y="8890"/>
                    <a:pt x="640964" y="8890"/>
                  </a:cubicBezTo>
                  <a:cubicBezTo>
                    <a:pt x="696161" y="7620"/>
                    <a:pt x="751358" y="10160"/>
                    <a:pt x="806556" y="8890"/>
                  </a:cubicBezTo>
                  <a:cubicBezTo>
                    <a:pt x="875552" y="8890"/>
                    <a:pt x="2125770" y="6350"/>
                    <a:pt x="2194767" y="5080"/>
                  </a:cubicBezTo>
                  <a:cubicBezTo>
                    <a:pt x="2261004" y="3810"/>
                    <a:pt x="2327240" y="2540"/>
                    <a:pt x="2396237" y="2540"/>
                  </a:cubicBezTo>
                  <a:cubicBezTo>
                    <a:pt x="2509391" y="1270"/>
                    <a:pt x="2619786" y="0"/>
                    <a:pt x="2732940" y="0"/>
                  </a:cubicBezTo>
                  <a:cubicBezTo>
                    <a:pt x="2779858" y="0"/>
                    <a:pt x="2829535" y="2540"/>
                    <a:pt x="2876453" y="2540"/>
                  </a:cubicBezTo>
                  <a:cubicBezTo>
                    <a:pt x="3006167" y="3810"/>
                    <a:pt x="3138640" y="5080"/>
                    <a:pt x="3268354" y="7620"/>
                  </a:cubicBezTo>
                  <a:cubicBezTo>
                    <a:pt x="3337350" y="8890"/>
                    <a:pt x="3406347" y="12700"/>
                    <a:pt x="3475343" y="16510"/>
                  </a:cubicBezTo>
                  <a:cubicBezTo>
                    <a:pt x="3491903" y="16510"/>
                    <a:pt x="3508462" y="16510"/>
                    <a:pt x="3522261" y="16510"/>
                  </a:cubicBezTo>
                  <a:cubicBezTo>
                    <a:pt x="3539784" y="17780"/>
                    <a:pt x="3548674" y="20320"/>
                    <a:pt x="3558834" y="21590"/>
                  </a:cubicBezTo>
                  <a:close/>
                  <a:moveTo>
                    <a:pt x="3568994" y="1522268"/>
                  </a:moveTo>
                  <a:cubicBezTo>
                    <a:pt x="3570264" y="1505758"/>
                    <a:pt x="3571534" y="1493058"/>
                    <a:pt x="3571534" y="1480358"/>
                  </a:cubicBezTo>
                  <a:cubicBezTo>
                    <a:pt x="3570264" y="1415604"/>
                    <a:pt x="3568994" y="1355641"/>
                    <a:pt x="3568994" y="1291151"/>
                  </a:cubicBezTo>
                  <a:cubicBezTo>
                    <a:pt x="3568994" y="1261735"/>
                    <a:pt x="3571534" y="1232319"/>
                    <a:pt x="3570264" y="1202903"/>
                  </a:cubicBezTo>
                  <a:cubicBezTo>
                    <a:pt x="3570264" y="1175749"/>
                    <a:pt x="3568994" y="1147465"/>
                    <a:pt x="3567725" y="1120311"/>
                  </a:cubicBezTo>
                  <a:cubicBezTo>
                    <a:pt x="3562644" y="1078450"/>
                    <a:pt x="3551214" y="211805"/>
                    <a:pt x="3551214" y="169943"/>
                  </a:cubicBezTo>
                  <a:cubicBezTo>
                    <a:pt x="3548675" y="134870"/>
                    <a:pt x="3546134" y="98666"/>
                    <a:pt x="3543594" y="63500"/>
                  </a:cubicBezTo>
                  <a:cubicBezTo>
                    <a:pt x="3542325" y="44450"/>
                    <a:pt x="3541055" y="43180"/>
                    <a:pt x="3513981" y="41910"/>
                  </a:cubicBezTo>
                  <a:cubicBezTo>
                    <a:pt x="3505702" y="41910"/>
                    <a:pt x="3500182" y="41910"/>
                    <a:pt x="3491903" y="40640"/>
                  </a:cubicBezTo>
                  <a:cubicBezTo>
                    <a:pt x="3422906" y="36830"/>
                    <a:pt x="3351149" y="31750"/>
                    <a:pt x="3282153" y="30480"/>
                  </a:cubicBezTo>
                  <a:cubicBezTo>
                    <a:pt x="3113801" y="26670"/>
                    <a:pt x="2942690" y="25400"/>
                    <a:pt x="2774338" y="22860"/>
                  </a:cubicBezTo>
                  <a:cubicBezTo>
                    <a:pt x="2749499" y="22860"/>
                    <a:pt x="2721901" y="22860"/>
                    <a:pt x="2697062" y="22860"/>
                  </a:cubicBezTo>
                  <a:cubicBezTo>
                    <a:pt x="2655664" y="22860"/>
                    <a:pt x="2614266" y="22860"/>
                    <a:pt x="2575628" y="22860"/>
                  </a:cubicBezTo>
                  <a:cubicBezTo>
                    <a:pt x="2487312" y="22860"/>
                    <a:pt x="2398997" y="22860"/>
                    <a:pt x="2313441" y="24130"/>
                  </a:cubicBezTo>
                  <a:cubicBezTo>
                    <a:pt x="2238925" y="25400"/>
                    <a:pt x="983187" y="29210"/>
                    <a:pt x="908671" y="29210"/>
                  </a:cubicBezTo>
                  <a:cubicBezTo>
                    <a:pt x="787237" y="29210"/>
                    <a:pt x="665803" y="26670"/>
                    <a:pt x="544369" y="33020"/>
                  </a:cubicBezTo>
                  <a:cubicBezTo>
                    <a:pt x="480892" y="36830"/>
                    <a:pt x="420175" y="36830"/>
                    <a:pt x="359458" y="38100"/>
                  </a:cubicBezTo>
                  <a:cubicBezTo>
                    <a:pt x="254583" y="41910"/>
                    <a:pt x="149708" y="45720"/>
                    <a:pt x="49530" y="50800"/>
                  </a:cubicBezTo>
                  <a:cubicBezTo>
                    <a:pt x="36830" y="50800"/>
                    <a:pt x="34290" y="53340"/>
                    <a:pt x="33020" y="68118"/>
                  </a:cubicBezTo>
                  <a:cubicBezTo>
                    <a:pt x="31750" y="88483"/>
                    <a:pt x="31750" y="108848"/>
                    <a:pt x="30480" y="129213"/>
                  </a:cubicBezTo>
                  <a:cubicBezTo>
                    <a:pt x="29210" y="163155"/>
                    <a:pt x="26670" y="195965"/>
                    <a:pt x="25400" y="229907"/>
                  </a:cubicBezTo>
                  <a:cubicBezTo>
                    <a:pt x="20320" y="266111"/>
                    <a:pt x="26670" y="1150859"/>
                    <a:pt x="29210" y="1187063"/>
                  </a:cubicBezTo>
                  <a:cubicBezTo>
                    <a:pt x="29210" y="1225531"/>
                    <a:pt x="29210" y="1265129"/>
                    <a:pt x="30480" y="1303596"/>
                  </a:cubicBezTo>
                  <a:cubicBezTo>
                    <a:pt x="30480" y="1331881"/>
                    <a:pt x="33020" y="1360166"/>
                    <a:pt x="33020" y="1388451"/>
                  </a:cubicBezTo>
                  <a:cubicBezTo>
                    <a:pt x="33020" y="1418998"/>
                    <a:pt x="33020" y="1449546"/>
                    <a:pt x="31750" y="1480358"/>
                  </a:cubicBezTo>
                  <a:cubicBezTo>
                    <a:pt x="31750" y="1484168"/>
                    <a:pt x="31750" y="1486708"/>
                    <a:pt x="31750" y="1490518"/>
                  </a:cubicBezTo>
                  <a:cubicBezTo>
                    <a:pt x="31750" y="1500678"/>
                    <a:pt x="35560" y="1504488"/>
                    <a:pt x="44450" y="1504488"/>
                  </a:cubicBezTo>
                  <a:cubicBezTo>
                    <a:pt x="69672" y="1504488"/>
                    <a:pt x="108310" y="1505758"/>
                    <a:pt x="144188" y="1505758"/>
                  </a:cubicBezTo>
                  <a:cubicBezTo>
                    <a:pt x="196626" y="1505758"/>
                    <a:pt x="251823" y="1503218"/>
                    <a:pt x="304261" y="1505758"/>
                  </a:cubicBezTo>
                  <a:cubicBezTo>
                    <a:pt x="389816" y="1509568"/>
                    <a:pt x="475372" y="1512108"/>
                    <a:pt x="560928" y="1510838"/>
                  </a:cubicBezTo>
                  <a:cubicBezTo>
                    <a:pt x="616125" y="1509568"/>
                    <a:pt x="668562" y="1512108"/>
                    <a:pt x="723760" y="1512108"/>
                  </a:cubicBezTo>
                  <a:cubicBezTo>
                    <a:pt x="803796" y="1512108"/>
                    <a:pt x="883832" y="1510838"/>
                    <a:pt x="963868" y="1512108"/>
                  </a:cubicBezTo>
                  <a:cubicBezTo>
                    <a:pt x="1082542" y="1513378"/>
                    <a:pt x="2385197" y="1503218"/>
                    <a:pt x="2506631" y="1505758"/>
                  </a:cubicBezTo>
                  <a:cubicBezTo>
                    <a:pt x="2559069" y="1507028"/>
                    <a:pt x="2611506" y="1508298"/>
                    <a:pt x="2661184" y="1508298"/>
                  </a:cubicBezTo>
                  <a:cubicBezTo>
                    <a:pt x="2752259" y="1510838"/>
                    <a:pt x="2840575" y="1507028"/>
                    <a:pt x="2931650" y="1510838"/>
                  </a:cubicBezTo>
                  <a:cubicBezTo>
                    <a:pt x="3006167" y="1513378"/>
                    <a:pt x="3080683" y="1513378"/>
                    <a:pt x="3155199" y="1515918"/>
                  </a:cubicBezTo>
                  <a:cubicBezTo>
                    <a:pt x="3265594" y="1519728"/>
                    <a:pt x="3375988" y="1522268"/>
                    <a:pt x="3486383" y="1523538"/>
                  </a:cubicBezTo>
                  <a:cubicBezTo>
                    <a:pt x="3527781" y="1523538"/>
                    <a:pt x="3548674" y="1522268"/>
                    <a:pt x="3568994" y="1522268"/>
                  </a:cubicBezTo>
                  <a:close/>
                </a:path>
              </a:pathLst>
            </a:custGeom>
            <a:solidFill>
              <a:srgbClr val="FFFFFF"/>
            </a:solidFill>
          </p:spPr>
        </p:sp>
      </p:grpSp>
      <p:pic>
        <p:nvPicPr>
          <p:cNvPr id="15"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143000" y="409023"/>
            <a:ext cx="1070390" cy="1311351"/>
          </a:xfrm>
          <a:prstGeom prst="rect">
            <a:avLst/>
          </a:prstGeom>
        </p:spPr>
      </p:pic>
      <p:pic>
        <p:nvPicPr>
          <p:cNvPr id="17"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15697200" y="442932"/>
            <a:ext cx="1070726" cy="1311351"/>
          </a:xfrm>
          <a:prstGeom prst="rect">
            <a:avLst/>
          </a:prstGeom>
        </p:spPr>
      </p:pic>
      <p:sp>
        <p:nvSpPr>
          <p:cNvPr id="3" name="TextBox 2"/>
          <p:cNvSpPr txBox="1"/>
          <p:nvPr/>
        </p:nvSpPr>
        <p:spPr>
          <a:xfrm>
            <a:off x="1850978" y="1747807"/>
            <a:ext cx="15557464" cy="784830"/>
          </a:xfrm>
          <a:prstGeom prst="rect">
            <a:avLst/>
          </a:prstGeom>
          <a:noFill/>
        </p:spPr>
        <p:txBody>
          <a:bodyPr wrap="none" rtlCol="0">
            <a:spAutoFit/>
          </a:bodyPr>
          <a:lstStyle/>
          <a:p>
            <a:r>
              <a:rPr lang="vi-VN" sz="4500" b="1" dirty="0" smtClean="0">
                <a:latin typeface="Arial" panose="020B0604020202020204" pitchFamily="34" charset="0"/>
                <a:cs typeface="Arial" panose="020B0604020202020204" pitchFamily="34" charset="0"/>
              </a:rPr>
              <a:t>2. Hình ảnh con cò và lời ru qua từng chặng đường đời </a:t>
            </a:r>
            <a:endParaRPr lang="en-US" sz="4500" b="1" dirty="0">
              <a:latin typeface="Arial" panose="020B0604020202020204" pitchFamily="34" charset="0"/>
              <a:cs typeface="Arial" panose="020B0604020202020204" pitchFamily="34" charset="0"/>
            </a:endParaRPr>
          </a:p>
        </p:txBody>
      </p:sp>
      <p:sp>
        <p:nvSpPr>
          <p:cNvPr id="5" name="Rectangle 4"/>
          <p:cNvSpPr/>
          <p:nvPr/>
        </p:nvSpPr>
        <p:spPr>
          <a:xfrm>
            <a:off x="2213390" y="2673593"/>
            <a:ext cx="14329526" cy="4939814"/>
          </a:xfrm>
          <a:prstGeom prst="rect">
            <a:avLst/>
          </a:prstGeom>
        </p:spPr>
        <p:txBody>
          <a:bodyPr wrap="square">
            <a:spAutoFit/>
          </a:bodyPr>
          <a:lstStyle/>
          <a:p>
            <a:pPr marL="571500" indent="-571500" algn="just">
              <a:lnSpc>
                <a:spcPct val="150000"/>
              </a:lnSpc>
              <a:buFontTx/>
              <a:buChar char="-"/>
            </a:pPr>
            <a:r>
              <a:rPr lang="vi-VN" sz="4200" dirty="0" smtClean="0">
                <a:solidFill>
                  <a:srgbClr val="000000"/>
                </a:solidFill>
              </a:rPr>
              <a:t>Gợi </a:t>
            </a:r>
            <a:r>
              <a:rPr lang="vi-VN" sz="4200" dirty="0">
                <a:solidFill>
                  <a:srgbClr val="000000"/>
                </a:solidFill>
              </a:rPr>
              <a:t>ý nghĩa </a:t>
            </a:r>
            <a:r>
              <a:rPr lang="vi-VN" sz="4200" dirty="0" smtClean="0">
                <a:solidFill>
                  <a:srgbClr val="000000"/>
                </a:solidFill>
              </a:rPr>
              <a:t>biểu tượng </a:t>
            </a:r>
            <a:r>
              <a:rPr lang="vi-VN" sz="4200" dirty="0">
                <a:solidFill>
                  <a:srgbClr val="000000"/>
                </a:solidFill>
              </a:rPr>
              <a:t>về </a:t>
            </a:r>
            <a:r>
              <a:rPr lang="vi-VN" sz="4200" dirty="0" smtClean="0">
                <a:solidFill>
                  <a:srgbClr val="000000"/>
                </a:solidFill>
              </a:rPr>
              <a:t>lòng </a:t>
            </a:r>
            <a:r>
              <a:rPr lang="vi-VN" sz="4200" dirty="0">
                <a:solidFill>
                  <a:srgbClr val="000000"/>
                </a:solidFill>
              </a:rPr>
              <a:t>mẹ, về </a:t>
            </a:r>
            <a:r>
              <a:rPr lang="vi-VN" sz="4200" dirty="0" smtClean="0">
                <a:solidFill>
                  <a:srgbClr val="000000"/>
                </a:solidFill>
              </a:rPr>
              <a:t>sự dìu </a:t>
            </a:r>
            <a:r>
              <a:rPr lang="vi-VN" sz="4200" dirty="0">
                <a:solidFill>
                  <a:srgbClr val="000000"/>
                </a:solidFill>
              </a:rPr>
              <a:t>dắt, nâng đỡ dịu dàng và bền bỉ của người mẹ.</a:t>
            </a:r>
          </a:p>
          <a:p>
            <a:pPr marL="571500" indent="-571500" algn="just">
              <a:lnSpc>
                <a:spcPct val="150000"/>
              </a:lnSpc>
              <a:buFont typeface="Symbol" panose="05050102010706020507" pitchFamily="18" charset="2"/>
              <a:buChar char="Þ"/>
            </a:pPr>
            <a:r>
              <a:rPr lang="vi-VN" sz="4200" dirty="0" smtClean="0">
                <a:solidFill>
                  <a:srgbClr val="000000"/>
                </a:solidFill>
              </a:rPr>
              <a:t>Hình </a:t>
            </a:r>
            <a:r>
              <a:rPr lang="vi-VN" sz="4200" dirty="0">
                <a:solidFill>
                  <a:srgbClr val="000000"/>
                </a:solidFill>
              </a:rPr>
              <a:t>ảnh cánh cò từ trong lời ru đã đi vào tâm thức tuổi thơ, </a:t>
            </a:r>
            <a:r>
              <a:rPr lang="vi-VN" sz="4200" dirty="0" smtClean="0">
                <a:solidFill>
                  <a:srgbClr val="000000"/>
                </a:solidFill>
              </a:rPr>
              <a:t>tiếp tục </a:t>
            </a:r>
            <a:r>
              <a:rPr lang="vi-VN" sz="4200" dirty="0">
                <a:solidFill>
                  <a:srgbClr val="000000"/>
                </a:solidFill>
              </a:rPr>
              <a:t>sống trong tâm thức con người và nâng đỡ con người trên mỗi chặng đường đời</a:t>
            </a:r>
            <a:r>
              <a:rPr lang="vi-VN" sz="4200" dirty="0" smtClean="0">
                <a:solidFill>
                  <a:srgbClr val="000000"/>
                </a:solidFill>
              </a:rPr>
              <a:t>.</a:t>
            </a:r>
            <a:endParaRPr lang="vi-VN" sz="4200" dirty="0" smtClean="0"/>
          </a:p>
        </p:txBody>
      </p:sp>
    </p:spTree>
    <p:extLst>
      <p:ext uri="{BB962C8B-B14F-4D97-AF65-F5344CB8AC3E}">
        <p14:creationId xmlns:p14="http://schemas.microsoft.com/office/powerpoint/2010/main" val="399890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grpSp>
        <p:nvGrpSpPr>
          <p:cNvPr id="11" name="Group 11"/>
          <p:cNvGrpSpPr/>
          <p:nvPr/>
        </p:nvGrpSpPr>
        <p:grpSpPr>
          <a:xfrm>
            <a:off x="762000" y="1064824"/>
            <a:ext cx="16840200" cy="8879276"/>
            <a:chOff x="0" y="0"/>
            <a:chExt cx="3586774" cy="1541318"/>
          </a:xfrm>
        </p:grpSpPr>
        <p:sp>
          <p:nvSpPr>
            <p:cNvPr id="12" name="Freeform 12"/>
            <p:cNvSpPr/>
            <p:nvPr/>
          </p:nvSpPr>
          <p:spPr>
            <a:xfrm>
              <a:off x="10160" y="16510"/>
              <a:ext cx="3563914" cy="1513378"/>
            </a:xfrm>
            <a:custGeom>
              <a:avLst/>
              <a:gdLst/>
              <a:ahLst/>
              <a:cxnLst/>
              <a:rect l="l" t="t" r="r" b="b"/>
              <a:pathLst>
                <a:path w="3563914" h="1513378">
                  <a:moveTo>
                    <a:pt x="3563914" y="1513378"/>
                  </a:moveTo>
                  <a:lnTo>
                    <a:pt x="0" y="1505758"/>
                  </a:lnTo>
                  <a:lnTo>
                    <a:pt x="0" y="538106"/>
                  </a:lnTo>
                  <a:lnTo>
                    <a:pt x="17780" y="19050"/>
                  </a:lnTo>
                  <a:lnTo>
                    <a:pt x="1775097" y="0"/>
                  </a:lnTo>
                  <a:lnTo>
                    <a:pt x="3544864" y="5080"/>
                  </a:lnTo>
                  <a:close/>
                </a:path>
              </a:pathLst>
            </a:custGeom>
            <a:solidFill>
              <a:srgbClr val="FFFFFF"/>
            </a:solidFill>
          </p:spPr>
        </p:sp>
        <p:sp>
          <p:nvSpPr>
            <p:cNvPr id="13" name="Freeform 13"/>
            <p:cNvSpPr/>
            <p:nvPr/>
          </p:nvSpPr>
          <p:spPr>
            <a:xfrm>
              <a:off x="-3810" y="0"/>
              <a:ext cx="3593125" cy="1540048"/>
            </a:xfrm>
            <a:custGeom>
              <a:avLst/>
              <a:gdLst/>
              <a:ahLst/>
              <a:cxnLst/>
              <a:rect l="l" t="t" r="r" b="b"/>
              <a:pathLst>
                <a:path w="3593125" h="1540048">
                  <a:moveTo>
                    <a:pt x="3558834" y="21590"/>
                  </a:moveTo>
                  <a:cubicBezTo>
                    <a:pt x="3560105" y="34290"/>
                    <a:pt x="3560105" y="44450"/>
                    <a:pt x="3561375" y="54610"/>
                  </a:cubicBezTo>
                  <a:cubicBezTo>
                    <a:pt x="3563914" y="86220"/>
                    <a:pt x="3565184" y="117899"/>
                    <a:pt x="3567725" y="148447"/>
                  </a:cubicBezTo>
                  <a:cubicBezTo>
                    <a:pt x="3567725" y="192571"/>
                    <a:pt x="3580425" y="1062610"/>
                    <a:pt x="3586775" y="1106735"/>
                  </a:cubicBezTo>
                  <a:cubicBezTo>
                    <a:pt x="3593125" y="1173487"/>
                    <a:pt x="3589314" y="1241370"/>
                    <a:pt x="3589314" y="1308122"/>
                  </a:cubicBezTo>
                  <a:cubicBezTo>
                    <a:pt x="3589314" y="1366954"/>
                    <a:pt x="3590584" y="1421261"/>
                    <a:pt x="3591855" y="1479088"/>
                  </a:cubicBezTo>
                  <a:cubicBezTo>
                    <a:pt x="3591855" y="1500678"/>
                    <a:pt x="3591855" y="1514648"/>
                    <a:pt x="3591855" y="1538778"/>
                  </a:cubicBezTo>
                  <a:cubicBezTo>
                    <a:pt x="3568994" y="1538778"/>
                    <a:pt x="3548675" y="1540048"/>
                    <a:pt x="3522261" y="1538778"/>
                  </a:cubicBezTo>
                  <a:cubicBezTo>
                    <a:pt x="3342870" y="1533698"/>
                    <a:pt x="3160719" y="1540048"/>
                    <a:pt x="2981328" y="1534968"/>
                  </a:cubicBezTo>
                  <a:cubicBezTo>
                    <a:pt x="2873693" y="1531158"/>
                    <a:pt x="2768818" y="1533698"/>
                    <a:pt x="2661184" y="1531158"/>
                  </a:cubicBezTo>
                  <a:cubicBezTo>
                    <a:pt x="2611506" y="1529888"/>
                    <a:pt x="2561829" y="1528618"/>
                    <a:pt x="2512151" y="1527348"/>
                  </a:cubicBezTo>
                  <a:cubicBezTo>
                    <a:pt x="2481793" y="1527348"/>
                    <a:pt x="2454194" y="1528618"/>
                    <a:pt x="2423836" y="1528618"/>
                  </a:cubicBezTo>
                  <a:cubicBezTo>
                    <a:pt x="2346559" y="1527348"/>
                    <a:pt x="2134050" y="1528618"/>
                    <a:pt x="2056774" y="1527348"/>
                  </a:cubicBezTo>
                  <a:cubicBezTo>
                    <a:pt x="2001576" y="1526078"/>
                    <a:pt x="897631" y="1534968"/>
                    <a:pt x="842434" y="1533698"/>
                  </a:cubicBezTo>
                  <a:cubicBezTo>
                    <a:pt x="828634" y="1533698"/>
                    <a:pt x="812075" y="1534968"/>
                    <a:pt x="798276" y="1534968"/>
                  </a:cubicBezTo>
                  <a:cubicBezTo>
                    <a:pt x="765158" y="1534968"/>
                    <a:pt x="734799" y="1536238"/>
                    <a:pt x="701681" y="1536238"/>
                  </a:cubicBezTo>
                  <a:cubicBezTo>
                    <a:pt x="618885" y="1536238"/>
                    <a:pt x="538849" y="1534968"/>
                    <a:pt x="456053" y="1533698"/>
                  </a:cubicBezTo>
                  <a:cubicBezTo>
                    <a:pt x="406375" y="1532428"/>
                    <a:pt x="356698" y="1531158"/>
                    <a:pt x="309780" y="1529888"/>
                  </a:cubicBezTo>
                  <a:cubicBezTo>
                    <a:pt x="221465" y="1528618"/>
                    <a:pt x="133149" y="1527348"/>
                    <a:pt x="48260" y="1527348"/>
                  </a:cubicBezTo>
                  <a:cubicBezTo>
                    <a:pt x="38100" y="1527348"/>
                    <a:pt x="29210" y="1527348"/>
                    <a:pt x="19050" y="1526078"/>
                  </a:cubicBezTo>
                  <a:cubicBezTo>
                    <a:pt x="10160" y="1524808"/>
                    <a:pt x="5080" y="1518458"/>
                    <a:pt x="7620" y="1509568"/>
                  </a:cubicBezTo>
                  <a:cubicBezTo>
                    <a:pt x="16510" y="1477831"/>
                    <a:pt x="12700" y="1449546"/>
                    <a:pt x="11430" y="1420130"/>
                  </a:cubicBezTo>
                  <a:cubicBezTo>
                    <a:pt x="10160" y="1360166"/>
                    <a:pt x="6350" y="1301334"/>
                    <a:pt x="7620" y="1241370"/>
                  </a:cubicBezTo>
                  <a:cubicBezTo>
                    <a:pt x="5080" y="1166698"/>
                    <a:pt x="0" y="242352"/>
                    <a:pt x="7620" y="166549"/>
                  </a:cubicBezTo>
                  <a:cubicBezTo>
                    <a:pt x="8890" y="151841"/>
                    <a:pt x="7620" y="136002"/>
                    <a:pt x="8890" y="121293"/>
                  </a:cubicBezTo>
                  <a:cubicBezTo>
                    <a:pt x="10160" y="97534"/>
                    <a:pt x="12700" y="71512"/>
                    <a:pt x="13970" y="44450"/>
                  </a:cubicBezTo>
                  <a:cubicBezTo>
                    <a:pt x="13970" y="41910"/>
                    <a:pt x="15240" y="39370"/>
                    <a:pt x="16510" y="38100"/>
                  </a:cubicBezTo>
                  <a:cubicBezTo>
                    <a:pt x="38100" y="35560"/>
                    <a:pt x="64152" y="30480"/>
                    <a:pt x="108310" y="29210"/>
                  </a:cubicBezTo>
                  <a:cubicBezTo>
                    <a:pt x="182827" y="25400"/>
                    <a:pt x="257343" y="22860"/>
                    <a:pt x="334619" y="20320"/>
                  </a:cubicBezTo>
                  <a:cubicBezTo>
                    <a:pt x="387056" y="17780"/>
                    <a:pt x="439494" y="16510"/>
                    <a:pt x="489171" y="13970"/>
                  </a:cubicBezTo>
                  <a:cubicBezTo>
                    <a:pt x="538849" y="11430"/>
                    <a:pt x="591286" y="8890"/>
                    <a:pt x="640964" y="8890"/>
                  </a:cubicBezTo>
                  <a:cubicBezTo>
                    <a:pt x="696161" y="7620"/>
                    <a:pt x="751358" y="10160"/>
                    <a:pt x="806556" y="8890"/>
                  </a:cubicBezTo>
                  <a:cubicBezTo>
                    <a:pt x="875552" y="8890"/>
                    <a:pt x="2125770" y="6350"/>
                    <a:pt x="2194767" y="5080"/>
                  </a:cubicBezTo>
                  <a:cubicBezTo>
                    <a:pt x="2261004" y="3810"/>
                    <a:pt x="2327240" y="2540"/>
                    <a:pt x="2396237" y="2540"/>
                  </a:cubicBezTo>
                  <a:cubicBezTo>
                    <a:pt x="2509391" y="1270"/>
                    <a:pt x="2619786" y="0"/>
                    <a:pt x="2732940" y="0"/>
                  </a:cubicBezTo>
                  <a:cubicBezTo>
                    <a:pt x="2779858" y="0"/>
                    <a:pt x="2829535" y="2540"/>
                    <a:pt x="2876453" y="2540"/>
                  </a:cubicBezTo>
                  <a:cubicBezTo>
                    <a:pt x="3006167" y="3810"/>
                    <a:pt x="3138640" y="5080"/>
                    <a:pt x="3268354" y="7620"/>
                  </a:cubicBezTo>
                  <a:cubicBezTo>
                    <a:pt x="3337350" y="8890"/>
                    <a:pt x="3406347" y="12700"/>
                    <a:pt x="3475343" y="16510"/>
                  </a:cubicBezTo>
                  <a:cubicBezTo>
                    <a:pt x="3491903" y="16510"/>
                    <a:pt x="3508462" y="16510"/>
                    <a:pt x="3522261" y="16510"/>
                  </a:cubicBezTo>
                  <a:cubicBezTo>
                    <a:pt x="3539784" y="17780"/>
                    <a:pt x="3548674" y="20320"/>
                    <a:pt x="3558834" y="21590"/>
                  </a:cubicBezTo>
                  <a:close/>
                  <a:moveTo>
                    <a:pt x="3568994" y="1522268"/>
                  </a:moveTo>
                  <a:cubicBezTo>
                    <a:pt x="3570264" y="1505758"/>
                    <a:pt x="3571534" y="1493058"/>
                    <a:pt x="3571534" y="1480358"/>
                  </a:cubicBezTo>
                  <a:cubicBezTo>
                    <a:pt x="3570264" y="1415604"/>
                    <a:pt x="3568994" y="1355641"/>
                    <a:pt x="3568994" y="1291151"/>
                  </a:cubicBezTo>
                  <a:cubicBezTo>
                    <a:pt x="3568994" y="1261735"/>
                    <a:pt x="3571534" y="1232319"/>
                    <a:pt x="3570264" y="1202903"/>
                  </a:cubicBezTo>
                  <a:cubicBezTo>
                    <a:pt x="3570264" y="1175749"/>
                    <a:pt x="3568994" y="1147465"/>
                    <a:pt x="3567725" y="1120311"/>
                  </a:cubicBezTo>
                  <a:cubicBezTo>
                    <a:pt x="3562644" y="1078450"/>
                    <a:pt x="3551214" y="211805"/>
                    <a:pt x="3551214" y="169943"/>
                  </a:cubicBezTo>
                  <a:cubicBezTo>
                    <a:pt x="3548675" y="134870"/>
                    <a:pt x="3546134" y="98666"/>
                    <a:pt x="3543594" y="63500"/>
                  </a:cubicBezTo>
                  <a:cubicBezTo>
                    <a:pt x="3542325" y="44450"/>
                    <a:pt x="3541055" y="43180"/>
                    <a:pt x="3513981" y="41910"/>
                  </a:cubicBezTo>
                  <a:cubicBezTo>
                    <a:pt x="3505702" y="41910"/>
                    <a:pt x="3500182" y="41910"/>
                    <a:pt x="3491903" y="40640"/>
                  </a:cubicBezTo>
                  <a:cubicBezTo>
                    <a:pt x="3422906" y="36830"/>
                    <a:pt x="3351149" y="31750"/>
                    <a:pt x="3282153" y="30480"/>
                  </a:cubicBezTo>
                  <a:cubicBezTo>
                    <a:pt x="3113801" y="26670"/>
                    <a:pt x="2942690" y="25400"/>
                    <a:pt x="2774338" y="22860"/>
                  </a:cubicBezTo>
                  <a:cubicBezTo>
                    <a:pt x="2749499" y="22860"/>
                    <a:pt x="2721901" y="22860"/>
                    <a:pt x="2697062" y="22860"/>
                  </a:cubicBezTo>
                  <a:cubicBezTo>
                    <a:pt x="2655664" y="22860"/>
                    <a:pt x="2614266" y="22860"/>
                    <a:pt x="2575628" y="22860"/>
                  </a:cubicBezTo>
                  <a:cubicBezTo>
                    <a:pt x="2487312" y="22860"/>
                    <a:pt x="2398997" y="22860"/>
                    <a:pt x="2313441" y="24130"/>
                  </a:cubicBezTo>
                  <a:cubicBezTo>
                    <a:pt x="2238925" y="25400"/>
                    <a:pt x="983187" y="29210"/>
                    <a:pt x="908671" y="29210"/>
                  </a:cubicBezTo>
                  <a:cubicBezTo>
                    <a:pt x="787237" y="29210"/>
                    <a:pt x="665803" y="26670"/>
                    <a:pt x="544369" y="33020"/>
                  </a:cubicBezTo>
                  <a:cubicBezTo>
                    <a:pt x="480892" y="36830"/>
                    <a:pt x="420175" y="36830"/>
                    <a:pt x="359458" y="38100"/>
                  </a:cubicBezTo>
                  <a:cubicBezTo>
                    <a:pt x="254583" y="41910"/>
                    <a:pt x="149708" y="45720"/>
                    <a:pt x="49530" y="50800"/>
                  </a:cubicBezTo>
                  <a:cubicBezTo>
                    <a:pt x="36830" y="50800"/>
                    <a:pt x="34290" y="53340"/>
                    <a:pt x="33020" y="68118"/>
                  </a:cubicBezTo>
                  <a:cubicBezTo>
                    <a:pt x="31750" y="88483"/>
                    <a:pt x="31750" y="108848"/>
                    <a:pt x="30480" y="129213"/>
                  </a:cubicBezTo>
                  <a:cubicBezTo>
                    <a:pt x="29210" y="163155"/>
                    <a:pt x="26670" y="195965"/>
                    <a:pt x="25400" y="229907"/>
                  </a:cubicBezTo>
                  <a:cubicBezTo>
                    <a:pt x="20320" y="266111"/>
                    <a:pt x="26670" y="1150859"/>
                    <a:pt x="29210" y="1187063"/>
                  </a:cubicBezTo>
                  <a:cubicBezTo>
                    <a:pt x="29210" y="1225531"/>
                    <a:pt x="29210" y="1265129"/>
                    <a:pt x="30480" y="1303596"/>
                  </a:cubicBezTo>
                  <a:cubicBezTo>
                    <a:pt x="30480" y="1331881"/>
                    <a:pt x="33020" y="1360166"/>
                    <a:pt x="33020" y="1388451"/>
                  </a:cubicBezTo>
                  <a:cubicBezTo>
                    <a:pt x="33020" y="1418998"/>
                    <a:pt x="33020" y="1449546"/>
                    <a:pt x="31750" y="1480358"/>
                  </a:cubicBezTo>
                  <a:cubicBezTo>
                    <a:pt x="31750" y="1484168"/>
                    <a:pt x="31750" y="1486708"/>
                    <a:pt x="31750" y="1490518"/>
                  </a:cubicBezTo>
                  <a:cubicBezTo>
                    <a:pt x="31750" y="1500678"/>
                    <a:pt x="35560" y="1504488"/>
                    <a:pt x="44450" y="1504488"/>
                  </a:cubicBezTo>
                  <a:cubicBezTo>
                    <a:pt x="69672" y="1504488"/>
                    <a:pt x="108310" y="1505758"/>
                    <a:pt x="144188" y="1505758"/>
                  </a:cubicBezTo>
                  <a:cubicBezTo>
                    <a:pt x="196626" y="1505758"/>
                    <a:pt x="251823" y="1503218"/>
                    <a:pt x="304261" y="1505758"/>
                  </a:cubicBezTo>
                  <a:cubicBezTo>
                    <a:pt x="389816" y="1509568"/>
                    <a:pt x="475372" y="1512108"/>
                    <a:pt x="560928" y="1510838"/>
                  </a:cubicBezTo>
                  <a:cubicBezTo>
                    <a:pt x="616125" y="1509568"/>
                    <a:pt x="668562" y="1512108"/>
                    <a:pt x="723760" y="1512108"/>
                  </a:cubicBezTo>
                  <a:cubicBezTo>
                    <a:pt x="803796" y="1512108"/>
                    <a:pt x="883832" y="1510838"/>
                    <a:pt x="963868" y="1512108"/>
                  </a:cubicBezTo>
                  <a:cubicBezTo>
                    <a:pt x="1082542" y="1513378"/>
                    <a:pt x="2385197" y="1503218"/>
                    <a:pt x="2506631" y="1505758"/>
                  </a:cubicBezTo>
                  <a:cubicBezTo>
                    <a:pt x="2559069" y="1507028"/>
                    <a:pt x="2611506" y="1508298"/>
                    <a:pt x="2661184" y="1508298"/>
                  </a:cubicBezTo>
                  <a:cubicBezTo>
                    <a:pt x="2752259" y="1510838"/>
                    <a:pt x="2840575" y="1507028"/>
                    <a:pt x="2931650" y="1510838"/>
                  </a:cubicBezTo>
                  <a:cubicBezTo>
                    <a:pt x="3006167" y="1513378"/>
                    <a:pt x="3080683" y="1513378"/>
                    <a:pt x="3155199" y="1515918"/>
                  </a:cubicBezTo>
                  <a:cubicBezTo>
                    <a:pt x="3265594" y="1519728"/>
                    <a:pt x="3375988" y="1522268"/>
                    <a:pt x="3486383" y="1523538"/>
                  </a:cubicBezTo>
                  <a:cubicBezTo>
                    <a:pt x="3527781" y="1523538"/>
                    <a:pt x="3548674" y="1522268"/>
                    <a:pt x="3568994" y="1522268"/>
                  </a:cubicBezTo>
                  <a:close/>
                </a:path>
              </a:pathLst>
            </a:custGeom>
            <a:solidFill>
              <a:srgbClr val="FFFFFF"/>
            </a:solidFill>
          </p:spPr>
        </p:sp>
      </p:grpSp>
      <p:pic>
        <p:nvPicPr>
          <p:cNvPr id="15"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143000" y="409023"/>
            <a:ext cx="1070390" cy="1311351"/>
          </a:xfrm>
          <a:prstGeom prst="rect">
            <a:avLst/>
          </a:prstGeom>
        </p:spPr>
      </p:pic>
      <p:pic>
        <p:nvPicPr>
          <p:cNvPr id="17"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15697200" y="442932"/>
            <a:ext cx="1070726" cy="1311351"/>
          </a:xfrm>
          <a:prstGeom prst="rect">
            <a:avLst/>
          </a:prstGeom>
        </p:spPr>
      </p:pic>
      <p:sp>
        <p:nvSpPr>
          <p:cNvPr id="3" name="TextBox 2"/>
          <p:cNvSpPr txBox="1"/>
          <p:nvPr/>
        </p:nvSpPr>
        <p:spPr>
          <a:xfrm>
            <a:off x="1850978" y="1747807"/>
            <a:ext cx="9924512" cy="784830"/>
          </a:xfrm>
          <a:prstGeom prst="rect">
            <a:avLst/>
          </a:prstGeom>
          <a:noFill/>
        </p:spPr>
        <p:txBody>
          <a:bodyPr wrap="none" rtlCol="0">
            <a:spAutoFit/>
          </a:bodyPr>
          <a:lstStyle/>
          <a:p>
            <a:r>
              <a:rPr lang="vi-VN" sz="4500" b="1" dirty="0" smtClean="0">
                <a:latin typeface="Arial" panose="020B0604020202020204" pitchFamily="34" charset="0"/>
                <a:cs typeface="Arial" panose="020B0604020202020204" pitchFamily="34" charset="0"/>
              </a:rPr>
              <a:t>3. Ý nghĩa hình ảnh con cò và lời ru</a:t>
            </a:r>
            <a:endParaRPr lang="en-US" sz="4500" b="1" dirty="0">
              <a:latin typeface="Arial" panose="020B0604020202020204" pitchFamily="34" charset="0"/>
              <a:cs typeface="Arial" panose="020B0604020202020204" pitchFamily="34" charset="0"/>
            </a:endParaRPr>
          </a:p>
        </p:txBody>
      </p:sp>
      <p:sp>
        <p:nvSpPr>
          <p:cNvPr id="10" name="Rectangle 2"/>
          <p:cNvSpPr txBox="1">
            <a:spLocks noChangeArrowheads="1"/>
          </p:cNvSpPr>
          <p:nvPr/>
        </p:nvSpPr>
        <p:spPr>
          <a:xfrm>
            <a:off x="5569744" y="2441690"/>
            <a:ext cx="7148512" cy="49149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altLang="en-US" sz="4200" i="1" dirty="0" smtClean="0">
                <a:latin typeface="Arial" panose="020B0604020202020204" pitchFamily="34" charset="0"/>
                <a:cs typeface="Arial" panose="020B0604020202020204" pitchFamily="34" charset="0"/>
              </a:rPr>
              <a:t>“</a:t>
            </a:r>
            <a:r>
              <a:rPr lang="en-US" altLang="en-US" sz="4200" i="1" dirty="0" err="1" smtClean="0">
                <a:latin typeface="Arial" panose="020B0604020202020204" pitchFamily="34" charset="0"/>
                <a:cs typeface="Arial" panose="020B0604020202020204" pitchFamily="34" charset="0"/>
              </a:rPr>
              <a:t>Dù</a:t>
            </a:r>
            <a:r>
              <a:rPr lang="en-US" altLang="en-US" sz="4200" i="1" dirty="0" smtClean="0">
                <a:latin typeface="Arial" panose="020B0604020202020204" pitchFamily="34" charset="0"/>
                <a:cs typeface="Arial" panose="020B0604020202020204" pitchFamily="34" charset="0"/>
              </a:rPr>
              <a:t> ở </a:t>
            </a:r>
            <a:r>
              <a:rPr lang="en-US" altLang="en-US" sz="4200" b="1" i="1" dirty="0" smtClean="0">
                <a:solidFill>
                  <a:srgbClr val="FF0000"/>
                </a:solidFill>
                <a:latin typeface="Arial" panose="020B0604020202020204" pitchFamily="34" charset="0"/>
                <a:cs typeface="Arial" panose="020B0604020202020204" pitchFamily="34" charset="0"/>
              </a:rPr>
              <a:t>gần</a:t>
            </a:r>
            <a:r>
              <a:rPr lang="en-US" altLang="en-US" sz="4200" i="1" dirty="0" smtClean="0">
                <a:latin typeface="Arial" panose="020B0604020202020204" pitchFamily="34" charset="0"/>
                <a:cs typeface="Arial" panose="020B0604020202020204" pitchFamily="34" charset="0"/>
              </a:rPr>
              <a:t> con,</a:t>
            </a:r>
            <a:br>
              <a:rPr lang="en-US" altLang="en-US" sz="4200" i="1" dirty="0" smtClean="0">
                <a:latin typeface="Arial" panose="020B0604020202020204" pitchFamily="34" charset="0"/>
                <a:cs typeface="Arial" panose="020B0604020202020204" pitchFamily="34" charset="0"/>
              </a:rPr>
            </a:br>
            <a:r>
              <a:rPr lang="en-US" altLang="en-US" sz="4200" i="1" dirty="0" err="1" smtClean="0">
                <a:latin typeface="Arial" panose="020B0604020202020204" pitchFamily="34" charset="0"/>
                <a:cs typeface="Arial" panose="020B0604020202020204" pitchFamily="34" charset="0"/>
              </a:rPr>
              <a:t>Dù</a:t>
            </a:r>
            <a:r>
              <a:rPr lang="en-US" altLang="en-US" sz="4200" i="1" dirty="0" smtClean="0">
                <a:latin typeface="Arial" panose="020B0604020202020204" pitchFamily="34" charset="0"/>
                <a:cs typeface="Arial" panose="020B0604020202020204" pitchFamily="34" charset="0"/>
              </a:rPr>
              <a:t> ở </a:t>
            </a:r>
            <a:r>
              <a:rPr lang="en-US" altLang="en-US" sz="4200" b="1" i="1" dirty="0" err="1" smtClean="0">
                <a:solidFill>
                  <a:srgbClr val="FF0000"/>
                </a:solidFill>
                <a:latin typeface="Arial" panose="020B0604020202020204" pitchFamily="34" charset="0"/>
                <a:cs typeface="Arial" panose="020B0604020202020204" pitchFamily="34" charset="0"/>
              </a:rPr>
              <a:t>xa</a:t>
            </a:r>
            <a:r>
              <a:rPr lang="en-US" altLang="en-US" sz="4200" b="1" i="1" dirty="0" smtClean="0">
                <a:solidFill>
                  <a:srgbClr val="FF0000"/>
                </a:solidFill>
                <a:latin typeface="Arial" panose="020B0604020202020204" pitchFamily="34" charset="0"/>
                <a:cs typeface="Arial" panose="020B0604020202020204" pitchFamily="34" charset="0"/>
              </a:rPr>
              <a:t> </a:t>
            </a:r>
            <a:r>
              <a:rPr lang="en-US" altLang="en-US" sz="4200" i="1" dirty="0" smtClean="0">
                <a:latin typeface="Arial" panose="020B0604020202020204" pitchFamily="34" charset="0"/>
                <a:cs typeface="Arial" panose="020B0604020202020204" pitchFamily="34" charset="0"/>
              </a:rPr>
              <a:t>con,</a:t>
            </a:r>
            <a:br>
              <a:rPr lang="en-US" altLang="en-US" sz="4200" i="1" dirty="0" smtClean="0">
                <a:latin typeface="Arial" panose="020B0604020202020204" pitchFamily="34" charset="0"/>
                <a:cs typeface="Arial" panose="020B0604020202020204" pitchFamily="34" charset="0"/>
              </a:rPr>
            </a:br>
            <a:r>
              <a:rPr lang="en-US" altLang="en-US" sz="4200" i="1" dirty="0" smtClean="0">
                <a:latin typeface="Arial" panose="020B0604020202020204" pitchFamily="34" charset="0"/>
                <a:cs typeface="Arial" panose="020B0604020202020204" pitchFamily="34" charset="0"/>
              </a:rPr>
              <a:t>Lên </a:t>
            </a:r>
            <a:r>
              <a:rPr lang="en-US" altLang="en-US" sz="4200" b="1" i="1" dirty="0" err="1" smtClean="0">
                <a:solidFill>
                  <a:srgbClr val="FF0000"/>
                </a:solidFill>
                <a:latin typeface="Arial" panose="020B0604020202020204" pitchFamily="34" charset="0"/>
                <a:cs typeface="Arial" panose="020B0604020202020204" pitchFamily="34" charset="0"/>
              </a:rPr>
              <a:t>rừng</a:t>
            </a:r>
            <a:r>
              <a:rPr lang="en-US" altLang="en-US" sz="4200" i="1" dirty="0" smtClean="0">
                <a:latin typeface="Arial" panose="020B0604020202020204" pitchFamily="34" charset="0"/>
                <a:cs typeface="Arial" panose="020B0604020202020204" pitchFamily="34" charset="0"/>
              </a:rPr>
              <a:t> xuống </a:t>
            </a:r>
            <a:r>
              <a:rPr lang="en-US" altLang="en-US" sz="4200" b="1" i="1" dirty="0" err="1" smtClean="0">
                <a:solidFill>
                  <a:srgbClr val="FF0000"/>
                </a:solidFill>
                <a:latin typeface="Arial" panose="020B0604020202020204" pitchFamily="34" charset="0"/>
                <a:cs typeface="Arial" panose="020B0604020202020204" pitchFamily="34" charset="0"/>
              </a:rPr>
              <a:t>bể</a:t>
            </a:r>
            <a:r>
              <a:rPr lang="en-US" altLang="en-US" sz="4200" i="1" dirty="0" smtClean="0">
                <a:latin typeface="Arial" panose="020B0604020202020204" pitchFamily="34" charset="0"/>
                <a:cs typeface="Arial" panose="020B0604020202020204" pitchFamily="34" charset="0"/>
              </a:rPr>
              <a:t>, </a:t>
            </a:r>
            <a:br>
              <a:rPr lang="en-US" altLang="en-US" sz="4200" i="1" dirty="0" smtClean="0">
                <a:latin typeface="Arial" panose="020B0604020202020204" pitchFamily="34" charset="0"/>
                <a:cs typeface="Arial" panose="020B0604020202020204" pitchFamily="34" charset="0"/>
              </a:rPr>
            </a:br>
            <a:r>
              <a:rPr lang="en-US" altLang="en-US" sz="4200" i="1" dirty="0" err="1" smtClean="0">
                <a:latin typeface="Arial" panose="020B0604020202020204" pitchFamily="34" charset="0"/>
                <a:cs typeface="Arial" panose="020B0604020202020204" pitchFamily="34" charset="0"/>
              </a:rPr>
              <a:t>Cò</a:t>
            </a:r>
            <a:r>
              <a:rPr lang="en-US" altLang="en-US" sz="4200" i="1" dirty="0" smtClean="0">
                <a:latin typeface="Arial" panose="020B0604020202020204" pitchFamily="34" charset="0"/>
                <a:cs typeface="Arial" panose="020B0604020202020204" pitchFamily="34" charset="0"/>
              </a:rPr>
              <a:t> sẽ </a:t>
            </a:r>
            <a:r>
              <a:rPr lang="en-US" altLang="en-US" sz="4200" b="1" i="1" dirty="0" err="1" smtClean="0">
                <a:solidFill>
                  <a:srgbClr val="FF0000"/>
                </a:solidFill>
                <a:latin typeface="Arial" panose="020B0604020202020204" pitchFamily="34" charset="0"/>
                <a:cs typeface="Arial" panose="020B0604020202020204" pitchFamily="34" charset="0"/>
              </a:rPr>
              <a:t>tìm</a:t>
            </a:r>
            <a:r>
              <a:rPr lang="en-US" altLang="en-US" sz="4200" i="1" dirty="0" smtClean="0">
                <a:latin typeface="Arial" panose="020B0604020202020204" pitchFamily="34" charset="0"/>
                <a:cs typeface="Arial" panose="020B0604020202020204" pitchFamily="34" charset="0"/>
              </a:rPr>
              <a:t> con.</a:t>
            </a:r>
            <a:br>
              <a:rPr lang="en-US" altLang="en-US" sz="4200" i="1" dirty="0" smtClean="0">
                <a:latin typeface="Arial" panose="020B0604020202020204" pitchFamily="34" charset="0"/>
                <a:cs typeface="Arial" panose="020B0604020202020204" pitchFamily="34" charset="0"/>
              </a:rPr>
            </a:br>
            <a:r>
              <a:rPr lang="en-US" altLang="en-US" sz="4200" i="1" dirty="0" err="1" smtClean="0">
                <a:latin typeface="Arial" panose="020B0604020202020204" pitchFamily="34" charset="0"/>
                <a:cs typeface="Arial" panose="020B0604020202020204" pitchFamily="34" charset="0"/>
              </a:rPr>
              <a:t>Cò</a:t>
            </a:r>
            <a:r>
              <a:rPr lang="en-US" altLang="en-US" sz="4200" i="1" dirty="0" smtClean="0">
                <a:latin typeface="Arial" panose="020B0604020202020204" pitchFamily="34" charset="0"/>
                <a:cs typeface="Arial" panose="020B0604020202020204" pitchFamily="34" charset="0"/>
              </a:rPr>
              <a:t> mãi </a:t>
            </a:r>
            <a:r>
              <a:rPr lang="en-US" altLang="en-US" sz="4200" b="1" i="1" dirty="0" err="1" smtClean="0">
                <a:solidFill>
                  <a:srgbClr val="FF0000"/>
                </a:solidFill>
                <a:latin typeface="Arial" panose="020B0604020202020204" pitchFamily="34" charset="0"/>
                <a:cs typeface="Arial" panose="020B0604020202020204" pitchFamily="34" charset="0"/>
              </a:rPr>
              <a:t>yêu</a:t>
            </a:r>
            <a:r>
              <a:rPr lang="en-US" altLang="en-US" sz="4200" i="1" dirty="0" smtClean="0">
                <a:latin typeface="Arial" panose="020B0604020202020204" pitchFamily="34" charset="0"/>
                <a:cs typeface="Arial" panose="020B0604020202020204" pitchFamily="34" charset="0"/>
              </a:rPr>
              <a:t> con.</a:t>
            </a:r>
            <a:r>
              <a:rPr lang="vi-VN" altLang="en-US" sz="4200" i="1" dirty="0" smtClean="0">
                <a:latin typeface="Arial" panose="020B0604020202020204" pitchFamily="34" charset="0"/>
                <a:cs typeface="Arial" panose="020B0604020202020204" pitchFamily="34" charset="0"/>
              </a:rPr>
              <a:t>”</a:t>
            </a:r>
            <a:endParaRPr lang="en-US" altLang="en-US" sz="4200" i="1" dirty="0">
              <a:latin typeface="Arial" panose="020B0604020202020204" pitchFamily="34" charset="0"/>
              <a:cs typeface="Arial" panose="020B0604020202020204" pitchFamily="34" charset="0"/>
            </a:endParaRPr>
          </a:p>
        </p:txBody>
      </p:sp>
      <p:sp>
        <p:nvSpPr>
          <p:cNvPr id="4" name="Rectangle 3"/>
          <p:cNvSpPr/>
          <p:nvPr/>
        </p:nvSpPr>
        <p:spPr>
          <a:xfrm>
            <a:off x="1850978" y="7186038"/>
            <a:ext cx="15314406" cy="1911549"/>
          </a:xfrm>
          <a:prstGeom prst="rect">
            <a:avLst/>
          </a:prstGeom>
        </p:spPr>
        <p:txBody>
          <a:bodyPr wrap="square">
            <a:spAutoFit/>
          </a:bodyPr>
          <a:lstStyle/>
          <a:p>
            <a:pPr marL="571500" indent="-571500">
              <a:lnSpc>
                <a:spcPct val="150000"/>
              </a:lnSpc>
              <a:spcBef>
                <a:spcPct val="50000"/>
              </a:spcBef>
              <a:buFont typeface="Symbol" panose="05050102010706020507" pitchFamily="18" charset="2"/>
              <a:buChar char="Þ"/>
            </a:pPr>
            <a:r>
              <a:rPr lang="en-US" altLang="en-US" sz="4200" b="1" i="1" dirty="0" err="1" smtClean="0">
                <a:latin typeface="Arial" panose="020B0604020202020204" pitchFamily="34" charset="0"/>
                <a:cs typeface="Arial" panose="020B0604020202020204" pitchFamily="34" charset="0"/>
              </a:rPr>
              <a:t>Tượng</a:t>
            </a:r>
            <a:r>
              <a:rPr lang="en-US" altLang="en-US" sz="4200" b="1" i="1" dirty="0" smtClean="0">
                <a:latin typeface="Arial" panose="020B0604020202020204" pitchFamily="34" charset="0"/>
                <a:cs typeface="Arial" panose="020B0604020202020204" pitchFamily="34" charset="0"/>
              </a:rPr>
              <a:t> </a:t>
            </a:r>
            <a:r>
              <a:rPr lang="en-US" altLang="en-US" sz="4200" b="1" i="1" dirty="0" err="1">
                <a:latin typeface="Arial" panose="020B0604020202020204" pitchFamily="34" charset="0"/>
                <a:cs typeface="Arial" panose="020B0604020202020204" pitchFamily="34" charset="0"/>
              </a:rPr>
              <a:t>trưng</a:t>
            </a:r>
            <a:r>
              <a:rPr lang="en-US" altLang="en-US" sz="4200" b="1" i="1" dirty="0">
                <a:latin typeface="Arial" panose="020B0604020202020204" pitchFamily="34" charset="0"/>
                <a:cs typeface="Arial" panose="020B0604020202020204" pitchFamily="34" charset="0"/>
              </a:rPr>
              <a:t> </a:t>
            </a:r>
            <a:r>
              <a:rPr lang="en-US" altLang="en-US" sz="4200" b="1" i="1" dirty="0" err="1">
                <a:latin typeface="Arial" panose="020B0604020202020204" pitchFamily="34" charset="0"/>
                <a:cs typeface="Arial" panose="020B0604020202020204" pitchFamily="34" charset="0"/>
              </a:rPr>
              <a:t>cho</a:t>
            </a:r>
            <a:r>
              <a:rPr lang="en-US" altLang="en-US" sz="4200" b="1" i="1" dirty="0">
                <a:latin typeface="Arial" panose="020B0604020202020204" pitchFamily="34" charset="0"/>
                <a:cs typeface="Arial" panose="020B0604020202020204" pitchFamily="34" charset="0"/>
              </a:rPr>
              <a:t> người mẹ luôn bên con, làm chỗ </a:t>
            </a:r>
            <a:r>
              <a:rPr lang="en-US" altLang="en-US" sz="4200" b="1" i="1" dirty="0" err="1">
                <a:latin typeface="Arial" panose="020B0604020202020204" pitchFamily="34" charset="0"/>
                <a:cs typeface="Arial" panose="020B0604020202020204" pitchFamily="34" charset="0"/>
              </a:rPr>
              <a:t>dựa</a:t>
            </a:r>
            <a:r>
              <a:rPr lang="en-US" altLang="en-US" sz="4200" b="1" i="1" dirty="0">
                <a:latin typeface="Arial" panose="020B0604020202020204" pitchFamily="34" charset="0"/>
                <a:cs typeface="Arial" panose="020B0604020202020204" pitchFamily="34" charset="0"/>
              </a:rPr>
              <a:t> </a:t>
            </a:r>
            <a:r>
              <a:rPr lang="en-US" altLang="en-US" sz="4200" b="1" i="1" dirty="0" err="1">
                <a:latin typeface="Arial" panose="020B0604020202020204" pitchFamily="34" charset="0"/>
                <a:cs typeface="Arial" panose="020B0604020202020204" pitchFamily="34" charset="0"/>
              </a:rPr>
              <a:t>vững</a:t>
            </a:r>
            <a:r>
              <a:rPr lang="en-US" altLang="en-US" sz="4200" b="1" i="1" dirty="0">
                <a:latin typeface="Arial" panose="020B0604020202020204" pitchFamily="34" charset="0"/>
                <a:cs typeface="Arial" panose="020B0604020202020204" pitchFamily="34" charset="0"/>
              </a:rPr>
              <a:t> chắc </a:t>
            </a:r>
            <a:r>
              <a:rPr lang="en-US" altLang="en-US" sz="4200" b="1" i="1" dirty="0" err="1">
                <a:latin typeface="Arial" panose="020B0604020202020204" pitchFamily="34" charset="0"/>
                <a:cs typeface="Arial" panose="020B0604020202020204" pitchFamily="34" charset="0"/>
              </a:rPr>
              <a:t>cho</a:t>
            </a:r>
            <a:r>
              <a:rPr lang="en-US" altLang="en-US" sz="4200" b="1" i="1" dirty="0">
                <a:latin typeface="Arial" panose="020B0604020202020204" pitchFamily="34" charset="0"/>
                <a:cs typeface="Arial" panose="020B0604020202020204" pitchFamily="34" charset="0"/>
              </a:rPr>
              <a:t> con </a:t>
            </a:r>
            <a:r>
              <a:rPr lang="en-US" altLang="en-US" sz="4200" b="1" i="1" dirty="0" err="1">
                <a:latin typeface="Arial" panose="020B0604020202020204" pitchFamily="34" charset="0"/>
                <a:cs typeface="Arial" panose="020B0604020202020204" pitchFamily="34" charset="0"/>
              </a:rPr>
              <a:t>suốt</a:t>
            </a:r>
            <a:r>
              <a:rPr lang="en-US" altLang="en-US" sz="4200" b="1" i="1" dirty="0">
                <a:latin typeface="Arial" panose="020B0604020202020204" pitchFamily="34" charset="0"/>
                <a:cs typeface="Arial" panose="020B0604020202020204" pitchFamily="34" charset="0"/>
              </a:rPr>
              <a:t> </a:t>
            </a:r>
            <a:r>
              <a:rPr lang="en-US" altLang="en-US" sz="4200" b="1" i="1" dirty="0" err="1">
                <a:latin typeface="Arial" panose="020B0604020202020204" pitchFamily="34" charset="0"/>
                <a:cs typeface="Arial" panose="020B0604020202020204" pitchFamily="34" charset="0"/>
              </a:rPr>
              <a:t>cuộc</a:t>
            </a:r>
            <a:r>
              <a:rPr lang="en-US" altLang="en-US" sz="4200" b="1" i="1" dirty="0">
                <a:latin typeface="Arial" panose="020B0604020202020204" pitchFamily="34" charset="0"/>
                <a:cs typeface="Arial" panose="020B0604020202020204" pitchFamily="34" charset="0"/>
              </a:rPr>
              <a:t> </a:t>
            </a:r>
            <a:r>
              <a:rPr lang="en-US" altLang="en-US" sz="4200" b="1" i="1" dirty="0" err="1">
                <a:latin typeface="Arial" panose="020B0604020202020204" pitchFamily="34" charset="0"/>
                <a:cs typeface="Arial" panose="020B0604020202020204" pitchFamily="34" charset="0"/>
              </a:rPr>
              <a:t>đời</a:t>
            </a:r>
            <a:r>
              <a:rPr lang="en-US" altLang="en-US" sz="4200" b="1" i="1" dirty="0" smtClean="0">
                <a:latin typeface="Arial" panose="020B0604020202020204" pitchFamily="34" charset="0"/>
                <a:cs typeface="Arial" panose="020B0604020202020204" pitchFamily="34" charset="0"/>
              </a:rPr>
              <a:t>.</a:t>
            </a:r>
            <a:endParaRPr lang="vi-VN" altLang="en-US" sz="4200" b="1" i="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275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grpSp>
        <p:nvGrpSpPr>
          <p:cNvPr id="11" name="Group 11"/>
          <p:cNvGrpSpPr/>
          <p:nvPr/>
        </p:nvGrpSpPr>
        <p:grpSpPr>
          <a:xfrm>
            <a:off x="723900" y="800100"/>
            <a:ext cx="16840200" cy="9144000"/>
            <a:chOff x="0" y="0"/>
            <a:chExt cx="3586774" cy="1541318"/>
          </a:xfrm>
        </p:grpSpPr>
        <p:sp>
          <p:nvSpPr>
            <p:cNvPr id="12" name="Freeform 12"/>
            <p:cNvSpPr/>
            <p:nvPr/>
          </p:nvSpPr>
          <p:spPr>
            <a:xfrm>
              <a:off x="10160" y="16510"/>
              <a:ext cx="3563914" cy="1513378"/>
            </a:xfrm>
            <a:custGeom>
              <a:avLst/>
              <a:gdLst/>
              <a:ahLst/>
              <a:cxnLst/>
              <a:rect l="l" t="t" r="r" b="b"/>
              <a:pathLst>
                <a:path w="3563914" h="1513378">
                  <a:moveTo>
                    <a:pt x="3563914" y="1513378"/>
                  </a:moveTo>
                  <a:lnTo>
                    <a:pt x="0" y="1505758"/>
                  </a:lnTo>
                  <a:lnTo>
                    <a:pt x="0" y="538106"/>
                  </a:lnTo>
                  <a:lnTo>
                    <a:pt x="17780" y="19050"/>
                  </a:lnTo>
                  <a:lnTo>
                    <a:pt x="1775097" y="0"/>
                  </a:lnTo>
                  <a:lnTo>
                    <a:pt x="3544864" y="5080"/>
                  </a:lnTo>
                  <a:close/>
                </a:path>
              </a:pathLst>
            </a:custGeom>
            <a:solidFill>
              <a:srgbClr val="FFFFFF"/>
            </a:solidFill>
          </p:spPr>
        </p:sp>
        <p:sp>
          <p:nvSpPr>
            <p:cNvPr id="13" name="Freeform 13"/>
            <p:cNvSpPr/>
            <p:nvPr/>
          </p:nvSpPr>
          <p:spPr>
            <a:xfrm>
              <a:off x="-3810" y="0"/>
              <a:ext cx="3593125" cy="1540048"/>
            </a:xfrm>
            <a:custGeom>
              <a:avLst/>
              <a:gdLst/>
              <a:ahLst/>
              <a:cxnLst/>
              <a:rect l="l" t="t" r="r" b="b"/>
              <a:pathLst>
                <a:path w="3593125" h="1540048">
                  <a:moveTo>
                    <a:pt x="3558834" y="21590"/>
                  </a:moveTo>
                  <a:cubicBezTo>
                    <a:pt x="3560105" y="34290"/>
                    <a:pt x="3560105" y="44450"/>
                    <a:pt x="3561375" y="54610"/>
                  </a:cubicBezTo>
                  <a:cubicBezTo>
                    <a:pt x="3563914" y="86220"/>
                    <a:pt x="3565184" y="117899"/>
                    <a:pt x="3567725" y="148447"/>
                  </a:cubicBezTo>
                  <a:cubicBezTo>
                    <a:pt x="3567725" y="192571"/>
                    <a:pt x="3580425" y="1062610"/>
                    <a:pt x="3586775" y="1106735"/>
                  </a:cubicBezTo>
                  <a:cubicBezTo>
                    <a:pt x="3593125" y="1173487"/>
                    <a:pt x="3589314" y="1241370"/>
                    <a:pt x="3589314" y="1308122"/>
                  </a:cubicBezTo>
                  <a:cubicBezTo>
                    <a:pt x="3589314" y="1366954"/>
                    <a:pt x="3590584" y="1421261"/>
                    <a:pt x="3591855" y="1479088"/>
                  </a:cubicBezTo>
                  <a:cubicBezTo>
                    <a:pt x="3591855" y="1500678"/>
                    <a:pt x="3591855" y="1514648"/>
                    <a:pt x="3591855" y="1538778"/>
                  </a:cubicBezTo>
                  <a:cubicBezTo>
                    <a:pt x="3568994" y="1538778"/>
                    <a:pt x="3548675" y="1540048"/>
                    <a:pt x="3522261" y="1538778"/>
                  </a:cubicBezTo>
                  <a:cubicBezTo>
                    <a:pt x="3342870" y="1533698"/>
                    <a:pt x="3160719" y="1540048"/>
                    <a:pt x="2981328" y="1534968"/>
                  </a:cubicBezTo>
                  <a:cubicBezTo>
                    <a:pt x="2873693" y="1531158"/>
                    <a:pt x="2768818" y="1533698"/>
                    <a:pt x="2661184" y="1531158"/>
                  </a:cubicBezTo>
                  <a:cubicBezTo>
                    <a:pt x="2611506" y="1529888"/>
                    <a:pt x="2561829" y="1528618"/>
                    <a:pt x="2512151" y="1527348"/>
                  </a:cubicBezTo>
                  <a:cubicBezTo>
                    <a:pt x="2481793" y="1527348"/>
                    <a:pt x="2454194" y="1528618"/>
                    <a:pt x="2423836" y="1528618"/>
                  </a:cubicBezTo>
                  <a:cubicBezTo>
                    <a:pt x="2346559" y="1527348"/>
                    <a:pt x="2134050" y="1528618"/>
                    <a:pt x="2056774" y="1527348"/>
                  </a:cubicBezTo>
                  <a:cubicBezTo>
                    <a:pt x="2001576" y="1526078"/>
                    <a:pt x="897631" y="1534968"/>
                    <a:pt x="842434" y="1533698"/>
                  </a:cubicBezTo>
                  <a:cubicBezTo>
                    <a:pt x="828634" y="1533698"/>
                    <a:pt x="812075" y="1534968"/>
                    <a:pt x="798276" y="1534968"/>
                  </a:cubicBezTo>
                  <a:cubicBezTo>
                    <a:pt x="765158" y="1534968"/>
                    <a:pt x="734799" y="1536238"/>
                    <a:pt x="701681" y="1536238"/>
                  </a:cubicBezTo>
                  <a:cubicBezTo>
                    <a:pt x="618885" y="1536238"/>
                    <a:pt x="538849" y="1534968"/>
                    <a:pt x="456053" y="1533698"/>
                  </a:cubicBezTo>
                  <a:cubicBezTo>
                    <a:pt x="406375" y="1532428"/>
                    <a:pt x="356698" y="1531158"/>
                    <a:pt x="309780" y="1529888"/>
                  </a:cubicBezTo>
                  <a:cubicBezTo>
                    <a:pt x="221465" y="1528618"/>
                    <a:pt x="133149" y="1527348"/>
                    <a:pt x="48260" y="1527348"/>
                  </a:cubicBezTo>
                  <a:cubicBezTo>
                    <a:pt x="38100" y="1527348"/>
                    <a:pt x="29210" y="1527348"/>
                    <a:pt x="19050" y="1526078"/>
                  </a:cubicBezTo>
                  <a:cubicBezTo>
                    <a:pt x="10160" y="1524808"/>
                    <a:pt x="5080" y="1518458"/>
                    <a:pt x="7620" y="1509568"/>
                  </a:cubicBezTo>
                  <a:cubicBezTo>
                    <a:pt x="16510" y="1477831"/>
                    <a:pt x="12700" y="1449546"/>
                    <a:pt x="11430" y="1420130"/>
                  </a:cubicBezTo>
                  <a:cubicBezTo>
                    <a:pt x="10160" y="1360166"/>
                    <a:pt x="6350" y="1301334"/>
                    <a:pt x="7620" y="1241370"/>
                  </a:cubicBezTo>
                  <a:cubicBezTo>
                    <a:pt x="5080" y="1166698"/>
                    <a:pt x="0" y="242352"/>
                    <a:pt x="7620" y="166549"/>
                  </a:cubicBezTo>
                  <a:cubicBezTo>
                    <a:pt x="8890" y="151841"/>
                    <a:pt x="7620" y="136002"/>
                    <a:pt x="8890" y="121293"/>
                  </a:cubicBezTo>
                  <a:cubicBezTo>
                    <a:pt x="10160" y="97534"/>
                    <a:pt x="12700" y="71512"/>
                    <a:pt x="13970" y="44450"/>
                  </a:cubicBezTo>
                  <a:cubicBezTo>
                    <a:pt x="13970" y="41910"/>
                    <a:pt x="15240" y="39370"/>
                    <a:pt x="16510" y="38100"/>
                  </a:cubicBezTo>
                  <a:cubicBezTo>
                    <a:pt x="38100" y="35560"/>
                    <a:pt x="64152" y="30480"/>
                    <a:pt x="108310" y="29210"/>
                  </a:cubicBezTo>
                  <a:cubicBezTo>
                    <a:pt x="182827" y="25400"/>
                    <a:pt x="257343" y="22860"/>
                    <a:pt x="334619" y="20320"/>
                  </a:cubicBezTo>
                  <a:cubicBezTo>
                    <a:pt x="387056" y="17780"/>
                    <a:pt x="439494" y="16510"/>
                    <a:pt x="489171" y="13970"/>
                  </a:cubicBezTo>
                  <a:cubicBezTo>
                    <a:pt x="538849" y="11430"/>
                    <a:pt x="591286" y="8890"/>
                    <a:pt x="640964" y="8890"/>
                  </a:cubicBezTo>
                  <a:cubicBezTo>
                    <a:pt x="696161" y="7620"/>
                    <a:pt x="751358" y="10160"/>
                    <a:pt x="806556" y="8890"/>
                  </a:cubicBezTo>
                  <a:cubicBezTo>
                    <a:pt x="875552" y="8890"/>
                    <a:pt x="2125770" y="6350"/>
                    <a:pt x="2194767" y="5080"/>
                  </a:cubicBezTo>
                  <a:cubicBezTo>
                    <a:pt x="2261004" y="3810"/>
                    <a:pt x="2327240" y="2540"/>
                    <a:pt x="2396237" y="2540"/>
                  </a:cubicBezTo>
                  <a:cubicBezTo>
                    <a:pt x="2509391" y="1270"/>
                    <a:pt x="2619786" y="0"/>
                    <a:pt x="2732940" y="0"/>
                  </a:cubicBezTo>
                  <a:cubicBezTo>
                    <a:pt x="2779858" y="0"/>
                    <a:pt x="2829535" y="2540"/>
                    <a:pt x="2876453" y="2540"/>
                  </a:cubicBezTo>
                  <a:cubicBezTo>
                    <a:pt x="3006167" y="3810"/>
                    <a:pt x="3138640" y="5080"/>
                    <a:pt x="3268354" y="7620"/>
                  </a:cubicBezTo>
                  <a:cubicBezTo>
                    <a:pt x="3337350" y="8890"/>
                    <a:pt x="3406347" y="12700"/>
                    <a:pt x="3475343" y="16510"/>
                  </a:cubicBezTo>
                  <a:cubicBezTo>
                    <a:pt x="3491903" y="16510"/>
                    <a:pt x="3508462" y="16510"/>
                    <a:pt x="3522261" y="16510"/>
                  </a:cubicBezTo>
                  <a:cubicBezTo>
                    <a:pt x="3539784" y="17780"/>
                    <a:pt x="3548674" y="20320"/>
                    <a:pt x="3558834" y="21590"/>
                  </a:cubicBezTo>
                  <a:close/>
                  <a:moveTo>
                    <a:pt x="3568994" y="1522268"/>
                  </a:moveTo>
                  <a:cubicBezTo>
                    <a:pt x="3570264" y="1505758"/>
                    <a:pt x="3571534" y="1493058"/>
                    <a:pt x="3571534" y="1480358"/>
                  </a:cubicBezTo>
                  <a:cubicBezTo>
                    <a:pt x="3570264" y="1415604"/>
                    <a:pt x="3568994" y="1355641"/>
                    <a:pt x="3568994" y="1291151"/>
                  </a:cubicBezTo>
                  <a:cubicBezTo>
                    <a:pt x="3568994" y="1261735"/>
                    <a:pt x="3571534" y="1232319"/>
                    <a:pt x="3570264" y="1202903"/>
                  </a:cubicBezTo>
                  <a:cubicBezTo>
                    <a:pt x="3570264" y="1175749"/>
                    <a:pt x="3568994" y="1147465"/>
                    <a:pt x="3567725" y="1120311"/>
                  </a:cubicBezTo>
                  <a:cubicBezTo>
                    <a:pt x="3562644" y="1078450"/>
                    <a:pt x="3551214" y="211805"/>
                    <a:pt x="3551214" y="169943"/>
                  </a:cubicBezTo>
                  <a:cubicBezTo>
                    <a:pt x="3548675" y="134870"/>
                    <a:pt x="3546134" y="98666"/>
                    <a:pt x="3543594" y="63500"/>
                  </a:cubicBezTo>
                  <a:cubicBezTo>
                    <a:pt x="3542325" y="44450"/>
                    <a:pt x="3541055" y="43180"/>
                    <a:pt x="3513981" y="41910"/>
                  </a:cubicBezTo>
                  <a:cubicBezTo>
                    <a:pt x="3505702" y="41910"/>
                    <a:pt x="3500182" y="41910"/>
                    <a:pt x="3491903" y="40640"/>
                  </a:cubicBezTo>
                  <a:cubicBezTo>
                    <a:pt x="3422906" y="36830"/>
                    <a:pt x="3351149" y="31750"/>
                    <a:pt x="3282153" y="30480"/>
                  </a:cubicBezTo>
                  <a:cubicBezTo>
                    <a:pt x="3113801" y="26670"/>
                    <a:pt x="2942690" y="25400"/>
                    <a:pt x="2774338" y="22860"/>
                  </a:cubicBezTo>
                  <a:cubicBezTo>
                    <a:pt x="2749499" y="22860"/>
                    <a:pt x="2721901" y="22860"/>
                    <a:pt x="2697062" y="22860"/>
                  </a:cubicBezTo>
                  <a:cubicBezTo>
                    <a:pt x="2655664" y="22860"/>
                    <a:pt x="2614266" y="22860"/>
                    <a:pt x="2575628" y="22860"/>
                  </a:cubicBezTo>
                  <a:cubicBezTo>
                    <a:pt x="2487312" y="22860"/>
                    <a:pt x="2398997" y="22860"/>
                    <a:pt x="2313441" y="24130"/>
                  </a:cubicBezTo>
                  <a:cubicBezTo>
                    <a:pt x="2238925" y="25400"/>
                    <a:pt x="983187" y="29210"/>
                    <a:pt x="908671" y="29210"/>
                  </a:cubicBezTo>
                  <a:cubicBezTo>
                    <a:pt x="787237" y="29210"/>
                    <a:pt x="665803" y="26670"/>
                    <a:pt x="544369" y="33020"/>
                  </a:cubicBezTo>
                  <a:cubicBezTo>
                    <a:pt x="480892" y="36830"/>
                    <a:pt x="420175" y="36830"/>
                    <a:pt x="359458" y="38100"/>
                  </a:cubicBezTo>
                  <a:cubicBezTo>
                    <a:pt x="254583" y="41910"/>
                    <a:pt x="149708" y="45720"/>
                    <a:pt x="49530" y="50800"/>
                  </a:cubicBezTo>
                  <a:cubicBezTo>
                    <a:pt x="36830" y="50800"/>
                    <a:pt x="34290" y="53340"/>
                    <a:pt x="33020" y="68118"/>
                  </a:cubicBezTo>
                  <a:cubicBezTo>
                    <a:pt x="31750" y="88483"/>
                    <a:pt x="31750" y="108848"/>
                    <a:pt x="30480" y="129213"/>
                  </a:cubicBezTo>
                  <a:cubicBezTo>
                    <a:pt x="29210" y="163155"/>
                    <a:pt x="26670" y="195965"/>
                    <a:pt x="25400" y="229907"/>
                  </a:cubicBezTo>
                  <a:cubicBezTo>
                    <a:pt x="20320" y="266111"/>
                    <a:pt x="26670" y="1150859"/>
                    <a:pt x="29210" y="1187063"/>
                  </a:cubicBezTo>
                  <a:cubicBezTo>
                    <a:pt x="29210" y="1225531"/>
                    <a:pt x="29210" y="1265129"/>
                    <a:pt x="30480" y="1303596"/>
                  </a:cubicBezTo>
                  <a:cubicBezTo>
                    <a:pt x="30480" y="1331881"/>
                    <a:pt x="33020" y="1360166"/>
                    <a:pt x="33020" y="1388451"/>
                  </a:cubicBezTo>
                  <a:cubicBezTo>
                    <a:pt x="33020" y="1418998"/>
                    <a:pt x="33020" y="1449546"/>
                    <a:pt x="31750" y="1480358"/>
                  </a:cubicBezTo>
                  <a:cubicBezTo>
                    <a:pt x="31750" y="1484168"/>
                    <a:pt x="31750" y="1486708"/>
                    <a:pt x="31750" y="1490518"/>
                  </a:cubicBezTo>
                  <a:cubicBezTo>
                    <a:pt x="31750" y="1500678"/>
                    <a:pt x="35560" y="1504488"/>
                    <a:pt x="44450" y="1504488"/>
                  </a:cubicBezTo>
                  <a:cubicBezTo>
                    <a:pt x="69672" y="1504488"/>
                    <a:pt x="108310" y="1505758"/>
                    <a:pt x="144188" y="1505758"/>
                  </a:cubicBezTo>
                  <a:cubicBezTo>
                    <a:pt x="196626" y="1505758"/>
                    <a:pt x="251823" y="1503218"/>
                    <a:pt x="304261" y="1505758"/>
                  </a:cubicBezTo>
                  <a:cubicBezTo>
                    <a:pt x="389816" y="1509568"/>
                    <a:pt x="475372" y="1512108"/>
                    <a:pt x="560928" y="1510838"/>
                  </a:cubicBezTo>
                  <a:cubicBezTo>
                    <a:pt x="616125" y="1509568"/>
                    <a:pt x="668562" y="1512108"/>
                    <a:pt x="723760" y="1512108"/>
                  </a:cubicBezTo>
                  <a:cubicBezTo>
                    <a:pt x="803796" y="1512108"/>
                    <a:pt x="883832" y="1510838"/>
                    <a:pt x="963868" y="1512108"/>
                  </a:cubicBezTo>
                  <a:cubicBezTo>
                    <a:pt x="1082542" y="1513378"/>
                    <a:pt x="2385197" y="1503218"/>
                    <a:pt x="2506631" y="1505758"/>
                  </a:cubicBezTo>
                  <a:cubicBezTo>
                    <a:pt x="2559069" y="1507028"/>
                    <a:pt x="2611506" y="1508298"/>
                    <a:pt x="2661184" y="1508298"/>
                  </a:cubicBezTo>
                  <a:cubicBezTo>
                    <a:pt x="2752259" y="1510838"/>
                    <a:pt x="2840575" y="1507028"/>
                    <a:pt x="2931650" y="1510838"/>
                  </a:cubicBezTo>
                  <a:cubicBezTo>
                    <a:pt x="3006167" y="1513378"/>
                    <a:pt x="3080683" y="1513378"/>
                    <a:pt x="3155199" y="1515918"/>
                  </a:cubicBezTo>
                  <a:cubicBezTo>
                    <a:pt x="3265594" y="1519728"/>
                    <a:pt x="3375988" y="1522268"/>
                    <a:pt x="3486383" y="1523538"/>
                  </a:cubicBezTo>
                  <a:cubicBezTo>
                    <a:pt x="3527781" y="1523538"/>
                    <a:pt x="3548674" y="1522268"/>
                    <a:pt x="3568994" y="1522268"/>
                  </a:cubicBezTo>
                  <a:close/>
                </a:path>
              </a:pathLst>
            </a:custGeom>
            <a:solidFill>
              <a:srgbClr val="FFFFFF"/>
            </a:solidFill>
          </p:spPr>
        </p:sp>
      </p:grpSp>
      <p:pic>
        <p:nvPicPr>
          <p:cNvPr id="15"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914400" y="280271"/>
            <a:ext cx="1070390" cy="1311351"/>
          </a:xfrm>
          <a:prstGeom prst="rect">
            <a:avLst/>
          </a:prstGeom>
        </p:spPr>
      </p:pic>
      <p:pic>
        <p:nvPicPr>
          <p:cNvPr id="17"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15697200" y="442932"/>
            <a:ext cx="1070726" cy="1311351"/>
          </a:xfrm>
          <a:prstGeom prst="rect">
            <a:avLst/>
          </a:prstGeom>
        </p:spPr>
      </p:pic>
      <p:sp>
        <p:nvSpPr>
          <p:cNvPr id="3" name="TextBox 2"/>
          <p:cNvSpPr txBox="1"/>
          <p:nvPr/>
        </p:nvSpPr>
        <p:spPr>
          <a:xfrm>
            <a:off x="2127588" y="1287975"/>
            <a:ext cx="9924512" cy="784830"/>
          </a:xfrm>
          <a:prstGeom prst="rect">
            <a:avLst/>
          </a:prstGeom>
          <a:noFill/>
        </p:spPr>
        <p:txBody>
          <a:bodyPr wrap="none" rtlCol="0">
            <a:spAutoFit/>
          </a:bodyPr>
          <a:lstStyle/>
          <a:p>
            <a:r>
              <a:rPr lang="vi-VN" sz="4500" b="1" dirty="0" smtClean="0">
                <a:latin typeface="Arial" panose="020B0604020202020204" pitchFamily="34" charset="0"/>
                <a:cs typeface="Arial" panose="020B0604020202020204" pitchFamily="34" charset="0"/>
              </a:rPr>
              <a:t>3. Ý nghĩa hình ảnh con cò và lời ru</a:t>
            </a:r>
            <a:endParaRPr lang="en-US" sz="4500" b="1" dirty="0">
              <a:latin typeface="Arial" panose="020B0604020202020204" pitchFamily="34" charset="0"/>
              <a:cs typeface="Arial" panose="020B0604020202020204" pitchFamily="34" charset="0"/>
            </a:endParaRPr>
          </a:p>
        </p:txBody>
      </p:sp>
      <p:sp>
        <p:nvSpPr>
          <p:cNvPr id="14" name="TextBox 13"/>
          <p:cNvSpPr txBox="1"/>
          <p:nvPr/>
        </p:nvSpPr>
        <p:spPr>
          <a:xfrm>
            <a:off x="2717232" y="2909868"/>
            <a:ext cx="5888971" cy="1911549"/>
          </a:xfrm>
          <a:prstGeom prst="rect">
            <a:avLst/>
          </a:prstGeom>
          <a:solidFill>
            <a:schemeClr val="accent2">
              <a:lumMod val="20000"/>
              <a:lumOff val="80000"/>
            </a:schemeClr>
          </a:solidFill>
          <a:ln w="57150">
            <a:solidFill>
              <a:srgbClr val="FF0000"/>
            </a:solidFill>
          </a:ln>
        </p:spPr>
        <p:txBody>
          <a:bodyPr wrap="square" rtlCol="0">
            <a:spAutoFit/>
          </a:bodyPr>
          <a:lstStyle/>
          <a:p>
            <a:pPr algn="just">
              <a:lnSpc>
                <a:spcPct val="150000"/>
              </a:lnSpc>
            </a:pPr>
            <a:r>
              <a:rPr lang="vi-VN" sz="4200" b="1" i="1" dirty="0" smtClean="0"/>
              <a:t>Em có nhận </a:t>
            </a:r>
            <a:r>
              <a:rPr lang="vi-VN" sz="4200" b="1" i="1" dirty="0"/>
              <a:t>xét gì về âm điệu bài thơ?</a:t>
            </a:r>
          </a:p>
        </p:txBody>
      </p:sp>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3237" y="3141368"/>
            <a:ext cx="1410599" cy="1568324"/>
          </a:xfrm>
          <a:prstGeom prst="rect">
            <a:avLst/>
          </a:prstGeom>
        </p:spPr>
      </p:pic>
      <p:sp>
        <p:nvSpPr>
          <p:cNvPr id="18" name="Rectangle 2"/>
          <p:cNvSpPr txBox="1">
            <a:spLocks noChangeArrowheads="1"/>
          </p:cNvSpPr>
          <p:nvPr/>
        </p:nvSpPr>
        <p:spPr>
          <a:xfrm>
            <a:off x="10119991" y="2181556"/>
            <a:ext cx="5577209" cy="734561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5000"/>
              </a:lnSpc>
            </a:pPr>
            <a:r>
              <a:rPr lang="en-US" altLang="en-US" sz="3800" b="1" i="1" dirty="0" smtClean="0">
                <a:solidFill>
                  <a:srgbClr val="FF0000"/>
                </a:solidFill>
                <a:latin typeface="Arial" panose="020B0604020202020204" pitchFamily="34" charset="0"/>
                <a:cs typeface="Arial" panose="020B0604020202020204" pitchFamily="34" charset="0"/>
              </a:rPr>
              <a:t>“À ơi !</a:t>
            </a:r>
            <a:r>
              <a:rPr lang="en-US" altLang="en-US" sz="3800" i="1" dirty="0" smtClean="0">
                <a:latin typeface="Arial" panose="020B0604020202020204" pitchFamily="34" charset="0"/>
                <a:cs typeface="Arial" panose="020B0604020202020204" pitchFamily="34" charset="0"/>
              </a:rPr>
              <a:t/>
            </a:r>
            <a:br>
              <a:rPr lang="en-US" altLang="en-US" sz="3800" i="1" dirty="0" smtClean="0">
                <a:latin typeface="Arial" panose="020B0604020202020204" pitchFamily="34" charset="0"/>
                <a:cs typeface="Arial" panose="020B0604020202020204" pitchFamily="34" charset="0"/>
              </a:rPr>
            </a:br>
            <a:r>
              <a:rPr lang="en-US" altLang="en-US" sz="3800" i="1" dirty="0" smtClean="0">
                <a:latin typeface="Arial" panose="020B0604020202020204" pitchFamily="34" charset="0"/>
                <a:cs typeface="Arial" panose="020B0604020202020204" pitchFamily="34" charset="0"/>
              </a:rPr>
              <a:t>Một con </a:t>
            </a:r>
            <a:r>
              <a:rPr lang="en-US" altLang="en-US" sz="3800" i="1" dirty="0" err="1" smtClean="0">
                <a:latin typeface="Arial" panose="020B0604020202020204" pitchFamily="34" charset="0"/>
                <a:cs typeface="Arial" panose="020B0604020202020204" pitchFamily="34" charset="0"/>
              </a:rPr>
              <a:t>cò</a:t>
            </a:r>
            <a:r>
              <a:rPr lang="en-US" altLang="en-US" sz="3800" i="1" dirty="0" smtClean="0">
                <a:latin typeface="Arial" panose="020B0604020202020204" pitchFamily="34" charset="0"/>
                <a:cs typeface="Arial" panose="020B0604020202020204" pitchFamily="34" charset="0"/>
              </a:rPr>
              <a:t> thôi,</a:t>
            </a:r>
            <a:br>
              <a:rPr lang="en-US" altLang="en-US" sz="3800" i="1" dirty="0" smtClean="0">
                <a:latin typeface="Arial" panose="020B0604020202020204" pitchFamily="34" charset="0"/>
                <a:cs typeface="Arial" panose="020B0604020202020204" pitchFamily="34" charset="0"/>
              </a:rPr>
            </a:br>
            <a:r>
              <a:rPr lang="en-US" altLang="en-US" sz="3800" b="1" i="1" dirty="0" smtClean="0">
                <a:solidFill>
                  <a:srgbClr val="FF0000"/>
                </a:solidFill>
                <a:latin typeface="Arial" panose="020B0604020202020204" pitchFamily="34" charset="0"/>
                <a:cs typeface="Arial" panose="020B0604020202020204" pitchFamily="34" charset="0"/>
              </a:rPr>
              <a:t>Con </a:t>
            </a:r>
            <a:r>
              <a:rPr lang="en-US" altLang="en-US" sz="3800" b="1" i="1" dirty="0" err="1" smtClean="0">
                <a:solidFill>
                  <a:srgbClr val="FF0000"/>
                </a:solidFill>
                <a:latin typeface="Arial" panose="020B0604020202020204" pitchFamily="34" charset="0"/>
                <a:cs typeface="Arial" panose="020B0604020202020204" pitchFamily="34" charset="0"/>
              </a:rPr>
              <a:t>cò</a:t>
            </a:r>
            <a:r>
              <a:rPr lang="en-US" altLang="en-US" sz="3800" b="1" i="1" dirty="0" smtClean="0">
                <a:solidFill>
                  <a:srgbClr val="FF0000"/>
                </a:solidFill>
                <a:latin typeface="Arial" panose="020B0604020202020204" pitchFamily="34" charset="0"/>
                <a:cs typeface="Arial" panose="020B0604020202020204" pitchFamily="34" charset="0"/>
              </a:rPr>
              <a:t> mẹ </a:t>
            </a:r>
            <a:r>
              <a:rPr lang="en-US" altLang="en-US" sz="3800" b="1" i="1" dirty="0" err="1" smtClean="0">
                <a:solidFill>
                  <a:srgbClr val="FF0000"/>
                </a:solidFill>
                <a:latin typeface="Arial" panose="020B0604020202020204" pitchFamily="34" charset="0"/>
                <a:cs typeface="Arial" panose="020B0604020202020204" pitchFamily="34" charset="0"/>
              </a:rPr>
              <a:t>hát</a:t>
            </a:r>
            <a:r>
              <a:rPr lang="en-US" altLang="en-US" sz="3800" b="1" i="1" dirty="0" smtClean="0">
                <a:solidFill>
                  <a:srgbClr val="FF0000"/>
                </a:solidFill>
                <a:latin typeface="Arial" panose="020B0604020202020204" pitchFamily="34" charset="0"/>
                <a:cs typeface="Arial" panose="020B0604020202020204" pitchFamily="34" charset="0"/>
              </a:rPr>
              <a:t/>
            </a:r>
            <a:br>
              <a:rPr lang="en-US" altLang="en-US" sz="3800" b="1" i="1" dirty="0" smtClean="0">
                <a:solidFill>
                  <a:srgbClr val="FF0000"/>
                </a:solidFill>
                <a:latin typeface="Arial" panose="020B0604020202020204" pitchFamily="34" charset="0"/>
                <a:cs typeface="Arial" panose="020B0604020202020204" pitchFamily="34" charset="0"/>
              </a:rPr>
            </a:br>
            <a:r>
              <a:rPr lang="en-US" altLang="en-US" sz="3800" b="1" i="1" dirty="0" smtClean="0">
                <a:solidFill>
                  <a:srgbClr val="FF0000"/>
                </a:solidFill>
                <a:latin typeface="Arial" panose="020B0604020202020204" pitchFamily="34" charset="0"/>
                <a:cs typeface="Arial" panose="020B0604020202020204" pitchFamily="34" charset="0"/>
              </a:rPr>
              <a:t>Cũng là </a:t>
            </a:r>
            <a:r>
              <a:rPr lang="en-US" altLang="en-US" sz="3800" b="1" i="1" dirty="0" err="1" smtClean="0">
                <a:solidFill>
                  <a:srgbClr val="FF0000"/>
                </a:solidFill>
                <a:latin typeface="Arial" panose="020B0604020202020204" pitchFamily="34" charset="0"/>
                <a:cs typeface="Arial" panose="020B0604020202020204" pitchFamily="34" charset="0"/>
              </a:rPr>
              <a:t>cuộc</a:t>
            </a:r>
            <a:r>
              <a:rPr lang="en-US" altLang="en-US" sz="3800" b="1" i="1" dirty="0" smtClean="0">
                <a:solidFill>
                  <a:srgbClr val="FF0000"/>
                </a:solidFill>
                <a:latin typeface="Arial" panose="020B0604020202020204" pitchFamily="34" charset="0"/>
                <a:cs typeface="Arial" panose="020B0604020202020204" pitchFamily="34" charset="0"/>
              </a:rPr>
              <a:t> </a:t>
            </a:r>
            <a:r>
              <a:rPr lang="en-US" altLang="en-US" sz="3800" b="1" i="1" dirty="0" err="1" smtClean="0">
                <a:solidFill>
                  <a:srgbClr val="FF0000"/>
                </a:solidFill>
                <a:latin typeface="Arial" panose="020B0604020202020204" pitchFamily="34" charset="0"/>
                <a:cs typeface="Arial" panose="020B0604020202020204" pitchFamily="34" charset="0"/>
              </a:rPr>
              <a:t>đời</a:t>
            </a:r>
            <a:r>
              <a:rPr lang="en-US" altLang="en-US" sz="3800" b="1" i="1" dirty="0" smtClean="0">
                <a:solidFill>
                  <a:srgbClr val="FF0000"/>
                </a:solidFill>
                <a:latin typeface="Arial" panose="020B0604020202020204" pitchFamily="34" charset="0"/>
                <a:cs typeface="Arial" panose="020B0604020202020204" pitchFamily="34" charset="0"/>
              </a:rPr>
              <a:t/>
            </a:r>
            <a:br>
              <a:rPr lang="en-US" altLang="en-US" sz="3800" b="1" i="1" dirty="0" smtClean="0">
                <a:solidFill>
                  <a:srgbClr val="FF0000"/>
                </a:solidFill>
                <a:latin typeface="Arial" panose="020B0604020202020204" pitchFamily="34" charset="0"/>
                <a:cs typeface="Arial" panose="020B0604020202020204" pitchFamily="34" charset="0"/>
              </a:rPr>
            </a:br>
            <a:r>
              <a:rPr lang="en-US" altLang="en-US" sz="3800" i="1" dirty="0" err="1" smtClean="0">
                <a:latin typeface="Arial" panose="020B0604020202020204" pitchFamily="34" charset="0"/>
                <a:cs typeface="Arial" panose="020B0604020202020204" pitchFamily="34" charset="0"/>
              </a:rPr>
              <a:t>Vỗ</a:t>
            </a:r>
            <a:r>
              <a:rPr lang="en-US" altLang="en-US" sz="3800" i="1" dirty="0" smtClean="0">
                <a:latin typeface="Arial" panose="020B0604020202020204" pitchFamily="34" charset="0"/>
                <a:cs typeface="Arial" panose="020B0604020202020204" pitchFamily="34" charset="0"/>
              </a:rPr>
              <a:t> </a:t>
            </a:r>
            <a:r>
              <a:rPr lang="en-US" altLang="en-US" sz="3800" i="1" dirty="0" err="1" smtClean="0">
                <a:latin typeface="Arial" panose="020B0604020202020204" pitchFamily="34" charset="0"/>
                <a:cs typeface="Arial" panose="020B0604020202020204" pitchFamily="34" charset="0"/>
              </a:rPr>
              <a:t>cánh</a:t>
            </a:r>
            <a:r>
              <a:rPr lang="en-US" altLang="en-US" sz="3800" i="1" dirty="0" smtClean="0">
                <a:latin typeface="Arial" panose="020B0604020202020204" pitchFamily="34" charset="0"/>
                <a:cs typeface="Arial" panose="020B0604020202020204" pitchFamily="34" charset="0"/>
              </a:rPr>
              <a:t> qua </a:t>
            </a:r>
            <a:r>
              <a:rPr lang="en-US" altLang="en-US" sz="3800" i="1" dirty="0" err="1" smtClean="0">
                <a:latin typeface="Arial" panose="020B0604020202020204" pitchFamily="34" charset="0"/>
                <a:cs typeface="Arial" panose="020B0604020202020204" pitchFamily="34" charset="0"/>
              </a:rPr>
              <a:t>nôi</a:t>
            </a:r>
            <a:r>
              <a:rPr lang="en-US" altLang="en-US" sz="3800" i="1" dirty="0" smtClean="0">
                <a:latin typeface="Arial" panose="020B0604020202020204" pitchFamily="34" charset="0"/>
                <a:cs typeface="Arial" panose="020B0604020202020204" pitchFamily="34" charset="0"/>
              </a:rPr>
              <a:t>.</a:t>
            </a:r>
            <a:br>
              <a:rPr lang="en-US" altLang="en-US" sz="3800" i="1" dirty="0" smtClean="0">
                <a:latin typeface="Arial" panose="020B0604020202020204" pitchFamily="34" charset="0"/>
                <a:cs typeface="Arial" panose="020B0604020202020204" pitchFamily="34" charset="0"/>
              </a:rPr>
            </a:br>
            <a:r>
              <a:rPr lang="en-US" altLang="en-US" sz="3800" i="1" dirty="0" smtClean="0">
                <a:latin typeface="Arial" panose="020B0604020202020204" pitchFamily="34" charset="0"/>
                <a:cs typeface="Arial" panose="020B0604020202020204" pitchFamily="34" charset="0"/>
              </a:rPr>
              <a:t>Ngủ đi! Ngủ đi !</a:t>
            </a:r>
            <a:br>
              <a:rPr lang="en-US" altLang="en-US" sz="3800" i="1" dirty="0" smtClean="0">
                <a:latin typeface="Arial" panose="020B0604020202020204" pitchFamily="34" charset="0"/>
                <a:cs typeface="Arial" panose="020B0604020202020204" pitchFamily="34" charset="0"/>
              </a:rPr>
            </a:br>
            <a:r>
              <a:rPr lang="en-US" altLang="en-US" sz="3800" i="1" dirty="0" smtClean="0">
                <a:latin typeface="Arial" panose="020B0604020202020204" pitchFamily="34" charset="0"/>
                <a:cs typeface="Arial" panose="020B0604020202020204" pitchFamily="34" charset="0"/>
              </a:rPr>
              <a:t>Cho </a:t>
            </a:r>
            <a:r>
              <a:rPr lang="en-US" altLang="en-US" sz="3800" i="1" dirty="0" err="1" smtClean="0">
                <a:latin typeface="Arial" panose="020B0604020202020204" pitchFamily="34" charset="0"/>
                <a:cs typeface="Arial" panose="020B0604020202020204" pitchFamily="34" charset="0"/>
              </a:rPr>
              <a:t>cánh</a:t>
            </a:r>
            <a:r>
              <a:rPr lang="en-US" altLang="en-US" sz="3800" i="1" dirty="0" smtClean="0">
                <a:latin typeface="Arial" panose="020B0604020202020204" pitchFamily="34" charset="0"/>
                <a:cs typeface="Arial" panose="020B0604020202020204" pitchFamily="34" charset="0"/>
              </a:rPr>
              <a:t> </a:t>
            </a:r>
            <a:r>
              <a:rPr lang="en-US" altLang="en-US" sz="3800" i="1" dirty="0" err="1" smtClean="0">
                <a:latin typeface="Arial" panose="020B0604020202020204" pitchFamily="34" charset="0"/>
                <a:cs typeface="Arial" panose="020B0604020202020204" pitchFamily="34" charset="0"/>
              </a:rPr>
              <a:t>cò</a:t>
            </a:r>
            <a:r>
              <a:rPr lang="en-US" altLang="en-US" sz="3800" i="1" dirty="0" smtClean="0">
                <a:latin typeface="Arial" panose="020B0604020202020204" pitchFamily="34" charset="0"/>
                <a:cs typeface="Arial" panose="020B0604020202020204" pitchFamily="34" charset="0"/>
              </a:rPr>
              <a:t>, </a:t>
            </a:r>
            <a:r>
              <a:rPr lang="en-US" altLang="en-US" sz="3800" i="1" dirty="0" err="1" smtClean="0">
                <a:latin typeface="Arial" panose="020B0604020202020204" pitchFamily="34" charset="0"/>
                <a:cs typeface="Arial" panose="020B0604020202020204" pitchFamily="34" charset="0"/>
              </a:rPr>
              <a:t>cánh</a:t>
            </a:r>
            <a:r>
              <a:rPr lang="en-US" altLang="en-US" sz="3800" i="1" dirty="0" smtClean="0">
                <a:latin typeface="Arial" panose="020B0604020202020204" pitchFamily="34" charset="0"/>
                <a:cs typeface="Arial" panose="020B0604020202020204" pitchFamily="34" charset="0"/>
              </a:rPr>
              <a:t> </a:t>
            </a:r>
            <a:r>
              <a:rPr lang="en-US" altLang="en-US" sz="3800" i="1" dirty="0" err="1" smtClean="0">
                <a:latin typeface="Arial" panose="020B0604020202020204" pitchFamily="34" charset="0"/>
                <a:cs typeface="Arial" panose="020B0604020202020204" pitchFamily="34" charset="0"/>
              </a:rPr>
              <a:t>vạc</a:t>
            </a:r>
            <a:r>
              <a:rPr lang="en-US" altLang="en-US" sz="3800" i="1" dirty="0" smtClean="0">
                <a:latin typeface="Arial" panose="020B0604020202020204" pitchFamily="34" charset="0"/>
                <a:cs typeface="Arial" panose="020B0604020202020204" pitchFamily="34" charset="0"/>
              </a:rPr>
              <a:t>,</a:t>
            </a:r>
            <a:br>
              <a:rPr lang="en-US" altLang="en-US" sz="3800" i="1" dirty="0" smtClean="0">
                <a:latin typeface="Arial" panose="020B0604020202020204" pitchFamily="34" charset="0"/>
                <a:cs typeface="Arial" panose="020B0604020202020204" pitchFamily="34" charset="0"/>
              </a:rPr>
            </a:br>
            <a:r>
              <a:rPr lang="en-US" altLang="en-US" sz="3800" i="1" dirty="0" smtClean="0">
                <a:latin typeface="Arial" panose="020B0604020202020204" pitchFamily="34" charset="0"/>
                <a:cs typeface="Arial" panose="020B0604020202020204" pitchFamily="34" charset="0"/>
              </a:rPr>
              <a:t>Cho cả </a:t>
            </a:r>
            <a:r>
              <a:rPr lang="en-US" altLang="en-US" sz="3800" i="1" dirty="0" err="1" smtClean="0">
                <a:latin typeface="Arial" panose="020B0604020202020204" pitchFamily="34" charset="0"/>
                <a:cs typeface="Arial" panose="020B0604020202020204" pitchFamily="34" charset="0"/>
              </a:rPr>
              <a:t>sắc</a:t>
            </a:r>
            <a:r>
              <a:rPr lang="en-US" altLang="en-US" sz="3800" i="1" dirty="0" smtClean="0">
                <a:latin typeface="Arial" panose="020B0604020202020204" pitchFamily="34" charset="0"/>
                <a:cs typeface="Arial" panose="020B0604020202020204" pitchFamily="34" charset="0"/>
              </a:rPr>
              <a:t> trời</a:t>
            </a:r>
            <a:br>
              <a:rPr lang="en-US" altLang="en-US" sz="3800" i="1" dirty="0" smtClean="0">
                <a:latin typeface="Arial" panose="020B0604020202020204" pitchFamily="34" charset="0"/>
                <a:cs typeface="Arial" panose="020B0604020202020204" pitchFamily="34" charset="0"/>
              </a:rPr>
            </a:br>
            <a:r>
              <a:rPr lang="en-US" altLang="en-US" sz="3800" i="1" dirty="0" smtClean="0">
                <a:latin typeface="Arial" panose="020B0604020202020204" pitchFamily="34" charset="0"/>
                <a:cs typeface="Arial" panose="020B0604020202020204" pitchFamily="34" charset="0"/>
              </a:rPr>
              <a:t>Đến </a:t>
            </a:r>
            <a:r>
              <a:rPr lang="en-US" altLang="en-US" sz="3800" i="1" dirty="0" err="1" smtClean="0">
                <a:latin typeface="Arial" panose="020B0604020202020204" pitchFamily="34" charset="0"/>
                <a:cs typeface="Arial" panose="020B0604020202020204" pitchFamily="34" charset="0"/>
              </a:rPr>
              <a:t>hát</a:t>
            </a:r>
            <a:r>
              <a:rPr lang="en-US" altLang="en-US" sz="3800" i="1" dirty="0" smtClean="0">
                <a:latin typeface="Arial" panose="020B0604020202020204" pitchFamily="34" charset="0"/>
                <a:cs typeface="Arial" panose="020B0604020202020204" pitchFamily="34" charset="0"/>
              </a:rPr>
              <a:t/>
            </a:r>
            <a:br>
              <a:rPr lang="en-US" altLang="en-US" sz="3800" i="1" dirty="0" smtClean="0">
                <a:latin typeface="Arial" panose="020B0604020202020204" pitchFamily="34" charset="0"/>
                <a:cs typeface="Arial" panose="020B0604020202020204" pitchFamily="34" charset="0"/>
              </a:rPr>
            </a:br>
            <a:r>
              <a:rPr lang="en-US" altLang="en-US" sz="3800" i="1" dirty="0" err="1" smtClean="0">
                <a:latin typeface="Arial" panose="020B0604020202020204" pitchFamily="34" charset="0"/>
                <a:cs typeface="Arial" panose="020B0604020202020204" pitchFamily="34" charset="0"/>
              </a:rPr>
              <a:t>Quanh</a:t>
            </a:r>
            <a:r>
              <a:rPr lang="en-US" altLang="en-US" sz="3800" i="1" dirty="0" smtClean="0">
                <a:latin typeface="Arial" panose="020B0604020202020204" pitchFamily="34" charset="0"/>
                <a:cs typeface="Arial" panose="020B0604020202020204" pitchFamily="34" charset="0"/>
              </a:rPr>
              <a:t> </a:t>
            </a:r>
            <a:r>
              <a:rPr lang="en-US" altLang="en-US" sz="3800" i="1" dirty="0" err="1" smtClean="0">
                <a:latin typeface="Arial" panose="020B0604020202020204" pitchFamily="34" charset="0"/>
                <a:cs typeface="Arial" panose="020B0604020202020204" pitchFamily="34" charset="0"/>
              </a:rPr>
              <a:t>nôi</a:t>
            </a:r>
            <a:r>
              <a:rPr lang="en-US" altLang="en-US" sz="3800" i="1" dirty="0" smtClean="0">
                <a:latin typeface="Arial" panose="020B0604020202020204" pitchFamily="34" charset="0"/>
                <a:cs typeface="Arial" panose="020B0604020202020204" pitchFamily="34" charset="0"/>
              </a:rPr>
              <a:t>.”</a:t>
            </a:r>
            <a:r>
              <a:rPr lang="en-US" altLang="en-US" sz="1900" i="1" dirty="0" smtClean="0">
                <a:solidFill>
                  <a:srgbClr val="FF00FF"/>
                </a:solidFill>
              </a:rPr>
              <a:t/>
            </a:r>
            <a:br>
              <a:rPr lang="en-US" altLang="en-US" sz="1900" i="1" dirty="0" smtClean="0">
                <a:solidFill>
                  <a:srgbClr val="FF00FF"/>
                </a:solidFill>
              </a:rPr>
            </a:br>
            <a:endParaRPr lang="en-US" altLang="en-US" sz="1900" i="1" dirty="0">
              <a:solidFill>
                <a:srgbClr val="FF00FF"/>
              </a:solidFill>
            </a:endParaRPr>
          </a:p>
        </p:txBody>
      </p:sp>
      <p:cxnSp>
        <p:nvCxnSpPr>
          <p:cNvPr id="6" name="Straight Connector 5"/>
          <p:cNvCxnSpPr/>
          <p:nvPr/>
        </p:nvCxnSpPr>
        <p:spPr>
          <a:xfrm>
            <a:off x="9331821" y="2181556"/>
            <a:ext cx="76200" cy="7229144"/>
          </a:xfrm>
          <a:prstGeom prst="line">
            <a:avLst/>
          </a:prstGeom>
        </p:spPr>
        <p:style>
          <a:lnRef idx="3">
            <a:schemeClr val="dk1"/>
          </a:lnRef>
          <a:fillRef idx="0">
            <a:schemeClr val="dk1"/>
          </a:fillRef>
          <a:effectRef idx="2">
            <a:schemeClr val="dk1"/>
          </a:effectRef>
          <a:fontRef idx="minor">
            <a:schemeClr val="tx1"/>
          </a:fontRef>
        </p:style>
      </p:cxnSp>
      <p:pic>
        <p:nvPicPr>
          <p:cNvPr id="9" name="Picture 8"/>
          <p:cNvPicPr>
            <a:picLocks noChangeAspect="1"/>
          </p:cNvPicPr>
          <p:nvPr/>
        </p:nvPicPr>
        <p:blipFill rotWithShape="1">
          <a:blip r:embed="rId16">
            <a:extLst>
              <a:ext uri="{28A0092B-C50C-407E-A947-70E740481C1C}">
                <a14:useLocalDpi xmlns:a14="http://schemas.microsoft.com/office/drawing/2010/main" val="0"/>
              </a:ext>
            </a:extLst>
          </a:blip>
          <a:srcRect l="6801" t="28800" r="29199"/>
          <a:stretch/>
        </p:blipFill>
        <p:spPr>
          <a:xfrm>
            <a:off x="3477837" y="5017159"/>
            <a:ext cx="4367759" cy="4859132"/>
          </a:xfrm>
          <a:prstGeom prst="rect">
            <a:avLst/>
          </a:prstGeom>
        </p:spPr>
      </p:pic>
    </p:spTree>
    <p:extLst>
      <p:ext uri="{BB962C8B-B14F-4D97-AF65-F5344CB8AC3E}">
        <p14:creationId xmlns:p14="http://schemas.microsoft.com/office/powerpoint/2010/main" val="259435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ox(in)">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grpSp>
        <p:nvGrpSpPr>
          <p:cNvPr id="11" name="Group 11"/>
          <p:cNvGrpSpPr/>
          <p:nvPr/>
        </p:nvGrpSpPr>
        <p:grpSpPr>
          <a:xfrm>
            <a:off x="723900" y="800100"/>
            <a:ext cx="16840200" cy="9144000"/>
            <a:chOff x="0" y="0"/>
            <a:chExt cx="3586774" cy="1541318"/>
          </a:xfrm>
        </p:grpSpPr>
        <p:sp>
          <p:nvSpPr>
            <p:cNvPr id="12" name="Freeform 12"/>
            <p:cNvSpPr/>
            <p:nvPr/>
          </p:nvSpPr>
          <p:spPr>
            <a:xfrm>
              <a:off x="10160" y="16510"/>
              <a:ext cx="3563914" cy="1513378"/>
            </a:xfrm>
            <a:custGeom>
              <a:avLst/>
              <a:gdLst/>
              <a:ahLst/>
              <a:cxnLst/>
              <a:rect l="l" t="t" r="r" b="b"/>
              <a:pathLst>
                <a:path w="3563914" h="1513378">
                  <a:moveTo>
                    <a:pt x="3563914" y="1513378"/>
                  </a:moveTo>
                  <a:lnTo>
                    <a:pt x="0" y="1505758"/>
                  </a:lnTo>
                  <a:lnTo>
                    <a:pt x="0" y="538106"/>
                  </a:lnTo>
                  <a:lnTo>
                    <a:pt x="17780" y="19050"/>
                  </a:lnTo>
                  <a:lnTo>
                    <a:pt x="1775097" y="0"/>
                  </a:lnTo>
                  <a:lnTo>
                    <a:pt x="3544864" y="5080"/>
                  </a:lnTo>
                  <a:close/>
                </a:path>
              </a:pathLst>
            </a:custGeom>
            <a:solidFill>
              <a:srgbClr val="FFFFFF"/>
            </a:solidFill>
          </p:spPr>
        </p:sp>
        <p:sp>
          <p:nvSpPr>
            <p:cNvPr id="13" name="Freeform 13"/>
            <p:cNvSpPr/>
            <p:nvPr/>
          </p:nvSpPr>
          <p:spPr>
            <a:xfrm>
              <a:off x="-3810" y="0"/>
              <a:ext cx="3593125" cy="1540048"/>
            </a:xfrm>
            <a:custGeom>
              <a:avLst/>
              <a:gdLst/>
              <a:ahLst/>
              <a:cxnLst/>
              <a:rect l="l" t="t" r="r" b="b"/>
              <a:pathLst>
                <a:path w="3593125" h="1540048">
                  <a:moveTo>
                    <a:pt x="3558834" y="21590"/>
                  </a:moveTo>
                  <a:cubicBezTo>
                    <a:pt x="3560105" y="34290"/>
                    <a:pt x="3560105" y="44450"/>
                    <a:pt x="3561375" y="54610"/>
                  </a:cubicBezTo>
                  <a:cubicBezTo>
                    <a:pt x="3563914" y="86220"/>
                    <a:pt x="3565184" y="117899"/>
                    <a:pt x="3567725" y="148447"/>
                  </a:cubicBezTo>
                  <a:cubicBezTo>
                    <a:pt x="3567725" y="192571"/>
                    <a:pt x="3580425" y="1062610"/>
                    <a:pt x="3586775" y="1106735"/>
                  </a:cubicBezTo>
                  <a:cubicBezTo>
                    <a:pt x="3593125" y="1173487"/>
                    <a:pt x="3589314" y="1241370"/>
                    <a:pt x="3589314" y="1308122"/>
                  </a:cubicBezTo>
                  <a:cubicBezTo>
                    <a:pt x="3589314" y="1366954"/>
                    <a:pt x="3590584" y="1421261"/>
                    <a:pt x="3591855" y="1479088"/>
                  </a:cubicBezTo>
                  <a:cubicBezTo>
                    <a:pt x="3591855" y="1500678"/>
                    <a:pt x="3591855" y="1514648"/>
                    <a:pt x="3591855" y="1538778"/>
                  </a:cubicBezTo>
                  <a:cubicBezTo>
                    <a:pt x="3568994" y="1538778"/>
                    <a:pt x="3548675" y="1540048"/>
                    <a:pt x="3522261" y="1538778"/>
                  </a:cubicBezTo>
                  <a:cubicBezTo>
                    <a:pt x="3342870" y="1533698"/>
                    <a:pt x="3160719" y="1540048"/>
                    <a:pt x="2981328" y="1534968"/>
                  </a:cubicBezTo>
                  <a:cubicBezTo>
                    <a:pt x="2873693" y="1531158"/>
                    <a:pt x="2768818" y="1533698"/>
                    <a:pt x="2661184" y="1531158"/>
                  </a:cubicBezTo>
                  <a:cubicBezTo>
                    <a:pt x="2611506" y="1529888"/>
                    <a:pt x="2561829" y="1528618"/>
                    <a:pt x="2512151" y="1527348"/>
                  </a:cubicBezTo>
                  <a:cubicBezTo>
                    <a:pt x="2481793" y="1527348"/>
                    <a:pt x="2454194" y="1528618"/>
                    <a:pt x="2423836" y="1528618"/>
                  </a:cubicBezTo>
                  <a:cubicBezTo>
                    <a:pt x="2346559" y="1527348"/>
                    <a:pt x="2134050" y="1528618"/>
                    <a:pt x="2056774" y="1527348"/>
                  </a:cubicBezTo>
                  <a:cubicBezTo>
                    <a:pt x="2001576" y="1526078"/>
                    <a:pt x="897631" y="1534968"/>
                    <a:pt x="842434" y="1533698"/>
                  </a:cubicBezTo>
                  <a:cubicBezTo>
                    <a:pt x="828634" y="1533698"/>
                    <a:pt x="812075" y="1534968"/>
                    <a:pt x="798276" y="1534968"/>
                  </a:cubicBezTo>
                  <a:cubicBezTo>
                    <a:pt x="765158" y="1534968"/>
                    <a:pt x="734799" y="1536238"/>
                    <a:pt x="701681" y="1536238"/>
                  </a:cubicBezTo>
                  <a:cubicBezTo>
                    <a:pt x="618885" y="1536238"/>
                    <a:pt x="538849" y="1534968"/>
                    <a:pt x="456053" y="1533698"/>
                  </a:cubicBezTo>
                  <a:cubicBezTo>
                    <a:pt x="406375" y="1532428"/>
                    <a:pt x="356698" y="1531158"/>
                    <a:pt x="309780" y="1529888"/>
                  </a:cubicBezTo>
                  <a:cubicBezTo>
                    <a:pt x="221465" y="1528618"/>
                    <a:pt x="133149" y="1527348"/>
                    <a:pt x="48260" y="1527348"/>
                  </a:cubicBezTo>
                  <a:cubicBezTo>
                    <a:pt x="38100" y="1527348"/>
                    <a:pt x="29210" y="1527348"/>
                    <a:pt x="19050" y="1526078"/>
                  </a:cubicBezTo>
                  <a:cubicBezTo>
                    <a:pt x="10160" y="1524808"/>
                    <a:pt x="5080" y="1518458"/>
                    <a:pt x="7620" y="1509568"/>
                  </a:cubicBezTo>
                  <a:cubicBezTo>
                    <a:pt x="16510" y="1477831"/>
                    <a:pt x="12700" y="1449546"/>
                    <a:pt x="11430" y="1420130"/>
                  </a:cubicBezTo>
                  <a:cubicBezTo>
                    <a:pt x="10160" y="1360166"/>
                    <a:pt x="6350" y="1301334"/>
                    <a:pt x="7620" y="1241370"/>
                  </a:cubicBezTo>
                  <a:cubicBezTo>
                    <a:pt x="5080" y="1166698"/>
                    <a:pt x="0" y="242352"/>
                    <a:pt x="7620" y="166549"/>
                  </a:cubicBezTo>
                  <a:cubicBezTo>
                    <a:pt x="8890" y="151841"/>
                    <a:pt x="7620" y="136002"/>
                    <a:pt x="8890" y="121293"/>
                  </a:cubicBezTo>
                  <a:cubicBezTo>
                    <a:pt x="10160" y="97534"/>
                    <a:pt x="12700" y="71512"/>
                    <a:pt x="13970" y="44450"/>
                  </a:cubicBezTo>
                  <a:cubicBezTo>
                    <a:pt x="13970" y="41910"/>
                    <a:pt x="15240" y="39370"/>
                    <a:pt x="16510" y="38100"/>
                  </a:cubicBezTo>
                  <a:cubicBezTo>
                    <a:pt x="38100" y="35560"/>
                    <a:pt x="64152" y="30480"/>
                    <a:pt x="108310" y="29210"/>
                  </a:cubicBezTo>
                  <a:cubicBezTo>
                    <a:pt x="182827" y="25400"/>
                    <a:pt x="257343" y="22860"/>
                    <a:pt x="334619" y="20320"/>
                  </a:cubicBezTo>
                  <a:cubicBezTo>
                    <a:pt x="387056" y="17780"/>
                    <a:pt x="439494" y="16510"/>
                    <a:pt x="489171" y="13970"/>
                  </a:cubicBezTo>
                  <a:cubicBezTo>
                    <a:pt x="538849" y="11430"/>
                    <a:pt x="591286" y="8890"/>
                    <a:pt x="640964" y="8890"/>
                  </a:cubicBezTo>
                  <a:cubicBezTo>
                    <a:pt x="696161" y="7620"/>
                    <a:pt x="751358" y="10160"/>
                    <a:pt x="806556" y="8890"/>
                  </a:cubicBezTo>
                  <a:cubicBezTo>
                    <a:pt x="875552" y="8890"/>
                    <a:pt x="2125770" y="6350"/>
                    <a:pt x="2194767" y="5080"/>
                  </a:cubicBezTo>
                  <a:cubicBezTo>
                    <a:pt x="2261004" y="3810"/>
                    <a:pt x="2327240" y="2540"/>
                    <a:pt x="2396237" y="2540"/>
                  </a:cubicBezTo>
                  <a:cubicBezTo>
                    <a:pt x="2509391" y="1270"/>
                    <a:pt x="2619786" y="0"/>
                    <a:pt x="2732940" y="0"/>
                  </a:cubicBezTo>
                  <a:cubicBezTo>
                    <a:pt x="2779858" y="0"/>
                    <a:pt x="2829535" y="2540"/>
                    <a:pt x="2876453" y="2540"/>
                  </a:cubicBezTo>
                  <a:cubicBezTo>
                    <a:pt x="3006167" y="3810"/>
                    <a:pt x="3138640" y="5080"/>
                    <a:pt x="3268354" y="7620"/>
                  </a:cubicBezTo>
                  <a:cubicBezTo>
                    <a:pt x="3337350" y="8890"/>
                    <a:pt x="3406347" y="12700"/>
                    <a:pt x="3475343" y="16510"/>
                  </a:cubicBezTo>
                  <a:cubicBezTo>
                    <a:pt x="3491903" y="16510"/>
                    <a:pt x="3508462" y="16510"/>
                    <a:pt x="3522261" y="16510"/>
                  </a:cubicBezTo>
                  <a:cubicBezTo>
                    <a:pt x="3539784" y="17780"/>
                    <a:pt x="3548674" y="20320"/>
                    <a:pt x="3558834" y="21590"/>
                  </a:cubicBezTo>
                  <a:close/>
                  <a:moveTo>
                    <a:pt x="3568994" y="1522268"/>
                  </a:moveTo>
                  <a:cubicBezTo>
                    <a:pt x="3570264" y="1505758"/>
                    <a:pt x="3571534" y="1493058"/>
                    <a:pt x="3571534" y="1480358"/>
                  </a:cubicBezTo>
                  <a:cubicBezTo>
                    <a:pt x="3570264" y="1415604"/>
                    <a:pt x="3568994" y="1355641"/>
                    <a:pt x="3568994" y="1291151"/>
                  </a:cubicBezTo>
                  <a:cubicBezTo>
                    <a:pt x="3568994" y="1261735"/>
                    <a:pt x="3571534" y="1232319"/>
                    <a:pt x="3570264" y="1202903"/>
                  </a:cubicBezTo>
                  <a:cubicBezTo>
                    <a:pt x="3570264" y="1175749"/>
                    <a:pt x="3568994" y="1147465"/>
                    <a:pt x="3567725" y="1120311"/>
                  </a:cubicBezTo>
                  <a:cubicBezTo>
                    <a:pt x="3562644" y="1078450"/>
                    <a:pt x="3551214" y="211805"/>
                    <a:pt x="3551214" y="169943"/>
                  </a:cubicBezTo>
                  <a:cubicBezTo>
                    <a:pt x="3548675" y="134870"/>
                    <a:pt x="3546134" y="98666"/>
                    <a:pt x="3543594" y="63500"/>
                  </a:cubicBezTo>
                  <a:cubicBezTo>
                    <a:pt x="3542325" y="44450"/>
                    <a:pt x="3541055" y="43180"/>
                    <a:pt x="3513981" y="41910"/>
                  </a:cubicBezTo>
                  <a:cubicBezTo>
                    <a:pt x="3505702" y="41910"/>
                    <a:pt x="3500182" y="41910"/>
                    <a:pt x="3491903" y="40640"/>
                  </a:cubicBezTo>
                  <a:cubicBezTo>
                    <a:pt x="3422906" y="36830"/>
                    <a:pt x="3351149" y="31750"/>
                    <a:pt x="3282153" y="30480"/>
                  </a:cubicBezTo>
                  <a:cubicBezTo>
                    <a:pt x="3113801" y="26670"/>
                    <a:pt x="2942690" y="25400"/>
                    <a:pt x="2774338" y="22860"/>
                  </a:cubicBezTo>
                  <a:cubicBezTo>
                    <a:pt x="2749499" y="22860"/>
                    <a:pt x="2721901" y="22860"/>
                    <a:pt x="2697062" y="22860"/>
                  </a:cubicBezTo>
                  <a:cubicBezTo>
                    <a:pt x="2655664" y="22860"/>
                    <a:pt x="2614266" y="22860"/>
                    <a:pt x="2575628" y="22860"/>
                  </a:cubicBezTo>
                  <a:cubicBezTo>
                    <a:pt x="2487312" y="22860"/>
                    <a:pt x="2398997" y="22860"/>
                    <a:pt x="2313441" y="24130"/>
                  </a:cubicBezTo>
                  <a:cubicBezTo>
                    <a:pt x="2238925" y="25400"/>
                    <a:pt x="983187" y="29210"/>
                    <a:pt x="908671" y="29210"/>
                  </a:cubicBezTo>
                  <a:cubicBezTo>
                    <a:pt x="787237" y="29210"/>
                    <a:pt x="665803" y="26670"/>
                    <a:pt x="544369" y="33020"/>
                  </a:cubicBezTo>
                  <a:cubicBezTo>
                    <a:pt x="480892" y="36830"/>
                    <a:pt x="420175" y="36830"/>
                    <a:pt x="359458" y="38100"/>
                  </a:cubicBezTo>
                  <a:cubicBezTo>
                    <a:pt x="254583" y="41910"/>
                    <a:pt x="149708" y="45720"/>
                    <a:pt x="49530" y="50800"/>
                  </a:cubicBezTo>
                  <a:cubicBezTo>
                    <a:pt x="36830" y="50800"/>
                    <a:pt x="34290" y="53340"/>
                    <a:pt x="33020" y="68118"/>
                  </a:cubicBezTo>
                  <a:cubicBezTo>
                    <a:pt x="31750" y="88483"/>
                    <a:pt x="31750" y="108848"/>
                    <a:pt x="30480" y="129213"/>
                  </a:cubicBezTo>
                  <a:cubicBezTo>
                    <a:pt x="29210" y="163155"/>
                    <a:pt x="26670" y="195965"/>
                    <a:pt x="25400" y="229907"/>
                  </a:cubicBezTo>
                  <a:cubicBezTo>
                    <a:pt x="20320" y="266111"/>
                    <a:pt x="26670" y="1150859"/>
                    <a:pt x="29210" y="1187063"/>
                  </a:cubicBezTo>
                  <a:cubicBezTo>
                    <a:pt x="29210" y="1225531"/>
                    <a:pt x="29210" y="1265129"/>
                    <a:pt x="30480" y="1303596"/>
                  </a:cubicBezTo>
                  <a:cubicBezTo>
                    <a:pt x="30480" y="1331881"/>
                    <a:pt x="33020" y="1360166"/>
                    <a:pt x="33020" y="1388451"/>
                  </a:cubicBezTo>
                  <a:cubicBezTo>
                    <a:pt x="33020" y="1418998"/>
                    <a:pt x="33020" y="1449546"/>
                    <a:pt x="31750" y="1480358"/>
                  </a:cubicBezTo>
                  <a:cubicBezTo>
                    <a:pt x="31750" y="1484168"/>
                    <a:pt x="31750" y="1486708"/>
                    <a:pt x="31750" y="1490518"/>
                  </a:cubicBezTo>
                  <a:cubicBezTo>
                    <a:pt x="31750" y="1500678"/>
                    <a:pt x="35560" y="1504488"/>
                    <a:pt x="44450" y="1504488"/>
                  </a:cubicBezTo>
                  <a:cubicBezTo>
                    <a:pt x="69672" y="1504488"/>
                    <a:pt x="108310" y="1505758"/>
                    <a:pt x="144188" y="1505758"/>
                  </a:cubicBezTo>
                  <a:cubicBezTo>
                    <a:pt x="196626" y="1505758"/>
                    <a:pt x="251823" y="1503218"/>
                    <a:pt x="304261" y="1505758"/>
                  </a:cubicBezTo>
                  <a:cubicBezTo>
                    <a:pt x="389816" y="1509568"/>
                    <a:pt x="475372" y="1512108"/>
                    <a:pt x="560928" y="1510838"/>
                  </a:cubicBezTo>
                  <a:cubicBezTo>
                    <a:pt x="616125" y="1509568"/>
                    <a:pt x="668562" y="1512108"/>
                    <a:pt x="723760" y="1512108"/>
                  </a:cubicBezTo>
                  <a:cubicBezTo>
                    <a:pt x="803796" y="1512108"/>
                    <a:pt x="883832" y="1510838"/>
                    <a:pt x="963868" y="1512108"/>
                  </a:cubicBezTo>
                  <a:cubicBezTo>
                    <a:pt x="1082542" y="1513378"/>
                    <a:pt x="2385197" y="1503218"/>
                    <a:pt x="2506631" y="1505758"/>
                  </a:cubicBezTo>
                  <a:cubicBezTo>
                    <a:pt x="2559069" y="1507028"/>
                    <a:pt x="2611506" y="1508298"/>
                    <a:pt x="2661184" y="1508298"/>
                  </a:cubicBezTo>
                  <a:cubicBezTo>
                    <a:pt x="2752259" y="1510838"/>
                    <a:pt x="2840575" y="1507028"/>
                    <a:pt x="2931650" y="1510838"/>
                  </a:cubicBezTo>
                  <a:cubicBezTo>
                    <a:pt x="3006167" y="1513378"/>
                    <a:pt x="3080683" y="1513378"/>
                    <a:pt x="3155199" y="1515918"/>
                  </a:cubicBezTo>
                  <a:cubicBezTo>
                    <a:pt x="3265594" y="1519728"/>
                    <a:pt x="3375988" y="1522268"/>
                    <a:pt x="3486383" y="1523538"/>
                  </a:cubicBezTo>
                  <a:cubicBezTo>
                    <a:pt x="3527781" y="1523538"/>
                    <a:pt x="3548674" y="1522268"/>
                    <a:pt x="3568994" y="1522268"/>
                  </a:cubicBezTo>
                  <a:close/>
                </a:path>
              </a:pathLst>
            </a:custGeom>
            <a:solidFill>
              <a:srgbClr val="FFFFFF"/>
            </a:solidFill>
          </p:spPr>
        </p:sp>
      </p:grpSp>
      <p:pic>
        <p:nvPicPr>
          <p:cNvPr id="15"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914400" y="280271"/>
            <a:ext cx="1070390" cy="1311351"/>
          </a:xfrm>
          <a:prstGeom prst="rect">
            <a:avLst/>
          </a:prstGeom>
        </p:spPr>
      </p:pic>
      <p:pic>
        <p:nvPicPr>
          <p:cNvPr id="17"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15697200" y="442932"/>
            <a:ext cx="1070726" cy="1311351"/>
          </a:xfrm>
          <a:prstGeom prst="rect">
            <a:avLst/>
          </a:prstGeom>
        </p:spPr>
      </p:pic>
      <p:sp>
        <p:nvSpPr>
          <p:cNvPr id="3" name="TextBox 2"/>
          <p:cNvSpPr txBox="1"/>
          <p:nvPr/>
        </p:nvSpPr>
        <p:spPr>
          <a:xfrm>
            <a:off x="2127588" y="1287975"/>
            <a:ext cx="9924512" cy="784830"/>
          </a:xfrm>
          <a:prstGeom prst="rect">
            <a:avLst/>
          </a:prstGeom>
          <a:noFill/>
        </p:spPr>
        <p:txBody>
          <a:bodyPr wrap="none" rtlCol="0">
            <a:spAutoFit/>
          </a:bodyPr>
          <a:lstStyle/>
          <a:p>
            <a:r>
              <a:rPr lang="vi-VN" sz="4500" b="1" dirty="0" smtClean="0">
                <a:latin typeface="Arial" panose="020B0604020202020204" pitchFamily="34" charset="0"/>
                <a:cs typeface="Arial" panose="020B0604020202020204" pitchFamily="34" charset="0"/>
              </a:rPr>
              <a:t>3. Ý nghĩa hình ảnh con cò và lời ru</a:t>
            </a:r>
            <a:endParaRPr lang="en-US" sz="4500" b="1" dirty="0">
              <a:latin typeface="Arial" panose="020B0604020202020204" pitchFamily="34" charset="0"/>
              <a:cs typeface="Arial" panose="020B0604020202020204" pitchFamily="34" charset="0"/>
            </a:endParaRPr>
          </a:p>
        </p:txBody>
      </p:sp>
      <p:sp>
        <p:nvSpPr>
          <p:cNvPr id="18" name="Rectangle 2"/>
          <p:cNvSpPr txBox="1">
            <a:spLocks noChangeArrowheads="1"/>
          </p:cNvSpPr>
          <p:nvPr/>
        </p:nvSpPr>
        <p:spPr>
          <a:xfrm>
            <a:off x="2751978" y="2208749"/>
            <a:ext cx="5577209" cy="734561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5000"/>
              </a:lnSpc>
            </a:pPr>
            <a:r>
              <a:rPr lang="en-US" altLang="en-US" sz="3800" b="1" i="1" dirty="0" smtClean="0">
                <a:solidFill>
                  <a:srgbClr val="FF0000"/>
                </a:solidFill>
                <a:latin typeface="Arial" panose="020B0604020202020204" pitchFamily="34" charset="0"/>
                <a:cs typeface="Arial" panose="020B0604020202020204" pitchFamily="34" charset="0"/>
              </a:rPr>
              <a:t>“À ơi !</a:t>
            </a:r>
            <a:r>
              <a:rPr lang="en-US" altLang="en-US" sz="3800" i="1" dirty="0" smtClean="0">
                <a:latin typeface="Arial" panose="020B0604020202020204" pitchFamily="34" charset="0"/>
                <a:cs typeface="Arial" panose="020B0604020202020204" pitchFamily="34" charset="0"/>
              </a:rPr>
              <a:t/>
            </a:r>
            <a:br>
              <a:rPr lang="en-US" altLang="en-US" sz="3800" i="1" dirty="0" smtClean="0">
                <a:latin typeface="Arial" panose="020B0604020202020204" pitchFamily="34" charset="0"/>
                <a:cs typeface="Arial" panose="020B0604020202020204" pitchFamily="34" charset="0"/>
              </a:rPr>
            </a:br>
            <a:r>
              <a:rPr lang="en-US" altLang="en-US" sz="3800" i="1" dirty="0" smtClean="0">
                <a:latin typeface="Arial" panose="020B0604020202020204" pitchFamily="34" charset="0"/>
                <a:cs typeface="Arial" panose="020B0604020202020204" pitchFamily="34" charset="0"/>
              </a:rPr>
              <a:t>Một con </a:t>
            </a:r>
            <a:r>
              <a:rPr lang="en-US" altLang="en-US" sz="3800" i="1" dirty="0" err="1" smtClean="0">
                <a:latin typeface="Arial" panose="020B0604020202020204" pitchFamily="34" charset="0"/>
                <a:cs typeface="Arial" panose="020B0604020202020204" pitchFamily="34" charset="0"/>
              </a:rPr>
              <a:t>cò</a:t>
            </a:r>
            <a:r>
              <a:rPr lang="en-US" altLang="en-US" sz="3800" i="1" dirty="0" smtClean="0">
                <a:latin typeface="Arial" panose="020B0604020202020204" pitchFamily="34" charset="0"/>
                <a:cs typeface="Arial" panose="020B0604020202020204" pitchFamily="34" charset="0"/>
              </a:rPr>
              <a:t> thôi,</a:t>
            </a:r>
            <a:br>
              <a:rPr lang="en-US" altLang="en-US" sz="3800" i="1" dirty="0" smtClean="0">
                <a:latin typeface="Arial" panose="020B0604020202020204" pitchFamily="34" charset="0"/>
                <a:cs typeface="Arial" panose="020B0604020202020204" pitchFamily="34" charset="0"/>
              </a:rPr>
            </a:br>
            <a:r>
              <a:rPr lang="en-US" altLang="en-US" sz="3800" b="1" i="1" dirty="0" smtClean="0">
                <a:solidFill>
                  <a:srgbClr val="FF0000"/>
                </a:solidFill>
                <a:latin typeface="Arial" panose="020B0604020202020204" pitchFamily="34" charset="0"/>
                <a:cs typeface="Arial" panose="020B0604020202020204" pitchFamily="34" charset="0"/>
              </a:rPr>
              <a:t>Con </a:t>
            </a:r>
            <a:r>
              <a:rPr lang="en-US" altLang="en-US" sz="3800" b="1" i="1" dirty="0" err="1" smtClean="0">
                <a:solidFill>
                  <a:srgbClr val="FF0000"/>
                </a:solidFill>
                <a:latin typeface="Arial" panose="020B0604020202020204" pitchFamily="34" charset="0"/>
                <a:cs typeface="Arial" panose="020B0604020202020204" pitchFamily="34" charset="0"/>
              </a:rPr>
              <a:t>cò</a:t>
            </a:r>
            <a:r>
              <a:rPr lang="en-US" altLang="en-US" sz="3800" b="1" i="1" dirty="0" smtClean="0">
                <a:solidFill>
                  <a:srgbClr val="FF0000"/>
                </a:solidFill>
                <a:latin typeface="Arial" panose="020B0604020202020204" pitchFamily="34" charset="0"/>
                <a:cs typeface="Arial" panose="020B0604020202020204" pitchFamily="34" charset="0"/>
              </a:rPr>
              <a:t> mẹ </a:t>
            </a:r>
            <a:r>
              <a:rPr lang="en-US" altLang="en-US" sz="3800" b="1" i="1" dirty="0" err="1" smtClean="0">
                <a:solidFill>
                  <a:srgbClr val="FF0000"/>
                </a:solidFill>
                <a:latin typeface="Arial" panose="020B0604020202020204" pitchFamily="34" charset="0"/>
                <a:cs typeface="Arial" panose="020B0604020202020204" pitchFamily="34" charset="0"/>
              </a:rPr>
              <a:t>hát</a:t>
            </a:r>
            <a:r>
              <a:rPr lang="en-US" altLang="en-US" sz="3800" b="1" i="1" dirty="0" smtClean="0">
                <a:solidFill>
                  <a:srgbClr val="FF0000"/>
                </a:solidFill>
                <a:latin typeface="Arial" panose="020B0604020202020204" pitchFamily="34" charset="0"/>
                <a:cs typeface="Arial" panose="020B0604020202020204" pitchFamily="34" charset="0"/>
              </a:rPr>
              <a:t/>
            </a:r>
            <a:br>
              <a:rPr lang="en-US" altLang="en-US" sz="3800" b="1" i="1" dirty="0" smtClean="0">
                <a:solidFill>
                  <a:srgbClr val="FF0000"/>
                </a:solidFill>
                <a:latin typeface="Arial" panose="020B0604020202020204" pitchFamily="34" charset="0"/>
                <a:cs typeface="Arial" panose="020B0604020202020204" pitchFamily="34" charset="0"/>
              </a:rPr>
            </a:br>
            <a:r>
              <a:rPr lang="en-US" altLang="en-US" sz="3800" b="1" i="1" dirty="0" smtClean="0">
                <a:solidFill>
                  <a:srgbClr val="FF0000"/>
                </a:solidFill>
                <a:latin typeface="Arial" panose="020B0604020202020204" pitchFamily="34" charset="0"/>
                <a:cs typeface="Arial" panose="020B0604020202020204" pitchFamily="34" charset="0"/>
              </a:rPr>
              <a:t>Cũng là </a:t>
            </a:r>
            <a:r>
              <a:rPr lang="en-US" altLang="en-US" sz="3800" b="1" i="1" dirty="0" err="1" smtClean="0">
                <a:solidFill>
                  <a:srgbClr val="FF0000"/>
                </a:solidFill>
                <a:latin typeface="Arial" panose="020B0604020202020204" pitchFamily="34" charset="0"/>
                <a:cs typeface="Arial" panose="020B0604020202020204" pitchFamily="34" charset="0"/>
              </a:rPr>
              <a:t>cuộc</a:t>
            </a:r>
            <a:r>
              <a:rPr lang="en-US" altLang="en-US" sz="3800" b="1" i="1" dirty="0" smtClean="0">
                <a:solidFill>
                  <a:srgbClr val="FF0000"/>
                </a:solidFill>
                <a:latin typeface="Arial" panose="020B0604020202020204" pitchFamily="34" charset="0"/>
                <a:cs typeface="Arial" panose="020B0604020202020204" pitchFamily="34" charset="0"/>
              </a:rPr>
              <a:t> </a:t>
            </a:r>
            <a:r>
              <a:rPr lang="en-US" altLang="en-US" sz="3800" b="1" i="1" dirty="0" err="1" smtClean="0">
                <a:solidFill>
                  <a:srgbClr val="FF0000"/>
                </a:solidFill>
                <a:latin typeface="Arial" panose="020B0604020202020204" pitchFamily="34" charset="0"/>
                <a:cs typeface="Arial" panose="020B0604020202020204" pitchFamily="34" charset="0"/>
              </a:rPr>
              <a:t>đời</a:t>
            </a:r>
            <a:r>
              <a:rPr lang="en-US" altLang="en-US" sz="3800" b="1" i="1" dirty="0" smtClean="0">
                <a:solidFill>
                  <a:srgbClr val="FF0000"/>
                </a:solidFill>
                <a:latin typeface="Arial" panose="020B0604020202020204" pitchFamily="34" charset="0"/>
                <a:cs typeface="Arial" panose="020B0604020202020204" pitchFamily="34" charset="0"/>
              </a:rPr>
              <a:t/>
            </a:r>
            <a:br>
              <a:rPr lang="en-US" altLang="en-US" sz="3800" b="1" i="1" dirty="0" smtClean="0">
                <a:solidFill>
                  <a:srgbClr val="FF0000"/>
                </a:solidFill>
                <a:latin typeface="Arial" panose="020B0604020202020204" pitchFamily="34" charset="0"/>
                <a:cs typeface="Arial" panose="020B0604020202020204" pitchFamily="34" charset="0"/>
              </a:rPr>
            </a:br>
            <a:r>
              <a:rPr lang="en-US" altLang="en-US" sz="3800" i="1" dirty="0" err="1" smtClean="0">
                <a:latin typeface="Arial" panose="020B0604020202020204" pitchFamily="34" charset="0"/>
                <a:cs typeface="Arial" panose="020B0604020202020204" pitchFamily="34" charset="0"/>
              </a:rPr>
              <a:t>Vỗ</a:t>
            </a:r>
            <a:r>
              <a:rPr lang="en-US" altLang="en-US" sz="3800" i="1" dirty="0" smtClean="0">
                <a:latin typeface="Arial" panose="020B0604020202020204" pitchFamily="34" charset="0"/>
                <a:cs typeface="Arial" panose="020B0604020202020204" pitchFamily="34" charset="0"/>
              </a:rPr>
              <a:t> </a:t>
            </a:r>
            <a:r>
              <a:rPr lang="en-US" altLang="en-US" sz="3800" i="1" dirty="0" err="1" smtClean="0">
                <a:latin typeface="Arial" panose="020B0604020202020204" pitchFamily="34" charset="0"/>
                <a:cs typeface="Arial" panose="020B0604020202020204" pitchFamily="34" charset="0"/>
              </a:rPr>
              <a:t>cánh</a:t>
            </a:r>
            <a:r>
              <a:rPr lang="en-US" altLang="en-US" sz="3800" i="1" dirty="0" smtClean="0">
                <a:latin typeface="Arial" panose="020B0604020202020204" pitchFamily="34" charset="0"/>
                <a:cs typeface="Arial" panose="020B0604020202020204" pitchFamily="34" charset="0"/>
              </a:rPr>
              <a:t> qua </a:t>
            </a:r>
            <a:r>
              <a:rPr lang="en-US" altLang="en-US" sz="3800" i="1" dirty="0" err="1" smtClean="0">
                <a:latin typeface="Arial" panose="020B0604020202020204" pitchFamily="34" charset="0"/>
                <a:cs typeface="Arial" panose="020B0604020202020204" pitchFamily="34" charset="0"/>
              </a:rPr>
              <a:t>nôi</a:t>
            </a:r>
            <a:r>
              <a:rPr lang="en-US" altLang="en-US" sz="3800" i="1" dirty="0" smtClean="0">
                <a:latin typeface="Arial" panose="020B0604020202020204" pitchFamily="34" charset="0"/>
                <a:cs typeface="Arial" panose="020B0604020202020204" pitchFamily="34" charset="0"/>
              </a:rPr>
              <a:t>.</a:t>
            </a:r>
            <a:br>
              <a:rPr lang="en-US" altLang="en-US" sz="3800" i="1" dirty="0" smtClean="0">
                <a:latin typeface="Arial" panose="020B0604020202020204" pitchFamily="34" charset="0"/>
                <a:cs typeface="Arial" panose="020B0604020202020204" pitchFamily="34" charset="0"/>
              </a:rPr>
            </a:br>
            <a:r>
              <a:rPr lang="en-US" altLang="en-US" sz="3800" i="1" dirty="0" smtClean="0">
                <a:latin typeface="Arial" panose="020B0604020202020204" pitchFamily="34" charset="0"/>
                <a:cs typeface="Arial" panose="020B0604020202020204" pitchFamily="34" charset="0"/>
              </a:rPr>
              <a:t>Ngủ đi! Ngủ đi !</a:t>
            </a:r>
            <a:br>
              <a:rPr lang="en-US" altLang="en-US" sz="3800" i="1" dirty="0" smtClean="0">
                <a:latin typeface="Arial" panose="020B0604020202020204" pitchFamily="34" charset="0"/>
                <a:cs typeface="Arial" panose="020B0604020202020204" pitchFamily="34" charset="0"/>
              </a:rPr>
            </a:br>
            <a:r>
              <a:rPr lang="en-US" altLang="en-US" sz="3800" i="1" dirty="0" smtClean="0">
                <a:latin typeface="Arial" panose="020B0604020202020204" pitchFamily="34" charset="0"/>
                <a:cs typeface="Arial" panose="020B0604020202020204" pitchFamily="34" charset="0"/>
              </a:rPr>
              <a:t>Cho </a:t>
            </a:r>
            <a:r>
              <a:rPr lang="en-US" altLang="en-US" sz="3800" i="1" dirty="0" err="1" smtClean="0">
                <a:latin typeface="Arial" panose="020B0604020202020204" pitchFamily="34" charset="0"/>
                <a:cs typeface="Arial" panose="020B0604020202020204" pitchFamily="34" charset="0"/>
              </a:rPr>
              <a:t>cánh</a:t>
            </a:r>
            <a:r>
              <a:rPr lang="en-US" altLang="en-US" sz="3800" i="1" dirty="0" smtClean="0">
                <a:latin typeface="Arial" panose="020B0604020202020204" pitchFamily="34" charset="0"/>
                <a:cs typeface="Arial" panose="020B0604020202020204" pitchFamily="34" charset="0"/>
              </a:rPr>
              <a:t> </a:t>
            </a:r>
            <a:r>
              <a:rPr lang="en-US" altLang="en-US" sz="3800" i="1" dirty="0" err="1" smtClean="0">
                <a:latin typeface="Arial" panose="020B0604020202020204" pitchFamily="34" charset="0"/>
                <a:cs typeface="Arial" panose="020B0604020202020204" pitchFamily="34" charset="0"/>
              </a:rPr>
              <a:t>cò</a:t>
            </a:r>
            <a:r>
              <a:rPr lang="en-US" altLang="en-US" sz="3800" i="1" dirty="0" smtClean="0">
                <a:latin typeface="Arial" panose="020B0604020202020204" pitchFamily="34" charset="0"/>
                <a:cs typeface="Arial" panose="020B0604020202020204" pitchFamily="34" charset="0"/>
              </a:rPr>
              <a:t>, </a:t>
            </a:r>
            <a:r>
              <a:rPr lang="en-US" altLang="en-US" sz="3800" i="1" dirty="0" err="1" smtClean="0">
                <a:latin typeface="Arial" panose="020B0604020202020204" pitchFamily="34" charset="0"/>
                <a:cs typeface="Arial" panose="020B0604020202020204" pitchFamily="34" charset="0"/>
              </a:rPr>
              <a:t>cánh</a:t>
            </a:r>
            <a:r>
              <a:rPr lang="en-US" altLang="en-US" sz="3800" i="1" dirty="0" smtClean="0">
                <a:latin typeface="Arial" panose="020B0604020202020204" pitchFamily="34" charset="0"/>
                <a:cs typeface="Arial" panose="020B0604020202020204" pitchFamily="34" charset="0"/>
              </a:rPr>
              <a:t> </a:t>
            </a:r>
            <a:r>
              <a:rPr lang="en-US" altLang="en-US" sz="3800" i="1" dirty="0" err="1" smtClean="0">
                <a:latin typeface="Arial" panose="020B0604020202020204" pitchFamily="34" charset="0"/>
                <a:cs typeface="Arial" panose="020B0604020202020204" pitchFamily="34" charset="0"/>
              </a:rPr>
              <a:t>vạc</a:t>
            </a:r>
            <a:r>
              <a:rPr lang="en-US" altLang="en-US" sz="3800" i="1" dirty="0" smtClean="0">
                <a:latin typeface="Arial" panose="020B0604020202020204" pitchFamily="34" charset="0"/>
                <a:cs typeface="Arial" panose="020B0604020202020204" pitchFamily="34" charset="0"/>
              </a:rPr>
              <a:t>,</a:t>
            </a:r>
            <a:br>
              <a:rPr lang="en-US" altLang="en-US" sz="3800" i="1" dirty="0" smtClean="0">
                <a:latin typeface="Arial" panose="020B0604020202020204" pitchFamily="34" charset="0"/>
                <a:cs typeface="Arial" panose="020B0604020202020204" pitchFamily="34" charset="0"/>
              </a:rPr>
            </a:br>
            <a:r>
              <a:rPr lang="en-US" altLang="en-US" sz="3800" i="1" dirty="0" smtClean="0">
                <a:latin typeface="Arial" panose="020B0604020202020204" pitchFamily="34" charset="0"/>
                <a:cs typeface="Arial" panose="020B0604020202020204" pitchFamily="34" charset="0"/>
              </a:rPr>
              <a:t>Cho cả </a:t>
            </a:r>
            <a:r>
              <a:rPr lang="en-US" altLang="en-US" sz="3800" i="1" dirty="0" err="1" smtClean="0">
                <a:latin typeface="Arial" panose="020B0604020202020204" pitchFamily="34" charset="0"/>
                <a:cs typeface="Arial" panose="020B0604020202020204" pitchFamily="34" charset="0"/>
              </a:rPr>
              <a:t>sắc</a:t>
            </a:r>
            <a:r>
              <a:rPr lang="en-US" altLang="en-US" sz="3800" i="1" dirty="0" smtClean="0">
                <a:latin typeface="Arial" panose="020B0604020202020204" pitchFamily="34" charset="0"/>
                <a:cs typeface="Arial" panose="020B0604020202020204" pitchFamily="34" charset="0"/>
              </a:rPr>
              <a:t> trời</a:t>
            </a:r>
            <a:br>
              <a:rPr lang="en-US" altLang="en-US" sz="3800" i="1" dirty="0" smtClean="0">
                <a:latin typeface="Arial" panose="020B0604020202020204" pitchFamily="34" charset="0"/>
                <a:cs typeface="Arial" panose="020B0604020202020204" pitchFamily="34" charset="0"/>
              </a:rPr>
            </a:br>
            <a:r>
              <a:rPr lang="en-US" altLang="en-US" sz="3800" i="1" dirty="0" smtClean="0">
                <a:latin typeface="Arial" panose="020B0604020202020204" pitchFamily="34" charset="0"/>
                <a:cs typeface="Arial" panose="020B0604020202020204" pitchFamily="34" charset="0"/>
              </a:rPr>
              <a:t>Đến </a:t>
            </a:r>
            <a:r>
              <a:rPr lang="en-US" altLang="en-US" sz="3800" i="1" dirty="0" err="1" smtClean="0">
                <a:latin typeface="Arial" panose="020B0604020202020204" pitchFamily="34" charset="0"/>
                <a:cs typeface="Arial" panose="020B0604020202020204" pitchFamily="34" charset="0"/>
              </a:rPr>
              <a:t>hát</a:t>
            </a:r>
            <a:r>
              <a:rPr lang="en-US" altLang="en-US" sz="3800" i="1" dirty="0" smtClean="0">
                <a:latin typeface="Arial" panose="020B0604020202020204" pitchFamily="34" charset="0"/>
                <a:cs typeface="Arial" panose="020B0604020202020204" pitchFamily="34" charset="0"/>
              </a:rPr>
              <a:t/>
            </a:r>
            <a:br>
              <a:rPr lang="en-US" altLang="en-US" sz="3800" i="1" dirty="0" smtClean="0">
                <a:latin typeface="Arial" panose="020B0604020202020204" pitchFamily="34" charset="0"/>
                <a:cs typeface="Arial" panose="020B0604020202020204" pitchFamily="34" charset="0"/>
              </a:rPr>
            </a:br>
            <a:r>
              <a:rPr lang="en-US" altLang="en-US" sz="3800" i="1" dirty="0" err="1" smtClean="0">
                <a:latin typeface="Arial" panose="020B0604020202020204" pitchFamily="34" charset="0"/>
                <a:cs typeface="Arial" panose="020B0604020202020204" pitchFamily="34" charset="0"/>
              </a:rPr>
              <a:t>Quanh</a:t>
            </a:r>
            <a:r>
              <a:rPr lang="en-US" altLang="en-US" sz="3800" i="1" dirty="0" smtClean="0">
                <a:latin typeface="Arial" panose="020B0604020202020204" pitchFamily="34" charset="0"/>
                <a:cs typeface="Arial" panose="020B0604020202020204" pitchFamily="34" charset="0"/>
              </a:rPr>
              <a:t> </a:t>
            </a:r>
            <a:r>
              <a:rPr lang="en-US" altLang="en-US" sz="3800" i="1" dirty="0" err="1" smtClean="0">
                <a:latin typeface="Arial" panose="020B0604020202020204" pitchFamily="34" charset="0"/>
                <a:cs typeface="Arial" panose="020B0604020202020204" pitchFamily="34" charset="0"/>
              </a:rPr>
              <a:t>nôi</a:t>
            </a:r>
            <a:r>
              <a:rPr lang="en-US" altLang="en-US" sz="3800" i="1" dirty="0" smtClean="0">
                <a:latin typeface="Arial" panose="020B0604020202020204" pitchFamily="34" charset="0"/>
                <a:cs typeface="Arial" panose="020B0604020202020204" pitchFamily="34" charset="0"/>
              </a:rPr>
              <a:t>.”</a:t>
            </a:r>
            <a:r>
              <a:rPr lang="en-US" altLang="en-US" sz="1900" i="1" dirty="0" smtClean="0">
                <a:solidFill>
                  <a:srgbClr val="FF00FF"/>
                </a:solidFill>
              </a:rPr>
              <a:t/>
            </a:r>
            <a:br>
              <a:rPr lang="en-US" altLang="en-US" sz="1900" i="1" dirty="0" smtClean="0">
                <a:solidFill>
                  <a:srgbClr val="FF00FF"/>
                </a:solidFill>
              </a:rPr>
            </a:br>
            <a:endParaRPr lang="en-US" altLang="en-US" sz="1900" i="1" dirty="0">
              <a:solidFill>
                <a:srgbClr val="FF00FF"/>
              </a:solidFill>
            </a:endParaRPr>
          </a:p>
        </p:txBody>
      </p:sp>
      <p:cxnSp>
        <p:nvCxnSpPr>
          <p:cNvPr id="6" name="Straight Connector 5"/>
          <p:cNvCxnSpPr/>
          <p:nvPr/>
        </p:nvCxnSpPr>
        <p:spPr>
          <a:xfrm>
            <a:off x="8153400" y="2266985"/>
            <a:ext cx="76200" cy="7229144"/>
          </a:xfrm>
          <a:prstGeom prst="line">
            <a:avLst/>
          </a:prstGeom>
        </p:spPr>
        <p:style>
          <a:lnRef idx="3">
            <a:schemeClr val="dk1"/>
          </a:lnRef>
          <a:fillRef idx="0">
            <a:schemeClr val="dk1"/>
          </a:fillRef>
          <a:effectRef idx="2">
            <a:schemeClr val="dk1"/>
          </a:effectRef>
          <a:fontRef idx="minor">
            <a:schemeClr val="tx1"/>
          </a:fontRef>
        </p:style>
      </p:cxnSp>
      <p:sp>
        <p:nvSpPr>
          <p:cNvPr id="4" name="TextBox 3"/>
          <p:cNvSpPr txBox="1"/>
          <p:nvPr/>
        </p:nvSpPr>
        <p:spPr>
          <a:xfrm>
            <a:off x="8295190" y="2274112"/>
            <a:ext cx="8727228" cy="6232475"/>
          </a:xfrm>
          <a:prstGeom prst="rect">
            <a:avLst/>
          </a:prstGeom>
          <a:noFill/>
        </p:spPr>
        <p:txBody>
          <a:bodyPr wrap="square" rtlCol="0">
            <a:spAutoFit/>
          </a:bodyPr>
          <a:lstStyle/>
          <a:p>
            <a:pPr marL="571500" indent="-571500" algn="just">
              <a:lnSpc>
                <a:spcPct val="150000"/>
              </a:lnSpc>
              <a:buFontTx/>
              <a:buChar char="-"/>
            </a:pPr>
            <a:r>
              <a:rPr lang="vi-VN" sz="3800" b="1" dirty="0" smtClean="0"/>
              <a:t>Âm </a:t>
            </a:r>
            <a:r>
              <a:rPr lang="vi-VN" sz="3800" b="1" dirty="0"/>
              <a:t>điệu lời ru: </a:t>
            </a:r>
            <a:r>
              <a:rPr lang="vi-VN" sz="3800" dirty="0"/>
              <a:t>khúc hát yêu thương mang nhiều ý nghĩa sâu xa</a:t>
            </a:r>
            <a:r>
              <a:rPr lang="vi-VN" sz="3800" dirty="0" smtClean="0"/>
              <a:t>.</a:t>
            </a:r>
          </a:p>
          <a:p>
            <a:pPr marL="571500" indent="-571500" algn="just">
              <a:lnSpc>
                <a:spcPct val="150000"/>
              </a:lnSpc>
              <a:buFont typeface="Symbol" panose="05050102010706020507" pitchFamily="18" charset="2"/>
              <a:buChar char="Þ"/>
            </a:pPr>
            <a:r>
              <a:rPr lang="vi-VN" sz="3800" dirty="0" smtClean="0"/>
              <a:t>Con </a:t>
            </a:r>
            <a:r>
              <a:rPr lang="vi-VN" sz="3800" dirty="0"/>
              <a:t>cò không chỉ là hình ảnh trong câu </a:t>
            </a:r>
            <a:r>
              <a:rPr lang="vi-VN" sz="3800" dirty="0" smtClean="0"/>
              <a:t>hát ru </a:t>
            </a:r>
            <a:r>
              <a:rPr lang="vi-VN" sz="3800" dirty="0"/>
              <a:t>mà còn là cuộc đời, cuộc đời của </a:t>
            </a:r>
            <a:r>
              <a:rPr lang="vi-VN" sz="3800" dirty="0" smtClean="0"/>
              <a:t>mẹ, của </a:t>
            </a:r>
            <a:r>
              <a:rPr lang="vi-VN" sz="3800" dirty="0"/>
              <a:t>bao </a:t>
            </a:r>
            <a:r>
              <a:rPr lang="vi-VN" sz="3800" dirty="0" smtClean="0"/>
              <a:t>nhiêu </a:t>
            </a:r>
            <a:r>
              <a:rPr lang="vi-VN" sz="3800" dirty="0"/>
              <a:t>người </a:t>
            </a:r>
            <a:r>
              <a:rPr lang="vi-VN" sz="3800" dirty="0" smtClean="0"/>
              <a:t>khác, </a:t>
            </a:r>
            <a:r>
              <a:rPr lang="vi-VN" sz="3800" dirty="0"/>
              <a:t>là </a:t>
            </a:r>
            <a:r>
              <a:rPr lang="vi-VN" sz="3800" dirty="0" smtClean="0"/>
              <a:t>những niềm </a:t>
            </a:r>
            <a:r>
              <a:rPr lang="vi-VN" sz="3800" dirty="0"/>
              <a:t>vui, những nỗi buồn trong cuộc sống</a:t>
            </a:r>
            <a:r>
              <a:rPr lang="vi-VN" sz="3800" dirty="0" smtClean="0"/>
              <a:t>.</a:t>
            </a:r>
          </a:p>
        </p:txBody>
      </p:sp>
    </p:spTree>
    <p:extLst>
      <p:ext uri="{BB962C8B-B14F-4D97-AF65-F5344CB8AC3E}">
        <p14:creationId xmlns:p14="http://schemas.microsoft.com/office/powerpoint/2010/main" val="65019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grpSp>
        <p:nvGrpSpPr>
          <p:cNvPr id="11" name="Group 11"/>
          <p:cNvGrpSpPr/>
          <p:nvPr/>
        </p:nvGrpSpPr>
        <p:grpSpPr>
          <a:xfrm>
            <a:off x="2209800" y="2571758"/>
            <a:ext cx="12979356" cy="5086350"/>
            <a:chOff x="0" y="0"/>
            <a:chExt cx="3586774" cy="1541318"/>
          </a:xfrm>
        </p:grpSpPr>
        <p:sp>
          <p:nvSpPr>
            <p:cNvPr id="12" name="Freeform 12"/>
            <p:cNvSpPr/>
            <p:nvPr/>
          </p:nvSpPr>
          <p:spPr>
            <a:xfrm>
              <a:off x="10160" y="16510"/>
              <a:ext cx="3563914" cy="1513378"/>
            </a:xfrm>
            <a:custGeom>
              <a:avLst/>
              <a:gdLst/>
              <a:ahLst/>
              <a:cxnLst/>
              <a:rect l="l" t="t" r="r" b="b"/>
              <a:pathLst>
                <a:path w="3563914" h="1513378">
                  <a:moveTo>
                    <a:pt x="3563914" y="1513378"/>
                  </a:moveTo>
                  <a:lnTo>
                    <a:pt x="0" y="1505758"/>
                  </a:lnTo>
                  <a:lnTo>
                    <a:pt x="0" y="538106"/>
                  </a:lnTo>
                  <a:lnTo>
                    <a:pt x="17780" y="19050"/>
                  </a:lnTo>
                  <a:lnTo>
                    <a:pt x="1775097" y="0"/>
                  </a:lnTo>
                  <a:lnTo>
                    <a:pt x="3544864" y="5080"/>
                  </a:lnTo>
                  <a:close/>
                </a:path>
              </a:pathLst>
            </a:custGeom>
            <a:solidFill>
              <a:srgbClr val="FFFFFF"/>
            </a:solidFill>
          </p:spPr>
        </p:sp>
        <p:sp>
          <p:nvSpPr>
            <p:cNvPr id="13" name="Freeform 13"/>
            <p:cNvSpPr/>
            <p:nvPr/>
          </p:nvSpPr>
          <p:spPr>
            <a:xfrm>
              <a:off x="-3810" y="0"/>
              <a:ext cx="3593125" cy="1540048"/>
            </a:xfrm>
            <a:custGeom>
              <a:avLst/>
              <a:gdLst/>
              <a:ahLst/>
              <a:cxnLst/>
              <a:rect l="l" t="t" r="r" b="b"/>
              <a:pathLst>
                <a:path w="3593125" h="1540048">
                  <a:moveTo>
                    <a:pt x="3558834" y="21590"/>
                  </a:moveTo>
                  <a:cubicBezTo>
                    <a:pt x="3560105" y="34290"/>
                    <a:pt x="3560105" y="44450"/>
                    <a:pt x="3561375" y="54610"/>
                  </a:cubicBezTo>
                  <a:cubicBezTo>
                    <a:pt x="3563914" y="86220"/>
                    <a:pt x="3565184" y="117899"/>
                    <a:pt x="3567725" y="148447"/>
                  </a:cubicBezTo>
                  <a:cubicBezTo>
                    <a:pt x="3567725" y="192571"/>
                    <a:pt x="3580425" y="1062610"/>
                    <a:pt x="3586775" y="1106735"/>
                  </a:cubicBezTo>
                  <a:cubicBezTo>
                    <a:pt x="3593125" y="1173487"/>
                    <a:pt x="3589314" y="1241370"/>
                    <a:pt x="3589314" y="1308122"/>
                  </a:cubicBezTo>
                  <a:cubicBezTo>
                    <a:pt x="3589314" y="1366954"/>
                    <a:pt x="3590584" y="1421261"/>
                    <a:pt x="3591855" y="1479088"/>
                  </a:cubicBezTo>
                  <a:cubicBezTo>
                    <a:pt x="3591855" y="1500678"/>
                    <a:pt x="3591855" y="1514648"/>
                    <a:pt x="3591855" y="1538778"/>
                  </a:cubicBezTo>
                  <a:cubicBezTo>
                    <a:pt x="3568994" y="1538778"/>
                    <a:pt x="3548675" y="1540048"/>
                    <a:pt x="3522261" y="1538778"/>
                  </a:cubicBezTo>
                  <a:cubicBezTo>
                    <a:pt x="3342870" y="1533698"/>
                    <a:pt x="3160719" y="1540048"/>
                    <a:pt x="2981328" y="1534968"/>
                  </a:cubicBezTo>
                  <a:cubicBezTo>
                    <a:pt x="2873693" y="1531158"/>
                    <a:pt x="2768818" y="1533698"/>
                    <a:pt x="2661184" y="1531158"/>
                  </a:cubicBezTo>
                  <a:cubicBezTo>
                    <a:pt x="2611506" y="1529888"/>
                    <a:pt x="2561829" y="1528618"/>
                    <a:pt x="2512151" y="1527348"/>
                  </a:cubicBezTo>
                  <a:cubicBezTo>
                    <a:pt x="2481793" y="1527348"/>
                    <a:pt x="2454194" y="1528618"/>
                    <a:pt x="2423836" y="1528618"/>
                  </a:cubicBezTo>
                  <a:cubicBezTo>
                    <a:pt x="2346559" y="1527348"/>
                    <a:pt x="2134050" y="1528618"/>
                    <a:pt x="2056774" y="1527348"/>
                  </a:cubicBezTo>
                  <a:cubicBezTo>
                    <a:pt x="2001576" y="1526078"/>
                    <a:pt x="897631" y="1534968"/>
                    <a:pt x="842434" y="1533698"/>
                  </a:cubicBezTo>
                  <a:cubicBezTo>
                    <a:pt x="828634" y="1533698"/>
                    <a:pt x="812075" y="1534968"/>
                    <a:pt x="798276" y="1534968"/>
                  </a:cubicBezTo>
                  <a:cubicBezTo>
                    <a:pt x="765158" y="1534968"/>
                    <a:pt x="734799" y="1536238"/>
                    <a:pt x="701681" y="1536238"/>
                  </a:cubicBezTo>
                  <a:cubicBezTo>
                    <a:pt x="618885" y="1536238"/>
                    <a:pt x="538849" y="1534968"/>
                    <a:pt x="456053" y="1533698"/>
                  </a:cubicBezTo>
                  <a:cubicBezTo>
                    <a:pt x="406375" y="1532428"/>
                    <a:pt x="356698" y="1531158"/>
                    <a:pt x="309780" y="1529888"/>
                  </a:cubicBezTo>
                  <a:cubicBezTo>
                    <a:pt x="221465" y="1528618"/>
                    <a:pt x="133149" y="1527348"/>
                    <a:pt x="48260" y="1527348"/>
                  </a:cubicBezTo>
                  <a:cubicBezTo>
                    <a:pt x="38100" y="1527348"/>
                    <a:pt x="29210" y="1527348"/>
                    <a:pt x="19050" y="1526078"/>
                  </a:cubicBezTo>
                  <a:cubicBezTo>
                    <a:pt x="10160" y="1524808"/>
                    <a:pt x="5080" y="1518458"/>
                    <a:pt x="7620" y="1509568"/>
                  </a:cubicBezTo>
                  <a:cubicBezTo>
                    <a:pt x="16510" y="1477831"/>
                    <a:pt x="12700" y="1449546"/>
                    <a:pt x="11430" y="1420130"/>
                  </a:cubicBezTo>
                  <a:cubicBezTo>
                    <a:pt x="10160" y="1360166"/>
                    <a:pt x="6350" y="1301334"/>
                    <a:pt x="7620" y="1241370"/>
                  </a:cubicBezTo>
                  <a:cubicBezTo>
                    <a:pt x="5080" y="1166698"/>
                    <a:pt x="0" y="242352"/>
                    <a:pt x="7620" y="166549"/>
                  </a:cubicBezTo>
                  <a:cubicBezTo>
                    <a:pt x="8890" y="151841"/>
                    <a:pt x="7620" y="136002"/>
                    <a:pt x="8890" y="121293"/>
                  </a:cubicBezTo>
                  <a:cubicBezTo>
                    <a:pt x="10160" y="97534"/>
                    <a:pt x="12700" y="71512"/>
                    <a:pt x="13970" y="44450"/>
                  </a:cubicBezTo>
                  <a:cubicBezTo>
                    <a:pt x="13970" y="41910"/>
                    <a:pt x="15240" y="39370"/>
                    <a:pt x="16510" y="38100"/>
                  </a:cubicBezTo>
                  <a:cubicBezTo>
                    <a:pt x="38100" y="35560"/>
                    <a:pt x="64152" y="30480"/>
                    <a:pt x="108310" y="29210"/>
                  </a:cubicBezTo>
                  <a:cubicBezTo>
                    <a:pt x="182827" y="25400"/>
                    <a:pt x="257343" y="22860"/>
                    <a:pt x="334619" y="20320"/>
                  </a:cubicBezTo>
                  <a:cubicBezTo>
                    <a:pt x="387056" y="17780"/>
                    <a:pt x="439494" y="16510"/>
                    <a:pt x="489171" y="13970"/>
                  </a:cubicBezTo>
                  <a:cubicBezTo>
                    <a:pt x="538849" y="11430"/>
                    <a:pt x="591286" y="8890"/>
                    <a:pt x="640964" y="8890"/>
                  </a:cubicBezTo>
                  <a:cubicBezTo>
                    <a:pt x="696161" y="7620"/>
                    <a:pt x="751358" y="10160"/>
                    <a:pt x="806556" y="8890"/>
                  </a:cubicBezTo>
                  <a:cubicBezTo>
                    <a:pt x="875552" y="8890"/>
                    <a:pt x="2125770" y="6350"/>
                    <a:pt x="2194767" y="5080"/>
                  </a:cubicBezTo>
                  <a:cubicBezTo>
                    <a:pt x="2261004" y="3810"/>
                    <a:pt x="2327240" y="2540"/>
                    <a:pt x="2396237" y="2540"/>
                  </a:cubicBezTo>
                  <a:cubicBezTo>
                    <a:pt x="2509391" y="1270"/>
                    <a:pt x="2619786" y="0"/>
                    <a:pt x="2732940" y="0"/>
                  </a:cubicBezTo>
                  <a:cubicBezTo>
                    <a:pt x="2779858" y="0"/>
                    <a:pt x="2829535" y="2540"/>
                    <a:pt x="2876453" y="2540"/>
                  </a:cubicBezTo>
                  <a:cubicBezTo>
                    <a:pt x="3006167" y="3810"/>
                    <a:pt x="3138640" y="5080"/>
                    <a:pt x="3268354" y="7620"/>
                  </a:cubicBezTo>
                  <a:cubicBezTo>
                    <a:pt x="3337350" y="8890"/>
                    <a:pt x="3406347" y="12700"/>
                    <a:pt x="3475343" y="16510"/>
                  </a:cubicBezTo>
                  <a:cubicBezTo>
                    <a:pt x="3491903" y="16510"/>
                    <a:pt x="3508462" y="16510"/>
                    <a:pt x="3522261" y="16510"/>
                  </a:cubicBezTo>
                  <a:cubicBezTo>
                    <a:pt x="3539784" y="17780"/>
                    <a:pt x="3548674" y="20320"/>
                    <a:pt x="3558834" y="21590"/>
                  </a:cubicBezTo>
                  <a:close/>
                  <a:moveTo>
                    <a:pt x="3568994" y="1522268"/>
                  </a:moveTo>
                  <a:cubicBezTo>
                    <a:pt x="3570264" y="1505758"/>
                    <a:pt x="3571534" y="1493058"/>
                    <a:pt x="3571534" y="1480358"/>
                  </a:cubicBezTo>
                  <a:cubicBezTo>
                    <a:pt x="3570264" y="1415604"/>
                    <a:pt x="3568994" y="1355641"/>
                    <a:pt x="3568994" y="1291151"/>
                  </a:cubicBezTo>
                  <a:cubicBezTo>
                    <a:pt x="3568994" y="1261735"/>
                    <a:pt x="3571534" y="1232319"/>
                    <a:pt x="3570264" y="1202903"/>
                  </a:cubicBezTo>
                  <a:cubicBezTo>
                    <a:pt x="3570264" y="1175749"/>
                    <a:pt x="3568994" y="1147465"/>
                    <a:pt x="3567725" y="1120311"/>
                  </a:cubicBezTo>
                  <a:cubicBezTo>
                    <a:pt x="3562644" y="1078450"/>
                    <a:pt x="3551214" y="211805"/>
                    <a:pt x="3551214" y="169943"/>
                  </a:cubicBezTo>
                  <a:cubicBezTo>
                    <a:pt x="3548675" y="134870"/>
                    <a:pt x="3546134" y="98666"/>
                    <a:pt x="3543594" y="63500"/>
                  </a:cubicBezTo>
                  <a:cubicBezTo>
                    <a:pt x="3542325" y="44450"/>
                    <a:pt x="3541055" y="43180"/>
                    <a:pt x="3513981" y="41910"/>
                  </a:cubicBezTo>
                  <a:cubicBezTo>
                    <a:pt x="3505702" y="41910"/>
                    <a:pt x="3500182" y="41910"/>
                    <a:pt x="3491903" y="40640"/>
                  </a:cubicBezTo>
                  <a:cubicBezTo>
                    <a:pt x="3422906" y="36830"/>
                    <a:pt x="3351149" y="31750"/>
                    <a:pt x="3282153" y="30480"/>
                  </a:cubicBezTo>
                  <a:cubicBezTo>
                    <a:pt x="3113801" y="26670"/>
                    <a:pt x="2942690" y="25400"/>
                    <a:pt x="2774338" y="22860"/>
                  </a:cubicBezTo>
                  <a:cubicBezTo>
                    <a:pt x="2749499" y="22860"/>
                    <a:pt x="2721901" y="22860"/>
                    <a:pt x="2697062" y="22860"/>
                  </a:cubicBezTo>
                  <a:cubicBezTo>
                    <a:pt x="2655664" y="22860"/>
                    <a:pt x="2614266" y="22860"/>
                    <a:pt x="2575628" y="22860"/>
                  </a:cubicBezTo>
                  <a:cubicBezTo>
                    <a:pt x="2487312" y="22860"/>
                    <a:pt x="2398997" y="22860"/>
                    <a:pt x="2313441" y="24130"/>
                  </a:cubicBezTo>
                  <a:cubicBezTo>
                    <a:pt x="2238925" y="25400"/>
                    <a:pt x="983187" y="29210"/>
                    <a:pt x="908671" y="29210"/>
                  </a:cubicBezTo>
                  <a:cubicBezTo>
                    <a:pt x="787237" y="29210"/>
                    <a:pt x="665803" y="26670"/>
                    <a:pt x="544369" y="33020"/>
                  </a:cubicBezTo>
                  <a:cubicBezTo>
                    <a:pt x="480892" y="36830"/>
                    <a:pt x="420175" y="36830"/>
                    <a:pt x="359458" y="38100"/>
                  </a:cubicBezTo>
                  <a:cubicBezTo>
                    <a:pt x="254583" y="41910"/>
                    <a:pt x="149708" y="45720"/>
                    <a:pt x="49530" y="50800"/>
                  </a:cubicBezTo>
                  <a:cubicBezTo>
                    <a:pt x="36830" y="50800"/>
                    <a:pt x="34290" y="53340"/>
                    <a:pt x="33020" y="68118"/>
                  </a:cubicBezTo>
                  <a:cubicBezTo>
                    <a:pt x="31750" y="88483"/>
                    <a:pt x="31750" y="108848"/>
                    <a:pt x="30480" y="129213"/>
                  </a:cubicBezTo>
                  <a:cubicBezTo>
                    <a:pt x="29210" y="163155"/>
                    <a:pt x="26670" y="195965"/>
                    <a:pt x="25400" y="229907"/>
                  </a:cubicBezTo>
                  <a:cubicBezTo>
                    <a:pt x="20320" y="266111"/>
                    <a:pt x="26670" y="1150859"/>
                    <a:pt x="29210" y="1187063"/>
                  </a:cubicBezTo>
                  <a:cubicBezTo>
                    <a:pt x="29210" y="1225531"/>
                    <a:pt x="29210" y="1265129"/>
                    <a:pt x="30480" y="1303596"/>
                  </a:cubicBezTo>
                  <a:cubicBezTo>
                    <a:pt x="30480" y="1331881"/>
                    <a:pt x="33020" y="1360166"/>
                    <a:pt x="33020" y="1388451"/>
                  </a:cubicBezTo>
                  <a:cubicBezTo>
                    <a:pt x="33020" y="1418998"/>
                    <a:pt x="33020" y="1449546"/>
                    <a:pt x="31750" y="1480358"/>
                  </a:cubicBezTo>
                  <a:cubicBezTo>
                    <a:pt x="31750" y="1484168"/>
                    <a:pt x="31750" y="1486708"/>
                    <a:pt x="31750" y="1490518"/>
                  </a:cubicBezTo>
                  <a:cubicBezTo>
                    <a:pt x="31750" y="1500678"/>
                    <a:pt x="35560" y="1504488"/>
                    <a:pt x="44450" y="1504488"/>
                  </a:cubicBezTo>
                  <a:cubicBezTo>
                    <a:pt x="69672" y="1504488"/>
                    <a:pt x="108310" y="1505758"/>
                    <a:pt x="144188" y="1505758"/>
                  </a:cubicBezTo>
                  <a:cubicBezTo>
                    <a:pt x="196626" y="1505758"/>
                    <a:pt x="251823" y="1503218"/>
                    <a:pt x="304261" y="1505758"/>
                  </a:cubicBezTo>
                  <a:cubicBezTo>
                    <a:pt x="389816" y="1509568"/>
                    <a:pt x="475372" y="1512108"/>
                    <a:pt x="560928" y="1510838"/>
                  </a:cubicBezTo>
                  <a:cubicBezTo>
                    <a:pt x="616125" y="1509568"/>
                    <a:pt x="668562" y="1512108"/>
                    <a:pt x="723760" y="1512108"/>
                  </a:cubicBezTo>
                  <a:cubicBezTo>
                    <a:pt x="803796" y="1512108"/>
                    <a:pt x="883832" y="1510838"/>
                    <a:pt x="963868" y="1512108"/>
                  </a:cubicBezTo>
                  <a:cubicBezTo>
                    <a:pt x="1082542" y="1513378"/>
                    <a:pt x="2385197" y="1503218"/>
                    <a:pt x="2506631" y="1505758"/>
                  </a:cubicBezTo>
                  <a:cubicBezTo>
                    <a:pt x="2559069" y="1507028"/>
                    <a:pt x="2611506" y="1508298"/>
                    <a:pt x="2661184" y="1508298"/>
                  </a:cubicBezTo>
                  <a:cubicBezTo>
                    <a:pt x="2752259" y="1510838"/>
                    <a:pt x="2840575" y="1507028"/>
                    <a:pt x="2931650" y="1510838"/>
                  </a:cubicBezTo>
                  <a:cubicBezTo>
                    <a:pt x="3006167" y="1513378"/>
                    <a:pt x="3080683" y="1513378"/>
                    <a:pt x="3155199" y="1515918"/>
                  </a:cubicBezTo>
                  <a:cubicBezTo>
                    <a:pt x="3265594" y="1519728"/>
                    <a:pt x="3375988" y="1522268"/>
                    <a:pt x="3486383" y="1523538"/>
                  </a:cubicBezTo>
                  <a:cubicBezTo>
                    <a:pt x="3527781" y="1523538"/>
                    <a:pt x="3548674" y="1522268"/>
                    <a:pt x="3568994" y="1522268"/>
                  </a:cubicBezTo>
                  <a:close/>
                </a:path>
              </a:pathLst>
            </a:custGeom>
            <a:solidFill>
              <a:srgbClr val="FFFFFF"/>
            </a:solidFill>
          </p:spPr>
        </p:sp>
      </p:gr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2894716" y="4011379"/>
            <a:ext cx="6241391" cy="6275621"/>
          </a:xfrm>
          <a:prstGeom prst="rect">
            <a:avLst/>
          </a:prstGeom>
        </p:spPr>
      </p:pic>
      <p:sp>
        <p:nvSpPr>
          <p:cNvPr id="16" name="TextBox 16"/>
          <p:cNvSpPr txBox="1"/>
          <p:nvPr/>
        </p:nvSpPr>
        <p:spPr>
          <a:xfrm>
            <a:off x="3955972" y="4683232"/>
            <a:ext cx="9988627" cy="859210"/>
          </a:xfrm>
          <a:prstGeom prst="rect">
            <a:avLst/>
          </a:prstGeom>
        </p:spPr>
        <p:txBody>
          <a:bodyPr wrap="square" lIns="0" tIns="0" rIns="0" bIns="0" rtlCol="0" anchor="t">
            <a:spAutoFit/>
          </a:bodyPr>
          <a:lstStyle/>
          <a:p>
            <a:pPr marL="0" lvl="0" indent="0" algn="ctr">
              <a:lnSpc>
                <a:spcPts val="6719"/>
              </a:lnSpc>
              <a:spcBef>
                <a:spcPct val="0"/>
              </a:spcBef>
            </a:pPr>
            <a:r>
              <a:rPr lang="en-US" sz="7200" b="1" dirty="0" smtClean="0">
                <a:solidFill>
                  <a:srgbClr val="004AAD"/>
                </a:solidFill>
                <a:latin typeface="Arial" panose="020B0604020202020204" pitchFamily="34" charset="0"/>
                <a:cs typeface="Arial" panose="020B0604020202020204" pitchFamily="34" charset="0"/>
              </a:rPr>
              <a:t>III. TỔNG KẾT</a:t>
            </a:r>
            <a:endParaRPr lang="en-US" sz="7200" b="1" u="none" dirty="0">
              <a:solidFill>
                <a:srgbClr val="004AAD"/>
              </a:solidFill>
              <a:latin typeface="Arial" panose="020B0604020202020204" pitchFamily="34" charset="0"/>
              <a:cs typeface="Arial" panose="020B0604020202020204" pitchFamily="34" charset="0"/>
            </a:endParaRPr>
          </a:p>
        </p:txBody>
      </p:sp>
      <p:pic>
        <p:nvPicPr>
          <p:cNvPr id="20" name="Picture 2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b="3772"/>
          <a:stretch>
            <a:fillRect/>
          </a:stretch>
        </p:blipFill>
        <p:spPr>
          <a:xfrm>
            <a:off x="7709518" y="1424727"/>
            <a:ext cx="1970727" cy="1637996"/>
          </a:xfrm>
          <a:prstGeom prst="rect">
            <a:avLst/>
          </a:prstGeom>
        </p:spPr>
      </p:pic>
      <p:pic>
        <p:nvPicPr>
          <p:cNvPr id="21" name="Picture 1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700206">
            <a:off x="140173" y="6337051"/>
            <a:ext cx="3005685" cy="2633731"/>
          </a:xfrm>
          <a:prstGeom prst="rect">
            <a:avLst/>
          </a:prstGeom>
        </p:spPr>
      </p:pic>
    </p:spTree>
    <p:extLst>
      <p:ext uri="{BB962C8B-B14F-4D97-AF65-F5344CB8AC3E}">
        <p14:creationId xmlns:p14="http://schemas.microsoft.com/office/powerpoint/2010/main" val="25196133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14031"/>
          <a:stretch>
            <a:fillRect/>
          </a:stretch>
        </p:blipFill>
        <p:spPr>
          <a:xfrm>
            <a:off x="6647798" y="385674"/>
            <a:ext cx="5343960" cy="9906444"/>
          </a:xfrm>
          <a:prstGeom prst="rect">
            <a:avLst/>
          </a:prstGeom>
        </p:spPr>
      </p:pic>
      <p:grpSp>
        <p:nvGrpSpPr>
          <p:cNvPr id="4" name="Group 4"/>
          <p:cNvGrpSpPr/>
          <p:nvPr/>
        </p:nvGrpSpPr>
        <p:grpSpPr>
          <a:xfrm>
            <a:off x="1676400" y="1196390"/>
            <a:ext cx="15011400" cy="6537910"/>
            <a:chOff x="0" y="0"/>
            <a:chExt cx="4175760" cy="2129981"/>
          </a:xfrm>
        </p:grpSpPr>
        <p:sp>
          <p:nvSpPr>
            <p:cNvPr id="5" name="Freeform 5"/>
            <p:cNvSpPr/>
            <p:nvPr/>
          </p:nvSpPr>
          <p:spPr>
            <a:xfrm>
              <a:off x="0" y="0"/>
              <a:ext cx="4175760" cy="2129981"/>
            </a:xfrm>
            <a:custGeom>
              <a:avLst/>
              <a:gdLst/>
              <a:ahLst/>
              <a:cxnLst/>
              <a:rect l="l" t="t" r="r" b="b"/>
              <a:pathLst>
                <a:path w="4175760" h="2129981">
                  <a:moveTo>
                    <a:pt x="4051300" y="2129981"/>
                  </a:moveTo>
                  <a:lnTo>
                    <a:pt x="124460" y="2129981"/>
                  </a:lnTo>
                  <a:cubicBezTo>
                    <a:pt x="55880" y="2129981"/>
                    <a:pt x="0" y="2074101"/>
                    <a:pt x="0" y="2005521"/>
                  </a:cubicBezTo>
                  <a:lnTo>
                    <a:pt x="0" y="124460"/>
                  </a:lnTo>
                  <a:cubicBezTo>
                    <a:pt x="0" y="55880"/>
                    <a:pt x="55880" y="0"/>
                    <a:pt x="124460" y="0"/>
                  </a:cubicBezTo>
                  <a:lnTo>
                    <a:pt x="4051300" y="0"/>
                  </a:lnTo>
                  <a:cubicBezTo>
                    <a:pt x="4119880" y="0"/>
                    <a:pt x="4175760" y="55880"/>
                    <a:pt x="4175760" y="124460"/>
                  </a:cubicBezTo>
                  <a:lnTo>
                    <a:pt x="4175760" y="2005521"/>
                  </a:lnTo>
                  <a:cubicBezTo>
                    <a:pt x="4175760" y="2074101"/>
                    <a:pt x="4119880" y="2129981"/>
                    <a:pt x="4051300" y="2129981"/>
                  </a:cubicBezTo>
                  <a:close/>
                </a:path>
              </a:pathLst>
            </a:custGeom>
            <a:solidFill>
              <a:srgbClr val="FFFFFF"/>
            </a:solidFill>
          </p:spPr>
        </p:sp>
      </p:grpSp>
      <p:sp>
        <p:nvSpPr>
          <p:cNvPr id="10" name="TextBox 10"/>
          <p:cNvSpPr txBox="1"/>
          <p:nvPr/>
        </p:nvSpPr>
        <p:spPr>
          <a:xfrm>
            <a:off x="7062497" y="2095500"/>
            <a:ext cx="4163005" cy="777777"/>
          </a:xfrm>
          <a:prstGeom prst="rect">
            <a:avLst/>
          </a:prstGeom>
        </p:spPr>
        <p:txBody>
          <a:bodyPr lIns="0" tIns="0" rIns="0" bIns="0" rtlCol="0" anchor="t">
            <a:spAutoFit/>
          </a:bodyPr>
          <a:lstStyle/>
          <a:p>
            <a:pPr marL="0" lvl="0" indent="0" algn="ctr">
              <a:lnSpc>
                <a:spcPts val="5880"/>
              </a:lnSpc>
              <a:spcBef>
                <a:spcPct val="0"/>
              </a:spcBef>
            </a:pPr>
            <a:r>
              <a:rPr lang="vi-VN" sz="6400" b="1" dirty="0" smtClean="0">
                <a:solidFill>
                  <a:srgbClr val="004AAD"/>
                </a:solidFill>
              </a:rPr>
              <a:t>NỘI DUNG</a:t>
            </a:r>
            <a:endParaRPr lang="en-US" sz="6400" b="1" u="none" dirty="0">
              <a:solidFill>
                <a:srgbClr val="004AAD"/>
              </a:solidFill>
            </a:endParaRPr>
          </a:p>
        </p:txBody>
      </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615174">
            <a:off x="508087" y="6505395"/>
            <a:ext cx="2887338" cy="2530030"/>
          </a:xfrm>
          <a:prstGeom prst="rect">
            <a:avLst/>
          </a:prstGeom>
        </p:spPr>
      </p:pic>
      <p:sp>
        <p:nvSpPr>
          <p:cNvPr id="13" name="Rectangle 12"/>
          <p:cNvSpPr/>
          <p:nvPr/>
        </p:nvSpPr>
        <p:spPr>
          <a:xfrm>
            <a:off x="2880878" y="2952374"/>
            <a:ext cx="12877800" cy="3096745"/>
          </a:xfrm>
          <a:prstGeom prst="rect">
            <a:avLst/>
          </a:prstGeom>
        </p:spPr>
        <p:txBody>
          <a:bodyPr wrap="square">
            <a:spAutoFit/>
          </a:bodyPr>
          <a:lstStyle/>
          <a:p>
            <a:pPr algn="just">
              <a:lnSpc>
                <a:spcPct val="150000"/>
              </a:lnSpc>
            </a:pPr>
            <a:r>
              <a:rPr lang="vi-VN" sz="4500" dirty="0" smtClean="0">
                <a:solidFill>
                  <a:srgbClr val="000000"/>
                </a:solidFill>
              </a:rPr>
              <a:t>Khai thác hình tượng </a:t>
            </a:r>
            <a:r>
              <a:rPr lang="vi-VN" sz="4500" dirty="0">
                <a:solidFill>
                  <a:srgbClr val="000000"/>
                </a:solidFill>
              </a:rPr>
              <a:t>con cò trong những lời hát ru, bài thơ </a:t>
            </a:r>
            <a:r>
              <a:rPr lang="vi-VN" sz="4500" dirty="0" smtClean="0">
                <a:solidFill>
                  <a:srgbClr val="000000"/>
                </a:solidFill>
              </a:rPr>
              <a:t>ngợi ca </a:t>
            </a:r>
            <a:r>
              <a:rPr lang="vi-VN" sz="4500" dirty="0">
                <a:solidFill>
                  <a:srgbClr val="000000"/>
                </a:solidFill>
              </a:rPr>
              <a:t>tình mẫu tử và ý nghĩa của lời ru </a:t>
            </a:r>
            <a:r>
              <a:rPr lang="vi-VN" sz="4500" dirty="0" smtClean="0">
                <a:solidFill>
                  <a:srgbClr val="000000"/>
                </a:solidFill>
              </a:rPr>
              <a:t>đối với cuộc sống </a:t>
            </a:r>
            <a:r>
              <a:rPr lang="vi-VN" sz="4500" dirty="0">
                <a:solidFill>
                  <a:srgbClr val="000000"/>
                </a:solidFill>
              </a:rPr>
              <a:t>mỗi con người.</a:t>
            </a:r>
            <a:endParaRPr lang="en-US" sz="45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14031"/>
          <a:stretch>
            <a:fillRect/>
          </a:stretch>
        </p:blipFill>
        <p:spPr>
          <a:xfrm>
            <a:off x="6647798" y="385674"/>
            <a:ext cx="5343960" cy="9906444"/>
          </a:xfrm>
          <a:prstGeom prst="rect">
            <a:avLst/>
          </a:prstGeom>
        </p:spPr>
      </p:pic>
      <p:grpSp>
        <p:nvGrpSpPr>
          <p:cNvPr id="4" name="Group 4"/>
          <p:cNvGrpSpPr/>
          <p:nvPr/>
        </p:nvGrpSpPr>
        <p:grpSpPr>
          <a:xfrm>
            <a:off x="1676400" y="1196390"/>
            <a:ext cx="15011400" cy="6537910"/>
            <a:chOff x="0" y="0"/>
            <a:chExt cx="4175760" cy="2129981"/>
          </a:xfrm>
        </p:grpSpPr>
        <p:sp>
          <p:nvSpPr>
            <p:cNvPr id="5" name="Freeform 5"/>
            <p:cNvSpPr/>
            <p:nvPr/>
          </p:nvSpPr>
          <p:spPr>
            <a:xfrm>
              <a:off x="0" y="0"/>
              <a:ext cx="4175760" cy="2129981"/>
            </a:xfrm>
            <a:custGeom>
              <a:avLst/>
              <a:gdLst/>
              <a:ahLst/>
              <a:cxnLst/>
              <a:rect l="l" t="t" r="r" b="b"/>
              <a:pathLst>
                <a:path w="4175760" h="2129981">
                  <a:moveTo>
                    <a:pt x="4051300" y="2129981"/>
                  </a:moveTo>
                  <a:lnTo>
                    <a:pt x="124460" y="2129981"/>
                  </a:lnTo>
                  <a:cubicBezTo>
                    <a:pt x="55880" y="2129981"/>
                    <a:pt x="0" y="2074101"/>
                    <a:pt x="0" y="2005521"/>
                  </a:cubicBezTo>
                  <a:lnTo>
                    <a:pt x="0" y="124460"/>
                  </a:lnTo>
                  <a:cubicBezTo>
                    <a:pt x="0" y="55880"/>
                    <a:pt x="55880" y="0"/>
                    <a:pt x="124460" y="0"/>
                  </a:cubicBezTo>
                  <a:lnTo>
                    <a:pt x="4051300" y="0"/>
                  </a:lnTo>
                  <a:cubicBezTo>
                    <a:pt x="4119880" y="0"/>
                    <a:pt x="4175760" y="55880"/>
                    <a:pt x="4175760" y="124460"/>
                  </a:cubicBezTo>
                  <a:lnTo>
                    <a:pt x="4175760" y="2005521"/>
                  </a:lnTo>
                  <a:cubicBezTo>
                    <a:pt x="4175760" y="2074101"/>
                    <a:pt x="4119880" y="2129981"/>
                    <a:pt x="4051300" y="2129981"/>
                  </a:cubicBezTo>
                  <a:close/>
                </a:path>
              </a:pathLst>
            </a:custGeom>
            <a:solidFill>
              <a:srgbClr val="FFFFFF"/>
            </a:solidFill>
          </p:spPr>
        </p:sp>
      </p:grpSp>
      <p:sp>
        <p:nvSpPr>
          <p:cNvPr id="10" name="TextBox 10"/>
          <p:cNvSpPr txBox="1"/>
          <p:nvPr/>
        </p:nvSpPr>
        <p:spPr>
          <a:xfrm>
            <a:off x="6488326" y="2095500"/>
            <a:ext cx="5662903" cy="756617"/>
          </a:xfrm>
          <a:prstGeom prst="rect">
            <a:avLst/>
          </a:prstGeom>
        </p:spPr>
        <p:txBody>
          <a:bodyPr wrap="square" lIns="0" tIns="0" rIns="0" bIns="0" rtlCol="0" anchor="t">
            <a:spAutoFit/>
          </a:bodyPr>
          <a:lstStyle/>
          <a:p>
            <a:pPr marL="0" lvl="0" indent="0" algn="ctr">
              <a:lnSpc>
                <a:spcPts val="5880"/>
              </a:lnSpc>
              <a:spcBef>
                <a:spcPct val="0"/>
              </a:spcBef>
            </a:pPr>
            <a:r>
              <a:rPr lang="vi-VN" sz="6400" b="1" dirty="0" smtClean="0">
                <a:solidFill>
                  <a:srgbClr val="004AAD"/>
                </a:solidFill>
              </a:rPr>
              <a:t>NGHỆ THUẬT</a:t>
            </a:r>
            <a:endParaRPr lang="en-US" sz="6400" b="1" u="none" dirty="0">
              <a:solidFill>
                <a:srgbClr val="004AAD"/>
              </a:solidFill>
            </a:endParaRPr>
          </a:p>
        </p:txBody>
      </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615174">
            <a:off x="508087" y="6505395"/>
            <a:ext cx="2887338" cy="2530030"/>
          </a:xfrm>
          <a:prstGeom prst="rect">
            <a:avLst/>
          </a:prstGeom>
        </p:spPr>
      </p:pic>
      <p:sp>
        <p:nvSpPr>
          <p:cNvPr id="6" name="Rectangle 5"/>
          <p:cNvSpPr/>
          <p:nvPr/>
        </p:nvSpPr>
        <p:spPr>
          <a:xfrm>
            <a:off x="2766577" y="3091742"/>
            <a:ext cx="13106400" cy="3096745"/>
          </a:xfrm>
          <a:prstGeom prst="rect">
            <a:avLst/>
          </a:prstGeom>
        </p:spPr>
        <p:txBody>
          <a:bodyPr wrap="square">
            <a:spAutoFit/>
          </a:bodyPr>
          <a:lstStyle/>
          <a:p>
            <a:pPr algn="just">
              <a:lnSpc>
                <a:spcPct val="150000"/>
              </a:lnSpc>
            </a:pPr>
            <a:r>
              <a:rPr lang="vi-VN" sz="4500" dirty="0">
                <a:solidFill>
                  <a:srgbClr val="000000"/>
                </a:solidFill>
              </a:rPr>
              <a:t>Thể thơ tự do, bài thơ gợi âm hưởng lời hát ru, giọng thơ gợi sự suy ngẫm, triết lí. Vận dụng sáng tạo hình ảnh con cò trong ca dao.</a:t>
            </a:r>
            <a:endParaRPr lang="en-US" sz="4500" dirty="0"/>
          </a:p>
        </p:txBody>
      </p:sp>
    </p:spTree>
    <p:extLst>
      <p:ext uri="{BB962C8B-B14F-4D97-AF65-F5344CB8AC3E}">
        <p14:creationId xmlns:p14="http://schemas.microsoft.com/office/powerpoint/2010/main" val="839929046"/>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56373" y="-1283970"/>
            <a:ext cx="5111090" cy="511109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b="15319"/>
          <a:stretch>
            <a:fillRect/>
          </a:stretch>
        </p:blipFill>
        <p:spPr>
          <a:xfrm>
            <a:off x="1580792" y="723900"/>
            <a:ext cx="15430500" cy="9331171"/>
          </a:xfrm>
          <a:prstGeom prst="rect">
            <a:avLst/>
          </a:prstGeom>
        </p:spPr>
      </p:pic>
      <p:sp>
        <p:nvSpPr>
          <p:cNvPr id="8" name="TextBox 8"/>
          <p:cNvSpPr txBox="1"/>
          <p:nvPr/>
        </p:nvSpPr>
        <p:spPr>
          <a:xfrm>
            <a:off x="6172200" y="2343292"/>
            <a:ext cx="6635946" cy="1075936"/>
          </a:xfrm>
          <a:prstGeom prst="rect">
            <a:avLst/>
          </a:prstGeom>
        </p:spPr>
        <p:txBody>
          <a:bodyPr lIns="0" tIns="0" rIns="0" bIns="0" rtlCol="0" anchor="t">
            <a:spAutoFit/>
          </a:bodyPr>
          <a:lstStyle/>
          <a:p>
            <a:pPr marL="0" lvl="0" indent="0" algn="ctr">
              <a:lnSpc>
                <a:spcPts val="9000"/>
              </a:lnSpc>
              <a:spcBef>
                <a:spcPct val="0"/>
              </a:spcBef>
            </a:pPr>
            <a:r>
              <a:rPr lang="vi-VN" sz="6400" b="1" dirty="0" smtClean="0">
                <a:solidFill>
                  <a:srgbClr val="FF66C4"/>
                </a:solidFill>
              </a:rPr>
              <a:t>LUYỆN TẬP</a:t>
            </a:r>
            <a:endParaRPr lang="en-US" sz="6400" b="1" u="none" dirty="0">
              <a:solidFill>
                <a:srgbClr val="FF66C4"/>
              </a:solidFill>
            </a:endParaRPr>
          </a:p>
        </p:txBody>
      </p:sp>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7186274">
            <a:off x="15492126" y="6919542"/>
            <a:ext cx="1516006" cy="5139003"/>
          </a:xfrm>
          <a:prstGeom prst="rect">
            <a:avLst/>
          </a:prstGeom>
        </p:spPr>
      </p:pic>
      <p:pic>
        <p:nvPicPr>
          <p:cNvPr id="15" name="Picture 1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700206">
            <a:off x="77950" y="7941434"/>
            <a:ext cx="3005685" cy="2633731"/>
          </a:xfrm>
          <a:prstGeom prst="rect">
            <a:avLst/>
          </a:prstGeom>
        </p:spPr>
      </p:pic>
      <p:pic>
        <p:nvPicPr>
          <p:cNvPr id="16" name="Picture 16"/>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3091429">
            <a:off x="7941702" y="8757871"/>
            <a:ext cx="2175637" cy="3290188"/>
          </a:xfrm>
          <a:prstGeom prst="rect">
            <a:avLst/>
          </a:prstGeom>
        </p:spPr>
      </p:pic>
      <p:sp>
        <p:nvSpPr>
          <p:cNvPr id="17" name="Rectangle 16"/>
          <p:cNvSpPr/>
          <p:nvPr/>
        </p:nvSpPr>
        <p:spPr>
          <a:xfrm>
            <a:off x="2247363" y="3609669"/>
            <a:ext cx="14097358" cy="4524315"/>
          </a:xfrm>
          <a:prstGeom prst="rect">
            <a:avLst/>
          </a:prstGeom>
        </p:spPr>
        <p:txBody>
          <a:bodyPr wrap="square">
            <a:spAutoFit/>
          </a:bodyPr>
          <a:lstStyle/>
          <a:p>
            <a:pPr algn="just">
              <a:lnSpc>
                <a:spcPct val="150000"/>
              </a:lnSpc>
            </a:pPr>
            <a:r>
              <a:rPr lang="vi-VN" altLang="en-US" sz="3800" dirty="0" smtClean="0">
                <a:latin typeface="Arial" panose="020B0604020202020204" pitchFamily="34" charset="0"/>
                <a:cs typeface="Arial" panose="020B0604020202020204" pitchFamily="34" charset="0"/>
              </a:rPr>
              <a:t>	</a:t>
            </a:r>
            <a:r>
              <a:rPr lang="en-US" altLang="en-US" sz="4800" dirty="0" smtClean="0">
                <a:latin typeface="Arial" panose="020B0604020202020204" pitchFamily="34" charset="0"/>
                <a:cs typeface="Arial" panose="020B0604020202020204" pitchFamily="34" charset="0"/>
              </a:rPr>
              <a:t>Hai </a:t>
            </a:r>
            <a:r>
              <a:rPr lang="en-US" altLang="en-US" sz="4800" dirty="0">
                <a:latin typeface="Arial" panose="020B0604020202020204" pitchFamily="34" charset="0"/>
                <a:cs typeface="Arial" panose="020B0604020202020204" pitchFamily="34" charset="0"/>
              </a:rPr>
              <a:t>bài </a:t>
            </a:r>
            <a:r>
              <a:rPr lang="en-US" altLang="en-US" sz="4800" dirty="0" err="1">
                <a:latin typeface="Arial" panose="020B0604020202020204" pitchFamily="34" charset="0"/>
                <a:cs typeface="Arial" panose="020B0604020202020204" pitchFamily="34" charset="0"/>
              </a:rPr>
              <a:t>thơ</a:t>
            </a:r>
            <a:r>
              <a:rPr lang="en-US" altLang="en-US" sz="4800" dirty="0">
                <a:latin typeface="Arial" panose="020B0604020202020204" pitchFamily="34" charset="0"/>
                <a:cs typeface="Arial" panose="020B0604020202020204" pitchFamily="34" charset="0"/>
              </a:rPr>
              <a:t> </a:t>
            </a:r>
            <a:r>
              <a:rPr lang="en-US" altLang="en-US" sz="4800" dirty="0" err="1">
                <a:latin typeface="Arial" panose="020B0604020202020204" pitchFamily="34" charset="0"/>
                <a:cs typeface="Arial" panose="020B0604020202020204" pitchFamily="34" charset="0"/>
              </a:rPr>
              <a:t>hát</a:t>
            </a:r>
            <a:r>
              <a:rPr lang="en-US" altLang="en-US" sz="4800" dirty="0">
                <a:latin typeface="Arial" panose="020B0604020202020204" pitchFamily="34" charset="0"/>
                <a:cs typeface="Arial" panose="020B0604020202020204" pitchFamily="34" charset="0"/>
              </a:rPr>
              <a:t> </a:t>
            </a:r>
            <a:r>
              <a:rPr lang="en-US" altLang="en-US" sz="4800" dirty="0" err="1">
                <a:latin typeface="Arial" panose="020B0604020202020204" pitchFamily="34" charset="0"/>
                <a:cs typeface="Arial" panose="020B0604020202020204" pitchFamily="34" charset="0"/>
              </a:rPr>
              <a:t>ru</a:t>
            </a:r>
            <a:r>
              <a:rPr lang="en-US" altLang="en-US" sz="4800" dirty="0">
                <a:latin typeface="Arial" panose="020B0604020202020204" pitchFamily="34" charset="0"/>
                <a:cs typeface="Arial" panose="020B0604020202020204" pitchFamily="34" charset="0"/>
              </a:rPr>
              <a:t> </a:t>
            </a:r>
            <a:r>
              <a:rPr lang="en-US" altLang="en-US" sz="4800" dirty="0" err="1">
                <a:latin typeface="Arial" panose="020B0604020202020204" pitchFamily="34" charset="0"/>
                <a:cs typeface="Arial" panose="020B0604020202020204" pitchFamily="34" charset="0"/>
              </a:rPr>
              <a:t>mang</a:t>
            </a:r>
            <a:r>
              <a:rPr lang="en-US" altLang="en-US" sz="4800" dirty="0">
                <a:latin typeface="Arial" panose="020B0604020202020204" pitchFamily="34" charset="0"/>
                <a:cs typeface="Arial" panose="020B0604020202020204" pitchFamily="34" charset="0"/>
              </a:rPr>
              <a:t> </a:t>
            </a:r>
            <a:r>
              <a:rPr lang="en-US" altLang="en-US" sz="4800" dirty="0" err="1">
                <a:latin typeface="Arial" panose="020B0604020202020204" pitchFamily="34" charset="0"/>
                <a:cs typeface="Arial" panose="020B0604020202020204" pitchFamily="34" charset="0"/>
              </a:rPr>
              <a:t>hai</a:t>
            </a:r>
            <a:r>
              <a:rPr lang="en-US" altLang="en-US" sz="4800" dirty="0">
                <a:latin typeface="Arial" panose="020B0604020202020204" pitchFamily="34" charset="0"/>
                <a:cs typeface="Arial" panose="020B0604020202020204" pitchFamily="34" charset="0"/>
              </a:rPr>
              <a:t> </a:t>
            </a:r>
            <a:r>
              <a:rPr lang="en-US" altLang="en-US" sz="4800" dirty="0" err="1">
                <a:latin typeface="Arial" panose="020B0604020202020204" pitchFamily="34" charset="0"/>
                <a:cs typeface="Arial" panose="020B0604020202020204" pitchFamily="34" charset="0"/>
              </a:rPr>
              <a:t>tên</a:t>
            </a:r>
            <a:r>
              <a:rPr lang="en-US" altLang="en-US" sz="4800" dirty="0">
                <a:latin typeface="Arial" panose="020B0604020202020204" pitchFamily="34" charset="0"/>
                <a:cs typeface="Arial" panose="020B0604020202020204" pitchFamily="34" charset="0"/>
              </a:rPr>
              <a:t> khác nhau </a:t>
            </a:r>
            <a:r>
              <a:rPr lang="en-US" altLang="en-US" sz="4800" b="1" i="1" dirty="0" smtClean="0">
                <a:latin typeface="Arial" panose="020B0604020202020204" pitchFamily="34" charset="0"/>
                <a:cs typeface="Arial" panose="020B0604020202020204" pitchFamily="34" charset="0"/>
              </a:rPr>
              <a:t>“</a:t>
            </a:r>
            <a:r>
              <a:rPr lang="en-US" altLang="en-US" sz="4800" b="1" i="1" dirty="0">
                <a:latin typeface="Arial" panose="020B0604020202020204" pitchFamily="34" charset="0"/>
                <a:cs typeface="Arial" panose="020B0604020202020204" pitchFamily="34" charset="0"/>
              </a:rPr>
              <a:t>Con </a:t>
            </a:r>
            <a:r>
              <a:rPr lang="en-US" altLang="en-US" sz="4800" b="1" i="1" dirty="0" err="1">
                <a:latin typeface="Arial" panose="020B0604020202020204" pitchFamily="34" charset="0"/>
                <a:cs typeface="Arial" panose="020B0604020202020204" pitchFamily="34" charset="0"/>
              </a:rPr>
              <a:t>cò</a:t>
            </a:r>
            <a:r>
              <a:rPr lang="en-US" altLang="en-US" sz="4800" b="1" i="1" dirty="0">
                <a:latin typeface="Arial" panose="020B0604020202020204" pitchFamily="34" charset="0"/>
                <a:cs typeface="Arial" panose="020B0604020202020204" pitchFamily="34" charset="0"/>
              </a:rPr>
              <a:t>” </a:t>
            </a:r>
            <a:r>
              <a:rPr lang="en-US" altLang="en-US" sz="4800" dirty="0" err="1">
                <a:latin typeface="Arial" panose="020B0604020202020204" pitchFamily="34" charset="0"/>
                <a:cs typeface="Arial" panose="020B0604020202020204" pitchFamily="34" charset="0"/>
              </a:rPr>
              <a:t>và</a:t>
            </a:r>
            <a:r>
              <a:rPr lang="en-US" altLang="en-US" sz="4800" dirty="0">
                <a:latin typeface="Arial" panose="020B0604020202020204" pitchFamily="34" charset="0"/>
                <a:cs typeface="Arial" panose="020B0604020202020204" pitchFamily="34" charset="0"/>
              </a:rPr>
              <a:t> </a:t>
            </a:r>
            <a:r>
              <a:rPr lang="en-US" altLang="en-US" sz="4800" b="1" i="1" dirty="0" smtClean="0">
                <a:latin typeface="Arial" panose="020B0604020202020204" pitchFamily="34" charset="0"/>
                <a:cs typeface="Arial" panose="020B0604020202020204" pitchFamily="34" charset="0"/>
              </a:rPr>
              <a:t>“</a:t>
            </a:r>
            <a:r>
              <a:rPr lang="vi-VN" altLang="en-US" sz="4800" b="1" i="1" dirty="0" err="1">
                <a:latin typeface="Arial" panose="020B0604020202020204" pitchFamily="34" charset="0"/>
                <a:cs typeface="Arial" panose="020B0604020202020204" pitchFamily="34" charset="0"/>
              </a:rPr>
              <a:t>K</a:t>
            </a:r>
            <a:r>
              <a:rPr lang="en-US" altLang="en-US" sz="4800" b="1" i="1" dirty="0" err="1" smtClean="0">
                <a:latin typeface="Arial" panose="020B0604020202020204" pitchFamily="34" charset="0"/>
                <a:cs typeface="Arial" panose="020B0604020202020204" pitchFamily="34" charset="0"/>
              </a:rPr>
              <a:t>húc</a:t>
            </a:r>
            <a:r>
              <a:rPr lang="en-US" altLang="en-US" sz="4800" b="1" i="1" dirty="0" smtClean="0">
                <a:latin typeface="Arial" panose="020B0604020202020204" pitchFamily="34" charset="0"/>
                <a:cs typeface="Arial" panose="020B0604020202020204" pitchFamily="34" charset="0"/>
              </a:rPr>
              <a:t> </a:t>
            </a:r>
            <a:r>
              <a:rPr lang="en-US" altLang="en-US" sz="4800" b="1" i="1" dirty="0" err="1">
                <a:latin typeface="Arial" panose="020B0604020202020204" pitchFamily="34" charset="0"/>
                <a:cs typeface="Arial" panose="020B0604020202020204" pitchFamily="34" charset="0"/>
              </a:rPr>
              <a:t>hát</a:t>
            </a:r>
            <a:r>
              <a:rPr lang="en-US" altLang="en-US" sz="4800" b="1" i="1" dirty="0">
                <a:latin typeface="Arial" panose="020B0604020202020204" pitchFamily="34" charset="0"/>
                <a:cs typeface="Arial" panose="020B0604020202020204" pitchFamily="34" charset="0"/>
              </a:rPr>
              <a:t> </a:t>
            </a:r>
            <a:r>
              <a:rPr lang="en-US" altLang="en-US" sz="4800" b="1" i="1" dirty="0" err="1">
                <a:latin typeface="Arial" panose="020B0604020202020204" pitchFamily="34" charset="0"/>
                <a:cs typeface="Arial" panose="020B0604020202020204" pitchFamily="34" charset="0"/>
              </a:rPr>
              <a:t>ru</a:t>
            </a:r>
            <a:r>
              <a:rPr lang="en-US" altLang="en-US" sz="4800" b="1" i="1" dirty="0">
                <a:latin typeface="Arial" panose="020B0604020202020204" pitchFamily="34" charset="0"/>
                <a:cs typeface="Arial" panose="020B0604020202020204" pitchFamily="34" charset="0"/>
              </a:rPr>
              <a:t> </a:t>
            </a:r>
            <a:r>
              <a:rPr lang="en-US" altLang="en-US" sz="4800" b="1" i="1" dirty="0" err="1">
                <a:latin typeface="Arial" panose="020B0604020202020204" pitchFamily="34" charset="0"/>
                <a:cs typeface="Arial" panose="020B0604020202020204" pitchFamily="34" charset="0"/>
              </a:rPr>
              <a:t>những</a:t>
            </a:r>
            <a:r>
              <a:rPr lang="en-US" altLang="en-US" sz="4800" b="1" i="1" dirty="0">
                <a:latin typeface="Arial" panose="020B0604020202020204" pitchFamily="34" charset="0"/>
                <a:cs typeface="Arial" panose="020B0604020202020204" pitchFamily="34" charset="0"/>
              </a:rPr>
              <a:t> </a:t>
            </a:r>
            <a:r>
              <a:rPr lang="en-US" altLang="en-US" sz="4800" b="1" i="1" dirty="0" err="1">
                <a:latin typeface="Arial" panose="020B0604020202020204" pitchFamily="34" charset="0"/>
                <a:cs typeface="Arial" panose="020B0604020202020204" pitchFamily="34" charset="0"/>
              </a:rPr>
              <a:t>em</a:t>
            </a:r>
            <a:r>
              <a:rPr lang="en-US" altLang="en-US" sz="4800" b="1" i="1" dirty="0">
                <a:latin typeface="Arial" panose="020B0604020202020204" pitchFamily="34" charset="0"/>
                <a:cs typeface="Arial" panose="020B0604020202020204" pitchFamily="34" charset="0"/>
              </a:rPr>
              <a:t> bé lớn trên </a:t>
            </a:r>
            <a:r>
              <a:rPr lang="en-US" altLang="en-US" sz="4800" b="1" i="1" dirty="0" err="1">
                <a:latin typeface="Arial" panose="020B0604020202020204" pitchFamily="34" charset="0"/>
                <a:cs typeface="Arial" panose="020B0604020202020204" pitchFamily="34" charset="0"/>
              </a:rPr>
              <a:t>lưng</a:t>
            </a:r>
            <a:r>
              <a:rPr lang="en-US" altLang="en-US" sz="4800" b="1" i="1" dirty="0">
                <a:latin typeface="Arial" panose="020B0604020202020204" pitchFamily="34" charset="0"/>
                <a:cs typeface="Arial" panose="020B0604020202020204" pitchFamily="34" charset="0"/>
              </a:rPr>
              <a:t> mẹ</a:t>
            </a:r>
            <a:r>
              <a:rPr lang="en-US" altLang="en-US" sz="4800" b="1" i="1" dirty="0" smtClean="0">
                <a:latin typeface="Arial" panose="020B0604020202020204" pitchFamily="34" charset="0"/>
                <a:cs typeface="Arial" panose="020B0604020202020204" pitchFamily="34" charset="0"/>
              </a:rPr>
              <a:t>” </a:t>
            </a:r>
            <a:r>
              <a:rPr lang="en-US" altLang="en-US" sz="4800" dirty="0">
                <a:latin typeface="Arial" panose="020B0604020202020204" pitchFamily="34" charset="0"/>
                <a:cs typeface="Arial" panose="020B0604020202020204" pitchFamily="34" charset="0"/>
              </a:rPr>
              <a:t>của </a:t>
            </a:r>
            <a:r>
              <a:rPr lang="en-US" altLang="en-US" sz="4800" dirty="0" err="1">
                <a:latin typeface="Arial" panose="020B0604020202020204" pitchFamily="34" charset="0"/>
                <a:cs typeface="Arial" panose="020B0604020202020204" pitchFamily="34" charset="0"/>
              </a:rPr>
              <a:t>hai</a:t>
            </a:r>
            <a:r>
              <a:rPr lang="en-US" altLang="en-US" sz="4800" dirty="0">
                <a:latin typeface="Arial" panose="020B0604020202020204" pitchFamily="34" charset="0"/>
                <a:cs typeface="Arial" panose="020B0604020202020204" pitchFamily="34" charset="0"/>
              </a:rPr>
              <a:t> </a:t>
            </a:r>
            <a:r>
              <a:rPr lang="en-US" altLang="en-US" sz="4800" dirty="0" err="1">
                <a:latin typeface="Arial" panose="020B0604020202020204" pitchFamily="34" charset="0"/>
                <a:cs typeface="Arial" panose="020B0604020202020204" pitchFamily="34" charset="0"/>
              </a:rPr>
              <a:t>tác</a:t>
            </a:r>
            <a:r>
              <a:rPr lang="en-US" altLang="en-US" sz="4800" dirty="0">
                <a:latin typeface="Arial" panose="020B0604020202020204" pitchFamily="34" charset="0"/>
                <a:cs typeface="Arial" panose="020B0604020202020204" pitchFamily="34" charset="0"/>
              </a:rPr>
              <a:t> </a:t>
            </a:r>
            <a:r>
              <a:rPr lang="en-US" altLang="en-US" sz="4800" dirty="0" err="1">
                <a:latin typeface="Arial" panose="020B0604020202020204" pitchFamily="34" charset="0"/>
                <a:cs typeface="Arial" panose="020B0604020202020204" pitchFamily="34" charset="0"/>
              </a:rPr>
              <a:t>giả</a:t>
            </a:r>
            <a:r>
              <a:rPr lang="en-US" altLang="en-US" sz="4800" dirty="0">
                <a:latin typeface="Arial" panose="020B0604020202020204" pitchFamily="34" charset="0"/>
                <a:cs typeface="Arial" panose="020B0604020202020204" pitchFamily="34" charset="0"/>
              </a:rPr>
              <a:t> </a:t>
            </a:r>
            <a:r>
              <a:rPr lang="en-US" altLang="en-US" sz="4800" dirty="0" err="1">
                <a:latin typeface="Arial" panose="020B0604020202020204" pitchFamily="34" charset="0"/>
                <a:cs typeface="Arial" panose="020B0604020202020204" pitchFamily="34" charset="0"/>
              </a:rPr>
              <a:t>ra</a:t>
            </a:r>
            <a:r>
              <a:rPr lang="en-US" altLang="en-US" sz="4800" dirty="0">
                <a:latin typeface="Arial" panose="020B0604020202020204" pitchFamily="34" charset="0"/>
                <a:cs typeface="Arial" panose="020B0604020202020204" pitchFamily="34" charset="0"/>
              </a:rPr>
              <a:t> </a:t>
            </a:r>
            <a:r>
              <a:rPr lang="en-US" altLang="en-US" sz="4800" dirty="0" err="1">
                <a:latin typeface="Arial" panose="020B0604020202020204" pitchFamily="34" charset="0"/>
                <a:cs typeface="Arial" panose="020B0604020202020204" pitchFamily="34" charset="0"/>
              </a:rPr>
              <a:t>đời</a:t>
            </a:r>
            <a:r>
              <a:rPr lang="en-US" altLang="en-US" sz="4800" dirty="0">
                <a:latin typeface="Arial" panose="020B0604020202020204" pitchFamily="34" charset="0"/>
                <a:cs typeface="Arial" panose="020B0604020202020204" pitchFamily="34" charset="0"/>
              </a:rPr>
              <a:t> ở </a:t>
            </a:r>
            <a:r>
              <a:rPr lang="en-US" altLang="en-US" sz="4800" dirty="0" err="1">
                <a:latin typeface="Arial" panose="020B0604020202020204" pitchFamily="34" charset="0"/>
                <a:cs typeface="Arial" panose="020B0604020202020204" pitchFamily="34" charset="0"/>
              </a:rPr>
              <a:t>hai</a:t>
            </a:r>
            <a:r>
              <a:rPr lang="en-US" altLang="en-US" sz="4800" dirty="0">
                <a:latin typeface="Arial" panose="020B0604020202020204" pitchFamily="34" charset="0"/>
                <a:cs typeface="Arial" panose="020B0604020202020204" pitchFamily="34" charset="0"/>
              </a:rPr>
              <a:t> thời </a:t>
            </a:r>
            <a:r>
              <a:rPr lang="en-US" altLang="en-US" sz="4800" dirty="0" err="1">
                <a:latin typeface="Arial" panose="020B0604020202020204" pitchFamily="34" charset="0"/>
                <a:cs typeface="Arial" panose="020B0604020202020204" pitchFamily="34" charset="0"/>
              </a:rPr>
              <a:t>điểm</a:t>
            </a:r>
            <a:r>
              <a:rPr lang="en-US" altLang="en-US" sz="4800" dirty="0">
                <a:latin typeface="Arial" panose="020B0604020202020204" pitchFamily="34" charset="0"/>
                <a:cs typeface="Arial" panose="020B0604020202020204" pitchFamily="34" charset="0"/>
              </a:rPr>
              <a:t> khác nhau, nhưng </a:t>
            </a:r>
            <a:r>
              <a:rPr lang="en-US" altLang="en-US" sz="4800" dirty="0" err="1">
                <a:latin typeface="Arial" panose="020B0604020202020204" pitchFamily="34" charset="0"/>
                <a:cs typeface="Arial" panose="020B0604020202020204" pitchFamily="34" charset="0"/>
              </a:rPr>
              <a:t>đều</a:t>
            </a:r>
            <a:r>
              <a:rPr lang="en-US" altLang="en-US" sz="4800" dirty="0">
                <a:latin typeface="Arial" panose="020B0604020202020204" pitchFamily="34" charset="0"/>
                <a:cs typeface="Arial" panose="020B0604020202020204" pitchFamily="34" charset="0"/>
              </a:rPr>
              <a:t> có </a:t>
            </a:r>
            <a:r>
              <a:rPr lang="en-US" altLang="en-US" sz="4800" dirty="0" err="1">
                <a:latin typeface="Arial" panose="020B0604020202020204" pitchFamily="34" charset="0"/>
                <a:cs typeface="Arial" panose="020B0604020202020204" pitchFamily="34" charset="0"/>
              </a:rPr>
              <a:t>chung</a:t>
            </a:r>
            <a:r>
              <a:rPr lang="en-US" altLang="en-US" sz="4800" dirty="0">
                <a:latin typeface="Arial" panose="020B0604020202020204" pitchFamily="34" charset="0"/>
                <a:cs typeface="Arial" panose="020B0604020202020204" pitchFamily="34" charset="0"/>
              </a:rPr>
              <a:t> ý </a:t>
            </a:r>
            <a:r>
              <a:rPr lang="en-US" altLang="en-US" sz="4800" dirty="0" err="1">
                <a:latin typeface="Arial" panose="020B0604020202020204" pitchFamily="34" charset="0"/>
                <a:cs typeface="Arial" panose="020B0604020202020204" pitchFamily="34" charset="0"/>
              </a:rPr>
              <a:t>nghĩa</a:t>
            </a:r>
            <a:r>
              <a:rPr lang="en-US" altLang="en-US" sz="4800" dirty="0">
                <a:latin typeface="Arial" panose="020B0604020202020204" pitchFamily="34" charset="0"/>
                <a:cs typeface="Arial" panose="020B0604020202020204" pitchFamily="34" charset="0"/>
              </a:rPr>
              <a:t> nào?</a:t>
            </a: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6542" r="3578"/>
          <a:stretch>
            <a:fillRect/>
          </a:stretch>
        </p:blipFill>
        <p:spPr>
          <a:xfrm rot="5400000" flipH="1">
            <a:off x="5867402" y="-2019301"/>
            <a:ext cx="6324600" cy="1470660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186274">
            <a:off x="14397119" y="5477527"/>
            <a:ext cx="2258277" cy="7655178"/>
          </a:xfrm>
          <a:prstGeom prst="rect">
            <a:avLst/>
          </a:prstGeom>
        </p:spPr>
      </p:pic>
      <p:sp>
        <p:nvSpPr>
          <p:cNvPr id="6" name="TextBox 6"/>
          <p:cNvSpPr txBox="1"/>
          <p:nvPr/>
        </p:nvSpPr>
        <p:spPr>
          <a:xfrm>
            <a:off x="4092777" y="4824430"/>
            <a:ext cx="10098481" cy="1538883"/>
          </a:xfrm>
          <a:prstGeom prst="rect">
            <a:avLst/>
          </a:prstGeom>
        </p:spPr>
        <p:txBody>
          <a:bodyPr lIns="0" tIns="0" rIns="0" bIns="0" rtlCol="0" anchor="t">
            <a:spAutoFit/>
          </a:bodyPr>
          <a:lstStyle/>
          <a:p>
            <a:pPr marL="0" lvl="0" indent="0" algn="ctr">
              <a:lnSpc>
                <a:spcPts val="12000"/>
              </a:lnSpc>
              <a:spcBef>
                <a:spcPct val="0"/>
              </a:spcBef>
            </a:pPr>
            <a:r>
              <a:rPr lang="en-US" sz="12000" b="1" dirty="0" smtClean="0">
                <a:solidFill>
                  <a:srgbClr val="FF66C4"/>
                </a:solidFill>
                <a:latin typeface="Arial" panose="020B0604020202020204" pitchFamily="34" charset="0"/>
                <a:cs typeface="Arial" panose="020B0604020202020204" pitchFamily="34" charset="0"/>
              </a:rPr>
              <a:t>CON CÒ</a:t>
            </a:r>
            <a:endParaRPr lang="en-US" sz="12000" b="1" u="none" dirty="0">
              <a:solidFill>
                <a:srgbClr val="FF66C4"/>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62139">
            <a:off x="718478" y="1990300"/>
            <a:ext cx="4177585" cy="1397592"/>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823773">
            <a:off x="13945504" y="661372"/>
            <a:ext cx="2739774" cy="2366480"/>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927302">
            <a:off x="6671255" y="9157301"/>
            <a:ext cx="2404096" cy="841434"/>
          </a:xfrm>
          <a:prstGeom prst="rect">
            <a:avLst/>
          </a:prstGeom>
        </p:spPr>
      </p:pic>
      <p:sp>
        <p:nvSpPr>
          <p:cNvPr id="13" name="TextBox 13"/>
          <p:cNvSpPr txBox="1"/>
          <p:nvPr/>
        </p:nvSpPr>
        <p:spPr>
          <a:xfrm>
            <a:off x="5187752" y="3444348"/>
            <a:ext cx="7912494" cy="859210"/>
          </a:xfrm>
          <a:prstGeom prst="rect">
            <a:avLst/>
          </a:prstGeom>
        </p:spPr>
        <p:txBody>
          <a:bodyPr lIns="0" tIns="0" rIns="0" bIns="0" rtlCol="0" anchor="t">
            <a:spAutoFit/>
          </a:bodyPr>
          <a:lstStyle/>
          <a:p>
            <a:pPr marL="0" lvl="0" indent="0" algn="ctr">
              <a:lnSpc>
                <a:spcPts val="6719"/>
              </a:lnSpc>
              <a:spcBef>
                <a:spcPct val="0"/>
              </a:spcBef>
            </a:pPr>
            <a:r>
              <a:rPr lang="en-US" sz="7200" u="none" dirty="0" err="1" smtClean="0">
                <a:solidFill>
                  <a:srgbClr val="004AAD"/>
                </a:solidFill>
                <a:latin typeface="Arial" panose="020B0604020202020204" pitchFamily="34" charset="0"/>
                <a:cs typeface="Arial" panose="020B0604020202020204" pitchFamily="34" charset="0"/>
              </a:rPr>
              <a:t>Tiết</a:t>
            </a:r>
            <a:r>
              <a:rPr lang="en-US" sz="7200" dirty="0" smtClean="0">
                <a:solidFill>
                  <a:srgbClr val="004AAD"/>
                </a:solidFill>
                <a:latin typeface="Arial" panose="020B0604020202020204" pitchFamily="34" charset="0"/>
                <a:cs typeface="Arial" panose="020B0604020202020204" pitchFamily="34" charset="0"/>
              </a:rPr>
              <a:t>…</a:t>
            </a:r>
            <a:endParaRPr lang="en-US" sz="7200" u="none" dirty="0">
              <a:solidFill>
                <a:srgbClr val="004AAD"/>
              </a:solidFill>
              <a:latin typeface="Arial" panose="020B0604020202020204" pitchFamily="34" charset="0"/>
              <a:cs typeface="Arial" panose="020B0604020202020204" pitchFamily="34" charset="0"/>
            </a:endParaRPr>
          </a:p>
        </p:txBody>
      </p:sp>
      <p:pic>
        <p:nvPicPr>
          <p:cNvPr id="14"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139959" y="6221262"/>
            <a:ext cx="3310899" cy="4019300"/>
          </a:xfrm>
          <a:prstGeom prst="rect">
            <a:avLst/>
          </a:prstGeom>
        </p:spPr>
      </p:pic>
      <p:sp>
        <p:nvSpPr>
          <p:cNvPr id="5" name="TextBox 4"/>
          <p:cNvSpPr txBox="1"/>
          <p:nvPr/>
        </p:nvSpPr>
        <p:spPr>
          <a:xfrm>
            <a:off x="9372600" y="6525207"/>
            <a:ext cx="5198731" cy="954107"/>
          </a:xfrm>
          <a:prstGeom prst="rect">
            <a:avLst/>
          </a:prstGeom>
          <a:noFill/>
        </p:spPr>
        <p:txBody>
          <a:bodyPr wrap="none" rtlCol="0">
            <a:spAutoFit/>
          </a:bodyPr>
          <a:lstStyle/>
          <a:p>
            <a:r>
              <a:rPr lang="en-US" sz="5600" b="1" i="1" dirty="0" smtClean="0">
                <a:latin typeface="Arial" panose="020B0604020202020204" pitchFamily="34" charset="0"/>
                <a:cs typeface="Arial" panose="020B0604020202020204" pitchFamily="34" charset="0"/>
              </a:rPr>
              <a:t>(</a:t>
            </a:r>
            <a:r>
              <a:rPr lang="en-US" sz="5600" b="1" i="1" dirty="0" err="1" smtClean="0">
                <a:latin typeface="Arial" panose="020B0604020202020204" pitchFamily="34" charset="0"/>
                <a:cs typeface="Arial" panose="020B0604020202020204" pitchFamily="34" charset="0"/>
              </a:rPr>
              <a:t>Chế</a:t>
            </a:r>
            <a:r>
              <a:rPr lang="en-US" sz="5600" b="1" i="1" dirty="0" smtClean="0">
                <a:latin typeface="Arial" panose="020B0604020202020204" pitchFamily="34" charset="0"/>
                <a:cs typeface="Arial" panose="020B0604020202020204" pitchFamily="34" charset="0"/>
              </a:rPr>
              <a:t> Lan </a:t>
            </a:r>
            <a:r>
              <a:rPr lang="en-US" sz="5600" b="1" i="1" dirty="0" err="1" smtClean="0">
                <a:latin typeface="Arial" panose="020B0604020202020204" pitchFamily="34" charset="0"/>
                <a:cs typeface="Arial" panose="020B0604020202020204" pitchFamily="34" charset="0"/>
              </a:rPr>
              <a:t>Viên</a:t>
            </a:r>
            <a:r>
              <a:rPr lang="en-US" sz="5600" b="1" i="1" dirty="0" smtClean="0">
                <a:latin typeface="Arial" panose="020B0604020202020204" pitchFamily="34" charset="0"/>
                <a:cs typeface="Arial" panose="020B0604020202020204" pitchFamily="34" charset="0"/>
              </a:rPr>
              <a:t>)</a:t>
            </a:r>
            <a:endParaRPr lang="en-US" sz="5600" b="1" i="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56373" y="-1283970"/>
            <a:ext cx="5111090" cy="511109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b="15319"/>
          <a:stretch>
            <a:fillRect/>
          </a:stretch>
        </p:blipFill>
        <p:spPr>
          <a:xfrm>
            <a:off x="1580792" y="723900"/>
            <a:ext cx="15430500" cy="9331171"/>
          </a:xfrm>
          <a:prstGeom prst="rect">
            <a:avLst/>
          </a:prstGeom>
        </p:spPr>
      </p:pic>
      <p:sp>
        <p:nvSpPr>
          <p:cNvPr id="8" name="TextBox 8"/>
          <p:cNvSpPr txBox="1"/>
          <p:nvPr/>
        </p:nvSpPr>
        <p:spPr>
          <a:xfrm>
            <a:off x="6172200" y="2343292"/>
            <a:ext cx="6635946" cy="1075936"/>
          </a:xfrm>
          <a:prstGeom prst="rect">
            <a:avLst/>
          </a:prstGeom>
        </p:spPr>
        <p:txBody>
          <a:bodyPr lIns="0" tIns="0" rIns="0" bIns="0" rtlCol="0" anchor="t">
            <a:spAutoFit/>
          </a:bodyPr>
          <a:lstStyle/>
          <a:p>
            <a:pPr marL="0" lvl="0" indent="0" algn="ctr">
              <a:lnSpc>
                <a:spcPts val="9000"/>
              </a:lnSpc>
              <a:spcBef>
                <a:spcPct val="0"/>
              </a:spcBef>
            </a:pPr>
            <a:r>
              <a:rPr lang="vi-VN" sz="6400" b="1" dirty="0" smtClean="0">
                <a:solidFill>
                  <a:srgbClr val="FF66C4"/>
                </a:solidFill>
              </a:rPr>
              <a:t>LUYỆN TẬP</a:t>
            </a:r>
            <a:endParaRPr lang="en-US" sz="6400" b="1" u="none" dirty="0">
              <a:solidFill>
                <a:srgbClr val="FF66C4"/>
              </a:solidFill>
            </a:endParaRPr>
          </a:p>
        </p:txBody>
      </p:sp>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7186274">
            <a:off x="15492126" y="6919542"/>
            <a:ext cx="1516006" cy="5139003"/>
          </a:xfrm>
          <a:prstGeom prst="rect">
            <a:avLst/>
          </a:prstGeom>
        </p:spPr>
      </p:pic>
      <p:pic>
        <p:nvPicPr>
          <p:cNvPr id="15" name="Picture 1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700206">
            <a:off x="77950" y="7941434"/>
            <a:ext cx="3005685" cy="2633731"/>
          </a:xfrm>
          <a:prstGeom prst="rect">
            <a:avLst/>
          </a:prstGeom>
        </p:spPr>
      </p:pic>
      <p:pic>
        <p:nvPicPr>
          <p:cNvPr id="16" name="Picture 16"/>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3091429">
            <a:off x="7941702" y="8757871"/>
            <a:ext cx="2175637" cy="3290188"/>
          </a:xfrm>
          <a:prstGeom prst="rect">
            <a:avLst/>
          </a:prstGeom>
        </p:spPr>
      </p:pic>
      <p:sp>
        <p:nvSpPr>
          <p:cNvPr id="19" name="Rectangle 18"/>
          <p:cNvSpPr/>
          <p:nvPr/>
        </p:nvSpPr>
        <p:spPr>
          <a:xfrm>
            <a:off x="2952660" y="3912423"/>
            <a:ext cx="12382679" cy="3000821"/>
          </a:xfrm>
          <a:prstGeom prst="rect">
            <a:avLst/>
          </a:prstGeom>
        </p:spPr>
        <p:txBody>
          <a:bodyPr wrap="square">
            <a:spAutoFit/>
          </a:bodyPr>
          <a:lstStyle/>
          <a:p>
            <a:pPr marL="571500" indent="-571500" algn="just">
              <a:lnSpc>
                <a:spcPct val="150000"/>
              </a:lnSpc>
              <a:buFont typeface="Symbol" panose="05050102010706020507" pitchFamily="18" charset="2"/>
              <a:buChar char="Þ"/>
            </a:pPr>
            <a:r>
              <a:rPr lang="vi-VN" sz="4200" b="1" dirty="0" smtClean="0"/>
              <a:t>Điểm chung: </a:t>
            </a:r>
            <a:r>
              <a:rPr lang="vi-VN" sz="4200" dirty="0"/>
              <a:t>Đều cho ta thấy lòng mẹ yêu thương con và ảnh hưởng của lời </a:t>
            </a:r>
            <a:r>
              <a:rPr lang="vi-VN" sz="4200" dirty="0" smtClean="0"/>
              <a:t>ru tới </a:t>
            </a:r>
            <a:r>
              <a:rPr lang="vi-VN" sz="4200" dirty="0"/>
              <a:t>đời sống </a:t>
            </a:r>
            <a:r>
              <a:rPr lang="vi-VN" sz="4200" dirty="0" smtClean="0"/>
              <a:t>tinh </a:t>
            </a:r>
            <a:r>
              <a:rPr lang="vi-VN" sz="4200" dirty="0"/>
              <a:t>thần của con </a:t>
            </a:r>
            <a:r>
              <a:rPr lang="vi-VN" sz="4200" dirty="0" smtClean="0"/>
              <a:t>người.</a:t>
            </a:r>
          </a:p>
        </p:txBody>
      </p:sp>
    </p:spTree>
    <p:extLst>
      <p:ext uri="{BB962C8B-B14F-4D97-AF65-F5344CB8AC3E}">
        <p14:creationId xmlns:p14="http://schemas.microsoft.com/office/powerpoint/2010/main" val="320248235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56373" y="-1283970"/>
            <a:ext cx="5111090" cy="511109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b="15319"/>
          <a:stretch>
            <a:fillRect/>
          </a:stretch>
        </p:blipFill>
        <p:spPr>
          <a:xfrm>
            <a:off x="1580792" y="723900"/>
            <a:ext cx="15430500" cy="9331171"/>
          </a:xfrm>
          <a:prstGeom prst="rect">
            <a:avLst/>
          </a:prstGeom>
        </p:spPr>
      </p:pic>
      <p:sp>
        <p:nvSpPr>
          <p:cNvPr id="8" name="TextBox 8"/>
          <p:cNvSpPr txBox="1"/>
          <p:nvPr/>
        </p:nvSpPr>
        <p:spPr>
          <a:xfrm>
            <a:off x="6172200" y="2751184"/>
            <a:ext cx="6635946" cy="1075936"/>
          </a:xfrm>
          <a:prstGeom prst="rect">
            <a:avLst/>
          </a:prstGeom>
        </p:spPr>
        <p:txBody>
          <a:bodyPr lIns="0" tIns="0" rIns="0" bIns="0" rtlCol="0" anchor="t">
            <a:spAutoFit/>
          </a:bodyPr>
          <a:lstStyle/>
          <a:p>
            <a:pPr marL="0" lvl="0" indent="0" algn="ctr">
              <a:lnSpc>
                <a:spcPts val="9000"/>
              </a:lnSpc>
              <a:spcBef>
                <a:spcPct val="0"/>
              </a:spcBef>
            </a:pPr>
            <a:r>
              <a:rPr lang="vi-VN" sz="6400" b="1" dirty="0" smtClean="0">
                <a:solidFill>
                  <a:srgbClr val="FF66C4"/>
                </a:solidFill>
              </a:rPr>
              <a:t>VẬN DỤNG</a:t>
            </a:r>
            <a:endParaRPr lang="en-US" sz="6400" b="1" u="none" dirty="0">
              <a:solidFill>
                <a:srgbClr val="FF66C4"/>
              </a:solidFill>
            </a:endParaRPr>
          </a:p>
        </p:txBody>
      </p:sp>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7186274">
            <a:off x="15492126" y="6919542"/>
            <a:ext cx="1516006" cy="5139003"/>
          </a:xfrm>
          <a:prstGeom prst="rect">
            <a:avLst/>
          </a:prstGeom>
        </p:spPr>
      </p:pic>
      <p:pic>
        <p:nvPicPr>
          <p:cNvPr id="15" name="Picture 1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700206">
            <a:off x="77950" y="7941434"/>
            <a:ext cx="3005685" cy="2633731"/>
          </a:xfrm>
          <a:prstGeom prst="rect">
            <a:avLst/>
          </a:prstGeom>
        </p:spPr>
      </p:pic>
      <p:pic>
        <p:nvPicPr>
          <p:cNvPr id="16" name="Picture 16"/>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3091429">
            <a:off x="8056182" y="8210621"/>
            <a:ext cx="2175637" cy="3290188"/>
          </a:xfrm>
          <a:prstGeom prst="rect">
            <a:avLst/>
          </a:prstGeom>
        </p:spPr>
      </p:pic>
      <p:sp>
        <p:nvSpPr>
          <p:cNvPr id="17" name="Rectangle 16"/>
          <p:cNvSpPr/>
          <p:nvPr/>
        </p:nvSpPr>
        <p:spPr>
          <a:xfrm>
            <a:off x="2742842" y="4025376"/>
            <a:ext cx="13106400" cy="2171428"/>
          </a:xfrm>
          <a:prstGeom prst="rect">
            <a:avLst/>
          </a:prstGeom>
        </p:spPr>
        <p:txBody>
          <a:bodyPr wrap="square">
            <a:spAutoFit/>
          </a:bodyPr>
          <a:lstStyle/>
          <a:p>
            <a:pPr algn="just">
              <a:lnSpc>
                <a:spcPct val="150000"/>
              </a:lnSpc>
            </a:pPr>
            <a:r>
              <a:rPr lang="vi-VN" altLang="en-US" sz="4200" dirty="0" smtClean="0">
                <a:latin typeface="Arial" panose="020B0604020202020204" pitchFamily="34" charset="0"/>
                <a:cs typeface="Arial" panose="020B0604020202020204" pitchFamily="34" charset="0"/>
              </a:rPr>
              <a:t>	</a:t>
            </a:r>
            <a:r>
              <a:rPr lang="vi-VN" altLang="en-US" sz="4800" b="1" i="1" dirty="0" smtClean="0">
                <a:latin typeface="Arial" panose="020B0604020202020204" pitchFamily="34" charset="0"/>
                <a:cs typeface="Arial" panose="020B0604020202020204" pitchFamily="34" charset="0"/>
              </a:rPr>
              <a:t>Em hãy sưu tầm những câu ca dao, bài hát về lời hát ru của mẹ?</a:t>
            </a:r>
            <a:endParaRPr lang="en-US" altLang="en-US" sz="4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727742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28700" y="1409701"/>
            <a:ext cx="16287750" cy="7848600"/>
          </a:xfrm>
          <a:prstGeom prst="rect">
            <a:avLst/>
          </a:prstGeom>
        </p:spPr>
      </p:pic>
      <p:sp>
        <p:nvSpPr>
          <p:cNvPr id="11" name="TextBox 11"/>
          <p:cNvSpPr txBox="1"/>
          <p:nvPr/>
        </p:nvSpPr>
        <p:spPr>
          <a:xfrm>
            <a:off x="4904370" y="2400301"/>
            <a:ext cx="8479260" cy="756617"/>
          </a:xfrm>
          <a:prstGeom prst="rect">
            <a:avLst/>
          </a:prstGeom>
        </p:spPr>
        <p:txBody>
          <a:bodyPr wrap="square" lIns="0" tIns="0" rIns="0" bIns="0" rtlCol="0" anchor="t">
            <a:spAutoFit/>
          </a:bodyPr>
          <a:lstStyle/>
          <a:p>
            <a:pPr marL="0" lvl="0" indent="0" algn="ctr">
              <a:lnSpc>
                <a:spcPts val="5880"/>
              </a:lnSpc>
              <a:spcBef>
                <a:spcPct val="0"/>
              </a:spcBef>
            </a:pPr>
            <a:r>
              <a:rPr lang="vi-VN" sz="6400" b="1" dirty="0" smtClean="0">
                <a:solidFill>
                  <a:srgbClr val="004AAD"/>
                </a:solidFill>
              </a:rPr>
              <a:t>HƯỚNG DẪN VỀ NHÀ </a:t>
            </a:r>
            <a:endParaRPr lang="en-US" sz="6400" b="1" u="none" dirty="0">
              <a:solidFill>
                <a:srgbClr val="004AAD"/>
              </a:solidFill>
            </a:endParaRPr>
          </a:p>
        </p:txBody>
      </p:sp>
      <p:pic>
        <p:nvPicPr>
          <p:cNvPr id="16"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225934">
            <a:off x="16559138" y="2080540"/>
            <a:ext cx="1743224" cy="3460494"/>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612828">
            <a:off x="-474142" y="-770627"/>
            <a:ext cx="3005685" cy="2633731"/>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429645">
            <a:off x="6131091" y="8107983"/>
            <a:ext cx="1054030" cy="4053960"/>
          </a:xfrm>
          <a:prstGeom prst="rect">
            <a:avLst/>
          </a:prstGeom>
        </p:spPr>
      </p:pic>
      <p:sp>
        <p:nvSpPr>
          <p:cNvPr id="19" name="Rectangle 18"/>
          <p:cNvSpPr/>
          <p:nvPr/>
        </p:nvSpPr>
        <p:spPr>
          <a:xfrm>
            <a:off x="3952875" y="3292765"/>
            <a:ext cx="10439400" cy="4340162"/>
          </a:xfrm>
          <a:prstGeom prst="rect">
            <a:avLst/>
          </a:prstGeom>
        </p:spPr>
        <p:txBody>
          <a:bodyPr wrap="square">
            <a:spAutoFit/>
          </a:bodyPr>
          <a:lstStyle/>
          <a:p>
            <a:pPr marL="685800" indent="-685800" algn="just">
              <a:lnSpc>
                <a:spcPct val="200000"/>
              </a:lnSpc>
              <a:spcBef>
                <a:spcPts val="600"/>
              </a:spcBef>
              <a:spcAft>
                <a:spcPts val="600"/>
              </a:spcAft>
              <a:buFont typeface="Wingdings" panose="05000000000000000000" pitchFamily="2" charset="2"/>
              <a:buChar char="q"/>
            </a:pPr>
            <a:r>
              <a:rPr lang="pt-BR"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Học </a:t>
            </a:r>
            <a:r>
              <a:rPr lang="pt-B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bài cũ, trả lời câu hỏi SGK. </a:t>
            </a:r>
            <a:endParaRPr lang="en-US" sz="4500" dirty="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200000"/>
              </a:lnSpc>
              <a:spcBef>
                <a:spcPts val="600"/>
              </a:spcBef>
              <a:spcAft>
                <a:spcPts val="600"/>
              </a:spcAft>
              <a:buFont typeface="Wingdings" panose="05000000000000000000" pitchFamily="2" charset="2"/>
              <a:buChar char="q"/>
            </a:pPr>
            <a:r>
              <a:rPr lang="pt-BR"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Hoàn </a:t>
            </a:r>
            <a:r>
              <a:rPr lang="pt-B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thành câu hỏi phần vận dụng. </a:t>
            </a:r>
            <a:endParaRPr lang="en-US" sz="4500" dirty="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200000"/>
              </a:lnSpc>
              <a:spcBef>
                <a:spcPts val="600"/>
              </a:spcBef>
              <a:spcAft>
                <a:spcPts val="600"/>
              </a:spcAft>
              <a:buFont typeface="Wingdings" panose="05000000000000000000" pitchFamily="2" charset="2"/>
              <a:buChar char="q"/>
            </a:pPr>
            <a:r>
              <a:rPr lang="pt-BR"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Chuẩn </a:t>
            </a:r>
            <a:r>
              <a:rPr lang="pt-B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bị bài </a:t>
            </a:r>
            <a:r>
              <a:rPr lang="pt-BR"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mới</a:t>
            </a:r>
            <a:r>
              <a:rPr lang="vi-VN"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5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77832607"/>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grpSp>
        <p:nvGrpSpPr>
          <p:cNvPr id="3" name="Group 3"/>
          <p:cNvGrpSpPr/>
          <p:nvPr/>
        </p:nvGrpSpPr>
        <p:grpSpPr>
          <a:xfrm>
            <a:off x="1833447" y="1978213"/>
            <a:ext cx="14613643" cy="6330575"/>
            <a:chOff x="0" y="0"/>
            <a:chExt cx="4428377" cy="1918356"/>
          </a:xfrm>
        </p:grpSpPr>
        <p:sp>
          <p:nvSpPr>
            <p:cNvPr id="4" name="Freeform 4"/>
            <p:cNvSpPr/>
            <p:nvPr/>
          </p:nvSpPr>
          <p:spPr>
            <a:xfrm>
              <a:off x="10160" y="16510"/>
              <a:ext cx="4405517" cy="1890416"/>
            </a:xfrm>
            <a:custGeom>
              <a:avLst/>
              <a:gdLst/>
              <a:ahLst/>
              <a:cxnLst/>
              <a:rect l="l" t="t" r="r" b="b"/>
              <a:pathLst>
                <a:path w="4405517" h="1890416">
                  <a:moveTo>
                    <a:pt x="4405517" y="1890416"/>
                  </a:moveTo>
                  <a:lnTo>
                    <a:pt x="0" y="1882796"/>
                  </a:lnTo>
                  <a:lnTo>
                    <a:pt x="0" y="668873"/>
                  </a:lnTo>
                  <a:lnTo>
                    <a:pt x="17780" y="19050"/>
                  </a:lnTo>
                  <a:lnTo>
                    <a:pt x="2194816" y="0"/>
                  </a:lnTo>
                  <a:lnTo>
                    <a:pt x="4386467" y="5080"/>
                  </a:lnTo>
                  <a:close/>
                </a:path>
              </a:pathLst>
            </a:custGeom>
            <a:solidFill>
              <a:srgbClr val="FFFFFF"/>
            </a:solidFill>
          </p:spPr>
        </p:sp>
        <p:sp>
          <p:nvSpPr>
            <p:cNvPr id="5" name="Freeform 5"/>
            <p:cNvSpPr/>
            <p:nvPr/>
          </p:nvSpPr>
          <p:spPr>
            <a:xfrm>
              <a:off x="-3810" y="0"/>
              <a:ext cx="4434726" cy="1917086"/>
            </a:xfrm>
            <a:custGeom>
              <a:avLst/>
              <a:gdLst/>
              <a:ahLst/>
              <a:cxnLst/>
              <a:rect l="l" t="t" r="r" b="b"/>
              <a:pathLst>
                <a:path w="4434726" h="1917086">
                  <a:moveTo>
                    <a:pt x="4400437" y="21590"/>
                  </a:moveTo>
                  <a:cubicBezTo>
                    <a:pt x="4401707" y="34290"/>
                    <a:pt x="4401707" y="44450"/>
                    <a:pt x="4402976" y="54610"/>
                  </a:cubicBezTo>
                  <a:cubicBezTo>
                    <a:pt x="4405517" y="92054"/>
                    <a:pt x="4406787" y="132183"/>
                    <a:pt x="4409326" y="170878"/>
                  </a:cubicBezTo>
                  <a:cubicBezTo>
                    <a:pt x="4409326" y="226771"/>
                    <a:pt x="4422026" y="1328872"/>
                    <a:pt x="4428376" y="1384765"/>
                  </a:cubicBezTo>
                  <a:cubicBezTo>
                    <a:pt x="4434726" y="1469321"/>
                    <a:pt x="4430917" y="1555311"/>
                    <a:pt x="4430917" y="1639867"/>
                  </a:cubicBezTo>
                  <a:cubicBezTo>
                    <a:pt x="4430917" y="1714391"/>
                    <a:pt x="4432187" y="1783183"/>
                    <a:pt x="4433457" y="1856126"/>
                  </a:cubicBezTo>
                  <a:cubicBezTo>
                    <a:pt x="4433457" y="1877716"/>
                    <a:pt x="4433457" y="1891686"/>
                    <a:pt x="4433457" y="1915816"/>
                  </a:cubicBezTo>
                  <a:cubicBezTo>
                    <a:pt x="4410596" y="1915816"/>
                    <a:pt x="4390276" y="1917086"/>
                    <a:pt x="4361134" y="1915816"/>
                  </a:cubicBezTo>
                  <a:cubicBezTo>
                    <a:pt x="4138358" y="1910736"/>
                    <a:pt x="3912156" y="1917086"/>
                    <a:pt x="3689382" y="1912006"/>
                  </a:cubicBezTo>
                  <a:cubicBezTo>
                    <a:pt x="3555717" y="1908196"/>
                    <a:pt x="3425479" y="1910736"/>
                    <a:pt x="3291814" y="1908196"/>
                  </a:cubicBezTo>
                  <a:cubicBezTo>
                    <a:pt x="3230123" y="1906926"/>
                    <a:pt x="3168431" y="1905656"/>
                    <a:pt x="3106740" y="1904386"/>
                  </a:cubicBezTo>
                  <a:cubicBezTo>
                    <a:pt x="3069039" y="1904386"/>
                    <a:pt x="3034766" y="1905656"/>
                    <a:pt x="2997066" y="1905656"/>
                  </a:cubicBezTo>
                  <a:cubicBezTo>
                    <a:pt x="2901102" y="1904386"/>
                    <a:pt x="2637199" y="1905656"/>
                    <a:pt x="2541235" y="1904386"/>
                  </a:cubicBezTo>
                  <a:cubicBezTo>
                    <a:pt x="2472688" y="1903116"/>
                    <a:pt x="1101766" y="1912006"/>
                    <a:pt x="1033220" y="1910736"/>
                  </a:cubicBezTo>
                  <a:cubicBezTo>
                    <a:pt x="1016084" y="1910736"/>
                    <a:pt x="995520" y="1912006"/>
                    <a:pt x="978383" y="1912006"/>
                  </a:cubicBezTo>
                  <a:cubicBezTo>
                    <a:pt x="937256" y="1912006"/>
                    <a:pt x="899556" y="1913276"/>
                    <a:pt x="858428" y="1913276"/>
                  </a:cubicBezTo>
                  <a:cubicBezTo>
                    <a:pt x="755609" y="1913276"/>
                    <a:pt x="656217" y="1912006"/>
                    <a:pt x="553398" y="1910736"/>
                  </a:cubicBezTo>
                  <a:cubicBezTo>
                    <a:pt x="491706" y="1909466"/>
                    <a:pt x="430015" y="1908196"/>
                    <a:pt x="371751" y="1906926"/>
                  </a:cubicBezTo>
                  <a:cubicBezTo>
                    <a:pt x="262077" y="1905656"/>
                    <a:pt x="152403" y="1904386"/>
                    <a:pt x="48260" y="1904386"/>
                  </a:cubicBezTo>
                  <a:cubicBezTo>
                    <a:pt x="38100" y="1904386"/>
                    <a:pt x="29210" y="1904386"/>
                    <a:pt x="19050" y="1903116"/>
                  </a:cubicBezTo>
                  <a:cubicBezTo>
                    <a:pt x="10160" y="1901846"/>
                    <a:pt x="5080" y="1895496"/>
                    <a:pt x="7620" y="1886606"/>
                  </a:cubicBezTo>
                  <a:cubicBezTo>
                    <a:pt x="16510" y="1854841"/>
                    <a:pt x="12700" y="1819012"/>
                    <a:pt x="11430" y="1781750"/>
                  </a:cubicBezTo>
                  <a:cubicBezTo>
                    <a:pt x="10160" y="1705793"/>
                    <a:pt x="6350" y="1631268"/>
                    <a:pt x="7620" y="1555311"/>
                  </a:cubicBezTo>
                  <a:cubicBezTo>
                    <a:pt x="5080" y="1460722"/>
                    <a:pt x="0" y="289830"/>
                    <a:pt x="7620" y="193809"/>
                  </a:cubicBezTo>
                  <a:cubicBezTo>
                    <a:pt x="8890" y="175177"/>
                    <a:pt x="7620" y="155113"/>
                    <a:pt x="8890" y="136482"/>
                  </a:cubicBezTo>
                  <a:cubicBezTo>
                    <a:pt x="10160" y="106386"/>
                    <a:pt x="12700" y="73423"/>
                    <a:pt x="13970" y="44450"/>
                  </a:cubicBezTo>
                  <a:cubicBezTo>
                    <a:pt x="13970" y="41910"/>
                    <a:pt x="15240" y="39370"/>
                    <a:pt x="16510" y="38100"/>
                  </a:cubicBezTo>
                  <a:cubicBezTo>
                    <a:pt x="38100" y="35560"/>
                    <a:pt x="66720" y="30480"/>
                    <a:pt x="121557" y="29210"/>
                  </a:cubicBezTo>
                  <a:cubicBezTo>
                    <a:pt x="214095" y="25400"/>
                    <a:pt x="306632" y="22860"/>
                    <a:pt x="402596" y="20320"/>
                  </a:cubicBezTo>
                  <a:cubicBezTo>
                    <a:pt x="467715" y="17780"/>
                    <a:pt x="532834" y="16510"/>
                    <a:pt x="594525" y="13970"/>
                  </a:cubicBezTo>
                  <a:cubicBezTo>
                    <a:pt x="656217" y="11430"/>
                    <a:pt x="721336" y="8890"/>
                    <a:pt x="783027" y="8890"/>
                  </a:cubicBezTo>
                  <a:cubicBezTo>
                    <a:pt x="851573" y="7620"/>
                    <a:pt x="920119" y="10160"/>
                    <a:pt x="988665" y="8890"/>
                  </a:cubicBezTo>
                  <a:cubicBezTo>
                    <a:pt x="1074348" y="8890"/>
                    <a:pt x="2626917" y="6350"/>
                    <a:pt x="2712600" y="5080"/>
                  </a:cubicBezTo>
                  <a:cubicBezTo>
                    <a:pt x="2794855" y="3810"/>
                    <a:pt x="2877110" y="2540"/>
                    <a:pt x="2962793" y="2540"/>
                  </a:cubicBezTo>
                  <a:cubicBezTo>
                    <a:pt x="3103312" y="1270"/>
                    <a:pt x="3240405" y="0"/>
                    <a:pt x="3380924" y="0"/>
                  </a:cubicBezTo>
                  <a:cubicBezTo>
                    <a:pt x="3439188" y="0"/>
                    <a:pt x="3500880" y="2540"/>
                    <a:pt x="3559144" y="2540"/>
                  </a:cubicBezTo>
                  <a:cubicBezTo>
                    <a:pt x="3720227" y="3810"/>
                    <a:pt x="3884738" y="5080"/>
                    <a:pt x="4045821" y="7620"/>
                  </a:cubicBezTo>
                  <a:cubicBezTo>
                    <a:pt x="4131504" y="8890"/>
                    <a:pt x="4217187" y="12700"/>
                    <a:pt x="4302869" y="16510"/>
                  </a:cubicBezTo>
                  <a:cubicBezTo>
                    <a:pt x="4323433" y="16510"/>
                    <a:pt x="4343997" y="16510"/>
                    <a:pt x="4361133" y="16510"/>
                  </a:cubicBezTo>
                  <a:cubicBezTo>
                    <a:pt x="4381387" y="17780"/>
                    <a:pt x="4390276" y="20320"/>
                    <a:pt x="4400437" y="21590"/>
                  </a:cubicBezTo>
                  <a:close/>
                  <a:moveTo>
                    <a:pt x="4410596" y="1899306"/>
                  </a:moveTo>
                  <a:cubicBezTo>
                    <a:pt x="4411867" y="1882796"/>
                    <a:pt x="4413137" y="1870096"/>
                    <a:pt x="4413137" y="1857396"/>
                  </a:cubicBezTo>
                  <a:cubicBezTo>
                    <a:pt x="4411867" y="1776017"/>
                    <a:pt x="4410596" y="1700060"/>
                    <a:pt x="4410596" y="1618370"/>
                  </a:cubicBezTo>
                  <a:cubicBezTo>
                    <a:pt x="4410596" y="1581108"/>
                    <a:pt x="4413137" y="1543845"/>
                    <a:pt x="4411867" y="1506583"/>
                  </a:cubicBezTo>
                  <a:cubicBezTo>
                    <a:pt x="4411867" y="1472187"/>
                    <a:pt x="4410596" y="1436358"/>
                    <a:pt x="4409327" y="1401963"/>
                  </a:cubicBezTo>
                  <a:cubicBezTo>
                    <a:pt x="4404246" y="1348936"/>
                    <a:pt x="4392817" y="251135"/>
                    <a:pt x="4392817" y="198108"/>
                  </a:cubicBezTo>
                  <a:cubicBezTo>
                    <a:pt x="4390277" y="153680"/>
                    <a:pt x="4387737" y="107819"/>
                    <a:pt x="4385196" y="63500"/>
                  </a:cubicBezTo>
                  <a:cubicBezTo>
                    <a:pt x="4383927" y="44450"/>
                    <a:pt x="4382657" y="43180"/>
                    <a:pt x="4350852" y="41910"/>
                  </a:cubicBezTo>
                  <a:cubicBezTo>
                    <a:pt x="4340570" y="41910"/>
                    <a:pt x="4333715" y="41910"/>
                    <a:pt x="4323433" y="40640"/>
                  </a:cubicBezTo>
                  <a:cubicBezTo>
                    <a:pt x="4237750" y="36830"/>
                    <a:pt x="4148641" y="31750"/>
                    <a:pt x="4062958" y="30480"/>
                  </a:cubicBezTo>
                  <a:cubicBezTo>
                    <a:pt x="3853892" y="26670"/>
                    <a:pt x="3641400" y="25400"/>
                    <a:pt x="3432334" y="22860"/>
                  </a:cubicBezTo>
                  <a:cubicBezTo>
                    <a:pt x="3401488" y="22860"/>
                    <a:pt x="3367215" y="22860"/>
                    <a:pt x="3336369" y="22860"/>
                  </a:cubicBezTo>
                  <a:cubicBezTo>
                    <a:pt x="3284960" y="22860"/>
                    <a:pt x="3233550" y="22860"/>
                    <a:pt x="3185568" y="22860"/>
                  </a:cubicBezTo>
                  <a:cubicBezTo>
                    <a:pt x="3075894" y="22860"/>
                    <a:pt x="2966220" y="22860"/>
                    <a:pt x="2859974" y="24130"/>
                  </a:cubicBezTo>
                  <a:cubicBezTo>
                    <a:pt x="2767437" y="25400"/>
                    <a:pt x="1208013" y="29210"/>
                    <a:pt x="1115476" y="29210"/>
                  </a:cubicBezTo>
                  <a:cubicBezTo>
                    <a:pt x="964674" y="29210"/>
                    <a:pt x="813873" y="26670"/>
                    <a:pt x="663072" y="33020"/>
                  </a:cubicBezTo>
                  <a:cubicBezTo>
                    <a:pt x="584243" y="36830"/>
                    <a:pt x="508843" y="36830"/>
                    <a:pt x="433442" y="38100"/>
                  </a:cubicBezTo>
                  <a:cubicBezTo>
                    <a:pt x="303204" y="41910"/>
                    <a:pt x="172967" y="45720"/>
                    <a:pt x="49530" y="50800"/>
                  </a:cubicBezTo>
                  <a:cubicBezTo>
                    <a:pt x="36830" y="50800"/>
                    <a:pt x="34290" y="53340"/>
                    <a:pt x="33020" y="69124"/>
                  </a:cubicBezTo>
                  <a:cubicBezTo>
                    <a:pt x="31750" y="94921"/>
                    <a:pt x="31750" y="120717"/>
                    <a:pt x="30480" y="146514"/>
                  </a:cubicBezTo>
                  <a:cubicBezTo>
                    <a:pt x="29210" y="189509"/>
                    <a:pt x="26670" y="231071"/>
                    <a:pt x="25400" y="274066"/>
                  </a:cubicBezTo>
                  <a:cubicBezTo>
                    <a:pt x="20320" y="319927"/>
                    <a:pt x="26670" y="1440658"/>
                    <a:pt x="29210" y="1486519"/>
                  </a:cubicBezTo>
                  <a:cubicBezTo>
                    <a:pt x="29210" y="1535247"/>
                    <a:pt x="29210" y="1585407"/>
                    <a:pt x="30480" y="1634135"/>
                  </a:cubicBezTo>
                  <a:cubicBezTo>
                    <a:pt x="30480" y="1669964"/>
                    <a:pt x="33020" y="1705793"/>
                    <a:pt x="33020" y="1741622"/>
                  </a:cubicBezTo>
                  <a:cubicBezTo>
                    <a:pt x="33020" y="1780317"/>
                    <a:pt x="33020" y="1819012"/>
                    <a:pt x="31750" y="1857396"/>
                  </a:cubicBezTo>
                  <a:cubicBezTo>
                    <a:pt x="31750" y="1861206"/>
                    <a:pt x="31750" y="1863746"/>
                    <a:pt x="31750" y="1867556"/>
                  </a:cubicBezTo>
                  <a:cubicBezTo>
                    <a:pt x="31750" y="1877716"/>
                    <a:pt x="35560" y="1881526"/>
                    <a:pt x="44450" y="1881526"/>
                  </a:cubicBezTo>
                  <a:cubicBezTo>
                    <a:pt x="73575" y="1881526"/>
                    <a:pt x="121557" y="1882796"/>
                    <a:pt x="166112" y="1882796"/>
                  </a:cubicBezTo>
                  <a:cubicBezTo>
                    <a:pt x="231231" y="1882796"/>
                    <a:pt x="299777" y="1880256"/>
                    <a:pt x="364896" y="1882796"/>
                  </a:cubicBezTo>
                  <a:cubicBezTo>
                    <a:pt x="471142" y="1886606"/>
                    <a:pt x="577389" y="1889146"/>
                    <a:pt x="683635" y="1887876"/>
                  </a:cubicBezTo>
                  <a:cubicBezTo>
                    <a:pt x="752181" y="1886606"/>
                    <a:pt x="817300" y="1889146"/>
                    <a:pt x="885846" y="1889146"/>
                  </a:cubicBezTo>
                  <a:cubicBezTo>
                    <a:pt x="985238" y="1889146"/>
                    <a:pt x="1084630" y="1887876"/>
                    <a:pt x="1184022" y="1889146"/>
                  </a:cubicBezTo>
                  <a:cubicBezTo>
                    <a:pt x="1331396" y="1890416"/>
                    <a:pt x="2949084" y="1880256"/>
                    <a:pt x="3099885" y="1882796"/>
                  </a:cubicBezTo>
                  <a:cubicBezTo>
                    <a:pt x="3165004" y="1884066"/>
                    <a:pt x="3230123" y="1885336"/>
                    <a:pt x="3291814" y="1885336"/>
                  </a:cubicBezTo>
                  <a:cubicBezTo>
                    <a:pt x="3404916" y="1887876"/>
                    <a:pt x="3514589" y="1884066"/>
                    <a:pt x="3627690" y="1887876"/>
                  </a:cubicBezTo>
                  <a:cubicBezTo>
                    <a:pt x="3720227" y="1890416"/>
                    <a:pt x="3812765" y="1890416"/>
                    <a:pt x="3905302" y="1892956"/>
                  </a:cubicBezTo>
                  <a:cubicBezTo>
                    <a:pt x="4042394" y="1896766"/>
                    <a:pt x="4179486" y="1899306"/>
                    <a:pt x="4316579" y="1900576"/>
                  </a:cubicBezTo>
                  <a:cubicBezTo>
                    <a:pt x="4367988" y="1900576"/>
                    <a:pt x="4390276" y="1899306"/>
                    <a:pt x="4410596" y="1899306"/>
                  </a:cubicBezTo>
                  <a:close/>
                </a:path>
              </a:pathLst>
            </a:custGeom>
            <a:solidFill>
              <a:srgbClr val="FFFFFF"/>
            </a:solidFill>
          </p:spPr>
        </p:sp>
      </p:grpSp>
      <p:sp>
        <p:nvSpPr>
          <p:cNvPr id="7" name="TextBox 7"/>
          <p:cNvSpPr txBox="1"/>
          <p:nvPr/>
        </p:nvSpPr>
        <p:spPr>
          <a:xfrm>
            <a:off x="2394859" y="3362332"/>
            <a:ext cx="13498282" cy="3118674"/>
          </a:xfrm>
          <a:prstGeom prst="rect">
            <a:avLst/>
          </a:prstGeom>
        </p:spPr>
        <p:txBody>
          <a:bodyPr wrap="square" lIns="0" tIns="0" rIns="0" bIns="0" rtlCol="0" anchor="t">
            <a:spAutoFit/>
          </a:bodyPr>
          <a:lstStyle/>
          <a:p>
            <a:pPr marL="0" lvl="0" indent="0" algn="ctr">
              <a:lnSpc>
                <a:spcPct val="150000"/>
              </a:lnSpc>
              <a:spcBef>
                <a:spcPct val="0"/>
              </a:spcBef>
            </a:pPr>
            <a:r>
              <a:rPr lang="en-US" sz="7200" b="1" dirty="0" smtClean="0">
                <a:solidFill>
                  <a:srgbClr val="004AAD"/>
                </a:solidFill>
                <a:latin typeface="Arial" panose="020B0604020202020204" pitchFamily="34" charset="0"/>
                <a:cs typeface="Arial" panose="020B0604020202020204" pitchFamily="34" charset="0"/>
              </a:rPr>
              <a:t>CẢM ƠN CÁC EM ĐÃ </a:t>
            </a:r>
          </a:p>
          <a:p>
            <a:pPr marL="0" lvl="0" indent="0" algn="ctr">
              <a:lnSpc>
                <a:spcPct val="150000"/>
              </a:lnSpc>
              <a:spcBef>
                <a:spcPct val="0"/>
              </a:spcBef>
            </a:pPr>
            <a:r>
              <a:rPr lang="en-US" sz="7200" b="1" dirty="0" smtClean="0">
                <a:solidFill>
                  <a:srgbClr val="004AAD"/>
                </a:solidFill>
                <a:latin typeface="Arial" panose="020B0604020202020204" pitchFamily="34" charset="0"/>
                <a:cs typeface="Arial" panose="020B0604020202020204" pitchFamily="34" charset="0"/>
              </a:rPr>
              <a:t>LẮNG NGHE BÀI GIẢNG!</a:t>
            </a:r>
            <a:endParaRPr lang="en-US" sz="7200" b="1" u="none" dirty="0">
              <a:solidFill>
                <a:srgbClr val="004AAD"/>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563634" y="123161"/>
            <a:ext cx="2104767" cy="3915845"/>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052306" y="7755758"/>
            <a:ext cx="4047251" cy="1502542"/>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826625">
            <a:off x="881753" y="6789251"/>
            <a:ext cx="1985332" cy="2590971"/>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917525">
            <a:off x="14660120" y="6966387"/>
            <a:ext cx="4047251" cy="1502542"/>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254819" y="1195099"/>
            <a:ext cx="2019111" cy="2451121"/>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8608805" y="1322537"/>
            <a:ext cx="1070390" cy="1311351"/>
          </a:xfrm>
          <a:prstGeom prst="rect">
            <a:avLst/>
          </a:prstGeom>
        </p:spPr>
      </p:pic>
    </p:spTree>
    <p:extLst>
      <p:ext uri="{BB962C8B-B14F-4D97-AF65-F5344CB8AC3E}">
        <p14:creationId xmlns:p14="http://schemas.microsoft.com/office/powerpoint/2010/main" val="132597971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sp>
        <p:nvSpPr>
          <p:cNvPr id="3" name="TextBox 3"/>
          <p:cNvSpPr txBox="1"/>
          <p:nvPr/>
        </p:nvSpPr>
        <p:spPr>
          <a:xfrm>
            <a:off x="4962525" y="574210"/>
            <a:ext cx="8362950" cy="1154162"/>
          </a:xfrm>
          <a:prstGeom prst="rect">
            <a:avLst/>
          </a:prstGeom>
        </p:spPr>
        <p:txBody>
          <a:bodyPr wrap="square" lIns="0" tIns="0" rIns="0" bIns="0" rtlCol="0" anchor="t">
            <a:spAutoFit/>
          </a:bodyPr>
          <a:lstStyle/>
          <a:p>
            <a:pPr marL="0" lvl="0" indent="0" algn="ctr">
              <a:lnSpc>
                <a:spcPts val="9000"/>
              </a:lnSpc>
              <a:spcBef>
                <a:spcPct val="0"/>
              </a:spcBef>
            </a:pPr>
            <a:r>
              <a:rPr lang="en-US" sz="6400" b="1" u="none" dirty="0" smtClean="0">
                <a:solidFill>
                  <a:srgbClr val="FF66C4"/>
                </a:solidFill>
                <a:latin typeface="Arial" panose="020B0604020202020204" pitchFamily="34" charset="0"/>
                <a:cs typeface="Arial" panose="020B0604020202020204" pitchFamily="34" charset="0"/>
              </a:rPr>
              <a:t>NỘI DUNG BÀI HỌC</a:t>
            </a:r>
            <a:endParaRPr lang="en-US" sz="6400" b="1" u="none" dirty="0">
              <a:solidFill>
                <a:srgbClr val="FF66C4"/>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52550" y="1742588"/>
            <a:ext cx="15582900" cy="8260308"/>
          </a:xfrm>
          <a:prstGeom prst="rect">
            <a:avLst/>
          </a:prstGeom>
        </p:spPr>
      </p:pic>
      <p:pic>
        <p:nvPicPr>
          <p:cNvPr id="16"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225934">
            <a:off x="15802455" y="1051840"/>
            <a:ext cx="1743224" cy="3460494"/>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612828">
            <a:off x="-474142" y="-770627"/>
            <a:ext cx="3005685" cy="2633731"/>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429645">
            <a:off x="1135511" y="7398938"/>
            <a:ext cx="1054030" cy="4053960"/>
          </a:xfrm>
          <a:prstGeom prst="rect">
            <a:avLst/>
          </a:prstGeom>
        </p:spPr>
      </p:pic>
      <p:sp>
        <p:nvSpPr>
          <p:cNvPr id="19" name="TextBox 18"/>
          <p:cNvSpPr txBox="1"/>
          <p:nvPr/>
        </p:nvSpPr>
        <p:spPr>
          <a:xfrm>
            <a:off x="3200400" y="2104098"/>
            <a:ext cx="13056779" cy="7402026"/>
          </a:xfrm>
          <a:prstGeom prst="rect">
            <a:avLst/>
          </a:prstGeom>
          <a:noFill/>
        </p:spPr>
        <p:txBody>
          <a:bodyPr wrap="none" rtlCol="0">
            <a:spAutoFit/>
          </a:bodyPr>
          <a:lstStyle/>
          <a:p>
            <a:pPr marL="400050" indent="-400050">
              <a:lnSpc>
                <a:spcPct val="125000"/>
              </a:lnSpc>
              <a:buAutoNum type="romanUcPeriod"/>
            </a:pPr>
            <a:r>
              <a:rPr lang="en-US" sz="3800" b="1" dirty="0" smtClean="0">
                <a:latin typeface="Arial" panose="020B0604020202020204" pitchFamily="34" charset="0"/>
                <a:cs typeface="Arial" panose="020B0604020202020204" pitchFamily="34" charset="0"/>
              </a:rPr>
              <a:t>TÌM HIỂU CHUNG</a:t>
            </a:r>
          </a:p>
          <a:p>
            <a:pPr>
              <a:lnSpc>
                <a:spcPct val="125000"/>
              </a:lnSpc>
            </a:pPr>
            <a:r>
              <a:rPr lang="en-US" sz="3800" dirty="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rPr>
              <a:t>1. </a:t>
            </a:r>
            <a:r>
              <a:rPr lang="en-US" sz="3800" dirty="0" err="1" smtClean="0">
                <a:latin typeface="Arial" panose="020B0604020202020204" pitchFamily="34" charset="0"/>
                <a:cs typeface="Arial" panose="020B0604020202020204" pitchFamily="34" charset="0"/>
              </a:rPr>
              <a:t>Tác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giả</a:t>
            </a:r>
            <a:endParaRPr lang="en-US" sz="3800" dirty="0" smtClean="0">
              <a:latin typeface="Arial" panose="020B0604020202020204" pitchFamily="34" charset="0"/>
              <a:cs typeface="Arial" panose="020B0604020202020204" pitchFamily="34" charset="0"/>
            </a:endParaRPr>
          </a:p>
          <a:p>
            <a:pPr>
              <a:lnSpc>
                <a:spcPct val="125000"/>
              </a:lnSpc>
            </a:pPr>
            <a:r>
              <a:rPr lang="en-US" sz="3800" dirty="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rPr>
              <a:t>2. </a:t>
            </a:r>
            <a:r>
              <a:rPr lang="en-US" sz="3800" dirty="0" err="1" smtClean="0">
                <a:latin typeface="Arial" panose="020B0604020202020204" pitchFamily="34" charset="0"/>
                <a:cs typeface="Arial" panose="020B0604020202020204" pitchFamily="34" charset="0"/>
              </a:rPr>
              <a:t>Tác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phẩm</a:t>
            </a:r>
            <a:endParaRPr lang="en-US" sz="3800" dirty="0" smtClean="0">
              <a:latin typeface="Arial" panose="020B0604020202020204" pitchFamily="34" charset="0"/>
              <a:cs typeface="Arial" panose="020B0604020202020204" pitchFamily="34" charset="0"/>
            </a:endParaRPr>
          </a:p>
          <a:p>
            <a:pPr>
              <a:lnSpc>
                <a:spcPct val="125000"/>
              </a:lnSpc>
            </a:pPr>
            <a:r>
              <a:rPr lang="en-US" sz="3800" b="1" dirty="0" smtClean="0">
                <a:latin typeface="Arial" panose="020B0604020202020204" pitchFamily="34" charset="0"/>
                <a:cs typeface="Arial" panose="020B0604020202020204" pitchFamily="34" charset="0"/>
              </a:rPr>
              <a:t>II. ĐỌC HIỂU VĂN BẢN</a:t>
            </a:r>
          </a:p>
          <a:p>
            <a:pPr>
              <a:lnSpc>
                <a:spcPct val="125000"/>
              </a:lnSpc>
            </a:pPr>
            <a:r>
              <a:rPr lang="en-US" sz="3800" dirty="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rPr>
              <a:t>1. </a:t>
            </a:r>
            <a:r>
              <a:rPr lang="en-US" sz="3800" dirty="0" err="1" smtClean="0">
                <a:latin typeface="Arial" panose="020B0604020202020204" pitchFamily="34" charset="0"/>
                <a:cs typeface="Arial" panose="020B0604020202020204" pitchFamily="34" charset="0"/>
              </a:rPr>
              <a:t>Hình</a:t>
            </a:r>
            <a:r>
              <a:rPr lang="en-US" sz="3800" dirty="0" smtClean="0">
                <a:latin typeface="Arial" panose="020B0604020202020204" pitchFamily="34" charset="0"/>
                <a:cs typeface="Arial" panose="020B0604020202020204" pitchFamily="34" charset="0"/>
              </a:rPr>
              <a:t> ảnh con </a:t>
            </a:r>
            <a:r>
              <a:rPr lang="en-US" sz="3800" dirty="0" err="1" smtClean="0">
                <a:latin typeface="Arial" panose="020B0604020202020204" pitchFamily="34" charset="0"/>
                <a:cs typeface="Arial" panose="020B0604020202020204" pitchFamily="34" charset="0"/>
              </a:rPr>
              <a:t>cò</a:t>
            </a:r>
            <a:r>
              <a:rPr lang="en-US" sz="3800" dirty="0" smtClean="0">
                <a:latin typeface="Arial" panose="020B0604020202020204" pitchFamily="34" charset="0"/>
                <a:cs typeface="Arial" panose="020B0604020202020204" pitchFamily="34" charset="0"/>
              </a:rPr>
              <a:t> qua </a:t>
            </a:r>
            <a:r>
              <a:rPr lang="en-US" sz="3800" dirty="0" err="1" smtClean="0">
                <a:latin typeface="Arial" panose="020B0604020202020204" pitchFamily="34" charset="0"/>
                <a:cs typeface="Arial" panose="020B0604020202020204" pitchFamily="34" charset="0"/>
              </a:rPr>
              <a:t>lời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ru</a:t>
            </a:r>
            <a:r>
              <a:rPr lang="en-US" sz="3800" dirty="0" smtClean="0">
                <a:latin typeface="Arial" panose="020B0604020202020204" pitchFamily="34" charset="0"/>
                <a:cs typeface="Arial" panose="020B0604020202020204" pitchFamily="34" charset="0"/>
              </a:rPr>
              <a:t> thời </a:t>
            </a:r>
            <a:r>
              <a:rPr lang="en-US" sz="3800" dirty="0" err="1" smtClean="0">
                <a:latin typeface="Arial" panose="020B0604020202020204" pitchFamily="34" charset="0"/>
                <a:cs typeface="Arial" panose="020B0604020202020204" pitchFamily="34" charset="0"/>
              </a:rPr>
              <a:t>thơ</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ấu</a:t>
            </a:r>
            <a:r>
              <a:rPr lang="en-US" sz="3800" dirty="0" smtClean="0">
                <a:latin typeface="Arial" panose="020B0604020202020204" pitchFamily="34" charset="0"/>
                <a:cs typeface="Arial" panose="020B0604020202020204" pitchFamily="34" charset="0"/>
              </a:rPr>
              <a:t> của mẹ</a:t>
            </a:r>
          </a:p>
          <a:p>
            <a:pPr>
              <a:lnSpc>
                <a:spcPct val="125000"/>
              </a:lnSpc>
            </a:pPr>
            <a:r>
              <a:rPr lang="en-US" sz="3800" dirty="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rPr>
              <a:t>2. </a:t>
            </a:r>
            <a:r>
              <a:rPr lang="en-US" sz="3800" dirty="0" err="1" smtClean="0">
                <a:latin typeface="Arial" panose="020B0604020202020204" pitchFamily="34" charset="0"/>
                <a:cs typeface="Arial" panose="020B0604020202020204" pitchFamily="34" charset="0"/>
              </a:rPr>
              <a:t>Hình</a:t>
            </a:r>
            <a:r>
              <a:rPr lang="en-US" sz="3800" dirty="0" smtClean="0">
                <a:latin typeface="Arial" panose="020B0604020202020204" pitchFamily="34" charset="0"/>
                <a:cs typeface="Arial" panose="020B0604020202020204" pitchFamily="34" charset="0"/>
              </a:rPr>
              <a:t> ảnh con </a:t>
            </a:r>
            <a:r>
              <a:rPr lang="en-US" sz="3800" dirty="0" err="1" smtClean="0">
                <a:latin typeface="Arial" panose="020B0604020202020204" pitchFamily="34" charset="0"/>
                <a:cs typeface="Arial" panose="020B0604020202020204" pitchFamily="34" charset="0"/>
              </a:rPr>
              <a:t>cò</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và</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lời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ru</a:t>
            </a:r>
            <a:r>
              <a:rPr lang="en-US" sz="3800" dirty="0" smtClean="0">
                <a:latin typeface="Arial" panose="020B0604020202020204" pitchFamily="34" charset="0"/>
                <a:cs typeface="Arial" panose="020B0604020202020204" pitchFamily="34" charset="0"/>
              </a:rPr>
              <a:t> qua </a:t>
            </a:r>
            <a:r>
              <a:rPr lang="en-US" sz="3800" dirty="0" err="1" smtClean="0">
                <a:latin typeface="Arial" panose="020B0604020202020204" pitchFamily="34" charset="0"/>
                <a:cs typeface="Arial" panose="020B0604020202020204" pitchFamily="34" charset="0"/>
              </a:rPr>
              <a:t>từng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chặng</a:t>
            </a:r>
            <a:r>
              <a:rPr lang="en-US" sz="3800" dirty="0" smtClean="0">
                <a:latin typeface="Arial" panose="020B0604020202020204" pitchFamily="34" charset="0"/>
                <a:cs typeface="Arial" panose="020B0604020202020204" pitchFamily="34" charset="0"/>
              </a:rPr>
              <a:t> đường </a:t>
            </a:r>
            <a:r>
              <a:rPr lang="en-US" sz="3800" dirty="0" err="1" smtClean="0">
                <a:latin typeface="Arial" panose="020B0604020202020204" pitchFamily="34" charset="0"/>
                <a:cs typeface="Arial" panose="020B0604020202020204" pitchFamily="34" charset="0"/>
              </a:rPr>
              <a:t>đời</a:t>
            </a:r>
            <a:endParaRPr lang="en-US" sz="3800" dirty="0" smtClean="0">
              <a:latin typeface="Arial" panose="020B0604020202020204" pitchFamily="34" charset="0"/>
              <a:cs typeface="Arial" panose="020B0604020202020204" pitchFamily="34" charset="0"/>
            </a:endParaRPr>
          </a:p>
          <a:p>
            <a:pPr>
              <a:lnSpc>
                <a:spcPct val="125000"/>
              </a:lnSpc>
            </a:pPr>
            <a:r>
              <a:rPr lang="en-US" sz="3800" dirty="0" smtClean="0">
                <a:latin typeface="Arial" panose="020B0604020202020204" pitchFamily="34" charset="0"/>
                <a:cs typeface="Arial" panose="020B0604020202020204" pitchFamily="34" charset="0"/>
              </a:rPr>
              <a:t>	3. Ý </a:t>
            </a:r>
            <a:r>
              <a:rPr lang="en-US" sz="3800" dirty="0" err="1" smtClean="0">
                <a:latin typeface="Arial" panose="020B0604020202020204" pitchFamily="34" charset="0"/>
                <a:cs typeface="Arial" panose="020B0604020202020204" pitchFamily="34" charset="0"/>
              </a:rPr>
              <a:t>nghĩa</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hình</a:t>
            </a:r>
            <a:r>
              <a:rPr lang="en-US" sz="3800" dirty="0" smtClean="0">
                <a:latin typeface="Arial" panose="020B0604020202020204" pitchFamily="34" charset="0"/>
                <a:cs typeface="Arial" panose="020B0604020202020204" pitchFamily="34" charset="0"/>
              </a:rPr>
              <a:t> ảnh con c</a:t>
            </a:r>
            <a:r>
              <a:rPr lang="vi-VN" sz="3800" dirty="0">
                <a:latin typeface="Arial" panose="020B0604020202020204" pitchFamily="34" charset="0"/>
                <a:cs typeface="Arial" panose="020B0604020202020204" pitchFamily="34" charset="0"/>
              </a:rPr>
              <a:t>ò</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và</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lời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ru</a:t>
            </a:r>
            <a:endParaRPr lang="en-US" sz="3800" dirty="0" smtClean="0">
              <a:latin typeface="Arial" panose="020B0604020202020204" pitchFamily="34" charset="0"/>
              <a:cs typeface="Arial" panose="020B0604020202020204" pitchFamily="34" charset="0"/>
            </a:endParaRPr>
          </a:p>
          <a:p>
            <a:pPr>
              <a:lnSpc>
                <a:spcPct val="125000"/>
              </a:lnSpc>
            </a:pPr>
            <a:r>
              <a:rPr lang="en-US" sz="3800" b="1" dirty="0" smtClean="0">
                <a:latin typeface="Arial" panose="020B0604020202020204" pitchFamily="34" charset="0"/>
                <a:cs typeface="Arial" panose="020B0604020202020204" pitchFamily="34" charset="0"/>
              </a:rPr>
              <a:t>IIII. TỔNG KẾT	</a:t>
            </a:r>
          </a:p>
          <a:p>
            <a:pPr>
              <a:lnSpc>
                <a:spcPct val="125000"/>
              </a:lnSpc>
            </a:pPr>
            <a:r>
              <a:rPr lang="en-US" sz="3800" dirty="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rPr>
              <a:t>1. </a:t>
            </a:r>
            <a:r>
              <a:rPr lang="en-US" sz="3800" dirty="0" err="1" smtClean="0">
                <a:latin typeface="Arial" panose="020B0604020202020204" pitchFamily="34" charset="0"/>
                <a:cs typeface="Arial" panose="020B0604020202020204" pitchFamily="34" charset="0"/>
              </a:rPr>
              <a:t>Nội</a:t>
            </a:r>
            <a:r>
              <a:rPr lang="en-US" sz="3800" dirty="0" smtClean="0">
                <a:latin typeface="Arial" panose="020B0604020202020204" pitchFamily="34" charset="0"/>
                <a:cs typeface="Arial" panose="020B0604020202020204" pitchFamily="34" charset="0"/>
              </a:rPr>
              <a:t> dung</a:t>
            </a:r>
          </a:p>
          <a:p>
            <a:pPr>
              <a:lnSpc>
                <a:spcPct val="125000"/>
              </a:lnSpc>
            </a:pPr>
            <a:r>
              <a:rPr lang="en-US" sz="3800" dirty="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rPr>
              <a:t>2. </a:t>
            </a:r>
            <a:r>
              <a:rPr lang="en-US" sz="3800" dirty="0" err="1" smtClean="0">
                <a:latin typeface="Arial" panose="020B0604020202020204" pitchFamily="34" charset="0"/>
                <a:cs typeface="Arial" panose="020B0604020202020204" pitchFamily="34" charset="0"/>
              </a:rPr>
              <a:t>Nghệ</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thuật</a:t>
            </a:r>
            <a:endParaRPr lang="en-US" sz="3800" dirty="0" smtClean="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grpSp>
        <p:nvGrpSpPr>
          <p:cNvPr id="11" name="Group 11"/>
          <p:cNvGrpSpPr/>
          <p:nvPr/>
        </p:nvGrpSpPr>
        <p:grpSpPr>
          <a:xfrm>
            <a:off x="2209800" y="2571758"/>
            <a:ext cx="12979356" cy="5086350"/>
            <a:chOff x="0" y="0"/>
            <a:chExt cx="3586774" cy="1541318"/>
          </a:xfrm>
        </p:grpSpPr>
        <p:sp>
          <p:nvSpPr>
            <p:cNvPr id="12" name="Freeform 12"/>
            <p:cNvSpPr/>
            <p:nvPr/>
          </p:nvSpPr>
          <p:spPr>
            <a:xfrm>
              <a:off x="10160" y="16510"/>
              <a:ext cx="3563914" cy="1513378"/>
            </a:xfrm>
            <a:custGeom>
              <a:avLst/>
              <a:gdLst/>
              <a:ahLst/>
              <a:cxnLst/>
              <a:rect l="l" t="t" r="r" b="b"/>
              <a:pathLst>
                <a:path w="3563914" h="1513378">
                  <a:moveTo>
                    <a:pt x="3563914" y="1513378"/>
                  </a:moveTo>
                  <a:lnTo>
                    <a:pt x="0" y="1505758"/>
                  </a:lnTo>
                  <a:lnTo>
                    <a:pt x="0" y="538106"/>
                  </a:lnTo>
                  <a:lnTo>
                    <a:pt x="17780" y="19050"/>
                  </a:lnTo>
                  <a:lnTo>
                    <a:pt x="1775097" y="0"/>
                  </a:lnTo>
                  <a:lnTo>
                    <a:pt x="3544864" y="5080"/>
                  </a:lnTo>
                  <a:close/>
                </a:path>
              </a:pathLst>
            </a:custGeom>
            <a:solidFill>
              <a:srgbClr val="FFFFFF"/>
            </a:solidFill>
          </p:spPr>
        </p:sp>
        <p:sp>
          <p:nvSpPr>
            <p:cNvPr id="13" name="Freeform 13"/>
            <p:cNvSpPr/>
            <p:nvPr/>
          </p:nvSpPr>
          <p:spPr>
            <a:xfrm>
              <a:off x="-3810" y="0"/>
              <a:ext cx="3593125" cy="1540048"/>
            </a:xfrm>
            <a:custGeom>
              <a:avLst/>
              <a:gdLst/>
              <a:ahLst/>
              <a:cxnLst/>
              <a:rect l="l" t="t" r="r" b="b"/>
              <a:pathLst>
                <a:path w="3593125" h="1540048">
                  <a:moveTo>
                    <a:pt x="3558834" y="21590"/>
                  </a:moveTo>
                  <a:cubicBezTo>
                    <a:pt x="3560105" y="34290"/>
                    <a:pt x="3560105" y="44450"/>
                    <a:pt x="3561375" y="54610"/>
                  </a:cubicBezTo>
                  <a:cubicBezTo>
                    <a:pt x="3563914" y="86220"/>
                    <a:pt x="3565184" y="117899"/>
                    <a:pt x="3567725" y="148447"/>
                  </a:cubicBezTo>
                  <a:cubicBezTo>
                    <a:pt x="3567725" y="192571"/>
                    <a:pt x="3580425" y="1062610"/>
                    <a:pt x="3586775" y="1106735"/>
                  </a:cubicBezTo>
                  <a:cubicBezTo>
                    <a:pt x="3593125" y="1173487"/>
                    <a:pt x="3589314" y="1241370"/>
                    <a:pt x="3589314" y="1308122"/>
                  </a:cubicBezTo>
                  <a:cubicBezTo>
                    <a:pt x="3589314" y="1366954"/>
                    <a:pt x="3590584" y="1421261"/>
                    <a:pt x="3591855" y="1479088"/>
                  </a:cubicBezTo>
                  <a:cubicBezTo>
                    <a:pt x="3591855" y="1500678"/>
                    <a:pt x="3591855" y="1514648"/>
                    <a:pt x="3591855" y="1538778"/>
                  </a:cubicBezTo>
                  <a:cubicBezTo>
                    <a:pt x="3568994" y="1538778"/>
                    <a:pt x="3548675" y="1540048"/>
                    <a:pt x="3522261" y="1538778"/>
                  </a:cubicBezTo>
                  <a:cubicBezTo>
                    <a:pt x="3342870" y="1533698"/>
                    <a:pt x="3160719" y="1540048"/>
                    <a:pt x="2981328" y="1534968"/>
                  </a:cubicBezTo>
                  <a:cubicBezTo>
                    <a:pt x="2873693" y="1531158"/>
                    <a:pt x="2768818" y="1533698"/>
                    <a:pt x="2661184" y="1531158"/>
                  </a:cubicBezTo>
                  <a:cubicBezTo>
                    <a:pt x="2611506" y="1529888"/>
                    <a:pt x="2561829" y="1528618"/>
                    <a:pt x="2512151" y="1527348"/>
                  </a:cubicBezTo>
                  <a:cubicBezTo>
                    <a:pt x="2481793" y="1527348"/>
                    <a:pt x="2454194" y="1528618"/>
                    <a:pt x="2423836" y="1528618"/>
                  </a:cubicBezTo>
                  <a:cubicBezTo>
                    <a:pt x="2346559" y="1527348"/>
                    <a:pt x="2134050" y="1528618"/>
                    <a:pt x="2056774" y="1527348"/>
                  </a:cubicBezTo>
                  <a:cubicBezTo>
                    <a:pt x="2001576" y="1526078"/>
                    <a:pt x="897631" y="1534968"/>
                    <a:pt x="842434" y="1533698"/>
                  </a:cubicBezTo>
                  <a:cubicBezTo>
                    <a:pt x="828634" y="1533698"/>
                    <a:pt x="812075" y="1534968"/>
                    <a:pt x="798276" y="1534968"/>
                  </a:cubicBezTo>
                  <a:cubicBezTo>
                    <a:pt x="765158" y="1534968"/>
                    <a:pt x="734799" y="1536238"/>
                    <a:pt x="701681" y="1536238"/>
                  </a:cubicBezTo>
                  <a:cubicBezTo>
                    <a:pt x="618885" y="1536238"/>
                    <a:pt x="538849" y="1534968"/>
                    <a:pt x="456053" y="1533698"/>
                  </a:cubicBezTo>
                  <a:cubicBezTo>
                    <a:pt x="406375" y="1532428"/>
                    <a:pt x="356698" y="1531158"/>
                    <a:pt x="309780" y="1529888"/>
                  </a:cubicBezTo>
                  <a:cubicBezTo>
                    <a:pt x="221465" y="1528618"/>
                    <a:pt x="133149" y="1527348"/>
                    <a:pt x="48260" y="1527348"/>
                  </a:cubicBezTo>
                  <a:cubicBezTo>
                    <a:pt x="38100" y="1527348"/>
                    <a:pt x="29210" y="1527348"/>
                    <a:pt x="19050" y="1526078"/>
                  </a:cubicBezTo>
                  <a:cubicBezTo>
                    <a:pt x="10160" y="1524808"/>
                    <a:pt x="5080" y="1518458"/>
                    <a:pt x="7620" y="1509568"/>
                  </a:cubicBezTo>
                  <a:cubicBezTo>
                    <a:pt x="16510" y="1477831"/>
                    <a:pt x="12700" y="1449546"/>
                    <a:pt x="11430" y="1420130"/>
                  </a:cubicBezTo>
                  <a:cubicBezTo>
                    <a:pt x="10160" y="1360166"/>
                    <a:pt x="6350" y="1301334"/>
                    <a:pt x="7620" y="1241370"/>
                  </a:cubicBezTo>
                  <a:cubicBezTo>
                    <a:pt x="5080" y="1166698"/>
                    <a:pt x="0" y="242352"/>
                    <a:pt x="7620" y="166549"/>
                  </a:cubicBezTo>
                  <a:cubicBezTo>
                    <a:pt x="8890" y="151841"/>
                    <a:pt x="7620" y="136002"/>
                    <a:pt x="8890" y="121293"/>
                  </a:cubicBezTo>
                  <a:cubicBezTo>
                    <a:pt x="10160" y="97534"/>
                    <a:pt x="12700" y="71512"/>
                    <a:pt x="13970" y="44450"/>
                  </a:cubicBezTo>
                  <a:cubicBezTo>
                    <a:pt x="13970" y="41910"/>
                    <a:pt x="15240" y="39370"/>
                    <a:pt x="16510" y="38100"/>
                  </a:cubicBezTo>
                  <a:cubicBezTo>
                    <a:pt x="38100" y="35560"/>
                    <a:pt x="64152" y="30480"/>
                    <a:pt x="108310" y="29210"/>
                  </a:cubicBezTo>
                  <a:cubicBezTo>
                    <a:pt x="182827" y="25400"/>
                    <a:pt x="257343" y="22860"/>
                    <a:pt x="334619" y="20320"/>
                  </a:cubicBezTo>
                  <a:cubicBezTo>
                    <a:pt x="387056" y="17780"/>
                    <a:pt x="439494" y="16510"/>
                    <a:pt x="489171" y="13970"/>
                  </a:cubicBezTo>
                  <a:cubicBezTo>
                    <a:pt x="538849" y="11430"/>
                    <a:pt x="591286" y="8890"/>
                    <a:pt x="640964" y="8890"/>
                  </a:cubicBezTo>
                  <a:cubicBezTo>
                    <a:pt x="696161" y="7620"/>
                    <a:pt x="751358" y="10160"/>
                    <a:pt x="806556" y="8890"/>
                  </a:cubicBezTo>
                  <a:cubicBezTo>
                    <a:pt x="875552" y="8890"/>
                    <a:pt x="2125770" y="6350"/>
                    <a:pt x="2194767" y="5080"/>
                  </a:cubicBezTo>
                  <a:cubicBezTo>
                    <a:pt x="2261004" y="3810"/>
                    <a:pt x="2327240" y="2540"/>
                    <a:pt x="2396237" y="2540"/>
                  </a:cubicBezTo>
                  <a:cubicBezTo>
                    <a:pt x="2509391" y="1270"/>
                    <a:pt x="2619786" y="0"/>
                    <a:pt x="2732940" y="0"/>
                  </a:cubicBezTo>
                  <a:cubicBezTo>
                    <a:pt x="2779858" y="0"/>
                    <a:pt x="2829535" y="2540"/>
                    <a:pt x="2876453" y="2540"/>
                  </a:cubicBezTo>
                  <a:cubicBezTo>
                    <a:pt x="3006167" y="3810"/>
                    <a:pt x="3138640" y="5080"/>
                    <a:pt x="3268354" y="7620"/>
                  </a:cubicBezTo>
                  <a:cubicBezTo>
                    <a:pt x="3337350" y="8890"/>
                    <a:pt x="3406347" y="12700"/>
                    <a:pt x="3475343" y="16510"/>
                  </a:cubicBezTo>
                  <a:cubicBezTo>
                    <a:pt x="3491903" y="16510"/>
                    <a:pt x="3508462" y="16510"/>
                    <a:pt x="3522261" y="16510"/>
                  </a:cubicBezTo>
                  <a:cubicBezTo>
                    <a:pt x="3539784" y="17780"/>
                    <a:pt x="3548674" y="20320"/>
                    <a:pt x="3558834" y="21590"/>
                  </a:cubicBezTo>
                  <a:close/>
                  <a:moveTo>
                    <a:pt x="3568994" y="1522268"/>
                  </a:moveTo>
                  <a:cubicBezTo>
                    <a:pt x="3570264" y="1505758"/>
                    <a:pt x="3571534" y="1493058"/>
                    <a:pt x="3571534" y="1480358"/>
                  </a:cubicBezTo>
                  <a:cubicBezTo>
                    <a:pt x="3570264" y="1415604"/>
                    <a:pt x="3568994" y="1355641"/>
                    <a:pt x="3568994" y="1291151"/>
                  </a:cubicBezTo>
                  <a:cubicBezTo>
                    <a:pt x="3568994" y="1261735"/>
                    <a:pt x="3571534" y="1232319"/>
                    <a:pt x="3570264" y="1202903"/>
                  </a:cubicBezTo>
                  <a:cubicBezTo>
                    <a:pt x="3570264" y="1175749"/>
                    <a:pt x="3568994" y="1147465"/>
                    <a:pt x="3567725" y="1120311"/>
                  </a:cubicBezTo>
                  <a:cubicBezTo>
                    <a:pt x="3562644" y="1078450"/>
                    <a:pt x="3551214" y="211805"/>
                    <a:pt x="3551214" y="169943"/>
                  </a:cubicBezTo>
                  <a:cubicBezTo>
                    <a:pt x="3548675" y="134870"/>
                    <a:pt x="3546134" y="98666"/>
                    <a:pt x="3543594" y="63500"/>
                  </a:cubicBezTo>
                  <a:cubicBezTo>
                    <a:pt x="3542325" y="44450"/>
                    <a:pt x="3541055" y="43180"/>
                    <a:pt x="3513981" y="41910"/>
                  </a:cubicBezTo>
                  <a:cubicBezTo>
                    <a:pt x="3505702" y="41910"/>
                    <a:pt x="3500182" y="41910"/>
                    <a:pt x="3491903" y="40640"/>
                  </a:cubicBezTo>
                  <a:cubicBezTo>
                    <a:pt x="3422906" y="36830"/>
                    <a:pt x="3351149" y="31750"/>
                    <a:pt x="3282153" y="30480"/>
                  </a:cubicBezTo>
                  <a:cubicBezTo>
                    <a:pt x="3113801" y="26670"/>
                    <a:pt x="2942690" y="25400"/>
                    <a:pt x="2774338" y="22860"/>
                  </a:cubicBezTo>
                  <a:cubicBezTo>
                    <a:pt x="2749499" y="22860"/>
                    <a:pt x="2721901" y="22860"/>
                    <a:pt x="2697062" y="22860"/>
                  </a:cubicBezTo>
                  <a:cubicBezTo>
                    <a:pt x="2655664" y="22860"/>
                    <a:pt x="2614266" y="22860"/>
                    <a:pt x="2575628" y="22860"/>
                  </a:cubicBezTo>
                  <a:cubicBezTo>
                    <a:pt x="2487312" y="22860"/>
                    <a:pt x="2398997" y="22860"/>
                    <a:pt x="2313441" y="24130"/>
                  </a:cubicBezTo>
                  <a:cubicBezTo>
                    <a:pt x="2238925" y="25400"/>
                    <a:pt x="983187" y="29210"/>
                    <a:pt x="908671" y="29210"/>
                  </a:cubicBezTo>
                  <a:cubicBezTo>
                    <a:pt x="787237" y="29210"/>
                    <a:pt x="665803" y="26670"/>
                    <a:pt x="544369" y="33020"/>
                  </a:cubicBezTo>
                  <a:cubicBezTo>
                    <a:pt x="480892" y="36830"/>
                    <a:pt x="420175" y="36830"/>
                    <a:pt x="359458" y="38100"/>
                  </a:cubicBezTo>
                  <a:cubicBezTo>
                    <a:pt x="254583" y="41910"/>
                    <a:pt x="149708" y="45720"/>
                    <a:pt x="49530" y="50800"/>
                  </a:cubicBezTo>
                  <a:cubicBezTo>
                    <a:pt x="36830" y="50800"/>
                    <a:pt x="34290" y="53340"/>
                    <a:pt x="33020" y="68118"/>
                  </a:cubicBezTo>
                  <a:cubicBezTo>
                    <a:pt x="31750" y="88483"/>
                    <a:pt x="31750" y="108848"/>
                    <a:pt x="30480" y="129213"/>
                  </a:cubicBezTo>
                  <a:cubicBezTo>
                    <a:pt x="29210" y="163155"/>
                    <a:pt x="26670" y="195965"/>
                    <a:pt x="25400" y="229907"/>
                  </a:cubicBezTo>
                  <a:cubicBezTo>
                    <a:pt x="20320" y="266111"/>
                    <a:pt x="26670" y="1150859"/>
                    <a:pt x="29210" y="1187063"/>
                  </a:cubicBezTo>
                  <a:cubicBezTo>
                    <a:pt x="29210" y="1225531"/>
                    <a:pt x="29210" y="1265129"/>
                    <a:pt x="30480" y="1303596"/>
                  </a:cubicBezTo>
                  <a:cubicBezTo>
                    <a:pt x="30480" y="1331881"/>
                    <a:pt x="33020" y="1360166"/>
                    <a:pt x="33020" y="1388451"/>
                  </a:cubicBezTo>
                  <a:cubicBezTo>
                    <a:pt x="33020" y="1418998"/>
                    <a:pt x="33020" y="1449546"/>
                    <a:pt x="31750" y="1480358"/>
                  </a:cubicBezTo>
                  <a:cubicBezTo>
                    <a:pt x="31750" y="1484168"/>
                    <a:pt x="31750" y="1486708"/>
                    <a:pt x="31750" y="1490518"/>
                  </a:cubicBezTo>
                  <a:cubicBezTo>
                    <a:pt x="31750" y="1500678"/>
                    <a:pt x="35560" y="1504488"/>
                    <a:pt x="44450" y="1504488"/>
                  </a:cubicBezTo>
                  <a:cubicBezTo>
                    <a:pt x="69672" y="1504488"/>
                    <a:pt x="108310" y="1505758"/>
                    <a:pt x="144188" y="1505758"/>
                  </a:cubicBezTo>
                  <a:cubicBezTo>
                    <a:pt x="196626" y="1505758"/>
                    <a:pt x="251823" y="1503218"/>
                    <a:pt x="304261" y="1505758"/>
                  </a:cubicBezTo>
                  <a:cubicBezTo>
                    <a:pt x="389816" y="1509568"/>
                    <a:pt x="475372" y="1512108"/>
                    <a:pt x="560928" y="1510838"/>
                  </a:cubicBezTo>
                  <a:cubicBezTo>
                    <a:pt x="616125" y="1509568"/>
                    <a:pt x="668562" y="1512108"/>
                    <a:pt x="723760" y="1512108"/>
                  </a:cubicBezTo>
                  <a:cubicBezTo>
                    <a:pt x="803796" y="1512108"/>
                    <a:pt x="883832" y="1510838"/>
                    <a:pt x="963868" y="1512108"/>
                  </a:cubicBezTo>
                  <a:cubicBezTo>
                    <a:pt x="1082542" y="1513378"/>
                    <a:pt x="2385197" y="1503218"/>
                    <a:pt x="2506631" y="1505758"/>
                  </a:cubicBezTo>
                  <a:cubicBezTo>
                    <a:pt x="2559069" y="1507028"/>
                    <a:pt x="2611506" y="1508298"/>
                    <a:pt x="2661184" y="1508298"/>
                  </a:cubicBezTo>
                  <a:cubicBezTo>
                    <a:pt x="2752259" y="1510838"/>
                    <a:pt x="2840575" y="1507028"/>
                    <a:pt x="2931650" y="1510838"/>
                  </a:cubicBezTo>
                  <a:cubicBezTo>
                    <a:pt x="3006167" y="1513378"/>
                    <a:pt x="3080683" y="1513378"/>
                    <a:pt x="3155199" y="1515918"/>
                  </a:cubicBezTo>
                  <a:cubicBezTo>
                    <a:pt x="3265594" y="1519728"/>
                    <a:pt x="3375988" y="1522268"/>
                    <a:pt x="3486383" y="1523538"/>
                  </a:cubicBezTo>
                  <a:cubicBezTo>
                    <a:pt x="3527781" y="1523538"/>
                    <a:pt x="3548674" y="1522268"/>
                    <a:pt x="3568994" y="1522268"/>
                  </a:cubicBezTo>
                  <a:close/>
                </a:path>
              </a:pathLst>
            </a:custGeom>
            <a:solidFill>
              <a:srgbClr val="FFFFFF"/>
            </a:solidFill>
          </p:spPr>
        </p:sp>
      </p:gr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2894716" y="4011379"/>
            <a:ext cx="6241391" cy="6275621"/>
          </a:xfrm>
          <a:prstGeom prst="rect">
            <a:avLst/>
          </a:prstGeom>
        </p:spPr>
      </p:pic>
      <p:sp>
        <p:nvSpPr>
          <p:cNvPr id="16" name="TextBox 16"/>
          <p:cNvSpPr txBox="1"/>
          <p:nvPr/>
        </p:nvSpPr>
        <p:spPr>
          <a:xfrm>
            <a:off x="3955973" y="4683232"/>
            <a:ext cx="9832080" cy="859210"/>
          </a:xfrm>
          <a:prstGeom prst="rect">
            <a:avLst/>
          </a:prstGeom>
        </p:spPr>
        <p:txBody>
          <a:bodyPr wrap="square" lIns="0" tIns="0" rIns="0" bIns="0" rtlCol="0" anchor="t">
            <a:spAutoFit/>
          </a:bodyPr>
          <a:lstStyle/>
          <a:p>
            <a:pPr marL="0" lvl="0" indent="0" algn="ctr">
              <a:lnSpc>
                <a:spcPts val="6719"/>
              </a:lnSpc>
              <a:spcBef>
                <a:spcPct val="0"/>
              </a:spcBef>
            </a:pPr>
            <a:r>
              <a:rPr lang="en-US" sz="7200" b="1" dirty="0" smtClean="0">
                <a:solidFill>
                  <a:srgbClr val="004AAD"/>
                </a:solidFill>
                <a:latin typeface="Arial" panose="020B0604020202020204" pitchFamily="34" charset="0"/>
                <a:cs typeface="Arial" panose="020B0604020202020204" pitchFamily="34" charset="0"/>
              </a:rPr>
              <a:t>I. TÌM HIỂU CHUNG</a:t>
            </a:r>
            <a:endParaRPr lang="en-US" sz="7200" b="1" u="none" dirty="0">
              <a:solidFill>
                <a:srgbClr val="004AAD"/>
              </a:solidFill>
              <a:latin typeface="Arial" panose="020B0604020202020204" pitchFamily="34" charset="0"/>
              <a:cs typeface="Arial" panose="020B0604020202020204" pitchFamily="34" charset="0"/>
            </a:endParaRPr>
          </a:p>
        </p:txBody>
      </p:sp>
      <p:pic>
        <p:nvPicPr>
          <p:cNvPr id="20" name="Picture 2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b="3772"/>
          <a:stretch>
            <a:fillRect/>
          </a:stretch>
        </p:blipFill>
        <p:spPr>
          <a:xfrm>
            <a:off x="7709518" y="1424727"/>
            <a:ext cx="1970727" cy="1637996"/>
          </a:xfrm>
          <a:prstGeom prst="rect">
            <a:avLst/>
          </a:prstGeom>
        </p:spPr>
      </p:pic>
      <p:pic>
        <p:nvPicPr>
          <p:cNvPr id="21" name="Picture 1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700206">
            <a:off x="140173" y="6337051"/>
            <a:ext cx="3005685" cy="263373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25620" b="7191"/>
          <a:stretch>
            <a:fillRect/>
          </a:stretch>
        </p:blipFill>
        <p:spPr>
          <a:xfrm>
            <a:off x="940131" y="465662"/>
            <a:ext cx="16770868" cy="9376587"/>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358597">
            <a:off x="16808176" y="6933932"/>
            <a:ext cx="1053421" cy="4344005"/>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800000">
            <a:off x="16006574" y="-1205417"/>
            <a:ext cx="2027270" cy="3771664"/>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157470" y="-67787"/>
            <a:ext cx="1544211" cy="1891835"/>
          </a:xfrm>
          <a:prstGeom prst="rect">
            <a:avLst/>
          </a:prstGeom>
        </p:spPr>
      </p:pic>
      <p:sp>
        <p:nvSpPr>
          <p:cNvPr id="8" name="TextBox 8"/>
          <p:cNvSpPr txBox="1"/>
          <p:nvPr/>
        </p:nvSpPr>
        <p:spPr>
          <a:xfrm>
            <a:off x="6324600" y="1638300"/>
            <a:ext cx="8556271" cy="756617"/>
          </a:xfrm>
          <a:prstGeom prst="rect">
            <a:avLst/>
          </a:prstGeom>
        </p:spPr>
        <p:txBody>
          <a:bodyPr wrap="square" lIns="0" tIns="0" rIns="0" bIns="0" rtlCol="0" anchor="t">
            <a:spAutoFit/>
          </a:bodyPr>
          <a:lstStyle/>
          <a:p>
            <a:pPr marL="0" lvl="0" indent="0">
              <a:lnSpc>
                <a:spcPts val="5880"/>
              </a:lnSpc>
            </a:pPr>
            <a:r>
              <a:rPr lang="en-US" sz="5600" b="1" i="1" u="none" dirty="0" smtClean="0">
                <a:solidFill>
                  <a:srgbClr val="004AAD"/>
                </a:solidFill>
                <a:latin typeface="Arial" panose="020B0604020202020204" pitchFamily="34" charset="0"/>
                <a:cs typeface="Arial" panose="020B0604020202020204" pitchFamily="34" charset="0"/>
              </a:rPr>
              <a:t>1. </a:t>
            </a:r>
            <a:r>
              <a:rPr lang="en-US" sz="5600" b="1" i="1" u="none" dirty="0" err="1" smtClean="0">
                <a:solidFill>
                  <a:srgbClr val="004AAD"/>
                </a:solidFill>
                <a:latin typeface="Arial" panose="020B0604020202020204" pitchFamily="34" charset="0"/>
                <a:cs typeface="Arial" panose="020B0604020202020204" pitchFamily="34" charset="0"/>
              </a:rPr>
              <a:t>Tác</a:t>
            </a:r>
            <a:r>
              <a:rPr lang="en-US" sz="5600" b="1" i="1" u="none" dirty="0" smtClean="0">
                <a:solidFill>
                  <a:srgbClr val="004AAD"/>
                </a:solidFill>
                <a:latin typeface="Arial" panose="020B0604020202020204" pitchFamily="34" charset="0"/>
                <a:cs typeface="Arial" panose="020B0604020202020204" pitchFamily="34" charset="0"/>
              </a:rPr>
              <a:t> </a:t>
            </a:r>
            <a:r>
              <a:rPr lang="en-US" sz="5600" b="1" i="1" u="none" dirty="0" err="1" smtClean="0">
                <a:solidFill>
                  <a:srgbClr val="004AAD"/>
                </a:solidFill>
                <a:latin typeface="Arial" panose="020B0604020202020204" pitchFamily="34" charset="0"/>
                <a:cs typeface="Arial" panose="020B0604020202020204" pitchFamily="34" charset="0"/>
              </a:rPr>
              <a:t>giả</a:t>
            </a:r>
            <a:r>
              <a:rPr lang="en-US" sz="5600" b="1" i="1" u="none" dirty="0" smtClean="0">
                <a:solidFill>
                  <a:srgbClr val="004AAD"/>
                </a:solidFill>
                <a:latin typeface="Arial" panose="020B0604020202020204" pitchFamily="34" charset="0"/>
                <a:cs typeface="Arial" panose="020B0604020202020204" pitchFamily="34" charset="0"/>
              </a:rPr>
              <a:t> </a:t>
            </a:r>
            <a:r>
              <a:rPr lang="en-US" sz="5600" b="1" i="1" u="none" dirty="0" err="1" smtClean="0">
                <a:solidFill>
                  <a:srgbClr val="004AAD"/>
                </a:solidFill>
                <a:latin typeface="Arial" panose="020B0604020202020204" pitchFamily="34" charset="0"/>
                <a:cs typeface="Arial" panose="020B0604020202020204" pitchFamily="34" charset="0"/>
              </a:rPr>
              <a:t>Chế</a:t>
            </a:r>
            <a:r>
              <a:rPr lang="en-US" sz="5600" b="1" i="1" u="none" dirty="0" smtClean="0">
                <a:solidFill>
                  <a:srgbClr val="004AAD"/>
                </a:solidFill>
                <a:latin typeface="Arial" panose="020B0604020202020204" pitchFamily="34" charset="0"/>
                <a:cs typeface="Arial" panose="020B0604020202020204" pitchFamily="34" charset="0"/>
              </a:rPr>
              <a:t> Lan </a:t>
            </a:r>
            <a:r>
              <a:rPr lang="en-US" sz="5600" b="1" i="1" u="none" dirty="0" err="1" smtClean="0">
                <a:solidFill>
                  <a:srgbClr val="004AAD"/>
                </a:solidFill>
                <a:latin typeface="Arial" panose="020B0604020202020204" pitchFamily="34" charset="0"/>
                <a:cs typeface="Arial" panose="020B0604020202020204" pitchFamily="34" charset="0"/>
              </a:rPr>
              <a:t>Viên</a:t>
            </a:r>
            <a:endParaRPr lang="en-US" sz="5600" b="1" i="1" u="none" dirty="0">
              <a:solidFill>
                <a:srgbClr val="004AAD"/>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6800" y="2566247"/>
            <a:ext cx="4102100" cy="5270500"/>
          </a:xfrm>
          <a:prstGeom prst="rect">
            <a:avLst/>
          </a:prstGeom>
        </p:spPr>
      </p:pic>
      <p:pic>
        <p:nvPicPr>
          <p:cNvPr id="14"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b="3772"/>
          <a:stretch>
            <a:fillRect/>
          </a:stretch>
        </p:blipFill>
        <p:spPr>
          <a:xfrm rot="-5400000">
            <a:off x="-387248" y="4597551"/>
            <a:ext cx="1970727" cy="1637996"/>
          </a:xfrm>
          <a:prstGeom prst="rect">
            <a:avLst/>
          </a:prstGeom>
        </p:spPr>
      </p:pic>
      <p:sp>
        <p:nvSpPr>
          <p:cNvPr id="15" name="TextBox 14"/>
          <p:cNvSpPr txBox="1"/>
          <p:nvPr/>
        </p:nvSpPr>
        <p:spPr>
          <a:xfrm>
            <a:off x="5643126" y="2566247"/>
            <a:ext cx="10914516" cy="6878806"/>
          </a:xfrm>
          <a:prstGeom prst="rect">
            <a:avLst/>
          </a:prstGeom>
          <a:noFill/>
        </p:spPr>
        <p:txBody>
          <a:bodyPr wrap="square" rtlCol="0">
            <a:spAutoFit/>
          </a:bodyPr>
          <a:lstStyle/>
          <a:p>
            <a:pPr marL="571500" indent="-571500" algn="just">
              <a:lnSpc>
                <a:spcPct val="150000"/>
              </a:lnSpc>
              <a:buFontTx/>
              <a:buChar char="-"/>
            </a:pPr>
            <a:r>
              <a:rPr lang="en-US" sz="4200" b="1" dirty="0" err="1" smtClean="0">
                <a:latin typeface="Arial" panose="020B0604020202020204" pitchFamily="34" charset="0"/>
                <a:cs typeface="Arial" panose="020B0604020202020204" pitchFamily="34" charset="0"/>
              </a:rPr>
              <a:t>Chế</a:t>
            </a:r>
            <a:r>
              <a:rPr lang="en-US" sz="4200" b="1" dirty="0" smtClean="0">
                <a:latin typeface="Arial" panose="020B0604020202020204" pitchFamily="34" charset="0"/>
                <a:cs typeface="Arial" panose="020B0604020202020204" pitchFamily="34" charset="0"/>
              </a:rPr>
              <a:t> Lan </a:t>
            </a:r>
            <a:r>
              <a:rPr lang="en-US" sz="4200" b="1" dirty="0" err="1" smtClean="0">
                <a:latin typeface="Arial" panose="020B0604020202020204" pitchFamily="34" charset="0"/>
                <a:cs typeface="Arial" panose="020B0604020202020204" pitchFamily="34" charset="0"/>
              </a:rPr>
              <a:t>Viên</a:t>
            </a:r>
            <a:r>
              <a:rPr lang="en-US" sz="4200" b="1" dirty="0" smtClean="0">
                <a:latin typeface="Arial" panose="020B0604020202020204" pitchFamily="34" charset="0"/>
                <a:cs typeface="Arial" panose="020B0604020202020204" pitchFamily="34" charset="0"/>
              </a:rPr>
              <a:t> (1920-1989) </a:t>
            </a:r>
            <a:r>
              <a:rPr lang="en-US" sz="4200" dirty="0" err="1" smtClean="0">
                <a:latin typeface="Arial" panose="020B0604020202020204" pitchFamily="34" charset="0"/>
                <a:cs typeface="Arial" panose="020B0604020202020204" pitchFamily="34" charset="0"/>
              </a:rPr>
              <a:t>tên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khai</a:t>
            </a:r>
            <a:r>
              <a:rPr lang="en-US" sz="4200" dirty="0" smtClean="0">
                <a:latin typeface="Arial" panose="020B0604020202020204" pitchFamily="34" charset="0"/>
                <a:cs typeface="Arial" panose="020B0604020202020204" pitchFamily="34" charset="0"/>
              </a:rPr>
              <a:t> sinh là  Phan </a:t>
            </a:r>
            <a:r>
              <a:rPr lang="en-US" sz="4200" dirty="0" err="1" smtClean="0">
                <a:latin typeface="Arial" panose="020B0604020202020204" pitchFamily="34" charset="0"/>
                <a:cs typeface="Arial" panose="020B0604020202020204" pitchFamily="34" charset="0"/>
              </a:rPr>
              <a:t>Ngọc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Hoan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quê</a:t>
            </a:r>
            <a:r>
              <a:rPr lang="en-US" sz="4200" dirty="0" smtClean="0">
                <a:latin typeface="Arial" panose="020B0604020202020204" pitchFamily="34" charset="0"/>
                <a:cs typeface="Arial" panose="020B0604020202020204" pitchFamily="34" charset="0"/>
              </a:rPr>
              <a:t> ở </a:t>
            </a:r>
            <a:r>
              <a:rPr lang="en-US" sz="4200" dirty="0" err="1" smtClean="0">
                <a:latin typeface="Arial" panose="020B0604020202020204" pitchFamily="34" charset="0"/>
                <a:cs typeface="Arial" panose="020B0604020202020204" pitchFamily="34" charset="0"/>
              </a:rPr>
              <a:t>tỉnh</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Quảng</a:t>
            </a:r>
            <a:r>
              <a:rPr lang="en-US" sz="4200" dirty="0" smtClean="0">
                <a:latin typeface="Arial" panose="020B0604020202020204" pitchFamily="34" charset="0"/>
                <a:cs typeface="Arial" panose="020B0604020202020204" pitchFamily="34" charset="0"/>
              </a:rPr>
              <a:t> Trị nhưng lớn lên ở </a:t>
            </a:r>
            <a:r>
              <a:rPr lang="en-US" sz="4200" dirty="0" err="1" smtClean="0">
                <a:latin typeface="Arial" panose="020B0604020202020204" pitchFamily="34" charset="0"/>
                <a:cs typeface="Arial" panose="020B0604020202020204" pitchFamily="34" charset="0"/>
              </a:rPr>
              <a:t>Bình</a:t>
            </a:r>
            <a:r>
              <a:rPr lang="en-US" sz="4200" dirty="0" smtClean="0">
                <a:latin typeface="Arial" panose="020B0604020202020204" pitchFamily="34" charset="0"/>
                <a:cs typeface="Arial" panose="020B0604020202020204" pitchFamily="34" charset="0"/>
              </a:rPr>
              <a:t> Định.</a:t>
            </a:r>
          </a:p>
          <a:p>
            <a:pPr marL="571500" indent="-571500" algn="just">
              <a:lnSpc>
                <a:spcPct val="150000"/>
              </a:lnSpc>
              <a:buFontTx/>
              <a:buChar char="-"/>
            </a:pPr>
            <a:r>
              <a:rPr lang="en-US" sz="4200" dirty="0" smtClean="0">
                <a:latin typeface="Arial" panose="020B0604020202020204" pitchFamily="34" charset="0"/>
                <a:cs typeface="Arial" panose="020B0604020202020204" pitchFamily="34" charset="0"/>
              </a:rPr>
              <a:t>Ông là một trong </a:t>
            </a:r>
            <a:r>
              <a:rPr lang="en-US" sz="4200" dirty="0" err="1" smtClean="0">
                <a:latin typeface="Arial" panose="020B0604020202020204" pitchFamily="34" charset="0"/>
                <a:cs typeface="Arial" panose="020B0604020202020204" pitchFamily="34" charset="0"/>
              </a:rPr>
              <a:t>những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tên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tuổi</a:t>
            </a:r>
            <a:r>
              <a:rPr lang="en-US" sz="4200" dirty="0" smtClean="0">
                <a:latin typeface="Arial" panose="020B0604020202020204" pitchFamily="34" charset="0"/>
                <a:cs typeface="Arial" panose="020B0604020202020204" pitchFamily="34" charset="0"/>
              </a:rPr>
              <a:t> hàng đầu của </a:t>
            </a:r>
            <a:r>
              <a:rPr lang="en-US" sz="4200" dirty="0" err="1" smtClean="0">
                <a:latin typeface="Arial" panose="020B0604020202020204" pitchFamily="34" charset="0"/>
                <a:cs typeface="Arial" panose="020B0604020202020204" pitchFamily="34" charset="0"/>
              </a:rPr>
              <a:t>nền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thơ</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hiện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đại</a:t>
            </a:r>
            <a:r>
              <a:rPr lang="en-US" sz="4200" dirty="0" smtClean="0">
                <a:latin typeface="Arial" panose="020B0604020202020204" pitchFamily="34" charset="0"/>
                <a:cs typeface="Arial" panose="020B0604020202020204" pitchFamily="34" charset="0"/>
              </a:rPr>
              <a:t> thế </a:t>
            </a:r>
            <a:r>
              <a:rPr lang="en-US" sz="4200" dirty="0" err="1" smtClean="0">
                <a:latin typeface="Arial" panose="020B0604020202020204" pitchFamily="34" charset="0"/>
                <a:cs typeface="Arial" panose="020B0604020202020204" pitchFamily="34" charset="0"/>
              </a:rPr>
              <a:t>kỉ</a:t>
            </a:r>
            <a:r>
              <a:rPr lang="en-US" sz="4200" dirty="0" smtClean="0">
                <a:latin typeface="Arial" panose="020B0604020202020204" pitchFamily="34" charset="0"/>
                <a:cs typeface="Arial" panose="020B0604020202020204" pitchFamily="34" charset="0"/>
              </a:rPr>
              <a:t> XX.</a:t>
            </a:r>
          </a:p>
          <a:p>
            <a:pPr marL="571500" indent="-571500" algn="just">
              <a:lnSpc>
                <a:spcPct val="150000"/>
              </a:lnSpc>
              <a:buFontTx/>
              <a:buChar char="-"/>
            </a:pPr>
            <a:r>
              <a:rPr lang="en-US" sz="4200" b="1" dirty="0" err="1" smtClean="0">
                <a:latin typeface="Arial" panose="020B0604020202020204" pitchFamily="34" charset="0"/>
                <a:cs typeface="Arial" panose="020B0604020202020204" pitchFamily="34" charset="0"/>
              </a:rPr>
              <a:t>Phong</a:t>
            </a:r>
            <a:r>
              <a:rPr lang="en-US" sz="4200" b="1" dirty="0" smtClean="0">
                <a:latin typeface="Arial" panose="020B0604020202020204" pitchFamily="34" charset="0"/>
                <a:cs typeface="Arial" panose="020B0604020202020204" pitchFamily="34" charset="0"/>
              </a:rPr>
              <a:t> cách sáng </a:t>
            </a:r>
            <a:r>
              <a:rPr lang="en-US" sz="4200" b="1" dirty="0" err="1" smtClean="0">
                <a:latin typeface="Arial" panose="020B0604020202020204" pitchFamily="34" charset="0"/>
                <a:cs typeface="Arial" panose="020B0604020202020204" pitchFamily="34" charset="0"/>
              </a:rPr>
              <a:t>tác</a:t>
            </a:r>
            <a:r>
              <a:rPr lang="en-US" sz="4200" b="1"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thơ</a:t>
            </a:r>
            <a:r>
              <a:rPr lang="en-US" sz="4200" dirty="0" smtClean="0">
                <a:latin typeface="Arial" panose="020B0604020202020204" pitchFamily="34" charset="0"/>
                <a:cs typeface="Arial" panose="020B0604020202020204" pitchFamily="34" charset="0"/>
              </a:rPr>
              <a:t> ông </a:t>
            </a:r>
            <a:r>
              <a:rPr lang="en-US" sz="4200" dirty="0" err="1" smtClean="0">
                <a:latin typeface="Arial" panose="020B0604020202020204" pitchFamily="34" charset="0"/>
                <a:cs typeface="Arial" panose="020B0604020202020204" pitchFamily="34" charset="0"/>
              </a:rPr>
              <a:t>lấp</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lánh</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vẻ</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đẹp</a:t>
            </a:r>
            <a:r>
              <a:rPr lang="en-US" sz="4200" dirty="0" smtClean="0">
                <a:latin typeface="Arial" panose="020B0604020202020204" pitchFamily="34" charset="0"/>
                <a:cs typeface="Arial" panose="020B0604020202020204" pitchFamily="34" charset="0"/>
              </a:rPr>
              <a:t> trí </a:t>
            </a:r>
            <a:r>
              <a:rPr lang="en-US" sz="4200" dirty="0" err="1" smtClean="0">
                <a:latin typeface="Arial" panose="020B0604020202020204" pitchFamily="34" charset="0"/>
                <a:cs typeface="Arial" panose="020B0604020202020204" pitchFamily="34" charset="0"/>
              </a:rPr>
              <a:t>tuệ</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triết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lí</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và</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khả</a:t>
            </a:r>
            <a:r>
              <a:rPr lang="en-US" sz="4200" dirty="0" smtClean="0">
                <a:latin typeface="Arial" panose="020B0604020202020204" pitchFamily="34" charset="0"/>
                <a:cs typeface="Arial" panose="020B0604020202020204" pitchFamily="34" charset="0"/>
              </a:rPr>
              <a:t> năng sáng </a:t>
            </a:r>
            <a:r>
              <a:rPr lang="en-US" sz="4200" dirty="0" err="1" smtClean="0">
                <a:latin typeface="Arial" panose="020B0604020202020204" pitchFamily="34" charset="0"/>
                <a:cs typeface="Arial" panose="020B0604020202020204" pitchFamily="34" charset="0"/>
              </a:rPr>
              <a:t>tạo</a:t>
            </a:r>
            <a:r>
              <a:rPr lang="en-US" sz="4200" dirty="0" smtClean="0">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down)">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wipe(down)">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wipe(down)">
                                      <p:cBhvr>
                                        <p:cTn id="22"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25620" b="7191"/>
          <a:stretch>
            <a:fillRect/>
          </a:stretch>
        </p:blipFill>
        <p:spPr>
          <a:xfrm>
            <a:off x="940131" y="465662"/>
            <a:ext cx="16770868" cy="9376587"/>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358597">
            <a:off x="16808176" y="6933932"/>
            <a:ext cx="1053421" cy="4344005"/>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800000">
            <a:off x="16006574" y="-1205417"/>
            <a:ext cx="2027270" cy="3771664"/>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157470" y="-67787"/>
            <a:ext cx="1544211" cy="1891835"/>
          </a:xfrm>
          <a:prstGeom prst="rect">
            <a:avLst/>
          </a:prstGeom>
        </p:spPr>
      </p:pic>
      <p:sp>
        <p:nvSpPr>
          <p:cNvPr id="8" name="TextBox 8"/>
          <p:cNvSpPr txBox="1"/>
          <p:nvPr/>
        </p:nvSpPr>
        <p:spPr>
          <a:xfrm>
            <a:off x="6324601" y="1638300"/>
            <a:ext cx="4572000" cy="756617"/>
          </a:xfrm>
          <a:prstGeom prst="rect">
            <a:avLst/>
          </a:prstGeom>
        </p:spPr>
        <p:txBody>
          <a:bodyPr wrap="square" lIns="0" tIns="0" rIns="0" bIns="0" rtlCol="0" anchor="t">
            <a:spAutoFit/>
          </a:bodyPr>
          <a:lstStyle/>
          <a:p>
            <a:pPr marL="0" lvl="0" indent="0">
              <a:lnSpc>
                <a:spcPts val="5880"/>
              </a:lnSpc>
            </a:pPr>
            <a:r>
              <a:rPr lang="en-US" sz="5600" b="1" i="1" u="none" dirty="0" smtClean="0">
                <a:solidFill>
                  <a:srgbClr val="004AAD"/>
                </a:solidFill>
                <a:latin typeface="Arial" panose="020B0604020202020204" pitchFamily="34" charset="0"/>
                <a:cs typeface="Arial" panose="020B0604020202020204" pitchFamily="34" charset="0"/>
              </a:rPr>
              <a:t>2. </a:t>
            </a:r>
            <a:r>
              <a:rPr lang="en-US" sz="5600" b="1" i="1" u="none" dirty="0" err="1" smtClean="0">
                <a:solidFill>
                  <a:srgbClr val="004AAD"/>
                </a:solidFill>
                <a:latin typeface="Arial" panose="020B0604020202020204" pitchFamily="34" charset="0"/>
                <a:cs typeface="Arial" panose="020B0604020202020204" pitchFamily="34" charset="0"/>
              </a:rPr>
              <a:t>Tác</a:t>
            </a:r>
            <a:r>
              <a:rPr lang="en-US" sz="5600" b="1" i="1" u="none" dirty="0" smtClean="0">
                <a:solidFill>
                  <a:srgbClr val="004AAD"/>
                </a:solidFill>
                <a:latin typeface="Arial" panose="020B0604020202020204" pitchFamily="34" charset="0"/>
                <a:cs typeface="Arial" panose="020B0604020202020204" pitchFamily="34" charset="0"/>
              </a:rPr>
              <a:t> </a:t>
            </a:r>
            <a:r>
              <a:rPr lang="en-US" sz="5600" b="1" i="1" u="none" dirty="0" err="1" smtClean="0">
                <a:solidFill>
                  <a:srgbClr val="004AAD"/>
                </a:solidFill>
                <a:latin typeface="Arial" panose="020B0604020202020204" pitchFamily="34" charset="0"/>
                <a:cs typeface="Arial" panose="020B0604020202020204" pitchFamily="34" charset="0"/>
              </a:rPr>
              <a:t>phẩm</a:t>
            </a:r>
            <a:endParaRPr lang="en-US" sz="5600" b="1" i="1" u="none" dirty="0">
              <a:solidFill>
                <a:srgbClr val="004AAD"/>
              </a:solidFill>
              <a:latin typeface="Arial" panose="020B0604020202020204" pitchFamily="34" charset="0"/>
              <a:cs typeface="Arial" panose="020B0604020202020204" pitchFamily="34" charset="0"/>
            </a:endParaRPr>
          </a:p>
        </p:txBody>
      </p:sp>
      <p:sp>
        <p:nvSpPr>
          <p:cNvPr id="15" name="TextBox 14"/>
          <p:cNvSpPr txBox="1"/>
          <p:nvPr/>
        </p:nvSpPr>
        <p:spPr>
          <a:xfrm>
            <a:off x="5386824" y="2551892"/>
            <a:ext cx="11730474" cy="3970318"/>
          </a:xfrm>
          <a:prstGeom prst="rect">
            <a:avLst/>
          </a:prstGeom>
          <a:noFill/>
        </p:spPr>
        <p:txBody>
          <a:bodyPr wrap="square" rtlCol="0">
            <a:spAutoFit/>
          </a:bodyPr>
          <a:lstStyle/>
          <a:p>
            <a:pPr marL="571500" indent="-571500" algn="just">
              <a:lnSpc>
                <a:spcPct val="150000"/>
              </a:lnSpc>
              <a:buFontTx/>
              <a:buChar char="-"/>
            </a:pPr>
            <a:r>
              <a:rPr lang="en-US" sz="4200" dirty="0" smtClean="0">
                <a:latin typeface="Arial" panose="020B0604020202020204" pitchFamily="34" charset="0"/>
                <a:cs typeface="Arial" panose="020B0604020202020204" pitchFamily="34" charset="0"/>
              </a:rPr>
              <a:t>Bài </a:t>
            </a:r>
            <a:r>
              <a:rPr lang="en-US" sz="4200" dirty="0" err="1" smtClean="0">
                <a:latin typeface="Arial" panose="020B0604020202020204" pitchFamily="34" charset="0"/>
                <a:cs typeface="Arial" panose="020B0604020202020204" pitchFamily="34" charset="0"/>
              </a:rPr>
              <a:t>thơ</a:t>
            </a:r>
            <a:r>
              <a:rPr lang="en-US" sz="4200" dirty="0" smtClean="0">
                <a:latin typeface="Arial" panose="020B0604020202020204" pitchFamily="34" charset="0"/>
                <a:cs typeface="Arial" panose="020B0604020202020204" pitchFamily="34" charset="0"/>
              </a:rPr>
              <a:t> </a:t>
            </a:r>
            <a:r>
              <a:rPr lang="en-US" sz="4200" b="1" i="1" dirty="0" smtClean="0">
                <a:latin typeface="Arial" panose="020B0604020202020204" pitchFamily="34" charset="0"/>
                <a:cs typeface="Arial" panose="020B0604020202020204" pitchFamily="34" charset="0"/>
              </a:rPr>
              <a:t>“Con </a:t>
            </a:r>
            <a:r>
              <a:rPr lang="en-US" sz="4200" b="1" i="1" dirty="0" err="1" smtClean="0">
                <a:latin typeface="Arial" panose="020B0604020202020204" pitchFamily="34" charset="0"/>
                <a:cs typeface="Arial" panose="020B0604020202020204" pitchFamily="34" charset="0"/>
              </a:rPr>
              <a:t>cò</a:t>
            </a:r>
            <a:r>
              <a:rPr lang="en-US" sz="4200" b="1" i="1"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sáng </a:t>
            </a:r>
            <a:r>
              <a:rPr lang="en-US" sz="4200" dirty="0" err="1" smtClean="0">
                <a:latin typeface="Arial" panose="020B0604020202020204" pitchFamily="34" charset="0"/>
                <a:cs typeface="Arial" panose="020B0604020202020204" pitchFamily="34" charset="0"/>
              </a:rPr>
              <a:t>tác</a:t>
            </a:r>
            <a:r>
              <a:rPr lang="en-US" sz="4200" dirty="0" smtClean="0">
                <a:latin typeface="Arial" panose="020B0604020202020204" pitchFamily="34" charset="0"/>
                <a:cs typeface="Arial" panose="020B0604020202020204" pitchFamily="34" charset="0"/>
              </a:rPr>
              <a:t> năm 1962, in trong </a:t>
            </a:r>
            <a:r>
              <a:rPr lang="en-US" sz="4200" dirty="0" err="1" smtClean="0">
                <a:latin typeface="Arial" panose="020B0604020202020204" pitchFamily="34" charset="0"/>
                <a:cs typeface="Arial" panose="020B0604020202020204" pitchFamily="34" charset="0"/>
              </a:rPr>
              <a:t>tập</a:t>
            </a:r>
            <a:r>
              <a:rPr lang="en-US" sz="4200" dirty="0" smtClean="0">
                <a:latin typeface="Arial" panose="020B0604020202020204" pitchFamily="34" charset="0"/>
                <a:cs typeface="Arial" panose="020B0604020202020204" pitchFamily="34" charset="0"/>
              </a:rPr>
              <a:t> </a:t>
            </a:r>
            <a:r>
              <a:rPr lang="en-US" sz="4200" b="1" i="1" dirty="0" smtClean="0">
                <a:latin typeface="Arial" panose="020B0604020202020204" pitchFamily="34" charset="0"/>
                <a:cs typeface="Arial" panose="020B0604020202020204" pitchFamily="34" charset="0"/>
              </a:rPr>
              <a:t>“</a:t>
            </a:r>
            <a:r>
              <a:rPr lang="en-US" sz="4200" b="1" i="1" dirty="0" err="1" smtClean="0">
                <a:latin typeface="Arial" panose="020B0604020202020204" pitchFamily="34" charset="0"/>
                <a:cs typeface="Arial" panose="020B0604020202020204" pitchFamily="34" charset="0"/>
              </a:rPr>
              <a:t>Hoa</a:t>
            </a:r>
            <a:r>
              <a:rPr lang="en-US" sz="4200" b="1" i="1" dirty="0" smtClean="0">
                <a:latin typeface="Arial" panose="020B0604020202020204" pitchFamily="34" charset="0"/>
                <a:cs typeface="Arial" panose="020B0604020202020204" pitchFamily="34" charset="0"/>
              </a:rPr>
              <a:t> ngày </a:t>
            </a:r>
            <a:r>
              <a:rPr lang="en-US" sz="4200" b="1" i="1" dirty="0" err="1" smtClean="0">
                <a:latin typeface="Arial" panose="020B0604020202020204" pitchFamily="34" charset="0"/>
                <a:cs typeface="Arial" panose="020B0604020202020204" pitchFamily="34" charset="0"/>
              </a:rPr>
              <a:t>thường</a:t>
            </a:r>
            <a:r>
              <a:rPr lang="en-US" sz="4200" b="1" i="1" dirty="0" smtClean="0">
                <a:latin typeface="Arial" panose="020B0604020202020204" pitchFamily="34" charset="0"/>
                <a:cs typeface="Arial" panose="020B0604020202020204" pitchFamily="34" charset="0"/>
              </a:rPr>
              <a:t> – Chim báo </a:t>
            </a:r>
            <a:r>
              <a:rPr lang="en-US" sz="4200" b="1" i="1" dirty="0" err="1" smtClean="0">
                <a:latin typeface="Arial" panose="020B0604020202020204" pitchFamily="34" charset="0"/>
                <a:cs typeface="Arial" panose="020B0604020202020204" pitchFamily="34" charset="0"/>
              </a:rPr>
              <a:t>bão</a:t>
            </a:r>
            <a:r>
              <a:rPr lang="en-US" sz="4200" b="1" i="1" dirty="0" smtClean="0">
                <a:latin typeface="Arial" panose="020B0604020202020204" pitchFamily="34" charset="0"/>
                <a:cs typeface="Arial" panose="020B0604020202020204" pitchFamily="34" charset="0"/>
              </a:rPr>
              <a:t>”.</a:t>
            </a:r>
          </a:p>
          <a:p>
            <a:pPr marL="571500" indent="-571500" algn="just">
              <a:lnSpc>
                <a:spcPct val="150000"/>
              </a:lnSpc>
              <a:buFontTx/>
              <a:buChar char="-"/>
            </a:pPr>
            <a:r>
              <a:rPr lang="en-US" sz="4200" b="1" dirty="0" smtClean="0">
                <a:latin typeface="Arial" panose="020B0604020202020204" pitchFamily="34" charset="0"/>
                <a:cs typeface="Arial" panose="020B0604020202020204" pitchFamily="34" charset="0"/>
              </a:rPr>
              <a:t>Thể </a:t>
            </a:r>
            <a:r>
              <a:rPr lang="en-US" sz="4200" b="1" dirty="0" err="1" smtClean="0">
                <a:latin typeface="Arial" panose="020B0604020202020204" pitchFamily="34" charset="0"/>
                <a:cs typeface="Arial" panose="020B0604020202020204" pitchFamily="34" charset="0"/>
              </a:rPr>
              <a:t>thơ</a:t>
            </a:r>
            <a:r>
              <a:rPr lang="en-US" sz="4200" b="1"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thơ</a:t>
            </a:r>
            <a:r>
              <a:rPr lang="en-US" sz="4200" dirty="0" smtClean="0">
                <a:latin typeface="Arial" panose="020B0604020202020204" pitchFamily="34" charset="0"/>
                <a:cs typeface="Arial" panose="020B0604020202020204" pitchFamily="34" charset="0"/>
              </a:rPr>
              <a:t> tự do</a:t>
            </a:r>
          </a:p>
          <a:p>
            <a:pPr marL="571500" indent="-571500" algn="just">
              <a:lnSpc>
                <a:spcPct val="150000"/>
              </a:lnSpc>
              <a:buFontTx/>
              <a:buChar char="-"/>
            </a:pPr>
            <a:r>
              <a:rPr lang="en-US" sz="4200" b="1" dirty="0" smtClean="0">
                <a:latin typeface="Arial" panose="020B0604020202020204" pitchFamily="34" charset="0"/>
                <a:cs typeface="Arial" panose="020B0604020202020204" pitchFamily="34" charset="0"/>
              </a:rPr>
              <a:t>Bố </a:t>
            </a:r>
            <a:r>
              <a:rPr lang="en-US" sz="4200" b="1" dirty="0" err="1" smtClean="0">
                <a:latin typeface="Arial" panose="020B0604020202020204" pitchFamily="34" charset="0"/>
                <a:cs typeface="Arial" panose="020B0604020202020204" pitchFamily="34" charset="0"/>
              </a:rPr>
              <a:t>cục</a:t>
            </a:r>
            <a:r>
              <a:rPr lang="en-US" sz="4200" b="1" dirty="0" smtClean="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3 phần</a:t>
            </a:r>
          </a:p>
        </p:txBody>
      </p:sp>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47800" y="2927348"/>
            <a:ext cx="3872481" cy="4978399"/>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b="3772"/>
          <a:stretch>
            <a:fillRect/>
          </a:stretch>
        </p:blipFill>
        <p:spPr>
          <a:xfrm rot="-5400000">
            <a:off x="-272969" y="4528740"/>
            <a:ext cx="1970727" cy="1775613"/>
          </a:xfrm>
          <a:prstGeom prst="rect">
            <a:avLst/>
          </a:prstGeom>
        </p:spPr>
      </p:pic>
    </p:spTree>
    <p:extLst>
      <p:ext uri="{BB962C8B-B14F-4D97-AF65-F5344CB8AC3E}">
        <p14:creationId xmlns:p14="http://schemas.microsoft.com/office/powerpoint/2010/main" val="198896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down)">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wipe(down)">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wipe(down)">
                                      <p:cBhvr>
                                        <p:cTn id="22"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25620" b="7191"/>
          <a:stretch>
            <a:fillRect/>
          </a:stretch>
        </p:blipFill>
        <p:spPr>
          <a:xfrm>
            <a:off x="940131" y="465662"/>
            <a:ext cx="16770868" cy="9376587"/>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358597">
            <a:off x="16808176" y="6933932"/>
            <a:ext cx="1053421" cy="4344005"/>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800000">
            <a:off x="16006574" y="-1205417"/>
            <a:ext cx="2027270" cy="3771664"/>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157470" y="-316525"/>
            <a:ext cx="1544211" cy="1891835"/>
          </a:xfrm>
          <a:prstGeom prst="rect">
            <a:avLst/>
          </a:prstGeom>
        </p:spPr>
      </p:pic>
      <p:sp>
        <p:nvSpPr>
          <p:cNvPr id="8" name="TextBox 8"/>
          <p:cNvSpPr txBox="1"/>
          <p:nvPr/>
        </p:nvSpPr>
        <p:spPr>
          <a:xfrm>
            <a:off x="2157470" y="1662663"/>
            <a:ext cx="4572000" cy="756617"/>
          </a:xfrm>
          <a:prstGeom prst="rect">
            <a:avLst/>
          </a:prstGeom>
        </p:spPr>
        <p:txBody>
          <a:bodyPr wrap="square" lIns="0" tIns="0" rIns="0" bIns="0" rtlCol="0" anchor="t">
            <a:spAutoFit/>
          </a:bodyPr>
          <a:lstStyle/>
          <a:p>
            <a:pPr marL="0" lvl="0" indent="0">
              <a:lnSpc>
                <a:spcPts val="5880"/>
              </a:lnSpc>
            </a:pPr>
            <a:r>
              <a:rPr lang="en-US" sz="5600" b="1" i="1" u="none" dirty="0" smtClean="0">
                <a:solidFill>
                  <a:srgbClr val="004AAD"/>
                </a:solidFill>
                <a:latin typeface="Arial" panose="020B0604020202020204" pitchFamily="34" charset="0"/>
                <a:cs typeface="Arial" panose="020B0604020202020204" pitchFamily="34" charset="0"/>
              </a:rPr>
              <a:t>2. </a:t>
            </a:r>
            <a:r>
              <a:rPr lang="en-US" sz="5600" b="1" i="1" u="none" dirty="0" err="1" smtClean="0">
                <a:solidFill>
                  <a:srgbClr val="004AAD"/>
                </a:solidFill>
                <a:latin typeface="Arial" panose="020B0604020202020204" pitchFamily="34" charset="0"/>
                <a:cs typeface="Arial" panose="020B0604020202020204" pitchFamily="34" charset="0"/>
              </a:rPr>
              <a:t>Tác</a:t>
            </a:r>
            <a:r>
              <a:rPr lang="en-US" sz="5600" b="1" i="1" u="none" dirty="0" smtClean="0">
                <a:solidFill>
                  <a:srgbClr val="004AAD"/>
                </a:solidFill>
                <a:latin typeface="Arial" panose="020B0604020202020204" pitchFamily="34" charset="0"/>
                <a:cs typeface="Arial" panose="020B0604020202020204" pitchFamily="34" charset="0"/>
              </a:rPr>
              <a:t> </a:t>
            </a:r>
            <a:r>
              <a:rPr lang="en-US" sz="5600" b="1" i="1" u="none" dirty="0" err="1" smtClean="0">
                <a:solidFill>
                  <a:srgbClr val="004AAD"/>
                </a:solidFill>
                <a:latin typeface="Arial" panose="020B0604020202020204" pitchFamily="34" charset="0"/>
                <a:cs typeface="Arial" panose="020B0604020202020204" pitchFamily="34" charset="0"/>
              </a:rPr>
              <a:t>phẩm</a:t>
            </a:r>
            <a:endParaRPr lang="en-US" sz="5600" b="1" i="1" u="none" dirty="0">
              <a:solidFill>
                <a:srgbClr val="004AAD"/>
              </a:solidFill>
              <a:latin typeface="Arial" panose="020B0604020202020204" pitchFamily="34" charset="0"/>
              <a:cs typeface="Arial" panose="020B0604020202020204" pitchFamily="34" charset="0"/>
            </a:endParaRPr>
          </a:p>
        </p:txBody>
      </p:sp>
      <p:sp>
        <p:nvSpPr>
          <p:cNvPr id="9" name="Rounded Rectangle 8"/>
          <p:cNvSpPr/>
          <p:nvPr/>
        </p:nvSpPr>
        <p:spPr>
          <a:xfrm>
            <a:off x="1852184" y="3817014"/>
            <a:ext cx="2023425" cy="3833729"/>
          </a:xfrm>
          <a:prstGeom prst="roundRect">
            <a:avLst/>
          </a:prstGeom>
          <a:solidFill>
            <a:schemeClr val="accent2">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200" b="1" dirty="0" smtClean="0">
                <a:solidFill>
                  <a:srgbClr val="FF0000"/>
                </a:solidFill>
                <a:latin typeface="Arial" panose="020B0604020202020204" pitchFamily="34" charset="0"/>
                <a:cs typeface="Arial" panose="020B0604020202020204" pitchFamily="34" charset="0"/>
              </a:rPr>
              <a:t>3 PHẦN</a:t>
            </a:r>
            <a:endParaRPr lang="en-US" sz="4200" b="1" dirty="0">
              <a:solidFill>
                <a:srgbClr val="FF0000"/>
              </a:solidFill>
              <a:latin typeface="Arial" panose="020B0604020202020204" pitchFamily="34" charset="0"/>
              <a:cs typeface="Arial" panose="020B0604020202020204" pitchFamily="34" charset="0"/>
            </a:endParaRPr>
          </a:p>
        </p:txBody>
      </p:sp>
      <p:sp>
        <p:nvSpPr>
          <p:cNvPr id="10" name="Rounded Rectangle 9"/>
          <p:cNvSpPr/>
          <p:nvPr/>
        </p:nvSpPr>
        <p:spPr>
          <a:xfrm>
            <a:off x="4787662" y="2653063"/>
            <a:ext cx="11658600" cy="1828800"/>
          </a:xfrm>
          <a:prstGeom prst="roundRect">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b="1" dirty="0" smtClean="0">
                <a:solidFill>
                  <a:schemeClr val="tx1"/>
                </a:solidFill>
                <a:latin typeface="Arial" panose="020B0604020202020204" pitchFamily="34" charset="0"/>
                <a:cs typeface="Arial" panose="020B0604020202020204" pitchFamily="34" charset="0"/>
              </a:rPr>
              <a:t>Phần 1:</a:t>
            </a:r>
            <a:r>
              <a:rPr lang="en-US" sz="3200" dirty="0" smtClean="0">
                <a:solidFill>
                  <a:schemeClr val="tx1"/>
                </a:solidFill>
                <a:latin typeface="Arial" panose="020B0604020202020204" pitchFamily="34" charset="0"/>
                <a:cs typeface="Arial" panose="020B0604020202020204" pitchFamily="34" charset="0"/>
              </a:rPr>
              <a:t> </a:t>
            </a:r>
            <a:r>
              <a:rPr lang="en-US" sz="3200" i="1" dirty="0" smtClean="0">
                <a:solidFill>
                  <a:schemeClr val="tx1"/>
                </a:solidFill>
                <a:latin typeface="Arial" panose="020B0604020202020204" pitchFamily="34" charset="0"/>
                <a:cs typeface="Arial" panose="020B0604020202020204" pitchFamily="34" charset="0"/>
              </a:rPr>
              <a:t>(từ đầu đến con ngủ </a:t>
            </a:r>
            <a:r>
              <a:rPr lang="en-US" sz="3200" i="1" dirty="0" err="1" smtClean="0">
                <a:solidFill>
                  <a:schemeClr val="tx1"/>
                </a:solidFill>
                <a:latin typeface="Arial" panose="020B0604020202020204" pitchFamily="34" charset="0"/>
                <a:cs typeface="Arial" panose="020B0604020202020204" pitchFamily="34" charset="0"/>
              </a:rPr>
              <a:t>chẳng</a:t>
            </a:r>
            <a:r>
              <a:rPr lang="en-US" sz="3200" i="1" dirty="0" smtClean="0">
                <a:solidFill>
                  <a:schemeClr val="tx1"/>
                </a:solidFill>
                <a:latin typeface="Arial" panose="020B0604020202020204" pitchFamily="34" charset="0"/>
                <a:cs typeface="Arial" panose="020B0604020202020204" pitchFamily="34" charset="0"/>
              </a:rPr>
              <a:t> </a:t>
            </a:r>
            <a:r>
              <a:rPr lang="en-US" sz="3200" i="1" dirty="0" err="1" smtClean="0">
                <a:solidFill>
                  <a:schemeClr val="tx1"/>
                </a:solidFill>
                <a:latin typeface="Arial" panose="020B0604020202020204" pitchFamily="34" charset="0"/>
                <a:cs typeface="Arial" panose="020B0604020202020204" pitchFamily="34" charset="0"/>
              </a:rPr>
              <a:t>phân</a:t>
            </a:r>
            <a:r>
              <a:rPr lang="en-US" sz="3200" i="1" dirty="0" smtClean="0">
                <a:solidFill>
                  <a:schemeClr val="tx1"/>
                </a:solidFill>
                <a:latin typeface="Arial" panose="020B0604020202020204" pitchFamily="34" charset="0"/>
                <a:cs typeface="Arial" panose="020B0604020202020204" pitchFamily="34" charset="0"/>
              </a:rPr>
              <a:t> </a:t>
            </a:r>
            <a:r>
              <a:rPr lang="en-US" sz="3200" i="1" dirty="0" err="1" smtClean="0">
                <a:solidFill>
                  <a:schemeClr val="tx1"/>
                </a:solidFill>
                <a:latin typeface="Arial" panose="020B0604020202020204" pitchFamily="34" charset="0"/>
                <a:cs typeface="Arial" panose="020B0604020202020204" pitchFamily="34" charset="0"/>
              </a:rPr>
              <a:t>vân</a:t>
            </a:r>
            <a:r>
              <a:rPr lang="en-US" sz="3200" i="1" dirty="0" smtClean="0">
                <a:solidFill>
                  <a:schemeClr val="tx1"/>
                </a:solidFill>
                <a:latin typeface="Arial" panose="020B0604020202020204" pitchFamily="34" charset="0"/>
                <a:cs typeface="Arial" panose="020B0604020202020204" pitchFamily="34" charset="0"/>
              </a:rPr>
              <a:t>)</a:t>
            </a:r>
            <a:r>
              <a:rPr lang="en-US" sz="3200" dirty="0" smtClean="0">
                <a:solidFill>
                  <a:schemeClr val="tx1"/>
                </a:solidFill>
                <a:latin typeface="Arial" panose="020B0604020202020204" pitchFamily="34" charset="0"/>
                <a:cs typeface="Arial" panose="020B0604020202020204" pitchFamily="34" charset="0"/>
              </a:rPr>
              <a:t>: </a:t>
            </a:r>
          </a:p>
          <a:p>
            <a:pPr marL="457200" indent="-457200" algn="ctr">
              <a:lnSpc>
                <a:spcPct val="150000"/>
              </a:lnSpc>
              <a:buFont typeface="Symbol" panose="05050102010706020507" pitchFamily="18" charset="2"/>
              <a:buChar char="Þ"/>
            </a:pPr>
            <a:r>
              <a:rPr lang="en-US" sz="3200" dirty="0" err="1">
                <a:solidFill>
                  <a:schemeClr val="tx1"/>
                </a:solidFill>
                <a:latin typeface="Arial" panose="020B0604020202020204" pitchFamily="34" charset="0"/>
                <a:cs typeface="Arial" panose="020B0604020202020204" pitchFamily="34" charset="0"/>
              </a:rPr>
              <a:t>H</a:t>
            </a:r>
            <a:r>
              <a:rPr lang="en-US" sz="3200" dirty="0" err="1" smtClean="0">
                <a:solidFill>
                  <a:schemeClr val="tx1"/>
                </a:solidFill>
                <a:latin typeface="Arial" panose="020B0604020202020204" pitchFamily="34" charset="0"/>
                <a:cs typeface="Arial" panose="020B0604020202020204" pitchFamily="34" charset="0"/>
              </a:rPr>
              <a:t>ình</a:t>
            </a:r>
            <a:r>
              <a:rPr lang="en-US" sz="3200" dirty="0" smtClean="0">
                <a:solidFill>
                  <a:schemeClr val="tx1"/>
                </a:solidFill>
                <a:latin typeface="Arial" panose="020B0604020202020204" pitchFamily="34" charset="0"/>
                <a:cs typeface="Arial" panose="020B0604020202020204" pitchFamily="34" charset="0"/>
              </a:rPr>
              <a:t> ảnh con </a:t>
            </a:r>
            <a:r>
              <a:rPr lang="en-US" sz="3200" dirty="0" err="1" smtClean="0">
                <a:solidFill>
                  <a:schemeClr val="tx1"/>
                </a:solidFill>
                <a:latin typeface="Arial" panose="020B0604020202020204" pitchFamily="34" charset="0"/>
                <a:cs typeface="Arial" panose="020B0604020202020204" pitchFamily="34" charset="0"/>
              </a:rPr>
              <a:t>cò</a:t>
            </a:r>
            <a:r>
              <a:rPr lang="en-US" sz="3200" dirty="0" smtClean="0">
                <a:solidFill>
                  <a:schemeClr val="tx1"/>
                </a:solidFill>
                <a:latin typeface="Arial" panose="020B0604020202020204" pitchFamily="34" charset="0"/>
                <a:cs typeface="Arial" panose="020B0604020202020204" pitchFamily="34" charset="0"/>
              </a:rPr>
              <a:t> qua </a:t>
            </a:r>
            <a:r>
              <a:rPr lang="en-US" sz="3200" dirty="0" err="1" smtClean="0">
                <a:solidFill>
                  <a:schemeClr val="tx1"/>
                </a:solidFill>
                <a:latin typeface="Arial" panose="020B0604020202020204" pitchFamily="34" charset="0"/>
                <a:cs typeface="Arial" panose="020B0604020202020204" pitchFamily="34" charset="0"/>
              </a:rPr>
              <a:t>lời</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ru</a:t>
            </a:r>
            <a:r>
              <a:rPr lang="en-US" sz="3200" dirty="0" smtClean="0">
                <a:solidFill>
                  <a:schemeClr val="tx1"/>
                </a:solidFill>
                <a:latin typeface="Arial" panose="020B0604020202020204" pitchFamily="34" charset="0"/>
                <a:cs typeface="Arial" panose="020B0604020202020204" pitchFamily="34" charset="0"/>
              </a:rPr>
              <a:t> của mẹ khi còn bé</a:t>
            </a:r>
          </a:p>
        </p:txBody>
      </p:sp>
      <p:sp>
        <p:nvSpPr>
          <p:cNvPr id="13" name="Rounded Rectangle 12"/>
          <p:cNvSpPr/>
          <p:nvPr/>
        </p:nvSpPr>
        <p:spPr>
          <a:xfrm>
            <a:off x="4787662" y="4819479"/>
            <a:ext cx="11658600" cy="1828800"/>
          </a:xfrm>
          <a:prstGeom prst="roundRect">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b="1" dirty="0" smtClean="0">
                <a:solidFill>
                  <a:schemeClr val="tx1"/>
                </a:solidFill>
                <a:latin typeface="Arial" panose="020B0604020202020204" pitchFamily="34" charset="0"/>
                <a:cs typeface="Arial" panose="020B0604020202020204" pitchFamily="34" charset="0"/>
              </a:rPr>
              <a:t>Phần 2:</a:t>
            </a:r>
            <a:r>
              <a:rPr lang="en-US" sz="3200" dirty="0" smtClean="0">
                <a:solidFill>
                  <a:schemeClr val="tx1"/>
                </a:solidFill>
                <a:latin typeface="Arial" panose="020B0604020202020204" pitchFamily="34" charset="0"/>
                <a:cs typeface="Arial" panose="020B0604020202020204" pitchFamily="34" charset="0"/>
              </a:rPr>
              <a:t> </a:t>
            </a:r>
            <a:r>
              <a:rPr lang="en-US" sz="3200" i="1" dirty="0" smtClean="0">
                <a:solidFill>
                  <a:schemeClr val="tx1"/>
                </a:solidFill>
                <a:latin typeface="Arial" panose="020B0604020202020204" pitchFamily="34" charset="0"/>
                <a:cs typeface="Arial" panose="020B0604020202020204" pitchFamily="34" charset="0"/>
              </a:rPr>
              <a:t>(tiếp…</a:t>
            </a:r>
            <a:r>
              <a:rPr lang="en-US" sz="3200" i="1" dirty="0" err="1" smtClean="0">
                <a:solidFill>
                  <a:schemeClr val="tx1"/>
                </a:solidFill>
                <a:latin typeface="Arial" panose="020B0604020202020204" pitchFamily="34" charset="0"/>
                <a:cs typeface="Arial" panose="020B0604020202020204" pitchFamily="34" charset="0"/>
              </a:rPr>
              <a:t>và</a:t>
            </a:r>
            <a:r>
              <a:rPr lang="en-US" sz="3200" i="1" dirty="0" smtClean="0">
                <a:solidFill>
                  <a:schemeClr val="tx1"/>
                </a:solidFill>
                <a:latin typeface="Arial" panose="020B0604020202020204" pitchFamily="34" charset="0"/>
                <a:cs typeface="Arial" panose="020B0604020202020204" pitchFamily="34" charset="0"/>
              </a:rPr>
              <a:t> trong hơi </a:t>
            </a:r>
            <a:r>
              <a:rPr lang="en-US" sz="3200" i="1" dirty="0" err="1" smtClean="0">
                <a:solidFill>
                  <a:schemeClr val="tx1"/>
                </a:solidFill>
                <a:latin typeface="Arial" panose="020B0604020202020204" pitchFamily="34" charset="0"/>
                <a:cs typeface="Arial" panose="020B0604020202020204" pitchFamily="34" charset="0"/>
              </a:rPr>
              <a:t>mát</a:t>
            </a:r>
            <a:r>
              <a:rPr lang="en-US" sz="3200" i="1" dirty="0" smtClean="0">
                <a:solidFill>
                  <a:schemeClr val="tx1"/>
                </a:solidFill>
                <a:latin typeface="Arial" panose="020B0604020202020204" pitchFamily="34" charset="0"/>
                <a:cs typeface="Arial" panose="020B0604020202020204" pitchFamily="34" charset="0"/>
              </a:rPr>
              <a:t> câu văn)</a:t>
            </a:r>
            <a:r>
              <a:rPr lang="en-US" sz="3200" dirty="0" smtClean="0">
                <a:solidFill>
                  <a:schemeClr val="tx1"/>
                </a:solidFill>
                <a:latin typeface="Arial" panose="020B0604020202020204" pitchFamily="34" charset="0"/>
                <a:cs typeface="Arial" panose="020B0604020202020204" pitchFamily="34" charset="0"/>
              </a:rPr>
              <a:t>: </a:t>
            </a:r>
          </a:p>
          <a:p>
            <a:pPr marL="457200" indent="-457200" algn="ctr">
              <a:lnSpc>
                <a:spcPct val="150000"/>
              </a:lnSpc>
              <a:buFont typeface="Symbol" panose="05050102010706020507" pitchFamily="18" charset="2"/>
              <a:buChar char="Þ"/>
            </a:pPr>
            <a:r>
              <a:rPr lang="en-US" sz="3200" dirty="0" err="1">
                <a:solidFill>
                  <a:schemeClr val="tx1"/>
                </a:solidFill>
                <a:latin typeface="Arial" panose="020B0604020202020204" pitchFamily="34" charset="0"/>
                <a:cs typeface="Arial" panose="020B0604020202020204" pitchFamily="34" charset="0"/>
              </a:rPr>
              <a:t>H</a:t>
            </a:r>
            <a:r>
              <a:rPr lang="en-US" sz="3200" dirty="0" err="1" smtClean="0">
                <a:solidFill>
                  <a:schemeClr val="tx1"/>
                </a:solidFill>
                <a:latin typeface="Arial" panose="020B0604020202020204" pitchFamily="34" charset="0"/>
                <a:cs typeface="Arial" panose="020B0604020202020204" pitchFamily="34" charset="0"/>
              </a:rPr>
              <a:t>ình</a:t>
            </a:r>
            <a:r>
              <a:rPr lang="en-US" sz="3200" dirty="0" smtClean="0">
                <a:solidFill>
                  <a:schemeClr val="tx1"/>
                </a:solidFill>
                <a:latin typeface="Arial" panose="020B0604020202020204" pitchFamily="34" charset="0"/>
                <a:cs typeface="Arial" panose="020B0604020202020204" pitchFamily="34" charset="0"/>
              </a:rPr>
              <a:t> ảnh con </a:t>
            </a:r>
            <a:r>
              <a:rPr lang="en-US" sz="3200" dirty="0" err="1" smtClean="0">
                <a:solidFill>
                  <a:schemeClr val="tx1"/>
                </a:solidFill>
                <a:latin typeface="Arial" panose="020B0604020202020204" pitchFamily="34" charset="0"/>
                <a:cs typeface="Arial" panose="020B0604020202020204" pitchFamily="34" charset="0"/>
              </a:rPr>
              <a:t>cò</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gắn</a:t>
            </a:r>
            <a:r>
              <a:rPr lang="en-US" sz="3200" dirty="0" smtClean="0">
                <a:solidFill>
                  <a:schemeClr val="tx1"/>
                </a:solidFill>
                <a:latin typeface="Arial" panose="020B0604020202020204" pitchFamily="34" charset="0"/>
                <a:cs typeface="Arial" panose="020B0604020202020204" pitchFamily="34" charset="0"/>
              </a:rPr>
              <a:t> với </a:t>
            </a:r>
            <a:r>
              <a:rPr lang="en-US" sz="3200" dirty="0" err="1" smtClean="0">
                <a:solidFill>
                  <a:schemeClr val="tx1"/>
                </a:solidFill>
                <a:latin typeface="Arial" panose="020B0604020202020204" pitchFamily="34" charset="0"/>
                <a:cs typeface="Arial" panose="020B0604020202020204" pitchFamily="34" charset="0"/>
              </a:rPr>
              <a:t>cuộc</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đời</a:t>
            </a:r>
            <a:r>
              <a:rPr lang="en-US" sz="3200" dirty="0" smtClean="0">
                <a:solidFill>
                  <a:schemeClr val="tx1"/>
                </a:solidFill>
                <a:latin typeface="Arial" panose="020B0604020202020204" pitchFamily="34" charset="0"/>
                <a:cs typeface="Arial" panose="020B0604020202020204" pitchFamily="34" charset="0"/>
              </a:rPr>
              <a:t> đứa con</a:t>
            </a:r>
          </a:p>
        </p:txBody>
      </p:sp>
      <p:sp>
        <p:nvSpPr>
          <p:cNvPr id="14" name="Rounded Rectangle 13"/>
          <p:cNvSpPr/>
          <p:nvPr/>
        </p:nvSpPr>
        <p:spPr>
          <a:xfrm>
            <a:off x="4787662" y="6980585"/>
            <a:ext cx="11658600" cy="2225678"/>
          </a:xfrm>
          <a:prstGeom prst="roundRect">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b="1" dirty="0" smtClean="0">
                <a:solidFill>
                  <a:schemeClr val="tx1"/>
                </a:solidFill>
                <a:latin typeface="Arial" panose="020B0604020202020204" pitchFamily="34" charset="0"/>
                <a:cs typeface="Arial" panose="020B0604020202020204" pitchFamily="34" charset="0"/>
              </a:rPr>
              <a:t>Phần 3:</a:t>
            </a:r>
            <a:r>
              <a:rPr lang="en-US" sz="3200" dirty="0" smtClean="0">
                <a:solidFill>
                  <a:schemeClr val="tx1"/>
                </a:solidFill>
                <a:latin typeface="Arial" panose="020B0604020202020204" pitchFamily="34" charset="0"/>
                <a:cs typeface="Arial" panose="020B0604020202020204" pitchFamily="34" charset="0"/>
              </a:rPr>
              <a:t> </a:t>
            </a:r>
            <a:r>
              <a:rPr lang="en-US" sz="3200" i="1" dirty="0" smtClean="0">
                <a:solidFill>
                  <a:schemeClr val="tx1"/>
                </a:solidFill>
                <a:latin typeface="Arial" panose="020B0604020202020204" pitchFamily="34" charset="0"/>
                <a:cs typeface="Arial" panose="020B0604020202020204" pitchFamily="34" charset="0"/>
              </a:rPr>
              <a:t>(còn lại)</a:t>
            </a:r>
            <a:r>
              <a:rPr lang="en-US" sz="3200" dirty="0" smtClean="0">
                <a:solidFill>
                  <a:schemeClr val="tx1"/>
                </a:solidFill>
                <a:latin typeface="Arial" panose="020B0604020202020204" pitchFamily="34" charset="0"/>
                <a:cs typeface="Arial" panose="020B0604020202020204" pitchFamily="34" charset="0"/>
              </a:rPr>
              <a:t>: </a:t>
            </a:r>
          </a:p>
          <a:p>
            <a:pPr marL="457200" indent="-457200" algn="just">
              <a:lnSpc>
                <a:spcPct val="150000"/>
              </a:lnSpc>
              <a:buFont typeface="Symbol" panose="05050102010706020507" pitchFamily="18" charset="2"/>
              <a:buChar char="Þ"/>
            </a:pPr>
            <a:r>
              <a:rPr lang="en-US" sz="3200" dirty="0" smtClean="0">
                <a:solidFill>
                  <a:schemeClr val="tx1"/>
                </a:solidFill>
                <a:latin typeface="Arial" panose="020B0604020202020204" pitchFamily="34" charset="0"/>
                <a:cs typeface="Arial" panose="020B0604020202020204" pitchFamily="34" charset="0"/>
              </a:rPr>
              <a:t>Su nghĩ, </a:t>
            </a:r>
            <a:r>
              <a:rPr lang="en-US" sz="3200" dirty="0" err="1" smtClean="0">
                <a:solidFill>
                  <a:schemeClr val="tx1"/>
                </a:solidFill>
                <a:latin typeface="Arial" panose="020B0604020202020204" pitchFamily="34" charset="0"/>
                <a:cs typeface="Arial" panose="020B0604020202020204" pitchFamily="34" charset="0"/>
              </a:rPr>
              <a:t>triết</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lí</a:t>
            </a:r>
            <a:r>
              <a:rPr lang="en-US" sz="3200" dirty="0" smtClean="0">
                <a:solidFill>
                  <a:schemeClr val="tx1"/>
                </a:solidFill>
                <a:latin typeface="Arial" panose="020B0604020202020204" pitchFamily="34" charset="0"/>
                <a:cs typeface="Arial" panose="020B0604020202020204" pitchFamily="34" charset="0"/>
              </a:rPr>
              <a:t> nhà </a:t>
            </a:r>
            <a:r>
              <a:rPr lang="en-US" sz="3200" dirty="0" err="1" smtClean="0">
                <a:solidFill>
                  <a:schemeClr val="tx1"/>
                </a:solidFill>
                <a:latin typeface="Arial" panose="020B0604020202020204" pitchFamily="34" charset="0"/>
                <a:cs typeface="Arial" panose="020B0604020202020204" pitchFamily="34" charset="0"/>
              </a:rPr>
              <a:t>thơ</a:t>
            </a:r>
            <a:r>
              <a:rPr lang="en-US" sz="3200" dirty="0" smtClean="0">
                <a:solidFill>
                  <a:schemeClr val="tx1"/>
                </a:solidFill>
                <a:latin typeface="Arial" panose="020B0604020202020204" pitchFamily="34" charset="0"/>
                <a:cs typeface="Arial" panose="020B0604020202020204" pitchFamily="34" charset="0"/>
              </a:rPr>
              <a:t> về ý </a:t>
            </a:r>
            <a:r>
              <a:rPr lang="en-US" sz="3200" dirty="0" err="1" smtClean="0">
                <a:solidFill>
                  <a:schemeClr val="tx1"/>
                </a:solidFill>
                <a:latin typeface="Arial" panose="020B0604020202020204" pitchFamily="34" charset="0"/>
                <a:cs typeface="Arial" panose="020B0604020202020204" pitchFamily="34" charset="0"/>
              </a:rPr>
              <a:t>nghĩa</a:t>
            </a:r>
            <a:r>
              <a:rPr lang="en-US" sz="3200" dirty="0" smtClean="0">
                <a:solidFill>
                  <a:schemeClr val="tx1"/>
                </a:solidFill>
                <a:latin typeface="Arial" panose="020B0604020202020204" pitchFamily="34" charset="0"/>
                <a:cs typeface="Arial" panose="020B0604020202020204" pitchFamily="34" charset="0"/>
              </a:rPr>
              <a:t> lớn </a:t>
            </a:r>
            <a:r>
              <a:rPr lang="en-US" sz="3200" dirty="0" err="1" smtClean="0">
                <a:solidFill>
                  <a:schemeClr val="tx1"/>
                </a:solidFill>
                <a:latin typeface="Arial" panose="020B0604020202020204" pitchFamily="34" charset="0"/>
                <a:cs typeface="Arial" panose="020B0604020202020204" pitchFamily="34" charset="0"/>
              </a:rPr>
              <a:t>lao</a:t>
            </a:r>
            <a:r>
              <a:rPr lang="en-US" sz="3200" dirty="0" smtClean="0">
                <a:solidFill>
                  <a:schemeClr val="tx1"/>
                </a:solidFill>
                <a:latin typeface="Arial" panose="020B0604020202020204" pitchFamily="34" charset="0"/>
                <a:cs typeface="Arial" panose="020B0604020202020204" pitchFamily="34" charset="0"/>
              </a:rPr>
              <a:t> của </a:t>
            </a:r>
            <a:r>
              <a:rPr lang="en-US" sz="3200" dirty="0" err="1" smtClean="0">
                <a:solidFill>
                  <a:schemeClr val="tx1"/>
                </a:solidFill>
                <a:latin typeface="Arial" panose="020B0604020202020204" pitchFamily="34" charset="0"/>
                <a:cs typeface="Arial" panose="020B0604020202020204" pitchFamily="34" charset="0"/>
              </a:rPr>
              <a:t>tình</a:t>
            </a:r>
            <a:r>
              <a:rPr lang="en-US" sz="3200" dirty="0" smtClean="0">
                <a:solidFill>
                  <a:schemeClr val="tx1"/>
                </a:solidFill>
                <a:latin typeface="Arial" panose="020B0604020202020204" pitchFamily="34" charset="0"/>
                <a:cs typeface="Arial" panose="020B0604020202020204" pitchFamily="34" charset="0"/>
              </a:rPr>
              <a:t> mẹ thể </a:t>
            </a:r>
            <a:r>
              <a:rPr lang="en-US" sz="3200" dirty="0" err="1" smtClean="0">
                <a:solidFill>
                  <a:schemeClr val="tx1"/>
                </a:solidFill>
                <a:latin typeface="Arial" panose="020B0604020202020204" pitchFamily="34" charset="0"/>
                <a:cs typeface="Arial" panose="020B0604020202020204" pitchFamily="34" charset="0"/>
              </a:rPr>
              <a:t>hiện</a:t>
            </a:r>
            <a:r>
              <a:rPr lang="en-US" sz="3200" dirty="0" smtClean="0">
                <a:solidFill>
                  <a:schemeClr val="tx1"/>
                </a:solidFill>
                <a:latin typeface="Arial" panose="020B0604020202020204" pitchFamily="34" charset="0"/>
                <a:cs typeface="Arial" panose="020B0604020202020204" pitchFamily="34" charset="0"/>
              </a:rPr>
              <a:t> qua </a:t>
            </a:r>
            <a:r>
              <a:rPr lang="en-US" sz="3200" dirty="0" err="1" smtClean="0">
                <a:solidFill>
                  <a:schemeClr val="tx1"/>
                </a:solidFill>
                <a:latin typeface="Arial" panose="020B0604020202020204" pitchFamily="34" charset="0"/>
                <a:cs typeface="Arial" panose="020B0604020202020204" pitchFamily="34" charset="0"/>
              </a:rPr>
              <a:t>hình</a:t>
            </a:r>
            <a:r>
              <a:rPr lang="en-US" sz="3200" dirty="0" smtClean="0">
                <a:solidFill>
                  <a:schemeClr val="tx1"/>
                </a:solidFill>
                <a:latin typeface="Arial" panose="020B0604020202020204" pitchFamily="34" charset="0"/>
                <a:cs typeface="Arial" panose="020B0604020202020204" pitchFamily="34" charset="0"/>
              </a:rPr>
              <a:t> ảnh con </a:t>
            </a:r>
            <a:r>
              <a:rPr lang="en-US" sz="3200" dirty="0" err="1" smtClean="0">
                <a:solidFill>
                  <a:schemeClr val="tx1"/>
                </a:solidFill>
                <a:latin typeface="Arial" panose="020B0604020202020204" pitchFamily="34" charset="0"/>
                <a:cs typeface="Arial" panose="020B0604020202020204" pitchFamily="34" charset="0"/>
              </a:rPr>
              <a:t>cò</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và</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lời</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hát</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ru</a:t>
            </a:r>
            <a:endParaRPr lang="en-US" sz="3200" dirty="0" smtClean="0">
              <a:solidFill>
                <a:schemeClr val="tx1"/>
              </a:solidFill>
              <a:latin typeface="Arial" panose="020B0604020202020204" pitchFamily="34" charset="0"/>
              <a:cs typeface="Arial" panose="020B0604020202020204" pitchFamily="34" charset="0"/>
            </a:endParaRPr>
          </a:p>
        </p:txBody>
      </p:sp>
      <p:cxnSp>
        <p:nvCxnSpPr>
          <p:cNvPr id="16" name="Straight Arrow Connector 15"/>
          <p:cNvCxnSpPr>
            <a:stCxn id="9" idx="3"/>
            <a:endCxn id="10" idx="1"/>
          </p:cNvCxnSpPr>
          <p:nvPr/>
        </p:nvCxnSpPr>
        <p:spPr>
          <a:xfrm flipV="1">
            <a:off x="3875609" y="3567463"/>
            <a:ext cx="912053" cy="21664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a:stCxn id="9" idx="3"/>
            <a:endCxn id="13" idx="1"/>
          </p:cNvCxnSpPr>
          <p:nvPr/>
        </p:nvCxnSpPr>
        <p:spPr>
          <a:xfrm>
            <a:off x="3875609" y="5733879"/>
            <a:ext cx="91205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a:stCxn id="9" idx="3"/>
            <a:endCxn id="14" idx="1"/>
          </p:cNvCxnSpPr>
          <p:nvPr/>
        </p:nvCxnSpPr>
        <p:spPr>
          <a:xfrm>
            <a:off x="3875609" y="5733879"/>
            <a:ext cx="912053" cy="235954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7591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grpSp>
        <p:nvGrpSpPr>
          <p:cNvPr id="11" name="Group 11"/>
          <p:cNvGrpSpPr/>
          <p:nvPr/>
        </p:nvGrpSpPr>
        <p:grpSpPr>
          <a:xfrm>
            <a:off x="2209800" y="2571758"/>
            <a:ext cx="12979356" cy="5086350"/>
            <a:chOff x="0" y="0"/>
            <a:chExt cx="3586774" cy="1541318"/>
          </a:xfrm>
        </p:grpSpPr>
        <p:sp>
          <p:nvSpPr>
            <p:cNvPr id="12" name="Freeform 12"/>
            <p:cNvSpPr/>
            <p:nvPr/>
          </p:nvSpPr>
          <p:spPr>
            <a:xfrm>
              <a:off x="10160" y="16510"/>
              <a:ext cx="3563914" cy="1513378"/>
            </a:xfrm>
            <a:custGeom>
              <a:avLst/>
              <a:gdLst/>
              <a:ahLst/>
              <a:cxnLst/>
              <a:rect l="l" t="t" r="r" b="b"/>
              <a:pathLst>
                <a:path w="3563914" h="1513378">
                  <a:moveTo>
                    <a:pt x="3563914" y="1513378"/>
                  </a:moveTo>
                  <a:lnTo>
                    <a:pt x="0" y="1505758"/>
                  </a:lnTo>
                  <a:lnTo>
                    <a:pt x="0" y="538106"/>
                  </a:lnTo>
                  <a:lnTo>
                    <a:pt x="17780" y="19050"/>
                  </a:lnTo>
                  <a:lnTo>
                    <a:pt x="1775097" y="0"/>
                  </a:lnTo>
                  <a:lnTo>
                    <a:pt x="3544864" y="5080"/>
                  </a:lnTo>
                  <a:close/>
                </a:path>
              </a:pathLst>
            </a:custGeom>
            <a:solidFill>
              <a:srgbClr val="FFFFFF"/>
            </a:solidFill>
          </p:spPr>
        </p:sp>
        <p:sp>
          <p:nvSpPr>
            <p:cNvPr id="13" name="Freeform 13"/>
            <p:cNvSpPr/>
            <p:nvPr/>
          </p:nvSpPr>
          <p:spPr>
            <a:xfrm>
              <a:off x="-3810" y="0"/>
              <a:ext cx="3593125" cy="1540048"/>
            </a:xfrm>
            <a:custGeom>
              <a:avLst/>
              <a:gdLst/>
              <a:ahLst/>
              <a:cxnLst/>
              <a:rect l="l" t="t" r="r" b="b"/>
              <a:pathLst>
                <a:path w="3593125" h="1540048">
                  <a:moveTo>
                    <a:pt x="3558834" y="21590"/>
                  </a:moveTo>
                  <a:cubicBezTo>
                    <a:pt x="3560105" y="34290"/>
                    <a:pt x="3560105" y="44450"/>
                    <a:pt x="3561375" y="54610"/>
                  </a:cubicBezTo>
                  <a:cubicBezTo>
                    <a:pt x="3563914" y="86220"/>
                    <a:pt x="3565184" y="117899"/>
                    <a:pt x="3567725" y="148447"/>
                  </a:cubicBezTo>
                  <a:cubicBezTo>
                    <a:pt x="3567725" y="192571"/>
                    <a:pt x="3580425" y="1062610"/>
                    <a:pt x="3586775" y="1106735"/>
                  </a:cubicBezTo>
                  <a:cubicBezTo>
                    <a:pt x="3593125" y="1173487"/>
                    <a:pt x="3589314" y="1241370"/>
                    <a:pt x="3589314" y="1308122"/>
                  </a:cubicBezTo>
                  <a:cubicBezTo>
                    <a:pt x="3589314" y="1366954"/>
                    <a:pt x="3590584" y="1421261"/>
                    <a:pt x="3591855" y="1479088"/>
                  </a:cubicBezTo>
                  <a:cubicBezTo>
                    <a:pt x="3591855" y="1500678"/>
                    <a:pt x="3591855" y="1514648"/>
                    <a:pt x="3591855" y="1538778"/>
                  </a:cubicBezTo>
                  <a:cubicBezTo>
                    <a:pt x="3568994" y="1538778"/>
                    <a:pt x="3548675" y="1540048"/>
                    <a:pt x="3522261" y="1538778"/>
                  </a:cubicBezTo>
                  <a:cubicBezTo>
                    <a:pt x="3342870" y="1533698"/>
                    <a:pt x="3160719" y="1540048"/>
                    <a:pt x="2981328" y="1534968"/>
                  </a:cubicBezTo>
                  <a:cubicBezTo>
                    <a:pt x="2873693" y="1531158"/>
                    <a:pt x="2768818" y="1533698"/>
                    <a:pt x="2661184" y="1531158"/>
                  </a:cubicBezTo>
                  <a:cubicBezTo>
                    <a:pt x="2611506" y="1529888"/>
                    <a:pt x="2561829" y="1528618"/>
                    <a:pt x="2512151" y="1527348"/>
                  </a:cubicBezTo>
                  <a:cubicBezTo>
                    <a:pt x="2481793" y="1527348"/>
                    <a:pt x="2454194" y="1528618"/>
                    <a:pt x="2423836" y="1528618"/>
                  </a:cubicBezTo>
                  <a:cubicBezTo>
                    <a:pt x="2346559" y="1527348"/>
                    <a:pt x="2134050" y="1528618"/>
                    <a:pt x="2056774" y="1527348"/>
                  </a:cubicBezTo>
                  <a:cubicBezTo>
                    <a:pt x="2001576" y="1526078"/>
                    <a:pt x="897631" y="1534968"/>
                    <a:pt x="842434" y="1533698"/>
                  </a:cubicBezTo>
                  <a:cubicBezTo>
                    <a:pt x="828634" y="1533698"/>
                    <a:pt x="812075" y="1534968"/>
                    <a:pt x="798276" y="1534968"/>
                  </a:cubicBezTo>
                  <a:cubicBezTo>
                    <a:pt x="765158" y="1534968"/>
                    <a:pt x="734799" y="1536238"/>
                    <a:pt x="701681" y="1536238"/>
                  </a:cubicBezTo>
                  <a:cubicBezTo>
                    <a:pt x="618885" y="1536238"/>
                    <a:pt x="538849" y="1534968"/>
                    <a:pt x="456053" y="1533698"/>
                  </a:cubicBezTo>
                  <a:cubicBezTo>
                    <a:pt x="406375" y="1532428"/>
                    <a:pt x="356698" y="1531158"/>
                    <a:pt x="309780" y="1529888"/>
                  </a:cubicBezTo>
                  <a:cubicBezTo>
                    <a:pt x="221465" y="1528618"/>
                    <a:pt x="133149" y="1527348"/>
                    <a:pt x="48260" y="1527348"/>
                  </a:cubicBezTo>
                  <a:cubicBezTo>
                    <a:pt x="38100" y="1527348"/>
                    <a:pt x="29210" y="1527348"/>
                    <a:pt x="19050" y="1526078"/>
                  </a:cubicBezTo>
                  <a:cubicBezTo>
                    <a:pt x="10160" y="1524808"/>
                    <a:pt x="5080" y="1518458"/>
                    <a:pt x="7620" y="1509568"/>
                  </a:cubicBezTo>
                  <a:cubicBezTo>
                    <a:pt x="16510" y="1477831"/>
                    <a:pt x="12700" y="1449546"/>
                    <a:pt x="11430" y="1420130"/>
                  </a:cubicBezTo>
                  <a:cubicBezTo>
                    <a:pt x="10160" y="1360166"/>
                    <a:pt x="6350" y="1301334"/>
                    <a:pt x="7620" y="1241370"/>
                  </a:cubicBezTo>
                  <a:cubicBezTo>
                    <a:pt x="5080" y="1166698"/>
                    <a:pt x="0" y="242352"/>
                    <a:pt x="7620" y="166549"/>
                  </a:cubicBezTo>
                  <a:cubicBezTo>
                    <a:pt x="8890" y="151841"/>
                    <a:pt x="7620" y="136002"/>
                    <a:pt x="8890" y="121293"/>
                  </a:cubicBezTo>
                  <a:cubicBezTo>
                    <a:pt x="10160" y="97534"/>
                    <a:pt x="12700" y="71512"/>
                    <a:pt x="13970" y="44450"/>
                  </a:cubicBezTo>
                  <a:cubicBezTo>
                    <a:pt x="13970" y="41910"/>
                    <a:pt x="15240" y="39370"/>
                    <a:pt x="16510" y="38100"/>
                  </a:cubicBezTo>
                  <a:cubicBezTo>
                    <a:pt x="38100" y="35560"/>
                    <a:pt x="64152" y="30480"/>
                    <a:pt x="108310" y="29210"/>
                  </a:cubicBezTo>
                  <a:cubicBezTo>
                    <a:pt x="182827" y="25400"/>
                    <a:pt x="257343" y="22860"/>
                    <a:pt x="334619" y="20320"/>
                  </a:cubicBezTo>
                  <a:cubicBezTo>
                    <a:pt x="387056" y="17780"/>
                    <a:pt x="439494" y="16510"/>
                    <a:pt x="489171" y="13970"/>
                  </a:cubicBezTo>
                  <a:cubicBezTo>
                    <a:pt x="538849" y="11430"/>
                    <a:pt x="591286" y="8890"/>
                    <a:pt x="640964" y="8890"/>
                  </a:cubicBezTo>
                  <a:cubicBezTo>
                    <a:pt x="696161" y="7620"/>
                    <a:pt x="751358" y="10160"/>
                    <a:pt x="806556" y="8890"/>
                  </a:cubicBezTo>
                  <a:cubicBezTo>
                    <a:pt x="875552" y="8890"/>
                    <a:pt x="2125770" y="6350"/>
                    <a:pt x="2194767" y="5080"/>
                  </a:cubicBezTo>
                  <a:cubicBezTo>
                    <a:pt x="2261004" y="3810"/>
                    <a:pt x="2327240" y="2540"/>
                    <a:pt x="2396237" y="2540"/>
                  </a:cubicBezTo>
                  <a:cubicBezTo>
                    <a:pt x="2509391" y="1270"/>
                    <a:pt x="2619786" y="0"/>
                    <a:pt x="2732940" y="0"/>
                  </a:cubicBezTo>
                  <a:cubicBezTo>
                    <a:pt x="2779858" y="0"/>
                    <a:pt x="2829535" y="2540"/>
                    <a:pt x="2876453" y="2540"/>
                  </a:cubicBezTo>
                  <a:cubicBezTo>
                    <a:pt x="3006167" y="3810"/>
                    <a:pt x="3138640" y="5080"/>
                    <a:pt x="3268354" y="7620"/>
                  </a:cubicBezTo>
                  <a:cubicBezTo>
                    <a:pt x="3337350" y="8890"/>
                    <a:pt x="3406347" y="12700"/>
                    <a:pt x="3475343" y="16510"/>
                  </a:cubicBezTo>
                  <a:cubicBezTo>
                    <a:pt x="3491903" y="16510"/>
                    <a:pt x="3508462" y="16510"/>
                    <a:pt x="3522261" y="16510"/>
                  </a:cubicBezTo>
                  <a:cubicBezTo>
                    <a:pt x="3539784" y="17780"/>
                    <a:pt x="3548674" y="20320"/>
                    <a:pt x="3558834" y="21590"/>
                  </a:cubicBezTo>
                  <a:close/>
                  <a:moveTo>
                    <a:pt x="3568994" y="1522268"/>
                  </a:moveTo>
                  <a:cubicBezTo>
                    <a:pt x="3570264" y="1505758"/>
                    <a:pt x="3571534" y="1493058"/>
                    <a:pt x="3571534" y="1480358"/>
                  </a:cubicBezTo>
                  <a:cubicBezTo>
                    <a:pt x="3570264" y="1415604"/>
                    <a:pt x="3568994" y="1355641"/>
                    <a:pt x="3568994" y="1291151"/>
                  </a:cubicBezTo>
                  <a:cubicBezTo>
                    <a:pt x="3568994" y="1261735"/>
                    <a:pt x="3571534" y="1232319"/>
                    <a:pt x="3570264" y="1202903"/>
                  </a:cubicBezTo>
                  <a:cubicBezTo>
                    <a:pt x="3570264" y="1175749"/>
                    <a:pt x="3568994" y="1147465"/>
                    <a:pt x="3567725" y="1120311"/>
                  </a:cubicBezTo>
                  <a:cubicBezTo>
                    <a:pt x="3562644" y="1078450"/>
                    <a:pt x="3551214" y="211805"/>
                    <a:pt x="3551214" y="169943"/>
                  </a:cubicBezTo>
                  <a:cubicBezTo>
                    <a:pt x="3548675" y="134870"/>
                    <a:pt x="3546134" y="98666"/>
                    <a:pt x="3543594" y="63500"/>
                  </a:cubicBezTo>
                  <a:cubicBezTo>
                    <a:pt x="3542325" y="44450"/>
                    <a:pt x="3541055" y="43180"/>
                    <a:pt x="3513981" y="41910"/>
                  </a:cubicBezTo>
                  <a:cubicBezTo>
                    <a:pt x="3505702" y="41910"/>
                    <a:pt x="3500182" y="41910"/>
                    <a:pt x="3491903" y="40640"/>
                  </a:cubicBezTo>
                  <a:cubicBezTo>
                    <a:pt x="3422906" y="36830"/>
                    <a:pt x="3351149" y="31750"/>
                    <a:pt x="3282153" y="30480"/>
                  </a:cubicBezTo>
                  <a:cubicBezTo>
                    <a:pt x="3113801" y="26670"/>
                    <a:pt x="2942690" y="25400"/>
                    <a:pt x="2774338" y="22860"/>
                  </a:cubicBezTo>
                  <a:cubicBezTo>
                    <a:pt x="2749499" y="22860"/>
                    <a:pt x="2721901" y="22860"/>
                    <a:pt x="2697062" y="22860"/>
                  </a:cubicBezTo>
                  <a:cubicBezTo>
                    <a:pt x="2655664" y="22860"/>
                    <a:pt x="2614266" y="22860"/>
                    <a:pt x="2575628" y="22860"/>
                  </a:cubicBezTo>
                  <a:cubicBezTo>
                    <a:pt x="2487312" y="22860"/>
                    <a:pt x="2398997" y="22860"/>
                    <a:pt x="2313441" y="24130"/>
                  </a:cubicBezTo>
                  <a:cubicBezTo>
                    <a:pt x="2238925" y="25400"/>
                    <a:pt x="983187" y="29210"/>
                    <a:pt x="908671" y="29210"/>
                  </a:cubicBezTo>
                  <a:cubicBezTo>
                    <a:pt x="787237" y="29210"/>
                    <a:pt x="665803" y="26670"/>
                    <a:pt x="544369" y="33020"/>
                  </a:cubicBezTo>
                  <a:cubicBezTo>
                    <a:pt x="480892" y="36830"/>
                    <a:pt x="420175" y="36830"/>
                    <a:pt x="359458" y="38100"/>
                  </a:cubicBezTo>
                  <a:cubicBezTo>
                    <a:pt x="254583" y="41910"/>
                    <a:pt x="149708" y="45720"/>
                    <a:pt x="49530" y="50800"/>
                  </a:cubicBezTo>
                  <a:cubicBezTo>
                    <a:pt x="36830" y="50800"/>
                    <a:pt x="34290" y="53340"/>
                    <a:pt x="33020" y="68118"/>
                  </a:cubicBezTo>
                  <a:cubicBezTo>
                    <a:pt x="31750" y="88483"/>
                    <a:pt x="31750" y="108848"/>
                    <a:pt x="30480" y="129213"/>
                  </a:cubicBezTo>
                  <a:cubicBezTo>
                    <a:pt x="29210" y="163155"/>
                    <a:pt x="26670" y="195965"/>
                    <a:pt x="25400" y="229907"/>
                  </a:cubicBezTo>
                  <a:cubicBezTo>
                    <a:pt x="20320" y="266111"/>
                    <a:pt x="26670" y="1150859"/>
                    <a:pt x="29210" y="1187063"/>
                  </a:cubicBezTo>
                  <a:cubicBezTo>
                    <a:pt x="29210" y="1225531"/>
                    <a:pt x="29210" y="1265129"/>
                    <a:pt x="30480" y="1303596"/>
                  </a:cubicBezTo>
                  <a:cubicBezTo>
                    <a:pt x="30480" y="1331881"/>
                    <a:pt x="33020" y="1360166"/>
                    <a:pt x="33020" y="1388451"/>
                  </a:cubicBezTo>
                  <a:cubicBezTo>
                    <a:pt x="33020" y="1418998"/>
                    <a:pt x="33020" y="1449546"/>
                    <a:pt x="31750" y="1480358"/>
                  </a:cubicBezTo>
                  <a:cubicBezTo>
                    <a:pt x="31750" y="1484168"/>
                    <a:pt x="31750" y="1486708"/>
                    <a:pt x="31750" y="1490518"/>
                  </a:cubicBezTo>
                  <a:cubicBezTo>
                    <a:pt x="31750" y="1500678"/>
                    <a:pt x="35560" y="1504488"/>
                    <a:pt x="44450" y="1504488"/>
                  </a:cubicBezTo>
                  <a:cubicBezTo>
                    <a:pt x="69672" y="1504488"/>
                    <a:pt x="108310" y="1505758"/>
                    <a:pt x="144188" y="1505758"/>
                  </a:cubicBezTo>
                  <a:cubicBezTo>
                    <a:pt x="196626" y="1505758"/>
                    <a:pt x="251823" y="1503218"/>
                    <a:pt x="304261" y="1505758"/>
                  </a:cubicBezTo>
                  <a:cubicBezTo>
                    <a:pt x="389816" y="1509568"/>
                    <a:pt x="475372" y="1512108"/>
                    <a:pt x="560928" y="1510838"/>
                  </a:cubicBezTo>
                  <a:cubicBezTo>
                    <a:pt x="616125" y="1509568"/>
                    <a:pt x="668562" y="1512108"/>
                    <a:pt x="723760" y="1512108"/>
                  </a:cubicBezTo>
                  <a:cubicBezTo>
                    <a:pt x="803796" y="1512108"/>
                    <a:pt x="883832" y="1510838"/>
                    <a:pt x="963868" y="1512108"/>
                  </a:cubicBezTo>
                  <a:cubicBezTo>
                    <a:pt x="1082542" y="1513378"/>
                    <a:pt x="2385197" y="1503218"/>
                    <a:pt x="2506631" y="1505758"/>
                  </a:cubicBezTo>
                  <a:cubicBezTo>
                    <a:pt x="2559069" y="1507028"/>
                    <a:pt x="2611506" y="1508298"/>
                    <a:pt x="2661184" y="1508298"/>
                  </a:cubicBezTo>
                  <a:cubicBezTo>
                    <a:pt x="2752259" y="1510838"/>
                    <a:pt x="2840575" y="1507028"/>
                    <a:pt x="2931650" y="1510838"/>
                  </a:cubicBezTo>
                  <a:cubicBezTo>
                    <a:pt x="3006167" y="1513378"/>
                    <a:pt x="3080683" y="1513378"/>
                    <a:pt x="3155199" y="1515918"/>
                  </a:cubicBezTo>
                  <a:cubicBezTo>
                    <a:pt x="3265594" y="1519728"/>
                    <a:pt x="3375988" y="1522268"/>
                    <a:pt x="3486383" y="1523538"/>
                  </a:cubicBezTo>
                  <a:cubicBezTo>
                    <a:pt x="3527781" y="1523538"/>
                    <a:pt x="3548674" y="1522268"/>
                    <a:pt x="3568994" y="1522268"/>
                  </a:cubicBezTo>
                  <a:close/>
                </a:path>
              </a:pathLst>
            </a:custGeom>
            <a:solidFill>
              <a:srgbClr val="FFFFFF"/>
            </a:solidFill>
          </p:spPr>
        </p:sp>
      </p:gr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2894716" y="4011379"/>
            <a:ext cx="6241391" cy="6275621"/>
          </a:xfrm>
          <a:prstGeom prst="rect">
            <a:avLst/>
          </a:prstGeom>
        </p:spPr>
      </p:pic>
      <p:sp>
        <p:nvSpPr>
          <p:cNvPr id="16" name="TextBox 16"/>
          <p:cNvSpPr txBox="1"/>
          <p:nvPr/>
        </p:nvSpPr>
        <p:spPr>
          <a:xfrm>
            <a:off x="3955972" y="4683232"/>
            <a:ext cx="9988627" cy="859210"/>
          </a:xfrm>
          <a:prstGeom prst="rect">
            <a:avLst/>
          </a:prstGeom>
        </p:spPr>
        <p:txBody>
          <a:bodyPr wrap="square" lIns="0" tIns="0" rIns="0" bIns="0" rtlCol="0" anchor="t">
            <a:spAutoFit/>
          </a:bodyPr>
          <a:lstStyle/>
          <a:p>
            <a:pPr marL="0" lvl="0" indent="0">
              <a:lnSpc>
                <a:spcPts val="6719"/>
              </a:lnSpc>
              <a:spcBef>
                <a:spcPct val="0"/>
              </a:spcBef>
            </a:pPr>
            <a:r>
              <a:rPr lang="en-US" sz="7200" b="1" dirty="0" smtClean="0">
                <a:solidFill>
                  <a:srgbClr val="004AAD"/>
                </a:solidFill>
                <a:latin typeface="Arial" panose="020B0604020202020204" pitchFamily="34" charset="0"/>
                <a:cs typeface="Arial" panose="020B0604020202020204" pitchFamily="34" charset="0"/>
              </a:rPr>
              <a:t>II. ĐỌC HIỂU VĂN BẢN</a:t>
            </a:r>
            <a:endParaRPr lang="en-US" sz="7200" b="1" u="none" dirty="0">
              <a:solidFill>
                <a:srgbClr val="004AAD"/>
              </a:solidFill>
              <a:latin typeface="Arial" panose="020B0604020202020204" pitchFamily="34" charset="0"/>
              <a:cs typeface="Arial" panose="020B0604020202020204" pitchFamily="34" charset="0"/>
            </a:endParaRPr>
          </a:p>
        </p:txBody>
      </p:sp>
      <p:pic>
        <p:nvPicPr>
          <p:cNvPr id="20" name="Picture 2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b="3772"/>
          <a:stretch>
            <a:fillRect/>
          </a:stretch>
        </p:blipFill>
        <p:spPr>
          <a:xfrm>
            <a:off x="7709518" y="1424727"/>
            <a:ext cx="1970727" cy="1637996"/>
          </a:xfrm>
          <a:prstGeom prst="rect">
            <a:avLst/>
          </a:prstGeom>
        </p:spPr>
      </p:pic>
      <p:pic>
        <p:nvPicPr>
          <p:cNvPr id="21" name="Picture 1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700206">
            <a:off x="140173" y="6337051"/>
            <a:ext cx="3005685" cy="2633731"/>
          </a:xfrm>
          <a:prstGeom prst="rect">
            <a:avLst/>
          </a:prstGeom>
        </p:spPr>
      </p:pic>
    </p:spTree>
    <p:extLst>
      <p:ext uri="{BB962C8B-B14F-4D97-AF65-F5344CB8AC3E}">
        <p14:creationId xmlns:p14="http://schemas.microsoft.com/office/powerpoint/2010/main" val="5404322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1290</Words>
  <PresentationFormat>Custom</PresentationFormat>
  <Paragraphs>131</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Times New Roman</vt:lpstr>
      <vt:lpstr>Symbol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2021-12-09T15:22:12Z</dcterms:modified>
  <dc:identifier>DAEtUBLhDZE</dc:identifier>
</cp:coreProperties>
</file>