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7" r:id="rId4"/>
  </p:sldMasterIdLst>
  <p:notesMasterIdLst>
    <p:notesMasterId r:id="rId19"/>
  </p:notesMasterIdLst>
  <p:sldIdLst>
    <p:sldId id="307" r:id="rId5"/>
    <p:sldId id="263" r:id="rId6"/>
    <p:sldId id="269" r:id="rId7"/>
    <p:sldId id="446" r:id="rId8"/>
    <p:sldId id="266" r:id="rId9"/>
    <p:sldId id="447" r:id="rId10"/>
    <p:sldId id="334" r:id="rId11"/>
    <p:sldId id="274" r:id="rId12"/>
    <p:sldId id="301" r:id="rId13"/>
    <p:sldId id="302" r:id="rId14"/>
    <p:sldId id="303" r:id="rId15"/>
    <p:sldId id="304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u" initials="NT" lastIdx="1" clrIdx="0">
    <p:extLst>
      <p:ext uri="{19B8F6BF-5375-455C-9EA6-DF929625EA0E}">
        <p15:presenceInfo xmlns:p15="http://schemas.microsoft.com/office/powerpoint/2012/main" userId="62a294b10e3cc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E2"/>
    <a:srgbClr val="61AB5D"/>
    <a:srgbClr val="FEC200"/>
    <a:srgbClr val="E3F53B"/>
    <a:srgbClr val="FC0C1D"/>
    <a:srgbClr val="B5C070"/>
    <a:srgbClr val="B2B2B2"/>
    <a:srgbClr val="808080"/>
    <a:srgbClr val="FF3300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31-109F-4392-97A9-62FC1641BAC3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A48D4-7D0E-4E1F-BF92-4960C72A2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</a:t>
            </a:r>
            <a:r>
              <a:rPr lang="en-US" baseline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9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61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2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7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0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583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69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37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9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12572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6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85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8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746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002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491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16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88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176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82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221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5083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18-Oct-22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44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3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8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3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76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4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6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91C7-17DD-498D-AD12-307A60148D20}" type="datetimeFigureOut">
              <a:rPr lang="en-US" smtClean="0"/>
              <a:t>18-Oct-22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2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png"/><Relationship Id="rId11" Type="http://schemas.openxmlformats.org/officeDocument/2006/relationships/image" Target="../media/image38.emf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png"/><Relationship Id="rId11" Type="http://schemas.openxmlformats.org/officeDocument/2006/relationships/image" Target="../media/image40.emf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tm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HÌNH BÌNH HÀNH</a:t>
            </a:r>
            <a:endParaRPr lang="en-US" sz="5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TRƯƠNG THỊ LIÊN HOA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UBND HUYỆN VẠN NINH</a:t>
            </a:r>
          </a:p>
          <a:p>
            <a:pPr algn="l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MÊ LINH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290772" y="2156698"/>
            <a:ext cx="8084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6 – CHƯƠNG III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96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1"/>
            <a:ext cx="12200328" cy="27515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2560" y="498982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29" y="497099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848" y="2911336"/>
            <a:ext cx="4406471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86892" y="54531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5259" y="545708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5" y="346260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2560" y="2911336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19" y="3214897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38961" y="596035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87" y="-400784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264154" y="369026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110588" y="2053958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9077" y="12604"/>
            <a:ext cx="100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bao nhiêu hình bình hành trong các hình sau đây?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456" y="267438"/>
            <a:ext cx="7969498" cy="25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20751"/>
            <a:ext cx="12200328" cy="207686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1836" y="506780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AB=AD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124" y="49947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đỉnh A và góc ở đỉnh C bằng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124" y="2678267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AB=CD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35330" y="562637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8935" y="555528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35" y="3169531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1836" y="2678267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BC song song với nhau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70" y="3176751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12" y="-38994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9976379" y="379862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9773975" y="209339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863" y="-35547"/>
            <a:ext cx="893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Cho hình bình hành </a:t>
            </a:r>
            <a:r>
              <a:rPr lang="en-US" sz="28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 </a:t>
            </a: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vẽ. Khẳng định nào sau đây là </a:t>
            </a: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4824" y="293955"/>
            <a:ext cx="2781671" cy="18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0" y="-21632"/>
            <a:ext cx="12192000" cy="2379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619" y="255058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= 6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619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AC và cạnh BD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21" y="258522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BA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53668" y="317539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34558" y="538918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7" y="3162425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21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 = 3,5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8" y="534017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9853668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1559" y="-21632"/>
            <a:ext cx="946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4: Cho hình bình hành </a:t>
            </a:r>
            <a:r>
              <a:rPr lang="en-US" sz="32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như hình vẽ. Khẳng định nào sau đây là </a:t>
            </a: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2809" y="419833"/>
            <a:ext cx="3514411" cy="2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7962" y="205952"/>
            <a:ext cx="10234331" cy="11588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5420" y="287559"/>
            <a:ext cx="8356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21/SGK/101: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Ghép các tấm bìa như hình dưới thành một hình bình hành.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Wave 1"/>
          <p:cNvSpPr/>
          <p:nvPr/>
        </p:nvSpPr>
        <p:spPr>
          <a:xfrm>
            <a:off x="129707" y="40945"/>
            <a:ext cx="3575713" cy="1323832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2626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26" name="Picture 48">
            <a:extLst>
              <a:ext uri="{FF2B5EF4-FFF2-40B4-BE49-F238E27FC236}">
                <a16:creationId xmlns:a16="http://schemas.microsoft.com/office/drawing/2014/main" id="{494428CF-E885-42CE-1A7E-537929B5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0" y="1570729"/>
            <a:ext cx="5053330" cy="30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2">
            <a:extLst>
              <a:ext uri="{FF2B5EF4-FFF2-40B4-BE49-F238E27FC236}">
                <a16:creationId xmlns:a16="http://schemas.microsoft.com/office/drawing/2014/main" id="{35949580-3CB1-053E-4928-E345108AA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0787" r="7346" b="16157"/>
          <a:stretch/>
        </p:blipFill>
        <p:spPr bwMode="auto">
          <a:xfrm>
            <a:off x="4972448" y="1911986"/>
            <a:ext cx="5071310" cy="169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4">
            <a:extLst>
              <a:ext uri="{FF2B5EF4-FFF2-40B4-BE49-F238E27FC236}">
                <a16:creationId xmlns:a16="http://schemas.microsoft.com/office/drawing/2014/main" id="{5882F8DD-35F1-2603-CA2F-078895D08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9" b="15888"/>
          <a:stretch/>
        </p:blipFill>
        <p:spPr bwMode="auto">
          <a:xfrm>
            <a:off x="438932" y="4757824"/>
            <a:ext cx="4316778" cy="191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9">
            <a:extLst>
              <a:ext uri="{FF2B5EF4-FFF2-40B4-BE49-F238E27FC236}">
                <a16:creationId xmlns:a16="http://schemas.microsoft.com/office/drawing/2014/main" id="{9CFD0B29-E120-45F9-70F6-1527E3CFF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8112"/>
          <a:stretch/>
        </p:blipFill>
        <p:spPr bwMode="auto">
          <a:xfrm>
            <a:off x="10060368" y="1911986"/>
            <a:ext cx="2104639" cy="444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B399506-FDC2-68C9-85CE-0CECC45674D9}"/>
              </a:ext>
            </a:extLst>
          </p:cNvPr>
          <p:cNvSpPr/>
          <p:nvPr/>
        </p:nvSpPr>
        <p:spPr>
          <a:xfrm>
            <a:off x="0" y="1570729"/>
            <a:ext cx="5014418" cy="3031998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Picture 56">
            <a:extLst>
              <a:ext uri="{FF2B5EF4-FFF2-40B4-BE49-F238E27FC236}">
                <a16:creationId xmlns:a16="http://schemas.microsoft.com/office/drawing/2014/main" id="{EF018228-023C-B0AE-6687-3420006AE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7913"/>
          <a:stretch/>
        </p:blipFill>
        <p:spPr bwMode="auto">
          <a:xfrm>
            <a:off x="5104530" y="4248825"/>
            <a:ext cx="4922617" cy="227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838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2569028" y="1089341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165683" y="1242957"/>
            <a:ext cx="5611813" cy="4732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SGK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24317" y="3847199"/>
            <a:ext cx="2526604" cy="2526604"/>
          </a:xfrm>
          <a:prstGeom prst="rect">
            <a:avLst/>
          </a:prstGeom>
        </p:spPr>
      </p:pic>
      <p:pic>
        <p:nvPicPr>
          <p:cNvPr id="3" name="Picture 2" descr="ibf1225413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9" y="1484401"/>
            <a:ext cx="5836961" cy="35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-142648" y="-66363"/>
            <a:ext cx="4759454" cy="365401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ảnh cánh cổng inox bên trên và cho biết trên cánh cổng này có những hình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4580" y="2240923"/>
            <a:ext cx="1326524" cy="1313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7729449" y="2573279"/>
            <a:ext cx="695459" cy="648934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9440213" y="2527262"/>
            <a:ext cx="1120463" cy="718214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17842" y="2343955"/>
            <a:ext cx="663262" cy="110399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860665" y="2840565"/>
            <a:ext cx="579548" cy="1932664"/>
            <a:chOff x="8860665" y="2840565"/>
            <a:chExt cx="579548" cy="1932664"/>
          </a:xfrm>
        </p:grpSpPr>
        <p:cxnSp>
          <p:nvCxnSpPr>
            <p:cNvPr id="12" name="Straight Connector 11"/>
            <p:cNvCxnSpPr>
              <a:endCxn id="7" idx="1"/>
            </p:cNvCxnSpPr>
            <p:nvPr/>
          </p:nvCxnSpPr>
          <p:spPr>
            <a:xfrm flipV="1">
              <a:off x="8860665" y="2886369"/>
              <a:ext cx="579548" cy="381861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860665" y="4352731"/>
              <a:ext cx="579548" cy="381861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860665" y="3238889"/>
              <a:ext cx="1" cy="153434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440212" y="2840565"/>
              <a:ext cx="1" cy="153434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2 (Border and Accent Bar) 19"/>
          <p:cNvSpPr/>
          <p:nvPr/>
        </p:nvSpPr>
        <p:spPr>
          <a:xfrm>
            <a:off x="5917842" y="208161"/>
            <a:ext cx="1500389" cy="80927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8959"/>
              <a:gd name="adj6" fmla="val -4553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21" name="Line Callout 2 (Border and Accent Bar) 20"/>
          <p:cNvSpPr/>
          <p:nvPr/>
        </p:nvSpPr>
        <p:spPr>
          <a:xfrm>
            <a:off x="8293994" y="354972"/>
            <a:ext cx="1751527" cy="85059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8078"/>
              <a:gd name="adj6" fmla="val -300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22" name="Line Callout 2 (Border and Accent Bar) 21"/>
          <p:cNvSpPr/>
          <p:nvPr/>
        </p:nvSpPr>
        <p:spPr>
          <a:xfrm>
            <a:off x="10560676" y="354972"/>
            <a:ext cx="1455313" cy="83798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074"/>
              <a:gd name="adj6" fmla="val -3756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</a:p>
        </p:txBody>
      </p:sp>
      <p:sp>
        <p:nvSpPr>
          <p:cNvPr id="25" name="Line Callout 2 (Border and Accent Bar) 24"/>
          <p:cNvSpPr/>
          <p:nvPr/>
        </p:nvSpPr>
        <p:spPr>
          <a:xfrm rot="10800000">
            <a:off x="4172752" y="5803749"/>
            <a:ext cx="1673663" cy="98059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8847"/>
              <a:gd name="adj6" fmla="val -2812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1871" y="5830236"/>
            <a:ext cx="161454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</a:p>
        </p:txBody>
      </p:sp>
      <p:sp>
        <p:nvSpPr>
          <p:cNvPr id="27" name="Line Callout 2 (Border and Accent Bar) 26"/>
          <p:cNvSpPr/>
          <p:nvPr/>
        </p:nvSpPr>
        <p:spPr>
          <a:xfrm rot="10800000">
            <a:off x="7418228" y="5921162"/>
            <a:ext cx="1709336" cy="9368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2094"/>
              <a:gd name="adj6" fmla="val -1494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6990" y="5964608"/>
            <a:ext cx="1630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</a:p>
        </p:txBody>
      </p:sp>
    </p:spTree>
    <p:extLst>
      <p:ext uri="{BB962C8B-B14F-4D97-AF65-F5344CB8AC3E}">
        <p14:creationId xmlns:p14="http://schemas.microsoft.com/office/powerpoint/2010/main" val="2676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4" y="3266538"/>
            <a:ext cx="6823788" cy="27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91" y="708338"/>
            <a:ext cx="6883294" cy="28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" y="3359753"/>
            <a:ext cx="6011023" cy="22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86" y="1120462"/>
            <a:ext cx="6137521" cy="24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5" y="1974574"/>
            <a:ext cx="3757612" cy="3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77726" y="1025183"/>
            <a:ext cx="9707753" cy="1986064"/>
            <a:chOff x="748217" y="1102842"/>
            <a:chExt cx="9707753" cy="1986064"/>
          </a:xfrm>
        </p:grpSpPr>
        <p:sp>
          <p:nvSpPr>
            <p:cNvPr id="2" name="Rounded Rectangle 1"/>
            <p:cNvSpPr/>
            <p:nvPr/>
          </p:nvSpPr>
          <p:spPr>
            <a:xfrm>
              <a:off x="748217" y="1102842"/>
              <a:ext cx="9427336" cy="170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8846" y="1334580"/>
              <a:ext cx="939712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sử dụng bốn chiếc que, trong đó hai que ngắn có đồ 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bằng nhau, hai que dài có độ dài bằng nhau, để xếp thành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hành như ở hình 21. </a:t>
              </a:r>
            </a:p>
            <a:p>
              <a:endParaRPr lang="en-US" sz="2400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944710" y="3734873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4710" y="4016061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4710" y="441530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4710" y="4812406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37724" y="4913291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49414" y="3588857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28079" y="358885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9425305" y="3591939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8391" y="5067449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21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8707" y="716404"/>
            <a:ext cx="1378037" cy="772732"/>
            <a:chOff x="139220" y="717282"/>
            <a:chExt cx="1378037" cy="772732"/>
          </a:xfrm>
        </p:grpSpPr>
        <p:grpSp>
          <p:nvGrpSpPr>
            <p:cNvPr id="24" name="Group 23"/>
            <p:cNvGrpSpPr/>
            <p:nvPr/>
          </p:nvGrpSpPr>
          <p:grpSpPr>
            <a:xfrm>
              <a:off x="139220" y="717282"/>
              <a:ext cx="1378037" cy="772732"/>
              <a:chOff x="478087" y="1283444"/>
              <a:chExt cx="1378037" cy="77273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90209" y="1429071"/>
                <a:ext cx="965915" cy="504756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8087" y="1283444"/>
                <a:ext cx="772732" cy="772732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00435" y="1405792"/>
                <a:ext cx="528035" cy="5280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1805" y="7827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28FEF17-14FC-EC4C-8AD7-67AE84245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096" y="4256156"/>
            <a:ext cx="2491904" cy="24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5891" y="152400"/>
            <a:ext cx="6585625" cy="44382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0299" y="-1848"/>
            <a:ext cx="1378037" cy="772732"/>
            <a:chOff x="478087" y="1283444"/>
            <a:chExt cx="1378037" cy="772732"/>
          </a:xfrm>
        </p:grpSpPr>
        <p:sp>
          <p:nvSpPr>
            <p:cNvPr id="4" name="Rounded Rectangle 3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779756" y="9453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71" y="5202847"/>
            <a:ext cx="1655153" cy="16551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822" y="1913004"/>
            <a:ext cx="673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Cắt hình bình hành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PRSQ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đường chéo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hai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xanh) và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RSP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hồng) (Hình 23 a), b)).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sánh: Cặp cạnh đối QR và PS; cặp cạnh đối PQ và RS.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* So sánh góc PSR và góc PQR.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4134" y="94537"/>
            <a:ext cx="10614032" cy="2479493"/>
            <a:chOff x="-579434" y="111983"/>
            <a:chExt cx="10614032" cy="2479493"/>
          </a:xfrm>
        </p:grpSpPr>
        <p:sp>
          <p:nvSpPr>
            <p:cNvPr id="9" name="TextBox 8"/>
            <p:cNvSpPr txBox="1"/>
            <p:nvPr/>
          </p:nvSpPr>
          <p:spPr>
            <a:xfrm>
              <a:off x="-579434" y="199846"/>
              <a:ext cx="670568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hình bình hành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ở 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22, thực hiện các hoạt động sau:</a:t>
              </a:r>
            </a:p>
            <a:p>
              <a:pPr marL="457200" indent="-457200">
                <a:buAutoNum type="alphaLcParenR"/>
              </a:pP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xem các cặp cạnh đối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</a:p>
            <a:p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QR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song song với nhau không?</a:t>
              </a:r>
              <a:r>
                <a:rPr lang="en-US" sz="2800"/>
                <a:t> </a:t>
              </a:r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81" y="111983"/>
              <a:ext cx="3291117" cy="20825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90651" y="2160589"/>
              <a:ext cx="11015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</a:t>
              </a:r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607989" y="2574030"/>
          <a:ext cx="3003200" cy="423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X Draw" r:id="rId6" imgW="2383137" imgH="3922452" progId="FXDraw.Graphic">
                  <p:embed/>
                </p:oleObj>
              </mc:Choice>
              <mc:Fallback>
                <p:oleObj name="FX Draw" r:id="rId6" imgW="2383137" imgH="3922452" progId="FXDraw.Graphic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989" y="2574030"/>
                        <a:ext cx="3003200" cy="423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91822" y="4750080"/>
            <a:ext cx="6649694" cy="1557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PS và QR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góc PSR và PQR bằng nhau.</a:t>
            </a:r>
          </a:p>
        </p:txBody>
      </p:sp>
    </p:spTree>
    <p:extLst>
      <p:ext uri="{BB962C8B-B14F-4D97-AF65-F5344CB8AC3E}">
        <p14:creationId xmlns:p14="http://schemas.microsoft.com/office/powerpoint/2010/main" val="23220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94765" y="743767"/>
            <a:ext cx="6149625" cy="18947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bình hành ABCD và rút ra nhận xét về các góc và các 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445" y="425210"/>
            <a:ext cx="3928714" cy="294245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2198" y="3567663"/>
            <a:ext cx="10469866" cy="25465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006" y="3567663"/>
            <a:ext cx="10169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AB=CD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BC=AD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5618F-0CF5-6AF0-AC0A-44EE4EB53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4025"/>
            <a:ext cx="1894764" cy="18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4" descr="data:image/png;base64,iVBORw0KGgoAAAANSUhEUgAAAfQAAAF3CAYAAABT8rn8AAAgAElEQVR4XtS995NkV3Ye+OVLW1m+u6o9uhuNhrczMANgHAdDzAyNuHTS0ogSFYxYRWyIG/oT9PP+AxukqN2QqN0NURLJwfjhaCyAAQYYAI1utPfVrrq6y1f6fG/jO/eelydvv8zsGYzhJqKRle6Zc8893/En9/YH30yiKIL+yyEPPpJEntDtdv3rHHK5HKJcAfl8Xv7xN63alvsiIJ8nufSl/BHneKwEcZLI9/k7fo/vx3GMGO5EfI//9MHf8MHvy+/53ThOv8tj8ful/Jgcl3/zWjudjnxPrjWK+q7NXqc7UIwuvxu5a9NrsNfBY/H8ej18tteaS9z9hdet75VKpb7rt78P71nPa8+v9FcahfdA+gx7hDS19zL0h/5De29Z34/jTrquSkNLC3v9g45lrzGkgf0s6/yjro+/ybpnpX2nE6e8r9dv+a1vrT1/2mtUnhxES3t9eizLa3GrPXQZuL6koZ6n7xrJl+jC7Yrsh+U3ux/027pXLH9ZXlf+CtchpLt+rrS2e3XYDfotPfAres12b6Z0RIxWoykSK4qKbr8nBS8rnMzo/Y4yxu3jBG157iRdRIWC0C88vtKDtFeaqwxSmvL9JMml/DWMJvpbXUulk5W9KlPt/tH7t2tiPw/l7ShZEMqcbsx7SIQGeg5Zy8jJ4yRyMjldV3gaUubFCXJxV8AilJ2WDxQvhOadToopXK5CRNrzXyB/E3ddQE+G62tL53bXcb++FymeeJE8NlaW9SvkHR4Ucu543Dd8bNYacj3dxB0nXWtd15zDH14Kn/k9K08KXr7b+5VrIV3IV353RonjRT54vlarhVY3RquZoFyp4kdvvIUvfvGLuHD2PNbX11HfqAv2depdxO02kETIIYd8Lo+Yx+J/gqMdJLmeBMhZQBeGyhU8gRxr9ASyJzgckKeCpd3qI6hlMIK2MMUQQCeBssA8XSDZNG51dCPpZuPvCjm3YHJzcZwKPwX0LMGSCqdcjHanI4Cu3w8Fl15/eA36PZLZbjDLXPzbKiS66PZ+s5SOUYBuPx8F6OEGD4XOMAEQ3kvWd5Okm9LOAnoo2LN/6+iujxDMR13b3X5uN6A9F8+XBeiqxPF51PrYa8iibZaQt4CetDtDb2MQoPNHVJK7cXsooGcBlT2hBb3wXnjtdwPoWWBvFZBhN0j6D3vYvRLeS4QYMfdvjmZIhCTKI4ojdCguuhS+CfICSkCeojUXI5d0wf9ylBUU/hGPMhjQLX1EoHvlSuUFAUf5K2ut7WcK6tZIUAPHylSVOaSL5b9MUA8MqFG0DD+PE2cQkFZWviqgC595o8wBfw/QacwQ0PUSBslxVVSsfHYynOtDGfDTA3on7hlThGmFf14bEKNSqSDKA/mcMybJBzTkVLYR0HldHQ/AFtCFh6N+PLT3L+tT0M+dAik0oiLpFQQCuuwj9JQe8lC73RZAz6GAjc0Grl+9hpWVNSxeu45vf/s7ePv1N4AOEOWL4GVQESlERcT8bacj95EvFNHs1NP7EZoqoCvRFdCpW+jFOcYqOOHL3WEepchrqGbRhUG8piQCyVjWuYJTCJTRFdD1kCEQhJv4DsCNCz3lwhPTMYvTYKgR6msrzN2bMTr0QOSc4A4ZMkvAWdARQZLrKRzKJPbZKgSDhHt4XVmAngV2PaEyeBtnndN+O6TnHRt+hAnFTWnpHdIgC+TsOfuEiF83u14/qQKSRYlQEFpadrs9Zc5aQ1b5GrY+4b1kCV2lSaoEWm+QtzAGrSCvKQQRPQ731ShAz7JwB/GpHtcqQPb34X6w65RFBx4nyytgj9NuO0tm0CNU+Kw8oMDOezTJ0ZLI5QV9xOvnn2V/8iO+RSCnEsBnD05djwdZio/uXf0sBCQnM9SC63nxLL/0PJw9IAzpm3VuXaOCAQy7bvr3KAs9tPD12tJ9lSv2GUyqXgndVbaTVka+y/WT7nECsTwz9m0oJ/la6afnpuyggvVhAJ2KiOURh04EVCffy+WyfF6gsiceAX5D1yonFroF9HStE3e9uXzRk6yHc337wBskFrdEpnlAR+L4m3RSpU3O1+kIoCPJY219E0kcY8f8LtS3tvBf/+a/4z//x/+EW9eWxH1BdbVIzzby6LTbEJkFoJAvoBO3PdK6q8q9c+Jb4nJPwcEDdhz3NDb3WQ/QFej5XK2U/GbpZ1gCumxo7zLXzU1A7wO5QMPUY6u2o9fFa1RtNmVmMlbnTiC2zDQK0GXdjYUeCi29DiuULfBbCz1LUIabMBRcoyxA69INhZswigkrZAnF8Pf22q1AHiRQRwGqAnp47/Z3odLwiwT0QQCbgqIB9PC67oY+asFaIW3/DgVoKLyjPgvjzlXIAnRViO/GQg8B3V5PT7C6TWgBXdfzbgDd7re+vWlCUYP4i8Jp2MMqfOF5KLgLRQJqF1ES0Sh3z8ghEgCPRBDSIkeXME4g7yKmZQgHUqKvJk7571cWet7FQYCuclHXO0t5VvlzB5AqTARhnJAWxaIDlCw+ToF1CAFDCz/kzVzkQoIpIAXXpa5oC+j8CpUmgmY+w8Oqcklc3IVCX8hRvRRuLWMgpoflp7fQCegEbgkV0zDjSyoKch8xSqWKB/I8ojw9ugR0Ws3uG5u1uvAALXTlNVE+PKAnVBJlb3hD1ocgUvlhaGfpOAzQeTyx0uMEzUYbuXwEKqSkVS7O4cSJE/jb//Z3+IdvfAuNrTq69OJ1naynfiCKBiLk+DpY+9x7p76dWEZOqNmK69q5CuQkwuwOiGmh21jSRLWSMhy/r0CeMo53ufN9BWU+kyFCl6Yyrj2+ajWDAL3rPP6pQLJuX1lS4x2w33M/YPycQRwba3OamF6L1bDdwgYb3whku6GzNnfWvssCafve0Ov/RwDoqk9YZh4E5laZ0HsM7y+kR6gMhDS0MfpBci0UhhYYFFBCYa7rP+r8FtAHCV77fshD+eF45sSSzx/htdg4KwG9020NdbmHgG5pkQWWSsNBYB9+Ht5PSINR66OCddDa2ffv3Csx8gUHLkk3FiEslnqUR56hQ9KLHg7Sr9tGN+kgoWuVOTMUiZRDIwBdZZQI+SCkp3JxGKCH9383csHeJwE9S66k6zjC5R56nXR99Pf5qOxj6CY2LjqOj/f6mLGugwK7vo66iVi9qZLp8xaIG/zHHCLNbdL8pt79cM1aHwrQOwk9sJTfBN44dak7QytBuUxAz6EgOV/OdU15T5zjY7PWvAPQZc95QO964NcYv3h7TL5Xx7vZQ7oqoCex8xBbC133dDvuirVdKBbRrLewtraGQs55sE98cBLf/9738J1vfQerK+to19TT7MK4OW94tyVkZXLF3j/zXREpqXaeAejuc5985ZMVdFHGyv0apAK6I4pzh4hA8oRI4ynegrfCVY9pY0w9haIHpHaTE9AtKKgCcIcmmhGrlYWVmxscx8/agE4zd54BCpJQyGUBWggYWRq3pUW6gfwG0dfhd0YBzigBMsrCD38fCl4FdLtmlp/sdf8yAD0EMAtAbmP139Ew+mat2d3mMFh+tLwwykLXza/gq/wt+0pyUzpDAT3kGyt4rEXSJwMG5KxYSllaDFKG+P0PC+hZe6J3HTGQp+HBpEGfYwNN2i1KPhB/z7BEp9NCp+OS4VwSrAsjikd0iIXO69f9bg0NfW9UUpz1kCntwz0UvrbyRXNwBsmYUS738Njhfo5yPmnXJrs521kesq+N0qChVH5Ga5jyj14QBXSlFxURgvnY2JjEi5vNpiSCWTkh+TfRh3G5x3CArvjFEAxxghDnLpoud8bQ+13u3uORRNiqtwRU291OXw6BArqmeFgL3cpc8RBkeFCshS48F7vkSpW3ykvFShEbW5votHxCd9uFCRq1JhYWruAv/o+/xLWFK7hy+QbkVumBcFEDl7ge84UB9COnvyMWemrZpoDdA0p3wX5VmW1nNJSiD2J5hSe9OTU8ZEOp+5035F3uVlBZIRsKYDJFuBHs+RXQVZO2cQpxTWS4tNIFYXKE+Ht637MbJ1QK9DqVVnId/kZDYR+Cul1MK1SzXOqWYQYpB1mCepSgyBIoHxbQ8/lelq9VrHSNwjUIhf+o+x+lsIwCDEtrSx+9jiyXbxZAZW3aniDJTqoaJIQtv+dGxNDtPuF1hRY6eXdUlrvlFWtNWkAP6azfGwSoVvkW4e4VXEvjrP0T8ugoC304f8ZIIiYFJpJUzPMx251GQLFQThNSaRm2O00BdCcngHzB5b90WWQwBNAJRvbelF91P5N/LE1DHgvlSchHYhSY0ITKYg0vZskC+/1RgD4oZJfyIJwHgP8EZIwTl3ylv9fz6PVQ3gugtzso5l0ek3ow+B2CEmX3xMSEgHmtVpNn7tfe+TrIlz5MlrsLozgLPSdAx0iz0NAnv/EaZL01KU5d/R7TtmrMuk9Sl7uuV2ihM6dM1ioMEWdUZgkfKh0Td7/ouuTNPkBPOiiUi84yzzu+3VrfEr4tFcpYXV3Faz94HadPn8GxI8dw+fJlbKzVU2CXa5UkdgPodLlbV7iWrWlSHDeDW2x/q4kpcRPCOeu7T2j4F7LoJgGOsQIbB1cGsAIuFILMUlStLgQMHpuAbpOG0rI47x4bBeh5Jp0EgG7BWe/fXqMF9FFZ7lmWlRUAWWVpWZvYvjfo7yxAD48VCtlRFmZoYYTnsICudLMKomrsFiT7FDJfFjlonUKLIjz/qOvLAmJ7rlGAbgVultJmj9Wn6HmlN1RQ7T4RnvopAZ3npYU+CtDDkMbPGtCVf+29W5pn8aR9b1TZWsif/WDGkFlHSol8kjLy+RJoHRLQKSDV3UtAb7edhZgCOsuCGjTtB8fQCUJWidLzK6AzS38YoCt/hHQP+TqUE1nnzOLlUYCu62P3XN/fHtCt98EeU2S/in5NQDQgxrLLQYBOUJ+anEKj2cDW1hYajYYkg6XKQ9xBsUID8aeNoRN7COb0ujilOgV0b2kVCg6vnIXOZ3czjv4RFNDVQlfelHw1Sf5zSY/EQ/ldGOIIcphS/sgAdP4+BPRGmy7/DsbHx9FqdbB6exnj4xMoFyu4du0ats/O4YNjJ/D666/jyDvv4dKlBaysbAioU/bmQINXrfQYObrc7QJrFrvW3WnZDDVpIUieGk8vjk53Vqp5GCHGG0vdM76mUW/Ghg2jDA3HMq6NwShz8pq4Wfkct71L35cY2RIJFWaqFfI6+bv0+pOOJO1ZQA83p5zDx0ksUClTklFCJSTUuPvoq5vDa8V2w2UpNlYg2M/1fb0XYWafgMhNw/cp2CiQws1s6WsBP0v4qqDRc4dCJa3tDRKg7DmVpiH97LEHCf5RgH4312+PHSoWCii6nncqLNqXoZfFHCok1s2oa8Bn0l/jhlnAyt9VCs5CUh4L13gYf2i4aHjhlxVgd/ZMCC3rEHjuUEAyavEt/4dKzyCFSmmorvIsnkzlilkUq0Cx/jYXuax1ArqjVV4sw+rYBCqFKtpJG/X6Flrthqs+ll4VLZTKBflObaOWIaWzuTFrH2Vdv6VBKvMyelXwLKM8WJpUFsqllO9NnbjSMEtZUDCxrnGem3089Ni2JMuBme8hYkKyQhlNDPPlgcxToDud10Se5988z7Zt29Isc4I5Lc563dVXO8s5B+QZBqFS1M+bAs3ivbgDQc3iOJe7JObmXI4WY+QOp5ySJqDnLXYxXNWl6m7kDkBXuoaArstnPRX8Ll3uqgxZwKbLne/zOkTO+aS7PlkUJWjHTAJjcmCMTjtGs8nwEHupkCARyqUS1lY3cOPGTZw+eQpvvPEm3nnnHWzebiIq5pDEkST+MSROvs4dPfu9NIYuN2Nc7nqB7oKddpH3DRz0JhTQmVymwkEElGcGyeAziWQK5sp0drn6tG9PQTK0WvLW3ZVqsF0HuE7zdh4Aq3BYYamgZwE9tNDDjaPf5fuqleum4DnpygkB3QonC4QhOOu5BgnNLBC1tLTrkwXo3DQ2yzZL2KrAGQSoVuCE33GA3J9MY+/F3q+Ct+WRXwSgh9ccCuVhMVC7Qe1a2WNYNyOFmdJTFSppWuH/6f06QeXoVs73soDTPWH2S6gI9AGab5BxNy73rLW3/GXpZPeAPV8WL1uFKuTn8Jzh/bl90p+EGp7D0vrO89NC67jSnlT4MwGqJEKuVCyhiDLWGwSSLRSKVHILaLUa4gJut1qYHJ/6iQA9pJn1MGTdf7jnQ9mQteb2nq1CEPKggmsoNwe9VvmlMpF8WS5U5TBZoM73Nctdk+T0/rUUsFqqiMxlaIIPBXQeb3p6Wl7zPAR0WukE+975O6iME7jlqP1bNS2P7i+Ttu5lAmEvKc653FNAj/KSK+HwwMXUHaD77HrPe7W6S0wLLXS63J1S02ssI3QyXgquk4YlLDbJjcSuGZQF9HDtaUgS0F35XiI0bLdYo043vSMHczwow5uNLlZWVsT9/vbbb+O9d45g8eotRMWC9F5w5ZNdB+h9m8YTUjWmHng5l4YmmigDsA5ONWn5rtfe0tXRjkPaSU4tU2a9s+zBuCyyAF2FnyWGFTJ5lPosaHW5WyDXa9XrTAUquiMtdFk0v2utwqDHVJd7lsC057WCz26gUECE3wsFwjBAt9q3asF9m9UrPpbOdwPoISja1//YAd3SMwQnBZRBQpbvK00tzXTNlI/UiqbwUgtdAZ2/k40q9aO9BCu9lqJ2rjLdCO0aZ51X6c89fzed4rL2lX1vEG/yO8ofo4A96xyWrllgpCAc7h17ruHrF6PddTFupyg6wea6Wbq1KBSKqNUIJA0B9FKJbviOeK4oKEsFl6NzN4+sa7EennRdhnSOvEOo+x/ZNbfyOJVVhj/0PPKZwcFB65zKqiApSzxExXFfk98DdQdk7rU2XNF71yY8eg3dZlvivcrbNkQ6NTWFqbEpNLpOgSLNdR9ImBQd5AqubC3yLvFU3sWq6A0H9HbsFAlHM824d/kRYqmzSivi+w7YpdGQJrLFOdQatIjJRy4UoMe6W0CnopNloSugR94jwCz3OzCCnUq7Lbk+oTVzPVpOwZBoWi4nr929scFMjPW1DZw+fRqvvfoq3nv3fVy7sohOk53kciiPV5A7du77dwXoqWZkGsvwIlgKooJPFsNb5O5N147VU0meUkXAF96PFXsbapjgyRI6PF4xqtyRVGI3llUIdLHSzZuRFKfXl3UtyiBWa2ZzhXAjh7+1G9R+d5hQtZvWCoEsQNfNpGDC1/ybMSyCDBmBzJLl/r2bGPowgetqOrObalhlhN/h61+0hR4CUii4KZBD3grpbfm2Jzx6tdukK4+hFroCIV/zfVolCiB8rV4koUdQh56ldITXnNJVKkmGZ7nfDdCG57R7YBSQDwLC8Lwhj/Ro3t8J0u7RcN9kASqtEqlUYx1yREFekO5ahaggCbhi4bCbHht5dJrodlqSzVUplaWLGK3GD/MIXcKhAqbGwKB1CJWXEMwt72UpRer+Ds9r7ykMGeox+X4lPyZftdnaCuh8nwCspVp8bQGdUJuL8yh5Nzt/V61W0z0+OTmJUq4kgE5XO49FS13zEirM8K6tIpdnebRTwFIFxldbpdVV6Q31A7wD9F7ZmljovjMc4ahYdK59LVvTTnGaRFlvUi46QLfeMElruwsLXQFd6Z8aSN5Ct61frVyRYzOlzwO6rAHDQW2CvIvZC2+IxzwnrnjxbsQQnj137hzOnDmHr33lm1i8fgPdegeliTJyH5z/wcgYuqOlv8FUc3LvMn4lz6Y+Ty7EW+bCTIa7wjr1uwH0EMSswGHrV7vRQ5C0Av0OoRK5HvPDYuh2EbIAfVSWe3jtgwB90Ia0oGjBRN/nNdncAh5HXD2FggA6y0ZE82OrwRZLNHzWpddqR1noltZ6jf339I8f0ENg6L+nOxuKWD4ZZaHz2Aromp9hAZ1CinTXhCCuId9TUGeWcJYQVz4ZxNvCl3dhoYcKbaicqaJlgdTy/DCXv/1ellIU8no2qA8H9Cw62HORx+Ua2XADEUq0zAnWxRJyUR4FFNBMmmhs1VBr1hCzdI2uWN8KljHWn+QR7tMQ0EM66N78aQE9a/9ZmgxKirPXYfMzrEItMfRcOb19kR2GGJTc6kpXxUH5RKufy/kKilE+BWwmd3FNyN/8m8fU/cHz0W18+/Zt+XxqdhKb9TUB9Hze5UTpdSvgjgJ01oFLK1dWX/l1FRe7t9htY5l8gWofLXRX5sjrabSchd7q9Dxocg3qah/hch8F6NopTlu/6no6XOR10AJ3COkML9e+XAAdecS+x3291sTGxqZ8TjkjIYz1DXzrm/8D7793RJrRJE0gd/zCq0MB3TaWkXhhp3/ogQK6JsClwkkTJ7xLPV2ooIWgZCV6JhrG9OFGUcLQ5W6Z1CbA9VxxGmPrJR/Jdd4FoFuBbl3uugCjstzvBtAH3bcVstlg6lzCNtNY6ULrkBaIAjq1Yls2wusaBeZWIFuhoL91a/KPG9At/VMeNKEHCmS9n6x4pXowQutIj8Vnpb9NuFSXO9/LAnTlWXT63fBZfG4Bp49XhEGGl63ZNRz0dxaP6nmykvKy+DJUCKwiOhyUNIs4GA4SJmJltBflOQs5l8ku9eS5SNy/5bEqSoWiWOjFXAlbzU3UNrfEm1itlJEv5bG5voHl1duY3jZtqq5HQ/ude3X4AKhRgG7BOYtXVWmyNOyjf0bmechDoUs4/TymYqOtTd2VqKWu10Wgk4cJpfL3AuhJDp1mB2OlcipbZmdnQcuc8ofKFJMSRXHIl0TSL95exMLCghxy+47taHa2BNCty13u1RuO7BXQ/+i30MPrZZMb1yPeAbwmTzMTn8obXe4EUUeTBM2266vebDtjR2WBdoUfFUMf5XInY/KYBaM36nqEgO4SNl1TN1FQcjk02h2UimzelhOlqV53oSJRxOMEG2vreOOHr+F73/sBLl48j9yJi68NTYpz2YguLV40CHEJqF/fFSOq1S1CP+ikw2Q5sRK8xa6Lo60D2ZJxGKBbl7AFtXSRu71hMZqgxGcFc+FFvQYzXEE+zzsrZ5iFrkl5anXpcdUStklxuvnssxX8oZALxUdoPf0kgK7Xp+fmuimgW1eXJsnpfagFNkiUqUITCoUUkP6RA7rSMLRM0k3lAd26wXVt+aydukLLLFVc4ZJW+FAXu/KfuuBlslKLjU16TTD09wWtmzVJpRZ4syzqVMiTt9m+fAgOpSEv0/zC8qfSZxCoj7LQ+bkFEEsXex+qEN6pGA0H9HDP23PRGGBDDknYZRVOoYBquYpCmVZjUbqd0XiTaG2rgWanCfbNiIp5dJotrG+tozxWktKnu3lk7U9VCPX34f2PcrlnKerDaGjPI+sYlAyHayGxal/Cq7JQ97S0bkVRemncUWfuT6SAnsouL9+Fb9hNrZNgvMKSKweITISjZc4H9xR5fmNjI+X9W7du4caNG2Jo7N2/G52kAUTiyO9fAh/aHQXoiclBcQ1lnLyX2WQEdnrDCjlR8ORvemYSN/GNdGnR3e4BXT0Jgne+Myq9Po5n3eX9pElxVH0U0AUHTVY8r8MhkPN38JrabX9tvrZc4umu/lt+y1axBHYZ2JLPYdvUJM6fPYv33juCCxcE0AOXOw9kMt2pfWlcvKdBeEDXsaW8KMaq2FqR2YHsqctuyb7HrrxmVyZxidCN4G5AsvJi6m1OI5GRdlxIbc2Xi6WeVFQGamz+c+m97ssayFAWnHSh7Hv271S7oYUqg2LcItnkNit0JAYt9xVMZIt7ru0sC9tu/kEblN+xFmAqqINGE6GCYI/H6xcFi78hI0sv60RcjqWximy2RruBVr2FequOuN0R5YqxJvbV72XBux7H4cPG5a3wce6xXpekYYCn9FTtVxlbaTpMmIbHDb8bWiPh53esm49VKaCn1Ru+OsJuOv5Wx98Ouj++by10HdbB46gyIIMY0nCH2zv6YNma0sUqoUozq3BZvtTrYdkl95OuXvjcbbtpbHyf1ox97ouHBsOJQvCyiqkqAXzOAvxwTayCZO/BAYzL8g95XM8xDNDJ60mHtIzE7Vsuj6FSqcqacVPztxxmUakwTpxgZe02lpYWZb2qk1WMVStotmtDAV35Qa5P5BTlkJ/WJU/OYLE0sa9HAbpViKxSZY+hNMviwUGArr/XJDRVqCyPMf+nGPVc7nbdVBIwtmzvTV7QOHOWEFqNNsZKY5L0trm56Xq3d2P5m3z/1FNP4cqVK+Jmp3JAcOd3d+7cicMPHgLylK38Z/rVU2nwY7xHAbpotEZZZQSlB+j0QjrFwvUmcIYpcUfziWRvdtoClFKx5aeJpiHjANAV1AUv/PAauv11nd25eS/+Pc4ZkHK6Xq6OYpT8xvdAEV71SXFsCauKYrk0htX1dTTqrRQraLVTMWFoo5wH2q2mNKdhWWDu3TNfS9SSiNkkIaawL6BYLEu2KBMeuHbcJK1uB2vrK9L/nK8bjRbyEbPMfRBdWio64JZ5COiKu4DJKHQl0D3PEXCR+B8cYZnEQmBww1+oCfViHDJ0QVwu2kzfJT9Imr/2lhcBrXEHn4lvMuftcIAsbVgGXHDQgCYn+XpGcdmkGZHSZaAPK1hXSMXJxuCygH0YWDmB5lxIWULQMqp+JxQeVIMajZrQsToxjm67i/WNLaHz5PQUxscmxAq5fvWGrEN1rCx5A6ViHptbdURF1/pRFalQqLAxAxmwy17YPsFRhcLduOyty9Zeu/4dAkJIC+shUGCwNLXXa99XIWiHW1jBqH/bkEqWwqG/z1pHBXNmVPPBchN6sFwPa5eQqDy0tbUp9BurlqVelADPPcTGMiyzslO1wjyHgTykDZGk+oRA4+wcyQuRpBvIFCf7vutwLRLH2QYjrNNRCpMqfBao7ZqMUsiyLHe9X6VdyJM9hbaAseIU1lY30W62MDs1K7XPdK8qr3SZyV6mDEtw7PgxvPnmm+AM66effQYHDu7FzeXrIl/Ug+Nki0SnCIsAACAASURBVG8iQoXbdyJx99GTQ+61FEOlnbqG7f+7kQ2W1ll0z1ToRgxnUm9q1t7g8Qp5N4ujR9Ne4jLfz/LgackauY2tY7e26uLxIE9zDOiVy5dTa/0Tn/iElFkxdt5otXDj5iLm5+fxzMeew9z8DArFNoolZqQXxFIW71aeWODKkYlBct9+qqVMAjcKFOu97b4N6abYJhUPEjZwuKN8J56z2Lm62eBFY/ZZ8kFpSLiTbHmXnt8r+dO+7oIlvu05a8Ppcvfz2JWmen56AmiFt3yek85QUcVJ+itI/4RE6CsKGj1SpH0eKIoy3+PZ3Lvnv5ZQsDDGIZpD03VdkmzRqIDt2+ZEI+WAg426066K5YJsCgH0mDNae6CUL/qpbJ4Z6AYTzcNrehqH1rII6QkQDDyxgtcuEN+/87uO6UKwSS0YQ/Dw96yXoAJh+8+nTfQlxtwrWetlK9pllT4W6eNuNm0onEcBeghefYBHl5LXBIWuERvJdMAECipkjGXRBUawoKvLbU6OjG2Jy2t9Y0O+p24lt7P7B9VQYXH0DQBdGXREqyorEEJlJEth+UkB3ca9s2g1zAOi/BBaLwok/DysAggBSsNR3HDML2HplGjO5bG0woDHd1m+TRQKHCfMMjb+XUA+9nOafUJQLxTQK6EZCOgSNjabORjlGArkkD/vpjHNLxvQLbiHyhtLedrNAlrNBLFvyNFtukYdM9PTAu78DcGkUMrj9Jkz+O53v4td9+zFZz/7WRTKecRJU/qJW0C39OaELsenLvlXaeheU6z2Wm/+IgB90J4ZxCNhSER/rzKWw1l+UkDvnSuHcmlcsq7rm3Ux9q5cWMCNG9fEkNizZxeq1Qmsra1IbGjx1iLOn7uIPffsxgsf/yS2z00ihwaKxR6gd5IYeRpxkQvF0GIeBujaYtWCuqWFBfSwpFlc7t5zpha7VeZ4XitfdH2VD52Hyw0aS42NtGrFJ7p1XJOdvO9kx9+KvPHDhIixnW4sxjKvgXJEPk+TlgsO0DsO0DV5jzkHVCqinAwz6ZXcvXP26wLolSKzxfNIWjTh6cJ1k4omJ6ZRLJcEkFc3VkVDKFVK4ralkCrEtPAc08uFF122Yso4/gZ0PF0ag/ZeR46GG6RhqcDNYmIlKhVlFYJ6DaH1lwWi8h0D6Jrc1Wsd6BQNpyhQU/TJU8G4QGvhZG3oUQIxC+Ts/Q7S2t31J8h1O672OWZ5FIcgOLcRN9J4dUJAndcla1XMe5fXprzPoQAEHrpiU+3fW2xKXwvo1pqmoBNmH9V70hC/JwwDb0fG4BxLF702677Uz0MLXoVTT0D33NshGCudFdB5zHDTj1o/2ZAdVxZIa4LTncbGxkFXWZFd4OS/ru9nvYlmsyEKlboBc504zXpXAM7yWgwE9YzBQpZ/Qpe9HkdoKsQanlQ36v4/rIVulXdrgYbnvRPMua5071bQanaxtbaOpaUlrNy8Jft275492Ldvj8Rr+W9ialIA/Zvf/CY++rFn8Yd/+AdoddkxziXHStjUNsDyAJ4Oa/CEU2B3L5X/nUHz8wb0rHOMWh9d7xCoUgs058qG9d4t4Cs/DuQ9Nh4tVYS3G1sN3Lx5A+dOnsWVK5dRrYzjHqH/TYxPVjE1PSuAfvPmLTz48AP46DPPoVgixrSk2Q/PL6W1TNSjcpt3DcXuBHT1ZmoHuJ7im8UjmqiqlSVWWefxNVF4GKCHciulpfBLb3KofC8A9KTr+rQooKf0NYDO5j0devd4/+qq993gNSTF96VSqeli7FKiKXX1TAh1vxVvzLHL30vEEuF/dG+0EzTrTbSbOj61JC4Susk3GBdhM4AokmEHBP5Kia0De4DOuLTd5OqS0I5DyjyaNdlp9RoDhELYMqsyoBX0bnH6x0tmJT+FoJgyrwd014veRY2kTtEkddIyda8dA2ksRI/phgO4x88D0Ee5tfPea0Ewr9Ua4jqfnJzG9NSMgDXdwXQl8doYV7+xdAM3lxbFcqe2x+EJCuga07EbWHu1kw52DQjoQoMRgK68oPRJXU2eXlkeCrteWYDdf33ONadxKVkr0zEwC8Tt8dW9rcqj5Z9Rv3Xx03y6yehmpyJFMJceALmib39MD1cXS7cWcf36VYmv0XqcmKwiaTmFTOlg6XM3wprKQijILC/+vAF9lIdkMBj09owFdfv9QaCeyhAUUK3MYpWtMReuC5CsLq1IEtSOuXmRW7TOKbQpb947cgQ//vGP8cKnPoE//uM/wvjUODa3GELsB3R3DT5OLmWtttdEb7//MgA9lDV3wyM9evVonvJF4rLIfzpAp+z1uUVJhLWVZZw9dRZnz5ySaWETE1Vxx1cqJUxMTUtOValSxUOPPIh9+/Zjo7aO6pjr3kc+UkCX8JO30NN8rtTlbgG9v2+c3Qf6dwjoNsRGGrD8y+WGuTr0UPGx9M6y0Gkp25a5CuipjaLjU30oJ1VaY2dEcR49sbHry9UU0BVTddQD4+oS7/eATrFLQC9FjL27xlX8l7t4892EbnQmN3BxWIawtVFDY8sNMti2bQ579+4Vl9VmbUsyRpniT5ch3bbswGMtHLZ6tUKYiVciYALA06QDC+gqjAcJKCtg3XfojvEj/oKkNbXadZGsIpAukgKxGVqv8Qjdwz1Ad4wryWS+5I0/t2UTWYA+CpD1WsKNqccKfx+CDOv42dRf3F61JsqlKrZvn8f09KzrW88cBSavtKkJ53Hp8iWcOnUCk5PjmJiewI4dO0YCultfF3dKr1ctGjPpJ0t4h2VfyitZ9xcqXiposgS+fpf0sWutPJR6goLch1C4qSKggD7IQg/5x72my5W9q13sj+ELhj3IlwR0Ntmo1xsC4NyMFy6cw/ETx0TAPfzww5ifnxMPC2NhIaBbATsMFC1/h0JZYMmsWcifPwsLPWtfWYViFOBY62eQhZ4F7I4mBRTzEwIai1eu4+zZM7hx5RparSamJ6dEaeUa0AN58fIl/Pjdd0R4P/fiC2Bsd9feXWi1tzyga4tq6z3qJTspqPeuxSf2+sQ4e8/h36M+y5IBo+hmgWcYf4R7KvSI4MMCeqcjcqZSrEho9tbiEi5fvIiV2yuIky4mxifR6bZRKlcwMTWB6sQkJmcmUSqW0WrXUa6wrztbJrsEXcpTa6H3AF37yvcnITrfiHE5+3JcVcwtoGsJtq4HaUEjaBigW69gFqCzfl7Dx2qhO5r7UJgHdA3ZWkB3mpSb5SCgzpC3d7lrGXir7RR2bmPSp9lxvd4156layktvBY2v5y4sHkkIBhyw7qzzlgihQuSakuzauUc0XboJa/W6aFlLy0vYqtewY+c8Oi1Oi3EEFYFCtcGDtxDDA7xzbxvXbuRctowl3AnUZpyrgq79bV8SGQV6z+1iBaN1XVrGTq/DH0eb4ggIaBscOWbv2tjCj8dgvp8FdJsX/vMA9EFArzSeHp9CbashrnQCO2N6ku1bpiArY/v27RLLpTuS7t5Lly7hrbffFO35gYfux/0PHB7qcu+1du01pHGM6Gk+AtA1KdHyhBXi2UDpFj1rzazwUwDj8ULLVje0FXZZFvcoC92CZKhoOuuccThqx13xWG1u1tBoNKV0h1Y4AX6rtiEK1/HjH+D999/Drt078KlPfQr79+2GZOV6QLf3Ibw2IuGJ92ZLSK23Q+/15w3ouk6hMqF77G7uIQSZLMUuC7Qkht6CJN42Nrdw6tQpnDp2UmK2E9VJsCaa7UfJg8eOf4DzFy/g8OHDeOqZp8VImZ2bRQLXerPnHXT7vMej2ukyzGn45QB6FkAPA3SVy+E+SIHlQwK69kYv5hm2dfPla/VNsdDpGZyd3S7PdM0z94qJuPQStruxyKBC0ZV7kv6SfGsAXa7R16P3BsWEgN7zpOi9qoeOtFJXu9ajW48Sv09lcBSgW0XTyh8mxRHQ1UJ3uoXmeXkZpqEbHaOqhq3HLNeRjkNeHNbQUuczLXV3XpfsKt9hT/y2K38lXThoZqxCmrv4u5Tdnbr844TCqNuO0W60sLG2Kdb6jm07sW/fPtkQpeoYGgLmQFSI8MHJD0TjnZ+fxY75udSlK5vCWOi8ILoKROPywinN4PWAzmxyu6Gt0LQCO4uoDiR6GalqlamgozBTC9FqtCr8ScSIVr5ci5/Oo5vZT8cRBmCc0ivujJj0PUb0or8bgRaCl4JfuFEtELrPIoyXaAW6pjGNehOrq5tYvr0qmf8s4XnsscdEMTt58iRu317CzZs38cMfvo6ZmRm8/IWX8OSTjyP2A1YcivYnxfVcj/1JQXcL6FmNWQatZZa1p8I1S+nLAv3wvdCSsefWv0fF0LN40p2H4zdZZdASIGfi4cLlq1hZWcXM9Dbcc8892L17L65eXcDizes4duwoTp0+gUcffRi/9Vu/hXvu2Yt83nWK0vvUa1GhlKWEWL5g/F7BP1Q4VEHQ74cK58/CQv9ZA7q9t1FWKvm/085JiCnqJrh+/TquXboqChRDgeR78jkfK6uruL2yjImJKew7eEA8U2wws7Z+2/US59BFH1Zz16BA4fg+5U3f10Rf06JSx2+WQj+I9uHeHsS3WfQIFd2sY+l71o1sr0V5nx4mu4Yqe7IUwqzzVErsWlZDu9lBzlctUUllHwCGPrZvm0exUhTFtpO0sXRrGecuncNWrYHZ2WkJ+WmvEwF0uGYwxBHrzdNWrGp86TVLXbk3KBXQbbz8wwJ6SA+lgexXscRdP/1UgfUhW5eixfI+bwj555TuHk90qpv2eZFRwLwf6Z/gKyn8qGRXp+4a4fAzJnBXS0WWsqReytyZK0dkNFrc7sqYtmsL18TiO7DvIB566CFpTkINaqtRx1i1imIpjx+89gO88aMfYXyqgpc+86k0A1SEkI+HKCGoUUiM0I/2tIAuiUG+xMQKHyuYwphHyFS29aK1ylypVdfVpPoNaQW4uDdIFAH0XvMZ17yffSRdMlOa5ewtdu1TpAyf8wmAer/hBv5ZAHoI5L3X3I4s9+iKZkf30cULV3Dq1GnRPGklvvjCJ0Qpo1VOgbexsYY33ngDO3bM44//xR/hmWeekjBKyqg+a7on3PoFWyq07tJCt/d/p0ISjEwckBwXKgD9grc/mcluQP4uVCis8miFlhUGFlytsAuBnZuwnK8K3ZeXV3Hx4kWcOH5alKb5ud1iDd5///0S4uBnxz44Ih6SFz/+PP7ZP/t9yQJOmGXtAV1DBzznTwroIagrHf7/YKFnXWuWcnencsOkNFcimI/heoQnQKFQEn2Tbkh6q0jL6ZkZAfSjRz9AVCpi//79UlabL7gSI5EdhvfdNWm8vBdblevS0jY2VjH6/S8C0EO62PXNAlzrpQz3Bq+XZWc/NaDnYrHKtzY3sbG6JrXnHNbCR7lYFNlLo5CKFS1v5uwwZs3StZX1NZQrFfGUDAJ0xQTZs74e/G4BXY27LEC3RgIV8WEWusWfULlyXeJ6g2yEngGgS8qceBpcHlMI6B1RCHtTB7leAuoyoMUBug48a0tpWy/eT6VzjAmFPste1vH4uR8n1Ig4sWXp5m0sXluUWOxkdQqz09RuI+zas1vKsxrNpkws+sY/fAOvfPnLOHz/Qfzpv/oTzG6bFK1K4oglV9fMzSSj9Lq+V7UZ2sLPWQbHZ857zXLXqXCzZUNZrjjpomPi81nWih6fx9RsQCEWMwWZNJaiWSwudSGM1A24jSwNcHzjAxlIYNot9vrcZW2n3nvDrM9hv+Q1a+xHlSGNG3NxxwoVKXXY2qxhfX0TVxZu4OjRY7h1a1msxEcffVSAnVnuZ86ewpEj72J5eRlPPfUkvvAbn8dDDx0WC13qNP1kov7zKCPe6XKXe/IeErs2oft7mMCwa59lTY+20rJr+NONY6yurOOnipn5nlUgSBctiSR9lM9JT1rm1dKklOiQ9m+99Ra+991Xce3aNezauQ+HDh3C7t27cfXagjTXOH/+DHbt2oXPff5X8cgjD2Hv3t3oxOz61NvsKoiscir7JejBr7F+O49bf8v71P0TWnP23u7GQh/O1f19FCx9rbI07BhZZYWhUjz495F4p7Y26+Jy5/lnJ6YwNTUtuT0Sc+Q0sFIJk1MzuHr9Gv7iL/4C1elJfPITn8bB+w5KXwBpmpGWCTmPnOaNkO667hSglq5O2GePf1W+Vt4ZBPYh4GbJiVQ8BQ1srNwbdHwFrxCMUpnY7XlIs75j1yJUhmnwlAt5NOosW9sSy5Hyk/fUqjfQrDfEEzI+OYGJ6SkBcDZAOXn6FDZqW9i1aw8mJifF0yWNX4pFCdEKTUwYREDOa07MybKAzEZZunZ8tnvA7iUF9n4DK0pj6FZm8TiaW5PF0ynt5HxsoGYoF2S5w8fQGYtQ+sm5mOVuc5JoWPqcF7lflsH6Ej6635117vrOd3yXOyaQjZWK/YB++tKRRLLnuDE2auJyX19Zx+b6pnSnYeyPQolNSqjRMjHulS+/gtdffx0fe/FZ/Js//9eY37FdNo24d3y2opS3Edy9K1tj63rrCuicgmMtH35uXShZgN4HHukwt/7Wgfodu8AqGNNNJm4RZik68BaGUED3MK8xZM1etHWPIjjDloWB9MlSQkIh+9MAOu+FgM5x0FRKWs22WImnT53Ha6+9jkuXFjBWGceLL76Ylt9dv3EV586dEaZ/4YXn8eInX8DBg/vEQk/p5AmgFmuvG1yPIYVc3lVB11AIun2a6AhA/WUDeqhshAJMwZHvaza6KqzdVhfjlWkpUyOwHDt2DD/4/ms4c+asrMnc3ByqYxPiAqZSyByGew8dwIsvPi/x3cpYUZKCZJiE79SmQlrpogpEqCTperlRi45pswDd8lZo4Trb1PpnRsH3nZ+rgLTraJWGURakjWnePZD3rmNtbUNCHcs3lySuuGPbdnHzsiFWmzklTGQtlFAZG8flKwv4y7/8SwH0X/3s5/DoE4+iXKHLmYp7kOlNp6ZXpFjpoUq1Kl88rlOsbW16fwmVyjILvOHfdwvoWXLklw3otD4pAVuthjSWYQkyGxl1WT5bb4hRxzwS7oPp2RnpTHn9xg0cP3lCvCl77tmPufmdfQoz53vzXtl3X/lVnjWnJO8UEPXAalVSlrwfBOhWyXFJcf05OD8NoKeGQdrxzu9JxRFvqatCqLljvT3p78sbuspXHDAkClIaJ3fgLgpO0kW1VJakW33kTp59KxGNoM3mFw2sLq+J2/3yxQUsLd2SbF26bKlJ1VsNLFy9gm99+x+ktvOf/Nav4V//r/8LduzcJq55nohlaxqgl+5yfrSkbe4vjO7dBGls2nRMsws5CtC5GIMUAvEY+IQLdZ1YS4dMIlN3jC7AuIQI+ZREnlg+SSFNipMLj6SD0bBH6HIPNfBRAi/LQtdSMAJ63OxKXLCQL4rFeOniVbz11tu4fPmKrN2jjzwubi56VljCc/bsacn+/dSnPomHHn0Q+TwjLiap0MQSuQ5atiZjKu3MbgPoKTMFiY89paDX3SkLMEOa2PUPlYUsWv8sFIpBxxAlNbCMUuufbYsTZvi67HZa6aT71SvXRJt24aoyarVNuexafQs7d86LdS7Zt/kErdg11uBakVfUMlBFQ1vPZgE6a2BHAXoIGH1rJTk8w8evjqK/pU2WNRMqEYP2Sp/w/gn0CnpKLl++jCsXL4n1smv7PHbs2CXjUV1OLrteFlGpjuPK1av49//+PyBXKuAzv/JZPPv8s6hyhrR3oTs5YsJAOefRc9Zdb8CTWxvfCUzFQzDPXtdP6f9hLPRhRsGo41vwsmuvMrMrrXP7u8MNUrL7vDviXmb9dBPSNbPjXMFtdjNrNNFqNF2L3WpV3O7b5+cElC4vLODEqZMCUvsOHMSevfekfRzkvAWXyEbAkr2QqIfXKdTUfvlbZ61ynn2v7I73cTcWesqnnIfuAV1xQT+znhh73337x9ehawxdPtNkN48jvtGggK8qeHI8nwzODqV8bcvV5HN/IuKL4LPvdUEaOhnhUJSto23cJ3f8zGuJ1CvnCli5vYpzp8/iyHtHcfL4KYkF3nvvfSJsXCOSddxYuokLl86LJf7ZX/0V/OGf/M+YmZny2mosTWhIFBKcG6nWaLhLM9N6FNDludNzd2Uxkt3bWYyt86yz4ucKhrrIlqByrJGA3sug1DiFArrT6pkQEU4D6pdGFtBDYNDrGSa/HKg6L4b2XVclhwIs6uYk+c2VqOXRaHRw9cp1rK2tY3x8UtaN2jCVMvaxfvXVV0VoPf/889h/7z1ot9n+tVcHrROKeD4HZhr3yXa5q3IYCvNUY7VtGjM6mangs8+/aEDXc2cBkgK6CkYVoFxXtkhu1NoSriKvT0/NimW+sbElHRV5HxU27pGWkjmpQac1MzfvOphVq2V0c/RkuXijBXR+LufwAqtPmTJeD9cq0vSB8Ja+CiT1Rtl7TO/zHwGgZwGdfW+UQsHSqPPnz+PimXNSXbBtkh3i5jA+VpW1oMLD0qnJ6Rncun0bf/VX/yfWapt47tnn8YlPf0LWot9D4uuDPY1Z3ePWIuxo2QN065GyAl+B0j6Hf4+y0IeBuZUfgxSGUYDebmkMt+fpsXI4KySSeoTYQZStTQXQOTikJh3jms26vKaMpELL5E+W0rL19NXri4IfrU4XO/fsxp7d+yXvig9xK8dtV/2kYVTO9ZDWr16x9p0/uackHJJzZdFKpxDQ1auW6XJPIp/l7vqoWwMkXNOs/Sd1Dt7lntLfA7RazZpEzSopPYasuf+eJvUxedztWc9BaT5RJK53Np7h/SqgS693JpynffWdUpY7c/FN6RTHgq311Q2cOXkGb7z+Jt58/Q2cO3dBwIJZiix/qjdrktm3a88u7Nt/Dx577BF85uXPYGzMjc8jUcbGuZHcDGgBhVTT6IctjTtYQA8FK39vBVKW8NfhCIMAnb/RRdXNpAvnguGRt9CzXe5uoVxvbNFL1IJXgkf94wdDcLabI+v6R1noPL+WftlYrm6AfBJJEuPt2yvidi8Wx2TQAJM1COb8LcGGWjK9Kn/zN/8Flxcu4pFHHsGBe/fj4MH9qE6OS+KK2xkuZq9xeuty74v5aLavGU6h9243g95/KJjDDfLLAnS7ie3aZV2ffU9yDnIFye5durEkvD8/v0PCHOyOxSQ4DkuYmprBrl07cPDgQSwv38KNxWvp+MaZ2Qns3rdLvCeqtKXC0jfHyQKFVDEE4/vDAV2VwFBZFkF/F4AeephC/rYAlqUQDfq+vm95yipyITBmHifHDohbuHDhAi6fvyCxdPZlqI6NS9kaZRcBncrs5NS0lEz99V//37h+6yaefPJJvPz5z2MvSwclf6RXbsvrYNWLKFixHx+axtjDbPiedRtachZMBwHu3QJ6aAzo61Ex+lGAzrJLKxdDGWzLTu3+FlnI/7FPeNyRcuetjXVsrW+h1azL3qBXg+Go+V3z4kUkoK+ub+Lq9StYW99EuTom3pTZbdsxMTkue2irXpfT5P2eYPWBAH235QDRh6fSa+54j6qXx3cD6Cmfxrk+QFfl3YaBspQ1pZGWrYV16O43nq5pY7KewmQBnWwnQM6e7T7L39FZNMh0brvrN98RS53fp0VP4zIiiNthXifPv5qwuQs9Aqypa201cfLkabz2/dfw3rtH5NA8EZMabq/cFiZ/6eWX8KufexmPPfEoNmobYsHrvO1KdUyAnIAuIOuz2113WvPQcaqpi6L3uQUBVQzCDd5j8MExeHFVdF2mui6Sui7l96J5F0YAuq+x185mvvVrCkD5wshuaRasQo3bbvRBwk9d7FJnKDFBF2eS+2t2JOHq2NHjWFxcQrFQkZghB35MT8/IdxmvfeCBB7C2tor/5//9z3j99VclOevhRx/CJz/1CezYtUviXKJAxe20dtOFLHwvZeNyd7Rz6yV9l42GbDeAE4y9Pv9ZAj9VroJj6IYdZaHZc1uBo9cRApked5gQC4Hburvt+XhnBPQbV26IR4rCiW7w4x+cxPvvH3PZ7vPzeOCBw/jIRz4i9blXriyIlc512bN3l/S1phKlCqkVSLrGg/jCNd3olW5mxdAHKcRy/3Izw1u//rwBPQTxcD8MXf9cgtXVZWnYs3DhsmRZyxTuQgHjY+OSv0ALkd37KmNVybL+b//1b7Fw4wYef/xx/Pbv/q7k/zil11l6utb5vFOy5D2GJbzppNa88o+G8gYJfsuTWX+PAvRRHr4PC+gcdx4qIsrjoTES8qGfXYaYXSo3t7C+vo76xqbzzkYuyZayh/8YP2+xdWmrhcVbS5KgyNK1UmUMB+49iL379gi91aPLmnWpgir55MZ2w62NB3SlS7c1PCkuq1Nceh9JJOWm2rpZZZHuRb62IQ3lTaWLDGkxjWUsUBPQ5fumU1yfzFELXS13Vpp5oHbfc143lrXJ+7Gz0LWjnA4UI4e66W4+bPru0a8nbErSbDTEupisTIrL8Nzpc7hw4ZLEW3mguR07cP7iORw/fhwPPPwAXv78r+KJp57E2QvnZMFIBIk3efcJL0IntPFkmgSXMovPemc2qhLObmYlGpljMCD2Jh2FG19fS+alnzWtGzbdRP79vhi6JjF4/SJdGB8DSZPm/AhXjAD08J5CALobwAoB3c7drq1v4OLFy/jRm2/LenH6E0MoYxXXWINrQLBm+RTP9Y1vfg1f/vIrstk+8vRTeP6Fj+He++7DgQMH5L1mq56WTPFaabm4Dd+LoVtAp5t/kPUdWr8W0C1zh9aHFfJ3Q58Pc37d3FZ4WQFHmmgCDr+jm13iWMyirjdw++Zt6dw0P79T8lDef/99nD51VnIXmOVL7wg9IgT0GzeuS1Y7BRWz3Od2zktiGo/NdVXXu8Qj2+3U5R4qTXLdMjPaDRjiIwvQsyxgvWdOZRs1T93msGQpFqGQ6xNaQXOgYb8fZMEOVShyCTY2VqS2/8Lp8xLmqOTLotCO+eZKAuaVKsocoRrl8KVXEnGyGwAAIABJREFUvoLTF87h8OEH8Lu///vYvWdnL8NajBfX4thltjtDQCwjb6n3PIHOUtIRuaoIWN6xfPnTWuhWIQ5lhwh8PwFx0PF5DVlKkvJ7Epu5GwoKJqQTehDtPQn3cZ54s4W6H5/a8o1aWP7L71IGsRcAwY8dRvm4tbKMc+fP4+atJSwusbf7Q1IiTU8KOy0JCBccwLnphBzuRQudgK65DE4ecfy2pUtooWcBeo8mOWxuNFJA5/ns7xUvBik8WoduW7/2kt0coLP5i9BaQ7Saa6GtX7WCyudu0FLn77SxDMva1BXvOun5SgvmjlE+p+NaPaC//e4rCTWr1dV1yVRk3ImzzOm+ZZIV59gS1J9+5jmcv3AW/9d//GssXL0sTTMOHjqAX/nsS9izb68shhDYW+QUBGwawCz5vl63usn9wpT9+E530b2Oc26RegxrBW8fY/vWi1aw6KYjIS2gi2Jhyn+k/WzYjcs0kXHCyWtafnwiZzBr/FyYewSg97mpM8pOevN+fXDC9I3Wwfd9gM7Zz5Lo58oEN1Y3cPnyRbz91ls4c+aMjOYsF8qojk1h27btmJ7aLt2aDuw/KC74N9/+Ef773/4XbG1tyAjJR594HA8/+jAeOPyA9FQmCKnbvUfnXhlPug7e5R6xbIdAx8aPbNAhXY/cRpM6XwoUDhEgS8vnLgmR8R835Y7M3j9C9icBdBnlKPOTnaYu1xxzWI0rKZLkpYjX1pZn7cyEmNmhrMPlhutNLNNj6CYmrTUBx8a0pXdys4Fus4blWytI4hImJ7bh1tIqjhw5IhOnKmMFTEyMY+eueTz40CMimFZX16Q1aa21KfuKQM950FG+g3K1KIl0pEejziTVlijZrnzSzU6W+6NVHqtnxCnEAugyIdF10pL9JJnCzFExHRrTBCh3p0xiHfTgFL5+QHfd0bTpCi8kSbzCDebOuPCTKH/oIMl1RJa4nudqS/AbHSCnrmzn4XL34NbMrkFvPLHuDzcsSR+N2iaOHnU5P616S2LnbCrD2nR2kCOYM5dkrDqOcqWKV77yZRw5ekwMlN/5nd/Bw48+IkpUiclFOefR4/WLl4tjcPMF327TAYrr6iczC4XG5aKbZdED9P5ck1CJdfTpeSNjQz9uFKcsc727QM5NgXMthjnjvfc56cfvMrbq6NY7ZmhEDAN0lT9S/kv+4mbl+bluuVi6H+r73D/6OZ8ZH+42WjJzvlGrS6ka/5ZSMg9YTIqj/GGVU5O9xvMRltdWcebsWVxfXMS7R47i0ccfwxNPPCEJo5XxKsbGKlIKxlg8Q4FSicHSTtOAiYoXaa6ji5XOdwvobh3gAd3Vd0t5cs4lQOrYbpd06uaTqzx28t/nNZmmNmqY8rqcG9wpfG5vBuvj6RNzGptvTiPXRLnJ3vIeuC2gy/s+1i4efZZ9EwtkP7ixsLnz519NGO9bWWHHJAKgC7xT+LAenW5D3tzBew/hzJlz+Nu/+yKWltx32Vf2M597Cb/267+O5557zgmjtJzDASG1Zis0+Lm6jEUTjpwWTOFDdwwf6Xx2X5+rwOIWrReL4A0RQFJBngGYqXDz2cpW4AnA+3p0PYccK01scNpRakGS10l+2y1qyHCSUFu3VqA7pp2l7DawAxcHQi5+7S1k0UT99xMyEyEyj43NOi5fOo8j772JSxfPoFlfl65+pXwFO7fvRaU8jdntu3DfoYcko/SNH/0QX/rqK8hFbcxu34aPfeJFPPvcczi4/14ZuCOVCn5sLM/PskKZNuf5Ud2PquiIQiaA6kf+0Q1M+OYzXcni0hW1U+Z0ywqKwGhL7VuzTUDvAZEKPKWd8kqWFc4zxnJygvUWqEJEcR65uAzEk0DCvupd5PJNoLiObtRmHyrESQVJZxa0TipFtsvtb/qg584SklbZiHJt1NdvYvH6LTQ3KqgU57G2XMfp0ydxe/USKtUEkzNlHDx0CBOT26Rvcz6q4PbqbdRbW2K9H9h/CJNTFSTRbdQ7q+IRiXJVFPM7MDWxC2trW+h2OeKzhkKxI2uDbg7ddlWAkH2TBLTZwlNAU1sTk7zMEm4KgArAinXghIYTUARardLQSoRea01t5iFbQhQn8qTjBwc89H5tyDHieApIKHy5SdpAtIEkajpAT4pIuhPyLLG9HL1A6yKoo2Q6VU6E10VRccKJD4ltE9yEv3gfdTk+f8vzNmodnD5+FqdOnMbWxqa0GB3jvzF2ihsXT1WhVMbcjnk0Wx38t7/7exw/cQpPPf1R7Ny1W7KvaZwcuvcgpiY4rGVdaqoZ852f24lOK5Zk4Hq9hlwxQamcAPkOEDE0VUTcqgCxzhOQQZdG4XD5KF51Cp6dYhNjy61Ddwo5+NnkUQuINoGITYdouhXTz2UN0UASrYkimAP5YLBSNlBb8x8o4LgyqTuBKwQyV3fvsqxFKe+0wAFRtNKbWzXpNgrGedl5tN0W65yAzlno+XIR3SSHa0uLOHvuPN54+8d4+5130Wh18PTTH8Gzzz4roUHmNRCwpXtnlKBaZRiRsoLzRbySQ2WD3lspO/aT17wyq3JWvV6U+TYpzu5vJvE5D5wDYOVvvU8dbqX0cfND3P3zdww32+Olih195WZyZWj5ixyR2SktkY2aBKjH6vo6KwK65BC0fXtX75ERnM3JvEGRvakiduzYN5OrV6+KxcaT1ltOqPPbBPWLFy6LS2LfPQdw+vQ5fPFLX5EErHxUEm3hvocO45//i3+Ol19+WTRdArgSkjcrE2BMOZNoK0p4bdZCQO+2JcZCMZPnnGjyOOPVVEU0k493QIvZq1fi0iDAau14RqcxEUZmXqyNj+gEOOc66WVKWiDO0m7tJhkVY7SeA8toClC9OlYyAAVmN53+pOcR5hJA13g9uwNRgy6IwGcM8d13X8PVhfPotjZQ29qQufbj1WlMje/A5OR2HDr8MA7f/yDeee/HeOWrX0RUjCV2/vQzHxMNmS1Kyai0VErlgvO2UAPkGhLoZSqe0zjLJZdoxw0nFn3fQxUs9WT4GJ2v63Varmd29kLvuBGUPVdmf5KRAnq4PrKuhHAeTgB9TQCdUwNz3SqizowIQpaGxfktoLiMuNASZaMbTyBuz8nnpajB0TV9mzLLQ2DfU6UjyjXR3LyBhQtXsLZURqW4E82tBBcvnsPttXMolpuY2lbG3nv2YXxiB6KoigRFLC7fQr2xjm1z83jw0BMYnyyhm78J5DdQnSBAjKHdYCniLPLRGOKEXpM1IKo5xSnmHPUpRFQQ8m5dkBDZKdi0rpreMgIgf0sA9NPyBMwJnM5izqdg0A/otM6Vxg7Qey2B3XKz5wQTXzfE7R935+S6RWWLmkB+FQlpS+03LiPXnUHSLUkTDFD5im67KH6XioCzjiUnIOZ9UExRWDP/pWcZse86orr3CvC4OXSaXZw6fhqnT56ReGgp78IWtNIl9MTpd2NVyW+gAfKlr34NJ0+dwaH770epXMb6JksJd+LB+w/j8P33Ys+OeSekmaTkezzIJC6GRYq85w66qIuyIp6lzoQAurPOFNAdffhPLcjeFrFlrrQ6Ceh5oLMtBXTeY66wJoqPPJIx5OJZR18F9Pxt14c+IaAPT8wdBurq/VOe1n2msirMwVAr1MkHNtxyI5xpoTP816m3ZTJl5JO8JsanMLNtVry9ST5Co9MVQL9w8RLeevc9fOt/fA/1Vks6V1LBffbZp/H5L7yMubltKXhzzKpTjESFdyRJnLVKGSgiwITDrJzl7xTMbR8JlfE9QO9v8WsxQL3HVgbpe+x3kAXovZwLpyDbsG967DhxctUbO7oGYmh6QKfBItntMi+iDXaLE9qLGz9BidhoO32+++5XksXFRXFv8KSbdSYJuFg4f3iFrWBrDezctQdnzpzHl77yNaysrKGQLwvg7ti9A//yX/0pPve5zzmFgHO3fWa1xh8HWaq8KNYRCigyU7LTBuvy2FyAY0qZyi9ZgMbRR/uP7git38sHZQvWklNFQolvF91Z51p6ll0nbZm8B679yX1ZgB5ak6mFb+Yt63ucRNQDfT8AxpTIuFwcCjrvjhS3mxvbSWuoXmuJq/2dd97AjWsLQKeJjbVVrK+tSW30tultyBcruP/+B/HRZ57GsZMf4JWv/D1KpYLUgT7++NM4dOiwaNEUnlMTk1Kby2vSjH5uIpkrVnSJLowLSTMimetNS5yKlgMUsc7knxPQdBWqtussLFqMhICyWBYsU7GeC8vU/FstHPuddAPlIrRp4UcUtBuIch0H6PEY8t1pZ6FHMZJCDSisIc7XxULvJlXEne1Al/dCkHSeIbsxdU10fQcBert2E2dPnsPiQoxCNAN0ili8eQWrGxeRL9Ywtb2CufkdGJ/YhVJpBp1OhOu3bqFWX8Pk1Bz27XwA5XIJSek2JqaAXbvnUCpNod2YRCGaBHVrAc5oVcBMrNUkj6hLDwQ9NT1Ad6ELJkyyEQd/yFHHLXmmNefugeEI/nOWI6cH6kO9RuLVSgHdlzWZslP3PSplVMBZY19A3J0FEq4pW1U6QOf1iuvSADr5glZ2xM8poLvewoyaTmmNq+46eQxxKzsvFY8ha5SreX1iTAA97tRx5vRJnD19ziXFRT6ZKl+ShLhiqYLxySkBdHoev/Wd7+Ls+XOY3T6P28sreO/9o2IB7t2zG0899QRefO5pPPjggxgrVwWEGMYoFksolApI8gTsFlupoEtFibVB5HvSMxgQ5IS/ejQspPbCBXL/OY48LiEXk1/L3vNRF/rl8pzUR0vOAzo9INZCB5UKt49+Vo8QGLVKwso/vVcCuqjtLTYl28Tm6poAej6KUOIobnYyq4yLJ5Ad+7j7NxtNXFm8LvXo77z/Po5+cJJxHwEttqY+dOgg/uiP/0Asdk4jdPkLTcEIyh+ObXZ12PSSENJcY7BhgK6hMq0k0b1OXOAcdz5rKFblst6jDQWLJDYhLZGRGb03rByxHsaeEee7xNET3OmFaByQa3hM25G6TpWttvNgE9Tlmqg3I8EYS5otoH/wwT8kJCTLP3hCArq4viNHOPZ3Z8OMHTt349y5i/jyV78ubUXpJiUgHn7wAfzO7/02XvjYi5LIQBdbpVqWOkSWubF8hNptISrKCFbWu4u2m9ANwokxjkjUuDQBTrUxnt+59rQFqyshswkoBZ9lbbUnC6jhRgstdDm3AdpBwB0KexXwGmMcBOJWWFpQcvdFYCSYOJVFP6cQlOuENg5RC71n/ep3SeOzZ8/inbffxo1r16RbE/sqr62syjEmJybE88G+4p/6lU/j3OWL+PtXXhEr5vDh+3Hf4UewZ/deia+XigX3XCo4aPBaMfvt8z3RdClz03yHLiIalPSTdMcdk+W2ENPVmmvL+/mY89bpRaFlQ+29KWARxeNSw68uYSuQLHgOdbkneXQ7HF/I2CZd7i0B9CipiAUrFnoUI843gOIakjwtdF5/GV0BoAKihIAedKUKWglbxc5eG++x07iFM8fPYOH8JkC3cjfC6toi6q3rKFYaGJssYGp6FrNTB1CszKLZzOPmrWVs1CiwK4gbE+Lp6ETLmJrJ48DBfZif24PJ6m7MzO5CY6uJfLGFqLiJqEDBRpAooNsoiZAsl7wnBGWfi6DxIAfoUZ6Wh3O5SwIdLXO6wL2FXmTz87QronPDW0BPy0v7GzF6QOc+phXJfI6pFHRF8Yg2keTrsu9FeejOyOcK1jl6HHhdAtQUzF6p6rre4gLcPk4sbt+YZZUu5CYWKUFO2oyu4eyZ4zh/9oLk6xDQRbiD3gt6sfKYnJnG/Jyz0F/94Ru4tHAZxfIYTp89g3ffeU/kWNknKT7/7EdltOpjjzyK7ds4eAoSSqSBQ+WT58+L7urkFbO56UR08qGXoCgeNPvw7tde/N955NzNsjaLLveyk3VRA8ive2+EAjoBf8yFS3IclLXlLHQTtssCdeXXQYDvZG+/kWIt3DApTuWgixNzqFcbSbuFzfUNbKysol2jEpRDQcIwMWihM9whmeRIsF7fwsL1G1i4cgXvHj2KW8trmJiaEVn1wQdHJXH0mWc+Kgbir//6r0mSLrHJJSD2AF2kToGzxJ3NPgrQwzp0xZBmzXmkQ0BXGafvq1Vsy0uFNp52w/AhNEb6FAhfdqe/V0CXcmqpEnK5UgR0zeWR37tsIFQEJ3pKYu706e8m7LTEoR28WB3P1u52xH3OGme2V9y1ey8uXlwQC/369UVxR1F7euyJx/FPfvt/widf/CTK1bLUH7LbD+eqNzvsIuSSozgvtzJeQSlfcs0DEjbNcFpXwY9cddpgL+7EzNIes/Uu2oG0c5GwsD8LzENNy1pcarnLtLUA0O3vQq00a9FCQLfWOH+vG8JuknSBc7wPWlA+BiLCNC8NYlzSBQGLm603elbv1SkEbWw2buLcudP48VtHcO3yTXSaEbbWauIpke5juUTa9TKO+9mXP4drV2/ilS9/DYVCBfceOoR9zLSe2yYxx2KeTWqcdc74zvh4VRK3xspllMuMRzv3DkGWyS6VagmbrTWqa8h1J1xsXAQ5wdXFq6N4GjEFOkt/crTOG+59AVRmGNVSq13pa4XPUAsdJXTbRecYyNUQRbTQ6S2g231cgE8agjCGXtgEqExINim7iFXF60ELV8I6/hEKtyzLXAGegN5trOLMqbO4fHYdzQbQbXexuXULCZZQqXZRHIsk5LF99l7k8rNYX+9geXUDy6u3sLJcQ7s9jg67NLZuojwW48A9e3DPvgM4fOhx3Hf/I+i0GojyvO5VdJMa2PagWBhDu1UAhVGl7Ms2URS+0aQ1ijm6rfMF3psqLAxvMI5dSi30IqeasH+wCTkJoHsAV1FvK0F66+Pi2rKO8bhToMRyp4W+KYod5YGLAU+IO53KnHOdbzmlj3qHENQDi3gTfCJWGqaRne4SwyQWP+Y8QmBccRnnzn2AC+dcljsBXR4xk5vykmMxNTuDue07xUJ/7Y03pWQqKhRw/OQpGZbjdpibSz83MyP9NT79qU/go08+hR3zu1CuUvmE1EiTNizNFT9DfQNjZWeMuLCY5rjwGpzXTzt6iSIioK4hJwPm9CQlE16Z4veayBU25Fn4j5a7t+Cd0tAWy14AvS+J9k7YHgXoaWmeCUvqUayRojIzBPRWoyEud5at0UJvbNQRM7Gw5QCIffV37NzpcjaKeWw26ri6eFM6jr579BguXrqC8pgbNby2viK9MtrtJl544QX8+Z//G2zbPuOmuUm1E+WLU56kdwATVm1MOSOGrm52db2HuMCeHZJs5l3ZVg4oqFsZbq18UQp8OaOVXfZvC+YqN5yHwVnpnBLIR88y9xa6z50ioNvGMtqARrwDlKSSaGwAnRa6AjrjohIFoonfaYvGSwudZWyMoS8sXJMYOvuEd9rOUmbs9ff+6e/j8y9/Tvq917dqAiBMdpuamcbS4k2JdTB5iq/Hyi6DkbFaNqSRjFJqXgnElU6BHLGpAO2tbse5JPJ0/3LPu2eXkOm6UCugZ4G6vjfK5S72sWEGuy10MQdpYBbAs/5OvQyarGS9AbIZmfHr44eS8U0Lg3fPuFgwQ94IBWGUqIVmZ0mSsH705lFcvXgL3XYZzTpbMHYxPjGGVmMTa5uruOfAfnzmsy9j6eYqvvb174hw3Ld3P/bsmZN14Bm5FmRY9hSgkJ2amsD2me3Ytm1G4ozTM1OyrinDMumqLDPrgLjiLA4mSYlrmOAdiSBKYsaZyFkuLuoskhmnvES0NDg7Wef/9lsLwyx0HjdmXFEAvS5KhAAKPQK0/JKCjHBk3FOUjMgBF/dQIu5Ll52f9RgG5Cmg0+dQX8WZk+dw8cwtbG220Wk1UW/eAnLLKFVc5vq22d2Y2/YgGo0Klpbq2Ko1cW3xKk4w7rvlPGG1+m2UKjns3bUT+/cfxGOPfgRPPfUUds7PoVSNkcvX0WpvSCy7XB5HPldFp9NFt+U8a5yapYqgo7UDdGeh+w0viXNlB+akD5sIRT5EQm7zmY8W0HUSkVOE7sykTl3i4m6nZ8cDuvAA14PWN5PiXKyXSVGiQBCsxKPCpCDOdK7KMiS5db8f3JCnNCNe3PsVoDPvwY8X3EK7eQtnztJCPyfyijk1zqJ3cUu63Ke3zWLnjl1oxwl+8PoPpad7pVqVDnMEd3oOKZeorLI5SjEf4fFHH8ZHPvKk5Aaxy1mxUpbGNJ04h+r4pJxjY3MF1SoTmhguoDLlExMT7mH+rUqKgrhfC0nyIy/6nAHhVSrM9Cj4MElED0UvKS6XMMTCtXNJWaSdznK3Wf8hL4cWdvg595cF6UHWuvJ8COgs3SSgU+7TQq+tbUkJdLvWkPyayckpzO/YIafNVypipd9cvo1rN67jvWMf4PSZizLJk8lz09OTAqwXLpyXqql/+ad/gk9/+tPiyaWLnXKJnQE1pCt72U87G2ShK6C75kHOeyP6npc3CugKskof62rXe+ZvrYXulC0fkhrwLJ6MYPCTWuiyNgwxM5XEVKLI+TQZ2o8X14YyBPT0egQve6FRwbt33vlywulQdGsQ0OmWEhdEErtRd9dvSjedAwcP4cqV6/i7L35J6p6pjfLmmFX6K59+Cc8zy71axdrKCm6vrGCiWsU9Bw5g5fZtKVeolErYNjeH7bOzGBsfl2cCxebmutTkci56V+bpRiiUqOnn0Inb6NJqj1jPx44CkmPuLEHS0u3bvkdoIUsG/ZCkOCGOSagIY+I2hmRB3WpyqjiEVrhuglDZsBa6lKf4RgKq5cvG9rFyt8G4wPRWmEx4Zp1IMlgLx48dw+uvHsHVhRUUomlRtsj8HP5Rr61go7aCvft24pOf/gxu39rEt7/9OpJuBXNzOzDFDk3NhjSFcL2Ri/JbmhbcYMz2pQV/74GD0u1sfm5OvCoMyzQ6TUzM0XrhYlAYMZnSg7lafcwoF0DvxajFtUgFQBozUDA5QLfrpOs4LCmOxwVcXDHnAYKufZnlEBeERyWLVxINKShdbJ+uLBH6CZsKuaS8UY8sgKcyUN9Yx4ljp3D6xBXU1qlUdNHs3Ea7vShWaHVyArt3HsbO+UexvlbAjRubiJMIl69ewg9eexWXriy4cFOnJoNCts/MYnpyBvfs2y+1uS++8DTuObgHe/bNSnZ1s92R2HCpyClVOTQ2XWhFwjQ+n0TAnJm4CZs7mXIksc5JewIIXd1M2lLly8V8NbxFxUH41g/DUBugN13Mufpd1acbY+pqQJjO48vSCE6xy8Dg+eKE8U4CkvcK5JrIMymM19Le7WLohdsu5t+hi5k8RWt1CyjccrHm9gEH6NGWfNbc2hSF9uyZM8LD9AgKL3VcPsr4xBS2zc9h/z0HkORz+PZ3vy8xdFrtrOC5ePmC8Hu14man1zY3cPPGdUxNVHHvvQfwe7/3u7IOu/ftA6uxWp0EY9UZUby3aqsolbnmDWedSx6JC2kwOZFudxHaaplLXgNDCy4cIoqMJAFyXXwZouzrJnJ5fo9VDT4vwie/OUDvyYOEHhbjcv1JAV1d7qFVqTIry+Wu+9TNP88Bna7E0Fdv3cbmyhpqW1tobjovIUN4jKETU0rVKgqVMjYaNSzduoWjJ0/i1KkLkvvAteJ32ZH0xuJ1LC0tiev9z/7sz7B9+6zsDSps7XZLvInEHiZwRywbHuJytxnuWUlxrHxQC93eq5VH6f0anCC9xMIOQiuhnBgE6HpMJoNbZUkbsKVTRH0v9w4z4plP4K17Sehm2SQx0Vrob731xYSM3Wo1hEiMoYtA9zH0c2cvSFIcAf3q1Rv4279/BZcu3ZSUebphWR7F2cLMUCTxSHS2vGQN+r333ouFhQU5Ht2/nNrGf+yexWYbu3fvxNz2WQEIzbakAGJ8lwssikWaNOW6jingSo9xH8/VebEhcDrAcJtKCWuTGiRnkmBvshCtm4m/z3LFWDDXBcx0qZvdlQX2zsp2QKfzbxNNcPHlRM5q8iU7rFkVDd71WBeBCuC9Hx/F97/7Y9y4sYbq2CziboSt2ppYZ43WCjYbK9izZyc+/vGPY3mlhh98/w10u2XMTM5Jy8bV28sy8pMgTcEmSkwcu804Oytrt2NuHvfddx8efeQhGQvK9/Ps4hS10BUhRIvDP8vfTnN1rjoWJ7hELAFhX3bnwitcG5aj9AO6/naYy90lgDlLGwldkE2J1TvNlyDNRD6XTOXo74AkR5cl6zzFJcrxuf1hGysUrYvOKmjO5QVsrmzg6HsncOz9c6hvNVAqcuMto964imZrFdWJGRzc/yju2f0MVlfYz30D5coELl+9gK9+8+/QLbiQAz0qxaiIYr4k9bxURNj05CNPPYrnXvgInnvuaUzOTqLB5KKYYSrO+aZlTlB0E/csoEvdLphUpndDtzjBnO5qJpSVpaxNYtlUwnzfB+fWZN2+FLoKoPPhPYNmXKgD9F6duHP2M+vZ1cU6IJNGGz7OS+tcZkhrjoK45OtAUgFaex245dd9chxzIPLimZAEu+J1t4adPc4Fna8hAjuUNXHq5GmcPnVK5E7ScYJPAX1ichpzO3fg8H33IyoV8M1vfVuGgxDkGWa8fOUyrl5dQC7J48C+e4T+165dQdxpY37HLD7+8edl37BVbK5QkiTM8tg0CvlxNJrryOVWBaRVQRQwF74kn1sLnUoOFaZ+QGcOCL/vFsCXqsoed+FH5xJ3oRIqCJQPacyecsHLh0EK6SgL3QJ5b5/0qk60lHiQy50GQNxqYWNtXSberd1a7gN0Kkn0zAoGsMZ8agKtuIvVtXWZuvb6G++4GvVGC+1Oy82p77aldTKx4t/+2/9N3puangAboLGHA7GF1yNJkN7jO8hCV8wY5HJv+R7pwjNmnKkCpwK3MxocXVQO8PvMCbOP0MOhHlprKPYpCyYpuq9BjeRKuGmgHUnac4OCXJMdB+wJh98UmQdkXO6a5U7mFld7100X4o+4QRZvLElW+z37D+I5AkVRAAAgAElEQVTWrRV89evfxKVLV9BiEmoOUvPJm1A3CC9WmYDvaQtYzTQkSLDuk53L9uzZhUP3HpA4Lf9mHIXXIK6zfCRuFwoXTUxw7o6e289ZD910ALzVdJRRrSs9tL7ThB8TP7TH4N/WFZy1OUKPgFUIFMR1kTUxQzeHO56Lm+u5VIFwLSaBeqMmnoyxalHKoVhSNj8/i5tLi9g+vQNrt9s4d2oB3/j6d7Cx1UCj3hFL49bKNYyNR+hgA5cWTmP/gd34wq/9Gt579wO8+ebb2L/vAeSjKlZubeHM6fO4tnBFmJWxcV5fsVAQTVjrzymwuB4ffeoj+MxnPoPHHnsM45NVFMfzuLp4EZNTBUxMViS+yxa0MzPbsL6+jOqEa9RQLk2gmJ/CraUt3yyljUaTdcN3P9zmTqHFmm1fByrOPGfti6IjExfZb30Mm5t1zE66Eb83l65gbCyHickyrly7isnp3QLo1jtglTTLPxbcRUGMc7h5fRnnTl3GmZOXsXJ7Bc3GKrbqS6g3rrlys26EL3zhDzBeOoSVZaAyNo/rN5Zw9dp5LCwdx2rzNG6vXJVcgKXrK9i/76Bk3m6sL2Pbtmm021t4/MlHpNXyx174JOZ37AV7ibRbROoOtm+roFHflDraEqe+FZj5T9ck93FORrbOzMzixvVl7NtzH65cXhVQn57cLQpfp7uIJEcLKUFlrIRWqw4OJGG+S5eyQDo/Shqro5HkAbnkL2lkkecAGmc1bq6vYnpySvJnapt0o26T4UschVmqFCV3huG48UnXfZLKejFqolVLUC3ei421CBPjs+i2C5KPQOOrmyxjYrqDWvsS2p117NyxX6YGMpmSdea19RhnTl/EqRMnZYwqm8tIqazvZ0FAn53bLkmhtOhOnDqN948dxdrmBp588gmcO38KJ06cwOK1JVTKk5ibnRfvIUMnizevojKWx+/909/Bb/7mb2L7jh2o1xPpncD+DhMTFTQaNzFeLUrDINJkcmJW/BQsJ+VecmVfzmNCT5GrU/fhJ0SimBHsuA8mJyekL/2u3Tskr4JKHb0OBDYmi1GWrq9tSsMoKnC1OnMVBkG5e9/ycpZ8tCBu+Tv0Rlq51nP5so97giiOsbq8gmuXF3D7xk20mk0krZbzfFSrEorlb7oRMDO3HVGpiJu3bjsr/YPT0n1U9mohwt69ewUHmOjLeybdX3rpJTz44P1i8fNf6vb3RWwO+HqlYWqJK5hbK90mRfPeSUPtyqgleuE+H0ph8Qj1cqVCwFdDUq9J5byTN26anA1jCNinCZZUTl1rZs7mICZrlru73xyK0tvDAPqRI1+TsjUCOm+MLncCMePeHEa/cPmqdJGjhb68vIavfeMfJIbebrnYADeVxCGYtMCYFUffyXg4P2eZ2oW3Zqid0/VenZjALJOtxsoSm2Wv6yefeEKGhcxMTaM8VpFYLRVTdn6yjUmYhOCy5vMibFg6FVrVqlWReFkCWRdIm+prlmTItGKZ+M5ygxjcKgkhuKfn8fEVC+hOSxMb0tXqem+BSwR0DWZYokFhMDk5jouXzosSxPJCXsvy8jLySRnj+VlcuXQTX/vG16Wn+/rGBqa2TeLm0lV0kjrK1RLYBIsCdXZmO554/Bn8h7/6Txgfm8QTTz6N61dvYH2dlQzrEmJpbNVEoeI51P0ubmvu3TgWy5zWygsfex733X8Yk9smMTlbwa5d46g1ayKcYxSkXK4dN1HIN3Fj6Qa2z7BMqIbZyV1Y39zErp2TuLm8iGLBZTUPeoRKWPg9uprd2vjuZAR01i+LhyBCfTPBzvn92FpjnK+O8QmC1ipy2MDU9mmsbrJ8sad1h8dXpUz5yK4praV2HTj+/lkce+8Ubly/jo31JWxusmrkppTbPHz/k4iSWXz0qd/AWGk3/t2/+9/x/MdflHj4VvcynnlpB85fOoYjPz6P4++dxVR1u+wBKh0Ek+tXz0sZ58OPPI5f/43fxgsvvoSZuZ0oFMdQHSuitrWETpu19G4EqwK6mxLG5KEIzWYH/x9nbwFmdZ2+/79O93TDzMDQICVpECKoYGC37q6xurq7xq5u6HaYW+qurWuLIEh3M3QzQw0wwHSf7vhfz/vMgQNf9LfX/1wXnJkzn1OfeN9P3M99mwx2omET+blldHUkmHDZ1Uy+4hKsNg+NLUd59dWXVcYu422ZWQ5C0aDSH5BZbXUddKv6pVTdkpUk8Wn2Y7UKyS6ieqkWo5VoSEMkKEGclZCIHFkMoJMgQYfb50JvthAIRpSqmFmvxaSz43NrcFgq8HSaufKKW7n7ntupaziEN1DPO++/SkvbMRxZCUUWEwU+k9GBxxUmFjZw+FANhw8eUqqWEkwoAlW3j4AAupTXpboka9uRmmNUHzqokoDJV0xQrY5ly5axZ0cVBo2NorzSpLIZcby+Tlrb6ug/oDd33nUbkyZfoXQTgqE4eoNDVVLsdj3RaBCbzabeX43KifNeZiayrprNRpV5J4FVcrAUwCcXYdECT/aGQ8q1UjQ+sjLz8HqkL58MsCPRINFYgIxMa1IxLaEhFJTqljE5tfEdHaPvAvTUuZxePTwf9FNJzLcBuqLNdAO6WNgKoMtx1XWPgiWtay3JwMagSwK6SYfb4yMYDrFj136lrCjGOsL5ES97ycYl+xbwlmDmxhtvVOV3WZ9SZF/5PPJ8g2gGpCa8unvVKSCXbdJ76Kmf0wE7IEp3MoIbDncHX2dXgPOrFxdKKGRaK5Vxp/AmtQ/lcXnt9MDiXECXCrEkImf74kkwT7YE1TWndCOSAmjpgYecPfoLAfrevUtUyd3tdqoLQVjuAuhy6kmJ48Txk2psrXdFX7q63CxfuVp5Pgugy03EGwKhIJGQADqKXCJAK+NTssNlrjlZ70+W75JALfOjyVEBeU/pVQ0eMJCKfn0ZOniI0orPycoiHEvOpYuwv4yHCFs+SYZLqN+lUqXmES8gCpM6kc+W6JOs03Oi0G5p2fQe+vkl1lTGfKHSVPoBvBCYp5epUtumSBVnAV3aC8nFUWQglZa06p0lM3TZqbKfJCKXmXORsUzdi3Vq2OXlWM0R1m1YQ7uzWUlSmm0GnG63UsgKBKG9zUVFryEqu8nP7cnCBcvJzylAZ4qTkashN8+qFg4B9bpT9SowkB5WQHpWQq6z2ZQ2tiw8AvZS8hp+0VAlGzvy4mFcffVUmlvqOVBdxUWDRighj6OHapTpgt1moK2zTWVubq8Hm9mGy+siPy8Dr9+rxGG+63Z+sHb+tirmSRHduufcVblS+uboCXn15Gf3wtMpShcG8nNseP0tBENNWDKlnyfh4f/Vo08/D9IXvHM/jx4DdvbuOsiOLbs5WVuLy9mGz9tKKNyuLsSi3DJKS4YzeeJddLTGmPXVPIaNHM7RY3u47b6J5Pf1cPT4PjatPcjpmjYaT3fgdbvJzTaQlSOjaCFa21tIaC2MvPgSps+4lbGXSqZehE6fwOtqVmCq1xnOA3SZYRY/BRPiqBWPCS/FQVd7nGFDSrlq6hMMGtKbyi2z2btvPSdO1qjA0WTW09behNYg5C+zcshSi5D6P8Xi7hY5EqUzTRijSUMw4MFqNJGIaNHELBgTosQnZecEZqsOZ6ABR7YBl69TZWixuNjPmon4Y2RaM1Ri4O1yoAlYmTblN4waV0ZDy17+/fYfFKNbFnoB97C2msKiLCrXH2Pq5Bs5XVevMjwBdMncVc9euVcluSkiLGOx2xSgC+n20NEjCtAdmZncfMsN9OpdzKeffsqyRevxuxNkWovIsGepyQ4pj7d31tHhbOL6G67iBw8+QEZWniL56fR2WpvacdjsWEzCOwmotSgvP6nnEAh61P6XVqZqPXwLaUppfuikN+/Fbrfi94UxGbIUudVosKtjKoGF3hjGaJaqhmSUceRlHdLzDyQnN77tlioVp/89PTk5f31MB3R1XaWxyM8H+6SwDEopTjJ0AfT2phbF/DZ1t0dVy7Db+tlgNZORk01cl0AU0AToD1bXsG3bNsXLkkqk4IlUKyRLF/yRkeo777xTjbHJ2inrj6xVglEevw+jWfRQvn3sLqU6mp5Mpa5hwThpYSnBlm5/9dR+OlOFSBMr+3ZA/7/WsymQTwmrpScEZ/rniuCWrNqkK8Wp/Z5aF5XiZneGLvicFnjI2ndGKa77w2l27VqoAF0ydIlSpCylmI8aVJQkSnEC6BV9+p0D6OFQ99iYXqf0d+0WO3qTXi3Ych8Lx/AFfWfG1EQKMCqa1RLRCKmtm7wiICHgLxeBRGOjR49WPatBgwao0rEcVKPJoKLe5MKa7KWrqEUWsu5Z6fPL2+kl9xTgnx9lqnhZMvDv6KGnZuMvBOjpr/dt2XnqIkgH9NRjUiaVknHyuSJjGlagLmMpybhH5r+teNxBsjIKiYS1mAwZithmNNiwGAxk6TVUVq5gzYZFuPwtoPPT5mqly+kmI7MQv89EVlYvbOZievUYoshUp2sbqK9vQGPwMmpCCQOH9lDmLBL9njp5mhPHkyY8wgLuaOtUpWrx+rZZLOqCEuAXJ6uiwnwuu2wcQ4eO5KIBo9DojHjdLnqW91QjcF0un8rYjWYzJAI4so24XPXoTTqiwYQijPmDvu5+7YWXpP8F0NWxEflNyTClj64IcEI6MpBl7UlrQwS7sQeZVosqZRLvwh+uo62rHkdhEbE0ssuFgsMLHdvkAi3jenp2bNvPpg3bqD12Aq+nk3DYrebbJQgryqlg+EWTyMsZzjdz1yj/5/qmWvZXbeLlfz/DgLEmCoqz2LWljiVzN7JmRSXaRJSiAhPeQCO5+cmpkLZ2H75AghEjL+Pm2+9ixMiRCnDMBjlP4sr1ThEIRWExFlELvwCKZIAWs0ybeOhRPBB3l5YRQydy520PceLkQY7VrubTL96guKQAk0lHW3szAwf1paG5XlV2hJgq319JC3WPxaUEbESrXaoI0upwOVuxmaz4XTEsunwSgQyiYYNq08S1fjyhOmzZCZy+FvRmgyKW2W25GCNWjh2pxWIV9btSZkz+Azdefz81J9eyYctsjhyvVNWmooLeRBPtaMzHFFiatQNxOyNEYm4OHtqnAF3OSzUXrjgpydEgo5i02KyquiXAt7+6ij379pKdm8vd99zK6LFDWL5kOSsWb+FQdT3utpjioRQV5KtqjrQjjtTsoayigNvvvIXx4y8lN69ENLrUdWgz5SpP7mDIR1FxLu0djcTiQZyuNrJzxL44ibbJ86V7Tl311pNVIZ/PTXaOnUjMkxwb9svqbSPD1guTwUpra6dqnRnMHoLhdnwBYdZLBdOO1ZGpKnLfBeipq+qcROZMFnjWDfH88z71vPPbjOnBgEquomGMIkjm9tBw6jSdLW0K0M3dDpcyZSLqZrKOmh0WbFkZBMXiTSuJRAFtrV2sX79BgbqAeCoJEgKuVDxkDZo+fTo333yzKsfL+iNrtuCBtIdVcpi2dCRL0Wc1PeSa+K6SeyAkvftkhn4+AVq++3dXCEXPXtp1ZwE9tX0K0NPdQtOPQRLUU62YJBUuFfSpALpb8ElJW3eX3JUce7dNuWwrpFxDt+z2meMsgC7ZmEi/CrgKoCuCmsxd+nycPlWv5tB79e6jAH3ZilUqmhJAl23kYhkwqD8D+w/CkSl9UqPyspWWUTAcoK2lXQnMiNd6R1e7upfHpVQhX15Ks/L+AtwSeYl3tLBKBdSlzCKsxyRT+awJfRLcE6pXKNJ76eYa52fF6Ytx6m+pC+x/AfT0DD394jgT5XUTKS4E7ikQTw8uziHliapttxBGSvxDFuIke1hYy0ZCAekr5uHskNkGO+GgkRIpb3vBKGQzHxys2saW3Uuoa92H0eHDE+rCH5BZ3ww08WLamxNUlI0n09GDk8cbyc8Ry0gtew6u4c5HxjNoeKEiuslNRhQ729qprj5EVVUVWyq3qgtLSBlCjBPWuwR6crxEjGBgv15cOXkmIwfPpLx8AAZjALe/hawsIxZzHvGgTemNd3S5CSXqKCkTK8AwXa0i52hFbxMCVlJU5P/PLTl2JjPAMnKZZLMryVGtBI9mDIl82hvj5Dkq8HaBQRsjIyNOIHiC8iHFnGyoJao7S3g5/xw5//f0i07KYjIBItn5+jVbqD1WqzJVKZaZ9DGMBgs98gdSlD+InIxBGAx5qmXR2HKS9q5jTLl2GHkVMTKyMoj4cjh1xMmGVZtZuWIxbW1VGE0ecvP15BbkEQxqOXGqGZM1hylXXc2M66YrqdIsuwWdkn9Mlv6SxCux2U16Mstom9mYid+XINNeit9jwmYGnxsys9UkN5F4G8VF+RypOUhpWRFHjlZjcYhLXw6+QLK/LguMkLKS7O0k81qICiJhm5zUCFOQXYA2YiXDWkbjsQgGxGwG2l1eeg+wKXGfZvdJXH6X0iYQDofGb6asR4Xi6wS9DghaEeKvJQMikr3o2tSxFP5FJOpFY+jAbstCGy1V59XpRsm4t3Ho4EEF6DJ+qVjL4aSilrSaxPp50KBBqtIngL5j105sGQ7uuPNmxo4ZRN3pRnZuqWHpom3s3nwcmzWHiwYPpaAwk/auWlyeOro8DQwdMYDvf//7DB0xkkAgRiRkxkA+AU+EjEwzwZBLkfj0xgh5+Q5c7naise4MXc39CSlUOAlJtT65CY8kM8tMKOJWAbyMp4UDVozanhw/2kT//iWibkpr5yEq+mXj8SVbOX6vTJQYMVmM/09APz8oPr99mLruzi/PX+h6TLUzkxySBJFwEJNWT8Dvo6WhEWdbhwJ0Y3dmK5wfEbaS5MvisGOyW3H7PaoCnFdQqAi869ZuYPny5UoDQ5IHOX6S3Mm64/P5lXKfGOnIbLokHYIXSoJaSvlphLD00nbq5/SSe3opXr6bZPYC6PL5vi1D/18BPdUrPx+0U3yy9H18NjmU9uS5ZkNnx0OTAZ9UMuQ1Uyz3M2pxSmQ5gfH8HrqU3GXHydiabOwPif5ykmEnC7dIv0oPvay8tyLFpffQJToS8/opU69k8uTJZ0htqR0nB0b68PI6IhggIg7yT34WQFBRm9GiTGCU3Z7MQItinV7H6JEXc9nECVx15RSl9GQxGVV0Ir16nRxM5V+cVOpJAfqFsvRvy67UiXkeyz31/LMR9dkeevrJnV6CTY/qLvReqWpCKgJOAXqKRSlZXEqqU1jJ8TM2jcJaNmMzF6q+845tjQzqV4I2DhMv/yPjx0yls7GLEnsmukQnjV3bqTqxnNyeQbKKdIpR6vXGCfiEZT1Ogfraldu45867aWluoLX9FH0vymPMlSWUDsyhZ3FJ0jJSJ17qOlpb2hRBZ82adVTt28+xYyeUloCMuqnxRokUg+Kw5KS8eBQ//sH79O0zgJde/RWHjlcyd96HFOT14dH73yQuI2q6ek40rWLWN8+R0EbIs43FH9AR0rQT72ZZ//8BdBE6SxK0TKpwpaROdd0janEzZoqw6gtpPgn/evUjjLo4Xvcpdu2ez3uf/YOCijyi+qThQ/r5kyqLpY7ft7VcPF43lZu2sn5lJbXHThEK+NFqBER1mAw2HKZiag51MX3a99m2ZT8//NGj/PzZH3H1dWOpbdrDZwvexB+IYDcM4Hh1O642H7O//JCt2+ZgzwoQirZgsZux2nIIRrR0OANk5uZxzYxpXHvdNZQWlySdwqTnFhembhS9QYLlpFOgxWJVvebszJ6U9xzOzOt+wJ6dtbz71gdMumISU64qo6mtilmzPsPuEN34kCI3Or0dGI0ySppsaSWkZKRGKVOAniwFCqBEwjJ6FiHsi+DtSKAJ5vL3v3yuNAgEZJvaa3j5X09S0seM0REhFA9gMDqIRw1o/AacHWF6lw+gtGQEd9zyGOFwFJengXUbv2Ff9VpVpZAqYk52AW0tXgrzSphwyQ/ocraypvItDh3dzMHqasUrEW1sOTfDweQopBA3ZQ59yJAh6IwGVXLfu38fRouZ666fxsgRfZXI0uljXr76fA3LvtmqRj9HDBtJcUk2+6s3kZULtXVV2DJ1PProw1wxdaoaYdMmsnjykRfpUdyHtvZ61q5fzJr188nI0qMzBOnsalLZd3I9SY72iZ79GS0ACdwlmNSG8Qe7FOfAbikh5HfQ1Wrm3699lKyI+Ro5cmIdH336N8orslU7KehPYLE7/ucK17dl6OcDTWqd+s51MzU11A3o0swRQG9vblFja6ohIz1fIVeazeockvXOZDerdcnt9ynuU6aMaGbks23rDpYuFUnxLjVZkyJYCz7Y7Q6VYF599dXMmDFDZbGCH7KNJJMq4eomxclnTpXWzwf39MdT31kye68/cKaCcKH2wnevSWcz9FQl4/wMPYUP6S2XdEBPso7PtmTOV4qT9op8L5kyUaT1bvlXJVv+bYAu0bH0gGQHypB/CuwEiJsaWxTLXYRl2to6VYYuPXSpdkhPvLishBtvvlHtbMk+lLuaNknQkVtKqEQAXCIrGWOTMooAe0dbhwoYxOFN4n8JEIIBH4FgkOysLEp69GDqlVcoNbohgwapnou4+qiFREmRapRVnyoIdi/I33UA0rP31HeU7b+LFJc6UOnR64UA/fwLIP339H7M+QdcSExJq0Qhu0gfXbJVrXLl0mIjErQRCTjQxnOZeMl9DOo3mWGDJ9HSGKIkoy/RFiOZItJlOcKhuvnos4/ji9fiyDWgNRgJBq14nDpVcj925AQTJo6lpfU4kWgrpX2yGTR+AD37FlNcWJJUX9IbsQsRMYZajGtrT7Jvz1527NhFS6N4eSclYVUZS3Jiv5P2egsa15WMGDGFjNxGDp9cw5yv3yQUyOIPP1uN2VyEL7SXxetf4HjjB3S5O8nQTsTt1WHO8RHXicHHhW/pGfGFttB2Zz5xUSGTC1tmzRWgy3iamUCXBYexF4EOeOqxf1KYl4FW52LZirc53rCD5kAdMUOyrJwO3ikyZOp4pT5H+kIhVTGPt4PKTVtYu7ySEzW1BOX81wihUItRZyfD3JPS4pHs3HqKkcMvJS4VBI0HjdHJlBlj6D20nJ49++NpdXDT9O9TWtCLkmI7dfWVtHftR2dyEokLIaqQjOwCOtxBOj0uBgzpy+TJE7nuquuwmpI9RQF0OZvFzCLlmBcMhsjJKsbn0eJzG7jh2u9x2bhr6VE8mPrGIwQiB3jznT/T1FxH74qeinzV2dWqFO4MBs2ZHnoK0JMjVEkVQyn6SY9dSFt52Rn4XUFsmmKyLHncf+vLFOX2UyC7ecdytu37Co3VSdzspMvXhkZnxS+ZrT6Tnvm96d3jGoZeNJqKfjnMX/AVo0ddQs/SQmZ9/SZ7D6xT7QdtIocZV/ySi/pfo3TuG1sP8NGcZzhyfMMZlrsEVJLFyTohN3uGTQG6ZHlChDtx+gTHjh9X4D7lygmMGNFbZfzeTiurlu1jwaxNtDYHyM8tINNhpNN1gpwiPS2dRwnHnVx33XSuv+l68guKSUSy+eG9f6J/n4s5emwve/ZvYNee9dgz47R31irJ3pSYUVJyV0xfBNBFwjU53SHSxKIAKG0Lvc6MSV9IIpKDux1+9MgLyn3MF2hi3uLXOXJ8E5k5CVzuDnzesJKvlXM9pRlwoevjQsCcPtFx/pqYDugXyuxTpeRUhi6lWPFEd7ucdLS0EvT4VEIgpDhFqpQyijZZXdVbDFgzHITiEeWcZrZYKS/rw+HDR1mxYgW7d+9OtvZsNgXugid5efnqZ8nOhfEuVVwl8WswdXuGJyvF6QnT/0qKkwxdzHmk5J4aW0tP6hQ2pI2y/d/9K5LWUhk768p5foae2tfpVZGza5rwypJGM+cLy0ipXbZTtq7dFTgF6NHImc8qIyc6UTtNH1sTYRnJogX5JWoSQE5lrgLC7W2ddHQ5Ke3Zi+a2dlYsX0N9XUNSZUuvoaBHATffehPXXnutIktJECB9Exl5Sp0ssoNT88RJkKhVPdpTJ+s4VH2U9vYOdeGrC9BuV9smPdqdagbx2mtnqJKL9FVSTD8VccnaItaSSqg+GRAkhWekD5WcU08J0JzxnFVCF0m5OaWIewHL1fRs7EKAklr8VeTUTRpJnVDp9+dHv6nnpU6UWDysynMpE4d47KwWtGh2azU2YqEcMo096Vt6O9dO+wEWYwFWk4O2thbM2gLMgd7Ewxoy8kN447vx6ddRufdzsvONDBo0iqAnh5aGCIV55ZT1LCPTYcbtqePU6V30HpRHxcWllA8spUdpOVqNBfw2jNpMxaIWEpFozZ+srWLPntXs27+d43Wn8Hp9GDRaLHorCZ+GuK8Mh/5aRl50GfH4UVas/S8793+jxrQeumMBo4dPpqVzM6s2vcb2o+8p9nvU2RurjEUbvMSMLUTE3lTO7miekpEVbXhlwSoWm0jQJsdZZpJFUjRKWCNPtmEIW9FEzWiVaInw3pLWlqKTIOVX6fs3nA5RkGXi50/MwxSDnGwTn3zxL7bsXUrC7iVhEGU8OZ+kt+cllvAqYyBlTynj20osQCopJjV3KjPIBjLQYcHn9lNZWcnqVUs5duIAgVCLkpOVgMxIHnZjBQP7TMKqK2VA/xFEoyEam6uJamoZP3kgfYaWEonZsZPNfXe8xrABI+jqrOdY7ToGDDWxq/pzoriwWkvIyi0irk3g8vkwWrIozu/Hb59+mQybqMnpiAurPQ4mcwydvpNwXKpdBvx+LVFfNj0KLHS0gNUIx2qgrDei3Yc9I4YjU0ebsx2n16PaXDaDBb/HnwwUNBDuNmeRIE4negjaADGR1DWJvaiH3KxMmuuaybH1pDirjCtHvcTAvuOI0caXC96kpWkN7a4EGMMEYl1kFxmIRiMEXRqybYW01kHvcjh8BHJywWGDtg4wZXlI6FqxWMFm7MOYfs9x2eg7MRhh/pI3WL/rbxw9vY6jNQdxioudjDaJPndUjHcyMBuKyMzJpFdfG+F4J/WNp2mo78So7cHlE8YxdKwDq0nm4Cuo2rqFBO4AACAASURBVNnFornb2bO9Bp9bJne8VAywoLd58IdbVO9+4MAx3HrHTC4eW67aX3GfDWcLFBZDVgEcb2gkbnCRXyB9dReRhHAZTMSi2coB0BhyKBVDtcagIRASS1YNmY644gP4wn4MhmLMOg0P3TcbqyGT4iI7b338PLWn1uAPCdcmhM2oU0qEvlgjUV1ExLXVOKIuakMbtyiipwoYlEaBBJluZZoTFX2RuBlNRNzbpO0lj7uI6lzERKcgXIouYUarF3Mnrwo0YvL6WvFmEG6CqP7F0YjNYSKi/OLDwQCdHe0qQ48EQ5gNRjVlIpii/Dqk8hoLqSBKJg5kQCIcjWEwGelT0Y9T9Q2sWbOGxYsX47BnqixdEr++vSvIzc1TGblM1kiWLn12qRCKoJngloxXpqaVzg9GZL1NJ8VJ2UrfLfUt2wqGuTzubkCXqSMhIyflolMSyilb1dTv594nRwySoK1esds4K0liS8qTy5qe/Lty4+veTolfCT4pQD9rypIKmFTCmUg6nqYAXf52zuia+AqcD+jbdy5KCHjKzglFgmdIAGpEIBSkoaFJkQ9s1gxlyrJxwxZlfSeZnJDcMnMsXD/zWuWQIwdCMn0hbYhIQHJn0j07h4rWhLwj7ydMatGEP1h1hNoTpzh9uk5djAKQ4nIkH96gN6nZ0l69KtQsohzQfv36qxNVqglCOLHZZFazU2lGZ+XmKPeoLrdHScYKuzXoEyMDUdMRFyi5l8ph6vfkuNP/crtQpCuPXYg0kjxZkszLVCCTeuyc0q1YQRrERlLMdbNAHLTi9qRkpr5N9Skt9MHbWswT35tH7x5j0Gq6cHmq2X/oa5Yun60y5sEjfst1kx4ityhEU+gDfNFdCggjnhy0/vF0Ntq4dMzlaGI6Ah6pfkjmfpoPl/2FN/7zS4r6O+g/YjhhbxYje93MvTOexRczqn6XgInHu5+NG17m6efvZeP+XdQ1NaILRQl3GHEkLqZf+TQyc4bS2eKh2JzAagkQNnWwZOkWRg36IcU5fWhv3sfhk5VkDXCQW1BIgWUgLaerqNz2T040LmW/dxXmnGK0vmHMmPg814y/j5Arjskq3t8dhNynWLH+XXbt+pSwJYLHVMIzP/sXPbXDibTr2Fu5hSuuvoIO3AhTJMvk4IOv/s6BnV+T3xMOHIS/vzSbQbmDqDvZQuWuXYy/YiSOApk3Pok+bmbjpvmsWPdPelYYaetqxWjTEjdG0BlttDRHMRpyycvqyYkjTn7783cYUn4l7Sc1lJWW0OLcyam2NSSsB+jyNeN1msiwXkS+/XLaG8xcOvI6XB1Bsh0yW34Kg+UQHy76DQeq1mEy5vHovV9SkDGOoA9KeuTh9hxHl3GIFdufJBhvJTtjKLbMHMKaBtBaaGnMJtDcg5mXPEksYMFeZlVMdV+Lj4peJmyZh6k+uY7PF35NHBPuRrjnxv9w+chxBP12ovoBaPVxPO65bN/+X7bvXURAC2ELPPWTv1EYLcaSyKCycgu9Bg8iq18vPL5OjMEOVix9n9ONawnpGnHrnYS1EYxiDRuVBSYK3sE8efdWsi3leOKr2LNvOevXzGLqlF8x4dLpmBxeWnyL+fMrv8Jg6Uk0CMP6P8aMKXcQCbrpU95P9ZGrj6/iq+UPcKJhF/37jOKuG16k3PE99NFiQsFGTBmncetXsb1qNk8/8whVB/eq683pimC3lHHqqJ4s41TCETffrPgJH8/6LU1NtRzc68F5ahjWDCOd8c/YU7WVxV800CMHbr1+HgMqxuPt1JORARkFTbz16e+46/YbWbJwM1Mn/phQvBOfZinvvPMiD981n8KMCrSJQyxY8x/WHZ4LdjGv6lSldLc/RGHxCDo7c3n49le5tPhKnA2drKicw9VTb8BkG4jL1YGRWlZueottx7/EHzNgNWdx341rKTYMRJuIcLxhPdYsLVn55fTt1ZOTVeuo3PoJu2q/IGaN4Y7koYsZuHf6q1QUXUJ24RDa2ruw2YJ4nHtYve4FjhzbRmsigtWayY/uXIZVb8Fqrmbd9n+zvupDErqeXDXmQ8YMnYbVsp+Dh+cz+5u3CRudBE0eolIRjWWji2oxyjiW8qGQ7DaMs6uLtuYWJQFrknVfWBXhsKrUKnEVnVYBulhjS0VBq0+adcmaLdyrZUtXMG/ePLWeynPEeCg7M0s53UkLRdbt2267jYkTJyv8SGXhyhAqRZKW9+muDstjijxnNnVXHvVo9UlF0lTCKu/l8we7k8Skg5sAugQhSS8NAeWzPvFJQraMyab80CUZ6279KqlWwZKz98lSelK2VgIDNcGkLI6TLnyCHypgTjOHEZxICsmIfsNZArho1qe2S4G+pDta8YdXr9c9xbV1+4KElDTaOzvUF0uZcPgCfpVtNzS3qPKraPJ2drjZsKmSE8drVS9NMq3sPBvX3zidu+8WQLcRCgeTgB4JKUlX2bEpYpnqzyqxmaRojRCwmhvEXKSWmprjqiTv7Epm5qFQcnxOhFLkc4hmvJT1p0+foRjZklFJqc9mk06CCEkk30sOgLxfUqhAj2jgJm+pHulZJYYkceis29SFgD09Q/82UD+XKHWutu/5pIpzMn6xiBQTBpVbZijSm1Z8jwXQDc0qK4y7yxk35CEmjXgOXdRBTn4by1a+wu6D72KwhznZqqWrq5j7bvkHw0cMpDMyl3DsoGpdZJoGk2e6Hl2wF5nWLHIz8+hsdmPRm4nHwtjzOnhv4YMs3vwlMWMPJoy6lx/NeAlfu4Ws0mJaXO2q2uLIaEWrXcXcFX/n0d//lI1bN+Oq66ThsB9beBhlJVOoGHgldmMWGQEXDXU70ec6OXHKTdQ1nosHjyPXHuZ4414KRvSgwxvCe9pCz0wDIc9Kvtr8O474N3CizcmPvz+HYssVlJgG0XyyC6vdRoZVg7ftCEXFnXyz7FmqOo5ysAkefvBDhmVNweiCwowYvpibAy31WOy5lOf0Q6tpYOG6X7J002xyi+3MnP4GvY1DGdz3YrYe3IUtz4JW71eOYA5jCU2tO6jc+3vWb3kfjVFP3BDDHe7AmpWHTldMZ4sBq66Ef760FF9TLoF2K8WOYsyWGJ2+/VQMi7Pv5GccOLoVs7EXzvYsyvKnkGu/iHxHBXZ9Lh0NHnKyZIZ2PxnFDfz3m5+zf/8JnvzBcnrkTcGsz+BQzT76Dbbiiq3nlOs9jtZuI+wvJzOnGINNTJR6YIpdRbZuNBW2AWRn5XOo7bAapzJ4cynKi1LQ8wCzl73Cv796l5GjenHrtC8ptPbDEHGTndmfY3WFOLL0ZFuO4fFVUrn7C/bXLWPPcfjZj99lStm1dJ50Ys/Q4ibE8WCAPgP6EBWZaPcu1m97kV3HvsFv9xLSCNs2TwXROvFH917Ek3dUkW3uh86xnbVrvyYRLGLalFvUgnj89HoqD75IY1stXR4YPuyXTJ1wAzn2DHRxF52tYfIc42h31aDJXc9r7/wUZxf8+omPMHuvJceaR3vrYcoGemlPrGVr1VdMu2YcXe42inv0wuNM4OyA7euDDO/9S+xWIzuO/oLn/3Ajp04e4/nfvs+9V3wKuhhu86e8/d4/KCi6hwl976Jf317Eozry7MIZalWBtckS5vCxakJ+G8MG3o4jN8La3U/x/gdv8runtlKU2Qt9YhcL1v2NlTVzwN6Ohg7V/jHbs3F68ujsLOaXD8+l3N+foT37E9LU0upy4wmXKS2OiHMX2Kv4atMvWbN9G3rKeOSuSkYWXgahBIfrFjP44oH4gjl0tXWSTSdx7QHmbnqO+nAjG7d28vTjb3BJ72sIe/KEoqhseH3uBspKfJw89h7Hmjfw3+ULiFHAqz9vIUOfR9i/lHW7XmbV4ddA24epI5cy/qIZWG3rOXTkU2Z9809C5jY81naieg2xaC66iBFLNIguJnym5PougK5suL3Jlms6oKukRyxVu8E12RoTiW892QU5OLIcbNmyjblz5yoMkMRPEjSp1hpkXDcQIOQPKF39yZOnqERRiV4JaAuodQO6agPI+xiNyb/FYuhNxiSgSzDRzbyXNTjarS/i9aYAPUmiTG+ppTL+9CQshQEpcE0pJV4IA1JJnLxuijOV3rpTICyupd0TGel9dqmOquqvsPhVZn4uoMu2YiqlMvR0QN+2Y2FCsuDW9jb1AgLG8sVlZlgiIQF0IcOI2lRXp0cB+vFjJ1T2GIoG1MjNDZKhnwF0ydAtZwBdlQ5SWurdoxrJskVS117c3IQ1f+RIjZL7EyEbyd5dLneSpWqwqoMcDCSUwMMtt9yqeik9SkrVqEgk4lGKTQLeiqgVTSosyXsolbpuFbbUe6ZU2ZIH64yX1Lcm6ecTJdL7Suf3W9IPSHq5/UJl+OTriESkSHAmHZZU0KFcl+T8F5UxOxFnDyaOeoQbp/4Ko1ZHbd1c5q94gqaWncStTegydaxec4zq7Rns3l5LMCqCMu1Eo25qDjYxfdJT6ML5CtDbmtq5esoMtq47SNxfiiW7lc2nnuS1j14iJ3cMv35iDVnBPBwWPQu3fsSWPS9x28yFDOyXj9u9mBb/Ru559iYOHK1m16qjWKI5OBt8BLzl5OXcQ2neABzhIzS3r2HaHb0ZPe5mPvxbBGM4l3i4Cif7+N1799DhhFd/XkWeIY/ygtPMWvYC3xz8nIoRF3PtFc+SpSuj8egJlnzzMEE/3HvHOsqy7eTmtTB/5ZMsqVxDLKuU++9dz4iCUUQ769HGdvDZxvdobV/PHbeuI9EhpcoA22qe4aN5/yQzdww/efBdesTGKmJhW6yKv715j2oL/PLna8i3XYQ1o4H566+n+sQsdIYcTjc1Y80xERXlxKiRLOtIJl/8PMWOyYy5aCpVe3fw1ltj2Lqjmlde/QcXjepNxHCS7Xs3odfl0lAf5Lqr7qcorz8NtU2MGTaFvsXlvPP6avJyMyipcDG38kE2btlAsLWcB+6eQ15mKb36Wlmy7i98NPvXrNn8EctWLOXoYR96Yz5Gs51oYCDlWT+noqQvDtMevvrm72w78glXXfkaU4f/CE3QRavzK1oCm/hs1QcMGDKaCcMfIM9cQL4tyDPPPIQlC2Zev4OLBxTR0bmJ+ZuepbGrjno3fO+2/zIuZzqmYIxAYi+fr/+MpZs+46mfrWBc6VhaGtahyZjPK+89TNAeIYQZQ7wXRDTotJ1o/L158u7NZJqGEY6dZPmGxdx8xSNk55o51bKMLbv/y9H6xZyq8zN02O+ZNuVBcrNCuN27WbHmVU7VHGT8kHeZef2DNHRtZuveT9i4+20iPnj4hk2U5Ayi3wAnH3z5LNtrvmbdjjk0NFdxuqEes6FQ6eU3NjSzfYOXW6d8gbPDxZGGf/L87+/kUFUtC+fs5MYrf8+R44dYueNlduycxQO3baJXzwoMGbvpch+kVRKNIy4uGXU3edl91TVZXXWEvLwyDI52sG/gT3/8JT97aDfFmT3RaTazYN0rrD46l7ijE23CqQDdK0I38VISiX785/f70B2zYw5FOdW2lu0nd7J29Xs8/fQqhvbKosu/ld1Nb/PJ3Dn0KhnAtHHzGJIzjgxbjK7YWv76r/tpbIGX/riDrBhkZLWw7fjfeP3jV5l83bPcOvMnhOo9NNV38dGsn+L1wA/vX8SQfg4s+q3MWvJ39rYdxh/KZuboZYzsMwkiW1i7/R+sOvQvErpeXD16AeOGXo3Vto6qwx8xe6EAehMeWxtRvYypZaKLGrBE/ehiIlxkU3wqt8ulSuMBd1KXXSSAZf1Nmb+Iu50SDBPRMqXlr0Fj1FFYXKBIz8Krmj9/Prt371XPz8nMSro6mq3JcWpvgJEjR6pKbUlJiRqbVQSxROSMYYpaq7vL7IJh6YAu2igpXwhV4u4m9vn9yXE1qfjK9hcC9AtxDlKALrLl35XQyXmTzjtQQJyuhyLjtt2fJR2EZB/J4yLwpnrp35Kh/x9Al5K79K87ujrVl1Je2KLJnpahi1pNZmbWGUBPZejhWJC8/MwzJXdx51Ild5tk6HIwzzKHJUiT1w+Hk2L0JqNFlVbkcWGwCtFOiHLHak5QU1NDQ0OjIj/IyKLMowcCIZW5DxlyEffddx9TrphKZpadtrY6pVQlUVmynJHs2QiwC8BLiT+VoZ97r3Z19wx4+iTjudieKql/W3aevvW3RWmpbdLJdMmIxoKW/OSf9W1J2VLlqCR2ilJ7ycUUczB64DNcPeERjLowba6FvPPx4xhtR9DYWumKNlNV3cqCL+s5eKATg16rRmWEZd3VGifh76dIYWFfiF0nt/HoDQ/Q0RCjOPMKXKEqVh+6m/e/+g+Tpv6de2b8lf7ZJRytWcUrn96GXxPn4sH3cP01M+jqWMsn8/7C9vp1NHY0s3HBXppPtOFsqae9sYCCzGcY0udydN5Kdu15g8tvyuKKKx9g1hv5OHQD0MYrqWr4klnbXqHdZeTBqQu4bNAV6OOb2F3zNXP2fMzRxhA5RhNRFwwsB0vxPdxy+Y/pag1y+bBRBIM7WbnlCdbt3kBjOJtHHl5NmXEg0a4TNDd/wtK171DdAPfd+y9mjH0At3svRzqe5+O5/yCuuZgnHniLCsMkAq4u9rZ8wbzlr6s57svHfszowTcR0x7CpfkzL79+D2jyyS7ogT/uJZiI4ZMxJW8vbr7yP0we9SMCnRZMhnY2b/09f33pxxw+1MrWXZux5nVx/NQBNHoHfo+eTFsfehb3p0dBAfO+XMEVY2+nb8+L6WgNEDUeYF/LL1my+itMkUHcdPVbDOwzBZ3Ryfw1T1B9Yh57D2xiwaL5bKrcR1ubjOf1xN0+mGFlv6dHgY1TdX9i6NgEwyZdwvjR03jkuhWMHjiaUHwNda5VfLLyX9S3dFBqL8HfLlqXMObSGxh/2RNYjb1wJBK0tW/AVLiWP7/+B2zFFdw7czY9giMotBpZvvHPrNz1LrbeMHToO4wqnMDA3hr+O+8q9p76HK8lQihhxxjrRzwio2hdaAIlPHnfUrIMY5RJU0B8VKIOWrsO0BX7kgUr/8jR2vX0HzCF0SPeYEC/GVhNXg4fXcqOvb+g4QRcNuo1+pZNYOCwYgKaXfzqhUkYNXaeuX8vJdl90RjXs/3gh8xb+x41TdtYs34OTpcXo6YPoQBYHTG87SWc2n0pvXsOpdk9m82Vc/n1M6+yfsUB4qEsrA4j63bP5qSnnceufwc0XZxoeYVHn5jI1spKKlfX4W0eTZ+e0ygt7UVTSwMbdi9n2lX9OFz3IV9+PodnHtxLcUYpOu1aFmx4kdVHviFhd6GNuxWgG6wO4ppyao7m8Kcn5zHcPBZzxEdnaBPPv/IAGSUwafLrjOs7EJ3pNM2Jr/nTKy9i0gzjNz/dSH6iJ+HACXae/Afrdi3C5YW7bvqSPpmi09HKjpPP8fXyL/CE+tHaDH2yIDcHDCU3cPe1j5Gp60PIdZoM+zZqWpbwjzn/wJ45hpvGLGL8wOsIedayZsvfWXXoPyQMpVw1Zjbjh1+F1bKRA4c+Ye6SNwhbmvHaOgjpBGQy0MYMWCIBBeixbhMkt9NFa0sLPrcnOTmpCF1JsqmUjmV9FkAX1UMBU8Vv0msp6dkDe7cynIyuLVq0RCnClRQWqWXRZrGp9Vx0TWS0VgBdRhAlyVRCQoZknzzV/lTqEN2kXVmPVZlf+FYGKaUnq7jpgB4KJa1TJThIjZ6lxL/Swfj8tT0F6OnS1d+W0KUy/PT2bBJPxG3v3EmqFM6kAF1IcN8F6CIsc06GvmXb/ISUtJ1uV1KCUEkLJpTKm3xJydDFk1tK7h3tLjZWbqb2xEk16iE9dEeGmetnXtedodsJR5Ild1FIkpJ7UhRfdmKypyIysSrzNpqTylY6nSLiyay7ALso01VXV3PkyFGVmbe3OVVJSsa7RDVI5qHHjh3LbbfeweUTLsGgjxMK+9VnNput6uCqEoaItqiDd66M0rm/p4QDvh3QUxFVOiinZ9zflZWnb5celZ35OW5Tc+KKEqFvFLFJYkI6iRtJRDVoIsU4tDZGDvw90yf+EIPOpwD97Y8eweg4itbkwhmMcuBAAwu+3smhw6exmEUlC3SabDrqszh1KJ8bpjysJDGzMkUq9DT5mfmEvXn449VsPvYTFq7+mhtmfkKfwispNurZU/0ZS6t+hTN6CldHPiW55Zw8spPh4/uycPtiOn1OLFEbS+Z8TUv9YZrqCsi3/47hfaZh8FWyYt2fyR1US1n5BJr330H/Hpdht+5g1qrnWFz9Br5APvdcupibptxBLDyPyn3vsvjgclq67Azv9RwzJ/0IT8txxo4ZRWOTh9zMIlprmsnNb2Tz/sdZu/9rttVqePXl5RTFL8NBmC8X/IDjx3egy4Xigp/w0E1/wt1VxY6aJ1my7jMC0QE8dOffGJoxBa3Gy8Idv+eLhZ8RjhTxkx9+wtCKa4hzjH21T7F0/WvU1fkoLK2gqbMBR162ykSKc8uw6m7h/utfxK7rTcTnweXcyfCL+nFg/2mW7prDtMklNHZWK7KTnmJO1xiYOP46LAY9/Xr3o/ZIE5mWXBJRHfqMGpZXPcSiVR8QcPbklz/+kkGljyjt/UMN/2Dhqr8QCDewaedS1m5Yyu49DUQ8w/F1DWHiqF9gs0Rp73idE81fcdtj1zJj2pM8NG0VV4+7h87OlRxuXMAHy36HxVFERfGd/PXxtzi6Zwc5OWV0hYuIxsyYI15y8upYtOlx5q//iqitNz/+3pcMMFxKpKOZ1bv+zMZ9C3Aa4MYb32RY9kR65Pqoc/+Nd+c8jdsYJoQNU7QviYhYuHrRBPJ48nsLyTSMhYgDk1bkYMGcGWLxljvZVvUajuwwXl82o0f9ifEjH8Wi6SH+OgQ8DWSqAXkpxeqpqd+GvaCBNVtfpXLtZh66bi+DKkbgKFjLovV/5qvVb+KJnWTFms8JBDRqP7a1ujDZW4n7y1nxRS7Tr3iAqHY/O7dtorXVwI1Tbicabccb7uRPf5vOlKn/5Pqpj9Dl2Y8n8S5v//cnbN64mW9m7WPJ4hgzL3sGh100+E8TppWMwmYWr3+WT/67iP++oqE4ozc63TIWrf8rq47MJ273oo35lYlSOB7FYB6AP1DI0/cvYoRtLJ2nq/h67y+p3rudky54/Ed/Y0z5eDTUsfXESyxbu4z6Y4W8/Nwa+mT0w+XawaxN97OnZifh2ECuu+pfXN73Nmy202w7dg/rd6+kvr6Ciwf/jhnjJiuVO29cRr56Ygz1JuI9QWnpLuat+y0frXsNdMN47edRom0O7JbNrN78Eiur3gNDGdMv+Yxxw6/CbNzG/uovmbv0HcKWNrwWJyG9VFuF3CeAHkIXj3ZPQcSVOUtLczNelztZYRTPvTTDk5QErAC6kjftBvTiHiVY7BbFydqyZQuzZs1SmX5hXtLsy2oWHQuj6qEL612cPceNG6deW8atTTZTkpvVnZHLa6cAXa2/0jfvBvQLZejhcPyMUpzq9Z8nMnVOhfmM2VRSkEzxvFQ1+Cxn6rvw4Jx2azegJE3Tktl4Ci/kM6QD+neV3EVY5hxA31j5dUIAVUrsci+9byWFF0tS+ZtaRSs6ruYBBVwF0EVNzGAQl6sYGdmOJKArUpxNmUEkM/SQclGTL3F29KebtZeQ0pxBqaEliQeyU2NqNl1KZcKAr6qqRvm0uwOKsCelcplpFBME2f6KyVdy+x23MOHyscgssHzmVIAgfXM1p2g2q8w+fYcnSQtnS+3d5jnnpuXn/XZ+mT0dqNOjrgsdzHRSXPrzkh9KbCyzkyxIXRvxhJACTSi2u7JMLkQfzmPSqN9y09RfoNVEqW34ioXLH6au5RAYnFgc2SxfsZMDe1rZv/+wcqaSDN/vzGD/jgDTLn2angUX0d56FJs1wcnjVQQ8UfqUXkJWYQdr9z/I6++/wU03zOKOG36F9/RhGtoX8c7yG7AVhTEkhhIP2nHoE9S1nYBiHe2edlqON7J9/Vrammo4csBExPU4vQouI19/hL0H3sbR5wgmSwWO0LPkWvtBYg2fLvs5Vc6laPR9mD7oSy7uNZ78vE1sq/6Mj9fOprTiam66/G0ytL0waevRagKsXLOLvr1GMrr/KNpadlJ96md8vf4t4jmDuGnmXynSTaE818HXC77Puk3z0OX2ZPKEXzBlyENkZwQ40fECb338Ai5/L3712Mf0MV1MwH+aRbt/zdHGvbS0wfVXv82wfleRkelkzfbH2F8zD6czQn1rGwVl2TR1tmCxZOJ3OyDQk7tn/oFJY2/B1xmkJDeD9mYPRfmj8AVdhM17WLDsPQLhAEZdAZeOvhuLPpthF5VTtW8v2zftZOIl0wkIaa64lePBF/jrPx9n5NBpTBn9PLmGu+nfrzdfrbiLHdUf4As2KlLYhq1zWLJ0B531g+hqGcLMqX9Gq3FR1/BXDp7+lOKhmTzy4D/5/X1HmDTyNvLymlm3/UNmrX+X8Zdey+QhvyDuNNO7JEE4GqX6ZAyjLof+JT3JyKrji2V3s/PEFoKGHO6+6T1GZ04l5mxkw+6/snrPIlqElHTLa1xaej26WAM7Dj7Dql1v4DXGCGPGFO9BPGJCJ2IwwUye/N4SMo2jMGnziAR0WIzgDDRR1fAblm38HeibQFvK9dPfp7zkZoyRnkoC1uuqx2qRzmgQb6SN/DItp5o3s3rT2xzYWcNvH21CEzIS1M7mwKlP+WzJG7R4D7NpywIiUTOa0GA62rswWk8T8uaw6GMz10z4ISaLj42rt1BROIWC/CxyCxtYsOoTPpr9N376008oL5yMztDK8eaX+XzO8+zYvpVNK+v59OM2Zl7+lHKIPN1cjSPPy+Y9/6V0QAvTpz7EhjkDKXb0Qa9f0A3oC8AaQNutpS+65W0uB1mZ/Xjo5m8oC/WiPB8+W/woe+u20p6AS8Y8y10Tf0RT43ZO+d5l0Yr5mGM2rpswh4E5g7A6TvLNzns42LQfl7+MSePe5LK+j/teHAAAIABJREFUP0QTO8yeU3fwydfvMOSif3LT9OcwB3wUF+bgjftZt+4QRZbLGFSRS4ZjDcu3/pmVtZ/R1JzBH37YisaZTWH2blZVvsLK/R+CsYxrLnuH8SOuxqzfw56q2cxd9DYBcxc+s5uQQfrSmd2AHkMXDxLXJF0OJUNvaGjA5XSq6RKR+E4f2ZIetsz+CynujJmKQU9JzxK0BtGst6vK7Jw5c1RCZzNb1fotVsJq/RVmvUbDhMsnMXXq1KSqXjBIXBtX250hl4kDWncm/r8AupTcU9KvKUBPT77ktVLfI31KKQXo6RypC63/31bBTT2eDujpyWOqhy4l9+8CdKNyXEwjxW3aPDchQCoZugC6MBaTEnNBlbG3dznPIcUJoJ+sPYVOJ+XyKLkFudxww/XcfffdODIE0H1YbckeupTc0yMcIcRIJKbKIzGh5cvYWLfrTDyZwQspTnrpBw8eUiV4nzfE0aNHlSKXjCwEAkFFvuhVXsHESZfzvfvvwmaznCFJJIkNyfKKinSE9p+m9Zsqf6R2aLr944VQPf25Fyq7nzkw52k1p4KIVAR3blCRJvPXbYMaFz9vNQJh7X5Jv2K+60L9GTv4MSaP/DlErWTntbJk+avsrvoYo92DM9BMS3OEu276I6NGTSQQOU0oGKOj2YY2VszQgRMIhzrR6A9hsSQYO+waln6zj37lVxKOH2T3qcf5w8t/4RdPHWdIxU1kJ1ycbPmKeQcepapmEzbdJLThLLqaauk1OBuXo4GIzs+BLdUYwnE2b1jO/l06PK3fo0fmOPK1p9mx5x1CmVtxeY0MKX6Bkuz+ZDh28smiX7Pm2CwCgR48OHUNF/e+jMK8vSxc/Q5rD89hytUvka29jEtHDaWx6RN+9dyPyc2FB+9bgd5TzsjhdnYc+hGzln5IgyeXZ36+nmztIPSRZjZveZZ1W+cSsli56/b3GF54C9pYG5v2P8GyDbPQGzN45N75FEX7kJXh4fN1j7Ji+xJM5h5MvPRFpl5+DzZ7B+t3PM2HX/yaHmUVOP3t+OKtCtQ9Xj/Ozhj9yyfQUa8h5rEyYujlzJg8g4KMUYSco9DrM2l17yREHXGdm71793DHLd+js7Mer/8w1187DUO8kC8/2MiwvnfhjtQwf+etLF3/Hrn2cfzo/jfJMV1PTo6WTdWP883yvyrzmq7AaXYfXMA336ziRHUBh/aUcMu0d0nEnHR4/kLcsod6fxfTr3yKle/DkNKxDBjoZ+3W+cxf9wKDBv2Zm6c8jybcTnPjm3z61W+oqoHnfrGIipzheH3V1PneZPaKj9BkZjHjin8zJnsypngXn6x6mJraKoKZOoYP+RW3jv0x+mgT63b8hO01s2iR0SyNFqPWRjxsRCfjhr5Mfvr99WSaLyIelZlhMz6njrIKM/WuuRys/Yx3P3mSir6TGD3kDcYM/x5WQ4x5S16jueUF6up95Bfa8Pj9BOJiuxakZ0UWrSet3Dd9NqX5FeQU7+Zo4yLe//o19tRUsmf/etpa/RDqr0qxJvtpIj4bjvhMju6OYzHm0qtwBKcOxSkts+EMzWbhhtfYfXgHkyb+gGnj/qomZPYf/wer17/Inj3VbFh5nBdf3sq14x/AHz5F+QD4Yt5vqRhkoFc/GxUlMzi88TKKHb3R679h0Ya/sOrwYrCG0Yk+hlCFjFqc3kzM5jIeu3sBuV059C3V8fWaR1m2fRF+WykTxv+GmSMeJj87yOz197F05TfYEsU89YNNFGpKMduO8eWWmWw7tpF2z0iumfR3pg19GpPORUfod7z27h+ZcvXrDB04lRxDB/v3r2Px2pdpboLnHz9B74Ii2lvmcLz1az7Z+iqReDEPX7+aSwZeRaBzKas2vc7KvV+QMBYxffK/GDdiMmbtQfYemMuche8SMDvxmb3dgJ6BNqrHEkkCutYYJEpAWTDXifRrR4fKpg26pGmSrH9qTdbrzgC6EL1U1mw0KECX8E1IbpJxr1i+kg0bNhAJiVlNFjaLPfn8eJITdemllyoOlWi+y9rtC/nUc1OVWSG7KY2M7vVfJpq+ixTn8yUT2JQ5y/ltUaWa2r22p/rr6aX471r/U2v++biRjimSfKZIcylAVyX2biAXAZlUyT1V8TijkSHCMt2j2mc+t5DiUix3YRNKX1meKDaH0sOWEbAUKc7Z5VUZeqqHLtvJjOcNN0jJ/W5l/xeOiPtScmxNAF2ipxThQMrmJqO5m/kuWXkIg1kiIFG4SvYSgoGwKr0fO3ZcZeinTzUqkpy4EMkXlx68BB5Ciigsyuf+++5m0KB+lJf3VvtW3it1EkkrQbSkv6sk8v8C9FTUljpw5x+c1O/fFp2lMvT0QOLMzxqZ55UGo5zSSeEJElnJ3r6uHU3CijlxEZ5WMz+5t5I+PUajoZUuTzX7Dixk2ap/k50P5WXXctWkx8gvKsQd3oPX58bdVkBrY4IxoyZjtvioOvIRhQUZjB9xF7sqm7HqSzHYTrPv9NM8/8ff8v17NnHZyAcZUVrM4RPzeOGTaRiyEwzu/X2umXI7umgTL//nKerYQ0ahHmNES8upenZvq2T7xhCNtTMpsIylUN/M/qpPiOXvwR8yMzD/OUyaPBzWHcxb8xdWHJ2Ny5XPUzdvY3DJKDIztnLg2Fren/8SU6/6N1PH3I+74xD7Dv2Fyq3z8fjggfsWMbbvdTTUiRreT1m2cR7tgWKeeqqSPONg4sETbNryU3bsX0bA6GDU0Oe4YdwvMOtdVJ1+jg9m/Z2EJo9nH1lGSbwfjgwnn6+7h82H1uL2FvOD+z+g0DaSoh5h9tb8hm+WvkIwrMEb9mPOjhOIuYjEwuTn9MHZkokuVEyWSS8kaYw62Lw2zkM/+IwrL7uFrEIPx+q30NBcrc7/QX1Hk1dgY8XKd/j1r57G3aZh85oGMjQTCetPc8D1CxavfYf6ow6ee/JTChxXEUu0svv4b1mz+U1ljhPXuTjWuJaly9ZStRs2LNMwc8on6CLgC35EWFdNpxoLLsPUMY4R/YbgD61j/5FtfLHwNa6dMZth5TeS6/Cxc/fjbN71GS1OeOLxdfQwDcZibWXepnvZeGAJ7aESHrrnTa4sv4Hm2l1s2P1L9pzawgl/Jvfc+gL9zddQUWxma9XTzF31IkGrnogI6egMyR56NIuEL5cnv7eRTEsfNMZm5i77giJrX8ZfMoq4ppVG50bmLv8FTqeWcSNeY8bUJ4mFXHS5tvL+p7fQ5jxESeEgOpxeYroA2cVGWjuOoI325hff30RR9kBi8R2s3fE+y3d+zu7Da2jrrKOxoYuov1ABgy2rnUTYiI1LWDLnBJcMv522U3rK8vvS1nkSZ+y/PPDEOIZPGkjP0ok8cP0iCOfgCW3h32/djhi2Va5t4s/PLeLSSyZhdDRQ27yciG4/g0YUcPx4DT1yptN+aAZFGaUY9AtZuO5F1hxegsYSESkERXb1BLw4cofS0Wnh148toSxWhCF+irnrH2NbzTbaNWXcOP1fTCi/iXj4FPX+1/j0q/fQ+jJ59I5lDMgeAfojfLXlFnac3IArPJjpU97i0opH0YY9bD/wKKsrP2PqjNcZNfxKLPEGThzfxusfPq9m+X/6gyqsCQM98xrYsPd93l/9KnprMY/fsoae9v44tNWsXP8OK3bPBrOW6Ve+wfiLL8ekOcSe/fP/P9beBLzOu7r2/p15ngfpaLJkebZjJ05iO06cxCRkIoSQUBJmaCAhQLm3DC2lpe1taXvb0q+0hUJLCVyGME8ZHSDgkDh2YsezJcvWPOvM8zx8z/6/OrYSAtyn36c8eWTL0tHR+x79195rr70WP3rivyhZkxqgm2VmbtUAvSqAXkdn0XIDxC5a/EUS0ZiW1GgwKtpdwFbZsxr0KrlPNTgCQiaj2kPv6u2+wK5Kx/3csweUa1w6mSQcDlOvaqIwm8l2AdDF80RGtvLYkvAojHDbMlYAva2jkvdtQH81UZw8bqmk2b6uTFtrm5S12eWVgN4uFFYK3V4NX1Z+7JXi6ZVFQL2mdeDtjr/9dQLov1vl3sIibITaf19eWzt24qmWzCwWo0vqhxIKXN4LoAvAC6AL5S4z9GymyPOHXlAzdFlbE0AXKkocq97znnfhdDlUt1wuy/xIi26UN82BTMRpmvuN2reXp6FvUalLepfEAmpWs+JnLJ8vorizZ89y+tRZ9TxENCedu6yziZOQPEY6k+SKyy/lwQcf4Mord6oCpH0zhV142SxlZY76igSdttL9ZcrD5fCCV3bsr0a9v9pcZOXXrfyaX2MA9BVauozmEocZmnZaso8uznGmJfXpzVIHDt0mLu3/GNdeeS+hgJdWo0ilksJicVDOiw7Bg8kou8WzZBo/I5GaJpfoplHqZt3q6/D7nERTz+L3OXj25+e5Ytu1ype9UHuJF4Y+wRce+gIe9y4+9ZHjhJthmo04R+e/xY9/+nfcsOfzXL3zamymafK6M/yPz7wVHDGcxhq1fJoXD7zAzGiQr33ZxhXr76bfUeDZA/+OfeA88VSTzV1/hqHupiM0xFd+/MccmBHRSxfvuPYRtq+9gkDoOV448SRf/fE3uPeer9DnvoaekIFC5Qf8wz9/nO27PsKN170ffa6HUu4o40uf4PH9XyVZXsNHP/Jj3LodGJuz7D/wTp498mPq1g3sveZ/c+u2T1AvTXJs+gN897HPEwwOcMfeb7DNcwMW2xJfffpmTs08T7E8yO23/AN7L7+fxfghzs5/gqef+wLzYnSy5hLSpTSVpsQ0mkks2HjzrZ9lx+Y3oys7yOejfO0bV7HvSfiPf32RcKgTX88ix888hZgG5bMmNg3cwZr+jZwZ/hWvf92NfOYf/pnbXvs26rkOauYxfjX+Pn5+4P9gafSy67KPc/2O+/F49Ow//Gl++Pg/oDdWMTuLZCvneO75Z3nqydP8/NEs21b/NRHnpTiMi5w5d5Cmz0gq2WRT8DUMRJw0DE9z8Ng+/uPhL/GhDzzOKvdN2I1FatXv829fvI/Ld3+O3TvuwVo24fCO8czwffzk2W9icG3mntsfYk/kdubGnuHA6T/gxfGnWWoO8u63/ivrjG/Grksxnf4rvvqjP6LldlFqiMGImWKujsscRl+JcO8t32Hzul2Umi/xi2d+yE+f+gaf+uS3MOm6cPoq/OCpP+TFYy8wuO493P3aT0IxQDDQZN8zH2PozPfZtPrT7L7mBnSuCZK1A3z2P34fXSPMnbu+zQ0730e1Msexke+z76W/4AdP/RdGk46Rs6M0Gy4WFubp6rGRSaZplPw89eMxrlz3ALVshO7QWtz+GP/13dfzle9/BO8qAwN9r+X3XvttNq++g2J+nmo1xec+dxtrtryPm3ffS9+An9Oj32N6cT8bt7swWmsk4yX6QrcxP3Q163s3Q+0xHt3/jzx18jFMriaNQln5chgsZkanqzg9A/zJBx8jVHTR5c/x1UfezS+OP0PDt5nLNn2C+2/9Y+KLhzk1/2l++fxjVOJu7rv7YbaFr6PSOMePXnwXT598jJp5K9ft/itu3v7H6CsZJqf/ga99+zO89o4vqg7dWS3TqGX4X5+9mltu/Te2b9jLYFeAzNJ+njv+Q35x7nssJOCdNz/N1r5dBK0zzCwe5GN/9x7e/r6PsuOKd+AwSwreUc6P7eMHj36eki1GwZakbJaYVxNit2yvNTE29ZRrAiR6NTsXMxgBdAFI6dLba2CqwdKByWxWDZZQ7tLCOFxOOiIRhQly5svb0NBZHnnkEc4Nn1UderPeUg1cyB9SeCPOeWIyFomIs6WsrYmyfUUe+HJ33qbdpXBQAG3QskPab+2Y0nJZE8RpG1Ky7nwxcrUtoNPy6jXhtdqJX16NU8K4ugbGbYvXVwL+rwmhV6je29ixsjhod99a/pr4zV/s0NtCvAuudq0WDotFE1Avz/d1R44+ofLQZW1N3Qi9tsctgC4VkwC6CNkcDieZdOECoOv1oipvKaHCddft4b777lNe0AK21WpRExdIYphUY+oiL+dWLzvrKOtIvVR8ZeUHrTJ+5WJJQIFOp9zj5AUiqyJScc/MzClRnLiUqZlHtaGsBb1uN9fvvZbX3/4G1qxdfYEe0ZTukuKmvVAurqjJny8K5X4XoP+2+Xmbevk1oF7xgd8K6LqaioaUvXOtMrMuA3oLjEsK6Ct5M9VsBK9xDZdveT87t+9mcNUmihkdAU8/1aI465kpVheJFw+T42dUmwkyMR/RBTvX7Hg7TquHRGqYcEeQ+akcfd39mEwN4tkXmY19i4/+6YdZs/Emtm76ff703s+QT+WYr53G5rPjdPRTyicoZI5yauynPPTUF9C7kmyK2JiYPcnidJyjh6t8+YtZegO7ubzHTzT6PHXvKUbGFglZ72Wgez2l/NPse/4LnEy+xFLMwt27vsANu26gWnuUU+ef4+FHf0Tf4Nv50N3/m3xiFofriJqh2vyXE110EHFcht+T4dDRP+A7j/wLZt8gN930v+gP3ozDkuGxJ+9lfP4lqpbVrF31Ie699u/IpIbJGj/Lvz3051RrG7j/ni+wK3I76Kb5zoF7+enhH1AsbeOGPR/mlms+hMOZ4djY/+DRp/6VYs5HNFnBHfaoSGGxnCxnQwyGbfz+PUN4LV1kMgvorONqX3Zu0kJnl49i6xAHDz+i7FFrJT97rvgAZp0cRgn6+oJMT0xgtXjwOvqZzzzP6cSn+e5PPk+HdzM7tjzIdTvuU+5T+dpxPKEMLxz9MT967EukCqMsJeb55td/yMFnMjha97Cu87V02j0sxafwrpEwkBrEOwi59OgtB5lYPMhXfvKPhPrexAN3fI5msYhFdxKTFSqGdZSKTsLWANXmEY5MfoyHfvgv1My7ue8tn2VP5FaMjWl+vP/tnIke5Ni0mbte/2luHPhDQo4WQ7Of4j+/9T8pmlvUdTrsFh92swur0UEt6+f+e79PyNdDuXmEp57+Bs8+9wzXX30PN+75ODOz43SsmeSzX/yUoqUHex/krbf9Dan4HFbXi+q8cOpvpVxv0XC+yH9850FmYj/Dquti7yWfY0v/XUSCPpLFY5Sd+xmZ+Rn33vtmipWq2p6RjZ26BNXrGqxe1U825uGZHze5dMMbiC1GKdVPMbH4ef7or+9k+7XbiHTuwmG6nddcdj9b1l9JOpFSvx+6VhmdoUy5PkUs+yI1wyz+sEmxipJ8aGpuQp+/FUvdjtNyjB/u+wwHxvdT1efwWawKiArVBmbHILGUg4+8/99Zb+nEpp/nkec+ydml84wlO9h7zR/ye1e/m3L2LMfn/57v/eghnKZL+eh7vkK4sRGTJc7Xf/4ehuMnaFi7GOi9jzfv/TMq6SVGx7/AL5/7P9gid3HXrX9Av7MDm9nEqckzBMMheoL9nDr8DINdNV488zM+/6MvYfXYePcdD7O+YxvORgGzpUTf9l6e2P8LJdLdsG4V+cRhpqd+xcNqD32JvC1JxVxWccfGpgA6GJpGqg3JZDdoM/TpGWJLURpi8yoGLs2mwhAxd5F7arPbcXs9qmsWUJffG0m9k39rK9Vlffmxxx5j+PQZ9TsnvwvS0EmIl+CDuIW+/vWvp79/AJtNE2ZrzaOmYJc99JUsquyhrwR01bUrFzbNg+SVgN5uQNvALF8rP4M0h22THPmzgLtyV61o627t9eZ20dAG6ZWA3n5eK7UFbQBvf357RN0G9LYLnpjNCJ6tNJeRLlg69BW9Kjqh3EVNHkvEl/fwNOpb1tbkAiYzWWWlKCEPAugHDh5SlLvM0OUJShUqHfp73/teXG67ukkC6GreYJDuvH2BV3bnWsqYsMwC6NqquDZvF4MYeV8sllTHPnp+UgG77KrL80wmUwrg5Tmpi4UI9hzcddfdvOENd6gXgXxvKSzkF6pdvf13AX1lVfdqM/T2jfxNoP5bAV0821tWmspyNKdZGEqHrl5VebWbbjJY6HCt5fSJOP3d/fhccNnmD/Oaq97LwnQBm9VEkzTRzHFmE4cwe6aJ9LpoNX3ElvSMnCpw/Z47WdXXh15nYmTovErQ6+3pYvWgj0TqEPe85za27t6hrCk39d3Gu2/6IHVXjXQlis2pZ3F2iLHhZzh09Dn0HTaq+jr7f/p53vS61zA+scj58zUefXyR+JSOcN2C0ZAjZzzL8NgkveEb6Q50MDe5j/OLR/nSIw+TKzr4swceYm33IBbzJPHsNH/5z18k6NfT2/su7n/d2xnozxArTjIWy3P4pTk2du1l05oulha+w5//zQfpWLuFD334b7HQj82Y44VDf8PXv/tFKtb1vPOtf8feLQ9Qzc9yaPgTfP/Jh2jpL+UvP/5lIo1+zp17ltOxL/GrE7+g1biE+9719/gsm9Dr4kxFv8h/fe0v6enZLC9eMtU4Pq+PY6dOcsnmaxg/U8RQ7eBtb/wQN732DnLlKP5ALzPjYgJRplR/kfHpF9FhIpMw0yqvU2tTW7atotnMk89kOHHiNBvXb8fbWeFc7Gs8uu8bzE83qGa7uO/ef2TT2t3k8nHWb3HzyM/+lqd+8RBNXYlCJc3Xv/FlnnriDPHZtXgN67l11/XE0pNU3AnisTrZ0VVs33A55coxjp37IQ//8rNYXF76um7gk+/9NPqS2LummCvk+NWvjnLNlpsJh2sYAvv51Gc+Tqa1jj//oy/hTQaoJEd47NAn1X04l7Jy75v/gu3+N5JeHGc28TUOnX6YLClKtSblgh2bWVb14qSjRv7lb56hUTFjds7xzLPf4VcHf4pF38e73/wl1q29hIXsLzly6jG+9p2vsOPSdYStH+X1N93JqoEE4xNnsRg2KRX6n/z9LWy+3MvQ2Ak6vZeSmbLwofu+y85LLyWVHyJvfJGRiWd517veRSIdxWDWGpJYNIvXZyeZmaArsI3vfnmOvbvfSjw6x1LyEL6OYd70jmu56rqbKZWdFJJ+tq5zc+sNX8Ri8LJ5w0Yq1SjZ8mkOH3+EanOBzm4/Rr1D2ZcGgk5KBQ+p+fVYmy7WdBU5de4p/v5rn8bgqOK3mZXHhtURxGjvZWIO/vXvv0ugCKXMCC+c/TL/+b0vY49cy+23PsDVg3sI+SqMxL7Cp//pzwh69vAH7/w7Bu3b1ebAz47/I19/5MtUbat42z1/yvWX3EOzkObA8/8PR4efI1a1smnD1bzz1nsZH5li196bOHV6lB8+8Rh/8cBHSM+dwhFq8JY/uherz4Wp6uCGK+7kuo13EOlczVhyhrpJz8JCnvWrezA1hBF9nm9+71+oWJIUROVuqqgYXenM7TUdxoaRirLQhkwqzczklAJ05du+PHsWMBZqXADS7nAoQBewErGXnNH+YFABpczE5awV2n7fvn0cO3JM4YCYPglwSr6E4FE43KGy0bds2YLf71N25YIzKlhKxQe3PU40wBYhnmoujcuAv9zMtQFdKPeVHXob0Nu0uxQagiPy/OV5qsLEJqp8o/p4sVBS7PIr15tfTbm+Egva3bmsebdHsCvftwFdmAVtH33ZPW6ZDVArdiI4lzS2ZfBR+ClrawKQqqpVlINmpC+ALj9oIp1RL0zp0PO5sgL0kbPnFOWuKmmnk717r+N977sPj9etlO6ystbuztsViuZlq61UabSG7AfqqDZLKo1HOnYlQGi2hWyapd/iQlzN0s+dG1XAHovFleglm8mrG2y1WFT0q5gOSGau3Gi326UqKOnkZSXs/+8OvU1vaF11WzH/2/r03/BvLQuGpsz46zRNMVqS4d3waPN0MZrR1SiV0tisLuplM6VcA6vJhce6mlYeGhVwOmBmAZ598VGeP/IIscwwZocwHzqSySYmumnU3RSzBrojq7l+z7VMTEwxPSmpd+fZsjXMW+57HTpfGb+zk0v9W8jEYDyZZOtOP3MLWToDFgzVGGNTM5gjmyk3CvR2lFiaPYfLFiaebnDi7CK/+ulxCmdr+Bx2FgrnOD06jNfZrxLOnMYoPWt6uOeDH2PnNdvIzEAhWcWsy6K3GEk2DLjsLrqskI3C/Pw4veuCNL1uikJiSMMl+8XGIqGIFbEFHx6boSu8ilYlSyN/hlXreihYfUyMV/E3/Sor2NO1yEJ6HL1tI62CB1tWTygAad0Ys+kFHM4NygHOZ/dgN0GpNsLqtR5GRkexugxkawn8YT+VooFsNk9/X4RmyUzQtobZ6RbJTJHJmSSP/OAFxifP0DScoViZxWiwkU8Z8Do20xvpJxA2Mbi2B3FGXVxcUj4Jq9cHeO2dg9TI06oF6AltwtKCsWEYXA1nhmHtFjhy4mn27NnDkeMHmV0cYf8vR3jk2ymMxQjmfB5/2IKpq04q1SQ3Fuau296IwTDBmdlH+fdHPo63042DIEOHS7haVjq7dCzWZA0IrBWwmWA+NYu710kCL9GZCtt8FsziutiKUjSXydgCLCy26Go46fFCuphBZ18kZ4hTaUCl4CYS6sagy+K2RZgdtWA2QSq9RKRH9o+zLMzX1bqf3wujsy36N+gw2fIMD0/Q47lEve5sNggHIboExUaL0GCG0dljdHWtZeJ8jss3biQXg9icuFdC3ZDmlwcexeeTe3YavamuQKcowT82PUZrSqn5W7lLsBp6MBrqDI/8gionufmOawmE19O7agvUHOSSKAV3JAxLCyDj3lNDB/j+T/6L0fETar1KOnOD0Yw/4EbX8tMb2cvmNVvZuaEbq6eEY8CERXQXqUW1cpUvGFmScKTAKvW8fXnw2YsUDWfp3bSao5NZZVNry0EsOoajdxZXyEI65cJnWIM1a6FaFAPmU6za2ksVP2OTGQL4sOsh0Nkinp0hhVHt+0fMfmwGK5kqpLJ1Ng8aOfpclLURP6nyPLpeMwVdgUo6g0/fgbPUjc0KS1UQBZWAg64OqzthZmIed7BFzZwjZy1SM8q1NWKuG7BXtVWyChV1fqcSSQXGYv/aqF0EdDnTRUell/d2m7Ljlt1qwRb5eHdvr2qZK9OhAAAgAElEQVTCbDaHwgVRyouv+6EDh5TviFxDteZs0IzD3G4P11xzjYrX7unpplyTqGRtk0qxsctrZ+0T95WAfqGDXu7Q24AuXXibNl8pqhMckcZSnptWeFguJMKpJNGcBsgrsaDdZbc/vrIRfGVTKNi18q0N6u2wFgF0+Vgb0NtduiogRCy4DOgXvpcAettYRlOEN9SFawO6qNwF0MUpTtTTzz1/kDOnh2g0tCG8xyWAvpf7738vXp8HMZeRXXTN91azrVNOaOKlrlzjtAG+0MQS7tKQPGa14qEBuuy8CxALRS+VkMztxclOZiuyzhCNxtSLIZXMKPFcuxKUC33VVTu5++67GRwcVMY2qnAwavXLr3foF/f+Lswflqu3VwrYVl7wV96Q396B/w6QF0BvaHGITdOCihWl4VYWns3lBDaXw0w8tkSko4dUPEYo6GV2PIvHul05nklBKgfZoRf2c+L0YRaT07T0VYw2M3qDmdhSEYetQz1uwNfHnt03cOTIEeKxRar1BD29Jm56wzWs2rqKoNeHu+BQXZbRX6RlqVMu6vFabCRnR1i/+VIm0mLa4aeWjkG1RiAQYSG9wHhsiF8+cYDkUQMd3gEmYuO8dOZFbHYjbnsLt6FCsHuA7i238Lq73sSaLgszE6foCofwBPoYm5fIUSemUhOfrYrblSJRTDGZMRDuWU8lA7VsnC2rrSxFZ4jm9azeuJ7FxXPY9C2cDSvTCzNk7U0iPYMY8x5a1SLF+igWj5lM1YnVYKVDjHfKRXKSXGTUEsN83jClbB19rUW9UsVkqJMpRgl3u2hZq2QLsnPbpYJ0CtWDlHJ51nXczux0Das3wNDwFE8+9iJnR06QLhwjlZ5UDoce6c70bpU1bnOWuPSyzTRq4qNfYWFxlsuu2MiaLR30dPdRLjjoDPYzPTFJb0/P8gFWUh4LPm+QcgksdhPHzzzDTa/5APfc+gPMhVU46wnGJ09xLj6P0+Olz9fF7iv7OXLiqxw49TCHZvYxHZ3Abe2iLzBIZi6B1eai5nYxPxclZPXisVlo6IoU9GVSFlHOGgmUdLQyeWx2A+lWlbzbTlNvJFS3Ya03yediGB11zIEGlWadbNKIyWgkk57BarZDWahfH6GgS2WJ64wZ4vEyXaHtLMy3CHW3mE++hMEexWxq0Sr5WdNzGfE5MZMyYHO4aBnL6Jw55qJTOJ0RXA4Hk5OncZjtbBrYzsS5afw+H2fOnGJ0Yoh4egmz1aA2Emz2DrLZNHVdklZTz2DPHvLZJq1GlbMjR1hYOsWNN13HLbe/Bb3BjcMcIr6UUsLRaHQap8NIKBxgZjzKk/seZ99TPyGZXcDuhFJZZsR+OiLryZea7Nh2BW+55U7Wb+7lbPIMOluOSnYen8eP0zXIQrKFwdOH1wrmaBVjI0WReaLFFKHB9RRyTawFPU67noYzQcPSpNKwE5vJ0GXsxtQCvSPPbHqeislGd3gQc86GsSaWoCnyrQplKfprBgIqobFEUV/GH3IxN3mOwe4u3M0WKfFNcFjJ16E/3Kc85V06nbpejp5uFpIZHE4bpVSSXp+PSjZBU1+kaqxRMNepCZPasmCsW7BXxBSrQcOUpaYrkYzHmRgbJ7qwqLLoDcsGLgLWAtzKktVqUZGn4nEinbvZalViZpmry+fIuSt5Ic8//zzP7n9GNXIuh1ujzJe7YDnnpXm75ebbWD3YT0k8SKTnXwZV+T5tzVZbSd/u0Ns0uvxdOnR5k7U1wZNXAvrKDl20WfKmdumtVjVmlsfSGktNt9XGgVd2278JO9qfL4D+SgxRIjk0huF3Ue7KNX9FQaETL3cB9FQmvaz0q6kf7pWA7vcHaNR1qkM/cfwkdYlP1elw2m285jXXc//9968AdJmhax22zLkV/a7THNu0lBkN0BXVbmiHvGvUvAjwlGWf0aSqIfFyl+cjfu/Hjx9XYrn2epvM/nOZvKJusjktme3tb387O3deuTyX0eb28mr47wL671K5t2f0vwm6f2sH3zJjaDpUOlhTnOLkVdvwvgzQbRaj0g3YLHZi0Tm6uuwk42k6PFupVmTfs8Lo6CjHjp3n7Mh5ZqMTZPJpGrqGWgtRYwfMKvQj6B9Q0Zmnz5wkHj9HobzA9u0bWHtJP5fv3YnX4SFYc9IoZ/AMtJhdmsTnHsCGlVJ0Fp3RRtEapiFZY3ooptOEwj1kqjGSzVEO/PIgpx+NYqz5KVBhanGcU2cOc8mm1VjqRXRmN/2X3sG1t9zAZZscOCxFapUaJluYVNmlGAdTKU3Q2aKj08HUwgwNdy9Vg13imbC2qoTMYigRJ13T4evwUSjM0OXvoLZkQWe2k7SlKdYqRGw9ZBIx7K4qRcrUzT5sFjOt2KyKGLP7NpJvNMkW5ygV0zhNbsLeLvJxTXTpCeqJZ+cw2ptMzyZZvWov0eh5wr0T2HUmZkfceN1riRbjnBg6y6Hnh5iZniCTG2JpaYJGXU9nqFtRc+FOD+vXh7SkqbqLudkl6s0cV1+zk7Ub1hMKRhT4TU6O4/bosZiaVCtF6pWGKsLkwJckrHwpSyBk4Sc/GOK7X4L14ddgKy3QlCQ6Txir20wxMUKxcIZQJM49792LqdeAr9tPdC5OwOZjoGeARCzOTD5NX38/xkKVcrao7m3NaiBvF3OpMu50Ea/RjrHlYrGUo9njoamrkZ+coNcXwueJMDs7Q81Sw2g1YTbZ1PirWExiaJloVOw4rT4K+RIGY4NkZprNG7dzZihKZ3cXOlOCaitKrrTAQLBbcrxYXMxgpZdaFTq7fQyNnsIdDGKyWVXylBRUpeIsJr2O9FKNwa5NnDs9TbmY58SZQ9TFmUZvJBbP0NExQCafI1dMEAz61cE90L+aqQkJhVqg1Shz7fV76V+zEZcrRLOmJxzyoNOnSSQmMRmq2KweojMNTh4/z/d+9C0mps4Q6jJTqTaoFDz0D24gmp4l6A3wsXd+kkHR8ISrxLOj+FwC+jrSaQfejg0sFlroajUGrTpq2Ri5Rh5n0MW5hRm6O7sxl/S0Gg1yYl1TSGNwmOn0h2lGs4S9QTKFLCZZCzbqqeZrdNs6KCWz+LvD4rjLVLqIDgvelplmrUi8HMVkbam1Qadej69lYjYWp+Rzo7e5qGfBYdBh1xdI59J4e9aSq9XIFxP4hKbO1rRCr16kamhRMENNaNeWCVPNhr3iEOsYdPYSNV1BqdKlQ48vLGlaLBFALxuviLq9vbYmv1sK0IVdtVrp6upR4reLm0lFdc7vf/oXjIyM4LRr+ej1imbxKv9LFO4b7ngja9cNUq6VaC7nrSvKeXkeL4+nhNjLYjgVzLJiP73Nq8oMXRrYNqDLY7TX0zScMqp/a39cOnZJI5SPJxMpFS3efl4X5vMrTGJWAnwbI1bO1UulXy8I1N758traSkBvi+8uKOJlhq43KlblZR26UBuyh65J94XmLVEsly5Q7vlcEZ/Pj2T6tgFdOnQ1t9DrFKA/8MADeH0utYsulLtEycn917ptTeWugbpWzaiYOqM44kiymJZuozm8aYCvly8WRWBDm4nI2poYD5w7d1515rlsQd2IVCKtvodUS1abWVExN910I2vXrsVqtah/+/8C6K+cjaysprTneVE5+Wqg/rsoeTHYR1elaZBKU+JD/ep90yDXsK4c+awGN4uzebq7gzhc4hewSLkghggVDLo68zN5Th8rcWpojMX0CA0q1FtmLT1Pog91VXKZBOHgajYO3sz0zATJ3CGyhVk2bbqcbVdeyYbLtxAJ9uNKd9AqN8jpFgl2+YnOp+j0BrBWK1TqBhqeHhYTswQdaWhkMZv91IwNms4C48Pj/PzLB5g8t4g1aCVfrXLwwFG8DjtBu9BzLbxrt7N91xXc9prNrO4PEFuaw+L2kmvqcTs96DNZLHWo5ur0rVvLbCtLtppTKzJBqxdDpoXJoCdvlO6rTKmQUyETuqwHjz9M3FRgMRnHZwjTqhWotmbo6A8zn21QyOTpdzopphvECg66BgYwW1IkEwsYGzZsBjuFrNjn6nB6zCwkpsHUZLD/Uk4PpVX0rC8Up5Kv0GG9hunZNMZAliOnX+SFg6eZmjhPubpILp2imAe/t4Ng0Esun6R/IIjLFaQjsIVspqQArqsnws4rX4PD7cDrhVRqjjWrB1icn8bt1pwU04k0AX+IZLqAztDE5tAxOw1//tFf0koFuSTSRaMKRZNDzZydliUmzu9nw2Yvf/1PnyIrvKzFQjGbw6YzUozHCURcxHQLlGsFQiY/jQKYLXZaTgsZS51atYg7XcVrsJJOFOlZv5bThQXiqSXW+YLoi1UqpTodkT4WkmX0Fh0+b0tlwxt1doxYScTz+NyB5dhZqNSLSuksjJvF0cBkj2KymMikrDSrBuyyvlqt0RXop1bLkyyM4Q0GKNfcjE9PE+6xY7dbKKSqdPh6WJiK43f4KSayZLOLnB55lmQ2QbVuolyRdSkPeqOFRkuPwyO55qMMrO5j4twCZ4emcFgD7Nx1NVftuYau7hCFQgKDXjwuJrDbdDhtVixm4fT9jAxP8YMf/IhDLzwDppxK66pX7HiCHkJ9Nsr5Gu973R+xdt1m7ANG5lNncJrSVIo1dIZ+fJ0biBYqVAsZuo1VdOUCdZ0JZ8iPwabj/Og5fDonXk+EaFGPJeDDLKO0+WECNHEYrZSqJvwdXZR1dZJLCbpMHozi822pMpdJKcvemekoYZMNt1DbIQcT01N0BiLkFuOs8vhJl1LkPU0cHiex6Ax+ActKg3ypTtMeRif3Iz+Hz2nBlGtiE2Gx/A4Z6hRNAuhGDdBVh+5Qave6WaJV5XzJqI46sajN0AXQ22envI6FOhb6W2msJDa3qglN/f6g6nilwWsDlviOPPOLZzh58iQWo+YEVy4WtS6+qVONm4xXRQRda1Z/rUNvz9PV2fwqgK6AdxkExSlOecWXShpWqByNi4p4eSw1ul2m6AXLxA9FnpMAujAKks3ejmldaULTBvhXUvAXGWFho5e1YMtiPflcuQ6ScKqu3zLL/Ztm6NKhqzFJOwZcKHeZBQigy4OrXfDlDl1+kHQ6SzqXxe8OUG/BwecPc/LEKaVKlx9Kbt7eG67n/fc/oHbS3RJZWi2pal3YAJmnyA6g2WhS7yWHR6oOyZWWDr1QLqqEN7mIlWpdXVDNl10zmpGLJYWAfJ/5+XlOnjzNyPBZJZqTEBgxxZF1tnamuxQeYnRz222vw+Fom7RoO6FaqtkK+l3yo5eDYl6NNmkD9Epj2N9MuQuwy2e+/L1mNfvrH1efpxMlrQyHazT1DfXL0moK5a5XedMC6IV8A5cjRNDbz8jZ00T6RLdQJ5uJYreKjWKD+FKdIwdiHDx0klhuHKdH6CsbyXSalqGkXLdSmXnCHYNEApeTSC6SKr5EOjvPmoHt7LhqD5ddvZ1iqsk6/y4cZi+Z8pRKo9I3zITcPmbODdOzah3ZhgPMdUqFk4SCVkpFFCXdsOgw1HQcfOR5Trx0lJa9ysJSgkSsxuGDL7B1XQSjw0i8YWDHVdfwkQ/dT2fITYMC6UKalhqvpFkfCWOuwdxkFlcoSFKXxhl2UMpkcRps6PJCe5lJlKZwCOgZraQXK/SHL2EhmiGtK+P1BUnOZejt8tEyLzA+fx5vZz92q5vCbBy/K0LLEmRsdhqTMU1nOEAp26JSqNMVDlMqpyk3UgQ73JTqZUZHZ9m4YQ+J2BJOZ5lsskLIfgXlWpPF4hCTC0PK3XDo1CnSiQVKhSqVoolQIEyTEk6XRXUVoVAvi3MVDEYrmewiWy/bqjLSBwf7SSRGMZnqmjq7WVcHnxwyUugK1V4spQh3+IjGFokvwr4fzfLs48eZPzNEKNBJ3eonkVti145OlpaGlVvY+z/8YdZdvpNcWXKtcyru0m40kirFCQ14iGWiGPN6/O6wWq9KVNLkdCWcVgv+ihkKVWxuJ4uFHFEpqEJevPUKxWQak8WHyeqjabBRrspYp6YYCo+zA5fNy/z8LN3dvRTltdEyID7e+XwWs7WFx9silR+mWKoRDl7F1GiM9f3dROfn1O+7ROZmK3MYzAbqVSs+f5BYdk5dN5MuRLPSxGs3qteEpWVhbHyEkenjyq/Cog/gdAdZSsxhd/uoNyxk0ots3uqiVi9Sb/k5+NwZ6WW56qqr2XntNsw2sbpOYDDUWBPqIVdOk1iMEwh10cTGyTPnefLxJ3l2/36y2SUFQE5vQBV7ekseXc3CG655kJtvewNNXxqjs0g1P4/V6KJV7yeRqWEJ2LCbWlQWZnBZjVjcDibn5mgYDPR0ddMoSJcrWxWDZCoNFlNzrFvThbGSIbG4QFdkHfF0nmqzoUZj+YU4g/3d6Ix1RqPT6D0+8rkKIbNbmbIsppP09PbTEH8qKSzyRQIRD1OlaXKNFF0hH8VUFr/NRzYn4ycnlWYNu7NFOZeix9tJVsDKrKduqFORXkOo75YBQ8OMrWpD19JRlvNLzvFcjrmZWbWPrkJOlgG9PXuW97L62Z6hV2oS42rH6/UrUFfj1uUdcjEU+9Uv93Ps2DGFE4IHxZwwsU71OR3hiBqtCuWu5X1pFt7qDG8DuPp767cCunylJH9qlLvWIMl5feGxloNe2rP19lqbALrVbCGRTBGLRjGZrQrfhAVoA3+72WsD/EoV+8oRr3iwrGwSldfKskurrKzJcxEwb++qq7H4su0szZbSMejbYC4//wsvPaJEcULNyuxbBaKIU5zsoKdSyuglkUoTDnTS0un51TPPqy7ZLLsvckFaDXZdvYsH739ApeY4bBI4r8NqNlKqVpARtvjpKqMBSbzRabnkuuZydKnyOBXCTQb/2ns1+15Ox1HVSqWuxG9SaJw+eYqhU6eVxWC9KVnVeorlghLNnRsZxWq1ccUVOxQlc9NNt6ivUfMasxGzRZSJ4pdeV3+WC2KTtLPlFDhVSbX3/5bFdHJBtY9dFL+pykt+BrS4Vu3t1QFdDqjfCOjUlcpfVCjaTZVfA5MCdJ0AvAqPMSldQbOu5exKxrJOLxWw5rAnX5eIZzn8whDHj5+mVMopqr2y7FFsk5lZPks8HcPt8bJ+w3ZmZ6fJFuYVxbuqb51SjUr0qk5vpTeylcWleTo7jDTLRRymAJl4BrtDZmAudPoO8qUixeY8Hp+VRrkOdRuFnJ2AJ8z02El+8P2vMLMwpPkL1G08f+BZGo0E4UiYYkNPJLKRu173XiX00llToqLA7u6mWslQzY/isEqxKFSrm1KzoH7Zq7mqerz5pUmC4QD5bEFReiIKWdO7mfGZmMr9Dnd0U8gVKaQK+INWyoZ56uTIFUrYDC5sTY9ifQwuE6V6CbNeyzwWl7Nm3Y6u6VGshtG+iM5UoiXhE+p+CCW8yMCqAWoVsxKxJVN5CrUEpUaMp578tmIbZsaEcrbTKLVoUcXtE5Fpja3bdmO3B2kZzOTyBRZjS1xx5aVs3baWsAB/TTpCPcXiLB2dQUolUeU6weAkk1/C6srQpIAZG/H5MsNHE3zvG99nfPiwem1W6zaCkRBVXVytAtmsXezecSO/d9eb8Xj1pPKnqDRS9PQPcnZ0ht7+jRSyFYwVPR6fm3QrQ40sjXqKWi5HyBjC6fCS0RUpyRal0U+rUsJryTIzNUug+1J0NifF0hImvQF93UoxU8FqsmI2CRmbx+3zUChVKVXkdSr54g7SyVlCASPp1Bguj5dKw8/SfIZN3f2UCmWKws7I75e5gY4y5noWl9VJpe7izOgcvWu20OmxMDb2I9as6iaXdPLiS+eYSS5Rr+jRpSyqIGq6S2SKafR6Nyakqxf9g8yDQxw9PkErreO6a3ewY+867AEDeqtZrV65W2Z8Fo/ylTfYbMQbBTLVHD/ft4/vf+Pb5Bdzaida7zbh8TvJJ5dw23vYtOYWbrj1Fjbu9JEuzCiHs1rOitu8kenpBXzhKiZjDbfZQyqzSKoygdsfoFryYjQ7aenyVGsa/WoxOKHppFquYbGC1WagWEqrc8qs86gkynCHRzUBIkgz2mBifkTNos0NO3abh3yhgUFvQd8SENahFztpXZW6FPiGOgbVTMilUnEmNIUVVLGm8idpdOQ/bTNJ5rnt/2UqKF2yrqG1QrVmSa0eSijL4vwCmWRK/V7KYwuOiA6q3WVabZooTthfwQaH3UnAH1Hsr2xDSfaHCNCkGJQzXtbX5LEEzBwWYbG8FIuaQFtm6OLpLsWE1aZhgzC2Uji23d3EelywR3Xcxov75S/r0Bt1hX1iEa7lmGjMgrKvNRoV5a9S3Wpaxyw/k3yfVkPc7/TKw95qt+B0ONSe/SvX1uRnl68RCr1N21+Ytzd1aiyzUgingF+u9zIj0C4I1Lpa2wCnVteAXMYLyt/l4psCdBGdFUt59cQ1+1etahFAF7o9mUwTCnWo7Nb9+3/F2eFzys5RpeYY9ezcvZP3v//9qnJVN5CWFlJfLV2gLzQaRKMyLnS5AkgrROK15SV6ZQ24nI4jN0ep2c0WVZ3NTU2rmfHC9CyLcfGDluxwA9FogvPnxshkCnR2RLj55lu5/fY7cLu8WuqaUVJ5DBrFoReBg9qZw9gyvgzQtXpP6+bVC7wtlFt+ou1O/uWA/ptp998+Y5fZqFDrLzfmXzlraa/FrRTqtau/9rWUEcThwy9x4sQJCgJ08ouK5AJb1U8yOT2j5j5SFW+77DLOnjunZj9ynzv8nWy/dBPbr1zN2k2bKNacij6ym/LoZQST1+Hxukjl5zEYbKSjJnRyyrgky72IRSb+TTf1Qiduu4/R8Rc4cOBRTp0+pH4BRPEslbasVrkUc2DAZApx7e638frb30jfWgd1qjRaLjWvc1jimMwiRKtTrTUxGW1KXEStRSIVxxqw4HA6WZpJ0dPZTT4TV6JKly9Iq2UhuVSkw9eF2+FkZPwkoV4zC9EpPE4/bnuAVtmqFObFVlp1gs1GTQF8qyGmPg4lHtQZG+jNMfSmghoBScHo9zupiYlEVQ6dJn09m4jGskp7Eo2P8fwLP2R+eor58RKmRpD4Qh27zYjNncTmkiJmNes3b0FvrnHm7AilspFVq7u46ZZL8br8WJoDWAw2nN4si0tTtPQ21R1abEFKjRwmWRuqZAg5uqjnDcRmsvzwu9/i0ce/hl7fwmrxUZXDwFKn0jDT272bqy67iTfeeCc+Twubf45cbY6GxYjbF2FkaInB3o0YGg0SuRhNr151Z07ZrijUqCRRXWi0mSRfadLh2kCjmMdYH8PpczMeBZPLTbfPjLi562p+cskqLquVYiFBpZnC7DCBwSLISKUMXreH+RnZjGhi1OXJF3PoHW66OlYxffw8bkcQs6eLaE6YgQiGZgFbfYpWNU++YqF/w+UUMTI0fICdG03Mz53DalnH+FyWk2OjlAo1GjNlnA4TedMceRFl1LwY6k16g0YcXiejsTKj40vUU1Wu3rWdbVf1Y/aacHd2YNaZMGQrNLJ1LfPb42K+mVLz7sMHn+PH3/we+ek0XZ2dlMwl6qI1MNso54z4A5fz4P/8MNZABl/Yx9hwkg2DO4nNpPG6jBiMc1TKOdyuXmaWphjc4lJmXgYitAxW6vq8Wms0NquY9TZM9bBi7KLZBXpWhdW/VfI1zI0OsvkSFdJYnEZ8gSC1ZoF0ZopMNonf24VeZ1dWvLJSJepx7exYZgp1NW32rcC7bfJ1QVe1YodbG3kKeKv3ywAjj3PxLJKtdM3itpjJKW1CVgBd5tDo1HndFrvJmprFalX6lHxFG+faHG4C/g5EnyWA3m64otFFRoaHefzxx8lnc9o54nCrgkXwSM61PXuuVYDuWcac9hxclPSCNcJcSmff1C1nnP8GQBePCTVeLkt3rjWZ8rylnFGz+2WnOjHPkedRzBdU0aFW84wGGs2a2uwSRk193xWNnzyWeNfL47UBvX12a7dDOewglPWFwkly0Ntg3hbGyYFeb2j+KxUZizfUuEOxHibTyzatLgC62IW2AV1uoDxhobFlPUwO/3C48wKgD505i15voibtvxF2XLWLBx98kEDAr2gUeXKKjm9Ul6sSbU/wonhAQ3HZozPoBOA1CKuprlM9U0VfyOcrCqJa1Sh7g0EpjEUMd+7MMCdOHlN0pNvjVOY3IpwbOnNO+b3v2XMdd9/1e2zefMnyD6yp7WWsIjdCwFB9r4Y8Fw2Q5fpK13uRatfYgpUAK838BUrmZR36ywql/8u/NNULbyWgr/xe7fvQFnO0X2zy8facSFSSMnaYnZpVIwnxDViYX1TFmKwGGk0WpmfnCAU7KZbrrB7cQKXWYnjorKreu4KdeCQb+03bCUWEeh1U6y9+h4FyLqHCNjo6XcwunsEX6CQTc2F1uzH4C1QbcZrVFFSNNEthOoO95AsLpJLzfOfb3+DUsfP0dm1jYT7K6MRpGrqS6jayuQrr1l7FW9/yDrZs7ccf9lGp6WnUqvjdBmW2U67mMdvs5DINBjoGGJ0eZqBvgLl4hqVoinUDl5CML7K6N8TQ+GHCPV585g6qNSepWJF4dIk16/spNuIkM2m6Q+vJZ+oUMrLLGiRXSZMuLOJ2Ld//pguamreCVshJCVzBYCqqndlKwYTN7sRihsWlBJ1h8Qyv0NQbGJ84wwtHHmV6fIzodJlWvofs4irCgQ6c/nFlSNKzqpOB9R2YnXm1/lfIutiweT07dofp7RogNu7DpHfgDeQolGdxB60YrRYyxaZSl8vYJJcp0eVdQy3XhHKNn+37Cd/5zn+STMVoNM0UKlV61/WQSNUIuLfhsw5y370f5rJtUhTM0bIt4YmYmVmcwe2OUMgU8NgN5Cs57F2SeZ/FWK7R7Y1QijfISZa3q0UkuI7TJ6OsX9VHrXACo7WK3b+G6cwSVlONerWJoeYlnyrSG4mQyUbV6mRTL1S2DqPJRzpZx+PwUy5kCHqs+J06ivU0C4UlLCYzEXOIesmmthFMDjGHURMfdMUUq/stJMzyHpUAACAASURBVAoLxIpZyrhoNSqsDumx6FssLJXIVqq8ePYIhVwafTxDKOQg0ZgGq4NGvhfKRiIeA96ghxMzC4xPz1JcirHjip287g13UtWLBsSE1PimfBl7U1QANnKVCkWnHqwGUkuLfOvLD3Fw39NYrXqazho6U518LMm6NZfhcG7kit3XsWvvJXR3bSS7ZCafRtkM2+0pDPos4hteKTlxedyYXTXi2QU1TlQdmZwrAgaNsuqmzXqfAsOmsUypnKVaquJ19mJlgEq5yULyLN2rQ+TzNSZnR2k20/T2RvD7w0qnUKs08Hg8akNJA2QBDbmgteUwj+VOSgndtDTMlW8XUilXsJftwuCiLqiJ0aAVCgU5d8T4K5VRDyPbR3J2t8VuVbHktpgVPhSqZXWm250aoAeDGuUuHbror9LpJGPnz/Pkk08QlTW4RgOvy6MCXATQ5bldcskl7N59NasGxGDGppo2tQq3DOjCtcr3FuOZ39ahF8ol1d1fmJ/LLZBcdRkOC91dXfaG10kzKCPotNq6qhQ1ZkJYw0DApwSv7bGBwrZll1TBsrYZjLpuF3xZlu+JMCTLgK4S1hRTreFgWxCnHq+xnAq3DOj65W2xlWlv8jUK0MWwRQC9XeUomrnZVEARXYqrOXok0n0B0M+cHlYUmtwkAfQrd+1QgC4xp3LDBMg1V52LIgMNzLX5RJuWkNeCys5dlv3XdctSfbmcy4AudLkUF21Alx9MxgLDJ0/z/MHnMJklq92DrqlnZm6eo0eOMTE5xSWbL+XON76Rm268GZvDrmb64vNrtcgsX0+z3lAXT4H4MqBroK51yxdUgyte6RrVflE0oVHubc791Sn330TFtz++EtDVjVtRQMjf5cXQVmwq9WNNi59tuxVJ0SX3TWZMqgjLF9R6nwgIxSfY5nCqSj8Wy2K2+PC4O9Qs9/ixs8QWZvG79axd7+Z1d2+lo6cTl/MSbOYO9QKyiqak1aBciVGqT+Bwe2g1u6k09WSbURqk8NgqNIXeLzhwWD3kc0vYbSa+/rWv8bN9zxPyb8RpD3L2/GnlaOYLmkhn8/i8fdx99+9x9dWXMTDYp4pGWYsM+jtpVMvU9RmcDjeVkoVkIovF1KKrW7KuxQ7SgoyaRQ1SLkfxhZqUmpNYbeKvHmBuOkZvbxfR5DSdXS4y6SJWY4+i1IWO9/olLMPEQnwSo6WI8Fd6XMuFmmgO9EqNLkRjqTrDQPcAoxNJjAYr3X1iLbqA0eRFr7dTqhmZm5/kiX3fJDq3RHy2TnzCT4f1bqWuzjd/Qql1gh1XX4HV2UBvL1BrNBgbS7PrqivpGTBx/eU3Mz5iwOsMUmmcx+4uUKjHyZWKmOwB9CYtQlJXdxBxSgRrgrAzwMjwEf7iLx8gVxSzGBGb2Vm9aYB0qka9HKAQc7Dn8juZm50imT6hQnCyzfM0jSXcrgjJdBzKcZUpjc9PuQy1WBmPyYfP4qfYKJMzlbC7e4mNuujx66jkpinWFmj6PBTrZSIRn+psS5kmM5Pz9HV3kC/I7r6dTKFIvghu7wBWnY9sEkIeqBVh5PRRNl3ahyVsYGTsJJs6B5ibSlFsBthz/Xu47toHsRss2Brn+chHbsfRGadjUBTdnczOJOixO5mbGiccCRIvJTk8/AKJ2Bx+NVcsslidxWzrQVe6DHMjgNdYJFeNYup2cvzsYbW1cc1Ve9m27UZsviAlS5VaNYsxn6fT5SPoDDE5t4h71WqmFpawYOTpRx/hyW99E/RFjEGwe0z4bE4Vd5zM6Nm07XL23LibDRv3sKn/Tdx+853Y7ItMTDzL0z//NhMTI4TDa2jq9Lx06iBX7txKNDmj7D31SO63jNfK2uqk3oHdYVGmUflCGqc1gNu2lqGXqnR2dJAqTNE05IW4YnzqPI1mkd1XX0mtXlKapMWFeTojEeXapla01DnWPqu05kZMvJRyWYH2r3fi6jySz1l+u9jpt8/HpuCTelwRXbYBXXWO0q0un1NKlyUsqcl4AdDlHBNAF+a3DeiCDxIOVioXmRoXg5knmJ9dUGeez+1Rm09CjYtLaG9vL3v33sC6DRsVoLf92OWsb3fo/zeALpsQbdtXhU3LgN6epct2kRJr17Wztw3oYnVbb9SU/4E0CL6g5njX1gG098dVU7bsJKeu37Jz6oUiqypNnXY91VjjFR16+9oLgCvqvqKFp0mH3m7sLrIny4AulG27Q2971conC7UwNjqhssplvUCcxp555lkuALqEHJv0XL7jcj74wQ/S2dmpblg7IEUqQqVwVDvpYsiggXm7w1UzGplFKD8AIW8u7t7J+oGqkJbT0uQFoiqQ5XSaydExDh8+zPzsjPqeFrOZQrHMyPA5Tp8ZwuPys2PXTt5679voW7VKzeBF9S2rSyLGq8gqgigIJeL15ZHp6kK1gVWA/wK4tw3wV2TmaoyCVmX9d95frHZfvalv0yrteEC5P0p00rZLbLZU4SX/y8cktnN4eJjhkbOKtTCbLdhtPsZGl3A7u/B7VjMysojJ4GF+eoil+ad5x7uvZd2lIS7fuYtyzkd/31bODk0QCaxSa3XFQpRIX5GFxBRGW4SWyUuuVMNskY35OHaLDpo2pUlIpxYIBp28dPhF9v/yIMePzLJ2cBuT05OcHz+DsOfVhgToeNi16yreds/dbNy0hnh8jmbNht+7SUXm1upRdSD43KtxiL1pLEomaaDDHWDN2ndx8/XiKtbP9PRZDh75Hudnvk+9tUguWyGVjeNw6XB5RL1dIR7LkE+5lABQCBmpsMOioK7kKNYTanVSGCe9iAD1WaWMblWF5oRccYrevm6yKW0GV28l1GxcishCuUU00aRUrvLwww+RT5ZJzRo5caDBzvWfwGTKMZX9SzoG4lyydRd2p0u9xvOlDEupGVV0XH/dHjYMXkFuyYXdYsZsmwdzFoNFR6Wux2gOUZROuV6mmNFTjgX57N98EzvdZBKSbPcVIn0m4oUsnX1hNR+tVcURxoOu2kEx6eeaHdfjDzb5p3//KMMTT6hVo8VYWf1clJeoNevEqwZ6hYLPW4hPLdEbCqC3t5irLuHxbuTuvZ9mXc9GdOUzPPH0N/nFsefI1tN0d/tw2y3MTs8xNzlNV4cfvaFOR6+PpUQaX6CfXM7GwiT89Z9/joA9hLFR5+TR/Tzx9MPEWuO4vC1slRJ2q51s3UKl0cfdd36Gjf2XUY2e5NSZb/Ds6c+SbSXIl7sJeDZgSLbo7HIzMXmMycR5zs6MkYwusT4QJhOPk2mVMZs38NMf1vGZV2PTLfHiqUd455/cwfMnfoy+Ms0N197Gpg13EVm1kZqzjFG8yjNJTOUaEW83mWyLiVSL//jP72FpWEnNzTL04s/xBQ3o/S105iYd3qBqeDydATZduoVd111F36pNdHpXc8XWe9h1yRuolRM8uu+vOHrqcfyhAPHkEuvWr+HM6HF8frcquI0tH0adlVpTOk3pqo1qfTGRHsbvc6lgoOlRPR+87yHWDmwlVxzm0X3f5PNf/ldiiUUiPRH6V0dwuvX09AUo5OK0DA2qpbLyOxfN0jIELJ9v0gHK2SfkuCRTvtxhTV77cjYZxXrvZQZaL4+flpGVnO/CnAqgF9JZbS15uUNvg1wb0AV8pUPXAN2pmF8JYdHOXC2BU0B9fmaWfU89wfTkjOqg/R6vov9lll2p1NTv3+tuez2bLtmK3ea4EIG6knJXCWxoZ+VvmqGL4FvO1Kak4y03U6pDl/m2Xq/24KWplFAwRZe3ZHe9qJrKSrWsRrfSoYtjaptabzPLsp6nwmnE3a2h4cgFsZxig3U0KwLjGuX+mzp09TVNbRQgO/5KnLccJ3thJLxM0+sOHfmJ6tALxdwFC7y2qKAN6PKCXQnoQrlLhy6zy7quyWVXXMYHPvABuru7FbjKbp1GBYgtq1P7IVZ05+0FfxFfSAXZBvmG4ILQDWq+c7GTV5VeO5e2ql34VCyuYlUPHnhO89kVMY7VRjqZ5uSpU8SjCTVfess9b2Xnrl10hMNU6xVsFiuytl8qFDHZTMruUL5vewp+cb6vgbpcRHUjlquoNptwYZZ+oep9dUD+XWttF35ZlgsC2WJbWRhIfKYqhGStrymHtQjp6qqAUNdU3JqW9yhVeEC9xtDQaY6dOKoOGofdTashanSz2nHv79nBP/7tl7hx75toVBIce/FL3PuOHey6ZQ0bN22i27+TZNSATu+lXgW5i7JSZQvEmJ8/Q6piwebpoYENo8iNsgUV4SfXyOWQXOKqEm8tLJ7j29/+NsePnqOvZy3JVI6xyXM0RXglm1TGED1dg+zdcy233HQdTnsDuzVIrdFLIl4kGJCfuaKcAS02F109YabH4aad/y9j7wEdV3l1f/+md/XeZbn3go1tjG1M72BjOg4l1AABEiAhJLyBUEJCSOi9N2PcjXvvvTdZlq3e+4yml/86z50xhu/Nu75Zy0uWNBrduffq2c/ZZ5+9H1Se4BhczFk8j1tvuInGlh1s3PIqHYFyTlZU4O7tJRQTNgZc9gipSSl4e53odS5EQRQIurEa/aqStCZbiRrk/pLxyYCWfhe1EA1kq756eqaT6urTSuQkGpHTVeXkF6ZjtoYorzwJthSCQRPzv19LZ1MQf6eOvZs6GNn3Pvz+emy5c+k/QkyObGRlF6vWwsnTp0jOtGG12rnikuuVL39h+jDCIem/dtDUXo4rOZ2owUE46lDTJUZTBIs+i0hXCr+9+yOybeOw6IP8sPhJygbbON1aTUFZPoFgjxLX2c02dJE0hvS7mn07TlBcmE1T2wG++uFPZBal0eGxKbFlxF1HSnoK9R7prSaRJRVJL8SCXfSEGjHkGunoTOIv968jRV+IjdOs3zqPr5Z9TVqhDYtJ5rWj7N+/E4shSmamC6sdXGl25TIZjoprYwmpNgezbvyAFHM2kV4vy9d9QVPDMrotUFV7kgF5EtDUQ31PE86UYQR707nxqn8yvl8RTc0r+XD+HfTG2knOuJgTBz0Mzs6lraEXS5qXmvZKjtVW09PWQoYuSsTvxh0LQWwQq+faSLcOwkojc1e/wUufPcLOY/NwGbsZN3wsUybPwpiUxPGWQ6RkGMkQI53aJlItGcQiGbijWTx0/79INmRjDAQ4tH0RaTlGbLkWzA4jBKOkpls5XLWVK2dcyqDhoxk0cCLZaX3oqIcn7vmegrx0Dhz7iO0HvqXi5AFcqWZCsZAqKMIhEbolYQylKJ+PiEFEr3oiMRPRSDcuZxexsJtA0EqSdQS3z/iEwrzhmAwNzFv0Hs+/9hT7D+/mokuupqQ0l/xiK+1dlXj9LSrYR4AvptRvwkgKipjiAK5VMSI9FFpYAP1MEaMoX00clgD0n1a3s/VCUULiCqoHvwg9m5oUoMtDlNeJalU+BmRiSVTuNtuZHroAenZ2rqpwZf1QcdoxAWBoaWpSFboUaALoGalpSvsibIK0VGXsefr1NzDqnLEK0FX1Ggopyl0xzDHxMjGqvJD/C9B7ej3q9SNBjU1W50TU9jHNoEYqdAHwSETDMo0p0EbZpEKXIDJhRORnBC8FnqVVIscjRZbd6fgZoCeKWdXWi+qIhP7vCj2xCZCK/JeAfnbheaboFECXikUAXQ4yUaHLE6SnVl/XqOjQnJy8n/XQE4AubM2oMSN56KEHKCgoUBdMdi9q7twgVo6aSC6xMzmbdlcVeDwQRu3k1K4lrnSP9xrk63JcRr2Wbx6TMTgRynm86gbavHmr2kFJr0O8gg06AydOVnD8aLkyx5k4/jxFvQ8aOFBRT3abTe2W/D4f9mQHAV2YiATEnz3Lp3ZicYe5OJDLju3salqAVBuF+7+tX39Jof8S9mWHrL2uRtmf6XXFPxeVvOxcVZiNuuHlD0XmIrWeWDgYVOcmFNFG/rwBnwL0vft30dbRqWxjLaZUooFkgl4JBRnC3G82MXb0ZbiMRmrL1zN0tJl+58eYfsO1RNpLaK42M3QUNIsZXABkA334+FeMnTqa2k4DQazaqJ03SSBAxXgGQjJuKIlKUFPXRN/+FuYv+px161cSisQIhXV0dHbT1FxHIGwixTEAl72QSyZfyQXnjyPF4SU1PZvekFC1UJIH3d2t5Bcbae6sp6rBTU7KQArsqcr2MykT2ru035uWBv7eNhzJPnzhGJ9/s4Rrr3qIolzobgKrGVKz5bhAPGrsDmhtPkr/4UU0NXUQNQTQGzvVBIE2a+mEcCZEMrAYTbS3R0hOieJwmujpRFX+oinoNyCLU50nqaz0sXsNHNxVg83qpbNZwjkGK4Aq7NuCJ3JUJXa5kp2EozYa6j3U1vYysP9oLr/sWqIBE4P7CEMANY3HKBucRXNzO25/FLM1nZiMiujdGGPpGDxJ/Hrmt+TaL8Sij7Jx28v0HWbmdFcNznQbJmOUgLeZnEzwuMPkZk3isotu5+aZ/airBpuzBaPdSk8gic5OKEhFKan1GVBdDflJ4DJD9el2isek0+I/SSzal5unzGVIzlSivSdZt/kHPln0D9yxAEUFFjy9rWzatJALLxpHXp4Lg0k87XvxhcLEdElEwvlkOpK5feYXZDvKSLFa2Lj2W5aufY1wijjgQXtNA0UlEE1tpaqhm96u0fTPdRKsg54eH3nDywkY/DQ19yfTlQZtiljBE0E5mG0/coKAt53q3SsYPiyftlArAX8Je9b0wRruS7rNy5xlb3DXc9dS1byHTJuFZLuRceeOYMwFQznSthedpZc+2en42npw6VMJ+vIxmLO469bZFCaNQNfrY82qd8jKNpPaJxujU0fM76Wkr4OO6E7MSTHOn3wdpcUX0a+gWCQY2AxwulK75wxWH4FYA2ZHgJKyUipONmI1FmPVGZStsXgXYAdnqkaOi5Yl4m+ipE+qcmErzh/ErTM2YQjnoA/XsXb7Vyxa/T5HKw8xoO8oSkqhzdNDfrGe5vZjuJI1VlPcOHUxUSiJq5hNBQepdUkvLFBQAbo4cyaKFE1ZrQF6whDsvwF6WLwwZD3u9Sp/EOmhqzZknCJOFCyyPolTnAJ0v08TOjvsZGdnqlatGsuKSnEn64hRjYiuXLmcfXv2q+fmZuWqETOT0aJwqbfXy4033syE86b8rEIXlbvClUgobiwTb5H+N5V7XAiulOvx1oQci7AWqk0srWVZY3UGtaFXM/NoZi6y9svZDYQDikGUwlgKWREgC7ALPS+mOj/rof+Mco8pQP9lhX62KC6xKZLfqFT2Z1XoauP0Cx8U3bZdC7SxNZ/Wg5U3lqhM5cQ1NjSfEcWJheK6dRsU5a5EcZEgdpeDkaNHKMq9oCBPXTDZmSQAXfuFPwG6ot7j1brYA8rOSGfU6I2zAV1l5ur1irKXHZKAlhrej2rJOtGAZiazd+9+mttaaW9uR5J1RN1c29Cgxh7k6zmZOcy6607OPWcsOoNJmfzLnF/IHyA5I4XeuOFFYrcjbQDt/zLuEe/vKx/6s5WeMtYRf97/D1D/32t39Vs02ut/8QJO/CGcrWJM7O7OiOOEdonTYZ1dXYjjn7g+Cb1dXXdKbXSkL11SNJj6Kj+GcB4dTUlkuoYrat0koxg9x0nJ7mTZoff58cfF3HHZM4wYeAVhQxa+UBCjyY3DXsW8+b9lz9F1BFMK6QkZsJscWMKZ3Dn9bQozh2KyBPF5tX5+a9sx3vn4dwRjlXzz/X84WVWOQW8HvYXjFSdxd5vJTp9IkqkvWc7+mKNhTpevJTMvC0f2CGWKYwx5WbniPfZXfIDRGcYbyiXVkUqWcxh3X/sofp2VYMyA0WrjZPl23v/34ziT/Rw+dYRD5d1sWOXHpssjx2Fm+dLvOGfSAMyuZGxpA2huOUJl+acsXPwetrRswkYfOpVuF0AXEzBPRxcugKCZviXTufzSy8nKj6hgFZe1H7V1VRw8tpAf139CUpGBNWuOUbO/D0vnbyc3309Wmguv8nEX29NKVqz9mD+/eAP+SA8GQz7RYC5/+uNH3Dj9LoIhNylJqfS0xjBbvCxb9Sp7Dy8liJ+MnGxauzwqrSoQ7gZ/KvZQBg/eNp8C18UQ8LFt5+ucO62EYJKBTp+bsMfH0UPrGDPChj/kpdefRU7WKKzhNDJSzHz13TNU19Qwc9a35GYPJtRZwaYtyxk6eSIGUyp5jlIaqg5y/MR3rNj6IdEsD12dufz13tPkmUfQdGoPVXW7GHvFUDoCTUrJ39p6gr37FvOP137PuAkDSUoz4A33YE9KBr2LtibxGnTx8F3zybSXkWI2M3fRP5kx/Tpao3pcqVZqj21i9tznqPdvxJWVTcg3gDuue4lR2ROJRatYsPkRNuzcwsMPLiXNPgq7L8C2LesZOLovRQMHsOd4NflZLvau+ZSnn7qZoL0d6M/q2anEPEUUZupZvulrxlxbhjfm1pwEO6rZtuMTvl/1JulDnTR1n8JpiKr5+2xXIUFPAUSzmHn1PMqSJ2KLRtm19WNGnFOMrSiTjt4uUkw2vlj4N6ZeZSc5x8CggRdzy4xnmDzmOaZNuhEDbny9TZQUpqnztmn3F+w+uEo5OubnjuTBO9/Frs+Hni46uxrQpUbJKuxDTFdMT0czB3d8ypZN36KzBtCRwy0zVlOaPYk0s4elK9+ndKyRkoHFNNboMZpirN/2IQdPLMEXqsJg0tZyyYgQUaUYg0VjTnQxsxJ0xXRh1aLTGTRAP3t9ObPexVXuPxUmP5/oiYSDanop6PUpQHNLZK2wmnERV2LtUyp3m1UxuKINkapYAF2qcwXoMUks00zI7A4zXe0drFixjF07dypALcwtVh8tZoda94W5u/nmW5k0edqZCl19Px7GIoCuJoxU4ud/p9yVcl2NrUnIilrkNbvys1Tu8rnFqEW/JtTsiekss8FEj7eLU6dO0djcpFT8UtgqJ7nuLlWti3g8wfQqPNQn9Ao61ZtPmNz8b5S7MukRzIxnoYivixS4QrnLQ4sl1x5qQ7ZlxzxlLCMz6PLDQhskhuDl/yKKkx66GABEIzq2bt3O/n1i/RpT4jKjxaQ81O+44w5Gjx6tqnOR8gsQiwJbLmBilk42hWdc4+SN6WR8Ra+EafKIymx3fOeYiMGTz9V8odmsfjbkFZ94HSadUC8+qmprOF5eTkN9vaq8pdcu40XVp6s4dOSwqtgvvfwybpp5I8UlfbT59UhEzRcKXx0zihAhrM1Oyk5VeqkJk4K4+lBGGNTxxXeu8n25YdX4gFFugJ/3RxJgLMAr5yFhqH92v0OdfAmjkd25TlOEJvQCZ/9hJZSTiZ3a2faFuqj2fuWGbGntVOE1p2tO09TSSI+nQyURGTDRp2Qo5YfaSbYOoq3WhS5QjF3fF4vMf8cOorM1s6lCWhcOpvS/BHcnGFOyaO+JkmTJwdN1iGTXZtbs+ozvtq3BmlLM4LxLuOmqR3AaivB5IpgsUUw6i0rdMpl7qWlZznufPc6are+zYdtiwkH5y7LR1OymvcWKWTeKTNu55NrGoveHyEvt4Hj1URwlI9Dp06ArgtVWzfcrbuXQyR1Yk8qYOPIxzi0aRJ/8Emo6e7GJotfXi8Xgp+P0Tp57/l6Wbf+GVo+DY/sHkGYeisPfhcvZjT61nhO1TeSXzKSzq4YU+2oWLP4Hu8qPYUmWSa0KQuFekmyFhL25xHrTGTbg11x76f3qHvYEjmM2WjCE+6u/lZjhBMs2f8LafXOprffw0h/WUJg9QFGhJn0Md6uJrJQylREeMZYzb82dPPfib3GaJ/LXZ+YwdtQsMrOy6fIeICXZAf4CNZrU493Exl2fcPTUGiKmXrzhIMGIjO9ZMYbz0fU4efSueeQ4R2MQJ8DYYVILLeypqyOroC9Gn42e1uOsW/s3xp8/hA5/KrlZo3CE87EZgqxd/U/WbzrIo0/vwGQqIlVfq8JkDNlJBEM2/M1WUhwRun0r2XLoMzacWASRgTw24xAlzhE49G5qm7aTNdhMd6AHv9uG1SJ+7odZv/lrNm+fT0TXTXK2ndbODiz2dEK+HHztDv761ArSzaX4OlooLQ7R5evAbRQRXZgss4Ue7yFW7P07+yr24O5K4Xf3fk4fy2ii4ToWbnqYI6cruf3mxaTahlPoAnfPaTrC9aQVlXCsspe8jBTybY28991jvPXun+nuSWH19ylkOcZgjjQStrYRyBLvcROe2mTyUi109c5jd+X3fL3pU/QuHy6zHn0gjD1qI+ovxdudy2O/3kq+dRyWcBAT+3FmBDnc3EhaViGBNvHiOMaemufpM8zFpPNnsXxRPaVZt+DQFxPwtZOdnkpjbSO5+VDfvYwFK96isu4QXncmzzy6nkCbneLUMDZXL25LG43dYUyW8cru2BLYzcZN77N59xwCkXzu+dUa+mRegD3UgU5XR6/zKM6MVHo78ggE/Hhj21i15QM2bvtWbazEgU3FMyvnScnKkCRGM1FF+YeI6oIaJR938PyJxtWAWwRoifVMW6V/6rVrJYk2FiaMqbLi7tQAXV5SAU/CnCUa0QJaZKwxpCnSLXYL+fmizE/72bSPCJ39vV62b9/K6lWr1G91WFwKLK0WpzISk176NddcxxVXXYe0JQXD5PfJBIHghfS35XVVGttZgH6GhYgXUaKlSrQs5ZiEWdCeo7EYQovL5kPGywTMpVeustET6W46aGlvY+/evYqhKC0tJTs3RytGbTbtZ+OPxEjb2UyvvI8Exys4+LMZdJHnxoV24qIo+JDQdCXG1s4Gc4UbiTl0n9gRxufP1YWMK/rqasU7PawodwF0mUPftXMP4pIngoCkFBfnThzPzTffzLBhQ+hVcXJhTRwXDqgdhOy8ZPMjlbkWFC+gqZz+1Sx4TI4upidq0Khl1RhWJ1T7XEQSejE+EM9ev8z/6THGxGzBg9vbqyjmiopKZaAiFa38DhFoHD58WM3Qjxs3To2wjR49RhPfhaNaApDcm5JwIrOKcdAW4UVCNSjnQTYuapebEB2I66j8xwAAIABJREFUt5waeRMKJIzRJEAfUaEzsZhsCvRqLE4UmRJOE1aiOtUYV59r4hN5blwIKIYPcXu/hGI+oTFI7MD+N+Gc2kWKolcXw93pprq2gYrKU1RWnaalo5lgyKMCXmR+MzU5n/aGGC7jIHSBMk4fiZHhGqV8nHdtfZFzzi/kvWXz+c1dT9K6r52CrP488cIlOFPgN3c2kGLzke7cyo9bPmDB4U0qlelXl3/AgILhWO1uDhzaxqIFf6FkwN1cf/6T5OZlUtu6gvKaOfzj7VuY/+OHnKyspazfcOrqOzl2yIspNpaBBVdR4NIWSn/bZtbuWMGB9ve45NKNlNqGEYseo8r9F9bsWY3OeAXTp/2Oc7IzaDpdxffb13Ci/A3GT/qU6VdegaHjJKvWv88DL1zElv01HNk/kqGFl5DklSqylrcXP8bJk7u454E6/D4vuUkrqTg9n29XzCFiduNI9uD1dxLo1eMwDsPb7OL3j6xWosCUNAuHji7n44+f4fcPrWbQoAFU1q3EkNLOax89RVm/C7ju4qcxRJ1EAk2EfGHyUkZTfqCVsqKRuDLr2XD4Du554Ea66saxZlkbQwdPpq2nisqmBXz04Qs8fPdnTJgwhs6eDfh1h3nulbvQO73K8ETGDE2GJIzhAnQ9aTx65/fkuEZgCHvwe7YydtowFu08ii+USrZhCA5dF3v2vEjZ0HSavDayM0eTHOuDHTfrV73A+s2HeOD3B7FaSyhIqqW18zCfbPyGYOtC7r3hJNlpdro8yznSMI/Zm94kHCjloav2kGceTbqjjp7APh748zXYk+EPv11HVkYmYcM+Nu38nM3b5+KNNGF1GZXLnnjE93SmkO1M48kHdxDusJPuNNDRup4dBzexYte3/P53a8g1lmGzudlQ/h9+WPaRWkD/+Mh60rz90dHA/I2/5tCJ/dx+4zYyXCPJtLRS37STzUcW8/7Xn7N0VTt1FVXkmGs5fnwuj/71GmrqI2xalEOeaxRmXS3dkdPkjE2jrVtPw/4UslxWdIbl7Dr5FV9u+JCo04fNHEOScByyyfYXE/Xm8+Ad2yi0nosp2ENnxxIyigwcaGzDaitieP6F2B2NfLDkAsZekM+Wze1cMvVhbPrR7N/WxPoVN+LrhrtvO4wrrYv8gTWs2PI2K9fNxuvJZ9b0pfzquivZunwZ3uAxjnTu5tsl3/DHPx4n2ZJCWuwA27a/w8rt79LSZeXJ3x0mzzUBa08jPT1H+HD15dTXwRMP7VX98qh1F8er5rNg+TsEo8JSyHoaBkOvRrmH04hERdkeJKoLKBFlTIKgzgJ0DdS1IkayNX4J6GevR7Go1gL1u3sVoMsceoJyFwyRtVjNc0fFFEtjXEUUJyAqVrDC6oqoTCsxpTgKK8o9FPCxd+9uli5ZpgnoLGL968RmdahENulpX3nl1Vx1zXSSXSl0dokNa5vqoctDAF0wyGiJMw8qyvunCNVEOEsC0DXh288BXV5HijkpbLs7urVsd5NJGdykp6aq129sbFCbiX0HD6hWgBS14gopHVu1RssYbBx1FYbE28oJIFb4kAD8OKAnxtYSGwBVSIa0Kl9NZ4nxTfyHEphxpgjdvf/HmNpZebTeR0JBraJT29uprqpVu7LCwmIF6GvWrGPnjt0Eg5roQAbnp0w9n5tuuomhQ4cQCIirjja2lgB2Vf2HNDW7AKlcMHlN+b66WdQomEH1CkX8JRSQVK9SrMsORj4KNREU5zn0yqNdjNS83l5sdhNHjh7i0MEjNDbVq02DUCNCP8v41v79x8nPz+SKy6/iiiuuIjcnX4GvAn6TkWCgF7P0643agL4cp2b1p1ezhDarU2MsEj31+I2uiUhQYyJa8MtPY2vKQtgggI4as9BU/tKj0p53phcuM4cRYQh+6s8ntAYJoaC6ePFQAnVzxJ2TNKFeBIdF0tg6OHGymiNHTyhA73R3Krczk1VmO40YY2KknoZT348s53lsWlFLYcZ5WIyt1J7+J5bMVibccCPTr76NAj9EPTBw8jOMPOdKvG2pjCwrJNV0kHmrPuPLXR9y4eVvMDr3WsoKXdS5P+LDz5/CboGWOpg48j9cdsEMsFbQFdrMv96fyfpt3/HhR19Q2ncQPj/U10BPa38lwCtM6Y9OfMKr5vHuF//hdNTJzJue464L/0p3226OtjzKW5+9zc23bWbKiLug6gj1p47y9cq7aPZA/4lfMblsEhP7JHG4/HPG3BzCmV/E/Nku+mSOJ8Vbyc4d7/P1yj/iNxRy+VVbueriC4i0L+FIxZd8sfxjHNkxunur6fE0YjUbSDKPoTTnMW667AlSUkOcrt3Oux88RG4hFKXdx8TzxtHUsYP5Kz6k2RNT/up/f24lDlMG7rZuPvp+DrdP+gPJliJC/hhJ2adZsPkq/vCnP/LeS0GG9L8OS3IbrZ5tPPnCJQwZlkdp1hVcfNE0aupW8u38f4K1E1e6VJB+AqEoRpMDU6gIXXcuj/xqDjmOczFGO6isfIvfPX8f7y7cwcGDYUZmz6AgyUT5sVdwZgeo8znIyhxFln4Q1mgzG9f+jg1bDnL344dxukpJ0m9l974fWLb3EwIBmDTgQ6657CpaOpdxqm0p3236FzqKeHzGAdJ1ZThN+zhRO4/v17+OxQlTh//A4AHjiVl3sOvgV2zZPZcO9ykihgCWJAsef4iAN5NwVwb33fIxA3PHkZ2s50T517z4xu/JHZZG39JbmdL3QYYPHk5lz0KeeWkWqSkw47IfOCfnUqymOuZuuoE9Rw4za+ZWclLPwRo7xuHjc/luwwvUtMH117/J5LGX4PCeoLJyIbc9ei5en4uNC7PJcg1WTMaJxg1ceM9kKqs8lG9MozAlh+yUQ2w//i0fr/+AoM2NyShNeTcOgw9dsAB9qIC7ZqykT9IEdIE2Dh35F4PH5bK3zk2wt4ARGTeSmtLDj/tuYOKlhRQXXcnF037F+HFW8bzCnvFv7p32mEpD1ttaiCWvZvH6V9iyaz4ORxm3XrVbsSeDcuvYdeAL/rPgRSLOJC668BvOGzGNAnM5+/a+ww9r/4dDJzt5881ekvVDMbfK+9zIsoo/4+2BSSMXM/ac8bhZzcn6+Xw97xXM9qCK8RVAjxp7tPHcSKoS3OlifiIC6HKQIo2Lq9zPptZV61U5yWkPraj5aSRIfa763noF6KJpSlTowmAmnOLU+JgW0qEAXoxlBBwF0KVCz5SJCqku9bLeB1ShaNDpVKE2f+4CBaiiZRFAt1rsKnFTCsQLp13MFVdfQ25mHj29PUokLcI7qcxFiSXHnwD0X6rcfwnofq8G6AkmVDw6VEGlN6nK+/SpKtVScNrtamROeunykPaytAAOHTqkNh7nT5miZuTlvYthTWJOXPM4+SlmNXEaFSv7fwD6GXY7zggnAF0o9wRe/0yovWvfklhibE1ePMHZy0dp6p+qrFJjAhkZWWocRkRoBw8cQTYzysAmDNMunKgAXWLtBOS1+FTV3VW7GEWBBCR1TXIiLMoRSCphoea1Pkc8yzY+ey5AmqDclaOQSP/j7IFDfHPFAUgoiJAfi4hOqiqUv3tVTTVBvx9nkoNej4fyEyc4cbxC0RgTzj2P6TNmMrD/IHVjC1UtxxL0ujGbDEpsoYb6ZSxOxjWMZtWTD4e0XZX037XKWZgC+b5J3Twez09pO0pdGd8UKXokqjEBiYpb7bDiuza1+5XKXQnatK+fTbXL/+VcSgtDboqE+X+ify4f5ZaT99/c0Max45XsP3Sck6er6PJ0KNMLixhgxEKap7QvhSRTf3Kck9ixtpG8tAmYdA1s2foQU68ZwsBpN/Ob+//Ek1f+gYjXRG2oC2faQLLsYzC6Idy2ka0HlzH/5MvkFr/MbZP/iMvSQ3nnM3w2+wmMBgcufTYZeX/ihvMeJC23m8qGeSzb+hwv/uM3lJ+oxmJPorW9k6YmI81V2ZTmTKEgaSCOaDsrlz/KsVOHqdUbmXDes1w79HEMkRp+3HkVle315OS8xiXn3Ifx1D7KipOJZhk51RkgK3s0TSfd9LX5sScf47UfZ/LaJ1/z/psRcmxDyA4eZ/Om19njW0B7i4kRw1eqhT/PupMDxz/i2w0fKIVycWkaebkuquqO0T//Iopdz3PFRXeitx1j++4v+PybVygpKiTkUaZNGKxdNHbVk5Tdn82bq3jgjpc4f9xlpLks5KaV4W1JIeJJxm5JoiuwnW3l9/PcX5/n6YeqmTZxFjgO0OBZxvP/nq7U9YOLz6eutpXsPB96UxeSERfSi6+zHn9Y8yIwRPLQdRbwyKx55NguwBhpZuOme/l+9Qf8e+42li1v5oKSh8kwRzl18mUMri6aYpkkJ4+iyDIGi7+aTRvvZcuOA9zy8AGS00qxhFawat07VHq3ceokXDryTS6ZfDWOpNNsOfopX619HqOhhKdvP0harABTbD3L17/Mvvr5hGMFnD/4CyaMvZqodQOHKr5j/bZvqWs7Ro+/g6zCLDrdHpzWAdjDDh64bRnDi8+jqfoAP6x/jJauPRw6dYo+hX341dT1ZKUUEnDtY+6Kr9m+bT5///MBUj19sTtqmLv5crYf2MvdN++jMH0CMd82Nux6n/3t37NjXzczZ3zKTVfdTc/p9ZyqnMvdT03A53eyek4qmc5BREK7Wb37Mx546W4OHO7k8KpsRhSPIi/5CDuOfscHa9+n1+rBZJIqSEJu3OhC2eiDRdxx3VwGyN9LuI3VG3/H5TdOYkelh7aGLC4sexRdtJ5K3zPYM91kZ1zN6hXl5ObmkZc2gML0idRXhBhYmktjSyOmjA3sPP4pKzbMpvq0hVeebSHUbmZobiWzl/6Jg90bqGyH8yZ8wAVjriLfcIxjhz/lkwWPsWnvKWb/4MIZK8Patp89u+bw8Yp3iJkymXXtUqZOvQwPy9lX8TnvfPI0JX3TVSKjimI2d2qVYiSdaNSETucjqtNspzVh708RoNraHe+Vx2Ovzwb0nwHTLwBdKvSze+iy/qvxMWEv4xW6ALqy47ZZ1aiz9NFlrZOCJzEKZjNbOHX6JHPnzFOVt1iHS3VuMplpbW1X4HvOmHHMvPkW+hSV0drRqmKhpULv06ePsoOV50gewNmUe2ItPhPOEscmmXpKjAQnKnP5KPoWYXvFiEs+piYnq3AYOV5lje73q8JXkuYE5KdOm6Zo94TILgHc/w3QVfDLWYCemENXhZtsS+I+J6IdU18Li9Ygohah/xXQReUu1WzC+lULhNAEaQImYvMqiTIWi8QjGpUbW3NTK7GYXh20OJFJ4PyFF17IwIEDVZ9BKHatv6xVnnJi1TC8QaprqwrXkAr2jCtb3FA/GhfLqZMd39HIz8trirpP9Uhs2py77Ail0I/0dtHT2UZrcwv1jXX0dHUqoJVxirqGerrau2nraKe4sA9TJC6xqFRYfkWxK5CMyUy0/F9MTDXxm0QwWu0OdcO5PeIIpMdgtqDTi+IxhNfvV4BvdyZ8irUeeuJf4kQnhBDaLL7MUGqmMAmjGCWCEIYvFNRoFNncxF365PmycZHrcXbfPPHaagNAjFSHjeamdsrLazhWUUV1fSPd7k5CMS8YxD86SmZaLu42HSmWASTphlN7zECmc4xaiI4ce5acATnMWd/NDVc9RXZ3CAOdBHN72LG/Dqv3EgZlljKioJnVuz7hydkv8dDj/6Sf7jbKCpPZV/sEc5b8SVOChgaSboKZ1xzH7Gwgt6yD75Y+xqIVHzB33nL2HTis3Lqs1iL27wiQbDyXfhlX4op0sXjlTD778E3G3D6ZAQPfYELWzWQ5O2mJvshbX37C2EnfMXn4bYy1Byg/vAxzPx3NkV5CxixM/hhFEQ/u3n2srf2ELxfv4vk/u8m1DMBYv5ON215h3oZnyRs8mnPGH6AsbwSl9t0crviEbza+QczVTSDUSXdXA3anju7GPO6fvpGM5L64co7S5l7Djyv+TUNjNcmWYaqSsNgbcYc8BHQZDB14O5ePf4m89DIqTv1AWrKJU4c7sUSKOWfY9dQ1bsZr+ZBbZ93Kuy93UloyAWdWFbvKP+OtL+9n+Og+SKqrUWfEmdxDe0eDSrbLL+xLuztAICIz0j6MkSxiXYU8csci8sxXYoy28OPGy9l+cCFvL9vDl18e5cKS32L1dVNd+SKpBVFqQnmYLaPo75iGwX2CrZtvYcfBg0z/9Q7SsvpiCa5gw5Z3+HzFxxQVD+fGKV/Tv3AcaRmtbDv6FZ+tfpZYLJfHb9hOujGfNPs2Fq/6H477t0E0hbF53zNpwnUETcs4XPkNcxa+SUXtXjp62ykdUIbRZqG1wUyf9CHce/NcUnSFpDq8rFn7LMfrllMfa8VuKuXJ6VtITy6ihRX8uHY2hw+v4u4b5zPAMhW7o4oftk1mx8Fd3HvrCYozJxLoWcOqze/xwZLXySweya03zWNg4QiKHFXs3vMWMx4oIym5lB+/SiY3ZQRE9jN39Zs89c7j7NzdxZ5F+UwZegFpxi3sOPYNH6z5GLetF4OY7EQ7cNjalElR1NuHO6d/zsD08zDFmliw/D4efHoWq/Z1UVvh5Lphj+PvOcHuxt+T1yedlcuMnDfiHkYMG48v0EBr23qO7CsnzTiNUaOH4jWsYc3WD9l5YAPhsIkHfnWckvS+RFvmsWT7C8ze9C5p/cZz8cVfMSj/XMqMtVQe+5Y3vv4Nm/dX88OiNJL0+aR4NrFpw0f8sHU2FTVm/vrEMcpKR5BaeIC9Jz7jxX/dS9mAbIJBsd4Ng7FFtfZicg+p9mKvSnnU2oGaCFj7mBAFxw1l/otT3BlQFx8RqdA9ccq9XQN0qfYSfiSqABNXUJNWRAnlrip0q5XMzEyVOy/PUeNvfq8a03XZHSpzQip0Cd2RvAC7jAqgp7WlXVXGZWX9uH7GDQrART8kfez0zAxGjhxJUrLmwS59+gSgK6F2wno83kYNisOcP6B0SAqEZbd+VstBVO5CpVdVnqayslIdtxrFlgkLj0e9RzkWSZCTynzq1KmqiO3xeBRTLF8/m+E4G9jl64GQpMVpDyHfE05xap1XLVwNQ/8boCeu2ZkqXVTustOQHrq8ITnIRHUon5cfr6C2tl7552akZyvq2G5z4nAkKVtBk8VKWVmZ2mmJYECEC9Lz1voNmtgrUZkK5S4XVChzMTwRgJeTrnzRhU6OzzNruxSNUpCNgJpt79U85q1GjQKRecec9BRsIS8hb4/6nozeiW1gYpRM2ggJikZmfgsLirHZnPG+kF4JIMxGTXUvGwwlSlBRcKIYtakEKn9A+k9CyVvo9flUHnt9Y4OiouwuJ5nZGYpakRtCTrzcmImqXD6Xr8s5UbSTovK1toNGQ0XxBfyI/WAC6OVnEpMG2uZHm2lM0EHy/cQ5jUXCZCa76Oxw09TkprWjV6M4o0FC4R7l8azX+8lMy6azOUSyuR/J+uG0VTvIdo5DH6nn+OmXSMrLojF8NVnOUfQV/2xLA7f85UIsSfD47cfon9oXu3sN2098w7dVXzDu/HuYPuh1OuoaaQp9zGdznsTlMtBWn0L/EU9y7egHSM3uImzez8qt/8NXP7zBoUO17N53AIySuWzi5BE9fXOuIyk8mXBbBacOP8E7X79CtX0Ud93zNjeNfgRrtJYft93GnpM7GDvlR0pTJjLC0MXpiuU89sYdpA50Yk6GPBkvjzvHtfmPkVQ8iCsvPoIzWMoAcyVfr72fWu9Gtm+v4q77Gph0zmQitT/S2LKQT9f/i4beo2TlOEl3JVFeWUlh2hTG9nmb66+4m3bfStp7V/Lhlw9iNYtp9WDJ/iAUO43JJZakds4f/xiTBr1AfnYOnb4vMRmacOrKaKu2kumYgMHawo4TT/DIow/w7GO7uebK+/BRQXnjEp57/Vr6DMzH3ezEYrJjtXfiSjKLcSX1LW0kZWQRjHgwmr0YYmnEOnN5eNYP5FkuwxhpZdW6W9hVuZgvtx/n768uZ2r+g9h726ipfo6SoSlUeIqIRUczwHE1xu4Kdm29kc0Vh5hxx3pSMgdgC6xh1brXKPfv4+C+dh6euYBR/S+iqWULzYGtfLL6GWKRHH47Yyt5tlJyUvYwZ9Gz7Di1CL2+hIvGLGTCuMsJGBex5/invPjPRzhcsQNf1MeIc0YyZMRIutqcFKcW8PCsjaSbiulpPcrmbc+yfufXkJNEwJ3H0zNXkZ9dRLX/a3YcWcGmTTt4/okVZHrHY7VU8cP2cew5so/7b68kP30ioZ4VrNryDoe6NrO33Mc1V3zOmIHnMyS7lfUbX+Wep0ZgMOay5PMMijLPwWo+wtx1/+LJdx9iz75O1nzh5JJRl5Ju2MjOo9/w3prP8djDKkAqSjsuawu6cBJR7yAeuPUzShxjMMUambf8Hp7/95/5ZkUNJw+bmFY4kwyXl+2nn2bwqBGsXpTONZf9gbb2Jqpr1rJ4xR2E/fDAzT8ycMAQ2vzL2X9iGavWLqSuDn732F7STRkUmvexbe+bLDn1BYea/Nzz680UJQ+njDqqyxfxry9+y6HTvbz7aZBMew654ZWsWfM6r81+jUMn9Hz3juR0l5E/4CS7j3/I6+8+SkFpBpGwVfXJdeYWRXmLal/U7hjcyiBJBVPFneJ+AvOfKvSEU1xi3Tnby11jCbXiT8bWVOu2o+uMWjxhp6rSM4W+NktSovUM5W6yWJSpjDjFKRbSbFAeJgLsLoeDhoZ6lixarLI7TII7dqfKVpAobcGszMws+g8cqLBH6H6xvh4ybCgTJ04kLT1VW49tWmCKUO4J+3H1PuMbF7FwlfU20UMXQD+boQgF4r4nbR0qUVFAXZ4rfibyXoQ9Vr/HalGALiy1vF5bR4emaYj7qiQYjl8CugB+AtATKvcEYyvgrum1NC/3syt0odxV2/UsszP1/517F6s5dAE/LUZOqk/Nd10qdAH06upaVaGXFJcpZx/pQ7tcKXR19uDza649CcAR2kH2GbIxEPFaouerzbjHhQeibjeIYYpWtcoVVCYAcSc5JSiIV7zyunKxRZ2u5tFjOnVSxWpwaL8+lKW6CHaL4lPG2XR4emWeXsR4mg2f7OIEVMXlTuhyv096Pib1+1VVadJi9lQeu7AJES2+LiSLtoRf+kPoRcRntqmI2aPHyzl+olypPyVdLi0jHW9cUCEXWGYQZWemXMXimxE5J8oSN07DJyp2qcw93l6VXibnSb6udm3x0UH5GblZ5fgTgQCJfrq6UcIhIn4PHrcft1vscmyYbUnozAYCoS68gQ4iEbcasQv1WrBRSFnWhRzZ3kW//Isw6prYc/hZCocOYcmOPlw08VfkdzVwsmIJ7679Ayn5OmZOWceo3JEY21eyo/w7Pjj8Jf2GXcQdY97FEU3Db97FX/9+g/L3dlnNnD/8C8aOvpiCfn7W7XiDT2bfiyXFx6qV+9m+cz++UJeaTW5vTMYUHEa6cQr2UC271l3PTQ9ewbhfvcWNN/+DawfegTFQT033WyzY+C3pRe8zedhNnOeIcbp8Idc8PYaRlw4TXxeSpMhoAaStlRSmudvI9Gv2kGcbQD/jPlav+hPbat8h4Cxm0OjZDCm9gPzoFtq71vDvBc9hyvTS1llFkiON3k4X6eZh5OT9iVsueJLktE7Kq75n1danOXGsgmsv+DdDBkwiYjzJ+5/9GUcaDOr3NheN/Q06Avy48RpuuWU8XdV54OlLmm04zpROZq+czouvPMdLzxxm8oS7cPtbiJir+Mub1xOIeLly8uOcN34are0Hee+Tl8krNtDW04HOCn4J7TAHMESToSeLh2d9RJ5jHMZwJ+vXPMvW8uUsO1XN409+wJTcWWQbuik//jtKhqZRHRqK1zOWIfZb0LWfZP/um9hYvY/rbthISvpQXMFtrNnwL95d/FeGj5rEzMlfMnrAhbR176K2ex3vLnkCo76I307fToFjAJnOA3yy8Cne/ehlzNaB/PE3ezh37GRwLWXrgXe5455LOVi+A2daEuddOIUJkybh7koj2JrDAzd/zMQhl6iKtrvnG7744T/Ue+1cecmTnJtzP/3753Gs5x/84YVfUVjUh1lXfcUA403odVXM2TaOAyf2c9+t1eQmn0PIvZIN+95i3t63OdkS4elHDzBu8GXEWrZRVTWfp16+mmMnelk3py85yUMxm3ewdNurPPrmTCqqOln0YYTLR19Epn4be45+zzvrvsFjk2RIM+FoFw5LHbpwCuHekTxxz1fkGYaiizSyeNUDvPPV27z+5WEqD+m5deydmCJ1bDz2DKm5BXhbZ9CnaIo6fzrTKe67b6oaf/z0jX0kJ7vwGTZT27KTZasX0tQID963m2HFwzC3rWLttn/x2a7XsBQM5oprv2dQzgQyO8upP7mKf3/xJ5o9yfzh+ZPkJqVRoJ/PytV/5cYnZuCNDGL17GKGDp2MLXMHm/a+wdylr+FI0ePukbHzMJib4onNEulrIKbvVvHNeqHfo6JpSlTmP6/QBdDPZh4TgJ6ggiWL45dz6AqARI8UH9dKAHqiQk9Q7kazmby8fEVVm6R6t5pUhS5ab4fNpgB6+dJlSgsl7JUURlJIeTxelTgnlXJ6ZqZaWwXDBNAmTT6f8ePH40pyajPa8bE1NZEVx7X/DdAF2FVxmXBzi4uknTbtdUTLJUy2MMGyHgsmCZjLP/m+rM+y/hcUFao1XKp6YSDOMBm/6KEnJrukcE3Q/wnr17MBPaGb+m+iuP9Phb734IqY9AakX57IQ5cTKwciB3Vg/yHVH9DrzRTkF5KemqEc2EQs0NjUSndHr3LDEVGB+K/3KSnFareqVBo5iQqIpXr2eFRaVkdbuwIxEU1Ir1z83OXnZIcjOzahyzWHH61qV/R/3K5T+gcS6HL86DH1+84bNYoRRbn0NDWoAX+h8mWHFwzIpkS70XJzc7V+uNFEryeAu0cqZhcOu0ttXmwW8UKTjBadYgXEDEOOr0tSdYQWsjvPaoT7AAAgAElEQVSwuRxqplbCL8orTig1uTzSsjJVa0BME+QCy24zP69QqSCVKMLrVRdZdqCqbRB3M5IbQDkJeX2qQk9U93JzyPuV41LzmHYrJSVinelW10JaGYmqXV1o6acEAvT0SAKQMAl25Y+sN+no6W1RIRkGY5SOtk7s5kz0wQwmDJ/J4tl7OWfw1ZiMvRw8/DZZxX052T6WEf0ux95Uj9PRwVNvnsPI8b/imqn/g74rQApHOVS9nJcWv4o1OYXHrpvN4ILz8YfdVDfu5/v5N5FTcjOTBt9Lfn6BUmofPTWPjXvfZt+hjbS16zh46Dh7D+zBoE/BZOhDR10qydHx9MmJ8PWcc7jvgVsYfvVLPPbYV0ztcxXmaDN7Kv7GzuPr0Vnv4Y5rXianU7KWq9lU9xEP/PE+nn7mU66+8CKyolVUntzOq1+8z7ZDXj7/rJdcZx6mzkWsW/93Nh37Cg/ZTLnkO8aNvISRhQ3Mmf8cS/Z+S6+xkUikE7s1mVggl3B3MSWpcNnUPQzoX0yX+whHKr9g09qPmTD0P1w07VqCuuO09dTx6tu/5urLv2PMwJuVgU138HNSkoNsXFbHJZNux6hLoqV9B82+z7n73jvprB/O8oUnKSkdhDfcysrtH7Fj95uMH/l3Lr74QpLS2jhSuYo3P/gjydkQ0vkIhrVNtj6cRbTHwcN3f0K2cziGcBdrVv6NbUdWs6/DzX33v8DEohkUpQTYtftRckqTcRsm4+4awYCk6wh3nuDA/jvZXr2X66/eRErqMAzenew5/Bn/+OJh+g4YxxXjXmfi6MuVY92qHR+wYNObGAypPHjNJnIcxaQl7eOrxS/y4gsvkpk1jueeXM/4cydiSd/Jxt3vc+EVQzlyYjtF/Qq54trLGTh0GN3tdvKSSnnwtoVkOwbhNAUoP/Ed5VW72HZwJbfO+IgRWbfg8VZztPNvzFvxHh1tSfzltz9QbLyMSLiKHzZfypHy49x/21EynEMJ+laz+dC7LDn4Nk1uC5dP/o6LJtxEnqua3bs/4upZA0lPHs36HwbgNBUTie5g+e6XeeS1qbR1RZj/fpDLx12GM7pRAfonq77FZxVLPjPBcDcWU4fy8496h/HHhz8hJVoGkTaWr/0fvpr3GS+9s4pTR4NcPfRGejoqafDMp2zQCFYt1DPtgpvRW2uoqdnJ/ffexDNP/Y2p596uNC0G52GWrPmURUvnkZHp4s7bd+AkiTzLSRaufpW9ras42R5l6gVvcMnE6WQFyqk7vZ63v3iJkM7CfffXk5uSSpb5W1asfoHL7r4as3M4X77VwWWX30jEspNNuz9mzeYv6eipx2R2EdWH0JnbNSOsqCbmiug9SlWui4hliYjkxBNDC3DWPoqPpwbzSkAWFbV2TK3biY/yOiYpzMRYxudTYOfu6tZGv+KtQ1nnJFZU8ERFYlvMyvBL3BylgCksLFLrpUwGWW1SZPk1MbXVSl1dLatWrGL//v2qKJF1W9m/BsSFzaOAfMSokaoYEtbW5nAwZcoUBg0ZrNpiqnuqLMfFVdOgijetV/+TXkBwRAW7+LTAmLMBXZ4nKnfVizcY1HEmu5JVce/3B5T4O7FmS3ZGdW2NWuvTMjPUORZMEEpdHnIsCd2TYjviNLtEjct5FjBX+ihhp8XiNR7Qoq6VUrdr8+dnxtaEGVF0vEbLn/m3et0PMRn3Eum9DONLnrm88Z6eLtXsP3jwII2NWuKN0NcOq4OC4mLSktNob+umqrJB9TbEa1d8itNTUpVhgPQ8JOikvbUVf8hPe0urUmDX19TS0d2hncBIWI1VCXUtykSXVLZmbTMhVIRy2JFSWS6M/K0ZDCqERGbMpadelp9HptWITa/Ns6swmFgUg04ceMQm1a8qZlGuy+id9KslTtDhTNIG8qOSPazlovulNx4MEIxG8IWDNLe10dDSqly1HClJONNS0JtFteuj2y0jTn518nMK8tWNKhdWQNvp1OYUE+0CCRiRHajcvMroJaDNZsqNLgp4jzdw5uLLDSCbKgF4aRvIDZ6U5IwLLCI4ZWNh13LolToyHEPul55uaZeEVNawRPlFCNDjbqfbI0YvPjo7vKSlFBPy2Bk59HJ2bj5Niq2U3Ow8Ir5Gkpy5HD4aw2nuw8Dcvrhlfjhdgkm6lQNfVoYFr+cw67fPZf0ByTqHG654mOFlV1KUcyknT9QzZnweDc1H8fo7sCS58YSP8Ofn7yKjIILb20pNVSs7dx3kyNEqohEnBtLpakoi1zqVoK+OdVseZPyUEVx82Qu8//Z6Jo64Fp+/ggNVL7LtwFIkCbNP1qtcM+F39Ho6sOYfIaRrp7fDTl6WjY7O5SxfOY9FSw6w5McKNq3vpKQkC3Rr+HH52xw6dkw5o9195xLK+vTD3bsUd+QAH8x+g5BR7v12pXAPBwzkJA3m8E64bfqzXDDhVgIePdlZSZj1Bprq23E6RWRUw/5jm1i45hVyS27h1zP+SeWxLvqXFaqo35rKWkr7ZBKO1mC01zN36av85bln8fcU859/zGfksCtISSogGJCxySA6sw+9tRFL6inm/Pgye48sBHMHvmCvih41kkO6fQARD9x87bcM7nMx3Z2nWLD+cepqtnCkAu7+1bNcf+ndtLUcYNPO5xg/8VxqqvviMJ1LrmsYZlsdXy6+hA5PM7dcupOstDG4e7ezde8nzLxnKNdPv5ObLv2AqedfQ3p+E3N/fJPla+fhtMKvZ6yiOD+XqGEZS5d+yWO/fR19rC/ffLGPUWPGobed5siJZeSXxejyVDBgWC5XXHOpYsjCoWRSrVncesPbDCi8kIjPoayZ+/ZLo6VjF0U5fTm+00BxaRLfrJjF8jXf0b8ohztunE+avYT0rBDvf38rjTUnueParfQtOYemjuUs3vBPNpz4kvbuJGZduZqxw6eRnrWPjTtf5/E/XkF3Wxob5g4kxTqCqPkQi9Y9y/PvXczho7VsXFDImIHnkZa0mw3bPmD1jhW4gx1ElAlLVP09mw0ZBHqT+c09fyM7pR/RkJdFS95n+eqFvPLafzi0t44LRt5KelIm85Z8wPiJk1i6bD+TJ1yp1jMpemzWJHq6ffR0B8krcBHkBHuPLOWr719XyX133TaH0sJ+RELlLFz6Pqea19Ljg9GD/sl1V0/HYdnNuvUfsWb9YqwGCzddepKs1EySMxbw/eIXWLVpLzFzEuedO5M7Zs3CbO9m9oJ32b5rOYFwjzKViYplnVHWlAgxnVGzlpYxIaIEQwLUEjMluqWff1SAGAcjUX0L6KjwkvhHDal0CrxlPe/u7FK56Erfc6YXH6fkpT8ttHsc0IWVNJusFBZrgK6q74gInbVc8oBPWMketmzayr7de/B6vGrSSlq+TQ3NWmtYjTSHVXBYbn4eJaWlDBk+hJy83Hh1rsWLymBSgtkUMzPlBRaHVE8cyBM6r0TFK88RHBJDM6VtimsFxI8lJSVJ4Ul7e6vCJHnekaNHVR+/sE8JRaUlGobFNVNnMxwJR1KVYyJjzSoGRKPVE20NVfhFNFG1hgkhhWeJzUYC5KXlKgmVcq7PAPq6jQtjAt5CJwiY2KwmpUIXUxip2svLy1Vyl+Rsy0kXtbvM2WVmZNPR1kNLQztJrjQy0tJJSU/GbrWpylsZr8TCCngl91gTrTXQ1dFJKBpS35dRBgElAUQVs6fG1EKqaj17hMBkMGI1mdVC6e3tparylKrQ87My6J+Xo+ZG/V4vQb8Pi8zGu5zquXJR5H1JxStiNumTW2wOxE1IVO1ycU0YNUo6cTxC1eugx9tLu6eb1q5uDFYz9pQkbC6nSjeSHaayWjUaKOlXpnagsluURUCj2qNx8A6qr0tLQgncvLKrC52ZYxcQllaA8ihWu0nt/QsIyw5TGAc1c2+SbHPpP5mx2UV/YNbEEjIpEDYq0aK8z1hMAlPE8z2Ax+dWuggR8rl7gpjNGWqBGjXsEk5VdBANuUi2J2PRh5VVaeWJburrvFx2/i0YdXZ109Y2HOPwkdXkFJsYN7FMzbU+8Ju7yMqzcPpUJ30KUrli6gKuu+o61q5bw9AxWUq5vO/oUr6a8xpDRuRS23ACs0VPa1sXG9fvZN+ek0SiNuWT3lQVoShtEv7eFjbueY2i4kymnHcfS+YdYPiwKQQiNdR2fsNHn/6Tns50ak7YeejeL5hxza00da2lsMCOXZdGbf0Bbvv1UKwOIzUVZhbO3U1qUj/syWEChi2sXDeHNSsOqL7XjKveot/AUvoM8fDdwjdYtGoh/mg3JrOP1BQLrS1NWI3pFGcO5vg+GD/hVn49/U+0N3iJhEKcd35/li7/mOa2fXw9913yB6Ry7Hg7F029jwdmvUh7rZmgT+xojXy/9A0uu6QfwdhpsvNMTLvoQnp7LGzZdIpdWxopzB2D3ZBNQWEW3b4Kmrp2s2n359S0bqWxfQ+pWUY14unzgrfHRsiTibcrnZee+5ystGG0tAg4fMyWLUvpajNx642Pkpvdj7xCOw2dy/B6feQmX0nUX6TOt9nRzIHTr/LN1z/w50f2EovkkZLdwfL179B/uI6rr7mJHz5rZNCgMfg5wLETm1i5ciE97fDSsz8SjXXji65g+/Y1jB91ByZKOXqkQyVeRQ2dHKvYSJ/+LtKyopx7/hAmTzmXGEZiERsmXT7PPv0mTtsAOlvMNNQGSU3R07fMg7enE2NkIH/6yzRw9FBYlsSJffDy3z5Q97nN6Wflxrf47OO5/OelXSQ7C9DbTrFp/7cs2/YFFZU+XnlqN8muHFKyjlPTsoorrx2GWVfM+gUpuGz90Vnr2bznY+5+ZCiHj1axa00GY0dNw2w+yOnajXz59XuY7WGMVlmII/h8Onp7DMTCqbzx+ieE/Aa1CSk/vp/333+dTz9/g/ZmN8U54/D7dBw9cpCJkyawe9c+An4dOZn9VaKgPpZCU2sHNbWVFPVJITsvRm/oNH998SHM1mT+9fIiWlvdRHTN7Du4jh+XzcFuSeb+WZ+RmZGC3raH2satvPryX3DpR/De3xqwmhy4mc3G7bNZt3kP/iA8+MhTpGe46Pa0Ult3gs+/+Yj0LIeKXo3ptXlzpWiPO1sqgZwUBkpNrT0SPfRf/l8+P0Mdn50+KZVmSKsUJSFOJT96NC2RrK3yeokxMAlnkY2ArF2qQvf2qv/n5hWQkpaK025TU09REZHpYoQDfnxeLzu3bWfHjh10tneRk52rNkmicg94NctZWYbPOXccw4cPJys3h6zsDMx2m8IPCR0S9lhV6UonZVCGZOr9xZPLpaiS/IsEoJ+p0BNz3nGRnLw/+Z6s5VKgyfuS9yuvI8WaTFg1tjRTUFhIZp7WJpVWbKLHnhg/0zYT0gkQQDcoL33ZUCW+n7CJTbSqE63bhOlY4hqploeY9Sjj2HjcqrQLNmxcEOvu6VTVuN/vU6CR6GUI0AuYi0GLALpE3RUUFClAdzmTaWpqpbPNjdOZpCp0i92mzE68Aa+yVpVULQFav/TmvV4F5HaLVVWS8oZ8wYCq3FUvWYb3e3rUiRBxQCLvWwnIxPZVxsyMJrw9HqpOnVKUS3ZqEn2yMzGLC4WieWJYTUYVtSoe52q20B/A7ZZkHFGzW5QqX06ieBRbzWZCvqAaiRAxjOrxyJy8w0bMoMcfDVPT0IhXHNdMJuxJTlXBS0KPVOdy44wYO0bFs4ogMOEK1+vxKZpcbhYBdNkIKVoqHn2naB/iwO+VCQDtgmgKzJgCc9ng/D/K3jO4zvPMEjw354uLnANBEGAOIimKlCiTCpYs2XJ2S47rmZ3tH1u1XdW9P/fH/tvareqq3dqZ3a6ame4Z1/S42+Nut9dJ7lGyAkVSpCgmgAABImfg5hy3znm/D4Ro2bV7q1AgCfCG73vf9zzPec5zHpr+s6bUFIsgGGSw4FDWzkXF+8T4uVJuSBDCsgkZAG5aRrqFCkWEZXh9AWXx2VxDGeGBfU8in3VjYTaBWjWNQmEc+0eGMLb3SVx86qvYN+hDiQCSB3wB41sOLxBPzSGRXUIw6kFLW7Oi68W5PDqi+7G9aQa4ZIoFwJVEU7sDG1vTquMHI17RULlsGW+9dQkffnALjZoPDgSwvpzF6oMEGPtvpCbQ0hrGyy9+B7lMHadOn0M4ChQaDzB1/y4210u4e3MDD6aqePkL38D5zx3H1NQtLE5PY3n1Do6fbkHvQDfGb21icaGAtZU0Euk1nDzXih/+q1cxtu8kUkkn/K5era9ceQLhZgei7d1I5xkMpdAUo+PUJrKpInpbD8KLTpTSfpSyzJDpFGU4yFxhHf5gGk3dYdyfuw+Prx1/+9evI73llcUu534nk2toa3OiZ8CFeHoaYwe7NZs5n3Ug1jSID9+bxOmTT+P5Cy/oHg/uacL69joa3iL697RibvEeqjA9ubzPHN3qcfjRFO3C4tw62tt6UCykkcsuoKkphErJj/feuYn33rmLt9/5NbyRJQwPDyGXaEUhE0GlFMDAniCOn2vgtVe/j6kb7aiVw3jjdz/Cu1f+Dk2tRXzvB/8KY3u+hL0jg0jlltDU4lKpx+eKoZAKo7XFj1L1Jt544xd47817mJzYgNsXRVdPD1zuKlbWHqBvqAOHj+zDhYtP4uCh/Vhd20AoGEMs1oe7t+fQGhuE2+lXp0nAy227BQrLc6kQunoCKDsmsbRyHz0dJ1Ar+41Y1pHB8vrHOHL8KazPBFEuutA76MH00g209DVjamYFl96YRj5fQiRcQqUWRzTqQcDXikw8Cr+3BR5/DXNLd3H4eA/Gp2YweSeNJ5+4iJdfeArLS5M49fgBrGzMolhJK+AP+GjAEkK1FEZ6u4aujhhIAGazRezd68f/8Gf/I9793ZvyGOcITaejKpMtGlltb2Vx6MDjqNfDcDubMTp6GF3dbTh+ehShSBYrW7fQ1edCNlNBId2HStmPYye65Ww5MtahVrPZyYYx7MF9lCrz2Dfcg9x2CLM3uhH0+gDvTcSzi8gWWtDeMYyl1QUkkpuYX5rRPIUXXn4GkaYgHGQc9GVlpbbtKAGdg2wa1d8D9N3AbmH9HwT0WpmaYWPhLdV33jij8bwmfS+nNKcDBTKaMP4fLGnagN7R2W1l6AEZhzHr5NApIjUV6JPjE3j//fc1RrW1uRUeJ/VUHHlqEiMKDS88+4zWeiKT0hnIMcLBUEBnNpNL4wtiMm2uNQPoRjpdLJb/KKBTI6AkK18QiPOcJ6PAa0SNGRkFnvFMVjfj2+jp7UW0tVnXgkEMz35deYtCtwFd1Q+5pHIQj/m5LR63f9cOpHZE0LuCKQVY9ZpK1tCMD5PhO95596cNblqTyeaVnTMr4J/TmZT676QydLkwvGcEvb39EsbxRRbml5HNcJKUpVKv181s7nxWwMx+dN5Q2eD5fGhpiUnkRdEY/50MAF1/+OH5+ol0ygjJQiFDwTdFEQ1HTB2HvuPVGnKptHxz08kM2qJBdIQDCPs8ysjd4ocaKJcKSCeSSCcp2PMhnWJmzMEhRr2ZzVMxSMW9E0FOaXO5TW3F7ZIAjvV8ZuXMwIusqZcKWvSegFG6x5MJKd+bWpuw9+B++dnzJjP4oGkNF5Xm9u6yPuSOMn2OZlFzcfGe1Kou1HlHd+o9D6NJZuelcgFNTVGBO+fMc/HQ+zgcNnN66VTEYGx7mwwLh7awXaSMQiUnxoX1Ltolbmxl0NWxB71dBxDwtePja5NIp5YBxzz8fuC//+/+J/S2HcTo8EE8de4rOPfE42hu8ePe/cv4q3/3vyAQLiEQBYrlLPLlLMKhGIqlOrzOmNbBkaP7sR1fQ7WWR39PNxbXZ1Aq0Z2qgeZmlj0c+OjqTXzw3lUkU3l4XSEUciXc+Oiq6lTVulP+zIcO7UcoSgepboQjfpVjFheWMTs7jw8vX8eRQ6fwxZe/iSfPfh6L83P49a//M2gZnspwbnIJXm8MhXwV9+/P4sDhMZx6fD9e/c43Ffik0gVdAwKrx83PE8TKehpezp2upeDylBEOuaX8LWTqSG1X0RoZhLMRQCTUhExuA8nkHLp7vPAFC7gzcQsDI8cxPb2BqfFFvPn6++jrHsWdm+MqXQ0NdVIeipY2nwaghCIBZc1efxjJREH6jr6uTol4EvEUok2tiLW04cOPruL06bPYiHPYg0trgPad5VIWDZTgdnIcYxE8bAa6B7G2tqFy2OTEIv7q3/wUb7/9Nlo7GmjviMHnacHGWh6J7Qo83jpe/NIx7B87jEquFy5HEKubtzG98AlaWgO4+OxzOPfEy7oXK+v30dPbrgMpl8qjmKuhUS/DAepg1vHg/hISyQzWNjfM0A1/SOueWUdXZw9OnDiJ/oFBHZgaMCRjJQagpo+WpbVSIYtSkZMcGZzUkc5wwE4FuXwSLbFuxONpZTjVapHyVGOSUo3pdzs6Y8gVUyg3KljbXMPc9LQx/vCF4XL6kE3ndoJk7gmfn0OZSP96cG/6PpaWF3H2iXP42kt/gmgkBIeroNJQpZEzWh53FJWyFwFvF6pFrg+P6sOBADO9En7y07/BP//251hfXcXQnj60tURQaZjRxiyjPH7qAgKBdhw+eAYdnf1YW19Bw5lHtb6O5g4g1FRCZ0cvqqUOxON17Bse02z0QsWMC42Fh1EulFGubCEadaFeTaKccaGa6kcxR7+QOSQzcczMZdDZPYye/l7cn57A1PQEhvfuweFjB9WBw7OAwM2M3BwydIkzdC8tX2tyjLNb1z4tjNudmX9Wlq7jtsx2W4/avaibIvXOjN0epmW3QZN1rZGK97iNEDib1RowgB5FKMwxo4a59bqZ7pkOJ5Zof/f2O5h7MC/c8Ln9SpY4Gppn6YULF/H0hWd0Hl6/eUNnYe/gAAaHBhCKRDRh02Tonw3oj2boj1LuZPWYvduAzvOXoE7M42ejlz2xbWFpURawnEHf0tluOpqsljP72glw5ShqShcEc+6XqjXIxgb036PWrc4mG7TtIMtBQR0pioZptdN7f/PtHzdMu1dSVC8PELfHJUBmhn779l1lgOwXPHzoCFpa2tTCxgu6srKGRDytBchohRQvP7ytlqezGy8AM0t+aFIVzNYYNLDtgEKG7a2EhAMyyC8ZQxpm8PxdRUORqPGztQCdc3dJuW9tbiHsd6M9GoLPYRru2dpWYUmafeYcCV1VoAcmrqyfy6DOARRYamfiSQVkzVDd/KIYhJeG2YPc6zyAPxRQaUAZvNejFrN0pgy/34Hmjjb07RuEP2xuMgGdD90YtWKyxcy0FnDx2X3oDB5U24EHTgfb94x/PGtHJjqzWhQaRj8QCFAtyRGEBR2w3d2d+s7ruxVfUQDFISyayFY3kSPNZRiUFUp5MSvbiQz6+4bR3jqE5qYeXL18C8n4NgqFBKKhCJ44+QX8tz/8c3jgwvMXv4cnz55De0cU07Mf4+9++pdYWV9FqZZWT6vH51aQUKxsItpCgGLmyTGCVKauSXW/b98okgl2OnjhcnolnqGN8HvvfYC7E+MoKpKv4cqHb8LtDKG16bACg7YuH/oGY4jGXBohSqq5r3cP1rcWkc1v4eDhQXzpS3+CkHcfMsk8fvmbv8b4xHUE/DHdg2qtgNmFKXi8Tpw6/Ti+8spreg+dnW1ouCpYXHqgDKw11o2trawGwXR298DlrGA7saIZ76FQAOUi+/HdSCULaG9tU0Dp8lQQbXIjkeR72URX1xCKxTbNl//5z3+OfDaNaqGE6akZ9HT1wNlgcOyXEUWlUsDAcL9GtsZTnEGeQzTix5e/+HkcHD2GBTIsxRpcrhDc3hC8Ph5GdGN0oVDMwB9wweupiPUI+NnNkUBrrAWLswlEIxEEgsDNT8bxV//6Z7hxfRyUhvCztLb7RQ3WqyHVctnS89hjpzjXBU0tYVz56E0ZMT19/nmMHRxDX3+71kw+V0cs1myCUjCYSMDv86BScCCTSsLhKCGV3kS1UUQ2k9d7djT8uDcxi1SyiL6+EewbOaASHbNAOip2dbciV0pqCE5TLIRCvobm2DDi2ylsJ5YUuLqcft3HgB9I5+KGdZI/ZEjrOhSmCMuNepX7xoVkbkX34uOP3pUqOuiOwesJmYCxQMEuD94cPN4Qmpq6EN/OYfLBNLbjSwo6Do4cw+mTp1Asx+H21WXIJNGXw6tpZyxTlUsuRAOt8Lid8HsdSKfXcPP2Zfzr//P/QHqbcysCCAZcGNjTg0wmhY2NLezdcxBPnH0WJ088DZ8/oh7pUjWDphhw8Gg/EplZBMIBNEUI6JyYGIPTWUekuYxKjfMHmhHfSqJRYZuwH8VsHLVSEamtIorZiuYKMJBrkFXk0JNwGDMPpnHn7l0Zm5y/8Dl5issLw6J30WD9nDDsVr2cQM/7Z8xldvegP+IG92hmuIuCd9QcSoho/KUZ4fmCSvQMNvmQnSonxxHQGwbQM9msftcGdJ71YZ6z1bLEX1zzLpra1WpYW17BO2+9jQfTs2ZdeIMKBhiwsYQ5MjqKZ557TvqlG7dv6kw8dPyoroGTqnaPGcNNYZwydMswRzS1A2q9/mOUO2vk3ANknHmO26JkntPqW68ZNpmAvpWIo7evT4DOB0uxtpe7XbIgoPP/6jsBnfykNevc9i35LEC36+u7s3ddYgHNrgz97bf/tpEtZEWt2U39BGBuJP4bWwYY+VJ4cOjQIfi8pv2KvYzpbAZTU9NmmgzrHxatIJVe1ZjJBEP+nUkzBDFGUqJdslkFEem06XsXoFkLxe6/478RuBglkSEglc4paxQfbKyvw+dyoMnngttB9WUFpUJRM7z5RI0y69H0IubCsD63sYhXvyP74Hkj5lfTZJQR4OzsSFDZhmSMLqcRJNSqytzdHo8i2myBtoUFuNwe+CNBNPe2wuk1v6s2CYte4XXmo6mp2dApnD3NoQWMXi1jf5fLi3qV1yS6E/goerM9HRiBiYpnkEFzfqOqJHvBAKlWLwsgCPR0tOOGZVteIs02eAIAACAASURBVJHEZtyMxOVEpa6uDrXGdXf1o6W5Gz5vWNkyD1LjwBTD1175AUYGTuDEkX04f+67+OLLr+DO3Y/hcOTwv/7l/4zhfa3wh4CZ2XkFXF2dbcgUN1GsT2Er/gBedwDRSCv8vib43SHkc1UUc8zOTD0rFAhqfV368H28887bmjFeLqWxtDwN1AJoDh3D7OwqStVNtHV64fQVEWtqx4GRC1hZjaO13Qe3L4+Xv/IURoYPoavlcdy4cQvhWA7Xr19De8uoBI9tHV5sbM8gldsSezTUdxK9fXsQibjh9ObR0e1HJlfA9moNvX1jgMOjzMHjBjJZgg0PN47XzaGtrUUixKXlBdX2WlubBJT5QlpsAOoBlEqtmJtdRa6whWsfvY/bn7DGG4HHGUBf97Bq12QneOBEm4PIFzfh9pewkZjDseMHcGDvmEbcxpo7UKk2MNg7hsnZWQRCTfCr1dGauex3we2qy2++XMwgl0/Jw7o12qv16HCmUG+48J/+5lf4q//7x1ia38CpM0cRjKTVvuhzRzAzvYlYaAQnT53B5tY0wk0u9A90Y+++g3j+mW/CH+SAlPtouOqoV8JwwK/AulHPYCs+qdah9cUKkvEUBodCKFdSKgGlU1nZifq8UVx6/wYW5tfR2TmIc2fP4/SZxxVwFksZhKMeZIsJVKpZBELs9PAil4kqew7HKmgJtuDu5JqCoIZzG7VG1hqE0YR6hZ0jZXiDGa391DZZP9K0dEDL4Oql95Ug+F1BnU2cX0/Wj8OTxBK6PGhuaUcinsOtibsoFDIqHX79la/h6LHDWN+c03tzedgvU0Mk2qoZ9tFQFzbX00DdrayqUs6gkI8jkVrBX/5v/zsWZjJobemC19NA32AX4olNFGlR7Qrg5IlzeO7ZL8EfiODqlY+QysURijhx7MQ+BMMNxFrDOgdjzb1ArQm1Rg0ebxbJzAJCEaC1qQ2VfAyVQh2VYh6Z9ApWFu/CBS86mg5JlFxCAg63YTyYud68dUtnzrPPf96YY3n8RsfgdOt8AEVxrLzKwpqAnhcl/4cA3W5P+6wMXdMoG06VRAnoFCyzzClRnNUGZ3tvaOY4BcsEdFLuWbryedDR3YPm1hgiIXYBlSXyUr2b/dfVmrqiyDgR0LmHQv6g5oWwpk786O0bwIVnntX5eWv8jo7uk088Lm8UzkKnNfkfA3SWR3cD+qMZOt+HEjFrbDfXnrzpLW8QYg7/vrK2qs81MDiIWHur0Uqxxk/wsR52hq5rSo2ZZtFT8/RQELcbsO3k0L72BldN0qfuLwfkcspE0K69O95/78cNitZkLlPICzwowuIhzCjq1p07Urm3trarhYp92byQtaqpj8wsPBDAcK4taWfZ/DFDZT1EPX2mPmDTwaTzGeXwZ/aUG3ugCusdrG9K1WfZofJi8SJy0ZBWpyqdwrpsKg2f141GOY+Ax6n6OqMpZur82dLCMtZX1tUvz3Sbta/tRFqbPdrULDU6M9qpe/cQCgVF++3ZOywalIDl83n1uuw9l2Cv0UCRmUuRgQr79cvIljLINgoo142LHb9oti+KpmSm4/BA1E2QlTHB3LTlaWiByyswpUECmQspayWwC5jBAm6jfmR0aXoorSiTOgH+fw+wuj4nAWMmXUQuW0EqmcfmRgLbSQP0DUcFrW1N6jSg4r+jnVOZKrh+7RP1bpbKWQzvGcPjJy7i+We/CjeakEmUMLp3VMF8NruBGgqmp91RQaVWkviEIsN4fBNtHSF0dLZiY4X0cEB+/6l4Ft3dfaAylgu+WMoiGPAqS71z+zo+/PB93Ju8g/X1VW3OUsGNaHAfMin25W+jpSOCltYgujr75HRFAWZ7ZxgDw+2qj+4dPoBGvU2sztziJ4hEmtAcPSBxYE+/H3Clsbw6hVy2in1DTyEUbkNvbxO6+sMo1ZgJlxF0D0gn4PU3sLW1gWg0BrfL9JZ6fR4kEpsIhQnmcxga6reGFaUQDDXDAVoCO9Aca0cuW8TG5io+ufUerlx5B/VKBvHtLTRH2hDfKEq3wOlWQ4MjaO+KoVJLwOnPY+L+VRw8eAgnxj6HJ88+pwjf4/dgK7Ehu8q29naJScnsGKMnL5xw6oAu5IqgURKDWB544YgPTkdONOov/vEN/Oxnb2P8k2X07+lCtDmJfGUDAZ8Py0sluMv7cOzEaYSiWwqaqBweGjyEof5TqNRLqLnmMTTcB0e9DX5vs86DfGEdXl9crUwzd/NYX91AuIlOYyVUSgQINyplDtXw4uq163Ly4jCn5557Dj19DDiK+mykVAMBBqJkO5zw+ILIpB3w+IFyfVllsEq+TclDoTKPWiNjHMXcMdTLbAWqw+lb1wFWLTbLiCeXW9M6nxlf0ahnn4eiqgpKlj9DW/Ow3p/LQ3c/F4qlBD68dg2NakhZ3KlTB7H/4KDsd8vVPJpawxJtUXtSrjpQK7pRr9Fb3Gssol3MzJLY3FrB3/zbH+HdNyYwNDgGv4+fo4F6owS3l/XxIrq7BnDhcy+gs7sfc7OLKFVKcDgr6OyOYc9wDwIRv9grwI9Mimw4zWECCmpTuWkFJaUUA+Q2tLBtNr+CrY2rKBWqyG93IJXKIdZRRqawJkFxMpHCrTu3dU85tCQUjuicloqaQL4D6MzQXUZv0yjp+x8SxP0xQBfQcBKgde4S0MmScnKlrRJX1uk0WMHAmeYyAvScCdZa2zt19pFOl8MoVduseSuLqSKXyeKtt97C/clpdUSFg2Elm9zrFMcR0FkqCoWDGpDC1zt++iTGxvZJ08XJmkyQfo9yl7qcWqE8SpWHorgdQLeSSwqyeZ4T0G0sEmPMDqxaDbkMuwegGjo1YXuGh1VDV2ZuOa7a19YGdIG8BejGwPvhLA9bDLdb9S4BtNXXb2MjX5PDvoiB2g+Wbbvj8od/38hk0qo9ZHJpfXheaAmrCgV8cusOFhYWEA7H0NnVrYu4ML+k5n4ufIe7gZHRvbLbI+CbzNGOIoyXu6121NQ0KstJN1utW3wt29pUdR6r/9w2AbCjkUqpLFAP+wM7Ev5YOIhqKSPKgdEif87FtLW+gfHbk/JxpzFAte7A+vo2HswuoJCvoKW1HdGoUSrevn0LkUgYe/cM48ixo7IRZGBCQOd7Y/TGIMTuKxd14qjLVGd5cwnpWl415Xy+qOvFG0kaR6KIovk3M3HN+MPzOe0AxusJIhhoUubMgMgGdC5uCt8oTuT1Y/2c0Skd9kyN3Ewx4tzgTG5Lwdj6WhxbGxlsbfIrqU1Tq5WQzGwhEvWj7qwq4+QhRubl1q07AjLWJiqVGo4cOoMDoyeQS9bR27UHW2vbxoIx7EW+lEa0OYSGs45gJKh2DNJ9R48ex/ZWXBuS/gQMEHi9NYVoeQWx5ijczgYqJfbV15DPpzE/N4Xp6Xt4MHMfc3MLyiopgvO5O5URprPMjFsxONSPQQaQhTKOHz+GZGYDU/dvSfDD4NLpiihYKlS2cW9qFh70or2zE82tDURbSIuuoFpxobfjMYzsPQCnp4j+wSbAk9Lnp+iKDEUo0lC229bai/h2GvlcSc+by6fh8rL26lDgwtcMhGLYXM8h6G9HOBjF0tKmJrGtbz7A9WvvYXb2LoqFJMJBP+7dncbI0CFUCh40NXXKKrlvsBulShz5yqao4o6WTpw98TLCwXZEYhE0nDXUHVUEQj4UOafabSJ8gjcnuDEojQSbkMkU0BJrVUDU0daEcomuX3VpVP7pn/4J//jTf8bHV5bR1d2O/mEgU1iQtiGT9MDXOI6x0cM4/WQ7Ko0k0OD7G0Aq7kSukEFnfxlnnzyNciGsa8JMa3F5HN19LlQKNdy/m0E2ReZnE82xMDZW2R3QoWCXU7s+vnFV8w2aW5rw9IXzGBkZQb5UREtzGzY34tJT5CmYLVURoMpQ0xULqDbWNfijremw6dpI38fefV3aZy5nGM56u8pOTt8GUimWifbA46bgKI+lxVUszSQxfncCHlcRLa0hpFIbCAZiErX5fRG2l6OKLOqNHN5+/314nK0YGBrGl798QcEiyxPJ7DZa2prEPHoI6GWCFbtUWpFLZyW0DYXcYkgWF2bw+m/extX3J9XVwFJAc1sI0aYA5uYeSDh75PAJfO7p50S5j9+dMr3MbVF0dLTiyNEDcpjkfO9K1aGggecB77XDlUW2MGmcxopt8KFFBjDz8zeRL94QU5JcbUMo2IpseRqF8gbaOjrkoPbJzdsYHh7BuafOw+31mQzdBnSCh8Nj1dBNhm6Gs/zhGvqjGaNNHQucWAcmRc5zl/qmXE5jT5WhW21fPDd51nMNMCnaLYrTIJXmNrR2MBmMmpnoYjccZqx2vY5sOoO33nwTUxNTYmsjoShKxbJwiKUNajNe+epXNDDl3v0pnbf7Do5q3bGkYURxdg3djN0WaFuAzjN6N6DbdLc99Z2lA/6OnaEbi9qHI2Rraoku48HcrMqxe0dGVIrlvzFDt8HcBmVS7Qpy6CFCIGckZtvRWkHEbnGcHWDY5/7u9jo6rbI0YWfowsob1/6hkUix7rOBdCap6EhAVjF18cn7M/pZrKUd0UgT7twZx+0746hwepqH7mo1nDpzHN/5zndEc+gACjAgYD3QZSm/Df3OhbMD3lah387WVSOwTPBkOGONulM0Q0qChW2LyuHNZgTHiTw+UmSkamo1LQKCeiqewO2b47h7dwI+lw8ejx9Tkw9wZ3xyJ2JlZsUAQnW5UAj9Pb1yfjMuc245DfE9lAt5bSz+HjNhCtL6B3qlks9wHrSjosyVmZQdJfHPn2pDqDYwMTGBubk1RKM+yx6XwqyA+lR5kHGR8FqwTsTec74n3geVHFgjCwbRQmoqEtGi5QLhlCJSmbRcZL2PA1LYc/5gZh6pbEa14ER6HU5XDZ6AE339Xaq/k4qcmJjExuYmaqgIxKKhNjRHO9HZ2oda2YnVFWatHL0aRbSZB55bmQevERcqaUVG/J3tPaaVo4X996RR86gSjEAXvga2N1cRjUaQy6alyeB0Jjr9Xb/6kZgErzeA1ZVtFEsuDPaPIr6dkYnRCy9+Ae3tbWrBY189ldx3x2/ho4+vC3D3Do+go6sT26kN1Z6rpZBaVDo6gmhq5SQ9qkYd6O85hPa2LvT0taKp2QOnO2fuTZXyfbJRrNFSWOIDGjTAMEGTaEgHabOKujPMjAS/2pAcjSgatZDROjg3kUgs4u7tTzB57xbyuYw2P/v3CTgU8VBAGI02IdwUkup4fWtB9G5rrFVK6+HBEVRqZggQdyg7MvyBkHpUlQUZzs0cRBY9p8F9FMPUjZKWrW3skCB1/H/9m3+LN35zW/sx2lLRsJdCeRMri1k4Sgdx8rEncOxUG3yBGiplN1KpGmbur6FUzSMYKeCVr76EsX0n4PYGpV72+Wrw+kxr6Op8QcwX+/ZJjVeKIc144OeqVPNYXJ7Gg/kJ9PZ14JlnPyf9ANtyyIw1aGDCa+jgl8eYR1En4syh4ciYz1qNmUPOlRYDoHneDQ9QiyqQhithFNf1MFD3qTwQ307g7if31JHjcdRVJmmo5kVxFr0bwqoXk3XO5tL45M5tMVp7R/fhuWcuYmRkSEOMqg0O8+ApVRddzV5jlspoaFLIFlCvVeBy1uH1upCIr+LtN97F+29fRzyeQiDoRijs0Zrf2N7QHmMP/nPPfwHdXX2YvDeDOxP3sG/fPjz22HE5TDJx4DlEGprP6fL44UQTGuDZtIRGvQgP2uCohuGqhpFKLmJl411UOcWrNopS3o1yYxv+gBOhaETn9NT9GRlcnT5zFh1d3VYN3WiDzAIyIEMxFtdLpfZQ1GyLm3c4Yqt8uPvvu//MNchWTgI627qYWLAPnQ8OV2F2q7kb5RIq1vhU/ox/J8BTm0T2jWBMURzLSwQoTaPkQCK3U2zs7373O9y9dRdBfwidbZ0oFIrS42wnU/IUOfvUkxgcHMTy2rKCdbYSHzhwAKFoyEoQbZbLLYaXmS0xhSUAilTLu6y1TeZLLsy6XA1qsAp6P0y4bAtv29ZW1AigtjUGcf0DA6LchUceY1qmy25l2fb+tTN0lcB3ied2Z+g2huzO1j+dwbO2bPwE7NdwXLvykwYpdEb7fEMEdONwQ0Av4P7MjFoxuDiaW1pxb2JaQjlG2Ozl8QXcOHT0IL7+9a8r+5OoLejbAXRDTxgK3dizWo361mLZoXqszFyFAeNXoIf0jow8eOAxy7W8g2nyoVK328zQpWiOv0vanQr38VvjCj68Lp+MZeYXVzE7u4BsrqS/06moWDC9haSPY7EmARODmgSpeeswZScWOw/oQ9PcHNYAmt7eXrVl8DBxhzxw+00Zwcz+NZS6zTDw0GNt6/KHV2XSw98jUHJqEGleitn4PuyMXhQ7XY00mpa1JA8i0ZAF7IaS5+8Q4AnoDmdNGXbQ34xIuA3JeAn3p2Z3AH07taqs1uN3iBrn/+FhQ1BlOSFfzKhtsL9rAHuH92Ogew+KhQqWF9YEnEeOHJVYiUEW3RAZUDRcDokiqVpub+nRQg+GXaITWRevVpgxsruBBhEZfZbtzS1lwJwv/+D+LC5fvqahC7SvTSbTyBcc6OwYQGI7rw324gsv4djxI8jkUhKF8TN89PFHuHbtI+PhvO+gRD/r8Q0JS9xOM0egpS2AphjbVlii8KAp3K7Oip6eTkSaPAJorScYAaPbbWUoBHQChBrUeOAZ6pYiKQYVBJkG6G0QhaMRtgC9jrojgWRiDXdv39bEv3zWbH7WFLmP2KZJ3QjV+gxsCNrca2RQWmJhnDt7CsNDA6jQ/IDZg9OLUrkOP5mlTwG62biU0ajOrzZNfqd3RBSFnGG6thLT+Pf/7q/x+i8/RldnL3r6w3B6ssgVl7E4v4VSegBHDp/CidM9yip93hjm5tfxyY27qNSKaGn34mvf+IragTz+gPzCfKSTPRUUsjmsLMYlVCqX0/BSH1FgTZFflBkVsLQ6g7n5++jqbsb5C+cF6BqV3KC6moDuFaBTccruBiftR1FBw2GoS2oO9B1GrCVTD1LFvD9Su1qq13pAoiJSqtvJBO7dua01TV8J7jFmTsoUnU6tWVK9HLJEy9Drt24oQB87cBAXnyagj6rzgaBOz29Sw/6QUTezLMf1LcOUWkXZI1tG89kUPnjvQ/z6528gmUzJ/4ElMAJ7oVyQ7oiAffbcUwL0xcVVzC0sYd++MdMz3Umqud1MofSQii7B4fLBWW8zgYtzFeCI07IHzloQnnoM2fQm1rc+lDukpz6AUsGLYjmnBIqKbgb2U9MzYsxOnj6N9s4OE5xK7GtBOpN0AbrpTGLwaAO5nXnaILRbnPVZoK4st2LGp1I0ltiOI5NOi06m3ml3rdkWxPHQJqDLG6RWVR96b1+3yp5kcNW/Xuf+KVvmXw28/qtf48qHV3Xm7RkwSeP8/AJWltfg9Hjx+Lkn1bamduJaDYMjwxgY6BPDRV2IDdJqBbYSReOTUpfj2x+i3HU+ONluXNJnUunXmslhAzrLUFxnzNDZpUVWkRk6kzsmPjbQak3b6nZLFMdEjhYkBHT75zaIP/p9tyjuIdA/BPQdJuDah3/f2E7Esba2oujG4TZTvqg8J8hwEZLKae/oREtbuzLduxOTopHlvxt0Yu/oXrzyyiuiq7kBzc3hB7L77wzlzBe1AX13XUD91xY1whvON8xausDNqi8wstEFtgFdVB0FZA4tVgIDUZgUCTffvdsTEvR53X6kU1TsZ7GxGcfSyhryeQ4vMRQRAZgbMqzsrkNKf27GfI5AaaavBYNAS8yrRUNhIOkh1cM5bzzsQShChzajctc89121coIMr+vly1fVz8/2HnYMcLN3dXVLxEa6nkpkfpn+dWNHSLaApQ0znc6oLQ11bwIGXjdSna0t7RjddwT9vSPIZmqYvj+nxeX3u6UUZtuqy0eBnumh5OssLa2IYq05cspMjh86hnPnnsLY8JgAlhqEzo5uHD58RDVq0mWMsnm4MdgSpeSkN0BIQZTTIed71GpZiZ74ZxrdSFRSrmFzNSn2gD22c9MruHL5Bh7MTiGRfKDnyqbcCkhYW6NSmNndl175ijJ2XpOao4grH72La9c/QntHO0b2MMvpwkZ8DR4a/wQZ9AQRjrDjgG1mZniC1+ORPqKvr0tZAFeLvcGprRBgCLa4siwbTCcPwYoCFIerhCoY+DGUdsPpCEjN3aj7pReg9SLXz/itKUxO0ICpLEAnE8FhLjzgWeOmgx+zqHqD7Mc20tkCWppDOHd2H4b2dGtjc8M4XAbQff6Qsnb7wWCYPKETVQG5REcOtvkUJXgrZILat+n8PH7847/FL39+ScKsgcFOuLx5FCtrWJhfQzbegoP7T+DsU4fQ3kU3swg+uTWOS5cuaT/19XfiT177hnrIqeUol2gA4mYHp1T8y4urWF1aRiGfkclHpcIOloDEpAwueY4sLMyjrbMN5558QpmT8ao2AMLaLQNB0aCE37rfDAhRlsE9b6hgc8AZEak5rBho2RYouoPKugvVgtq3psbvyqLa3TBTFMmQGIV3xbQ7+YOioNkeePXGR8rUDx4+iucuvICRkf0CdP6+Degc6lGumJYnTQhLp3S+uJ0mYWFG+vG1m/jpj3+O7c2Ekgu+H/6MWhd2hfAcY0Dc1z+opIgdIEPDe3H69BnsGdqLjq52MWx0cXO4yUy54ah2KIhwuOJogGxXDe56ED5nK/KZBDa3bqBazsNd70S56NXMCbYFBkJhdSNxzgQB/bFTp9DWYSxI1W/OEapc+076XHB9m+uq7iqupl12qDa4fBaIP/pvDjKx7DdnO288jnQyZerNFnDy9yWitlzimLCxP1ttzbUqevv7lSDRu71SLZmyaaOm/m5eR67z3/76t3KM45k31D+se7K+uo71jS1sJZI4dvIxrTM+H/f/6MEDek5iSCBkAndm5fz/HO6l9UR6v05AN33oPG9tAZ9+39p6DEwU2HGQl1UefihOa8DvDehcvj8zrTOXbnVUuas7xKLmH62h27V07glajts++o9m4jaI/9EMXS2HuzL065d/0mD9nIshnTUCMC7mUpk1uyzml5axtr6BpuYWNEWbMX5vGpOTU1p0Pv5eNY/9B0bxjW98A6OjoxbNbiaLsf3ArjnbkYrUedYHtRfOzmLShjeRjO1tq+k3PMusi0zAdotuZzbT0IQ2BQ48RGumnsN+yKmJexi/e1dtawQoZgPJdA53x+8hnkwrO6ZSne0P1AJQhc3RexS+1GpVgR4zqVK5hu7uZnR3dKKnt0v0EClwfj6Klzq6WxGOMvti1u2ROMj0nxsmgqDCv4+P38P8/DyikZhEhARWDiZgBq8Aplo1U3/yJQ3KoXkCR9qyB1vii1xOgQbBzQb3re0NCdwG+odw/NhpDA8dQKXsxML8ihaX2AsHVaMN1BycWucHrQv5Gisrq8p+k9k1TV0698RZvPSFF3BwbL/qU8uLSxjo34ODBw8j6I6iRpvIOuk1MzmpggrcYBdAzSx+hxH8NBwUvxRFv5KZ4WFdKdflBZBNs1fVIRU0W6tmpu9gbfOW2JX4BucWB/U88cQ6Tpw6hB/84F+gUvQhzbpco4APr7yFK9feQ1trD/q7jyMUaUG+koDbZ64zOyr4GVWisFz2ggEfBtWX2o8gNQisXDlMUGQAmhG8Uf/a69CMg64ZUw5HUb3ftmeyU328bjTqZJ6YzbmRSRRx5zYBfQaFlPFbplkO6+/sPxegR0O697WGGyurW8ikKmrdeuLMPgzv6VG2QL6RamwyJgQgUpJ8MIDi0WaaXBw6kHldXQ4KL7Pquy5mAwLWcm0Lv/rVL/Czn76J7e0UBgZ64A1Q/JTA6soW0tshHDxwAs88dwZ79+5BLlvHjU9u4YMP3lO3BqlyZugHDu5DKBJEPpdWXzA9Hlg2WVlcwdLCIrLplLleLgN4nLrIAIn172WagHS048yZMxgYGrIGW3EeNksZDOyNWNbZcMBVY4Dk3jEu+TRgUM1rtXw84mRmTukGSnXqRJKYujupDN3F9lQKhSzdCmlzZnbqlQ9ZbNm1j5BIpHDgwEF86eVXMLJ3VOYedE3TnIV6DV4OCqkUdR/ZykvXMpp48DP7qeLjTIk7k5rXPT39QJ+d+5/riqVD7lUmGgcPHpSanq936/YdeXg8/8IX1DLHxIAdEw1XHnCmzVjTWouA3elKa9gPQx0XAggQ0HNJbG7cQbWUg7vRgmKe64WBlEcqdwbpk1NTShjonsaAgWfZZwK67gMPW+8OoO++9natfLdK+1Ewl5zLyjoJ6LZYWWejVRe2zyq+ljzdnQ5pB7I5+mRU0N3Xh+7ebjmM0mfDS5dRFgKpu2Htv1bDu+++i6uXPxKz2t7SriSskDNzMNY3tzE8OibBL2l87rODR49Iz8XLqUBTmGMA3VDu5PU/G9Dtz20nkAR0sct1Q9vzS/hkibZDgZDO4Knp+zuA3trVYdr1HsE6YeCutjUNutH6/mxR3GcJ5B6l3M2IcpMwi3m8fuknjc3tTTmNseGfByNnyNL+kIA+MzuH9c0txJpZQ4/hzsQk7tydkLsZF3o6n8Dx44fx/e9/X+Pj9KYphKpQ0WqGjSi7MLGiFXlb9UBm7OzRtn1s1f9pNo39ZXu5m95GE7ExIpRXMAMADmFhQzmtWysmwqOxzOzUtGro3FgU1gR8QY1C/fjmLUV2VIL29Papn1MjUxkV1mvwez3yTOf1uH79I2xulnHisQGVE5gpc84ua9PmUUdvf4/q7bEm49duqx+5KQUaVjWG2QNNdGgAwt/jtWHmGImYbH+nda/OaWscx0pTnry+80YxomWNkF+q8UciAnkCfKypBT3dg4g1GZepRDwpgQZbrJzuBhqo6u+8t6xZUf+wtLgGMjOpzJaUuU+eO4OXX3oRB8b2qha3trKKsZExKeCDgShITKv9h6UGUniNKnycTMXJcKSC1SLCyQEytAAAIABJREFUQ4KmJ6Sxipbyn/QZLfZ98iSncI+Afoeixclb2Nqe0ObcWGFroQfhqAOJ9Co6u6P4k299B6Oj55DNFFCuZPDWu6/jg0tvoDnWha6OE/AHovAGK6iB1KyZxhSLBuAPEKhZQ68gFm1W3ZLuZyFqO+pm8A2H9fAwgyOgg9Rep4oTLVctruM6bYpJCbOH1mW+RGBaG7reML3qd29N4t74FHLpgsCEOT+V/W4v3aUCiDaFEYmyPuzG0sqWarhN0RaceexxMVsUw7HHn94HxUoeviCDJVPf1J6CV1OxHA62T3nMlCwXg8e49kO5yG6QkAKfDz64hH/4L69jYnwSwyO98PlJ6VawsZ7C1poDQ4OjuPjMOew/tB+bG0ncn57TAAyK8liy+OKXXxQIsVTQYBDnIfXYUKC8urCOhbl5pNLbaHANBN0aqMSggozFVjyLjfWEdAsnT57E0J69cDgpvmJmWDWsB//ukOEl6pW6AnaVETTKk6pvniGmxGADOj0bzL/z/5sWTYU3DhcSqTzu3ZzV3nA2igqieP9pIlPIUW/jFa0dawmjVEnLuGd1OSXx2Le++RXsG91rbJT5Psgo1arGpbFc0POw64cmST6vV0kugylqAGanp/HrX/8MH35wSfu8ta1LgjOalWhsciSMEyeO4cjxo9pTv/rVr/V+v/mtV/HUU0/DaYFFHcxg2W9LTUHYYjLZikgjDSe88MPvjqBUSGNrc0LnnBsxlAp1BbNsG2b5YX5uUcOjurt7cObsWZWkbGMZk6GTyjfXVvdDaQ6v68NhJTZo784KHwXy3X8noHN2BrtZmJ3ns1mVg7gm7YSNGTAfLHvwrDfDWbICvd7+QXUWqUxSr8BHKshRF6BzXXBICwH98qUrsnul+Ja/y5IfHUgdLg/6hvZordIpjkHV3rFRBfCc5qY2ZGsMqcnQLaEaQdnqJd+doT8K6Lzn+jcOpbHbxSxQZ7zt8/hU8mSGHk8llaGTcrcz9EfLGI8Cuta3snSTyO6m1u3A4Q9m6NSkeR9pW7v2wd83CHqU3edyWfiDAU2t4RtKZrPqM48nUujs6kNzWxvu3J3EJ5/cQi5LFQ5tXtM48dhR/PCH/xLHjhlANzL6+g7wMakxH4yHLN+0PUTeTFIzUQesOhajfv4+Dy+TifAGk0oTcHAz0Sqh4USd+5/94kF5SGoReDi7vFbH7MwD3Ls7LoU+swZmVk63F7NzC5rv3tbeif37D6h+RoEbs2FSRozuOzra1ev+1tv/LHvbz104h/37R1GnBsDRkJMUgwt+DirH2TIRCdPNzUSDprRg15AMHTI3N6f3wtfitWDWwPoigdkGB66b3QpKXpedoQIuj4R1ly9f1oJm8EQal++Z17RU4FjBgoCCi9300XNADjsOqqDXAKm5jvZeudMtzK/qkGEmQsA/feoonnn2PEaGBxHfXkdiK4Gx0QPo6upFOBCTh72Mf7jhzJ1U5taollhFMpErMzDCq9gGik1qZkwtW1vcbFtrYGV5E/MLK7g3MSn/6/j6DJLxLLbX6fDXQHN7ALn8Fiq1NM4/dRFf/OJ3USzUUK7l8eZbr+P9D95CW0s/entOIRCMwuXPolDOKmBg2aS9LShxUr1WFOMRCbbi8OHDOHhgLwJB2ixmJdahgLBe96pmzaONIGNobX5nrGjmRLNrwpSLSLcSlMqq49bqBbETnG9KQB+/fQ8TdyZUQxTl6HQhGKIwyCkakAxOmKWLOrC0vKYyEPv2z556WsBCvwCCjtPbQLGSgcfvRrVuzCw0/Uo1ZBccdROIuBosD9DfIKUDmmemHNkcTtz6ZBL/+A+/wQcfvI/BPS3q+Q4EvNjeymFumi2ETXjs1AHs2zei6YPxZA6zDxYVUDS1AF/95is4fOioAIng4WWfs6uCYq6ItcUE5ucWkEquoULwDJhD0+nwGjYsVRIz0NbaiaPHTuzoasBgzwJzBn0MHkStlnkNCfRlUyuvsyuGh7pppzLZFD8rqVNOaCTQUR/MLJlnhAvpZAkTNx9gamoKjjprytSeUIviVUskAw2Hq4G2zqju/3sfXsbC3Jb236uvfgVjIyMCNTrkEWR5XykCZX3a7eFebhiLTx9r86SQ6/C5/FhdWcY77/wav/jFz9XG2NU5ID+IQpH0PY15mnDisSM4efoxJJMJ/OQffqoa/je+8S1cvPC8WBkGDtILca0psHSZwNHJfdVAKc9CkAcBbwClfALxrfuqL/udbSiW64C7bILnWkNjru9Pz2ri4xNPPiXXMpXpGNxKe2Ect7iWDVPCRMiEi3bguBtYVPPdxaY+CuwEc2WujoZlsZ1BpWCsX+1SqSaZlctmoIvF2GY5DjqfU1m3b2BIGhcjpK5ITMfn41nOR3NTE9564028+/a7Sl7aW7uUDNHMKJlOIxCKYGhkn87hgpwivRjcOyzhMq1fXbJONueqydBNlk2G5bMA3f6MNuXut0Zac0/b09hszxGJN41WW6I4sqIUxTW1tRgGl8mPVWq2r+uOqFXiVl53y7nPEm3ZGfhuUfX/F0Dn64lJ+OTKzxqklilQYtTkDwQ0LY1vPpFJY2ZmdgfQW9o7cW9yBndu30VBw044wrOAsf0jePXV13D48CFrYRjgJuBo9JzVRy39qC6AaWXQYcVB7aLZTS1c2bIZfGep4hlB1s0IFY6K03QfPgl/v4E6XehCQUVzFTrdcZgJoCyCALg4Ny8gZTsUXe74/IzkS5Wq6ljsl6aSlb2sfK9s/SFFS1/eSx++K5r83LkncPjIQfgCPhmMENjEBng86CJN7zU960YIZwxmbCDm5uffSZ3zGtsbh5n58PAeMye9ZroA7F51aQqszIwHAN8XFzFZAzpO8c+k8gjszMJJRbH/fH1tW4pb/p0UHA10GP2zn533i/V9Zrds51pcWFcbETeZw1HH8eP7ceaJExga7EQ2k0QmkcHYvjEMD48iEmlGteEUVcYMRtYbjSr8PjccymJ4KhAsjYEOa+1amBJUse80oxY8Rm8bG+tY39zAzMx93LxxC3OTs9heZWTPXtUyorGQeuOX1hYxNDSAUyfPwu8LaYADP/v1G7fR070Xg73H5KFfdWxKhFSrGM/8tjZqGtgGlJd3vt/djlPHT+Ho0VEEIxTCJI3Vr6MVlZoTDS9ZIQIEi4mGjtcQSQEnRUpUvxs6ngpn9itTwFWr53Twu1xtSKUKuHvnFsbv3EIqkdipIdIsw+/xaaQtzYMMQFKguYBkMi5twueevKAMnQct67dsSy6WTd82AX3nQNWpz0lRpm/VVo1SQEQfcWoWlImiCdNTK/inf/wt/vm//gotHQ1Eoh60tnQinaxh4vYWcrki+gZi6O3rVK9/tebE/Dwnu6UQbS3g29//Jk4cO4cAzYBYK/dW4HYXUC6UsDZfxtI8bV/nUakV0GDWEwjC5WHA4dSIYhobxZpbceiQoT5JsxoGyi5OmkyEj1qd4F2R0p3QRcpZ2bgrY/7dYidQixggdydM8NUIS2THgJIH/f3xaQE6qiX5CAgeNSipoeybfe/tne0oV/J4+/13MT+3rPX12re+plIh6l7UBaYE9IYGCpXKnHvN6I5dCyVjQ1uqo1ZuqH0wntjG7VtX8ZO/+ztsrrPVLSzvAwY2mu6IGgYH+3Dq8ZMqB125chnpdAaff/ElPPvs8xKqUgynenYjoqDI6SYDUYTLSddMDyr5IFw1D7yuOnI57tl7KlH5HO1qq2t4qCDPo9ZwqX1vemYePd0DOHOOTo9dRmtgjec0gG7KHbYorlE1JiW7H7vV1YZl/OwHAZ0lURvQ5W1uOarZbWtmMBYHpVCfYMCV9tk8SzhRs6unT51DLJExwKOJGPGCg7a4Rjhv46MrV3H5g8s6/8BuCXqYFMoolspweLwYGuE53g2n160yxt79o+jr6xOb6JDZuXG8VYZunc/UuPC8orj7DxnL8P9RC8DrQ9EfWRdeG1sAzSCsVqGboxdLK8sS5XWTdW2JCVy9PmbvRnRoA7qdwBpgN3v6j2Xo9lCWzxTFMcClGHW3sczdj3/ZWFtfx9LiIlKZpIaTcOGyST6VSWN2flEUdUtrJ5qbWzA1PYcHD+bgcvtUryxXCmqHeuWLX8b+g2PKTJwsuNUbOsBoDMDNRHESF5M9T1fUueWkYyJyyw/eMqKxs1b+jihpo6xRRKg2NqvNjWQVjWB4EJdlQkHzBxeWFuYxcXdcvu9kGagRIM3OxTM+Make6I72TkSjLRocwOdj/YUH0MjIsNy3bk/cxrVrV3H8+FEcPX4EXd2deh2OzePNlXORL7gT/dn95fyuaW7W5+PfWbPmguTryEEvGMaePYPqdydA2lGkugK0UR4CI9+7PUaPAQb/TEU++8hVH/Qao5PkNoVnGan2TcZMdbJbwKfrCRfCoVZlwstLm9jaTmgxkFKkF/uJ4wcx0NeJYoHCtAxG97K+OyrnKfbyC9ApcpGAqKpZ8m6KtHRCNFClclTOSE4tNB2o9Sq2k5uiwf0BD9LZBLK5FOYX53Dj2i18/OEtbK6k1IfL8oICnGpZNHC4yad6P+cHHDx8CMtLa7g/s4DB/jEMDIzBJ7/9tNZqrcweXmoEHAiENHZBtXuPoxlnTj2OEyf2y6WLgE4TIpcjhjIPey8DSgrNmCnaAhOaWrBdyguXIyQLV9KTzJyYqVKBXatz4h5bmNqUbRPM79y+gVRiSwcu94FA3B8GR+gGOCY4GFRWMrcwJ2aFAe8zn3ta7WUSeLJWTavXcknMCUU+DJrtw0DgxrVht4BYGZSbFDbyAgBXPYqFuW38Pz//LX71y58hFK3JpKe3Zw9KBRfu3FzC2vo2Ys1utLTF8Nznn0et6sTk1BLWN5fhDiXxve+/iqPHHhfAMNBxe2rweYqoFMtYWyxgcX4JyeQiSlVqJbjPoyol8X7niiUZT7G8MHpgv7JggbnAksE4GTd+BksoR4ZEU8ByRgxWb1W26nBR5c5Rmtz3DOYJ6DzAKEAjQxeW0U0hn1bQcX9qCrPTM+baW6OR+bpc3xK2BfxSfbO74M233sLc4px6lV/9xtcxNnbACtpMTZprmAEVAZ3ZOeoEj4Kp85ZYQmqghaZCmSxWl+fxox/9CPenyFrksbmVUVmE7nmb21sIBD049fhjuseb8U3Rs5zZ/dyzn0dLewSF6rben8NB21u2VVIMRnaionXnQQscVZ5/ZWSSq1hZvie/dI+jRUycJ9zQfiSjScHvzIN5Gdk8/vgTaG1rlxCQy0VrZgfQedbaVq+fBnM7G7S//7EMXeuyzL1jMnR2QVSYwInzMsyrrQ1iN4LYPdXQDXtGD/NYW6vOZAmKNbaWMzms+QX0OC8XNS57/PYd+YoszM8r2WCXERkv1oN6BgbUBkhbWWo3uO5oaERA17QztXqbGjpxyPS4G68U7jWWWDhjXeO3GTRLnmUSyjpbTRx1lPN05Uwr6aLwkSVcnntkf5jMra9vCj/bu3vkKcEua7JXTFJ2SkdqMzXMLo8bE9TyU/9hyv2PArrKgAyKzbkrNuDq+z9tJFJxbKytI5lO6PDweN1qHeKFVw06TVcfv2pED2ZmJQKJNbWZWmqtgpaOFrz2zdfQ0dMhWooLLBoKK/IhVcF+dakXuTnkkNPQReUNZsay+8DaXUMXeKh/3RgB7I5y+Ge1q1KVTwqcwA/osGZUtDi/IDBnqxgFFVSaHzt2TOIJZu4zM0bIQtMItm4wu+vs7FCvN8VAmUwSc/MP5Lj2ta99RYI4iq34MxpbcDHw/zTKhl6XT7A1dEUblIoM68GfsX5uAzovPinYsf375MRoO8DZn089s/z/TjPohTeKAh1Gu/b1YHTLTUFBEQ/TVDyJhblFiW841IE1PgYcYggcbtHeAc6tb+lANl+Ub3pcbnJZ0Z+HDh3A0+efREdHm661RGbBIAb7BnUI8T3Y7IOhdypGoGWJllQQEV1t0Xc74NiQ4xnZgnI5r3vT2dWBpaUF/P3f/xdMTUyLsk4mM2hIMc2N7dKBmEilkU5l0Dc4hH2jo6pNPpifk9Pf3n2j2qB0n9N1cHhUYgiHOPChVVmViegdOH/+PJ46dwbNLbQrzRkTIrc15tcp4nrHQ19rTbaKHFHLjc8t99Aggsp9OibYB4LPFVSr2sS9u5i4cxvJRHwHVGgBy1o974PHZ3wFOI1xdX1Nokuup/NPn8XB/WPKFvi6PIDSOZZH3KKySd3aGhP7kFXApKifs9RrOoAcFn3NiWzFfAWv/+oN/Id//9eyB6bqua+vH5WyA7MzKxIZsmUuEAni+ZeeRyafxuT9B0iktgFXGV/96pdx6tTjRmiUz8LpasjvgXt5dWkLD+5PY2tz1TA1ZQ45CsDvD0j0xKCP7FY01oRDR44oU2LtlNfQqNZp4cyymZllLSWw6t2GAqZWwOwDBlhcdxbwqLZOYZ3xsyBo8lGpFJGw2jDnH8wqcyPwsi3UWFQbwRHFe82tFFEW8P6lS/J9pzPkN7/5DRw+eNhSOZs9zTXKnIS6Ce5zsn5iF6jT4XPWjFc59/Xs9Bx+9Ytf4p3ffaBuoII1UZGHNJ+HjOeho0eUQbKsyT389MULasukoDZXMPa59Czga9ETgeUCsZCcwc02Pxb3y2XkM0lsry/JHbBRdpqaNOl0dpS6vVhZX8PS8qrmcT92+jTCTVHT5mpR+rrOVpeQ1g/ncZMZ3DmpPj1CVVhAy2tLcGVn7vavE/RYMiHjRcaSg7MKmbSEbKS22ekqup216ipdJrleGTo7kMvnkcrl0Ldnj0aOco+wlECzFK3zWkXlKj7fysK8AraluTlsr22oi0lUv8cNdyCEWEeHGDwxK8EQjhw9hj2jo2JjmewZALFcNt1m7+zMzeBsjxLdKqlyN624bpZtxSQTgIlBLDcVkMuydbEBf8AHv9evQIyjw3kNU2l29tQQiTXLr4PvhTMvzGhswzhr/TNYtb7zvnC92GZq9vlv67DUdWGxtXYiaDvF6RpJU/Lw5unsvXn9l41EYluHXzy+pcOKN5GATjDZ3N6WOI4HUltrh7JdqtxpliHKolxWreZ73/ueRF6kVvlGKByzowtDP1sX0ho4YurMLpQqD2e5mgX96cdu+sf+yUPRnDHBYYZpX4yAxwjWNjc2BKKXPvhQVO3K8rKU5Qw4WDtOpTLweQPKWgkI3Bxs01FPpwayVLC5uYGz58/iO995DZ1drTL+D8oAwQwcEM1c5OYzgG4L2x6tR/F6siZPYZxoqWpVLXLUHNCUhp1TjLB5w3lNjcbAjFK12Qf++86Co4OYLHKrKBd4091YnluU+xuzJ362RrmOgD9sjDkcDJwa8Ab8aCagF/JYWFjUAV6sJJU5P/HEWXz+859Hb3fPTtBAwGQkKtqoblye+FqKBnnYUI0rQLfbjkzktSOCtPqIC8WsAoRyuSiAIFCw3//d372P1//5v0q0mE3TMtIFZ80p20x6AfA7naAYdQ8NDaNUL4tpibXGJHoh5Z3PMEgg9c3Azq3pfJ1dbdq0q6uL6gc/f/4cPnf+vLzY1T/qYJ8sFYPWLGKKMS1Big3o9hqzhTA7gYqVeSi6rnNcbxCZVBoTd29jfPyObIfJXjBgtcfm8rDyBcLw+gMCmLWNDSRSGTFcT547hf3796kN1NZWkP1hsMu1zUNJ4hjrPdoiS613fg6fQ8NUaiUaK7nRFGmC3+XDR1eu4Rf/9Av1SjOjZH2dwUEimRZwEIRpmDM4OgB/JKBWQeb5gVAA3/jWt3Dy1AkxCDa48XpV6RC4tChAJ0vFZVplz7zHbyaU+Qygr29viUE6fOwo+gcHTKBrOX8RsuUUyetY4VhPo7be/WXvZfte7N73n/63hlqdeG7NTs9qf5VyxmiHsxqYLDARodiV1zDa0qxr9f6Hl0SRstTx6muvqXzFzJKflVPyVCa0zT4s5Tu1MwZoLE2F8ioXluaX8dvfvIEPLl0S68K9pamKdYhSJqt54NAhCdRooc2M8Omnn8bFZ56Rmx7BhGwAExGzBqk7MeVFAmPA7TWuZuUyMvGkrv/W2jqqMvzxgWE1PMbAa2VjXZ9rYHgPHn/iDJpamk33xK7Ho4BumLs//OAZsLuGa5dK7POPMzOYrBHQs8kE8mzvI92siWvQecf/Q7aJo6fpWkc9TjaTQyKbxt79h9Db3ydRm93qzCjaGMuQHKlgY2UZi3Oz2FpbQyGVQq1UhtsBuKl+9PngD4fh8ppuGKfXh0NHT2BkdEwNniwFmQydNXRTR2eJQHuKZ2iNNt4PkyWuU5VMLW0XrxfXRSGdVRDOdcLn4BpmQuijqNrhFGPLCIYdBj6KSZkAsX3SHuphid74vAowLae6MjFvV8ugXUNXoLWj3/l961c9h+UnsPvuOcZv/UZta6zvcpPStlWZT61mPHPjcb1ZXyCifme2X926dVuWhVyw/LBspv/TP/1TtXTxUNUwjhDH4ZmNZGrKBtBtetnewBUGQdYb/yzwNrTZQ9Dnm7fr0zaNQtUrDy2+FgGbB2E+l5OdLSnqyclJ3LxxU8K0+CZriKQnmYUGUSiZgzTMeeas82rudVCGBKTdLz5/ET/84Q8083g7TuqYmYipqcrjV5a9DzM4++Lupq74fvg+xsfHZY/K/8e+ySeeeBzhGCl71hiZwdS1AGzqR2UEi3Y1OgNTr6Fwj3/ngeVx0RcfmLk3jStXrmB2Zs4MvKk5BOgEXQJ6uUQa0aduhd2Ani3ENaaUNOAXv/hFDPT1WyI9swl4cOwGdF57gRzFiX8A0G3RI7NkriWWZZjt83OR3SDAkVmhKvfS5Su4N8GWrylsbyeRS+SVrdNwh1lWre7UJKmenj5pplgKaOui33c3KK6h+RH3BNtdGNjxubu62tUFsbw8r1LAhQvn9fnaO5p1UBDQuR75kIuZ1SppH1a7wdveOHaQpjVsuw7VG/C5A2rXIeV+7964ZX1p2lx4yPJ6yaMgyK+QDgECOlkvAvoTZ05IcGnX2vj+5QNttdfYvaw7bZw7IhvTtklDF4IUtSUMIpg5hH0hbG/Gce/uPfzoP/xHzM3NW1PwaNpT0/7gh05mUugd7kfvUN/OtEGyBq9++zWps6l/MGxFAx6yaaUyVleWBOjxrU1DH9JfimZKtDT2eaVgJrAweD5y/Jiy4N2AzvfINUFAN+WZXT20tq7Gur6GFfrstjVzP+idXtW59Sigk+lRHdPjF6XK5wo3N6m89u4H72NxeUnltW+/9l2JJhkY8BANB9mGVILHLnXYZ5jFEPJaaN3wTKrVsbq0hnfe+h0+/uSG1ibXpBlEYqhQlquG9g4jHI1gcWFJmeqFCxdw8dlndI14xrC8QqGmEhqtTQPoXNgEdF6zRqWCFFsCZ2c1spWdFGRzyg0H3AHTNbO8vobZ+Tn0DQ3i7JPn0NLepjP6/y+g7wbtPwbomu7Ishb9CMpFZBJxgXqDpko8p3l+lQrKJMlc83pUaWZTo+Ynje10EkeOnUTvQL+Eo2YPsKxqKGT6OOSSacQ31rFJ0TbBvFyCkz3h1MH4vKhz0hsz+XIFm1tx1dQPH38MowcOCtDdHPRj3FXlyKe1KPbFGJLR5EbtwhyFyozYYjBsQCf9z/fF96GJpNY4cN4jBufSdLk9wkiWODUevLXZBKg8K63OLjtIfRTQWXawM3QbM3Y6aCQWN8ydApAavVGMSZvukTVE7FOAfvvGLxusxTKD3Nza0BPI4Yf1BStD5wL1B6Py3WUWeO3adVGSFIfxMTo2hj/7sz9TxMtDlb9vA7qUd1YfoOox1uxdO9KuUd25a97ro7Gi+jqtD2Z/uN1ObKJFSDtZgB7ysx+X0XlFzAJ7vpnVXb50Gb/97W9x82NuPAPovCbpLBCLedDT120MJDjWz+VAMBzU677ytVfw7W9/e0dRzs1nggpeZAdc9YeiEXsj7M72VI/zeJQ90OiGgM6bwsOEoywDYd/D/kYqxO2bZdEpdDFS67N1iPAakr7m5lBm6uD1aeD++BQuXaJ6d1EBg89B1XfUUD4E9HJF/tT0E+C0MTotMUPPl5Kq8z157jy+8NILGBoY1OezfedZk7SNFWz3Ox08FBrJUOahvaHMe60sw65HKyioVlR34mblocdImQcQNxJb5373u/fw7jvvSTiY2kphY51BJDMVt/wQfMGgcefjGMliEa2drWI4GJhQhMWs1UOHQRp7BAICdB73S0tzCPj9uHjxaVy8eBEdnS0mKwSDOJYIuJdcO4D+qY2xS8hir9XdQK9/0/wAnyjQO7c+wdTUPYlnGJgxcOD1IXhq7GMoCl+AbWAPM3TWC1kKYM83RVQMhPi7UiYrwKNxkvkulbIV5Zv3wffNg4+tO05w3fOzpem5wADH7VPp5c033lD72r1796TjSHD0qeVuRVXuCFt8Rob12ryevC7f+d53cfLkCQXnvNeUVdFQhfMUVpcX1UGSiG/pMJOFq8OUmzwBZklZrKyuyiL4xIkTGN0/Zpgdq9dWbo7Kkgzdu9s8xg6adu+j3TXc3UGVuVdmMuEfA3QeD3Y5g+pjmpq88967Aj4mIK+9+h05tzEw4F4loPP6E9D1evLeru70IdMpjg/ZPJfpqLiss4XtYtwnxbK1X9RPbYIXMkykm5lYkPl84YUX8MIXvoCWlmZ1g2i+g9utPU3aQ/tMEyTrupf8mavRUIZOQN9cXTMtXeGQAN0bCmjdzy2ZtrXO3h4Behud4j5dIv89yv3RDP3TGbgJ6ncnJ7uDXlLurDEL0IvsQ98SqNco6mRRhfPWq2WVVXhWVpiwyJ2uLEOYrWQSx0+cxMDgHrV1ij3jGWKJan0eN5Jbm0hsbiC+sYlSLqtgwVFjwGA6EmoetzL+TDaP1a0tuHx+HD91CmMHD6HG4NEGdLdhhliWs3GIa9vOzu1y5qMZumxtyVZbGXq5RI2D5XZKLwiW49wegT3ZFwI6+9Cln7Jc+nYneY95YO7cAAAgAElEQVQCOtfF7nv0qMrdPnseBfSdM4kJr3WPlXx8fPUfGtvxLWXoBBtFtRxGQlu8Qhnrm5v60BznyH7njz/+BFeuXBU9arJbyFXqL/7iLyQyIdgwECCg883ZxgQq2VAc8zDgNgIx6908mh3Zh+fuqMXOlnbXq9lnaR90fH6/x1ivkmolYDCT4/fxO3fx+uuv4+OPrsm4hQEA36fXGkfaLpe4kjLpbI41X9N/+N/8y3+BL33pS4ogFbl7vTvmLsymGKH+sYfaF1hrm53Vhiag8boQoEhrciKQHJHs0auiVu0gyAjb+CNGejpYrJ51Zh08QLxur0Di3p0J9WvOPZjXxiCgU3hnBIeMMqvw+oOIxpple0tR4DYFXCjJUe7smXN48Quf1yHHBw0VpNx3mMl7vI8GwI2Tn8CGZizqKbCP198HdGMsUTZe8G728xLwTJbIn7F95b333sP1jz6WgMRZdWJ5eR3T9x9gayuBXL6o991Lz4CQX5FwrJXT/TpRKJc1QlJMgeYnVzRVjDav6ixYmtVYxovPPI1nLhhAN1RWVSYhBEm209m6jd338dGDzd5Au8FdGoK6S7a2BPT79yflfa7aq2WJyYOWIE3KnYBOVmVljR4AdPLz4pkL53Hk6CGpbdmHa3QP7Ek3zJTlyrJDuX8K1AiynODF1jgO9Wg0kEokgQrpSjdq5Zr8BFhi4hf3+MzsA8S3k9rTqWxOwRJbh/g8HEpCvcsPfvADnHnitDJ0WZPKcpYCcpOhE9DTybhpsXKQVjSsmTfol+Xw4tKS6rePnTopOnunzYezox/J0O21vvv67gaQ3eWrzwJ0snOkuudmHuxQ7rs9t1lmYCjEkoMMPyo1AfrU/fsqEX7vu9+VtsY+MHlP+JmZARoDH5ONM2s0TKM5wJTRlytYmpvHtavXMTs3p+eoWGceW5YcrC1XqwpusrmCAnpm6C+++CJeePElddQw8RCgEzjUxWMAXUF8rQ5HtS53M+6yTDKFlfl5Ue5ce8z6CegemSkF8GBhHuP3JtDe3YUnzp1Fe1fnjrLcXttG92KdNwxq1Y1iC7R+//ujgL57jxDMWHZhqYczLwi+6fg2aqWC8Qth+1mZZTPjF8BQmpk6gW8znsDWdhwHDh0Ri8PEy2ZsbED3e90C8TgBfd0AOkUo9I9nazIz2wane8KBbNE8J+2KCej7Dh1Shq6VS5tbTlxj54/HgLHmMFB3UjJapD+UoZM54fsqZoznh0252xk6h1HxjOb+Yh86E42ewX5Ttq5xTz/EBzFOn6LcaWJkvFd2r/ndjPTuc4jvw25P2w3oNv7p3z7+6Kei3FlvVl3MmojDNgNueirc1f4TDEsAcO3ax7j84TWJBwols1kOHdqHP//zP1f7h/o3i1QrG8rLXhB2cz+pVptC4BtnDd1+2CBuCwH43QDAw2En9mK0a9a2WY292bgx+KhbH95+zvXVNdy8eQPzs7NWJEgDF9bEzXQwHrbUEdy+fVtDBmyh3de/9U289NJLErExoyetyAOEr0fKrJI3orXdj931QDugId1PkR4XDj+3qaEfU418J+Jz1GWxat8sfhRG9LszdH1+Fw8UE7BwxCLfy9T4pIYYENAJDl6HGbHqoj+01PZUXZoMPZXJqVNhi6rbugm+zj/5FF5++WWJmAgsMoegja/fZNL2vSSg25+JgG5aLyxA/39Zew8nua4rzfNkZVWWtyh4QxiSAEiCIAiSAA3ovScltVrd6hmJkrp7e0ez8+9s7GzE+tiY7RlNx3bEtiiJoof33qMcUN5XZqXf+H3n3qyHIij1RmxFkIVyme/dd+/5jvnOd4K+gN+Ak0HcUXGmaHyuXlLAyKY14Q/Z0XNnzmueOZryTFO6fPmqeqPPX7yoCJBpZ+iPikHd3SlHDeIJIiYaLSoCzqKEKDZtQoEvY0O3+6yxIWMvvnTgO4BOxClyZgPkt+8X1lgeNS4H9GopJQ3r82dPC9ABvQjorB97K9bQYRwjgzswNGRjEwymqbc3X39NwzpYU9YZw8z6Q/gRyASDECP05N6KqUQyZfVGuh1Wfp3StKQGR27fsVx2QWvNemCQADKycezhyZkZGx+f05xwGLyQYFGJ/Kuf/tSdTdq/whAYThXGbPj2kPXfumWz01NypJCyLYDojHJsblLrDsBCDX3vk08onS2ACpEehh6wjBG6E9yCeE5ILSYzXNGJT9qIJPiToZuanhCgc8YW5xdrpQ4cUUiJ3AK19JXr1lipXBWgo6hGNPXzn/1MkyI5kzjCPBOcRhwPJ7e6fRJTJElQKjO7u2R3Bgbt2JGjcpQopwDKynIyfIA9Vi5b14peZQYouS0WS/bKK6+oht7Z0eG652GCVwQ0RehKZjp5GJumCH16xu7099vEyKjOJ90rMUKHo3JzoF/Sr0ToADoRumYwJD6WA7r2WKLEca+1T34v+RyI0DnyTDDL1wB9UsNj0iJ5EqEHLYEA6IAvim6A78TkpN1332a7/8Edsofa2xJzIsNV0mjQfDZnE6MjtQgdB6daLKjkAPqUCDIakCov2/jMjKUzGdu153HbtmOnlchypNJWqXMVRshqKvdQgA+Z0Eqpou6o5RE6aX1h4T0APWIPP29v7tRZBTtGxse0p8h4qewbJswt2cflgB6mM4R9vxzI5SAm2t74+XcAnQAr8fxSJ47+pyoABusTcklMueNJwiqemMSbp42mRUS4Y8dO2uFDx0NtFHW1qj248377D//hP0iRi9Sq9003enN9qLnW1HoaIsvQNz5krSQgJg0W/07S9pcDPz+nzScecB2EkNqjz1DAHkoHsPgHBvtsanyiBk78PWlG1YmsTv3qp0+fFmg0t0Aoq7e/+MlPJGuLB4nEH219IkDAP6WWHupz8WEkDX7SUGFskKaMpDjIEwA6m2HJOfH0YJQZVT2pPniUaufzwwF4EaELaIs+NODmlRuKdCHFsQnSISWuVib1kqYlGASgY3SJgMcmmFS2IEGWF58PNfRNm9QXjzHhugBEJ/l4K5zqeWED0WZTDBr7ft/BsamVVfwZ05qn+g8iNME7dpCBfb9on3/+udKWvN6uHY/Y6tVrxRge6L9th48cUySZrqu3hYJ3XbR2dCq6Qghkdm5RLYLUNiHcsRZbtm4Sl+L2nX5FWAB6LeVODR1dgyA4AU00uee4rqS37Ne75FDeZdBI7Jd9ItSlC+cE6LQUATIi9TAMopHSB4S4VrUQ0WrUP0iLGNPK6u2tN16XRCrvgbPH3+DwwHfQ/g+ELjoI4kcEFkUoHHpklmFdazhRyjqaW20xl5UGw/TUhF6HCX7cC61URBNjYyN2Z2TCJiaocabt9p1BAXpLa7P9+Cd/qRo6jh4SnkQzEdBH7ty2AbJYSAunGwTouTziJTiMTRLXuHbrpgD9yX1P2UMPPxzqlp5xAFAUsSO1KolQv6uk43SvCH15dB6/5jURbem/eUvZtRyjTwMz2wMLxifTK5223rVrRVajhs5UMvbQX//kr2zvnj3aE1wPhpjnELNmUmWTvoTzZHi2scYJW3nizogdPvitlMJwbuNTSgPoIZuFIBftigB6drGgvagaekenkS+OGQzVRiU126ASkgClLm31ECPLJREux7DTo2MCNNYbQE83ZUQ67Rsa1HWs2bDe9j29XzX0KOYS1zgJ6NEXvxegx2cQg697BS0xQgfQF7MLitDnJieVfhegq+2rrOiY/0k3pJqybNFxZWxqWgNqdu582EtqIt06t6JS5lnUGzPWx0eG5cQUsgvKWHiU7n3kuUpJUTma6AA6DONHHtsjQEejpC5Du3TKJcIzgb+h7Id3tiBIWAwRuvbjMlJcJHPm57NyiMmoxOCRv29INYpszGCc4bFRBRpbtz+g/UK2iozunwX0hH1J4gh/p3JncHgjoCtzx0fYI0mbFQA9sNxJwZbckKMnDfhAx2cmNfVXAP3o0RN29MgpbwthyHu1bPdvf8B+/etfC9ARUHDZ16Wmer9IJ3tQY/eDEdLxVTeY99owyYN+l5uZSBFlMs4O5TUV6cZhLiE6xLDcuTNkN2/cUMpxemJSkqqkgJSaJ0qjTl+tCtDhCEgxrrFZD+6td9+VCh6tP+irc4hUv0TcIJ+3NpTWSN+EOn+8jwgSEawBdFLutM/xd6SMiQzw3h2kHShZU+p5fu8+TlOggsmpxpQ7EXpFg1kALKK6vmu37Ouvv7a+m/0+HUjdA6TW6rWp+NzS1m5dPSuUGkJch/GphSJGjwj9gL3zztsi63HtsJpVeil4SgpAF3chzhOWM0V747IMS5BY8k3okrXMm+ew8O+oGsjPm5sbLF/K2Rdf/FE1dMoCj+7cJcEfhtKg6Dc2PmW3h0fFh5iYmdXBaWlvt7Vr1yvVmy+kBOg4cIxnxSgA6GQWiNCJZEi5Q0SiU8HZ+d6aqfo+ac2QgkyCSjxYSUCP36s5AEo8pMVyj4Du86Ap3HrkxfVEQMfIJwGdn735+qv2zDNPK+M1P+86/Rg0SjFc53JAv8v5YNCFQLhVDgzGb2522lppqUmZTYyN2OjwHVugbbChIUT/FYkosccHb4/azFTBppFOvXJRr9XW2a5RyE/tf1JEUCJ9kTGDcYGcRIQPmxnlRfouF/IFFxFqabbpmRm7euO6tXd22FP79mmYkRORHNA1i4GIHZIUZZzvAfRotGrOSzAA9wJ2DRvq67e+vlsC9LiGALO4GkVEm6rWs3q1IvSvvz2kiHrDuvX28YcfSqI2OpqSFaW0Jl32OpFrySSJmR8CDDghnFVszcz4mB385mtFxjqzQbgE502CLrSodneJLEewsJDL26uvvmpvvv2W9fassFKuqDIhC6FSC6qYsKg1WtZnWEiEBKb1/IJNjozY1MSEgJJsIYJPqYxn4wD0azeuC9BhuVOa4neSH/eK0GPKPelIRTu2/HMyYFHujQideXm5rE0A6BMTitDrAqAvZnNu25iMRznR6ixXKkisjDp6W2u7PbzrUekV+LRKZiTQ6++liEqxYOMjozZ+Z0Qpd1LtTL2rFCoSq5nNLVhTa5tV0/WqyeM4PLRnt+14+BGx/1MN9Wrrk85DQ72LN6nUQEsjgI5oTEFO3L0AHfuh7E12UTaIzG908ORMLxalVkegEQF9y4MoD5qNT01aR6ePaY6gm0y58z1q6DXp82UYws8jB41/Lwd04WiiQ0c4eOzw/1ElZaV56LMzap/hD9HJhXQFoKM+1t7ZLb1mAP3M6fOaRIZQxFyuarse22a//OUv7amnnlKajg/AJo76DLdT652Nh1JOhnlqMQmIfw7ck5tMKRSBeZzgFLWvvZ6LY8GGun7tmkRiAHSl/UNvMZkIecSZJqVNDh8+agMDg9bS2madnV324Q9+KAMHaHC1GNiW5lb34ulppBH3TzR+RFIcJY3jx4+HnmnvN6Z9hWgzysHqASplF5T0wlQkTnZMq2hjuJCi3pdaKYa4/3qfHT161K5evuIZhCIthS5gk83lxLZFAZARuGxsSgv9gwM2NTFt69atsRdffNleeOGA5sI3tzTJwLHBm0N0bSE7EJ0xIgbQmde6l7OlAxNYyv5sAzMzpC6dT1GRdPBXX30hrWYC/x3bHlCEjjc8MjxmA4PDNk3tqli2O2PjduP6LWtqbbVNmzYLUOYXSvpMvY4yD6+7clWPrejusYuXzqod6MDzz4jlvmZNr1K9GA32izz0UKK5V4SYvK/kno2HUwmJEKHTtgYpjhRhjNDV9ofyIj39bZ1qW8sinzo6qgidPbTzwe225/HdIpzyXHEcYZpTfyO6d2UvBBeWZiq7M1wUk9qdEli/nj3BwqKGlV2Yt6GBPrty6aKNjY8opQkwkdnBwQIEbw+P2dhI1qamF8SngDza2tFmH3/8sb3+5mvu0AWiUhNE2RIp5n5lmoiWMGTMfcstFrRv2QtT09N2k5R7d5c9+dRTSrlTY1QGAYc+RLoYSuljh/JLdFQigMevlzg4S2n5pKMP6TOXW7Brl6/YtWtXrcRQD7KCEltxcOCs4NB29PTKEf7qm4N25do1W80Y3m332zNP71eWBMcLow1RLZ6z5hYXjmIvxyyVWpYkqlK0G5cv2ZFDBzU+U1F82n8mwlZgKBPBkf1Qhi6XFxn2jbfeVEcJEXocBCKjjWKgJtH5IB5xVlCGo8U3t6j1JyOEeJYcDIbCtPiwqImZaQ0Jae3ssBdeelG1e1eCXGoLjBGoIu8g4gUBWiAaxUnC7y93ppafcwE6LPd0vdLgMxMTNjU+Zovzc1bOL1q56O1/aYblBOloGO6Q2GbnFjTPvLurR9kc2huJ0r29FZvKLIRmlRnGRodtanRcKnR48YjNkJmknLCAaidr1dhoc9msUu87d++ynbseNeY/4mRq6BE2X9lOF9VRCVDz3CvqMceGyrEP47pJufM1gjn+rEv6HQDdy4ghk1CsWFNLiwK1ydlpteRS8lCwo8E4S2DOHpKmgIJr/wEZi1gbj/s6aYtiNig+m2h79DcSlvGuo1rW6Mih/6VKyipO8oo5+ixzYvN5W8gyuH7WOrp6EoB+wQqFstWxoIWKPfrYdvv5z38uQMdoREDHIC1FrH5jMS1b87RDhB4BPXrmyUg3eYDjpoo/j4CO1xUjdOlxa93c2wXAb1y7bidPHrfZaaI4ojNnO5IuhDBDFItBO3LkmCJDAJ26+dvvvW8//et/o9/hg4iOuijlCIChWuLwfz8xjuvkGgD0kydPyojzgaF/4YWXJAuarMl4yj1OpHJDrocY+2BDNiNuFFKsHIC7AT2nWRdeE2wSoDNlDUDvISOQAHREUTD2L734ir362su2fs1aV0qSxCtsdr8WohHqW7XUY4lJX4Cpa1F/FxAdwGPbCyCXjLpkLGg3rC7atwe/0rxjrnfrxs0qb8zN+XS5/gGmwsFTMBuZmBagQ2RE9a+azki73tD9r5YF6FwffehEP5cun1P0A6DjPK1evUIHiUO9VKrxw3kvQI+Zn+/bfxoYZA0ysAD65csXFUVBXsQIx5S7iHGdPWpbQ4OaGvrA0B05LWhXwz3p7V0lkhQksrXrVrsURTolAFZzSM0YBUOA0hVPSBlIB3TJbVZK1lhXL0C/PdhvZ0+fspu3rgus2K+0MQHonO2ZOYb/1Nns7KJNz0yKrEfK/cOPP7I33nhNznkE9EayWOWy3R4csFs3bqhm2trabosAaqEo41Lf0KDZ5DDIiUz2PvWkGOSsbQR0IvVgyXyf4xiG9Y/As/x5JL9eHqE7oOfs2uVLS4AuOcwwOQ0RJAFrg/WsWiOY/OqbQ3b23AXr6uy0datX2cM7H7LH9uwWf4Qe9hid816oZUKUqwUnQTxJRrRYFOv82KGDiozVIhpHZtKGFs4qGSXW/dq1a2pXxHl4+913bOvmLVbMFvTcBLBhcmTMbunMATrUkyGXLuZtqL/PZianpKbmgOCAzvVMzs4o5d7S0S5AJzOwfNgVgF5b50CKA9Bj9ime0eXrHO3u3cGYWSWPiEyDA/rUpE1PjNsipGPqx5S3KmWR0ciQLJYKIqrhYgnQJ6eVLu/o7FL/NmAIL0mck8bAbaFbpa9fJZXZiQn1v2GZpH3Q1GBTC3NWphTYkLHp+Tllix7evct27d6jlDvvHQG9rgHHzu0YGQQFaIXynwR03QPgHaJ4nkW0gQLRIiNafUQ2gI7tWrVurX6HYJFWuWTmYzmgUwJKOlNJJ0oZ29CPfi9A1zMj7Z4IklKHD/5PVXSlIcbhnfIC6rtbzNtiLq9BA4wf7ehaYfXpJkXop0+dV/QHezFvFXv40YfsZz/7mVJXEdDxcvG2asBc42YskWCUna0sta3FTZWM0JdHRnFjxc9LgO4PS1FKUETyYTBlMe9v3bhup8+cUh0KQwVAs+iz83kNECE1tQToA1JVg5381rvv2d/89N8KGO8G9JzqsAg+JFvxll+fZw/S4igw0YromWvCyJMGBtAxBN4Gp8YvZ9VKoCVlbEJtiMCEjJFu7G/EO+Z5Dd7qtyNHjtjli5c8tV12/gGvTe8tBwUC3oqVEGXSms1OLTc3X7Cujg574fmX7J1337KN6zf42FOGkeCclX2ABDDCM+VaiNxAWNpPVKMjvxuM8vK0XaxnJmtDui8BOmSqoh05eljEIko8q1f0ymFCeEIzpO+MWDZfkE752NSsXb920xqammzDhk2Wamiy+Tl2IJEYqlwZReRr162Sgbhy5YIA/Pnnn7UXn3/eVq3q0XVKXbCmUf39hLh/DaDThw6zPPaho2KFABFsd+6dM4CB6l6xSiUPAP1Wf78kleGutLf4jHo0EdasWWWPP45M6BaR08gAqf77HUB3B3IJ0MuqtWqSU7koQIcMR4vZqRPH7ey504r2fYIYXQ0e0aH/nc8juVsSKe7OyIje970PPlDHA9kt7oPEXkZ9txW7MzQoUhw1U91PjuEgJe8YyGQE6ESrrW1tAnTKSkRSEUik5xhEebgH2Cv3Aot7naN7Afv3A7pH6LJn0itvsJXofacb7YuvvrUTJ08rAlzd02Pr1qxRJoH/NmxYr/0HEOAAoe4GyDe1UmrzaErRutK+BRsbGrKjBw8JSDVgJZ6FOu9BZt93dPfIqaDMRZr5ySeftHfefdcefOABlUli1MxZqs1CCUGJbAIROhFfblGqadNTU/43CMiVqkYZkI+5XFaORVNbqz3/4gs1YZlkhJ4UlnGlz7uFZZaf3+VnIAn0Es/LFtURw3SguakpsdzzC7PqFyeLR1QbCZ55SgoQKdMpZX7pG4f1TpCBrYU3QnBB+p1nQPkKO8lcjr7rN2xmekrcIPZiQ5ppgymbLeQ8A5RptOnZOZvN5mznrkdsz94nlG5X/T5E6DzPCOjq81fnBmVBj9BlG4IAUozQcZxiyl22OwHoWiv0ANoc0Nn7AHrvWu+yIcuN2uNdgB4i/0g3whmP0bUi+ATx0veZZ06WA3qMyjl3ynxFnsehb//HKqpdGBcRtpSqLdhcNme57KKk6aan5q2zu1eADinu5Imzls9T7zErpc0e2nU3oCtVUVj0YQb0DUo4OLK3l1jcWsFibPJf8hKXA3ry6+RBl+cfUu5eh3ZAlwcWDAU1YpyMvls3xXLH4GLQ3AvP2MzconrqUYoj5Q4oMk2KB0Ef9/sffqw2Hgwu71cMgg5sAOqwfw7QI8OX1wbQWePIZn7l5ddqLPdaGicoxQn0nFqbMN5uTCLwC1zDCEYAHWEZ2vM0M70SU8r1Yth2d3frvXp6VwrQPeU+aOVFel/rlF15//33bct9m0VecxGbOmnjAzjMiV9YmNO1yyEiBUv6aRmgc7HJDXwvQI+GmW1Rqubs1OnjdvzoMe3B1sYmPVMAnfuYmc2KGQygj07OiMyXaUZzf6ulM82aOEWUyn6LgL5+wxoZhsuXzyvCBNBfeuEFAboOTZqxhz5EJzYo3CtCTwJNMnqM90f2oqWxTWMjo1IcKULEQgBC7iP2oa9YucbaOjptYT5XA3QcZdpe3IFLKUKBh/Lgg/fbuo3rbAUCFbErhD0dnOI4/9ijr7SeA4CuFCKTuNINVmBW9O07duzoYTtx4pgAnV5fnDveT2SbdKNlF1O2WEBEakFDcxqaMvbBBx/Y2++8qYyHzi97QWylitrWbt24aYvZeXUlLCwWJVaD0aQzBKNGDR2DvOeJvWpdU+YsRoaBPay5DMwup2yVkHWO+2c5yC+PGP3rOtkrRehXiNDpMljUGN9IIGVIlCuOpq13zToYM/b5l9/YyVPn1HO+egXlmU6NiyWbgPwz+wJwIUOHaA9rh2OdvCbUIlEsG799x458e1Csedmp0NYm/YAADqS+uQYidEiDAPqbb71j27ZuVkYnGmS3FS5pzZrHfQYBjJIH6V8B+sRkLWWbB1CZdldXZ9lCXs5UpqVZgN7du0IO4XJAj19HQGc4TBJIktnSWkCW6ESIf69WxgUGIOHslSUqQxRNOYbaN4COvZNjhSqbBrRAUkvb5PSsDY+NSwhm5RqfoEaAQMmJjBVrz+RCPu4MDtnw4JDuv6WhUWUb1g3NgxLObiP8kFYNEyPy3/7IQ7Zn75OWJhBRzTzIa6vU5u10UY4VAasI6LK5y1LukIJ1XhZyHvAiC5zo2sBBJfNJCYu9j52lPfL7AJ0auuxfyMrQRhnXe8kuLrUGR1BPBkRJoPc9FybI8bqHD/3HKrKPGFOPHqsO6As+k3t+YdFmphesi8Hy6SY7cuS4AB2vPgL6w4/uUIT+xBNPeKtLHb3LDuheD4mSoE6Uuivq/lcCes2ILkvPRUD3TeYyhCJeMSAAx6K4KGC6dfOGAF0RepOPNoVVnc3xwBtUiyCKBhTp0SZVwvX/6Mc/0b1hoAToaKI3N8ujw1ingtb88ogifh2vL7bE4cmxzjgVr732mrW0O/uY/4j0Y5pO90MLR1i7+H2tg6bSubC/6ldVs6G+frV/nT19TptLzFhF0xlFZd1dK7yGvqJHGwCCTl//kGWsWcp5Ox7cbq+++orqWDDf89kFvQ993fSmr9+wVo4RpDKIjd4ZoPEFtclN4UHrUzQEsf4Yv062udEJXijn7MyZE3bi+HER3qjI87tZ7b+sVarpGqAPj0/ZlcvXrbGl1R64f6ckH9FCoNOC6Uw8V+6XPvSVK1bYpUvnbDGXqwnLQIqTPnYahn0A9HKoUSceYNIh4dvR2EWnq5ZJKlestam9RopD+pV0aC6XVfuayGBphrS0WU/v6lqE3jcwYLf6XaI3U+fDQNhTXd2dMmT33bfRdj++27Zvf8AK4mjgcy0BeixbedmlTtEfKXf60EkRYvSIJMZHRuzQwYN2+PBBPS+iIKRZiS4lntLYatOzeaXNyb7QdkP9/oOPPrR3333bWtuC2iNCHgilAOhDA3b96jWbnZmSClu5AhPfCUeoKEK4vHztqvb37sf3iOkuMiUZBA5onCvt4sbWSBYodCbYA24AACAASURBVEosX/cYsURD993PywH9ipXycFsCoJP18tqFyoVdvasM6ezPPv/Czp67ZD1d3ba2p0ftY0xegxAaI6re1Sv1NVLPfKinWA5sysladOgs5mwUYZmvvpGgi/ZFUI0kQFBYgXple5ucHoixkONIub/6+uu2cf161YMjoIu0FYdvBc6JnHdS7g2It+RtsO+WTU9OChBw4BbmvDNCKd5ySYCOABOATttazORFmxtJcXwdAZ039YAoBA+hPSoJIkmwiUeF+nhpYdGaG9DCcECfn5x0QIc4SCfOYlZ2glkS7FMkgmGc07Y2NDxirR091tXrxGAAEzLljh071P4lLlc2b0MDg+qsyM4vWHtzi4IYsd+nxgXodU2IN3XaTHZe/f47HqaEsldBGvPCI6ATnKicSPYzrAzzDZj+9n0RegyYIqDHCD2SZWnBxK7SGcUMA4KfGKEjCsY1RHuo/Rz2Os+BjzgnIzr18TlFkOfrGI0v2dAQuYfnFO2TCHRHDv8PVUCGC/LxcF57ZYAHdeLZuex3AP3YUSLNks4hEfojux9UDR3PMwnoSwSH/38APVmDjV6igDAO1IjkGyZ9IWRDvzaL2sBQihuhhs7Mc/qzfQBHpdqsgRCkBQF0InREYPia6wfQP/nkE6Xd5KiUyvp+jFTVRvEnPuL1AVZExYAt681rIDDR2tHuNfRAehJwS8nMa13qtgxC/AB+7aGG90wHpTb6Yb/55hs7dcLb7qSkxJSpxkYBemeHk+IgKxEBUM+/1TcoQM8u5O2+TRuk7EULGyTJ2alpW8zPW2tzi91//zYRtx54YJtabXA04jUVy6iaLZFunJfrH9EgJzcigL70ddmK5bydPXdSETqtU4ii4MZQ7mGN0/UQxCqK0G+PTtili1etsaXddmx/2Fo7u+R4anbFYs6HXDQ02OrVvZqjfO7cKUPZ6dVXX5LztHbdSqXIuH7nUQBSyzJG4brjXot7K9bN4n2JrBW03Jm6dfnieWm5Ez0B6ETo7DMcQfYOJStq6AydudnXJ0BXhN6EMlzZOjvbtSemZ6bULvbk/n22Z88uTQhTYwHCGEQXcv5CRJWu09+yZxohP5GiK5bEcsfLQ+b40MFv7dChQwIj9caqJcvBFS7C8MSsZQvMbVhQSxvP/6MffCxAJ0LXc6Y1iPbQcsWGBvvt6qXLkn6lnJOqc2EPXru5vU1KdESryHKSbqd9imeitCxrG0i31NKJ2iWxmgD0pDPIe987Mo+chwjoea+hX7/0HUAHtRB4IRjpXLHSsrmy/eGPX9q58xdtRXevbVi50jo7kAteJWMMAOKAbLl/q4viiCVeUYSZBHRdZ6Fkw7cG7OBXX9vFy5dq6WtlDjONalNhv3Pu4EL09w1IVGX//v328quvqG2O9qnY+UFQETUnYgOcAzoyqA2KUIf6bkmZkGfNuuVml54nSmzwF+qbGlVDX7V2zV0qZDECjXs6kuKI0JP7+14R+r1MnGi5OSJ02ncrNjc7afOT01bIzmkfUj+n7Y/9yT6FvAaBDEAfGZ+wgdt3zDLNloaHA5O8XJIgEYqjpN0hy6GVPtg/ILIvkrfUoFF/xLmkz3sqO2/1TfXW0t6hgS/wOR7ZtUspd+6JOjsgTiaILex232voPJvF4hKg3ytCjyn4Ui6vbEMEdGwH1yyp8eYmlaxHJ8a1h9A7YA8hnx7bBqOzujxCj4Ae93oMgCKI83UyJZ+0P3y/gGOubLPbs9Shg/99DdCj6AlROv2SKHcRoZNypwaIl3vo4HE7evS4zc0xRccBfddjDwr0IqDzprSGSYI1TkurtafcXTNjNGCSkLHcK4wLd68arINelJ6DBOMpd0WQgfzAQjEzHFIcqUcUrpzlTLKEQ4e+NmML06qhwxTHk4YfgJFCWOYXv/iFohvej37SKFsqFjJi9H/iIz4gAB2lKDIh/IfxRrCmrWspQpc3FkapanMxDSnUepD5XDJuXlMnVQ4HAcM6PDCkCP3UyZMCdOqoiozq6yXRC6Cz8fCAeU0G1ty42W91JdLnTXb/tm0aG0tLDqxoUsfZ3KwiAdKQj+99zJ5+ep9t27JVNWiIX+rvxOAEFcC7Mi9R6jM4XDEyl4EKSnMylJWCnTl7yo4ePmRDtwdq60lmRxKoRmthyjINzXZnbNIunL8qIs2DD+wUoNM2ByajdEbNl1LAihVdekanTh9TpPzGm6/aW2+8qfnfDtQMZ3FQWw7oySgxmWWIxEUedc1jLqNj3ajI4erli3bx4nkBelYpR2eps28AdDJcEdBvIDJ0q1+T8YjQ4QpwvezLwaEBOcUHXnzB9u3ba489vuc7gK79y+QLee/Ou8gw3IdaWwB0tgeaC99+/Y26K6Jzhda69i0fdfU2Nb9oM1l6bGdsdHzM2jvb7eMf/lApd9ZTxr/K+FSGUVQ1HOTyhYs2MsIoYLpF6iVTy/VDxpqenRGgU4N+9LHd9vTTT+scKZsFaS8AOmlTjVomY7cs5Z48TvEZfH/K3ZZIcQB6waWblXIPvBQWsD7dYt0rV1uhmLLfo71+8qwG+dy3Zo31dHbIceJZEfZyrWvXr7dNKH41unRvo6SLUzXmutqgqmZTg8P27Zff2Lnz8IoKtfPK9DOdj0rV2hCQqUtZf/+gdC8ob71GhL5pvbc4hqylghR6pCHHJTKZ6jnPeIQeAV1k1XLF8pI+9o8I6OnGjPrc125Yf5eWuF4/Tq8T0TaUxxIs+AgYyYzo3Q75UouxnIp8yZpp6QPQpydsbupuQCdCl4Z7qSIgR8gLZCXd3j9026azOefIpOvVN08Nmkl9fKZTBUEpaukIgwHsMxPTciw92Cnb6PSkldNMaWy2BbJPFVOZByxifCoZIJFgcYbrTbhAyt0j9DrL5qu1CP1egF4b1Z0vesCbmIDmgN4o5xUCLxkuAH31hnWOfbTuLZPOvRvQ4XgsBWlu80NHRaib32VvEgIyEeQBdIIG7dHGRksd/OY/VokaicriqE5Yj5DeFvOIyxRsambBerpXilBy8NtjduTwCZudzfoAgjqzXbt32i8/+cT2PrXXmhqCbCyeE/3PoVohR1yk7aChHZmd5VATTjAt4waSzQmeULLOENNDniKKtS1/yA14/uj2ariFtyfwQG9cvyZAn5maqHkzROilcqOMEoDOTFuMHwIVEdA//tFf2C9/+UkN0GGrRnlIkYvU1uPpr3t90B7H/SQBnR5gFh9lts6u9pp4jDx6xeQ+Fi8+3Cj/KSnKZYevXCCiyNjw0G07ePCgAJ3nCbtbvbOhXaSto8tFTjra5WQdPXHcbt7o18zl3hWr7bFHdyvFCBiNjg3rEJGGnZwY03oRpcMUf/ihHYHsWFY6KRqg5dcVDQN/G9BDnxzMqRv5sBkM2qnTJ+zIkUNiZfNz0lFcI2tdQI0wlbbmlnYbHp20CxcuK2rfdv92a23vVDQixSjNmG/Swe3q6pRiIc+bNjIIXu++/bZt2LhO78l/se0HT99Ba0mo4V4pd29JIh/qnrlIKvRVV+ost5CVxsCVSxekGke0iyfP/oip7t6Vq8XJoMZ3/dZNu3mDmejTmtbG0A6eFQeTCB2Ngg8+/sBeeumFkLILAxrqMEgUBJHbhIDFs3cDoBQg4j35glLuADr77A+f/k6CJpA6+R1SvirDMJMaXfv6jE3NzqndjOfe2dVlP/zRD+ytt94S+THW7ZsopVlKSnHwNO4MD2k2dJU+aIkWtahNij500s8C9EcfUYsW7xedCA3HQagmzUASMiSMlLz75Dh4L6V/9XwSNVx9Hdo/EKbK53J25cpFu37tisbjCtDVthb5OWTrGm3VmnVWqdbb7z/73A4eOmqNmYytX7VK5RkEQbq7u3TdnDueHfdE5E76l2dCShwdAQUpdSnL1KVsdnTCvv7iSzt37oIiRrGS9Tx8gBJqhtSFKeFhVxB18hr6W7Z122Yria+ytAAanRw6QCLAsNeaUBnML4oghqOGc8XeLWbzGuJCLzMdMowXhpyoDMDGDXdNW0s63LX9XnF7nFzf5PUsB/ikQ454DAENgA4pbn5m2mYnp5Ryp2WNZzs/O6trYK9hY3H6aDEbGR21W4NDNjU3b7PzCyo17di501avXiMNFN6HUhXdOd209tbV2djIqISzcJrJ3lGTn5ibsYL2U1oROtkYMiBP7d8vMrTKGWHMNp0tHGFX2adYCKCjj/HdlLuUMnGYmcmAPSoUv9O2JkJcY5O4VCOjY3ZnfMQ6KeNsWKdMBJY8FYZu8YjRYtHEY81V8kwmffxJpzU+h9htxs/+JCkO0mVHhxwfhoqljh7636uQjyanmEI2r8Uk2iFNy6CB6ekZM2ZNZ5qttaXbjp88Z3/87CulacEy7PX2nQ/Y3/7yV/bk/idVO1HQjB456Q1MizzOlB5oPZEE4F6KF7o0DSga0gjeyZRtkuUXPRkHdgcM/547DOLgycMNPX9ps/5bN+3c+bNKJUf96HQ6Y4UiaUuvXY+OjtvZs+fVYsbYTozxDwD0X/1CKVGP0J185Wp4Lm8rkArAENvhoolC55jNh4cJKYZJaPT889pMN+vq6RRxQ7V2eqOD5xwBMqZ+/euE0EQgFUlBxFKqM5FaJa1PasjlUOnyd/EcPjCsgArXDBsWEMovlsQIf3jnI9Lix8PkY6h/QBkFDAjeMoeE+vqa1auViuSw4cWUGJGqdhAH62QtiGvGuUp6+A7ocllkiNi4F8+dtyNHD0nYh5+rX7pYloHMZQvq1Wxv77aJqVk7f+6yxoBu3vKAJuRVM/WajCdAb21SiaC1tUU9w3AmYAa/9PIL9tEHH9iWrff5aMx0SsIz6Ewr0vHBZT7kIJQEomAD+4B1xDDwc3dEXBeAiXONqbRaIa9cuWLnz56T4+aH0A0AdWjWj//wogEE9LZZe5W0phgw462DlGL4wOCTrqYEwvPA0WYPqQyUabSmlmbN/G5sSltucda6un1Cm/ZIxZ0bUtwAOuqB8CWiYdYo5AbXaC8Uq9bS0SWOAtcN4LR3dNhHH3+gvblq1Uqfd5CBb+KODApzDDiip1oCSxXPktHvS4oU4iSiLZwNJG2VtWOamNTbPJuVodwRxJm0oHKolhQItV/IPulcu1FWzCpnLzj5ZVfRUpliakKyyrf6rivTkG7wfccz4HOsivWsWGn5Utm++PxLCUhhCCFTeXutawD0dHbZqtW9SvlyjphnAYdk27YHrKcHHQMfF0x2geuaHh+V5PLRo8d8FkFdnQaFoCpJQMPvQEyD8Dg8ctsmZybt2WeftVdeecm279wuW0tdnozFXWAZeDU8R54nDhzcljtDt+WwU9Lh+tiU9KfDdOdrsovMBn/6uWeVukZFUPuxNn7XbaXbSTIIrsO/PBMas3vR7sbup+g8KkVeWLTerg5NQ2PEKaWnBobFILeKTkLBbTv4Uq2vs7auTstXSmL6Q8zt6V0hZ+7q9Ru69vUbN6p9U8JYdTjmXVKI7F21UuUJMnZIVmOfmTtyZ2RME9tQ9eRZMosAsiJcLvgbXDtOMk4SZ156IyhzBvVD7kEOYVCKU/kjzosXQYjWxJJ4Wdh3ycNSwg0ETw3PCVoQctT7b1hHzwrb8dB2DYaBSAm/hKyrRqtXEbPxIVLsb00cXMQeuXBRDODiWmu/h4g9nl+ulZ+zZ7m3Vb2r/XlK0MgsdfzI/1VFYYvDPzc/5YIyJVpRFgXojE8lkgXQW9q67PSpS/b5F9+oxqk0Sqkq8s6vfvULe2rfkz74QqQUT4FHokU0ioCo0iUAeiV4u6GP+16AvtTHfDdYxJpPkmSl98D7Iq2idHzo566ripl77twZ9UpGBwCd51KZtq+ylSsA+qidPu2AjgIW7/GDH/3IfvW3v5Sx4r5gYjqge/uPaGGJxn4OmC+wAwGbwQF9tAboGE8O6jvvva3XTQVJQlJSimIh9MX58cHgRTJLVBqK/YzFIELDJC3KBZKXVBTmERm67hFQXYaUCWwlGUBAKJtbFDivX7tBoIJRA9g3rtuov/sv//gbXT8tiUyIwyHjmtlMzM5u72lRnYoDw4HziUlOzmcdiJTv9vITPACijELJLl68qMwIgA7D3rkKfoAK0vqvs9b2LpuanFMkxCFEWAb+ASpZDc1kWgper25uVoqbvXXmzCml3COgc/2opLEuLY0ZjXb0IRLR/QrjVEP7IPeP4JD2ZSR1BZIKdX2uvaOpVQQdAA5egmZyA75BwpJ6uAO699dyTzwjpp8BANMT80rFtiM8E2ruAMjatets586dIs7x97Dft23bZi3NbYHrUrHmlnrraG+wpuY61eOlF0BPcIiAR0eHJZR06tSJoLlf0bhZSe4WShLhaGnt0ueR0TsCdAzjhx9+aO+99472Qz5Pl4irMbJviOLp1mD/IIgkPYpUvdYchi+qdDduXFMKfs+ex+zZ50i5u3OMbcCCR6Io54aku2/6u7kXDuh1IrX5Wff2IRzkaBPE1LeKHKGhoQEbGGCC4KRVDV4HmdlirR2U8wSocq9IDQPonR1d9sxzB1Rq+/rrL+W8PLb7UTtw4IDOADZxZnJaa47hRPtg4wZqu91KTVJW7O+7boeOHLKTJ0/JMeO4wj9C+a+13SeIsXa9vSvs9sht9fs/++zT9sorL9uDOx7wxC+BSCLVqkAmAAuZNimYwezO5ez20JDP5S56ChhgdqfLtfoBdJ7DMwee034h3X0vQI8BA/cR/x3tbzJg4r15/qw97+cOsc9fr09XbWaCgSxMRBtXpgpAp8tCvnHJmfqw0eEHML4WTUH6xXFAyHp0d3bZ7cFBgbOeb8aJrWQUuY+GTKP2FiUR3nMS+duxMe3Vq9duWLZQVKDI2cIpoAWbjoV9zzytv4+pU5HhGnzvOKEtrAvnIJ83FO3uBegiAdOtUPLZJswzcPeS8kXVmhtcUXRuYV6Sx+3dXbZt+wNKt1fJQIkiwlAaf78YoMlGBmLj8uyuHI3Qf85rx3+7A+bZOs4X69Le2lXrhtDPTh39z1VmVI9PTtjs3KTl8ACILgo5bf5pooYq8qHNmrgGoH/5xbeWW2RgR9WK+bJt335/DdDV7tQQJhQlUjkR0OvrvRYVPRZnwbuX/n0Rus57YmpNMuXONcQPXlfplXSdaqkOKkRgVdXQz549XQN0Ra9Sc2qoATpAe+bMBUlbIqXCg6ee+Ld/96vvBfSYBZDHWixKqIAPXltkIEaA5vM2OjxWA3QMCCUBAF0RMREFEWAAdGVjgjMk5mJop+B1Yw0GQGe9CuoZT9mdO8N27NgxgYVrgnuffS6brx3YGKGzQQAe+mILRZ9ZTnuGNODTDYrA9z3xpA7c//o//2+h3v+ujNz87JwOT3Nzi5JWnb1t1tLeojJETA152sgdHQA9GaHHgxSfNyk7rgMwlBb34oLfl5jX7EVtfQE6XI7Tp89qtjt96LThSfayBVa3cxuQseX6qPviwJEWf/HF5+2DD96XQ1JYZEQoZEFau3KhjrtEvmI76eCFiKaxycfo0i+r5xAiKZF8CkVro3VuIav1xCnxyBvGvdeNeR8AGRlVDiBGkcxHBPSO1i7V0nGOIdZgNNTLumKVSiCXL1/RHqGlCrW7Bx7Yrv3lHSkFu2/TKss01kmWmLUGfIjHcJiZXXD0yHE7cfKYz26uq2o/8HsMiUGHP9PYorWGN6EIvb1dgA4pjucPoLOPRMApFAT80XHx4Tx16hbByQMws7l5ATrOLoAep7Zpf6MeaC4BHc90Axm7REQe+wgVyXCOmOgXuAJcA+/FuuIAiKmf8YE9AwN9kn7VBMEKTqHfbynIJdc3NMpZ5bkxlfDs+Qsy+D/68V/q86Fvv9H5QSUR52n7/Q8IQHILOYkc4SHgRO5+5FHbtHGzOujJRoxPDNuhQwft+PETNjvP3vK0POOKo1NOTRweCrwDSpv7n9nngP7g/eF3mFy4NPOa9Yi1bgBd9x0AfWiQ7ggHdPYZGRntN5TS7gHomq0TeC7xHCbT65Tc7lXOjOfTB9y4U16zRYGoVSxk7fYtWhhnLTc3b2WyEvBdGKdLFBvkfeFtUDdv7mhTnT9XzFs7oj4b1tvmTVv0/AiiICXDUudeaLnDucw0NnkkumatzvVcdkEO3PjYpGbao7hIZC4SWrFos/MzOjdP7HvKyyRhUiX2SJmIMDsDJTo5qfmiyIaUbUR6XBahcw8AOpE6Zw5Alx2GI4TIWKZZtpzuEYYSAehbH7zfFmH5I/oCT0Hz4OMkyiW8Ash5vvBtouMXsYxrcR2RJUCP5Dfu1W1di9XXNcpxEvbQYnrm+G8kLAMhZmZ2wlNxZXpL84ruGFFJ61BdOmPNTe12/OQF+/yPX9cAnSwaG5M68/6n9wVBkgjAfvHaoIFJCaArjUDtpure0Z8C9AjySzFUGMMaWODy4hMTytBAplYSAT3W0QF0IjYi9OiRokdfLHl6F6Itnh8ROprvEdDf//BDATpGFUclRugYOhfO8cPGa7Ko+VwcNVrv+tkM5LgHoJOye/vdt2QEAXTWpBxlAnGEQm/hnwN01WlSKRsacoY+KXfSqgAz32edowOEIUTdiwePJ08JAEBXKipdL0NBXZeDhAQsv3/m1FkB/F/8xV/qQDEqlK+3bt1meUoz5QVr62wTMzs6bTG9yn1LYSsQ/fw5JXT7g/wn0S1pYbX1IErB5LGib9K8HKQ6a+voVoQOoC/mirZu3QbVOKsNaWtsbVKKLwI61w9nDNY5S0ot+v3339NBz+cWtC5JQP9TETqZDo9yXOFK+1n/d4NVV6qqFZK1BOiIXDGCrW3Obmf/8YwBdAnmzM8L0OVMFUp24JkXlM7FSP3TP/3fcgr4Peq2tBqSWqTGp77uPXvs5Zdf1jAL1nhhYdZ6uluso8NneEcCXgRfMh5kbdgXfA9DEHXK+X3Ihun6RqWkxydGlSHhGdOHToSOQYRTkYyIqZ0DfNwvIJfBoNU36nwQ0eOQAegY5cce262pbTh7/hrewRABXdcUSa0h5a7ILgHwKILJwSt49gdAb4L8E84b98yshitXLtutvhvS8yf0UWq1PmW5kJHhOfauXKkghJkHl69eU6nphz/8C3vrnbclDvTll5/bmbOndf57u3uUau9o6xCJlWwK8rz3b3nANqz3KF3rWViwL7/5yg4fOqJn29raqZoxI2pn5uddpCZdp1r8yNiwov79Tz9lL7/8kjKbysaJpOUf0d7FtiYCAkWu9T4FDkAHADnD4kFkc77fWl2OWin3ri5FqFu2bBEXSGCcEPDh6wjqOEw4k9HORLZ0BHneI9pvSRhTGy6XpdkxPNhn2bkZl7+WKpxPE2OGO8AenRJIuQQrkqjFGlQr1r2yV8p89923RfeF7SGoZN0otXEdlJYyjL1dscI2bLpP37szOqLfb8w0y0aePX/RhkdHdO/8Rwnjge0PygFGS4C6stsdl4pVdkgDvZzUWFgs6EwsB3TuQxmkkF6v5L3EQdcMrxcBPVX2UibktIHbQ9bVu0IROi2ECOioJJsoeSSxiveHJU8WMQK6bHaYsuYBlmemlFVkKiiaCKHFEIyrFinveXeLNAfOnviv1akp13Kfmh3X5gDQi+WCvPhFDj51sroGa8y0CtC/+PwbjbiM0TEeLYD+9DP7w+CLOGLz7ilVXBQp9wjoGPr/r4AewXjJy1wasO4pbtd1pyblEqZOjKNt7V4RejbHZib8qpPxPHv2og40KXde75333hOge/ondRegO4vf+43ZKAKiXCFMyPG6Kw+MexwbGVdalhQqhwFAf+udN2U0q1KMDMMLgiqcq0aFmdihZ1dOUYggY8rd+/NSNjg4pB76M2fOCBwiaSim3nkttRY1t9YAnevhd9Un3eOzwqfGp/SZ/zAcjLuhnrj/qad16Fgb1MwOPPu8rd+4zlL1FWtqbdYacP/Uv2NHgIv6eLtS0mkLpss/lStaFwCdKBdA570BdPYigE66NabcT5068x1Ab1a/tAN6O615nZ26jkuXLoiVSoT+4fvv6T4grPEByQvSn8iTMqrB8EVpXWrpKQILb2lU2lJeMyQ9b9NiXGklVzQm+QHSOFNkd7h+Ij0MYC1C7+nU9WGMiM4BfrJUP/7xT+zVV17Tgf7Nb/7JPv30Uxllr5sX5Vzxe/ycA82EvhdffEnpeLIR5dKCrVzZq3uKsqXRs+dMw6ugnVHRbKidx2gG4RMGxgDoRI5E6LwGgP7+++/KqYBXI/ZsGExCayH7jDIJWQAcdPrROR8AOjMcIqDv3v2oPQlRNmQrnBG0JB+siEghzJJTHiP0VPBu2a8YNKIoT/+y7q6+FaNU9uSNm9c1PVB1c/S6YbjLkazIgMMpARgQ8mBN+vr6be36jQL0Z57ZL3AcHOyXEh5O1fDwbZ0/Wtson7U2taos0t7eZV2dPbZh/XpbvWaNHIbT507b8WMnZEMrFY+oyIQATDK+9Wlbu3a13Rm5rSzMvn1P2suvvGQ7djwYuoCYTBZ5QJ4Cj4CudC+ZrkxGgDLQ369zKVuDfO/klP4NiEsCur9f+58IFQc2EmoTFY1kbKS2MIFBEABL1tOjYxi/F6N0HBci6rGRO9ZQZeKYlwzQvtDYUbU/ebqdvaPhTilTjz/ATlYN52rNesSTVihdzV7iOZFlwD7m4AWIVJqRdgbgz1oimcw6cI849OOT0yEQmRR3AyzbtftRcVD4gPuEM4PTJA5XSLnHwAJAj9PWkhF6BPSon0Ctm2uLgC4cIiApVkWuBND77wxZT2+vPbBzuxXQEUBqWQHxEochptf192bqRsJGJTPQ2u/gcMGxhfuWbUNNDz0CAp183v8mTCvFeZJzSIReA/TpMbVlwTwuVoqSTETwvkKdBUBvarNTJy/aF18dtGKB2qyzkUnFRkCHdQtZh+9rLnSo4aguJM8iFP8rfuD+tSn3u3Zh4gu1zgS6v9LoaqHyGrqDiAuJ9N28pRQsc5yj7UIXPwAAIABJREFUh8pBZbgHgA4bkcN27twlbdYYob/1zjv2d3//twI8AJ0HB8mHCJ3NikcYN4lSswVPlUD6Uq0j4+NkI6BT62TD4vkB6JA9KmnPYGga0T0AXQ8/pHwjoOMFa+wEByRdd1eEDkiTDuWDdg53pHwzo3jH9WC8ARV+l1QkhDd+DksbURcOLQZq1Qonqazs7ZWRwukBZHbu2GH7n37a9j71mLV3dcjgKAWYSukQAQy17EpinOrdz9G9ZGr5tNEB6KRsWUf4GzIEskRLNXQidIh8Srm3tlilvs4AdBwr1ZWam7x/tbFBw1I4gElAZ8SqInRmLTNVi0yIohd/XnHyUeyXp4YenUcii+jEijRUl7byYlHtNEjpAtSUbbx/3h061kIReo9H6KwRDgx7jGgTQKdmSyTCegOU//zP/2xff/2tBI5wTLhXDjOGjL9BopT0+86Htqv/HO16rp/MlNrYGCCEbvz8nH3++Rf2xRefawQyUWs+D3GLbBKDI1LW0Ngkti+1XcCAa0QxEECH+R33eXRYaS2km4L7xeGPETqATsQbI3T2AxH6E08+rvY3Z7nD+vWaeASHlEZhBRePTF7UL6j49+MMBUCC/eSZtzpxeFgPHKnJqQnVTtW9AGcjBdjn1ddM5kjPL12vfcs1Hz95UoN/II298fY7Aj5+ny4J2vPOnTurDgmyKMV8SWC5fs06W7lytYKaTKbR1q1Zq5RxprlRkSVdC+6o3RLISPSp0bsJcDBWr12jTAK8BrhGTFzbGUhxioAD2S9GyJH5HwEgAnp/X58yBtHow3jn36w/dodnyH0iu4sDq50ddOKTZy+ezaZ0410p97jX+d34O5wr/k0Gk30bMwSw3DM4aLRnaa6BA7omlCli91IqZVxN42tu0jhT2rwgxAHqTe2tNjM3p1IFexzbdGdkWCqlvK8GQNXVyf7y9czcgveDhxIQkTtRG2CLDbly9ZI9uH27yJisv2Sqg9wzbWwCSCL0gE2k3CMpLgK6ZHVDmTdq5tMyCOmP6YN8cE0AekuD21da5m7191kXfBeeK+QPkXuLNUDX30WluADoBGaUWyLXLPKxYt08khM5l/zHB/evjjTpEzTf1SWSOnvsN1UY7sMjIzY9My5AB4ipPeFoMekKQCdizTS2CtC/+vKgBFaUhiyXRb74xS9+bs886wQYanrO/vb67901miVAJ+Xu4Pf9NfRYv0lusLjRPBXkYFX7T1tYYWyo45bUlz7Q168U7NwMLHcHTgB9IYtO7hKgxwidoQe85rvvv29//9/83V2ADikOeU+MVJwqpjoVGziQ4mC7c++Q4tik46MTMuQR0PHA33z7jbsAnU2QBPSYbtFGCICTjNDd63YCHTX0mHJnc8cIHUCPDgefidjZwBHQ86W8nh8ggdFALpRrxBCpn72+0T1miSowva5ZmwmgJPX+0isv2oM7dqg+HYlgsS/SJxsFVuddSL4kxoNpp+4f+/81EjaFHCliJzntO+6eaWWTE7PqQigWKiIoQTpCKUoResHT+5nGBmcvN2Z0uKlPAejvf+AROhrkcnTklOWV4HAjdjewREAHQNnLegYakOIpUK6NNZocGVOEjjNCpEhKVVmnEIn29tJLu8K6ujvk5HDAMboYR/bPu++8r1Q6kT/rxj2gJ/DHzz5XxI+zwzP01C1kHmf/EqFD/nlk5w5bt36NMgnsS6J5CILNTa02Nz9j335zyP7w2e805Y16M6xtMlbUeYmIGptbZBBnZqe0J74P0HlvzmoEdJ4Z4Nja2qH3jjV0AP369au1lDsRehLQWZdovBQVShvQR4TqI5TP6gKg87X2b0I6liwHLaasIYCuaCWFgmOjznqpgpPu3BKiQo+G0mqr4+W5dsiBOx96xB7Z/agAnXZbOhK4tsnJCbs9NKBsFzPlWdO2tnZNAezu7FFGQnu8s0OvSZcHuh1E/ZcvX9XzhdOgtssw74BMHBkAiHH79j0loaOHHt5hqTi0KAQ8EdDj2E5p38sxb5Qh77t1qwboIsbN+fwN9jz7kWeoWfT79+m+koAewTppPxtIjifmbcdIMQZJ8TMOPvsbW8D7KmJsbrL6almDWMigADDUzl1fwK+b+1cqHLXBxozRI08dm7NLl0p7d49S0+IbZTJWLlVUj+aeWAtKHdw3+xnA5yxynyKUzs3alm1bnXzc4NLd/f23bOWa1bJpUtOkDTCM7WYNxb+QoJQr/zFdlGvnGpMRegR09h0fALom8eXCVDbvibSe9m6BNNdy5cZ1Q7jr/p3blRkhExFT7hG/YiYmBmmsGdnkaOsjkCcxzfleTuZjr7P/tT6pOmvJtGjdY1Y1debofxGgE1lMzXjK3Sd7MZ7NbIEaTQmHBsGWZjtx/Lx98eW3avWKfLRt27YqQo+AHiN0AD1eaIzUidDlMYYauhvLP0+KiwsSXyd+juSvGmiptch7hAFbDjaGjLYuUrAR0Pl7QDe36DUIInSiz0iKA9C5zo9+8ANF6BjlGKEnAZ3nmkyBpFPuBUKKU6qKOs09InQ8WiJ0oiAidD5EGcIpgBAn8HAyUjIFlyTFqRUlGEhY7gA6RojUeGz7YXxqXBtej/ViU6iGfvOa1kjKVS+/bN3dK+z2wKAyFYqSFwsCq8EBeo9pyZqxLVvWqmZKRNLe0SZxjJdeeUWDZlgjCJWRtMH7tbe3uqEOUfpSBODPvD6VEnC55O6tGssdQNcYWBGvEKRYAnRY7mi501NfTDGHu1Ea3vJmQ8ofZS0AnU2vGnoC0BWhB0CPmv9LAkWxVz70idIWFNJb6k1udtUvuASs0+VzF5ykMz4uBwjjw35A1ITrWQ7oPE/IP0RZgALrRjTB99AlxxDF5wMT+1/+5V/s3Nnzen3SjtR1SUPy2hjx1195VYabfxOlcfi9jGX6G0h6v/vd72SM2JcYQ56tmPgQlVppP6wz5jkARBjq9957zz744D05m6jexbIJ9wWgx5Q7QNfS0q6sAcaW5w/LHUBnrYjQn3/hubtS7tTQo5Mvo5QO4jX3AHSVOSR76gRDwI3rZ5zm9es3db3jExNygmkR4pkqGIEV3lCn9RUTnixMql5OeTqTURTNtVO+YGwnqV9jkEg+q9eihNHZ3mZXr121Kxcv6X2mJmesu7tH3SCxDABgIAmLEEpHR5eh30GbL10LV69c13hiBR3pOlu1qldgMzxyx57Y94S9/vrrmhWPZC97QrO5Q3ukzkjFSzyxvQww4hlGQI8lB1rDvIXWyzk4lskaegR0GrCTgC5GNC2bVVeUjM8k1nJjRo/va5TxyIj2O2sbZ2EQmacrJY1LnZthIEtRYN7S1KQunui4KaLML6pVLc5+EJu9sdF616/X3PY2nF0NBnNGv0C0WBSnh/umZs7zFPdD4i4+zhfiGS3WTFekXQ97Hx1jpFg1kAXHtbFBGQIJHGnIjgeTlUC+/XOATvtrEtB1jdWqdbd16TyhkMhIXvbCgw/vdCeC0dNkAhKCMElAx+mpBg5TJL95xtq0xvwXy67xefOMPeuT9tbbnLcHRg5B6tTB/1Sdmp1Sum9yesw3UQPeeEEKPowLzS6C6Glram4XoP/u959bNoskpAdQW7duEsv9uQPPOrO8zmsC1LIF3iEi5t+xbQ1AV2VBP/PP8lrCRKPI2oupvghsyRoP7wFARS8yptxFeAhMa+qkHHT6NwF0SHHRGSDayhcwEgXiXBlZAP3GjZvieHD9H3z0kf27X/+3MlbcF6INRD6MoJThkCpVYh5tiOwBdBHdYLtCWhvg/S8pEmOtYUhDiiPdHVPuSZZ71GCOm1sELDzR4DGSqtGEq8YGCSwgThIjdIAFgOJ9aVNjA8R0TUd7l8AA4IdExEbfs/cxe+O118WgVtmAg1Iqi93LdWKgPvvsM/XbQsLZuHGTIgYOOJ4zqVbIT/TXKs2nZ+k1XfYDv4vBEVkOBnZQQcKZIA2MEaJfmsiJrI2MyIKTfUi5k1Wopupt+M646+zXZWzt2vXW0taqmhzGm/Yl5zQUFaF0tLXY+fNndf0Hnn/WPvzwA0W0SFEqdRvSYXHPLe3TyK52Qyf/qiaw7b4J3vjNazdVsrh6+ZIEKCJ4AMyKKIhe6utt5UoIcd0ajOIZHX/+GEn+5pkDz6hkxQdERtaJ3xEJamFR60LrGXVdQFjp+y5PP2KcNq3fpNQx2RLuCz4E0SBgTgRLahwSGE4HoItRkjFPpWx4bNTWbdioMgOAjrHg+zgZf/M3f629OTPDuGF3Tvm7waF+vR57GSDHQSdixfhoL1dpQzyvNdu/f58AHadOxKHCohw+CR4FUltdyv8dgSuSw2Jk2t7apvG0kJY4Azir169etls3+7WGFWrMRPFBCyHHe8BhaHYRJeyIHNp6+CPosnPOZzS3nCwP7VAoJCJIxFngPiECNjd6+9/twSGbn89qr8N/SafS6iSQXcJ5qJSdAFVhv7fb2jXrrK4hYxcvXLZjJ47r77j3jo42G7w9YH39t6S4+OMf/9jWBYlQOfEJ4jDXIFW9MM2Lz8mUO+c7Ah5Aw8/54FxBVmR9X33jdTmHDO7R3g6jUuOz5z0g3M3PzSmLGCPCeA48w+qto7FNDPvI2cLR4z1oU2vN1NvY7WEbHRmRg8D+QyNB5yoM4kEdj7NMtkQ2AfExOACVknWvWmUbt24W1wgGO/Y8TgNUBmIBCfKcDfYN6rXZ/z6C2nFFZaRSUYETbaw40Dx3fhb5WQCrplkGRUt3UAMnJsw5V485DmZwqiJmUTqIYMvZYb25N5HrqmarelYq6JmYmrTB4TsCdLTkmWuASBHOfzIjEln0ct64B7Vu+r3EKJtnga2IYkzcrwanBdZ7xAT1xjNEbcGZ/yp5nj7kfegc7qkpB/Q6jW1EGKOg1Hq+ABEIqny7HT161n736R8tu+hEDvo9t2y5TxE6gC7yQdpr59T0oucXAfvPATobM4JKvIG4udwh8JpKTHFLTzpRQ6cPPQqwSFq0VLgnoLsBZRIZETSjYL39BUAnNV4sOXnn7XffFaBjrJKAjua1Oxmh7h2dluDxRoEZUr5c7+3BOzKCMOqTgA6RKAnoOlDwhBK90VxrTLnDHtW1xxp6fZ2AnSg6Arpq6GFdSNeysSNQtLa4RCDXMnRn0NramxSpvPryK2rX8UxISgcEA9/bs1KODqnNr776xs6cPKW0MoeiEZWkej+AHPKHH9lpu3btUj0eAwS4OqFqacSfG9el6U7ULm/cuF4DCc2yT6XUAqTIWEzqJkulMzY6MilABwQAdKXcYTtgzFPVMEDHBKDtrc0iQRI5AOgfffShpjhFQPde7IKz8O/qDw0ELYZJaGiKP+dC3iMD9iRG+tKFy54OZ2BNSJdy4Ilk+D3EbXjusGy5HtK5sZ83puUx8vuffVrrHvcwpC/+nt9lOFIk0Z09490XEhUplxURYtyaM02KzteuWS9Qu2/TFtXWiSgRMjl86Kh9+dXnSgH3rOgSDwKnClBCV5waOrX0ickxASTPi/ruj3/8IxlQIt7kmYMUB8mOWr+rINbVoiccuySgP/30fvWhA+jcD4BelhMXAJ3UX5g5IGEfsmqhvAHIQFgkxdne2qrPfTevK6XMdDsMHOuN0hhAAVeBc889EK37tXv7oUe+DRqJzGfWhpY9rpe137Jts1L6lAqV5s0veDsRGb6iczkAc7Hds7TEuV2jBDWzMKdhRwQoAHwm3SRHkywKZEPInpDhaJEcHR8VOD72+G774P13bX2Yvx4B3W2S27cI6JpxvwzQ2QMxYiMVHEtCfA8nk3t4+TXP3LievPdBK1EWgqYIKBIMYvxtAP6YFRSDHjLv2Jj2IDYlEjOddNqgiWpIThep5zKEprm5Zmcic5v3VP92pVwTQ+Ga+N58PmcdK3uVoqYfnfdj3TiTMaBjXVn3yxcu677Isvi5bNHXDFlKEsjYa+jBK7oNw1iU3al3dXzdt2aUe+BSLjq5MEboOOfJerbKB6F1jL1FQMMaKgtbl7a2plZd3+T0tDIylGEeenSXd0Ah3R2G7HgoUBs66nwD3is8X9n44ExE54rvse7xWcT35fdYH1Qh6c6gfz6m6lNnj/xnATogMxEidAAdljtKVlnYpWVSwERZ7Xbo0Cn79LefGZkBDRKoS6l+GmvoYpanvRZ8L0BPptxjhC7BiXjDoeauxQ6HO0bU8abjgrvnczcpbjmg89oxQidygBQXPVqiaEhxRM31DRkZS9rWIMPAruZ9IMX9+t//uz8J6LWLl3mKw2KC0hWtHExyG7yj9CfOA33oGAoidBnBtBsdhAjuBegy9okautah7BrqFd4utcRyJ33NxuNg8HdN9BmHlByfScHjJcPGhgzZ0dliD+540A48+5wiPT/wXgdTRNi1Qp/ZWKQ5v/7yK5Gi5K0jhtJA21K9DitOD5Eikp/cV/SC2fxqeWn1lFeMJjRT2ogqrqo3mPWJYA/5RbX6IgzfJqvPNNvE+IwAnborbWt44owD1YjENIzWTmtqaNB1NLc0SlAFkp8A/QOP0BGu4QMymdpCMh41syeUZgxdGFKJIorIuoAQZRmeG86egHWSMalZ7a1IYIqpd7UrNjdp3amdA7wQrqKx5Pmo7tnVbo8+vkvTpeKeBiS5LmcHF2TA2Je3bw9rfQAIUsBExTiDPB9eFwNHZLl+/Qbbu/dxscFxqFAw++MfPzNKMjgZpDQpSbH3s2Ru2tqtsblV/eUYb5wDZF8/+ugDPSv+Jp4X1g1hGWr8RP4AGg46e4xsA8+c+r3aBVMpSwJ6jNArGsvrTnipiOOCwxdU0ri2sgsTMdceQM9lPSoiw3brxnUZMKJZjBzrki9WFAkxarZcLcvZbGtnCFG3Mmmspxt2evRb5cDQGoVta+/sssf37rGtWzd71NXg71soulALzmZri88ap3tlempW54DuA0CwUC7b5NSUSo+USyBGFRdLkv2kJEQ6H7t6s79Pw2MOHjmkstIzzz1t//bf/NR2PrzD8gW3c0Rq0anTGQyGHseGD29TXGK5JwHdeUgO1rw+6/v8Sy860TWIwgCoSfup96qqY1a2SJnZ4Exw7lhHARXT0+AB1NXpfJHl4b1xpnLZrN26et062tp8L3b36Bp4LvynckfIxHDGvMumWY6PWmRnZ6x91Qrbtecx27B2Q0ilO3dJomWVijU2NImId+zwEZ2Lri4vK3Eu2HOaWxQIv85i93q6nEZGP3fTy+7citr6km2qeltsZRmgx99hrZQBZrAPo6JLJV0z9837KyXekDG4HmSPpmZm7Or1awL0x56gs6NJmQMAPT6bCOjii0SuiKhebntiVB4Bm/WLmgPJ6JzrwslS+j1HVsP5BzpXALoGM9C2Nj3mE2JQ/SoXLJvLa2g8XYUIy2Sa2uzQtyftt59+IUDnAJCW3rRls33yyc9UQ5fqUb1HraRD4sJEo4AB4CPW0P3nnpaI3mNMYcfIPGlQ4u/w2f92qd3Dvc67I3ReGyENDMK9AH1uvqjXQMCAxTtx4oyi19yid3y894EDOsaKCJ3NgaEgQvdFXt5u4sbJtXudxc1C3xka1utiDAAGUsEIy7Axk4Auwx4ECeJG0H3FVHtIYxGhywMMpA/a1oicMPg8aABdhjHjM+nZ/B6pu6KX99Zmrb2r2TZt2mB79zzhJJrwHBobYPAXraHOyWMx09J3s1/vA6MUqdy2xjYZdICNTQx4kepDmwB+AK/X2Jip6Zon9eilLlcu2KVLF5XSJ+UOoLNepNxFfsmXBOiNzW3qQ+/rGxCfA0CnZoZ2OD4Udk+RcEj9cj3Hjx9VhE7adzmgQ4LiwADo8UN7CwDQevv+Ki660hdpWiJyBpOQzgaI2tu8rzxOQQOoMfh+uNLeQbCyRynwKB3M3mafcW/NrU326O6HbcfDO3TPUfUwOmCQzqTIFWbes294vqjl8fwwAls3bVW0jqHEEcUY4yDQg0z5g71Aipznxd8DCjwnrhENbWrovavWSJsdR4X6KzMGPvzwfb1mzETFCI5+dQ0BOnVKxDrauCi74CRKia2QU2aENQPQX3jxwF0pdwxpMkIngxTldBWBhMwUUwwBd0R7rl+7KnIaUToR/Pz8rEhK7H+EBBl/2dHpUwsnpydCarZbKVxSiDyrOsZcNkEsbLDJqRn19gNOT+x7MmSmvBsGR69UdoIl5bqMhnukpYipOmXWpwDi6CnKzOW0B3EQcOfR7sCG0toGOYs9SSofB/off/OP9u23X9tjex+zX37yM3v8iSdCwOSAHgFXti2cc9Li/xpAjw4pzh7X++zzB9R2SIlQQUIi5c7rKbolQzk/5wz1QMzCVrC3orwq3+c+2YfsYzIfZDIpLc3Q1loxgbl69js6dB4gp8VMkhy3EJzxWq7dwXmastGpCetevdIef+pJOUDaY4ziDaUu/jZT36iszDdffqW928G0x1RK68r+7Gxv1+dYb0YdEIwUQTaTUVaKfnQycnAZIvgToSvKLXo/f0y5R0CPWTsCG9aK3+W+uT9+R6zzxiajvVJrNjNt5y9eUNp/3/79mrCnzETZS4jck4Ky8Fz1vJGOpXU0SL9yvRHMY61cbW9BUpv14Tri9bIPCRTE7WlqsjSAfu5wiNDHx+4CdKRfF7KLNjM3L0BHUaqppUOA/umnn2uuMIDOxd63dYsi9Gefe+YuQMeoRUCPtZsYoUeluAjo8ecRqCOYJ9NJcgQSIjKeev9u21qyhh5JcdTCNK96ivYWdx4wlKTceY3GpmY9sKNHT9r58xdtAT5Wyuz9D98UoLNpcVRiDZ3IxZmYS7OE/aFFTeYgoFJ2z3T49khNHUwEqELR3n3/nbsAHTUl3T+KcUE1jnvWYQuAHvs7OUik+grVkq4JQEfSEnETNgNGTPdpTqzD4LIBqKlLAERpsrI1ttD2tMJ2PbJbABBbKHAE3EN2YMfqqm5YqioK+JZRrSfP2PxUVtEJRlrs8hbSn52qC1ObjPU2bov1iv3Q1JRJj80tzNqFC+ftt7/9rer6pNyVbl4s+O+XcAwbLdPE6NGsIvRKOaX6JxrPc/PzDuhWERg1NTVqTWlLA9CpER44sJRyr4YIMNbQmdwmRmrV01iq2wfBE+63palVUfml8xec4Zv3aEiHqxSEc4JGOQYHQxYBXWSepgaR2ZB+jel99pl4DmmzffsfF6B7Xc+jCK8B44h5loCyBgaVf+N4X7t2Xdc0MTFlTfVNYbBIt8iFpFzJUADoADtlBsoA7Avq8YA+BoBnhXwt67tp81YBeiRUvfHGG/bxxx9qn5DSjEQkro3UfHToALfOzh6jjAM48r4Qy9DQj4CerKET8SYBnQidXnj2j3py0afOeFfB/NSUnt1gX7/Nzkwr1Um5BAdtZnJCbakdnd3Wf3vYUCJraW/1trRiXilV9hb7l+EoOLGU16ijkw0g5S6xnrZW2/vUE8oqQU6Lg5zKlYJ63XF4mUlxV4mv6iQ2+CVzs7RQZW1iekrODY4nJTUG3TBvgLZK1hpHmTNx4fJFO3jwG2mLP73/KU3Sa+vqVj35+wBdOuJ/ooaeTG1jJyKgo+UOoGPklXLOuCZ8FIphrSFVRUBXWangvdaUlHBa+XdMcXt621tT+TmfYWfft2GjKxv2uhbC0PAdOS8+T8IzMfFc8XPek+tk/49MjNuKtWtt7/6ntF+dpBZEyNSGWa+vuadvv/pGr4kdU4DSRFmjzrZsvq/moPJe2HsidX6vpbVVwRxTJiM/IgJ9tEdkwVgT7ofXjQFjxK1ITmZtIumV/SCRl4aM1VfTynAA6OcunJd6Je28Le1t6hjj3gXoUYEuAeiAeyR8RtsgJ3F+viazqxJ40COJtXTseHTguro6JJfL61CmFaDH0Ym0rTlz0KTlDiGB6UzlalqA3trSaYePnLFPP/3MFvOkaOqUEt1y/2aR4g48/5xHK0HLHUCPns4SYAcpxyBWnwT0GJHGaDBG6kvReJhyFQA51sZqHtA9IvQI6PQKQ5KannQGt6IBFoERqgZDtlle45EjJ5ROzNIxlYKJ/rr9+//u1zVAR+wAAlES0JPvDzD4PYU2nLKTtdByJ0KnLpoE9FhDT6bckxG6wCX0PCvyD+kxzb6qT9tiGY5Akw0MDNof/vAHkafYFIAg9wm7NwI6m4toDpAVmzJVsnK1aCt6O+3hh3bpUGUCAQpA1/OoOm9Bk7yI2Ov9dRG4uH75uh0/etoG+od0+AFUPGLAiH87sLgx6+np1sGL3iYpMECVvmEidARVAB1StqpjSuegqgidqIoIHUC/ebMPQrIUptasWysVtwjoRA/sObx3hGNOnjxuE+PjNUAn5V4peRow1tDpT0ZNi+4E1RpDNAEpn9+jVEKE0HfjpgxKQ5hFgAQkERz9tEiARgIRgM7fkXLX/q0UlfokJRwjYw4sRhHw2ffMXntw54O657ifeV7sGZ6RarGkVMUl8GiLfUqLFPtoeGg4EOVW2LXrV/Qs6MIga0J2YMvmbRpKw98fPXbYDh08ImIbYDSXzVlXd69t3nq/ZGJxBjDOkOJ+8IOPXAs8tPdoL9XVSVGOCJ2Inxa45uY2Ca7wjMliAeiUOvggQqfcEUlxSUBXXRKFRvNaNI6k2orqUpabX7CRO7dtHM3uGzesmfJBAPNqyUluiwDL5KSNTEwrzUlkpLY1acajCuZRGnVsAJ0yEuOf+cHU1LQyLuzrp5/db4/t3WNtzU01IRoi9JamRmUbSLlG4y5gDRlGiHJRgnR2dq42mKVYqNoMUa9aLVvDWWywdevW2srVvUph3+i/YSu6Ou2RPbst09JaA/RoRwQqiQwf78+9sG+isExMuSfr3/wdzjZrS4TOOY9TI78P0FlviFWAVUyzSxGNbqdqVcAYyVnsWfYcgEL2bfN998kuRoLmbJCe7RvoVzZFLYNor5RL3tYWSJtEk6wdE9e61q5Ri92WzZvdcSwGtn8A9AI6D4NWNFWeAAAgAElEQVSDduTgYa1lVMSrr0NfvmSreldaZ5eXtXAqAXk9L2VqUxrc5O1q9SLj8W/OoWs2QPrzjEtsBYuAHnErtj3yO9g4roH1ldNO9F5NuyO0MG+Xr1118ae9j7uiXsgCREDns8ifoR+d99C0tmBzo0MV3ycGte6oeK2f9+cjEo19MNZSB0PqwtHfCNCpn6EUFwEdLXeGDZDOKpapLzVZe1u3HTt+3n4Py30hL4+ACHfrAxvt7//+b+1Fxj0SsaYdeAH8JKA7YH8X0FVLXZZyinXNCL61qIi6R6LetJzlfq+Ue+xDJxUYAd3TWBlL1cHIhMHfUgN0CGCLeeoaZq+89poAnXQTGYmYckelK7Lck45IrKHHiYh4YWwghGUgEtH/SjoLr44IHS86kuKooSsLkSDFRUDHsAgMC07OAtDZoPOFnCIBIvTf//73kuVkY8QIGzCMgM71IlkZAb1aRfSgqGldRClE1RIqCEpoPDsOlNLBJVcvYvNp+EmxYvPT83b29EW7fPGK2LUcSCRO/WD5cyYlBLBv3LRBRkBT2kSUycppXLGyx65fv1bLLmBE+TuU4vQ5KMU1NLbY3GxOLUe0rW3Zss02bNooQOf5km3AsNA74cNjmiT1C/v2+eefsx989KFq6Ow1HQhIcegfYzgD9yF5sBZm58XiPXvqrNfO5uZqBicaO/Y6hw+xmmgoRJzJ562J2exSeWKe/GqBGoeca2NdMWjIK+94+H67f4dzF2QoGnyCn1jEuZzSxM5+dXJaJNZBcpuZmVWbIWvNObh27Yr6s3GqKe0ozZhK265dD9vWrfdrjehYOHbsiJ08edpuD4/a+g04RhvU4ofjwrUy8hRhGbQJ5uYY+uJZMN4nAjqpf9LLKMUB6HLmenrUtoYoC3sVlvsrr76ke48iTETo0TEB0CUcwiCkEIXkF+ZtfGTUbg8O2CSRIBmYUtmyC3MiAQG8KHONDd+xG3391rFileZfs3a0hfko0KpAhL3G/ocXUZIoTbNlGpttfHxCmR4AkrIXjgeRDoQ+xn4K0FuaPANTD4GP9i5vKY0lGQSkIA3DbRi+M2JjY97SxXsQMWFb0g0eFavumk7Zug1r5fRQZkIAacOW+2yG/ufAco/ZOBnoAOixP//7AD0OQIlZBJ+Cl7IXXn5JafAo/eqTApeIcUo9p+qsgb044xwqL8N5W2N85nEvegvZpICPZw3fBr6GnNBQ3pucnlKWB84AGRXsk6b/IcgUun3Y/20trdr/CMh0rFwhVTvOs+xbYJWT9NI9lSrqNDhy6JDsD3uNc8F+EW6UytbV0S7HgrVFhlo1eMTRikUJC/nz8FIa6XfOYa0cXPS+dpeNdf117p0zyr2rkyaw/eXohEE5Ko1SY7d614IvFmzwzm3ZoPt3bPeOnjBv3gOjpSl3UtULugrq1w8tijGdjv2IqXY/+57ZjDyHWtcQA6ZKeSslu8QungDQ5zQWEbUoZF/xb+jtY77s9Cx9tVVpPrd19Njpk5fUtrawQEuRxuDa1gfX2T/8wz8I0LVwaRiExbtSVUuA7eMHY6TGexEFeERL/YS0s3MG1E+udi0WmJSt1zz4fTxuPaDAmIX0EuvZSvSr7zmqS9VZX99NO3f2jCIjvHwMHSn3aoq6gc+inpok5X7cLlyEvMZ0HpMsJ4COFjNjDol+ZmdngkiI15bjh//bayVReYwaOg85Ceh4nDwgjOaqNasliqG/pc4VAT0xI1mMyhB5YNQ0FSiIDcznFqy1rU1KcZ/+/neK0HltIjR3ijyFG1NVzBdG5YpNzIFo72i29o4WCZXA+CV1w9/F91P9UMMDvLUwEjC40FK+ZIVc2W7evFUbrsKzkqpekBllc2KMOMg4LzgTLqNL9qYsVk5/f5/SuKTcxTatuvOAsVemgZGMmWYBOsQ8gAD9802b79Pvw2rmg3Q71woRhnYnMjLjYwD6AfvBRx9JO5uuB9YaQOeeIA3lCk5ykqZBqk7GBqBErAfHi1Q76W3WPKpmkW7G4J8+e0r7EiBct269rodoh9+FO8C+itE5f7t6Va++F9d/w9YNtvX+LT7GNYxHxRjh/eP1k1rEKGvcDZwMwFXCGF7CwAizVryvhFAGBmt1ONKbXnfs0LqTgse5wvmil/z2yKgtLlasa0Wv6t7sS8oD9MW//fZb6n4g9QqvQUNRGuv1NaRI0vtE1gxXaW+nD9tFVuamp+zwsaOaRrhv3z577/135OCR8lSEHshRsVbItK/YswwI4IAxaGV4cECOVBNqawvzun+0BdhP46PDcqQoOW3fucveeu99m52Zsv/nt/8i8FTbU8VLMGp5xDEtVuQcAQgjCNKcPWdDd27bX/30p/b8889b78oVVqkWpGdQLKLF36hsEa1BcvRSXpLhPKkEFkpryrxdvGwXL1+R0M6qVWu8fa9SddJSGPHKv3Fmtm3bIn5Je0erwCNP2YPDxPMPXTy8vpuwpbkH30eKA9CjM8jawvPg65defUVkZfqh2R8RrETkgttEF0epYHNTUyIKk7HAyZYDVO/tmtgHAhBAg8+cV+6PUhrzt3mG+YIPdMJh4HmRIbjVN6DSiDKNgAR2jbniac+esR/mpmdscHjQWjq77Kn9+5QNSgIf+gOyN3UN2peHvz1spULBOju6Axu+XmUKrjmWZQmyAHVsKoFFbH/zuejOI8AWeZ+6S1Jjn+8G9KWefNaT3+U8ksVA8IbvKWNJNq9YscYwfAtO2Pj0uH5/w8aNWg+VYENHVlSIA8xrbYIExEyUROZVg6iYrsCjcQZ+LJHEejrPFTuOoxodBifeOX6qu+v8SZ+2Njw6LD1nXhRyCBsRhvvcwqJqTpnGNutdudaOHT1rn/3hS8thzLG5daQ/19ovfvELe+HF58LsY1iKiGt4/TfWvdV7Lk93aWgLh0dqPjS0A2zkT1OV2txYau1xehTpS5EG4zzZkMLgPVKaCOSvC3Oa98azJrLFEA3199uZ0yc1l5y0K+/HYS9IdtgfNCzWEydO2tWrfcZlAehvvvmGffLLn9t9922kg9ra2lH78laRGD1Hb9ZTHy4m45PLTYZAhnfcvdfZGddBZmO88eZrMqAR0GOrWpQf1b2wgRqCZGGiXa+2pmVng1In/eqbr+3goSPaJJAy/CB7P2mq4kSO1SudjUqNj+hrzape27hxvVSrGPHo9TpIkPTjzuvwebQQ9QTC5/As28SuzioVB1DAppZDIR3zZl0X4KfZzWa2Zs06Rcqk99u72m0mO21Xr19VfRdnhNdCwANwZa40a5dpYtBJm03PzNmVK2QCyooQFIFYXZg8xihQl0HE+erqaBMBaWF+znY/+oj96pOfq51rUaNlPXXNurQ1tzsAm/fsw4on+oSEBbM9CnqMTUwq6kNXmsgLRbBjJ47aXG7WqDnv2LlTIhiDQ7d9/nOoewLizJDHoYHAs3b1Shm3m7eua83QAHj2wAGfvVyt2ro1a0SqKgIsRBmLeRlgJITpp0XaWCNOxFZ3Yk/sQoD0du3aDdUcefbMhscvZJ92trUrQwL3AHBnj1y7ecMuXr1mV69dU20dsMYZ436Qf8XBwwEWQzicSzJ5qPoB6GRvOppdXxpAZ5gG93b85Am7fXvQXnrpJXvj7bdqs6xx9omWtD9pKyqnrC3VaPkFT19jh9gv6KgTXHBvlC5i6ykpVhxz7hMAePq5A7b3qWc04/zsmTP2zbff6h5inZTrghVdG7FcrZPBn5iesa+/+NImp2fshz/5sb397jvWw9z5RQb3MNa5IHIc9ibWPmOGsFIMHTzpjLo7xkbGpA0PnwRnnv29osvV5KJTDHiz/2FD82/WgZbFzQ9ss+a2dks1ePYtZn5iipvZ266tADHUZWTJovAMljhGPmULG8jvaEZApSInBU5M3Ouqv+aycnQhk9L6B/iWFpkgtqjyCbMXGNzqJE/PTODI3uq/qczeI488JPlbWjHhnvCaSCNjSyjFse85n7f6By2fXVRbJI4P+xUlR84c5MU4dXBscsyYUf/EU3tty32bPYOg2eWQEN1RQamSzCaSz7n5nM6oSIn5oo8jLuRtsbgo54dzzBrSZfPo7l1yQDgDON7ci4u1eOYsBiaZoLceiWbgSwwUnahqtXOINj97KT5XBR1V12vnenCAeA9lITravVOi4Cl66oTRmSXNzvPL5rz1kkwhzgnBBSVPvuZe1CqojhQfVBNLGzEFLwyqDW8L48JPH/8/q0ScI2Oj0kNG8pUFRbZwAbm7uaxNTs0K0Ff2rrUjx87aH37/hWqbhbxrEG/dul4zw0ltujfk0YM8ezwjgXgQSghA4BGs/x7M55i2Vsq5NiDDPdQYzS9F9Uv9lPXmtUefoGNWZoi85lf72FTILizsnYEBO3P2lE2MjPlAFfWdNluBYQplJ15FQL9y5botFnBGXM3tk08+sXUb1+mBAeieto1zvZfmCUdAd8/PAR2DwMLT5sQB4j3wOLmXt95+w1WqgnqW7j0E/LU1iF476asAQjrM1IhI4+i/qg2PjjqgHzxsWVK1AdDZaO7te41yTa+npv5fyt77ya7ruvdct3MCGt2N1MiBYABBIpASsyhmMOeoQFGWKFpWsGtc84PLLs/7R96Mq96z/TzPlm3JssRMECByzrERGuicc7xTn+/a6/ZBi6Q8t8hqAN197zn77L2+K3zXdyHOiJFpqEeDu0Fgh9AFETYGPCIqT2eD6P41jGN8le5AUidzMk23p6GHkuc5PiUDxH3zQnyDDa/Z6wsbbNW6lXb67GkxsQF00sjeQwrBiJKAH6Ca6lpDoIKUOwcIMF/SuEwZm1BGq62da6XFPghjblWlpmddbb5id9yx2X767o91j4gwkGXBAIm9OuwlHAwIB+jKxStS42JtxHRmFCaZoekpObvoTl9ta9U9DY2P2OOPP2o33XKjtMLhSFxpbnHGbBKkIdXIvS6e32ALFy2w+rnz1Pp15MB+a7p40Z577gV79oXn5Tg59wFHii4F76XmLPK8EWThK0bKa+2eQoxhM5wv1h2DT5TW3tKudVm+dLnX3aa8NolBBKgVvZWW2KlzZzXUAoeK2jhr8tprr9l3vvMdgaYG9KRpgjx/7jv0Dkg1omXN88IR4HpZS822b74ijfqnn3tWHAKlo1OtUFwEMmuTZrVFZdbX1WutrS3eOtvVYb0DDByZSAJXkD69FerilYuqm67fsN7u/uZdtnLtWsuVVIr4RpmMrENXl2skBCcB9UM+W2n9FCGScdm2bbsirlfffNOefuYZq6+bp7XEZjCWlrS++Dcxii+fBiWlKSehM4Goyv79B42hQTiuNVU17swmIiMOO+duWMIg41ZXO1df+Sx0zG/deLvmhKvmmngqCgRSlB6pX2fdj7k6XmdnwSZiXxX9Q2AtL/fRz+owuEcZMf4tIsXIJrIfOKu9XV3W090pUZ14NlhizldEjqTFAeA1627wPZN6slFdU2uWpn1B3KzQ/jt18pyuYSSGVKVMhoNqrlB6YuhPR1enomkyQqtXrlDJg2vHpkgLHu5AcZnOFe3E3GdNpQP66MikSo1j0yibIptekkhrA9LD2HT7RpV8K8poOXP1NQI7tPqzJSQEqNhTGoecaZVWtVu21zlIAfgB6LwfY4c5d0TwQaYliyRxnZBqnqL0Rb3dU/nRTTA+Bj9tyLq7O1NbpZMtI1tA5K1gLrUEl1clYa5UCvB1KrZi6sBJtlr/dmDP/8wTqbG4AegydFOTAnTq6F0RoTcsvg7Qx8akbmLrblwuvXMA3cE5Ra+l7u1xYUQ7SgFfp3We5qZnJrwHgGdBPQvoejIZgYTSHHVKUgGp7pE2haJexiimNEtrc7MdP3HUejqcFEd7DN7lbEBnrvGpU2dsZAwDaPbUM0/ZO++8Y43LGrUxGIvJBvBJbkTf17ebhEIbgK4FTh7UYN+gInR6YOPQPfX0VlvYuLgA6KrdZOouAtKQg0z19cgMBKC7brJpLvC27W6UBwGt6hqP0FM/PaDPoV3UsFAHndQbHna5NmCV3XzLjbZu3VrVlsiIEKXz7CKdFY6Wbx50jJ0VTMrLyV5EUpPaL4AARod0MFICZCSizYqDwoEkep9XX2u3bLjJKqoqBKCQEXfs3ClQokVSJKuRcR2Y8rI02OTiJR1sAH3pkuWuxZxmNkO8qywvt2XLlogt/fHHH1rzlcsC9D/98Y/sxptuUGRCuo0ap9JWpGisSClCjCWpdrXcwLhln5RVCGiIjiurquzAoYP26Y7PtYZPPvuMvfXWGyLenGu6qFT0tZZ2J/ONk8GaFJCyvosa6m3FyuU2t6rGTp85abt3bLfmq1ftnXf+xF55/TWlIlkDjJnY8UmT3mvPjJF1B8n33oy2s3c0eMsg+weHioiG9joiWboUMCJzqrx/mPfCwVh3w002t26enCrau9g3f/d3f6c9Stva22+/LU4FPx98CH4fICBCB0C5nqI8jF9/VtGjDKDzPtTima1OZiD4F+pgkMNSYnnWqH/IOlpadSacPT2kDBvdAQw+EdeAudvXrllnd4fdsG6NbX3qKbt9w60qyXT3QdrNyejDH0F6Na6XPUs5QI6SdDRow6uRwwOgkwp+/TvfEaDj2LKXMSUAOpGSIq6yxF1xfBF5UhFXUvfqaSejc1QZCzKZyp4zl6PUa7Urli7zATECabJASJyOSYMd7syKNattfuMCrR/XHbVTEWHTuNssSTLWKewk5ygr+kKGg30ASEquOgFYRHfsbd6D80npcXRk0PLTHsSJuV1RofViz/Mz1JDplFi1do3WTpElksxFPlNgcJjSKyU6j9ABdM4RI47ZO5RCfd+5/gMaAVwLg4NwDhuXLvkDQGcRA9BJuaO/gOCXxtNW+ACXkeEJw6kA0Mn6oE7nUW2vHPc7t9yhklcOCfNJJ/gB6Dj8M+XfIilKZsum6r5KGhT8TsxugC/hnUGu2ocdgxugQDXnMrXKpCSGPeeWn8UhlH3MiKzxs8NDg8qYcL3cB+vP+YenoMxHUtVDcU6/X5n0EFJ93Z0+ysXe6RV4mdu/+3/k8ZaYGASgM2VN9a0pZqFPKEL/MkAfIXIZ08w2u/GmFfZnP/up2MSAwfR0Im6l2oWDkHtyMZ+bhfKD4QL62cg8C+BxoV4Pnonk5WURZ6aalqZsJHYjUQyA7uQSB6e2q1dl6Gh54RWAPoKHOe1kJEBn376DTl4boU5vGqBCOWHpCqIMnzuM2lWMZsWzixqWe36eKYgIndoY1zHUP6QIvauzRxueewHQ5y9a6KSbRDzKKsTp3hNZKjvC0//do3/+R64QQCdCJ9Kilau8qtrr0Hk3/oLhoiJJFRIxkcLlYPb19khrm/nBW+643eu7Y7SckNnwwzjz8pKCP6w0tGCSKV4u3MEzoq4EYHO4iLaJhuhXZ23l4JjX9KSfX8xglXJFXNR32dDbt++w7V/ssN6eQTGXqd1ynegX4KicPXtepYIVq1fb2jXrFKHjVHFv1M2oG69aucKqKsrsgw9+b1ebL9vmjRvt3R/9UOMqhwYHC2lI/Egcnt6eHpVipOA27P3vA/39MiAN8xeKtcy1tXd12vFT7I1he/jRR+2Nt15XSxJZocPHjotBjmKUrnnMh0pwPex7MgZi/NfU2ImTx+zwvgPWN9Br7777nm19+ikZXj5X4x4lu+nRSsF5TXoHIZMc5yGcGU8nMnhnQgYbDXK+nj19Vve7eMFib1VLYh/0jhNs3nXPN61x2VIZ43/9139VpgQgf+aZZxTJ8zkR7bJHWSMY7pwR9j51dPZMfX2D1VRVSg764KED0vpnqtgrL7+q+jTp0vKKMquuqrER2sGm8jYMa/t8k3W2u4IaSnIi1Uq/ghSHqZ3O986U3XDTDYo81910g65JkWlRucpwGP3I8HC/8QLweA6QRFUWqKhQDz2AToQXgD6/oV5dC18G6LJfMPGpfxYjI+pT7djDfV19dvTwMQf0nl61WcV+BLgqyyrFoZhbM0eZL+7PI8cyK60ss5HJUZvb4B0CMR4zImq+hgMfXQ/YDvGAUuaS++PZBfGVdeT3AHRq+Z429kyn+AednXL0pJ8gwWuia6/18n3OWDCpadmCW0OWQS2ykNKSsAzZjZIyOjnwWT3DCVHz5MnTdvnyFWW2vBTgtWp1ati0s+YrSuWEtLe3aWId17p29aqCFHg2QmdeO6U8InScEQCd9wLQGfYCoHOdtBm68Eu/3b5xgzI4lGumJiCYOdFPnTXBTwjVUWYNZjJern6YsCrpifC7nCuANtLmGtqU6LTYYk+7Q6JkwiLTHr0bCAlhPc8kNRtM9dER+BU4OT6nHZDnmYgbQiZz7hztV0jYcspSx1i0ALpTQnbZeVKBn4rQUZhCixblMKZvcXABdIxSNuU+f1aE/l8BdCcDUuRPo1Snnc2rvlAt7gxgxCb9LwM6ES0qb2lovch0urfUykQEPY4oQqkAHS9+sM91kJFQhZ05POZDZjjwAegInAwMeb/xY088ZO+++66tXLNSRlYDApTCmRkyEWAcgC6AT15TAPrwwLAiT7x4DiUHcOuTj0t8Igvo2f5z1gNyjxwfEQNnSDLqj8wViW0OyaKzp1sR+meffm59A/3y6ALQlcJGzrWoyBbUN6imyUHBgTt18oRA5P7777cHv32fNuPwCOMMvVVGPpe7KAlcrgd0J7d5uxebDaDn/sfHJ2RwfcJcr1296ilVDkyMVqUHnfoXQ16o961Zu1aKZ6RrDx44qt9l39JpUVFRrdoSNToMGjX49es32PCoO4/U0IiEKsrLjWFBc6qq7cOP3rdzZ07bbRvW27t/8iPbtHmjyEc4MPTvYrgAPVrTOtrbfV/kvCY/POgjGuW/FBfJqOw/dNDq5jfYy6++ItJRbZpBDYnv6PGTSvmSkpc635RPZEN5jINaWVoiQlR9ba2dPHXcTh45pgONs/jY1ie0Znwuxt8Bw9cTAyB2e5lHbIpeEmmG6wujz/Px/ncmVI1aZ5pGdmDfQYElzovUtZIOOe9BZL6ocaGAm4wHz4e9z/tgyCOyzka8nJEAdGrXRcWu/lVTPVfAgHGhu+By02W7884t9torr0tfG4EeorOaqjlKM1KbpTUNNjuENkXRzJivLLOxiQlNf/Mork1RIqNG7/tW6N5Pu7b1NAIpsNGn7cSJk4rQAQplK5JiI0ATRLkgyXH9OL7Vc+bY62++ac88+6wB6Bh+yoQRoat2X+olj6itInTipS8H9N5O591ASIQfQwSvbGRiazNqde7cOVYnudRitpIyNkS7zGwfmx4V2ZYzwfNxVUGPGjlX8XxdOdCnJCq6ToBOZoysGC9+Dwea1ze/+c2Ck4Ad4MwA5IBeRKhwBKYmx8QSB1Q0V/7CBf3+TbfcrOExXA/gwu+pL72hQevLmvqccbgGRK0VKquh4UFLJY6yOkoF6N71hJ0TIa3c0+NkExY1LhJ58oY1q5VR9eDIChE6pULswKFDx+RMAujKgI1MKjKfzE0pg0dg46pqYxrZe/+99wnQ0Z0g86JsgfQqkjVLWS7wQYCbSjJRXoJ0zYvInJeiao0Sd1Ee/uf+dX+0/o26THN5aYmvWRofTRedMqUiW3rWQqVEauqptQ4nSrV0hK4YukIP/Ryf/QB/Sk5dwskou8b7IFk+Y5tznnJnohItBwA6BlYpkhShs0mzNfS9+4+JFEcN/b+Scg+t80i5Y/DdA/UaYAB6gNVsUBc8J6Wc2Ij8W4AoaKx6YqlH/EwfUwqFh1dkAnQ8nLarzXb69CkbkvLdtDG1LFdUIkCHiocRJl23b5/3ofcPeo7tkccesPfee89W30BbhQ99GE/po3BW/liEzvsQoQMe9P8Gaemxxx9RDT0APYA7INSfg2cAsoCuWkypz+OGmITiE+IWAPqnn0D26VHKRum7KWfZl0DWI0JvmK+DPj5Cy801O7Bvry1bvtSefPIJe/yJRwUoMJTZJ0QTno5ybzCAXZFjitDllOVmWJkcDC9FeN8kRoDNSmStzMfgiJwGfm9wqF8tPD39zgqHLHfHljtF2rlyucVOnz0jToCMdHm1gPX8uSZrbW+zVStW2voNt0lkhpSrJY1wDCYAVV87zz75+CMNT4Hw9+Mf/olt2nS7k22KzJgjjYHgWSjNNTQskhOsYaW+8yYgaWtrsfMXm3zWcV2dwHfrU0/quSE7q2lK09N26AhDUHZYV3ev1psBHXJ0xsZ10KvLK1TSqK+dq3nbh/fvU6RPrfrl117VIcbI4Wyw5iImlrqoCy+pkqeRwLH/5YAkFSuiZV7R686cZ2U8tu3w6LGzSxHbooWN18l3VtQgyVsth0otVenzogbI+wWxlc8HGIiEeZYAeiWzASqq1E/r+8Lr2ZAK77jjDnvjtdetceEilTD4Ge7tctNFrfuly03k82SElZ5Muvj9g33W09utLhs6FrZs2aKyCc4UIIsBj1oko52592PHjgvQQ4+e/enRlJdzMI4SPqqsFvjSVYFE62tvvGHPPvecLZjf4KI0swAdgxz7XYGIxvm6zgSANdw/KnldiSwNYtApPU2pDxtDzOdhJyAlkqHA4C9cNF/XMjQyYKVVJWKRR32fZxSRuhy51PrG9QMas2voJcV+f1wj+44zzZ8jQuescf4oewH2ON6u11Ci3v6S0pyiWs6Az4Ao0ux2+BNkbuLnncQ1UiCUycmBoJk4UThOBCuoGF662KwAThm5NCQK28mzVxtZSYlIjzgYCxYt0LTHdYxBlc1OZdpUQ58anxKgo+CJY0oNXRnkcWY4lFi+BM2UcTnqXuKbsLvu/oZ96/4HDNY7pDfKOCIcUh++Lp0O+c67XsJuBTcl9PoBdLdnLsqDoxJ7D5BFJ4LgSlk9nPmy0tSm6pk28EcyuUODaT1SKRaARnNhZMTo33fFSciSc90+ljEcKK/3VvSfusaC5Kh/w9lIcwUKQeWeL/4uP5jlrocAACAASURBVDY2KqUbWKYAujwSxgmigNPdJ0Avr5gjUty+A8cF6PQHE4XBD/s6UtzMaFS/kYjg8IDC28gCWAD6VwF8gHrcADU8B/TQQU8RfwJ0HhiHgjaYGUA3y9H6VlRiI+N5HosiQzw8AfrRE9Y3SN0FQP+WeuypIWFMAHQidD5ThyJtiBlQvz7lDjDwYAd6B3TYIIs5aWTEHnr4QVu2csVXAjrrAvNZBiSNVuX+A9B9eMW46uHdff322bZtklAF0EmHeWo7zdlOGZGFDQtV++ru6FTUefrkCbvp5hsl9UnPMGlrOhRcUz1LzpkZJ+rAwvMMvYFESJT2fhKiSfVaDgPXgTGhdnnlytUCiU0bXuUZJ7axpo2NS2z12rW2cOEStdx88slndu7CeevvG9LP0LYGAXDVihV2y623KULUoUreLlwBtdXU1dtn2z61UydO2u0b1tufvPNDu/XWW9QugyNx5dJlGRQR3iRokVLceZ8wRY3TVbE61FfbsGC+Pf/CC3bvt+4VUYWxmTBZ2UM8k4OHj9qnn35m7R1dao9i/XlOMJsBijmVVYrQ6+bOsaNHj9i+XTtV5nrrrbfsu29/X149gI4TxfqSVYr6p2p6ak3xVszYa3Jgk1JiEHpK03ALDBf38dEHH6ulsLO1U58BaCuVJ3byhM2bDxnMZVCprQPkAEPU7vn3IGixDzH8vJ8GDdEbX1FlZZUug6m9mTc7dfKkAH3Tpk32nTffEqAjFoMmO/fYdOGCHANkWsurypQFUVZn0tOORFTwHIhSNm/ZqA4CZr5HSrKU+roYxFNWWgQLfMqOHzupzAGg5OfSOwCIoLg/fl4tP9VzxOiHM4DRfO2N1wXoCxfM11meDejFifSpLhwdROcEadR2rtiGBydEikOvwMl+5TbBBK9h74TBAeA96cWno2d4sF8cDwATzZrxPMNynDAY6x5tnjEEJVtDvy7lLl5SkTIDPH+eK+vKvti8ebPOOb8bgjH8DGtTeJ45RntCtLuoaJlJYQxXouTCNaBNr+Ar1dcjiwSQh3Ihw5NESispV5fH0aPHC4AeKpWFbEMxpFgHdIJHbMKixQv/ANBFCp/wDGl+0gfO7Nt3SOd1TlWtrm1qMqcIfTw/IaeabGVwMIjQH3zgW8qMkPLWUCACI58AJDsSjmv0x8+UOVIGsqBK6vhCqTh61d2h9ho616LUP+UKWiYToCuTOzFhQwN9PgltaFD3rWuH/Dg+puseHRmTg8oasaY4W0rX4yxRok5fCex4RQYhSjEMT4tslDBx5+f/PU9ERpo2AJ1v6MMmJq2zo1uAXlE51xYuWCJA/+TjzxOgk0qY9ra1H/3QHnzwgdS25h6NhrfkU4QZEV6K7KKty1MxM73cXwboUdPw2qLX2yNKgQWpDarBJj5dCaCh51CZaiMlX2QtV4jQT9pQ34BTwyVqUWRjkxQnfbhFf/+g7dvrEXrfIFEDgP6g/eQnP7HlK1eKzEIEhSEsK3ejwmYpOBfKOKQhACnlTiqIB9vf4/Vkakt4yzx8ZDGRzZ0doV+3HiFykKYDxf2rla0YUYMJ1cOzgA5QBKBzDxgyong2FIDOwYf8xX0y+g/hkRdefF4cCNKiYhgnKUzu152r69vVsqV1/ax5vzuvYMxyrYAKz4fvcSCpdXJA0b4GtHhWtGQQIdMXjHGmJW3DrZts0ZJGec5wA44fO6VODFLupBxh3CJXO8W0r8oKrYUcxMlJGaT59XW27bPPbPcXX8i4vfeTHyuN3NXeIZCGyc71kOYlw0B/vyIqWkqmJ+3c6TN2+NhRPd+NmzfZE1u32l333WV1iKeMjmi+swA1kQSPHGMa3efW3tHjNXp6czEe9NUjvVteZqtWrbB5c+ZqpsDenTutvbNNhMs3v/sdkeKI5GN+PM8gS0gjq+D7LMtpMNX2gsms9U8AP5VShLt3IiJz0FqbWwXWGAzvMlgsEJfmxOSo9hCdETiH9Qvm26L5C3SmxI4nG8QFFBfJITp09IidP3PWxqfzavtE7Yz2RUUUlrPTp05JWQ+m8fe/812b39CgfdZ2rcVarl2TQytJ06K8TRZPSS2QV/+QR4rs09WrV9maG9bali2bUv3Qzz6gR+aEtcEBryyvUdnt1Mkzuk/+jedCZMXew1xgbIM4WDt3ntLWADr38/qbHqEvWkh2goiVurWT4gTwOaIwhG88YqLExfNkv8Mb6e0eEsP95LGTen5MAlSdc9R1G4gcOVOcuStXLtrJ48fVVomtXLpyifX1d1hZhfdG+3V7QIVzBdclhITCwSItzhrpTOrepsTL4TNjtCg/izPFuefniWzZG6T0ybgQSeJkU8s+f4H5EiOKdvk8CHCU5LCfKhlV+IyLcDbgk3CeeR+kwUvLywt6+QD6kcNHNW+BjGy0dLnj6ZlUpg5ij7kH2hMXNy4SoJNy91Zj3+PhYEOKI0JHkhv7CaDz2flpb4EcGB0sSJ+qm6a32zZuus2+/a0Hra5uXiI1enaAVD8OP2vMnmA/4bhna+g81wBLvuKcizw77Wn1IC2qfp0AHfvD+orMSgZm4UKdSX5+sJ9Auc/GRoI87O2HgwP9siElxaWyf8GMZ69xXXTVqLSWwD5ama/Hv2IN98m+RIqLGjqAPj6VJuSkGjop4vaObrWtLV60TIDO+FSEGnjz8dHpQoR+//336kD47Hd0z32uur9S+nYWoHtaZgbQI70u7yRtguwC651Swz5fqbF4it0B3WvQPonM2ZLcD7WuLrtw4Zza1gB0tNDptc+VVKltraqqWrKsADoHtLcfoDb79sMPiPC3YtUqyVoCQrwv6TOvV/oM6WyErj8nokK2D50Nx8YgQmBDQ4pbvmplSmn7Zp49NjUboUfWwpfT5SExMDCYW9s77eNPP5HiGq0mJWXOsgU4ARhqymzGFUtWKL16/OhRaZ3Td00686WXX7S77/6mapislxiiRW7M5CkHgqt9zZ/nzL9HSj4J5GR2WDB342fxosmUnD9/wXp6uhORa8zm19XrgJw5c1a15bVrbhKTfMOG21VTbW5usZ27dtmuXXtkoIg0lzHPevFiERoxPkidMsyDtOUNa9bav/7qVwJ0poc998yz6rm/fPGSGNisBbrz3AqjgwGsxiWLBOw4OhfOu/Ida/Po449pQha8BNKOJeUlnmYb8wgQb/3gYSSR37dLl69pvSurEVOpsL7uHiuGYFiUs6VLG8VhQPBm365dapv6wQ++b6+9+YZAFk+e/cUZiC6KWP9Cu0Qh9e6LDJMeoxBRV3BVCEbYT3t27bXf/OY31s0ZpkadRt3S6682P3rDS13cBaOuMaIV5cpwUPrg79yrjlYJEemQNKvJfAyOjln5nDk2PDKqaFCiO2Qr9h8QoD/5xFZ7autWOVsAOmDW2d4hoiAkpuGJUSutKbVcWZHSpZQ1OOu33rre7rvvPlt74zoFBBg+Xrw/xhUSIi/kPwd66QwoVvaHUkBIusZZQSXOB4W4M4Dj5IC+S2uGWuOrr71my5bSmz9c6NJBnlTtrZm2NX1oalvzgKTIBvvHpLqHzeD5VZZ6/RugVZp3alo954sWLrQ9e3aqHEEv+msvv2Rrblxtk1PDNjHFSFZaRb2jAYPPc+JaWQ+AWMOhkCJODhHvTXcBqomo/wHScB5wZl3T3ucSAFysLXtKMw7Ky/V3ziHOKiOUb7rpRgE5oCLNg7TOOvNppgQAH2dYQVfi8xTBxE9T88gUHD16TFk0Ahcn0HpGg/S3P5MpW7CwQfeINPOyJY328MMP2803rpN9BRg5A5HZJEIHyL/4Yo8LDZX6kCkU+TSatMR5U5AOsaktLVeV1XnkoYf1mYxRprtATlkJNjPNQU8tar1dTtZl/VUXn3LAD34KnBNPuTtvgzWNkjFWj2wtY5wLLaYT4/oZ1c014tT5DdQ+FZnHvIhJzywwATDmxIdjLiAnKOVaC19Tl9gskjK6PTitgZsFljukOLybAHTSX5DiaBvKAjo1dManUkMXm1N96CvVhw6ge+95Gj1X5uSeLwP0uK6I6iItExF6ADqLFyQgT3XFfGNnVjPtRoCOLo2kcvh/2qYjklFqHUDvUGTY1damyymG9SmpvwqUJXU48LD37T0kTz8A/cGH7ref//zntvqGNRJecPZiGspSDPlrJkJ3x2QmQk9ujK4fg6pZ2ZN5pbpJPT79zJMFQC84NZmhLO6SOJh65mGGFOeADulvyuZW14jl/slnn9pnn31m11pbrLjUjTcRnIQ/qmu0mQB0WKsO6PttoK9X3jwp93vuvVuSlzQISxox5ymlAnDLGUulk+sAfQbB/T5msigcvphNDTs9NjuRA+vQ0nxV/xZkICRs4QNQG+SemaqGBOm6G262K9eu2v/7T/+s+yS63Lhxsy1uXKL0N4e9oaFe0Rr10KWNS+1f/uWfrenceYH5fffcI4N74ZxPJFMdjnGMC+q0b4gw+ff9+/bJ0CxetFCM6scR/1m+XHVPCDj9kIHy04oKAAt/3sV24NBhe//9D+3S5WalXcsrUaMqU5oZ4CgrKrKlSH/W12lI0P5de2x4jBr6m/b6W28K0FWDq3ClvgD0wsqm/Sx1vcwLDkE4lH6G0vNJgkP79x6w3/72t9bV3iWDxV7A4cGBpYWKiXGQtKJuG+eOa4+6M88v2p64RhweTQ4cn7RcRYUcE5wX0uRlJWXWdP6ctV1rs29/6wG7fcPt1tXZYd0dAMiYbw1ITCg1lpda32if9Y8MiBfB+t944zqJolDi4kVLIHvIyxDlKneEHWBdR4bGdA6ibY0oMVvzJx3JWSPzw+8Dauw9HEPe64WXnlff/dIljYpUveNmSuRKAJ0arB8AjzJjVkM4tQA6YM7/en6lFbo3zp1S/rmSBOjzbdeundLCAOB/8L3v222bN1hb+xUbGPIZ9y5J6hE+nxXpWdZf6oqlwQ5H4Y99VWojw+NycOER4DCuWLFKewhHnvsBoOSYlJLOJYuSs/b2VmtpaTMkv5cuX2IrV7pNwGFVJJumfgGYWuvZNinZIc2H0vCmKTnVAwODqqGfO3tB98+L0io2HlvkSqBFtnDhfNna/Qf2StP+0ccesVtvuVkZUC8vlBbkUOkSwInZsWO3HBHmzeveKbVwfZChinJWO2euvk/UD6A/9sijmrfB4wPQpU1AsJmRdeXeAPSI1r3E5W21fIa0E0rQgfdzrhp6DFspKnZmUXFOpQqcKNZuaMBH7IZTAKlS5NaRYXfwYjAY2a+inFWSASj3s6ZMQDgcCciDOwU5+jr7r9Utsum8t+GpLEe2G1IcbNJoWwuWewA6YgkdnT2qoTcuXq4+9N/954c2PDJl0xM06wPoq+xHDGd54L5EbHBvIuqwWaCbESjxcxJknuu8v3SBcfNxsVlAV3QOOSzvAgBKsafZ4FlApzWDv/d0tCt1053YzAjLYJDGpxmXSDvFHHlgM4BOZG/2rW/fZ7/4xc/shpvWacN57QjvM6m6ZMArHBc5DMEKT5ESgC7J10Ty4PA/8+xTXwnoAfCzAT1subetOSmOueQdXV322efb7LPPttnVa9eUplSdEXnTkhL9DA98eeNSpdSo+R04uE+ADpsVGVqG68B4Z0wswwuUcqqcGXfrn309oAc5zr8101oYoB6HGRnfQuqzskwRApHSqWOnrLWlxXvJ1bqV6lt5CItoLI/Z6rVr7Bt33q0IBIW2Tz77TIzs2rp5tnBRo66TdBcT3MhYQOxbtmS5bfv0Y0VIRB8N8+qsu7NLmuzSfM/lNPZy3oIGpeyRdjxz8oQdOXxYhDSkT1FLo+8Zdj2MYAAdLWfmbnMIGT06MUpqMWcHUoSO7CU1fRwqtXul0ZQB6Asb6q8D9DfeeE2AjsF2NraXOALQPb2bxKD1hxk9bn8azoLFUEfqUD814TXkg/sP2e9+9zuR4hzoYFl71AEA1xI9LnCiZPTOBgEoIkW+Fw4X/0bZRCpjNq10e09/n/Z1TVWFLV263IYHB6y1td1WLV8mktjgQJ/GjXqTdk6SqnSVVNVU2tnLZ62ju1OcHaJLui1w4JQNQdUvKaWxJmLbF7uDH479xJi3wkLSc2EZl+gNe0I3DYaedsoQwAEg9uzZp+zEs88/8/8b0D1b5c7TwOCoHT50RL3olOzKSypE+KU26yVC05lqXLzYduzYbvv27lZZ5Wc/+5l968H7rKUV5Tdnn0cdnb0ZgQ5nhvtWC1ylT0BUF4bEZKizelkL55LIl7Gt7FUJO02MKoAgzU2bIn8nPd/d06lAjc157/33iWyIQ6mSFc5kEukKx4IdF9nDAJUIMigtEdjxPJk8d+LEKQE62U6WCaAn8nawdBInJQfs367dX9icqkrb+uQTtvG2DRKW4fM5f6FvXlNZI0Dfvn3XHwA6eyba1urn+UjoiNCfeOxxmzOnRhlab8EtU8aYFt9s8Njf4+x9SjTBi1Lte3AkAb0TTfke/45jGGRFDim6JJSAoq2QWSE8y1DvQ8eAZzXIGRGnw/v9q+g9Z1hMGV9T2TgRwPldInRBdsjMJoAvZEoTEMD/coJmAvRD+/5BgI6wTLDcuWEAnT500iidXb2qoS9pXDED6MPke0nDAejLChG610ESWarE2boeQaTRoIl96oTYTG02ow4XBzYuPjyQqB9kI5IAdE+5g3KewofoT94GqUxe3e1tdv7CWaXc1ZIFQ3xiyobH6UP3EYscArTcDx48ZP39k8qqPfDtu+0Xv/iFemAhtVB30og+GQ2cFv864z25MSHlrtR7IokRIQFgDLTAGGowxDNPihSXVYpT5J1KEDpg6cF9VYQu+c3qudbZ3Z360LcL0MkMej3GSxQAOtcIoKM7fuQgUcUhKUWhLf3ss0/bI48+rBYjZ5u6lj4btSDF+8cAXT54RJB+5aq1DdEC5i1/1LEwUhJpmJzSWFkJoZw+rYNF+hiALSt1LXqGX/QPDVrt3Hq7bePtGjLCASFtfq21VQNeANf4LGrxC0i5r77BmprOa9gMspNkMjgozNMOcMCBGGaK19CgnT19Ru+5rHGxvfD8s/bII49YY+NiGUGY+NS0yCAWs59LUocGXvoENGgH9A/e/8guXr7ieyOxTwF0ngOaz0uXLjEB+kki9F2K0N944w174ztvFIRlyJDIGS72fVDY84X2wWxZgwliLkZCJIax4Hnxe7SJYegPHSBz8L7190C4gyzmw1HEcSGNXVEmAwtoRy8778Ezg6vAcyKqJaVOTZaXawu0e4QxF0nePpHAyGIwtY80ddOFSxqooiExzBgfmxQZEeAJx6urr9vau9vUkrN23Q2a8gZ/Qs8JWd5aTx2T3tWZyrRvypnJFanvG9Ci3Q4JVoakRM02gJeIiW4P9h/ZCWmD794rQ//Mc8/a66+/qpR79KFj2LIpd71PitA5WFlAHxwaE6DDnO/rG9D8bngfzFvgHgYHhqyufp4tW7LUduz43HZs3yan7S//8i/t6We22sTksDopWM+on/u9Obk0ep/dAXMnkVfwiSA3Rro+iGo8uwAP1a3RzpiaEjCSJQRciciZVrhs+Qo5T55uRkrU22S5djKYhZLP7JR7yhhOorRJmrzM5xOcPHFW8sOAu55h9VzvGkl2mVIe9ges+WLndqutqbannn7S7ti8ySW+NZiI6Y5pdHBRqfYbEXo25U4Gjwh9aHxY2TIAnZR7c/Nl27T5dtv6+BMqKaFDwnPmnkNYppANpS1taCS15A2lzFgao6wMtCvIZZnlgCfnhDVFAhpAx7FgvQO4wwlThnTE+/pHh136OsSNBOglKBrCt4kJnd4tpOeQSL4B6JJ7TvyxwEUwFSVNb6FMEt9Ivwag0x8Ky13pyNS2hrIZwjKVVbUCdFLuv//dR4UInYtcvabR3v3JjxWh+4PzCyNCx0AJ2EB+uc2+WfAs/cKK5GFHqj3rAc7+c9xQbHht+iTRB8HGD3xihWv+ZV7iCbxPV1urxkt2t3e64aOZf3LaxqZozjf157LxAtB7+9CYN3vwoXtTyn210Q1AxOop9zQMRm0tDhJxP1wfEbquL+e1mc62TgE5kQykIACdPnRaQwLQ3SGZlUJNKaIA9ITvSVimWCx3B/QeCbIgDAKgi/soMoNvlrlpytnyxuUyakcPHZYRInqCff3000/aY48/KhlYDtZ1gK60f3zyjBSsPwdnhUYqOADd18LrlqOjrrDEocI58BTqlNKTAC1gCkOZg6v+T81QxtGaVtTTO9BvQ4OjiiwBdDgA3Nvg8ICdv3xBP8/QA9WgLCdSyrLGZep3Zn2oYzHHnD2JXKkIQSUokVXZ6abz1trWIceGmv0zT251wZ96WOc9qtcS4QDiOA8IGGEA2QPMOagsmyN5n4NHjtqHH3xsl640C+CnpeCE08twj2KrKMGILhWgo1i4Z8cOGxodsu9973sCdEATg0AXRUToXwboQaD0p0H/LG0tblDYZ5B4HNDdaaIP/YMPPjCmx0UKl7VThEamoSRnC+c7WYrPJVMgUlQ+L5DxmqZfE+/LZwCQpLHZJBjTsgoY+eW2aNECaZljvJqbr0nPXQZLUp4uxax+9bJilQCQcm1ctsRW3bBKbVa0G/Lq7unRvQHoUbNUeJeALjg0TsRkyAiAfkpKfXI0Cm1l06rlZluC5s9fqNYv2tbY4y++/JIAffmypYU+9KKivFVVIgg0IUDIAjoVjyygD4+MqWXx6OHD1quRrJ62BZD4ORQi6Rxhz+7Zs8s+/eQj3QqA/tKLz4rpPjYykLTs+wozt7mH61KwaVhJROsRNWJXI10r8m1/f2EWuZTfknPmsrpdek80HBByWrh4sYK2PACehE/CcYK74+DqU8NmMoYzpT/uD04WGazycq9tnz51XvLMQ5rD4ANyWP+wB3CPOJ+cze2ff6Y2zmefe8bu3LJZdsf3MY6aO+CQ4gLQ1daZauiRcp+gQ6C8TJwPHNCLFy/YbbffKv7GvHm1KpnwnCPljrBMBITa09MMlWFyYZ+un70U2RF3DN0eI2AFMPNv2CGG/NBtgYIjAYEHLVOWT5rtKrOVlVl3pytHQsXgWUQXSZlKml6uc2KtO2nhzDqpu0hgz+8HoAeYhzX2GnomQg9Ab6fOhQGcdIIG3g8PG/WfiNCXLlkpQKeGjlKcDtOE2dq1SwXoSL8q7Z08Lf6MgfID6JE64O0ktxCauX5m+gwwJvyfpeseN1IA9QIpLm06AaJ8Pf0oC4nx7WxtUc22GwIUho+oYQrDy8xkDnAA+gGBS08fZDdS7g8I0FetXSVAl3FDXUnqaNhr2p2uB3QZvpSRIDMfgE6Ezv3DcmcD0SYGoGeFZXiAseHcZqeHHTWVAq56DR3AghTH8BAAHfbuNfpNU6pXikZTpEPd0C9dxGzuBjt+5KhqofSiUjJB7vPRxx7S9yYmfYSphttIteurAT2kHbNZihlQd68RT5kXvadcC/UmIlAIbGUllXap6aKiKx/96Pc/Nu5TriCe8R493f3W1tkhgMA4kn4vZ/LdyIANDg8qRSdxjnl1cliYAoYBY/AHoIC0K8Zi0YLFukfa9k6eOW2Hjp9S6uu2WzeoBHLvXd+UEzIyPOizwPOTVjOPvt0iGxhBZnTKKqsrEgt4zCpKAPQSGXVaBtFy58X664Cn2i0s9+XLl4kUh/DKru2fG/3WP/yTdwToXFMAOvcbeyJS7rNZ7m5gXSsQQI+WpIjYAHQM0L49+zVWd3jAtemD7BOAXl5WbHW1cwT+1GJJvaIayBpKajMJZGBM+TsvjBfZFK6hsqbSlq9cbnW1dVZVU2X9vf12teWqjY9NWG9fjzIIdITUz6sXSam9vcOaLjXZ1MSU1TXUaR757Zs36Zly/1yHRuzminVGRGYqc9IfWvq83Jl2cqb0LaZMCmXsIYCL9SMTwb2SEQt5XO4NQOcc0pHAnn3hpReNsgcRevShA+jVTNmCUBtnOyLz9FUEdsvLQceZw0Em3c/zUG2TDYAlHJ9Qip2uDEpc2z79VKW7v/iLv7CXX37eJkZpdXOQ4Tp5BgBT6LMHy509HM4VTleokRUcHnM2P78nICQiLSvTc8LesC48S7Qe+J/3IL2K48+qBvkqbE9kBiN6/DJAl/6DeekSAR2cJ/QmmprIzowIH3iW7Jv4fe6VmQakx7dv/9Tq5tQUAJ2UO2cUkxcRenVFtTILn3++U79Dm6I4MLLbU1ZUXqyMHg442Yfz589Ky/2prU+K5R41dKXTUepLhOowo6VFTM+kw8sBndJMnDlPrbvi29iYk9zYe6yjplnmpmVj6M6I0mJpUtTjufAaGRrwlsnKikKngEpHBJoiDOKlzmBgRNqRcQ5AD5JcFh9ZU4LRbAY7d3Dv30vLHUAPpThuJNrWYLlTQ4flTg09S4qTnOu42dobltpP3ntXrRiRco8IPVLuXwboKuLbDBEgm2rPpkUcUGYIYTMpB42emqmh6yw5KYvFDkDH0wbQYZf3CBRKrKqM8Yiw4R3QqTF5hH49oN/3wL1Kua+9ca2n3KmhSx7Xp7m54Ee2nc77FkPIJcYGdrR2KDIg5Ui7FOmh+x+497o+dB2mDKD739PD/gpSHONLqyuqBHYA+s4vdotghEenNF0pxLgxqypPgL64MQE6xKaTAi4i9Geffdae2PqoDvr4BFKrbOYZJb+vitAj8+LPZ8axcVB3p021rPykDg73pDo9BJL+Aassrbarl6/IwEJsKin3oSnI8XJwYjgKfegcOhTY8HJF4kKbuapUvezMWObn59T4cAykRsVKHXIpV9jZSjUuQVu72s6fPWt79x+0semc3XrbBqXo7rn3LqUApTg1PiqlqVHms5d6C+QUziFSkfToS8ioxKbHiwXoR46dUIfB1WtOupyYdt10AJ3rmVNZIfIRbH5Idzs++9R6+3vU7jkb0HUuCiS4JAucaVuLs6HsiMbjuqY0z1tZEAGJs6z379mvCH0w9WeHRnwjGAAAIABJREFUtj9rgob3nMpym1c7R0ACAxvjQx0bUBejnF7qYieWxTSrAN7i0iJbs2a11S+oV6aM/65duWbNLc2azqVhJ8VkDcqkqQ5gYuzbOlpt9co1tuXOzRKfIQXLM+dMsG/JVpB7g6jLv5MRCRLj9NT1tXRSjoAK8xeooQNcXDOiG17HLC1ErOyZiNDJZLHG7PtIuUNwDfsVKfcQloksYkToAejsezQIYLrT4ovQlQwsGYnU/YLNWLV8hR07fsR2fP65yji//OXP7eWXX7TxkUFXkEtDeCQ0kjIgAGEQtthLvGIMMWvka9ZZIHFxLQILsewd3CkvhLAOHAWyILyH1oi9WVUrUBcrIGUDlS2NqDyl2mPPach1DMyiuQhi3iikuzJlfWC407Y2MgxT3DOwml+eSkjcK73nnLFdu76wqrJie+75Z+0bd2yRjWDP8rM46HwOWbyoobM/soBOFrm4wieRLWiYL0A/c+ZUAdA1PVItuJ6tDOnXmQwPW7bEU+79nnIXSE6ii+EcCNqZ4375HlwBzoVEs4YHvNd8dEbYh0uXkMyIB0WQ4jj/yCJH6l4ZONa3iC4wMsme5cxyxWL8asz24FwEBmbxD0CP61PGYd8uSHEAOgPuu8QY1kAVy6sPfXBgxNraO62ktMoWLVyqGvr7v//ExjxjJ0BdfUOjhrMA6GoNSDX0qMV+WYQeHjQekFIKk7RCUON0cpUEaEjfK2nOVUsNtzAUhAMWi+AHxyPmAHRnq5LqKBIAt7dcs3NnT1tXR6d6E6mtAugTU3g5pIYB9BHbs3ufHTh0yPp6x5StvueeO+2Xf/Hn0gFnVjw1dBf7n9J841C3mqnv++GkzxZyDG1Q/B1AJ9XO4W5v65QBBUBWrKaG7ocpUixhCL4K0HXw2BD5IqWS8RYxZIrQd+6ylvYOf0/md5c7e5vIDehZ0tio9NTJY8dVt+7obJMQy0svPG9blWquk3IV88I5KBOkxxNxPT6Tmiafzd9ZX/++M/H9q3aZ5XPTAtqBoQH1lRJRx3hAatlKS+VLfILXzl126uwZefocEkalilzG5L+xSWnax5+ZukabGX3TfcN9VtcwTxEQzGR52UmdjZ5yep8l1DFnng5Wd1dXmkbWaqOTk3bvA4/Ytx9+yO68804r0mCUfolRQBjDwFfXsi8GvF5cXS1AJ8XG9kOXHFIcgI70K/rg11paC4CuqGqM9qIqabmj+z6/rs4OHNhn2z7+SMIqAPqb333zupQ7BiUAnXvWPpgF6BGhK72fJhk6Ka5UVScn8HgLGTX0vm5X4+Oa+F3IrhzgaqLnhnnW2tIukhJA9OijD9uDDz4kPgUGmrIZBo5BEmQDXEoTY1dqd37jjjQ8pVXnr7e3X5mHRYsarae/x+rr5qs00tbWoeEqlATW3bzONm7YaEuWL1PNHAPIPZMZ0TMGvKZzaufhPtQOx+xwUqJTTvJkQTzbwJ+LRZZkaExbq5cJIDl5ROVRaqRKyTxwDslkcb0MjwHQYbln29aC5Y5Blp1JhjML6DKsRTk7DMH0wKHkTDDaNqI8V8XknpYvbRRXZNcXXyhCJ0h45ZUXrASS36Rfazhk2JJwoGLUckTdOD9kM5zEllcZj3bjENQhxc3nYQ9IVcdIXDQY1q9f77PIBxyIKDlNTherPEQ6ks+PtK+CoaTvoT+ncdBZYJF0KUOeEqEMQuv5c5ckHoVgCoCO7QkybKS+6T3nme/evdPKSnP2wnNP6/zhYEoLAKckSnxTJh7Njh07VdKAZCkCWxGOfFJHrK4QB4RA6czZUyL5PvXUVo2DhoApzlSqo0P2pY1Sthau1ZRJslb8HU02q9TaDPZ56YKxzXoujOGmHbWy2ruWuruts7PdauczVAktfVc65Hd5L8YbSygmDaOppA1YqXvPOKJKCYcHlbsIijyz5IQ47a3kEMrhSk5UNuXuzhXfc2dANn/vF3+fZ3E7utqVEgW0JDYxjgcyZGOjk9bZ1WcVlR6h7957RIA+jmw3XJFxsyXL65U6fOihB1VvLC93goXY5knhig9mg/AgfOOEvu/MeFUfSMHfeVBONvOUrrN44/vXSZEWeti9D70opYrVmp7Lq7+WSKGjvdWuNfvowUn1EjqxaXzCJRzLK6vlvMB+PXCQFpRpeeu3b95gv/yLX0hLGkWnCtKtNllQt8LNiJSH1xn9fQEcrh0gc0BvlyHhz+iak6phvCRDX+Q9Rhoxkfiyqa9sLaWQqSjy+ryAEiehvVOz0Pfs228tbe1KgxElUoPid5gLjN75wgULBB4nj5+QN4vBWHvDanvp+efsiae2al43fARADQIYqVt5i6Q31TBAii6vKVvy4mkd0dfk1eurtzOyxZh+Rj2O/k9aCSXWJGVer02h8YYHfuTQYfUhT05MyQg4U9Rr8KwpQARpkRdDNZgipjRhcZEtX7VCaXyiUDkvJe50kaKjD5z+9OpK2vaIEJtk+FmPRx7dat9758dWXcMQhBKfcz+NA+adESjmMWWt4GwpfPOMif+PZKTXj0+c8gleV5p91j1rT/oOh4gsFdPf0EsH0A8dOmDbP/1EEfo7P/yBffft76quyDnkZz197tH2V7HcI2WIJj97WU4xZw7lxCRVSXbjwN599tFHH4l8GBO9lLEYHrGe7i6tb309anFjmh8PeQ0uzHvv/VSO/ZlTZ61/wAfOsCbUvgG+hgb20VxbsWKxNV9pstNnzunf59U3KFLHCSODwtS/S1cuiiRXXFZk37jrHnv08Uds3doblY3CsYi9zjkQIYuZDJNTIiLyb9nsXACkavMaHzsuEhqCQ3v27JWzzL4JQMfhEQETRn6ZE7JwILlXSHBPPv2Uff/737U1q1fp+TvTekKkOJFfo6sgacMHKS5IvdgpSlcH9h9ShKgoL6mKAXBcL1kvnDkc6H/8x39SGfLP//zP7dWXX7aJCcoaVe7IxOCcDJudVtvof8YxpNQExwHgZn+QTUPylnvk3ngPgI1zDdgD4tTMcZxivG1EggQ0VlJ6fZ/OtCNpAEdhEGb69/iefHjmHsC3KfOyKnyXpguX7eLFy65/UeoDoHipXJBaMmmf4xp27txhZaVFKnXBoRCBOeezObBr3AsBCeWUA3sPWGdHl1Wh5T6Nczeu5wm5mbLggkULxck4fPigbbnzDnv5tZdVQxcfCHI2QE4ZQoRWVxGgdt3e2aczrTM7Rv/4hGwZNoRRq6qnY9OSNj9cJJ4DXJze/j7r6O2QceSsD4+gcuhtzNgXP1v1AvEodclJStrw7LeyyhLf72FTsK+Sk3Ybw3thTYUxROkFHQQPAgtjydPv5/bt/F95+hFJuff1d0k7nN46orRBhtSPjFpXN0pxM4AOKQ7pV7VNTJitXt1YmIfuE4UcpInWI+0abTWknN0z8nRspNmzf856IbGBsun4iGjVupXzBQkhDW7fpdyJavJWWUYr1LB1trXbleZL1qWezQmvpdBzSK1tMm8VlXNscHDIdu89aAcPHLH+QfrXGXJwh/3iL36hmdcY+/KqUn312pJLDl7vPblX7hG6D0/hITIsYwbQr2rMJalNAJ0NHICuKDdF7Fqn1HcftZRYB/6uOmIiLbV3dNqu3XslQ9nS0aXaHulp1ofNhJY4m3NRw3wZmFMnjitSHRiEFLdWbWtPPPG4wG9qymVYS9JgigAPP+luYMPh8khxpl3tOg8yEeGyBjnei9+jJ7TUnFNAu9jlK1csl8/JmUTwRtOIqFnm8LDL5dEiXCISTmmFpFdr6+qd0JMcR/TteQ0P++QingP7oBWVspYWGWmilG/ceac9/sTTtnAhk6RKlLb3GqpZZRXTjXA6JwqEINZR9wqDuTDdKGdTk64XfvL0eZUNAHTuV5NTqeGmGeeUeJYvX5oB9M+st98j9O/94HtfCeiRas0Ky2SfhwN61JOnXAAmCWEQGR3ef1i1fVoDVTfNe5Q+MT6uKBBQxJng33Zs3y7wePDBB+3//D/+Uk4Sz6b58hU5XdJJLy2VopgcqMFeG+zvEqjggI0yFpf0eKmvFS1ntLSdPX9O5+WBBx+0+7/1gEo+XCPREMYqmL0RoQrUow0npYGzZyJSpjh6E9Sq80V2+jSAvsfa25ynMTHu0Q7PytnjCdAXL1T0um3bp7ILAPr3vvcdW7tmtWvKi/8zrmwPAQRBgZ57IpcqM5WmcMmJGkdHfgbQwwiT0XDyp2mtiKrh8KCjACD88pe/tFdeftGmp3wgDE65d6VMF9TIInXOs2F9o+OAbJRPzsNBPW9Xr3lnBRkonAqi9SDERYo9pEijtitggefDzIEUFOnaU/dRAHlEyo6114M9JahBgi8GBzENcXDYLl68ZBebLtvwsJcnSb1rP6a54D4Po1IO9/Yd2zR17tnnnhagC2iV9SwVoLudZnzqWQF6V2e3VVfOFagBvKgbooApQF+wwC42X1Q5a+OdW+yVV16ymto5RlmI9cVBZn1LQ21R4jg5H84lB4EZ65BnXThmDvMJKittYsQ12snscpYRsIE8i64HAcrFq5ek+BhDgWIwS+zhcFYV5CXZXdZZDPopWnWD75XIb0kkpqDMGfiSBHoK3RahDVDgdCQHYM+Of8iTSgPQe/s6Nd0LQ46BGx5FaWhcgM4QBpTidu05rD700TFmM2smhq1bt0qkuPvuu0ceFil3LlpSe9SZEwDoICZN5EgTFFh9UZfJjEnlEItYNKt+HvUc0l1spAB0HfoE6NqQuWmrriANOyLJTwCdUY1ZQKesoB7VDKAfPsRwlnEB+n333Ws///Of2403r7PJqTErrWC60HhhqhsAEoDuhtaBlghdHtSktxN1tXfKOPJn6lpE1AD6spXLrovQg80eGyEAPQQGZgM6OSMOTkdnl+3Zu18CF1lAp2QBQxOWNYd5QV1dAdDhFNAjSm0tAL1hPsNZXP0Oxy7WurDmeQdMZ7enSXDJxw8wz4K6ygNZQZyERgHouEVwC44cPGTNLdesvKRMZR9Ia0iskr1nMEFVWZVYz0RuI+NjtqB+gXr4KyqrFJHEvHXmu3OfLuwwIYU8IrJDB/fr5yAEPfroo/bgt+639bdutPb2XhHYxic9iisvL3YFOQb7UFrRfk5tl2nij3vJzoClVgswnTpzQYDefNWHYwDo2tsp2mb9AfSFDQ2KIrZ/+pn19HXaD955uwDogGk2Qo9WIl/wyEHOiPZot6VhRyFZCU2O6yVKxUgdOXDEtm3bJkAnQlPWQNOevHefthjalzhn27imnh4B+v/1t3+rSFASnVevCYwAdUiHSOkCEE3nT9vevTsKvfGQCyUgkki1pA55P4as3HDjOnv6uWft5ptusT6Gr/T1JXa2DxGK6FRs5DTys7DXU+qxsAcLHg0IUCIDf+LEaa+ht3Xruwju+O87oLv6YbkIWeyDTz75SOWViNABdD3vWYBODf3rAJ0hR0cPHxGRlvflXIjAR0cFEbd53/GyZctFxmNELc/h5z//pb344vOipEl6NdNeFoTDGKLC88J28D/8D9LnGrA0MWpnz56y9o7WAlGRn+F6AXKyArSnhaMQJYsQDWLa5Iha1WZcRDJpvoD+VYFRfD99L843x2CQtLemyMFVGLGmpovqQx8cdLU72qlF7NMYa9olmYdB58uwfbbtEwH6c88/o+lw3gnsHUTBcseBIvtyaP8hiXNVVc2VczU1PqksCqnwAPSmK01Sv7xtyybxE6rn1kiYCB+/UEf3m1NgAKAXwZofn7LhoSE5TDgSXG9Nuc8hH+73ue3Mfujt7pbCIZkQqe5Vltuxk8cE6LzIghAc8XshExvZPTBB8VBE0uJHscwTInDHv3sbWmYkagJ0KelK7jfZ05TJRYtkJmOYt9zObf9DgI5Odk9vhwCdUY0A+siYN9J39wwI0Em5A+j/+dsPjHYNZdXzsNxnlOKibY2LchnYaDeZ6UP3G/ML/DJAjxvna7QQZEEhC+go+UQKNwBdyRTe36asqhxxlTEJawDoHW1tXtMhvZcrFk+AaLasvFoR+t79h+3I4eMCdPIyqN/NBnSA3QGW4QtZCVQHdK4vC+gir3R0CchnA/rslHu2PU1e3qz+23Bw+Hw5SElRCkDfu++A5ga3dnba+BhlEw6HEzjog2aTAehsxjOnTspId3V3SHgFpTjEVIjQJyc9bZQF9EKExODZxLD+rwB6dhPPmI3QbIYTnLem8wxf2KcIGgUznjVA4uk6n9PMRpY4RGmp0o033+wz1AfRgL96VcZUJLQkYMOfleEY9xnQ7W0timpwopAVXbiA+lrexhjOQ5mk1KfLaR53cd4mFLHTjuNtO/FcvcXEuzX4t/ExHCoHdIATQFeUNel1bPYZZ4D1ZyjHovnzBeiff/KpAP07331LgI6RkJBKSrmHXGXBOfojgB4OsnjvmQj9wJ4DqhczHhZDKpIhDNx83gbQnq6s0Ahfan6oDLLuD9x3v/23//bfnHme5C6J5jtavYcZsKiqqNR52rubNslLes95SVoU5Ti1Gg67DO+6m2609bdt0BQv9r9SkCmdGJFIFrzD+IUzKOcvcQlkjgvTF8kYV6S2tdNqW+vs6HVy13RqG0wKX9hTDC2ELPbLhx++r9rz088+o5T7DWn4UhbQcQhD+jUGYMxOuU+OTNjhw4e1f9mD7IkAUGUIpl2lbOnSZfrc//iP/xCg/+xnvxCgV5QjPOIcgiC0BRHRlR596Afpc9Lv3DsZEqJE+Dzt7S2aWkf2z7skKvXccNLZU7x4H01cTIS5QoaDaZM4nak+7n7jTBQe2Z6IzCN6jzM9xWhQzphEz0oE6GfPnrMTx09ZX59PuINnIidPHTOu4eGS1EP28ScfCpCff/45++ZddzqgTzluAOhah1yJ5gYgkEQXQWVFjUoaOKzsQewv74vdYogS/JQNm2+zl17yCJ2OFJ8cyVAa2C7+ol7PYJmi0mpJF48MD6fP82AsMgQ9XV3W19MryWIJFOGkpZr15PSkXWu7ZiVlxQJzxsDiBOOQieA5NaXnFPuYZ8k5UbCroS4lNjE5mgH0XEFSN6S1eTbKBKXP/DJAjzOhDMvu7X+fZ2PDjAbQSblnI3Siu57eQauuqS0A+m//430bGmaWrnPQZg9nIeXOhVOPipaMAhs6I8yQPZwR5cbBDuOfTbVnIz99P0XoEGaiJguxiYEf2oS5aSunPW1y3Hq7uq356mVrY0BKAnRaagB0jFxpWZXEEPYdOGJHj5yw/sEJJb/vvvtOAXqk3FXzyE8UyHezZmUUDH9cDxkpNhMRehbQEcCIlHvU0BXRp5p8ROiw3AWgaR56FtAFuimtDaDv23+wAOjMC8YhQ5KTZxGAvjDNXKb3+9y5M9bSelUG+qWXXhCgS+J0Ms0InhWhe6QSfZweofvhnpEjnR2lezo4I1mbHmwhFWV5pf537dqtCFCCDcXFapf0Wq87F+H41dfPV10QEg2HiJQeNTv4AByi0ICmZcqjy2YZs5tuvFFSruvX3yxgZ7wlA4lKShl16pKoxSUcHIQdkCt2yUupVvnfUpkhyYCqCMcUJsgyFXbi1DkB4uUrzV6Pg2yJ5CWDWjBmuSIBOhE6bWsAeldPu33v+9+177/zfR18Jy96DT0iij8G6BJ3kiVMKl8J0CHpsM93bd8lzkBnR0dKgY65k5zPWx/jMiHFQR4anxAgkjp84N777G/+5m8EHERq7B+RpRJxS9Kx5RUi0R4/flBREaDD+2DMLjc3u/JfWal98+67bNMdW1THRQdfoFNTLSMPsEOyy0blkX7PgnjUzcORj3Q85Q5UtggSidAlLNPe85WAzj6AkAWwvv/+73T9CMu8/fb3BOgqsWQidA0p+iMp9+kxB3S4NzGL3AHdgxGY31w/hp50+G9/+5/a43/2Z39mL7/8sgBdjmfqQWYtAEKeXUiIukZ5ixwGygXu+JVJyrWvn7GnvVp3nguRLp0D7Cfeiywcn5cVBoqMCHu6FNGZWSn3AGztKiLJWWn42JMA+RRMbYnRlIgPwSwGVPN6upExrpCD7vPdQ+jKp8KRXcCpol78wgvP2z13e4SOYwmgi+U+Na3zc/bMeQkkaR5BaaXI2M5ArxRfhPUm1X3h0kUB+m1bbrdXXnlFgA4R11PunPHilHL3e8J6jU8U2VBKtfMzDCdi7Umxw3MiKudskIrHHsHTIWLnOdAdNrdurs2rr1XWCvtCWQs7TzaG80xGMCvryntHsEE5QBMrc94lxT6eKbkmsRllAl3TPX5G9vSrIvS9X/zjH0ToRGbk90m5izzTO2g1c+YZfeiQ4v7jN793QJ9w6fQVKxYVSHFV1agOeZoLdrkintSHLtBOfXMxQD68l6+qoRdSERkt2wJopBo6PXtOQiOlL+6fAF394kVOpoMcRUQBoHNtRE6oklFD59AVlyA1OWL7Dx61Y0dPFgD9zjs3FWroADk1dL5GDT1SUxHBzmi5O3KREuG6vqyGDiluyfIlhZS7Dnam31yAnchyAHoYsnigvG9OjMkya+/ssv0HDskZaesiuh3V86uoqJRxJeXLZlpUP98a5tdLzAVAZ2Mib0qE/uSTWyUfGYCOCl5ES+Fgzfi4ziFwdmUA+/U1Nn4n0qeznbEAdNLcGJ09O3fblatX1S/PyUaQg9T68EACAGp9RTlNi1u/YYNt3rjRljQuFZiS7oQxy0EjJcZhv3ipSRkIhoQwh/zVV17RkBYY22IEF3n/KuJCocqkqWsQ4/KuJy2pTQC+oF09A+ratzRrFWFUyuzYiTNqW6OGzmsqaSyzz5TJyZu0tiPlvu3jT6yzu02SyW//8O0CoPO5AAHGLVqZ9IZfEaEzvMKJNl8P6O1JIQznVZ68dAH6BOhzkiIbUSYSuGQw/uqv/sqWL0EjIedM6h5mtfvAEIiVgAWzHw4d2G2HDh9wp7GyUs+SWQIA2LIVy+0bd98loGFKnZTOyn3GAO8bTPzomY6MXWTlAshnauYznS1u3CAM+GhLauik3AF03ocaerDgvYXIdQqWLG2U4wig0/JFhA6g37juBgG6kyHHClruIeUeY5+zETo2BmMPoCNI5RG673nXUHdA515ZD84agM79A+hoyDNGE2BmDYIvwb2xlwEG7iXa13g/3gO9BsBGZGGblKAPgE2K3Z3W9Xo/fh4njT/DG+HZ8dm8vxwnyhDVc9SOGSCejcILZz47EAS7mrpa+L18AnS6K8h0AuiU/QB0gJx96VoGoXCINHODsOGjjz4Qy/vFF1+we++5ywWIIBHTFpo6NyDVXjh33g4f8LbAshKu352lmqo5ngktKda9nWs6p/kUG+/cZK+9/qrNqa1V9KyuozKEXlyxUfERkW8uZ/0D4xrSBWDLiTTmww+Kc8MziIwF9oK1GRqgY6PNAX140FavXSVbgcNKqyfZT5wvCJD8HERYng1nIEiJUo5DK37ap1qGaEwQ30KLw/EgInTfz4VuiyBPJ25HBMS5XZ//T5HikH6FFKeabSLFDY2Q7hmy3r4hm1tbb8uWrioA+uAQQvVuZ1avXqIaOm1r1M0RZlBaT61jTgoLARK1p6nfLympRZ91IY32h+CQjd6vi9jZUMq3F4kc4Sx6bc1ChO5KcVOSvgTQW69dS0xoiBylIo7hWQLoROgHDx9PgE49zezOOzd/LaDjRRai6UIquiBYp5QR329vaVOtGOPEA2eIBLXKxmWNft0pEs8CuhyCDPv9ywDdJl2ABWGZg4eOaMxoe3ePWKY8P/pDaTGq4F4nRm1hXYM23Wml3M8oioXl/vzzzxZIcdNiejspLiLsONyzSXF/DNClNPU1ETrfO990wRgi0nztqgAZL7Wvp99GqH3mizTNiOELADDsdmaTr129RqlFhCdIKWPMpV42PSVjpzGTPV3qdScD8fprr9hDDz2k2yDCqZ1To/eVOEhqJSFSdydlSgaA0ZHXAXpIL6YeXSh9lqsQoB85dir1obd4S0xxuT4L4p8Ux6ambcmSxQVA/+yjj62jq1WOMBE6Bl/jKsvdsP9XI3QAPRuhk4L0Gq6Tq/bv3i+jfrW52TMdE75faJsB0K28xGpEsBpXJD8yNCRQ+Ou//mtbuXyFyhUAFkNueMGyXr1ylUCLzpHde3ZYU9OFArGTdcdB4D1Wr1mTpI09m6Zpb9VVMvRcI3unLI2ZdZvg5QI5REnKMtLEccZiH3rUkpeGBOnes2e9bEMN3YHUSwsADc8bsMCgLlu+VMAbEfrWp54sALoGSanlFq15r/d+XcodQEdq+FgadIQBBxKC++DZBifVoXEPCPz617/W+v/sz35ub775pg2PDBUG3/DzOJvRcsbZzKr7EemxN7AfOFkMWZkzt0Ljj0mvA2rU14Ptzs9+8skn7tBXoLO/VP9LuIc1JvtAt0hiWQeo/8HXDMNd3SopNS/rnitSNwJdB+wtUu4Qc7s6+wTkdGDwvOkYCX0FlQJy0/bxxx+K+PrSSy8K0KX1MD7hgJ5KMpBam843afZElwC9XI4cRxFiGusDBBD1nz53VnsAQH/9jdestq5ODPcAdCJ0AF0OonrvizSADCeXMcdwWABzngFCVJxHkd8oHyeS89joaEHNj3+fO2+OHAU4DdgjwBs7JGnqa9d079hbzg1fNbBpfNzb+SZ8EiiAHvtdrcEpCBSgp4wtuFD4GexpalmbIWkmUty2j/5v9aEj4jAwiNQl7PSiAsudqLWvf1iAvnzZagE6KXdql+Pj00p/3HjjKvWh0+4S04rUL6rZwi5Iz8GSB57Grvo84TQ8fhYhLhvNBYDHzWRJckpPk+1NgK46ibdU/gGg01cIoLdcvarFJHIisqW9iHaoLKADiv2Dowq+77rrGwJ0SHFZlnv0uxdYoAXiTiKNpUMAS5MH03q1RWkY1oIDSb8ugL54qdcVvwrQsyn3AHSBaGi+C9DLrbOrxw4fPWYnT5yyDsBQgE662muWlZDNRIqrlxTlqZMppjmJAAAgAElEQVQn7ezZM5oNDqBDitu69QlF6IacIkY/pZvjgOu5JJa7M72D3f7VEfofA3Q2KvU/hDlYl4hUGCLBc2IKHv9G363X3nwmMWQfauhluVIBEVreHEhSZWfPnpYR53DVz5tnCxbMt0cffkR9/xg29gk96tQuGfCCUWEvYoCQc0RACOMKHwSmtiIaZU6SDKg8rZxEkabzZWpdA9BJuV9Nfe/FpT4Ahm4KpXInJguATtvapx9+JEB/8603FKFz4PHaZ0fo6rn+mgidnudshB6AHin3Y4eOiax3sanJMzwM65DSVblS7hPIsc6dq88G+Pt6epS2/du//VsRfGgnRHDm1PETMnQYJeqz5aVldq2l2U4c57ldU2mnogIVxZzdfc9dtvXJp9QHXFMzR+2PBAYtbS1qx5m/aIE1zKsvMLNDqIb1itGdPOPQxL7eYS64lvoDXAWmpp0/f1HRGYDO7yEVzNfZgL58xTIB5gcf/F4p98eeeFwjbInQs4COXgLPjf5lLzW5o5FluQPo/b19AnQmNBLR4VxEu2FkIPj9ZctW6HMhxfG8fv6zX4g/wb6LlqYgv5HlwCnlex7lOt9I+7bSM27U0ykzza2tFKCz1wEL+DDspWiVYtJe9FhTogLwiRbZC2MTk1ZWQ8p9JkLPgnk4VrH9ZpfTZALUKeRjhLHtp05BlNyvTAn7jD5u7gGVTQV5hmO7RHVtui+QU3755ZcKgI5uQymZwehcyptdPH/Bjh4+at0InJVVqIaOKUJ+lfMM6PFZJ8+elC3YeMcWe+PN1wXomr+QInSVM1AsRd9EyUSmldFVM6lUOg4Z/7NeGH+td8r4BZ+A7hC+H62lI2PDOhPcE6DOM8AO8axjbj3OBlkJHC6eHy9+nz56fVWZzwEZjY9sRio7RjUL6DHfwKZnkeI+//j/yWPYND61r1OC/AA6tURuFAPKRCHIJwsXLLEDh07ab379OxsYmHT2YM7Hp5I6hOXuYjJ+cQD6jOJV7Jo0XjS1F3Hosq+I5uJrGPiooRZStfLOve+WlAueHK9pjGd+WqkTtQ1rBOCkhAKoobe3tv5Byh0Prai43Pr7B+zw0ZN2+tQ56xsYtolJ2ta22E9++hPbuPl2kaUm8+MiMiC6wuaE1HH9Nft9RhtdsNzHhkelhMaLw8oMYw0AWdboGuSpVQcnJcDdgTulvb+khq5oZtJTfN09fXb85Ck7fuyEtXYyEnDCJsg+jIzJ6SFCZB3mz6tTiq5FE4w+V9oUEIcV+uqrr9iixQusqMh7QZn1ywa9ruyRIRtx/26Moo4705UgIxBiOZkaIf/OM41IbHR8Qo4OEQeeLSlKvGT+xwAgUMLn06YSHrTakOi31lhSiEHtqa1nSOQVAILaFc7YogUL7Pbbb7NVK1YW5DJb265Zb3eP/j6ntsZT23lnf/NnlM3wDKmloxPNPbojSc/9DMucSUelZXNEjLtwsVn93qTceZ7Do5M+NjatDzX0xsZFVl9bm4RlPlEN/dXXXrEf/MkPZBC4Lz77q2rovvevP/BE6O70pvUOEg0qjlNTBikOVbSzZ85o3VFElAPA+GBSjUV5q6iqkvEhuiECY2AMM6oB8BPHjut7pDb5HCJ2OQYTkwL0ibFRzZFvunhZWYV77rnPnnnmKXv44UeVUsShJKUMU3nnnp0iEN62cYM11DFCc1DGPvZ+pJxjf/DcfXTlDOBcl60jsoHTUVRkFy5cEqBfu9qufYJ+hqf1XYiGz+J5zKur1Zv9+tf/pgj3iSe32k9+8mO75eabCn3o+TxiTbDvKc3N2K0AdL8aokiz8ZERiTRBiFTXAEOfxv3c4JCSKeF5Ll+2Uvub2fTcA33+r7/+uvgECJOEOlxh8I2Z0uQQsbjuKE0S9fE+fI/f4+wirezOYLkm1QHovoeKBXBkJPg7QM4+Iw0MCGn8KH3ZyWkUiW/WVLusQx5l0WyWtKy8Uvfpmv3FdpbnvHO3tbV2CWTnzq31fnlaUMV5m0ijYIvti927pMXw+uuv2QP33yt7iu4FgF6MwzwtcVS7cOaCHTpwSFk7+sDJemKzIfy6Q+7iTafPu7jQ7Xdssu9+97u2qLFROFZoCYTTZT7zgacqp2faBOKk2KVECfcrZYvEhZjwYSkKFrq6RJ7j97Ed3B9sfZVyliwpRNA8+1DFjJIjawCwA+rhpKF0x3MjwyEbnZRCVTJiljrE3jT5jm6b7N5HBpnrLM65fY5nkvvsw/+eZ2MwPjX60InMeAMG1+NZDw2PW2lZpQD94OFT9ut//0/r64c45Wpxq1cvE6DDCA9A5wNIW0Z9NYZ4FNiihfaamJf+h4c2NhcbTQzmlIbhxqPeQMr96wCdVngN0ujtU79m1NDL6P1GFhLNa4grCdAPHTlhp06etb4BiEBm3/jmRnvvz94rAPqUTRQAXWSnWYDu7UxUVxO7P7UVMdUHpSheGEUAnRTw8lXLdfijXhqAHkaOOo/A7ysAnXnwbJqe3n47evyEygVX29o1J5lyQnAWEP1lY86fV6t6bcvVa7bji22K0CHCBaAvblxouZy3mIwjfJAAvXCIM4DO/Qf4BEAXNlam1SiyKop00ivAHgN/4tRJO370mMo+qlHKMZvScBaU8EhNDQ8OW//ggA0NDNrI2KiGurDOPZ2uksX+0LVOOemGmdqPPfaY3X/v3fKcAapgEhNJdXU66xuuSERImvKWAISfpX1ONUdLc6FVB8xLeMfBlexLpY1PTNulKy1Kb0aEPjSSFM4SoKPeDKA3zJsnQCdCB9CJJL4O0Avrnpm7l41YPVrhQPs1KZUokZkZQAdsAHQMEVGNJCiZNDU2ZmPOqpOxwrAtW7JEmSMA49SJkwWlL+bF874uzOST3CCXST52jsvl0v5Gqp19TV+xUpZz58r5PXbkqL3/4QcCPaJIon++B6BFJ0ycd4yfIsixsTRHe2Y4SESJWhcj3cvQlyI7d65JDsnV5jYXYhlDPtfZ0LwgjnFP8Ec4LwHoROjvvvsjAXq0rWUBPTsP/csAHR0IAJ0siCI7c/6QOxHDcqxZh3U33KTr+dWvfqVI/t1337P33ntXsrYMFIHYGUp8OBJkwOAf4ZCQtfH38aE3fJ8hRaR6GRaFqiFnABtC1orzLWNfXKzsSgRDfj1jAh8idUpX46STK8qVSSKYwwElKyj7kzQxZgdZ2b8D6H6/Dujnzp7XrHkyJQAdyo+8F4Cu0muxKVrl3iAxdvZ1iUtw/733KnKeGB0pROgltJUB6OfOi+Xe09kt5Um0F1gPH1NcKlIfDkrTlUu2b99eu3XT7XrP+vnzFaEHoLP+DOVSSSpNR+vp7pPDipMUDmXgjVj2KZPMs8XZouuDfYRNwdHi2fC+/DmkkbnvcOrInHhZ0rsN+F1+VmewuEjYQxTu8s10HKRIPUrQ4U8mQPezPaW5BsLDfMzaSCn37Z/8nWro2bY1hikA6OOT0wVAL6+oVh86ETqA3tPrw0soO1FD/6oIHUB34+21i0hdZZVwZkfoWQ9QdYTMFJosKBSUc4pdyEUvpUU9QmeDBKBHhD6bFEcPsogrRWXW19evGjqA3ts/Io7A5i232p/+7E9t05aNEh0B0GlbQ60shGWuv/6ZCJ1/jxr6yODwdYCO3jHjIhn68mWAHk5LFtDDQ5ZRSyn3omkfqxiATg/95WstnnJkVCZtPTz85GkSoTMuE490xxefaxYzUTlCDK+88rL+HIBOhD7bQ6cdyF+effEWmyRbm+k5D8D26NoHFWgUaxoiEdEXKXWUoI4dPmLtXZ06rCVsdrzUqSlrOndB5DjGgWqEKRrp01P6O+976eIVGXBq3SJdFRWrTsg4WGQ916+7UZ9JrRKDhioXB+/K5ctKqaLaRXRO2cIPKFr9qYc8RzYh7Ssic4kbpFnlklGHeFSiAQnN19pl1Fvb2rVmA0Njei/60FmnLKDDCs+m3P+rgO5gNpMhYI3RUI8IPT0Vj4QSoO/duVccg6YLF3x0YzWDcYrlMME6HxoftZWrV+l7GsZSWaV1UC23xSM7zRGfV1cA9KHBQQE40WIZ0qWpBgtQk66PmeYYQd4LQMc5+N37vxe3AcBBnpOhQIgDZYmXKvVkAD0cLPESMg6h7pEInT5dM9XQEZYB0HnOkOI8ne3RDjKdGFNY7tzPb37z7xpb+tAjDxcidAA9SoZE6FLyClZcJuXu+98j9KnxcTt7+qTt2L6zoIrGfiR65CsZMtaQ+irr8S///K82PDxm7733Y3v77bfVHskUyPPnmmxkdEi6GtSQ6esmIGIuN1Ht4MCw/h1bBU9p7Zp1AseQtVUZsdTVCIkC2RPcP86DosAEYPyZSJ2SFeWkhsULNc8b7ooidjYzXUPskVltw9x1FuRl3+Dm0NFQTCalyM6fv2B79+y3jo4eRaJe757WVDL2GBkohIywGV/s2mkdvZ324ssv27fuv0/l0smxUX0l5V4i2mlOba2H9u239tYOq6msltiMtESKy6ykotLyJUVyEi5euawI/ZbbN9irr74qQJdKHIpyKWjiHPK7g/0DWjta/hgSFc4+jljUuCOIxPFk3SgN8jusL2vIe9bVOmDzezjE/C4/z/tx/vnZsIXR/8/+k5NRyqjjYt/Hk9PKiDK2PBwAnh/peF93B/DAgCygh5OrXYlSHLUkmKmdXa02Pjmp6UgRoUMUGx6ZKCjFEaH/+7/91rp7YI5GhN74lRE6aUqvlXuaFRPkF+UX5/W/hMXBJs4oyOlmkmpU3Gjh5xMpDvZz9H0Hyz2EZYpE9/cIPdrWsiz34rJyHyWZKxWgHzhEHfqM9fYPS95206b1AvTNd2yyklKms00K0DFSKiekyGgG1FOtLdXQYbnzAtBJubMGREN45AD6yjUrvzZC/zJhGU/FJxCdQmWq0vr6B+3oseN26NAxu3T1msYXEqGj854F9IbaeTKordeuSqmpq6u9AOiQU0jh5fMe7aLulAV0eeYJ0ENYxg2H16nC4PJzUQfis4kKsvXAGDUogJ8qkpGnJoinjKeqAzfoIwkvX7qSUmA+61sgOT1tAwNOYGm51qbDBrVEnz+dl1Gjx/fFF1+02po5EoohsudVX1dnrW2ttj/1vdNKxqGDIBcqTEQVRB4+qEMawv6s8ZLTjABxt4qJFHJSmmpp6xJwotjH2rF/PGPgqXpY7pDiiNAB9I9+/761d7YoQqeGjhPyZSl3rlnrnmkRjAid7+EAfR2g796xO6WivRSAEVTExnMZH7fSqgpJZTLcApDmGaB/H2DMUBsiDimNjY9r7/IzdI14Otj3F+/N5MDNt29UKQmmdbRX8buUVFgfyisYP6JEtNwbly5RP27YAfZJNuV+XTYiZX3CgGEIkS4NQMeYA+gSUKG2LjlVyoYjAm8AHVIc1wOgt7RctQcf+rYAff0tNytCD2GsAPSvT7nnbXhg0JrOn7V9ew/oc7le7pvUO/uX3mzWBiMPz+OD93fasmX19s4779hdd3/D2jrbNKaX9Y7oS/wjBkhVVSkq1P7O59WmCRjGOSCVjjIbf/cWMXfGYv3Yf6y3xo5WuN65IsO0jigurli1UvV3UsiRHgZRRYbNJcd2xrjpT9EyFY4j+wk9ELIKAPrBA4cF6BKQGfHe69GxES9xzakWaQ9A37HzC0Xoz7/4ot1/7z0+FwOimMbFmJUmLtTlCxft8P4D2pdVFdUi+kqKtaTUqmvnIcSt9T1znnT/Tlu/8TZ76623NB4WryvWi+sdhxPW16euDUmei9fhzg/rpp9JbZpespnwmn9RkQCdteSz2Es8J3rhWTfOSPSec5+uTuiveDZchxPEU0dWcanV1NQqQxafBZ8HYA8bGqIzswGd7KXOQUHkKimM7t/1T3naN2AYd3W3KSqS5q5NqYYOKW5kdPIPAP3LIvQvS7n/MUDPeudZDySi9Gy0Ht4JixRpaC+je7uBFkp9ox5MYeRhuWcBHZa7UkT0LxaXyih/OaC7Et6mzQ7oTIYqK8eb8gg9auhsrKzRiZS72uZiiEk+L0Cn31rp8Z4eATqpTZTi4kGL9DCrhp4VlpkdoSstNu6DZQYGh+3Y8RPqQydCpz9bWu6wQuVqe8q9oXauDtS15isC9O7uDiPNTsqd9pG6+lqD5S5iz7RHvdkUG6Q4eYJJKe6PAbpIH2rDcmlKXhi8MFq56WLVsxnAgPECMPR/J/21/TLIikST3j33wr/Hz9J2xvd5b665pDin9h3AHKIfqeK5c/CY3diWFpdqfOev//3fNA+emiP/E7GwZiNj4254amoVsThhUVrCAtXpvA/mQV+GSWLjEz7C8FprpwubdHXreQLoXA+ZBp2B6XwB0Pft22Mf/u731tp+VaS4iNAlAJTa1oLlXnBiUz90jFWNiFWa+qmGrnMRQzRShA7L/dChQ9Z85YrWPtpeGA9KhIZBn1s3z8aGfcoXxqy9tU1GT2NuE2kLUBwZHNLP8HzCQcJoa/jM3LmK9G69Zb0AnYiU586/s+cxhkePHlUUo+iK/VBdYUtWrVBLG05VcElEbk2OfjYy5/ll96IAnQxKLqcInRp6a0un10FTKQpN9wB0nuvSZUt0vf/2b7+y5ubLGszzdYBOH7qj2Awpzv/BmdjDvf12+VKT1thZ3MUp9e5Tt3q6e1Of9ALdO6COdCscg/r5dXbh0nnZJ86Zs8EnCzKv3K9rE5QpAt2yZYtAmX/DWaAtk+l1TASL9Yvxqfw8UaREhTo69Puk2VlbnmHUdCFXxc+KFMoZKkvzNmiKo66e0r5it8/KktBloAhVjuK0XbjQZEcOH7OuLlcCHBxwBbaRUSePMWkRpwSHeOfuXdYz0G9PP/e03XfP3YreAXTLA9FmZbTqjo2pQ+MYpNnmFs2pR98dxUg87lx5pU1aXmd2NqAvWtKoskxE6OyL3k4vLUFmlNQvHSiprBnZRJ4j+xrQ5t8AdJwcnCNAG6eJtaK+TgCB7eHzJaWcy2k9nT8xqb3wZcI+2uMlDHupsZIyt13YCcqLGjAlLpjPxZCjpxkDmTo6ETvlZkkRzwxvkbAMgH615ZqEZUjxVlZVKBJBmCQboZNyJ0KHFEeKVwSQ0SlbvXrpH43QY3yqpqdltJCz6YLZgJ4F8Oz3AtCLSop9SlsCcBl9RVPOcgfQlRJMEXr0oQfLHWEZ+igD0Ht7+5Ry9wjdlfAA9J/+/KcFQCdChxRHvVWJkAkHnDA8GlivQc0zHhR/Zx417FVFb729AnTqvPShRzpI9zsL0HkeOkSphl5YkxShT43lZQiGhsfs2PGTEnVobmkXELqov0d4AApfAXSMQvPlS7bt808LgE7KHYGHeXWA36i3y0x72iiMqOzadMxrd37EH0u5u5G7PiUfJDMubm51nRycy02X1XZy7UqzdfX2aL0Gh4fTWE4U8VwClv70a22t8tZ7+4ZtXoPXhDl8coyK6Pdeak888YQ9/vjjtnLZUquqqLLRMR+PWF1ZbcdPHrf/9Y//oBoejO0tm+9Q7ZEsUq6oxObNq9d7KWKuwgOHeOnKgHQ6kN7ngnK0XOUB9Sm7crXNduzYYV3dPTrAdEkofaz2rMlC2xrDWQD03//Hb62lrdm+//b3FKFjNALQg2jIfo66HrRcdxyvJ8X9sRo6LHdqy6TceV+Aif2ydMkSGVjAFG4CxELSkPyMHK7JydR2VKSWT+979owUzhTPjDXHSGKg2VPcN6n09TffXIjaeRaKbi5dtjPnzmqoRaTUAYrp0pwtXupELQwh1xYRJs8roiZ3Iv8Q0Cco6SVSHHoEkLFmAzp/JwtJJNq4xAVX/vf//ie7dKnJHn38sa9Nucdwlq8C9InhIbt6pVl67s4VyWlt+LPKFm0deq7r12+QkwOY8D1Y7yVlOWtpbbbRCd8rgAJrhX0QAWtkRM4p68tX9ioAQbaDfdHd1av2V5wLfpfng+MEkLCfadckK0jbIc+U98DB4ueCoMW1si44BDxPgKqyqspb76JVqlDHdVfmemD3WjuAjs0B0I8fOylA554AdJwPInT2GxE6XwH03Xv3WN/QoKY83nfPPVZVVW42idoj//9/lL0HdNznde17ZoBB7wBJsPdOkRQlURSrutVdYkmWZMuKZFm2ZMtxXsq9N+u9dW9umuP4Ou1mxUlukudY172pxHK3uiiKotjBXgECRAcGM5iCmbd++/y/AcQrOetBiwsiOJjy/3/ft8/ZZ599Cqp3A+h93T3SYFw4d15grul7nPsWszHMjiI7Vpzi2NMrLlstYef0me1Sses9FxAIp22wt8/NeZJjWk9hIAyP4boFNpH3SEAU6t6pzLha0YJIMUy1i0+4iJkziHvL/5McBFwjqNO5OUW4FoK3yqoaGVOVV0LBu+Wxi3Od1eD8JcH21lkH9BKoh8mj0tAEu9iiqQ8dQIdyRxTHlQbQydCDsQyiuIrKGtXQAXSMZYZHRn0W7li2BOhB5U5wrahtiso9GK6UDBqiTGIqWIQ3fOn3EBUG6p0LJOqinFqguVNR0X9WkYD6dUCn9oRT3KUZulSZUYYOoKOYDJT7JKB7Df1SQA+iOEY7qo0p6kMPVMrUDF3Za1RiGBtJvgPQiazDtLX3qqHr2vwHorgA6PgCBEDviiZOGU544+5URe2Ir5YGZkK32ZlTp+1Xv/qF9fZ12azZ7Xb33b9RAnQydFHb0aCEsDj1/RKnuP9IFMc1CEYigTrk8/Jzej+LGdMG6zh0xA4f6VDbGYuaTlG1dWQl/xTA0DdNHQ3xHBki5aHWadOl0m5ocEAnQ4WB2L5jqwKmtatXWaIcExR3EGtubFT71He+9W2pv7k2fmAu1J/2mbOtsdFHUHLwksXq/lS6kQ7sDFk6tTkAPV5WJRvkU2c6VUMH0AElaujauDLywNh9Qhk6gL5r1057/tnnrPPCWXm5/zpAD8rjYCwTMvQSK1QIm9kP2yCK0+CkiQk7tO+QassAumjc6joHtvZ2gcDg0FBJVJjNZHRgARb033LfABeuNfeLzLK1uVmZNpmm1shEUUDAc/G8l112mYJcAI4ghXo6z0OW1XHkiA5qwENrwAp2cXRADEEICliboQWL9x8A/Z0sWHRAxswyBbptyuzUqbNqHQPQleHk/KBFVMYXrbkc0ni581m+/vWnNNgEL/dfJ4qbaiyjoCLK1EOGXsiM24XO85rHHg7tUDqC5WBCGJ8D9zY6L8KkRWXj2Avnxy2dHdN7FCs24dMG+eK6rVu3rnRtJFTs6ND1V30Vp7x4lRISAJrfJWvnfeCkSHDFPcejAXYw7MVwr5QVMhI6KmUFpqW+qdESuj9+DcWEXEK1B2APiRpYwPsA0A8d6lAfujplGMGdZApZOmrb8vID5aw3d++2oVTSbr71Ztu8aZPV1VVbbCJvE7BplAvLyyRyHey9aIcOHLaus+c09ppWMs6FXLFo45yxFQldI0Rxr726U5T7Aw88oECRYDuU7zh/0iNjPj4WIxlKhapfu7Jd97fMmUTWKH+4RlwDrIzRjHBP+XfWqGrhcS958ScM3yLwCme6ty56oABIc2/UbVJdrbJeYQLbaa/xI3JkHgK4IpV7PisXuwDoYnCDwVo0YtxNOgNLV2R86jeLAwPU0DvVwsSFTkStM4hm0tmsJTmcEtU2Y/pc27vvoD337E9tJDkW9XjmXBT3iU/Ylq2bSkb4mHM4oDuQOBg4bUVmHzZouJAB2MObngrqgZYvZXYRoIeIBiHrVEDX46WShtrDSSqvz8b4VHpm2TBkckSVxaIrDaFPh4eSLorrOGrDIz6bfd3lK5WhX3HF5VZeiQAnZ5k8gOcUCZSqawS8NhIYCF14NAJxV+wmh0e1qSRgGxy0kydP67CbqnIHwLgO4bnw1ddzlvl1FPUS0fLKepmklguz3FO2/8AhuTR1X+yziQLP4wMT5HccXfPmpgbNQyfaRJXdc+G8Wuc+cs+H7f0fer+1NjepNa+Gsgsq/jjzkqPxqKIZ41GJg5+jzvSAYeo98gCAUMbfMwcRfydj4VqonQsv8eGkHdp/wLq7ugUQOGCx6fh3ygiKmnPOdJBhUDOk3j44OKY2rURlTNafZBX0PIv2rapStofJEdeXFh7KMNCOXHtU3MOjw/bdb39HfeNkFSOjY9bU2GgbrrjK1q1br83K2hJlHo9LU0J/OmJBTXUrZj1rT1RYWUW1jY6l7MTJs2pdkt90bZ2c+qQqr6n1zK2QtznMom9psV07X7fn/v0Zu3D+nKxfodznzJxl6WxahxXqemq38iCIDFRiZEuaUVB4x+yCMA95qsGRrxNfK2To1Ja7Ojt1fZhPHpS2rDOuJ8p1+q55v9wjvjhw2Cd9Pe5+xnVEvU6WSf/w888/774GrdM1OZHnIkunhs46//GPf2xrVq22xx57TNeWrH7v3rfd1AdPgcoqileWnshZocz9znl/ZDf88TUzxfOffaCSmlx9ovGXZsrQy8s04WvPnretu/ui9jNA7nvG2zrpgw5ZF4fr1772VTtx8pjEk7zHFbSt5TPRiGYvO/L5ggJf51aJdtc7E+WeTadUhz1+9ETpTCNr5hAfGXbhFesTcOX60unC6/NZsW2tbqBtD22Gl6I4G9gjysiXLbWli5eUevO5xvv3o5N5W/FdZnzCmpvbJJzDEpk1yR4KgL5y9Sp9ZgJmwIb7wncxNLNnW00108oQoPowEFzVGhuZ9dCkcdKwtOxDb5lCP+Tf9fdojKczk+6jgQDw5AkHdK6BylUa2jImwZ8Hal5v5t927XnLBsdG7aZbbrLNm662+jpGPDP9Mku6bNWJcs16GO4fsI4DBzX1j7Gm2LPS/ULbV7EMlbtZQ1OzdRw9aq+89rpddvl6e+jhR2zu/PkqGaurpb/f2a4J1+gQdHIRNY0z4yVAznSMjzh/uD9Brc715BztHxgwBKFI51HbA+jSJOAYmM/LOIx1vHzFUve7iHtSoI6ZrHtb8FyOfWnXycgAACAASURBVJyOmFf5OYdinzNGyU+ZB+Mqv4wMab4KWEYAGHCyNKoJVXfUWaVV+fYbPyjK87qnywaHic7TLv5RnzcffkL0uhUTNm3GbDt4sEPDWYZHMopwaCNfvXaJfImvvW6HrDUz2TGLh+EhkfPTZO3Fh1qEzTo5Lz18UA8AAniHqHcq3TB1o6t5JRI0iHJnyoa+3M+djVxdVSF9wOmTJwyPb9o/8lnUlNSKEnKKi6NyH6IPnTnhJ200iTrVbMPla+3RxwhWrrF0FrOZrEQ89CirzhlNY5pKuQfwVS+6+eQletyxAww19JCha9pawmuGJSYi0giEEakhIGLT67COrBg5YGid4jQACInecWkaHHS6i9cF8FlMjCVl8Sk6r28QoEMR9/ZcVPvKhz/0IfvwvR8UoGc1PhJDgaKPh+UMJR7Td1cV6ztRIg8ri4INbFQ1ycvVr+FeVFdUyRaSzYDqngOF90hNiqwKdohN51SzR5t88Rk4/GiPIjoOYjpFrziKoJyvqNDhBOCwAcfGkrJhxOYVAx0ACrBqbW2OgL9NP/vxj38kdT0eC0wOpFY8fcaMUksVmRw1PaJ7aMK6eg5etxH2AURFy1Nbr6yWsOzwgSMCOqbo1dbWK9gKIx5pA+XeTm9rFVDt3rXTMPwga/34A/fapz/9mM2fN89GksNqgySw4zv3H6e5YLWp77L7jOY5U0NjkAQWqFMcC7VG8lHb2ltvKaMbHh4tOVlxuPG5NGDl3Hmrr60T7U42XleHGUitZqDz92RqVBoDAiSGT3B9v/rVr9pPf/pTpyNrm3Wf+Z25c+ZZY329Zp8/8/TTal174lOP2do1l1l3zwU7fPig9fX6qEnAhzJSVV2jjaXGdW+599DuBA2z5zkFr3p7qKmjgSgvF2sCsOfyeUtTHqqqVAmLwOVClyvzdU20j9wngucBUKGhWUvf+ta3JAy98cbrNZOe98p74NAs1/5GdDV1XkEkgA2uh5p7jlVp1h0oO7v1O/T5E+Bw7dSLXMQae55cF2lPY6YE9th81oHhAatrqtdBziAbpqbByGHFvOayyyQybG5oVHBIqaK5udVOnyAQf8EmsjAd06w85u1i1IrRvwDeBGlk9ldt3ChlPPcJGhfAOXSkQ4Ex1xTB6MLZ8y075v3yFdX4w6OFqLbqWvdBr6qqERul5CGGn7+GFas0JcCWP0EQIGZ1ruCFwfsIiQlnE2dQMFYJAf2ru3bacHrMtl9/nVTuuEHmmDwHM0B7aBamqMb6Lnbb0UOHpfshOEcATekHMfBEIW6ZiYLMkfbuP2gvvvSKbdq6zR586CExd+zH0TF3f2MNsK901hYZL41Xx7i7QlZWWk2N60FUdqiu9JJB0rUwTB3t6e2XFTU17/raWiWBGN2wbggyaAGm9r1gwTwFS9JxUaaj7Bj5ZnAecz3UTlmMWVOLq+CVZUfCXrp8lMFXV+ixozjYjfn7h43i8ZwR6lMnMJjisBjbs/OHUrlzA0ZGB+UQp15bmxCg0++Hq5kZ7Qaz7NDBIw7ooymJEhDMrV67UqKqdwI6Wdtk7TSAsAbyRc5LHIzeyO+RS3hMyESDcKqUmU4ZrRoy/GJUUyyLLP1oEytFMRiBMDq0OmH9vRftzNkTinjGx5OiXKTqzDMCE3BO2OhI2t7eR4Z+XO54BHSrVy23Tz/+mG3bvt0y2ZQm4yQqnOZE9Y44I9Q1S5HXlBnOoW0MQCdCZnEQhR8/ftI2b9tqS5Ys0sERAD2AdVCxlz5LVMcKvuIetJAFM1E8rmwKQKdfk8Mk0HehxYNaK68BoBN9YqcIRcyCb2trkf3ih+/+kEAQGlBDSWJkXpO94+E19T0CdCJHMnmxFPFyqa51gGbcUKM64f3LvFPeC90NgHfHwQ47cvyIbF+589zr0N7G+wyHcIiuCTpD+82kAUyVRDKzZ84S5eZGD2lleAxLICsAONmst976PpU4+F0oyNdff1W2oWVlZKJOhxF7Arjz5s+1yy9fZytWLNM+4LVhnLhOakmZ8Da8qrpaG8qlraKuzo4dOW4vvvCS5tyT1cQ4aOijjibE8Znkud1Yr5r2c889owPqgbvvtice/5TNmzdHIMvjtLYiy19eNwR0vkEmZ89rtnnaAa8EeoyWjIxwAg1IBwF7mM/Gz5zlGFRrVbmRvWZ0mEjJnssqgMLBC7HkyjXeXjZ//jxl4AND/ZoY9trrr8iGk8GD7LnamnoxI431zTrUn/nBD0X7fuqxR23jlVc4w3LhnCjLzs6zGhZzsbfXEtX1KgOwXrkHvBfdgwU++jMo7PGAD8F9aa9IczIhf3gYL66r/LfFXvme4vxSeYeBTJoUt1yA9u1vf9u6us7bjdfusIcf/k276uqNNpoac2fLKjcT4vAEzJxdZAgFfb/ROaU1XbBibsJOnT5hZ8+c1+801rljW+g/z6TdiCSby8g7PpMek5qbfYUmpKK2yjUjqZQGfSxaslCsHeCHOI3Pz+E/MU6/f6OdOXnOXnnlNStmYboaLFaAOQICTb9DUEAWTkBAC2FNQ00UILvehYFEBNJHjnRY15nztnbFGquvbbCWxiZLVLm1LEI5aHdpGuqwb3X7Ta6jerQjJpHrXCnRrTM0/K4A/eBB3Ydwn8JAEp4PoGIP8buvvfmGdQ8NSpi4bcsW31vjaYF2AHSAcqivx44fPWoXuy+orq4EYqJgFQnKgtDhSWtsahXInT3fbe1z5tqKlassPZ7V8K2wrmTBHOlQxHyp6JOz6rpqa2zyjJxzr/QYfWZPLLASZm8D8JzpCBHBDNJp7k99bY0NDsECZGzO3JliNvO5jNXXVLt2peBYGABdDFI0mU+0vmynmQERKe6rnIanrZNzL5lOuidEpMAPFuEhcA1JZGznS9/WtDWMZUaTQ+47TfYhOzoEMuM2NDxq8RhzYGfbgUMO6KMjDujZXN5WXbZagL7j2u1WW1utDN2js3caiXgk4Y34MpiJebQSAD3QEaFWrhpmpLKeWj8IYK6DLhILQeMrS5bqzwVgio6ytNwlbKCv106fOW4jo8OWyZCh+0FYyJlMKKA8AqAfPnzMBoe8hr582QL7zGcft2uvu05AR99oeUQCJCoYjuLZWoiSgoFORBOU2vRGR5Oqb3HzAAics67e7NO/AqD7DY0mk0XBUKkkEWXnoQs50NpQZmQhtIcA6G/t3q1Dk0Un+j5GHSsyjIjFrKG+SQcmZg0ME+nu7tHGxX7x7ns+KNAiyvy1gC7q0TP0yqoyGxtPGU54fPG63DMsCaVuL3gAR7sJ1xh6nUyKzBwaFtFZWYL2IrdU5D0HQZp3A5wutZXw/DxmdBRnKlNw0tLktostLe7AxO/zd8CT6/HUU09ZQ2Od/e7v/q7qat3dXXJ0QyjERqyu8doj71XRsFSpFbZ+/XqVWRYsnOd97oUJUXG8Btkl77Gittq6hvqtqr5eVOdrr74ue0oyByjJ8fGMZgyQoUO/0f/f0krb2m57/rlnrfP8Obv7g3fZ42To8+frdVRGitqWnK14J6CHwDesr3xmQkzTVA1HWDM8Ri5Y3d3W1+ciq+AV7u5e5YYxEZ+7oiqhz9bf36fHz5zdbldtvEJrdNq0Vu1lHtfbf1Fq/j1v7xbG5dJkGnEFMeqBbmzVPfvh939gV16+wT7+0MfsmqsZvBGz9NiwU5PnTtmJY8cVzPUNDFtTc6voWB7Da/BZgvIaYOHfQhmEz6TMkKCPtiqAN1GuABlAp3wgMWJ5hT4fJRU/x1L6neXLV+oxZOio3LdvvsYeeeThEqBzFgVAh+Ine9P1lOMk2g4vA8CcADrp0TE7e/qkDF+4N02NDloAOp+FqX6U+5JjmM54gCz3bjofystshNapwT6tp7WXr7X1Gy63ptYmB6GcO85xf4s5B7DzZy/IJrnIaGTmBWh/uVsegN5z8YIy8dVr1oh1aJ7WrHUF0KgPvKZa58Phw4fs+NHjlktmrLWpVZqKhkhYNx69roKputpSW1x55A/AewsUMmzUVEDn3lM+4xpPBXTue8jQA6DvfOtN6+q7qAydkb3vBujsn5GBXjt14oTOcOrqfDHUhgSC0d60586dt9AWL10ib4jhsZRlsjlpW/DiCIO0FOjmSB5hwKhdx+TFTrdFXb1/Tg2IUZu009ucrayjAOhQ75xxDL0S+6MVEbeGuloFU8y2nzd/tvY9BkCNDXV+DopNjRnOoawLgJ2/Uxr1vnTOcRxaPWCnjKQErNn3BXgsYFcr5JgH4WIyJ+vn+r2Xfv6Upq0B6MmxYZ84hPin6O1GSfr2hkYlvmhvn1MC9JHhrJhzIsPVa1er7zcAejbnm8cpyncOLwHQQ60ZQA8Z+qW1dKfNvB9zaj19aiavCxQZ14RhL6Hv+1JA77vYI0AnQ58K6GS43CxuzvDQWClDHxl1O82lS+bZk5/7jF1/ww0CdOhoxmzy/AC6j0n1DDVk6OGw5TsUFZ+DbgEOfRYNgA7du/GaTbZmzSpt7FCDhhXRZ4yMY7iOfAVDh0lbkZChu09+AHT6qyXcqHQPaN6hom56jwsFtWMBhMePHrOf/exn1tXZLZAhO//IR+4REDLBCQcqJYSXzoeNnIm8bFKwqlrc9hzQeX7a5OQaFWWKDN/gZ/wdFmj/3gNRrbNb905ezHJK8vvNc7BgoUUBfLJWDnPNf66sFNicPYtDmVlTc53NnDHT5syZrceoz7q8XJQX4Pvqay/bs8/+yFpaGu0P/uAPtEY117u3V8EVwq2uCz2Kwqmf8fvBXlb13Lmz1E+NYQo1+jDOkrok/079dhiFcnW1+ugZoQmge0+u97MSqXNv0VPMmDFd1D/TyX76/I+tq/OsfeCOW+0zT3xagA7ohPUeAHpqUBzW/iSox6wiXlWyF9X91ut57Zhg4MKFboE6WRnXlM8QAmVlHkk3/CDTJTNHY0IJ44abrrcrrrzcWqdPUxkNpy8+z/DokAB915s7VUaxQrlKLDWVNaKWm5va7OyZM/a9733PLl+HBef9tvHqq9wmNZdSDXRo2FuHeD8HDyGU8+wl0J1cg1B3RKnM9YYdkOtcVLfU3sJoiH1XXmbHjp0oAbquHTPuI2MZ339O6aM2Zw2QoaNy37rpagE6Y16T6ZSuQ1mF61703JGNNeKskJ1DM5cD6HGzob5efQ6YLp6/tqZBvwsjwuvQ1ioRFoBaAxAwLCljmWxawcjgyLDVNdWpx3z5qhVy26OjQudi5G6I+VIxSwtlwrrO99hhrlkuL+Ef+0rCtHjc6+W97I9JQK+q8zG1mu1OoFPpglRKJ7gv7nr1DcsyPjqR0DXmj9YFAjKCvgp6pesExlx//o1SB0NKyBYvBXTWGYDOGRfWcMjQOXf4/WBlC6B3D/TZjhuuF6A3NdRZZjwlYSc96AVmUOCCNzRkZ0+esMF+13oU8zmp1DkTL/YN2bRpM2zJ0hU2d/48efsfP33GBgaHrLK2zrJ5MMTPZvQ+JHJYm6NtqamvsfkL5+lMD21ikzbWoUXMNRhgBPoYElz2N7MLpB0odyBmtgH4kkqN2bLlS1QqYA0j0hbbEzmGEgRLwR4NVVLSFbXkipWLsIDCmgC6LEoeqv11GFjF+R7OIs7akJBozb7w868pQ1ddbWxYGajz/j4dhwEfAHqsrEoq91BDHxqGajbV0VddtqIE6Nr8OT+YGA1XylQjnn9qhj6Vcn8vQNdhGMRgEdhNzdAZdenZsWeCwZnNX9frXPSP9/Z028lTR6Ma+qgiNQmf4pWWGiPaMRvoHxGgHz9+1sZS/gwrVyyyzz75RClDD4CuYCPhfsO8zqU1dLEHkRAwADp0FIdnAPQrr96oDH1qrTxk6GQfQWznTET4RP491F3yGS8XUGNDcLNrlwM6jl88prrCKR8yFRZYU0OjNv7RI8clXOo8d8GaWuukgbjvvrvlpMX9r6xy0V8INEo38hJAp52C+0gWoQVpvoDlJZ/LWVtzq0Q7p0+eUVYMMxHGl7J4ARFoTTZ7sE8ks4Y2pG7V2urtI2R/HAYERR0dx9RSOH16k82cMUvULL/LZiSjQWXK4YMTHtOtYI0+//nP2y233KL3BjhzyMASvPDSi8omOMBgLsLwC6f1y/UzFMrUXsM6lBEN9o70qddVW1lllQIEAB0rWvkbqFXGtQeoVBk6weu2TWux/fv32s9/+jO70HXe7rz9ZgG65oWnvF4XMp6p97+0nsK6isI1AJ1aPfdW65lgwtArpG0sNWqd5y/okCfg4FpzmASnKp6irOj1w9GxEY2h7erqVHfAgw99zNZfvlYCPVfdcnjX2ng2LTEllDuZeT7nfumViSoFJa0t0+3c6TP23e9+19atXWsf+9gDtnHjVQpoUqkRt9Jl/HDBM5Xjp05ZT3dvyW889EIDwKwTAjmJ+VpalLXzXQ5kPN942mrQKyTKRfVyPzl0+QrBIYEuj4Uq5Xoy4pIg8Vvf+o6dOHHMdmzZbJ/4xCN29TWbbGw8XaLwVfcU1RwNHooA3WWvnDfQ+mToI9ZzgTnlfboHjBfmvff29gvQpYeQqhkQqNBeIYsDLFljdY0NtmzlCvWI1zfVq4afj4YAAVi+LhusSP4UK7furh6NKC1kfI/JEiESDHJ9uNeUVKDcydDz5j3uMG48LtRe0QBxPPV394lRwQqax8FuBbtSr/W6U2BDnXcyiKGqwF/BkwwVHqZQ7gQTnENe0nEamTXHZ2Uv8TPfq3Hb9fZbytCvveF62x5l6O8F6OdOnbSRoUGV2GBR8ESAbi5LVKoFsL6h2TITiMhS8uGg5bWhqUnmM4EpEPsSiysbJ3ChvNg+a4YNjgwKF/ismpke9YS7U5yXKgF0dD90DTkL6UY67DeuG7/TceSAZqSvWr3CWhq9NMd64Xn5Anxx9vRWVBdSSw/EyOaoo8Np/wp1bikRoyWQfV3lr8OZruFDtALiABgJ7gJjEnv5V18vQgkB6FDuAJZP0aKGPqEPMDKcNItXlgCdaWuDQ7Tv+DG/6rLlmqdNhg6g5/JO5wHok0Dn/dSxaJyotoUWd1CWRhFJVKsJdcBQT30vUVwA9NI41vD8Ua2EDAlAp/5y4uQRGxyiFpssUe5k6MlRF4UA6IjiTpw4a+PRzJiVK5aVaui0LFFDh3IXjVLm1oT/EeXOY8nQ2TjcMDY6GTqATg1d4qcoE7+Uci9lY1H54tIeUNoRWSgAOrWrN97Y5eKmGq991VX7+L8A6CjcWcwA+r//6Fkd8k1NDbJJvecehrO0CYCIasMiK4G5UCWa/hVl6BIIFnLuBxC16Tkl6qWVbDojEH791Z3qT2U9hUifwQY4I/F76nuP2m6Y2MTaCeMIebxmKE9M6LCgJMJZAYC0T5+hNrWw2PnMixYv0MH/xhuvS8nO12c/+1m78847dJCG2dCp8TE7cHCfnpNrp1IFgpSq2kgh7ZunpqZWQQNtRzPbZ0+a2CCcqa+3WAWU73Hb8yZjIweiIIjyj7dvwo7wWQF0av0HD+yzn/3sJ9Z9obME6GRowb5zKqCHaz+ZnfuUO6fH4gblTobLNXfKMKaM0Gn2PgG5zGAGekvPzwHN83EIjA2P6XMjfiOI6unpltbg0098yrZu26ysFeqQDF2UaCGnUs3rO19VEDee9mCRNaie6Wkz7ezpM8qAEdN97IH7bNOmqz0rTLnZSCyGg6H7G6TGcHHrVRsl75lroMA86hrhvQtQGhpKw0W4hqq553MSZ1FDD8Y1iP8CiKiMks54R8WoZ+hoKwicvvGNb1lHxyHbvGmjA/rma7z8h3dFBVMYo+w/msxFvVwTtxC6uipUNHxZsWAXujvt/Lluz5rSOT0/1Kwc64repucgmTc6ihA4qUWMGeYLF0gvwBoWrZpNa1YAYMX6pBNHfddZarmVdrH7os4Oaupqt41U07ylkKED6GvXrVMNvRD3lqrSGOtyT3ywx2Y/MTwF++STUNoDA7p2mDEpwK6pLfkgAEzcO8A4lJ64B6lxTFDcgCkovRH/AuihPTW0bgU3OvYfv7v77T12uuu8bb/hOgE69DTnGKUM8X/MRje6YYblmzHOBMWGemXpDHEhi21saFX7FwDe299v2VxRrYy5PGCfUFk4OFnSrYIAlLIiawi6nYBtaGREzK2fd051s+bDtD5pMcbplHKjq8qKaner47IW4z6ToKbSDhzYp/bY1WuWS3iMhofMXTX0qFTEvlV2XoxHXv1emmEvgpmahBhNkFNSkfASHJ+V98F1C4ES65rrzEyGECCWAB0f7dHRIR3mslyPxDcSxY0kVUMnQ99/4LA999yPbXAgKUAnylu5ZqUAffuObcqGAHTv3/PozbPJkFW+UxTHIvh1orj/CNCpoftX5KEeie78NZm3jCr2nYAO5U6GrkgsH5PvOTdncMBV7idPAuhOua9Yvtwe/eQjtnnLFvUgxxNxq6r2urTFJqJ2sPem3LnhPJYhNwC62lWGh+3IkWN21aarbe7c2e8qigutamExSGEuxfNUXQJO3mVSbkKbQSEj+OImN9TWawHQt8lX2FTTW6dLEY5AD3HT2c7zcm9iHjqTv6DcAWgNcsu7Mnjq9b0U0GvrvL2JEbQhS1RtNuqP3r37Lb3WkY5jiiqhD3lO3g8LmYOsd6BXdDwABBXL8/FzQI4vtX/V1+t3AN8jR/AlL9e/z5s9p+RGFkAAqpzDg1o1WSfDK5588kk5xwF2bFQdSrXQZgU7ff607CpxjqPWzPtH3avaZTGmXmLWysqVq23FCm8F4kCmvmhVVdp0UI373t7nh2Lk3iSamd5TDphcxma0T1fGeXD/PvvJT5+XOOyO2262z37mcX0W1bKjHv0QEE1lrnQx1GXgBjEcDtmUj64MB2pw0evsPKf3AtC5SYXb+Qa3Pl6LP4O9uPR1SQTHuiHT3Lz5anvytz5r1163XYItgju6RVTfL+ZFbe984zUBSsESEhVyrehTnzFjlp0/c9a++c1vqlXro/ffp3GqAdClr0BYGnVhlMfK9D4G+voVXALqofQAkNEJEChJ7hnrguCqrblF1LjcEKsq9TkJykg+AO6QFQajp9GRpPZPAPSnnvq61P+bNl4pQN+0ZbPWBeeeaOWCs1NqTdUYXO/xl2GVhh7hEpa37HhabWtMeeN6j6llLmRgGA8VVb7ivdMLj8q8r69XpRycImV9ywwCSovxgq4vxzeHPoOD0Cbw+QsZRoTWWc+Fi3Jiy6W8d5ouDw52QJWzhRq6VO7r16sroVjmCv/QXkpHgAyYolZYMliuN2Nz2YO6/kmf0Y5QjhKJznD0MRg41XgXhD9HQrarUwE9tMeRVIQgO5w9ch4sK9Ne5t/e2vu2HT93Uuzntq1eQ78U0Gljg3JHQJrLZGzGNMSvaFScFc1li7K9BpRTjEEur1JZwdAO0S6qybeu9Gcq3bTWZpW96nDFq3Q2JTU+rlkPnpGHdkcv/wUFP4A+MpIUG0U5MwA65SbOGhhNhi6hQVm3frVNa2kVoFdXUxJzNsRLb56xB9W7esyjUmMAfZ2f0Tkfj9g+bf3QDhwZ2TAlDxZO5y/zC1C9v/iLp4r9Q/06TAF02aUmyBjpO6TXMaeWF2ro0xHF7T9szz77vLJZAXo8po37XoDOZp36RYYeDib3TfZWoCCICx8kZOgeTU4ZAD9l4hrPEy8PIjj/wJPGD17/5VCl1j2Vcs9mU6ptid7MmSaTsV2poe87cNhOnDhjqTQ3FMp9mT38yEO26Zpr5BJGK0FNbeSHHVGHv66GDhPBhUYUx6HPzQdUoJ7J0GfPnlkCdBdFuMAuqNzfC9BVZuBozHndOpPOCtCpbwZAZ2HgrMRXqFG3T2sXrUZGiZ81Aw0E6B+4y+69F8qdvmJAAuMKp+veG9BNLYCsGTKJ4PLF5+s61yVw/tWvXtBBgZaALBvBGKCjmmbCGRzUxufOdWocJIBPHyzfCSrI/KAL6Y9lnXDd8AngZ4DgkoWLdPjwPETJfGYOfQ4dJi8hgCNI+dznPme33XZbZNiQ0fdMPmOtbShui7KehTKn/kdwguiFjIhry/oHEDhcFy9eqkx9+rR2i0d9q2SI58936neHBkfEtYf+ecxaCCx573Pn0F43w/Yf2GvPP//vyjpuB9A/+0QJ0DkouecB0EuZedT3O1k/93WP6JAaKp/Hx/Ke1TpjNGjY5PRX89hwL9PplAJMQK+xtlF7n2yQgPPcuR67/vot9rnPPylRXE9fr+4HwZ1qscW8PicZeu/FfktU1gnQoYMB9Pb22XoP3/7GN0UjP/roI3blVVe4HifpnuIEwiELStAHTQvaeFZAx3Xs6b4ghzF6/nH2gx6mrADtD1syc2a7zZox02rq6/SHeQy8Jut/dMQz8QDotBUpQx9xxy7EjlyXr371a8Zc+h3bttqjjz76DkDnOlFqEGDkMmqTwoFSExQxrCIJUXtmzrq76BjArnhQwQQMFN0T5eXUy6uUPXHdeC7a1Ai4mfrIJEBed0Z7uyVTLrpkHcnQK+MaJOYL+P6PKyNvqG+WsRKtqbmUU4hNjS7qxJedoEFswRRAT2VT2h8wp9ImRO1OXFOWFO2fgDzAzXXpPHdOwRFmQrzn1qZmJQzVVVWenVe7ixxBDX3geKkzzCjQx7w2AXxguxQc5XyQUqidh7LKW/vespPY75YAPWTofraRoePkRrDRee6sWmJh5OSoR9mjvEwB6MXefmMMM6UAaujQ1TECkaJZrYb/xHQetLY1W/u0Nm9BtZgYHkCf9xeGN5GZ87nROrAXKdWEDB2WR0LayE8+3Bs+F3v8lVdeFhN21VVX2NzZjLD1IFrUeTTzgwCA7gbvOqL1MqPry2sSQBAwBIZOCae50U0IxEMpk8fz72h/YNE0YZD25J88/y9Fek4BgbE0KmPaNXzkKBeGw406eqK8xqa1zTSmeT337z+xkZE08aoiZERIn/jEw7Zt+1ZF84jGREnHXdwRwJo3EWroaB9pVQAAIABJREFU6pNVJsjPJg0kWKRT6fUAaPyM5/RoZ1JVHrW0qx9XlH7Jycl7ADGwAIhpW6OG3nORPlW83F1slknlRKcElfv+gx127Ngpi2Z5qIb+2KceVdsaYrEyeharXJXN39UTOWUCVuixDwcv9EzI0KnzhTrxVMp9qihuKuUeghtFZ5fU0BXMRNPc2FxQfNSe9+15W5sJQFDdqsYNOvTYsjJrn4ECfIYdPnTIfvDDH9q5rnNW31AnDcT9D3xE/wY9LGGVeTTqLIuDbz7nwQHPz4JPjY4IoGmpIfskWoRyIzMmmz516rQWXkU0YQiQDHQvGRGq8/MXzgsImau9cMEi6TL4wNOmt+kgRiVeV1sv4crhQx12uOOo+jwRqzHnPFDIiF24ZrwPNjCUO7329Od+6lOfEqBzGLFGA4MUL3Oak41EIII/wKGDHXbhAp7jKInpGWb+MnPa0YZU6PnnzJ6n1p75ixbqug4ODqm0wAHDSUIwSDA7Njqie84anDljmi1cOF/U3A/wEj97zm67/UZ77LFPKkjgesi5QDPZa/T7BBRejvEAKzBeOLSpHq62QKfZWV/0egNuBFrKCCIK2cHJfc25v6EE01BTr1au6toq+4d/+Ac7e7bXtm27wh7/zKftxpuu1+HDc5Ghc7+h3Mls39z9hqxHqyrxu2af53VdZs9doMDgX//1XwXouLBdddWVzhLl07pXMF2lOiUUK1QiJk82Ib3OuTOnVBIC+FqaWkWDsq+ZaZ5OpqU8n9Y2w1qmtdmylSuVqVPfZN2RYeocMIxO0rp3ZIQILAG21avW6L18+ctftoMHD9m127fa448/buuv2KDaOlmbRFA5suNqUb7SkeRzKtORGdKqOjI8ZEP9fZrWNTSALW5MAimCG9ZNrMwDM0oC/P65LrwU3CL2Yl+fffCDd9mDDz4ovYey8ghgyUBIkji73KkNlqhoMdyGYwjE8LM4ZoMX+wVsFQl/v6ifubYACutwydKltmnTJqtvro9KnX5mTg5WkdZeeg9APpyzrF0obrpguI+cn1wHhvdQqoMRUICCYU9lhcm+NObZO+uTNUjAx7XUpL2qKmGLd4d4iyTrhHu+Z99eO3ikw+6463a76oor9ZhK9Xx73z1sAFN2mJAJg8NrEGBgWEbAwZqX6lyUe1qBUXlFjUSSNIWRqSeYXd7cJJq9saneahmRXJmQb4NaVctdADiWSkZY5Rn6ZOeVl4rBCACd+0ybJTV0rlnwUedMAdAPHT4gISivN5r0kbZewo4M1miYQEoejT0um9KG6rV+L3UGZzkYVnmHNGKXyx5wsaJYowrod7c2D5gZe+WlbxWHRwblgoMoLswERhzHDYLOYJFWVtTZjOmzbd/+Q0YNfXg4JaUxRjULFsy1hx9+yLZu26IXoMbsWcakpD7QCQC6QHvCh93zNdXO0tXpkwPbtSkuqasrM4nc2ULb2nsButzKLK+Wh1Onj8ngAkAPFplM+6LuFfrQydCPHz9tyTEWORn64lINHTEP9a2KSqfRY/HCewJ6YCUQUHAdydDfrYa+dOni/6NtzRHYF1IpQ/s1gE7VgXsEoL+9+62oD73SBS0JH4iCQpfnI7MEtDsOw7Q8LRtU2jbe/4E77f77PyI6noOfQ1OvHy08B/TyiDKCcvTno/+Se8T9YIOR+Yc/HCxkVjp4orptGKPLY/ug2nu9bU7OSpFghsNeGXfkVsb7Vy9vNqvPeOTIUZlABECXlWRkYMRj2EwcDrvf2iXanfrlJz/5SXvf+27ySxuc/cqKFi/HWraonlA2BZkWoI7zGG5Xfb2IrHxaICcXETJfmHy0TZ9uCxYtlh86Ar5jR44q0w96iPSYO1BVVzLoJivrV/rN9+1924eDdJ6z22+/xR599BP6LLx3AJ3rCpPBQRPq+dRUFSTHyjxDUg08b5lURsEHdDUjQmFDent9Ah0Hnwt2HFQAZg5aFNa+xMqtub5Fyu/a+hr727/9W9Xct27dYo99+pOi3OnN5kwAcCQYzGckbgTQmSXNueDBBir+GTZn9nw7cfqUAB1a+ZFHfvNdAZ0WKCCFg5ugOJRLYDTCxDcYB4ZocA0BUym/o6DGg9yYzZm/wKbPnKn3QCDD77CW+Gzuo+0qYa4LP1+yeKk+x9/93d+JkdmxbbM98cQTpRq6Zg4xHTHrbV5uDZqXpzi8KZqc8VTazp05raEsZPD0lxPAwQa48UqZMkTOCLJHngfwHB4ZkfdDZ9d5u//+++zBBz8qtiwAOkDO6/NdcxIYAx1RrvEJXPLK5a4ISzXcN6h9xenG50NxzutgEEYgvWDhQtu8ebM1tHjPdylpKgmVvVQJmS6rmOiclbFRNit2jSE9GOGwLzAhQpzKa2LCFILLREWVzio5nMViWodk6AT5GtdbV1eqp4fuBerXPOeefXvsfLePsN145VU+DGUi74ET09RwaSzz6ZTQ7qrjR9c1KTAfUx+4r4W4XCMnijHDdx3Wpr65SaAOw4QYFWFiufRKzrbwHmhrYygTgD6VcndWDVrf9w6ATvDAesJzAZV7iT1RZ1jRXnr5BQleAXTExQTOkyUz7pSXqD1R80SwMJGNWp99xDj/JsZFjBTdSZRaatWd5OU4T6hKjHZZGE8e6dVee+27UrmziQB0RHHKzpHyR4DOIZaoqLXp02bZ/n2H1IfeP5iUkxoLhUPqoYcetM1brvHsp8KBqDyS4AdQmpqhA+hS/0bzoqdmo1Mz9KAQ5KZNrTWEQzlk6CU72UsydE3liU0oisZYBkCHcgcEeT6clgB0TUkaSRsZOoA+liLqoYa+1B5/4lO249pr39GHroClnPGV756hh89DhuV0o1Oa3Bwi1pChL1u25Ncay0yl3H0DTn6pilpwW1ciOiLj3bve0vOzyXUPIpEgv8g149AlQj5y+Kg989zT1nnhnCWqE3b77bfbfffda7NmzSzNFg+BFAeJB0w6bXRdmN/LaFAosED3kpXjG05bGApk1lRjNJuZzRwUsoA5G59DdtnypbbqslU6EPgZn5dDQzXXMR+gEAKGYJ5z9OgJDXJYvmSpzZszVzXtSTo5rQEzvBaqZ2wyEf1hTXzzzTeVNoIApKxg8XJ6PtnkgfYyUaeUAADno0eOSQzDZyYy57MyxIcNyfucN3+hFPgc5ojBaBNThihB4Lg6QSRFtoKy89lz2m3vnt32zDM/FADdduft9sgjjyhT89qrR248H+UuMnWVnLje2lMVTgFmMorWqVcDwjwXNVrvVXX7Vma/+3XBgz6rkoYOQYRPdXViVSpi1bZ+/Qa5g/3FX/yFdXQclmVucEcE0L2kFPNxmNm0rutbe97Udaoor1E2TMDB2po1c676ywF0SnEfe+hj7wB0hhox+c7pRPr/cTH0Na17Euk9CIa4focPHvJxl0NDLhyKMhjNsx5LWaKm1hYsXmTNzS16HLSxAD3ugA4TyNoLADN37ny15VHjx8sf4SVrg8+sZCLKmLgXqgFHA4gAdFq1cFUbGhgQNY2oETZSmX15pVVh85unnm1iLplhjlCL9bl46VKd4f/2b/9mBw8fEN3+wEfvk/AMQEekBpDT8aF+ODV1eh80a6mM0kqsXBk6LXoj/UM+9zwKtKjVc7bAGBDEzl+wQN0KAHpgQfketDkAkEodkc9BYH7QHPE4raNk0rq7fBAPqnLuP8E39edwHtPvHYJv7qmPhj79jolu7gzoTAJfBAYSuB49YsdOHLd1G9bblk3X6LkV4JWXC7ilach7yyEzy0XdRwpvpgOGswJ714qqGiuvqrSBoWEbTadsevtMmzNvnkoYXH/OBICcwBQxdnmUMKXTOQF6qKGHjiXN6VAS5CK5XNZZUP4OuFKSE07l0MfkVB5iNsbut3fbAw/cZ3PnzVHpUva0eq6Y9BRSYpAccabGi5bPECT4qc691hlPH3yWvTGhUirrsLbSxXIwnH6+xGXolc2nxai7CL3MYj//+b8VR0eHldWlUX9roHrwjiV6yaguFItXWnPTNAH6T3/ySxsYGrVsls0Sk0iFaPOazZt00QB0XpTMQGKPqN1sKqCT+QHoynQjYxZFWlOGuAdqNkBYqKvz8xDRxzRdzT+gFmzUwO9BBMhDP2lBLQ8B0BHFQVMLlKM+9KmAfmkNHWMZAJ2JXdRdAQKen9r8VECfjLz8HYsWieZPT1W5B0C/YuNVBqCzyYIQ4lKnuBDQvBflzvhUFj+HHYC+a+ebAlI2n+5B5CXPpWBBcICRFRw+2GHf/+H37EJPp8UrTNPJPvKRe232nJm6XyELdHDhYKNO64pqFhXZKtkSpQumTR3qOCyxFBk0rxsMEarl3uZiLxmXDA5ow3P9mHyFfzxUnnt979VrE8HzO/wM4PE14nOmyT46Ok5YVVWZLV68WKK4lqZmP8TLXITGBubzM3cc8GlqatQBymfU4Vge8w2QiMu33pkkz1IAUgHAcFKtR1iKnj51Rh7hky0sTl0Dvm3TZtj06e2yrYQlkep0fNziGmlYsGwGOp9BLeW2bPlimz1zhu3du8eeffYZO3HylN1x1x328Y9/3KlXZUleG6+sqI0y9mhd6yDw3moCbOreBE5HDh02AnKVzFKjblqBF3zUKsX1xKtadsd5P3wRA0p53dhq+XGz9euukLHMH/3RH9n+/cds27YrlaFfs/lqUe7saYJzrjG1doIkdACU4+hD5z8CHnrG57TP1RjLf/7nf7YVq1Yq0L9i4zsp91yg3GV16ded/cgXQ5N0DkT7k+l72BMjjgOwOeC5Pjg90iHRPzpqLW3TraUFat6Hm/jed8aFoCj8nPXX3j5LA2QoxbBeWVPvf//71ZqoAzE6HCdLGzkJa/OZcU34O3fqtN4Pxia891R6RAd2Q32Lgq/kWNpGk2nRs30DQ1YJXT1jht14442qif+3//6H9uKLL6gERABdU50wOnX0nssRZZPd+5kWbK113yf8jBPl3nHMkoOjWuekfFLBm7scHjt+RJ9t4aJFmjbY2Nr4jgw9MH/uIOJJjUozkU6J/w9ntmeIE8rW2Yus+aB05zV5HFMRgz6DvxOs81hAOAjgxBZFzoc8P++bv1+42GMdRztk83vVhisE6FDpshSuqVVQkBz2kb60ffI8qahdiySGx+HYNjA0pOyc74ePHLWKmmq7ZstWW7J8idq66htqpSEguA6ib8VMdInkTZ0QAdCDHsppci+dBUAngL4U0AkslNlbwX75y5/bzjd32j33/obOWdaS1jcdBVEXkNalJFJ0eSFuyihoDHNOSkYx0eNzMj0rt4q4CyddU8QfrGnLLTk+4hbcEXbGfvzjfykS2WNwAKB7tICxjPehA+jU0JkKU1/XLGOZF194Va1eHPDcIACdflPUrOzHqYDOvwdAd+rH6VRRuYrQGT8aCcGiNxUy8bDIQtQytYbuwQERpy/+kKHL6qWkBPc+9ADoZ8+dVA2dtjUODFGYReqj1PvLSxk6gB4ydERxT3zm07Z9xw5ZvzLqMBjLoJ6/FNCDU1x4D/JAjoxlECuFDJ0BBgD6u1m/KjKMVKj/UYZeoI0CxXB2QoBOhszhTkSngCI+echxoC1euFj3izrod773HRsY7qUZWSKdj9x3TzT6z++rB1A+npUpa0SoBPSIw1iQufGcnTp53N56c7eej4x7LJ3SZ8SjWAsvEnRQqiADB/D52rJtm15z5arloqZQmAMUrBWpXRkKlEy6sjo6dDh8qUEePHjM6EhZtGihLV20uNTX6nXZok2bjviuUgIkggTUrQD6Lbfc7NckGrwCJZ2JWix1+Geo5/okJD4nGxhBXPeFHk3KO3PmnN5T8E9mk7Kx2GR4bjc0IB6jvWVI7WQoX9PJUcvmxsUo4NGNn3vHkYMSxb2977h96O7b7aMf/agtWrgkylI9AAbQeS5odVzPAvUKmPf3MdznpJ3vPGvnTp9SpM/1CgJUwJcgIiW7yDGZXXCQ4Ukfeuh5bxWJGqtJNNvKFWt0KPzhH/6hHT581jZvXqu2NSbWAehutuGzAMbSSd3rjiOH1FmRH3c3QvYziu05s+bZ0WPH7Ctf+YotXrbURXFXO6BzrUMNPVDuHHqqAUZADT+hAB1FU8Hbl4YGBq3rfKfWDxQwwEItmxNzIJnUmGfVeWWKUvEOFoI1K41Fwd8/oIHSHWElgSXXGKHcgkULo1KMMxHcA1H8OIaRJY4M24XznXb25CnVc8viMdl64rnB9ampoy3NRLEPjzADPGODw6MC8+nts+zuu++2lrZWe/Jzn7Pvff/79sijD9sD991jM6a3OKDTuVBm6pgoAfqUQR5lBWfGBvuHvWNkeMRaW6ap/U8AHA1B4r7Qqrl02TK78847S4Aucj2qoXtZMwKsyHCGfwtUrlT1EcAHsyUybwLIwJq5wU+VFafMEeAesz9IKHwvlWlvhuQm0PqUwDgjWFujY6PW0FAnHwbOmaHBQW/BLHMDrtSoU+G0qfGcsCS8/zBAZWhw2AO9WNzePrDffvHLF2zpiuX20MO/actXrVTYwtAZ9rrWcIKERPJGZ8SKMLTvDuhTVe64ib4boMNcKAFKlClDf/m1l+0DH7zT5uCbUcFY1WgMLV0LchtkWfs0BhAwgTA87l0rui/8b9GHYPEFoCt5Lfh5zL9zzuFNUFtfa+N5aH1nunV9f/nLp5ShDwwPWSo9GhXY85adcHUmk6j4IBhI1NU22eEjx23n67tFU3PYBEAnQ79600aP5iNrVA6WQNuGiDcAemi/8Z9Hgo0p9fMA6qE2yuNC+4PXNqIJXzpsIhqDn/0aQH+3DD1WKCtZvyZHx6dQ7j4PfemSJaUaejaXlvFOqaTA4pC4Lhq9F6bohBnmLnHShYYWmgroBw8etg1XXWmhhh4+5/9fUVwcr2H6JsdzAkuyDolQKiad4gLDweacP9c9sqlzPf3s09bTd15GFtRL77nnHps/f65nsVFfKQuQzVeYQHg1ps9DJkKrX293j72x8zXb9/ZetT65+M3bYhBs8Llnzp6t+3b63Gm9Jv927bXX2i233WYrVi4TmBPVI2ii9q5e4KjVkYM1zBOW8CeZFOjv23fYKivjymrXrFyl5wygT+cE1C8Hzs6drysAIECglksA4dSWW3pKpCP61zNfDzzdtcxLC0F1avp8b+3eo2tMYEFQw3UgGCToIaMALCSuHB2N5n4z/pF9klFnBC2Kba1NEgL+6oVf2Guv7bQ777rL7rnvflswf5FeF391dRckXIwoNzCVHXziE6IxMiAZxXSdsww17qg8xn7jUGQPDg0PqKbOwU37DJ8R0SHsh3zEUV9niza3fYnNm7tYLVJf+MIXrKPjnAA9iOIwW/H17WMf05mU2sMADk28GpvQnuO6zZ03z+bPX6R7+dd//df6O6ZMZOgwTAx+qoByn8iYAzptb96jG0wtQlOmGzaZVUXs08jAkD5351l65XuMGiqjMRO1tdbbP6hrRykJFXwQDQEcAdBhE3gM9wi9AsIy7hNriN9jQFH0RkrriX+fyIzbYP+A9fddtCTGIskxtXXl5Z+Qt4bGGvUsFybiNjKWsj4Z2+B9UW2Z3IQMTxDvffieu/U6APr/+7Wv2Uc/ep89+PGP2dzZ02S0Q5avQUecmVMydPabzroCI4SLNtA3pGAkNTzm5iiNLb5O83mtc0RZdHYsW75cZlFQ7g6okR02WarWuZBF65NAh9dABB30SQKTCCQw7vFSk89pZ9iJsuZszppqG4P3jp6XPcp1CyxfyOS9LjzZa611WoEtcpnmr5O1s77G03iC5C2XzilDp+yiHuvxyOo0CnLY8+xxhvGQROBr/9quN+yb3/qerbtyvf3+f/nPugaUM2Dk/EyjbMbvVagMRnCcz8XflXIPNfRAuQdAl8hyCuVOhk7NiPfy4ou/sBdefsFuu/1WmzPP/SpgAbmmzGLhGuSjKYgwgnQ2YMiJQVE4bxzQvVQqS+8U67bcLM8gtIzOeWc+GjRIKZ4gFHSGR4ngr176RolyH0uNSPQC909WwQ0YTULXZSybi1lNTYMdPXJCgJ5KQztOWE1VokS5hwwdQPcbOnlQBnHAVOtX9zR2L/TwFbLyQJ2F+rsuSrTAwqJTpn+Jl/ulgI4akxr68OCAKHcydCh3tZ+QgWaLqo8QbabGsgJ0VO4jo/RVmy1b6ir3LVu36iAi00TlzucJNfR3zqieZAiUpUcWqOn0eAnQiTwDoC9fvrTkFOc3PjKCuMT69b0od3mz4YGdcpU741OJWKHhld1HmYnsV2Mxm4GQa8ECu9jTay+98pKdON0h69arN10lc5k5c2Y54Mmy0GtIAkyoqcgliZ+xDhDgoaofGRyS6MdrlyZQJ9OQqKu2VplQZ3enamfX3XCD3XDDDapjkjUC6FgPo45VPzRROIYcExMKJDggAg3IgULAsm/fcautjUlFvWLpChcdMSRGHswTEvaRlUO383gy04cffli0p1NuTiuqrBB3AWbI3EMAxnr0VhyPkHlPZOgwCYApUb1EUBmyabyYPVNCrc3ze8ackqqWOjHUKqr96dNblI29vedN+9ULL9pVGzfbb9xzr82buyA6dPCAzlqi3LNElM1cRwZDUNPHVY1Dtb9/QCYW5WV5ZeC8Ngc6IMOQCL5TQ4du5PrymoiDqPtDvXvgFLOWutnW2tIuQHdRXJddddUa+9Tjj9ktt94scZjAJoivcuMKkgCO8VTGihrOSHkhplr2ksXLNdf+i1/8ok2bPt1+53d/+10BXS2jDFDFmTLu7aUCnsizxQ2bYhbXwVewiQxeDknr7+316XvnO21gcJjFJuBUm5emZDEVz0V2Mp+BwUIU1+Me7zIjam+3N998S69Htg7wA+hcQ8A5BLOaBT88JIp94GKPaP4ytDc5GIWclL2cBdjhkgyMprBzLVobCvzWaX6IF2Lqhrjl1tu15v/Tf/l9+4f/9U/2oQ99yB5+5OM2b870EqDrOkSArhhHDpReOy8jwJww6+8dVMCUHkmp1NM+faavtUxGn+Pgof0abbt4iU/AhHIPgM73MLExADqGOZrsF03wEjvCHHJEl3Ixy6mLgJ9T4gBcR7kP/f02ODBgVbEKlSQCTU+wyx++CBRCbVf18GLRRxzX+D0iUIBdaiRjj1TwnFvc577eAT1PAHTOfu4jkxtVRoqobs462s+WLVthHceP2d9/5R9t7qIF9ju//3tS+gPoIXgH0CsrytXqRRSCgDGXoW35vUVxnHV8BjBCfgtlCWtsoMRXrc9DbV9jWKur7aWXfmk//9XP7ZZb32fzFszVucM183vpmTfrQ8wbZzMjW8u9JMw0TCWxqMyL6KJQsFdYPksNPmaUVlWrz8laTG2GzMCoqOZ+edeOyrY//+XXi4ho6KWkLQTQYnOzSPSHzZ+m1l2wyup6O3zoqL326i4bHhlX/a26tkyZB3VAauiAG5S0jxf1TRUOWj8kPfKYCuAO6JEQhMCx4FkP3zlQg+w//Nxdj6DuPXBwyt1V2J6tT5qvJKQYLdrQIMNZTtrFni5tWg2rgwpPUjrAuarOxtI5O3jgqB05esJGRxEFmq1YMd8+8clHbMuWzdFgFtTXUUsK+hVFf8ExLppzGzL0iDZR6SICdKgilNRkOUyjWr5qeek9UzOjL1IRdGQkw/ULG7F00aL/kXMVB1+xaIiI2Oj79h1Q3YmbSwTNAqC2Rl83z8umJyvJZnK2d/9e6zh50IZGhmzd2jX2vltusVkohlFZQxVxIOUKxjg/vrMYmcyEEOblF1+RdezZE2f0MwFFgbWStvrGOqtvaFB5giCD7JzMkJrh+267NZqKRl2Ne1UUVX+0o0OZF2uG6yVBU+SwJAAuYzxhv2j0A/tPW2NjXPaW8+bOtVpovYgiZNHT28/rMYCCkaZMLHJAv/4SxyVXQLvXtpvoBG9krl9Q2XMYhTULy4LoSLPbtcErjd5+7hOHC+DGNUatS52b6WqsW9ZMS2uz3huWk8dPHJWF6py58+0Dv/FhmztnfkkLIs1B3A+uRMLbfk6d9HnWnZ1en2Sj5xikFM+pzYfX5Hm7Lpy1jmNHVHa4+uqrNBCG8ZPeyuiHE/Q2ewRaPzns/c2Id/75n/+XnT3bZ+suX6IZ4bfeeaveQ6BrMcngOuGuR2CDyxx98PK5Kca0rpYtW26HOo7aH//pn8jA4/f+0+9HNfSCkgV8HGg/JGB0N8qc6H7tUvlI+OKW8j3U01GZRX28rGmo3zOnTlnnhR4729lt9Y3Npaya84WxoB6EeUcCwSzDU9h7uNdxrV544UW1NDFZj+s2e+6c6H67aJC1B2D1X+yx4cEhG4FGRp+QzanmibVyc0O99fV328Bgv5cgJ6CCm2zBwiVq8WVw1eDwmAyItu7YbjNnzbL/9t//q/3dV/7ebr/9Vnv0k5+wxQvnWgGnxRgerpFBFcK4SBRHgMnIWA551lZ//5Am+0H1zpg+02bOnO1TuDJoR5oVbD377LOisD/0oQ9YQ3OTwEusUxQ1Iabii79WcmZGXUSioCN2jgCdv6MShyqmhBNsSMnc2bMXmA3QP2zVlT4SmefjvfCHewegh+RLLZiJhPruCbxUn4/a3dqmT5MWh/dInzv398SJk2K58jnaJlNarxjdcJYhjOMxgwNDwgc6LEi4MEH60pf/h8Rxn37icVu0dJFrSWp9+AnBA7PnAXh0MzDfE9nyEqB7i/U7jWU0J15lv6JMnDgfmpparLqqRu8fsxnuVVVVpb3w8i/sF7/4qb3vthtt/qK51tTcaH39/X7tVbRnGAsq9YLYsYlCRpR7nD9hSiJ4V4xrkqHq5WW0CfoYbNcv+kAwT25zFq+Iq9WS9YjgNPbyS99THzqtF6OpUc9C8W6mfSBP9J+y9HhO/bhtre2294Cr3IeHvCUH1x760O+991678qrLZe7B75M14JAUAFagGxTXkZJXE7uiwyVMXxP1UMzrzUsFT0Tcem5XAAAgAElEQVQS8w8jajH6u4aAYIAjZUHUpx0J4lQrIsPFtpE6XBzl8oCdOX3SurvOWpaJTkzViRXkYZ0az1plBUBldmDfMTt06IiNjuSVLqxYNc8eePB+u/6G7WIcmHXMIg8UbUVF1OcSxioGiiwqA3AHWbxjoykpkYlQUU07oG94B+XOe6YnVANaSO6jBV8qL0RiIQVGkQhwPJPWZkonU3bowEE7uG+/1/hi5VrMHAKBnuL5WYz0PBMVMzlrX8deGxwZUn/nug2X2/w5c5WVobNgxjBqy/LKKi043hc65P6hYXvlxZc0lzk5kJJ5jaLDiNLC7Ae6lx53ssPN2zYLTJeuWKrDUxk/fszptKJ7wIZxrhrbmUGEycE5ocfxR7OMM7SNjEXK9SNWVxO3tevXqVYodiDhRhAKHgs5ZV7Uehmfms6m7bd++/N20y03y9WKiVMcUmrpYg2G+fJRZhcO9MAS8F2bKhJckbkRqACwjO1ElAeIKDPkj8VEywLEWO26iKVCQ3DIGhAlYkF87PhxDeaAOp3TPkcgRLuKArCqegU19JlzPQ7t75DlKiwBgUZ1ZbWlxlMWqzBraKqTmHVg8KLsm2vqKu2qjRvsuut2iB147dVX5THPnkmPZayupl6WwN0XLtroyLg1t7WqvosobngkbWvWL5doi0NSjmDRCFGyAu5Px8GDAvThwWFRwZxs1HMRQl5xxZV24NAhATqMzZO/9Tnbsn2rAhoAPV4B3Z/W9dBo3oL7XAfK0LNJmgg9KJdZBuLOKBgJ4kiurdokT5+x8+e6dE5Na2uzZoITRqZynytrxMARTOP5zX6orWuQYAkmq7K63Bpb6zSyFBU0zw29zn2mLZKaOaNRR4dHbCw5orMkEXkdsK+hyvO5tAtky6utrhrAabaqinpyKLWE9fUPWVNrizQ4cxfMsz/5sz+2L/zFn9gNN99ov/M7v60JYYgaeW2CnYLmJ5D4eFmE5yYYdxDIS9PB6GHWBiZH06fN0O9SDoMNkgPkM8+IhWCCIlQ23hlUBgmeKOmR2emMLBSsysqjICqauxEspqOcCBEk7YF4PIgRLU4o6yT5I2A6dcIFrgQ6YjD45GSL0fOwfoKlMf+PKE82voC4mK0qledoT+T5Z82Ypc9Gd4Nq8elxG08lpf2oq62J9ClOwxPcVlQ22qxZs+2aa67RgLE/+tM/lo3x7/7e79n6K9creUtUJnwsKoGSBGQEOFDwADWjbrPCK/lACNBRwUc17BzYB6iiOPf/5wytZWBOLG5jmbwNjg7ZzFnT7Mc/e86eff77tmnLBtt4zQabmMjo7BEMlycsHqtQ6VLW7sUyYXxCLbP5yFkzaojBGtZI5MA398BwxtsDJKbwBQYE7RTnhroTYDwAdPrQZVsYta2h2NOQAGoZOe/TK09UC9Df3nfYnv/RT21oKOm0c1lM85Lv/cg9tnHjlRGgeyCA8GbS5zyaM0uhSF+RVWshzJ+NGu8vUbkHql71xIhyVwQfKFOor6gPUZl5NPAd+kp1E7XcAOhDdvbMCevpPG/ZbNoSyP4tZ8lM0sYUPdZbZjxmB/efsMOHjtnwaFIR3JIV8+zjDz1gN910vTbFOC18LFhGF2peuC/yEiiUAD0aFoMjEQKvkTFR7rQKycv94CGN51yybKn3RSagf13ZmqO+pVXg0WEIivQaUfsSNDs/z0DnRoB+5HCHdRw8pEMJis6zMaeDqFPx+7UNjcpSEG3QgnShv8sGhgctES9XvbutpcXGszhh5QXkBAQZsleixeoqUUG0Mr38wov2g+8/q3nM/IzX4H4Tyff399qF3i4dVDuu227X37DDtmzfokOdvnMOdDJ6Nim1QAAd/3aEZ9SkeJ+8b2+5cvqaCJ419ebON23Xrr1WW5tQAAKgh4lE+CYTBHLfN228Wsr7p576N0tm0nI+o26fxw64qkrZrcxliJqi7C9QtVz6wCoFhiRoOrimfBFkACoIkAjUJjJZUar1VTXWd7FXalzVCa3Mr38tDmcz7bJ1azXohcCNmnDfYK8OuOmtbTpgJDoqMr2JDN2stooabdZOHDtpr77yuh07csSnmyFUJDkuL1p5RdxOnDlmnV2nbe361XbX+2+3JcsXae91U/t/6y0bG/I5zqmRjLdYlVXJQx0zFIKfae0zZPd64mSPXblptX3ut35LXuAES8owJhD+4FjmXgAH9u1XTzT3HmCAhkQIuXHj1Xbk2DH787/4oq7To4990rbu2GZVNQRxWCcTtGBS43a1dErEVLt1MxVv6/FST2DiWFMAmpgwzQgge/SkgzXT1d1tI4MjAhLEVPSN07etEcITlIroTHFAJ5sXoO/bZ3UNNTZr3jRbsHiudzaMDJcMTBpq6+zkqeN27oy3AxIgAAokIJyXMGLMcpjdPiOqZbdJODw2gnCrqP/n0MbrvKm52bZs32azF8y2P/vCn9iff+nP7cabrrPP/c5vq/yFbSnJB7Vd2BzmfQdAZy2zfvj8+dyEMkIEtbTEsY5mtM/WSQorx5rAC4EMHRMjaH1KTwC6hJP4fnANqevKC2TCquNVPmwGHUTECsqUEJFWzJMR7UeAMCpvhnYstav2DVo6lVLZDSYDYMdVrhkXvxr3qAiT7gD0eHmFNTY3yMeB4Te1DTAIMRsacAaJrhUCtYMHDlh/b59xH0g42f+sA2ZyqCwSj9vI8Jg1NWFmtFA2twQfX/7LL9mZ82ftoYc/bpdfvk6COGr1dHEoMBVLETRYADpmNxGg46MfOQRyvgahILbGPsecccgV1tzUqilzE9gWT5iNpEeteVqDPf/Tp+37T3/d1l6x3DZvu9LiFbBSHpBiRVssePsbdfuysgqVOmoSpLLucMp+L07ErJgnEXUzKf4/m3HaHX2NSiESknu3UTHr7FZIiGO//MU3owzdAV3T1oC6CcwkfPBCAPTWlhm2d39HBOiMYWSDxWzx4oV23/0fEcVHS0yx6NkUB3wwNAj9lHrhSwA9+oG+uWBj0lgm0OcB0APAc/N1IETRSqkdI1bm2XnJCxf6zmx0ZFiAfrGr03KMvIwAPZVLWRKKqKzW0P8c2HdcgD6ShHor2pwF7fabD3/Mbr75Bi2ITFSTS5R7m5TPq57sDg81/KC697m4WbWbuFMcGboDOhk6gC53PQbc0z4lG5xJ+9dQTuC7rg2tYxjrROIuBG3qDx5LayTqiaPHtLFg8PhiIcqBCcN/spbaOql6V65aJaomV8xJ6EQ9lJoZm5ygiGysgjrRRMEu9vZpnnk9h0OsXBE1B/q3vvkdO3f6vDIIDe7IZ+3s2dMCbWY6L148X33IEoPNaNOGxD2JAyHU1ypiXjPbt2+/FOkAusQkEoVgVuOOZ/TrkqnufHWnvfrqbqupKSsBOge1m4n4iET+fu227Xbs5An7yj/+vRyknvz8k3brnXc461FVaWkidwxs3gXQA/sSyjmsM76CCjgEWfx7ECJ2n+/UwV5bUSVDjlQybY319fod7g9CmvbZswTo9GezTlLZpGh53rP7rNeIZoTBIdshIp/dPkvX9tyZ82Ib0AVwwNTTDpgbt8ZpzXb0eIed7TptS5ctsg986E5bf/lqK6/EfGZCAQBDcZKD9JPHbXTAzTEqYhXK9rjXTCDDIvP/+a//tx073mPrr1hqn/+/flvGJL6X4CYJXsuskM0pC2T90guOeIfgi/YsNBKbr9mq+QB/9Td/bYhtH3zo4wJ0aE8AncOVA5kDNpiYSBP0HoCOwQ6P5xzi83BN2C+cJwjq2EuDw8PW19MnhTRiKg64coYIUfIqEFDnrFD0ckNz6zT5BgDordOabfnqJVbfUC2HuVOnTtjYyKjG8S6YP1/Obuwp7DnBAV5/QPoFdy1ra2uWsBPGpaGm0QYGRqynq99SY3nLjRclmMQGFkDfvG2rzZo/2/78z79gX/qrL9p11++wz3z+yRKgc5YQ5ADokI58Rs4N1qKLPgkSfMgM+htEfjBts2ZB2RcEqOxz3m8AdDQxLpzyMbAAOs9NrzvXDi1ATaJaYIKnfjg3xQ5OsRqGzfKx2p5kTB3pG/rCB3r7pDVIjYzqvsL4NTf5XHcAWkkYAXRFhTW3NltLc6vOusbmadrXvd292idLFy9R9r1/3z7r6bmgIScD/b0KWJR4yjEuoeeOxRPW1jbHZs+db+suX69zmHbJt/e/bbfefqusi4uxvILIoHQHkMTcRiVaxIwAtTL0CNB15qrlzMF1KqADogB6Q22DFeJxS2bHLZUbt9rGCvvxz562b373qzZ7/jTbct1Gq2+qssrqSqEDpdTM+ISlMzB9sNUJtxQu0KJarqmYFZrGRpcLAbS3YJfHEqLn1dQh8amXgwh4uc6YHggvI0Y79pMff61EuWM84YDOQnQ7wPcGdMbXQQ2ZLV48z+7XVKWNAnSKagHQ1SIQqb8V6Ue0OG/PqZowaGKyBz3Qb6H+EgA+UJ7K76OLHrIrvQbZcpShl+roMdzcHNDPnT1pFy90WR5Ah+6zggHooylqNNWWGivYvrePRoDuYoaZc5vswY/frwxdM8Jj3opBho7QaCqgO1UYPq/X8qGCWbAAOmIqIrupgL585Yp3ZOhsJgB9cvNMagICoHMdQgRJPUxOUalxO33ylJ0+wZjBYVn4KfgpRG1a0TSz6rp6W7dunerPQYUZKyuzVDJpnd0XLDWassqaamusa9C0orfefNOSqXFbtniJzZ43XxlKdV2tdZ7ttO985zv25q49ooi5twwEOXX6pMQgt95xq91xx222YPE8ZeRj47g6FfVvZOpcEzLcac1tNp7OCtARsCGC0TQmrECLRfWC89yMb+RweOO1N+zVV/cwE8XWr19nK9es1ueQi1Iur9fi7zffdJOdOn3a/uff/08bGhm2z37uM3bHB98v+pCSSToTTQTkIJtCuQewvjRL5z049e7tnGGN8nPGZ1LT5Tvvnxo1gJ4eQ13uwUZDfZMy9FWXrTHueW1VraVzPtGJ68B3aosEYAR+GKlwHZYtXmpz5y+w0cFB+/rXv267du12Sr6yyi5cvGBWGbP+wT5rnz3DPnz3B2zjpiusr7/H+gb7pCOANsZZrL+739KpnA31jUg5XxmnHu77HHqZTPIb3/qG9fanbNnKefaZJz9rN910g1gZXQuNG8b6N2cnjx032CC1MWYAhgmJuegu2LJthz7PP/6vf9L1/+jHH7Rt2zcL0DGtElChdq+qFC1byEX186iNVecDBy6Bv2rr8mrzmen8KPq7BE0ML6lza2UAgTnsIwMjVg49XyxXZsN+xKCDKVyskfZZcwTAu/fskYnSzDltNj4+psCs68J5fdYVy5aKxeLMoPNC4zrHxgQwsC8kKmTHdKi0tnkLVjY1oYlrw4NjolYB9IHBETEJCOQoO82aP9e++MU/sy/91Zdsx45t9qnPftqWLltiw0myU0pj3uEA6HJuBv8Ft1V1rdDoiHcZINBatXKNtbfjGT4J6Fi2AujT21rsrrvusoaGelHNZNt5y3mdvhxDmZxNZDNykoRFCiVRx/EwH6Oo9lRhQS6vYDholfx8LViRVqxcXiI1gorBvn7tAbJ01qn0Q6kwz8ONbVqnTdPa5P/r6putt3/Azp05o/d6+br1YnzoZmHtspf6+i/a8MCg5cTsVFpLU6P7uZdVWm1dq+4pngeA53e++x3bufM127p9i23eutkGRvq884rxsZpRQiLoWKE9nffSBi2emvyJzzpYEjG86iZE15N1pgchLOUlAL1YHreR1KhNxPNWWRuzX778U/vqN/7JyqvydvW2DdbS3mg1dEEwnIsJfMm0ZXKI3/BHmNB1iucLGmk9o22GNeGnUe4twgwNI6Ovq6zTe8znvaWNACTkj9KZFGgBdxM01f9/8pOvFqEPqaFjkpDToJQJNcO7vZ+rAEuU+/6D9vyPfmZDg6N6Y5yFZGKXArpMCKA5Sn3i7065M887HI4AUMjQpx6ygf4MjyuBdaSI9T5ZargKP7UpgypcdYo4gD7kgN7dJZN/AL0Qc2ERgG5WZcnRvO3dQ0ZzxEaS1FPM5i5qs/vuv9uuu267ghXaUVioGK3QCeAz332zTQX0UFIIjkfQkwB6yNCpd5Ohr1y9SteIA5HNxHUPlDufQXXwiG3Q9YEO15hSD2rI0AEMAJ0RlGdOnlLND0DnetGH7op8dxJqam1TRgZVHcoWvHZyJGm9/X2qpyHiAZAudHfbv/7Lv9iM9ll21x132voNV/jY2YqEdZ7rtKefeUZ1akwZELRRN0dwtGXLNXbj+260y9auscHhPlG1JEtOqXr2ERgHSgOYf+zff0BiM1SjZBpEp67h8DY2rCf5OyNKd+582yjHYRCyYcMGRfYaqDEOyzCujPaOW2/T4Jm//Mv/Yd19vWrDev8HP0CPnzGliPqzi3Ym67eB9QkZOdcvGPtMpeMD/a7A0hwoerq6bc/ut+TcxjWkvQRHMahz3l9Tc6uoXgCda08NnGnSlC/ItlJjzFFwgSBZONeZTH7ZkiXKKGExfvGLn9vO13Zq5rJcHEeHRPdt27HFNm3dJMfGugZ6ozM2MobhSVGZDXX3i50XNXxouC9pyeS4xVDTmo9+RMR4oafXfvD09+18V7+tWLVImoMbb7rBrSDRsAjQy3Wwy9r3aIfWyMS4gy33iJLDlu07FKz9769/3XbvedPu++gDtm3bFqusqbTsBPslZunsmDM08TKVdLRfdR9cwSuG0g39I6tM3gaiKScXUen7DPicJaIzBo3AiePHNT0O6h1nNbWqRVnNeGZCgfjipcsFJi+98ooycbJzBtkA6GFE7PJlS2zFihWq3cI4JZOjdu7sWTt//qzVVlXbmstWCfCb25oVDCBGGh1Ka0rjyMCoVSTwIE/I7pmgZ9r0dmXoM+a02xe+8Kf25b/5S+kbPvnEY7Z8xRJplwKgSzMQAXoQhbrq3hkS2kXZc3ScrFm91qZHTo3DA8P6fAT1zzzzjDLk226/xZrbWtwIC0Av5mReY2UIXBFTuoYlsGGBVQzTAj2hcnEs/ebBf6HUYlXAWCpMrzAB1AB9+AOD0kDU1dRonRJ8sd9xz2Od0P1AUBVPVFhNXaO0M4xvRV+DBSyP2btnj3WdP691nx4bVcDAWp3LdMW6Gv18eDRtsYo6a585S2daTUOd/ftzz9mrr71smzZfbVdfs9H6h/oUCBLEqE2OtREBuwLVYswNa6QJyMh3wIMbT6rCaGK0GFDzeKsL0BuapBkayyYtUUWwWbC3Ot6wr337n+zC4Flbs2GZtbY3W2VthfZo3+CAWsAL6jcvE37CNjRW19rMadNt/ryF1t4+RwAOaNM9Q629qaZFjy/k4lbIQs27qFxtbewVKHeVrHz/xH7+86eKCJdQueM0BUDIWIYIrpShZ98V0AUscZOi8iP33Vui3BlJyUVSRlsCO1cxXkq5u0J2cppaAHRPUR20wgHK4wK4edaeFyWsqLE8oXYLhHeTAwgKVqEe45iNjUaUe/cFmwCIJXqgolooZehjyQll6AD60IgfsEtWzLeP3Pdh27Fjq4v8yhICnGIhLooG+mfqPHQOkOidO3jFovGpl9TQD+4/oBp6yNAJRqYCugKayMzjvQCdz52dcFMNAP3UiZN26riLeABKfg+1pFpPIp/06dHixxqS16hIVFuhWJAzGtRYEJYhenr99ddt585dOrwwxtiw4YqozTAmihJf6h88/QNRkwA6iuo77rjDbr3tfdbU2iyAT1QxLahSgh/Vf7I+ZlVubbR4FWI6eA8cOKioHMpTQJp1hgjKVSKlCND3vrXX3nhjt1VWlgvQ1665zGcIVyBucUEn1Pf777zLTp89Y1/60hc1GOORT33CPvDBD2p2OeWNZHrMKkRlTgaRXK8A6g4y3nsd2uimihOlvKfNiaEl5QkbHR6VaxuZK7QsQKWgJe/PwXAF5l4D0ouWLpFgK0/ml2KfwUT06BpSE97z9m4Nw2Ck7drLLlPGAiXIv73wq1/ovhAwt7Q122UbLrPrb7zO5syfo+dgDCrqWlgXZf/9/dbT3Wc95y/qEEkOpWygf9jGR3E6Q/+yyHZcu826e3rty3/9ZXvx5Tdt7fol9p//4A9s0+ZrdB6IetQEvjIBOgr/Y0cOC9DJJCoje2Mcv7Zu3S7h4Q+feVoq/t+45zdsy7bNVlFdqeEsHII4LlKPVlcKmhPR7R6Ahj0f1vzU/R7OhPAYAJ/JZASI1NBPnTxpw/3DUoUHQMc6k+Aglc5Js7Fm7XoBw3M/+pGmtlFnPXnimLonKBHAMlxx5Qa7fO061c737tsj3wBq6ZQi165eI60Qz0XQNJoaUrYILXr65Dk7f67H8uMTVlGGPWpMszDYc5QvGltb7E/+9I/sb//ub+zmW262z3zucVu4ZL4l096VwjUhGOPMdN/uSX8LAF1eDKNjtn//QQE6TBtDamBaAHTeB/bDP/zhD1V7JqjGjTFWVrCJWN4migwjKVox4ftQ7oETOQVWGPII7GT8BeqT+UV2pHkf1UsSQ6DtgS7uZwCcWo1UkoC9wWMeIyB+gwCDUh4BAEmDhH0TEwpCaBNEZFtbhzi3T22IDFG6bPUaBVJ4W6BkDzVtQAuB6YJ5MH4ZO3b0hF24eNFqm6Yr4aCGXtNQa9/77ndt566dytDXrbvMkuOjLucvc9YDZgiHNdayO6zhvJgWo8x5DiOgGnuUoEFle4bufesE4m1t06UZIUjg+StrfF7IyYtH7NvP/G/bd/RNm7d8ljW111tVfUJZfE9/nw2OjIi9YWDP8HDS+rsvWntLm82c0W6LFi2xGTNmWlV5teUyBcuM5Y2Ot2mtM6y8UGHFPAwk3VSVCio0tIm6+3jW4hPsHdegyPrVBT79oh3YwJ6hB5U7Nx4jCKiGUEMnQ6etiF5DhrMssHvuvVsZJ/OxAXQiTRTvkz3a7w7oOiwiQJ8K3GHzBqpzagtToEOhf7kBEpEEQGcxhucke6I+HYtZMsrQe6Dcs2nRcsVizjK5jERx5eV1qqHv33tMgI4ojg0FoEO533DDtQIhzCxkxBBzL2rPJlw4pD8RoEdnkwQnop3GxjXWkMgOShJA37BhvS1cvKiUoVPDEjMSUe5B5R6y/6kZeqDcEcWJ8ktnVD87fuSoaugV8YRn90WvxQFebPgZs2aXRHEcOOVx2iMq1ZIT/NXpBwdcyRTZ6NhiMqls9erL9NkBftpjXnrlRXvuR89ovVA/pWZ1/fXX29KlS0SxM8oR0KEsgajGe1Ld8lcCx3zR6qpqNWmNDB2nu9GhYW/DSXv90MeoxkVL8Tu739htr7++y6qrK0TPrV65UgEWNX8+J88PtQ2gnzz9/xH2HmB2lmX6+H16P3Om9z6phPRKCaGIoCtVmiDq7rprX11XXdnVdS0gWFhBagARsWD/q9RAqCGQXkgIpE5mJtPb6f38r/t+z5eMLO5vrosrkAyZc77zfe/zPPdzl6MiyRD6/cg/fhSXXH6Z0dQ6SVZKKkeb4K6FAFkFXauh8pfWGRmSsgwRxeJy8L2ItcuuuFjSNWczdejtQxgbHRWM6XV7tIMjnkLDk9b2NhX0jq4u+X7nxFB1Y3BgCFu3vq5COT09hZHRIUnAGGfb2dmhVxKbnsSePbvw3MYNsr+lQcrc0+bivRe/B5GqCrH2SULkblTEPYeJXeRumfr1Y2/3YmxsEplEDtNTceSSef35ogWn49rrr8XI2Di+893v4KeP/FIT+k1f+09NOURW9L5LZkInZ4UT+ls02IkmgbxDjHn+fCIQa1afqUb0qWeeFPR7yeWX4KxzztCETmMZKiBoRatUM45OBacUFH+roFufw8w/P/mssTnIGeObqfEp9Pf1nYTcWdCJ/KigqLAmVYQXLl6q9/PIo4/qv6+/7joMDgyo+eAOnZPjhRdegNMXzMfRo0fkWc+zkc94d0+Xnp3a2mo1ySz4eZu53oRQhwaGMTgwIgkbMyK4liPMSsLh8uUrZUn6zW99A/c/8ACuuPIyfPEr/4rmtnoVdJkyuZ3IZAlPm4Ku5MuyLSuhe+5vE/Gknk0WF3rwNzbQuCmP2FRM6Fj/8QH84Q9/EMHuvPPWoaW1GbAXULBlUbBxQi+owKdySbn+qel2GbMo3g8qFi6PJkBCvyInFqiBd6qg875m8WATymLr5rSfoyrG5MQnpuKYpNEPrWgDYU3nJxnanCidDhHimAFPtQynVjX6aUYZV6KjtUUo1YE3uVZIoba6SvwZIlYsrJSuKZ65/wTS+YIKejhSieUrVwoRvuuuO/HG/jdwyWUfwPz5c7XmIRFOoVrUoPuoOHGpweAXH3WGuRAZ5H1p6gyfWMOI53zLIZHNCK+53+NTwBXjnNlIxlJReH0OpEtxjMUH8eeNf8Ar255HXUcEgWof7D4bErk4RifGMTY1retJyRunbw5eNRVBNNbVC4WjtTrZ7clERgU9ny2hobYNrpIHyLuQTZdU3KmAcZMcSjvgjGmmLNm37ZlnHi5P6JNyiuNuhTfvTOvXdJoTlcfI1vYewJNPPI3pKZrjq3aivb0JH7zqShV0wtJ2u9Ew8t//Xzt064blhbT+mdmpW7rkdyvo2mUqytMBO7tL+iBbiTWC6wqCI/ihEXLvP8Y9pynoRMrZoRG+TGa4Gwkjm7GL5b5/39uCc9ihdsyqxz9+/KO46KL3aK9Cr2Yd5m6/9IxMJvtbBZ3vw0r1IQTLgskbgTt0kso4HbS0tZ7cob8bKU7vraytfzdSHAs6O2FO6G8feEtTInfoXqeRfPHnSmPNPS7lIvUNghPb2ql7JovSicqqat3cu3ftkjSKOzq+Viof+PPp7HbJJZeJDc0HkdAmwy3oBc9Jee5ps3Duuedi6dIlOhQ46RDaYwPBQ8OQPM30K0UAjNSCEzpXA8zVZkHnBMqCTjiNr1sFU8XQr4mVRfW1TYxE3YZAwInlS5dh2ZIlmt6N7k35lwQAACAASURBVDijvSwPZSIFLDy33/FDycNu/NiN2qGTmMOHmWY6lK8R2ZHX8gzN+8yCbiFG1nqCr0Fe7eU0uGKZuERCECWDvUd7UWJ8JlcJmZx2lEIafH50dHRh0eLF2r86Pb7yQ+jAa6++jl/84heSSDG7nTttFvT3/93FqKurEe9gdHgIf3n8j8q753+feeaZOH3xQsGH3E9THsP3z3WJpEJZY87Dye3Y0X7s3bFX8i7Cdhn6Q5d4sFbh7DPO0K6Vvtrce69/aL1kbP/2lX/T5A+ug0T+pCaek0pOfuEH9r8lHTqtX6nc4M/iPbVq1RpN4dT///YPv9XBKtma36Wdt9NFgxJ6gvN5daGUtf+fBZ33roWGWA3VyRUcCnB5DcluYnQCJwYGEJuMCX3jDp3FhHAyXblGx6Z0/592+iKpJe686y4ViuuvvU4Fhc3rocMHtTZgKl9tTRU2bnwWo6Mjeu6p5CHpt66+FhP0608ZfbnTy+jWSSkGaMuaitHNizCzqERGH15TJ4kli9l//dd/4Te//T0uuez9uOnrX0V9UzUS6ZiZHj00EeL6r3gqXKmchWEZ5JAUt2vnbt1bS5YsU4wvC3p8Oi6JmlXQ+fetW7dWyE3Rlj35D1wFlFjQM3HEk1EcOva2fjaHAvJ7qAMnKuaycxgjadQFxnuItV/gWeSGg4RDlmxWuzxdRFMq9LzWJMVNjE2imCOqFgDjo7UuIExM/3GvR9MtpW/Hjvfj9a1bjSTNH0BdXS1qqyvR19cr1ITIKht28mdY/IxhltvEnBaKqK5vQt7mYo4rFi5cIJb7d7/7XRzrOyLfibmnGQVMgbIwcme8JsGRhEyL2Mdzic8zUQFe+5MF3VpzUkKm2GiroPuFMJAYJ5lpIatEuFhpEonCFJ5+5S/YsPkpVLWE4at2YyQ6jByyGGejPjEmCJ81gPWDjVAk4EFddZVkhhz2uC9PpbLIJBnQYkNNpB4u+JBP25FNsN454HcFtUotZQFPwQ5XmUCswe+ppx76q3AW2sjxhuJF4OHFLlcOOU4TzrJ95xuKT41Ol/WjBaB7VrNka4sXL1QR5yHPC8MJ3cpqtSw1Cemo8JZDKCg9seDNmfvzmaQjq9Dz+6wCJ8idDL9yQefkJUITH4AZbHnuo2zFAqYmx9F/7DDGRkcUtMBdCXWx3Jtxh+71RoCSVyz3nTu4F2aWMdDWVYePfuwGkeK4C87lzcPG7psPOqdPsdTLhdfKubViMFnQecNwQiekyu6ULFkWdDZATS3Nxiub7kzMQeYevUw+sfzcLdhRCIbYvqWTulweuOzmGZJAyQqnRLKPrQ+ZJCt2ut5ylGG40ujQacZy7FgfFi1Yhra2DsmwOFGR6Ea4nQ84LTJZFFkcL7/8cu2pKElj8fnjH/+I8clxvO/9F2Lp8sVizrPw8rC0DA+0dybDlqvPMmtU91bZPIefN5EETjG7d++RvIrEGr4/6s75fUody2QwdzYZvU3YuGEjfve7pxAK2XH+uedhwfz5ms7J+OT3c6dHyJ3pcUeOHcNtP7gV+/bvxw0fuQFXXvVBkbw0oWdSCssgC9la0fwVN6P8QM/8PWtanHmfBqSzpR1oCnt37VZBz6czIkFS0sXXTy92Fr2a+jqsWLlazoqxREoHA6ef11/bqixykn/oa8376Zzz1uG889dJIdDXf0xN1p49JkmPzGpGnHIiHhw+IZUC3xM/M95HvN8obVEyU9GGLVu2YvvmHXKbQ96YHwXcfgSDIaVcnX322fIi2LT5VXz+i59XQb/51puxaMlCM6FzwmGErZcWkAUVvjff2K/3iKwdVZFafWbBUEgIDXWyjz76KA4dPSTZ4pqzV8PttouvQme1XCENj9cNB1OB8pTzvPuEzmtv6dBnrjsshE7rPDvvp5waFxZ0Qu5cKHJCJwJCciX37STFcbI7+5xzdUB/++ab1QBf88FrEAqQQzCkXTpJavPmzREBbtfuHTr4+ZwuX7FUTnt83tmS2koFXWNPwHgfsNAODYwIbckkcwj6wyJCcofO61xdU4NsoYgvf/nLeO31rfjQDdfhE5/+Z1TVBcXlMYZcxqHRAoiIivDZVhBQicUoIGXCvjf2myTIufPR3NAsOVs8nlRRYDHlc0xFCVd6Dc112pmXnFkU7TnY3ISfc0jn4oilWdDJF5rSmVZTVSOyJXk+oQDPQwdKORpX0c+Cxd2pX6FfycIuwe0oCHonyiIyKGWok9Ts01k0oMaWGn27g7n0FfID4N+fyqTx3PMv4OlnntUKbMnihVrNjY4wfpjnGz0dUH49QTP9J1KCvInAkZSWyZVQdHhQtDtw+umnYXh0CDfddBOmYhP4yle+gtnzekToI9igAcJTlgE7DVPfyp23XB3Jv5G/gHhkvOeNgxvhbZ5HrIP8DJoam1FVUaXjQE27x4Oh+HE4gsCm3S/g6U2Po7ItjASimE5PIpqJYWxqEtF4THWD0kk1+vk03LYcmhqrZQ8sGN3hAhVUmXQR8ak0qivrkY7nkJzOo5Cixzv5IW75KxSSebjzTtRW1aopkhcICzqhI0oC0umUoFGaxVtTCwu6TOnttLyrVkEnKS4eZ0qM1ieYNatLBZ0TJ/fMNFthZ81/541qyG5lZjqvrv6/sjStbGBgduJGsjbzHwtyt/ZJphmwdm5F3UT6sJSexf25gUv1d8lRjsSbAqanGHl4FONjo5rQ+UByuqZsi0QTj6cCxYJbkPuunW8gGk/C5bKjpaNROvQLLjj3pGxNphg8jOTAZDSjupiK8zGvzcpnJxzyzoLO3RB3RHzgCMNaOnTewVZBV7el7N5TVrLWhK7dfHmHywmdUzFla2S4khRHUxMWdJG7ijZjn8rAA8LuVYacxSnjxRdfwZmrz8Ga1WdL6/nTn/5UkxUbOTH5nUYXzRhGQu6cFl966SVBenyPZ559JpatXCi2MCFgFlTuowQf+ry6XgU6+WmHZTKZrc/G+qyDnoAanFde2aQ4S4YxKCmu7JzEyYTfu3TxEk22L7/wstjevD6rVqzE6pUr5VTFoq6wHZi0NjYhLOjfv/17ePPAARX0y6+8Ak6PW3A0J3Qfs9xJJinfg+9W0E/ta09tcK17lZszqhiYqJZJZCS1OXbkmJKhEjHu1j2aTNjMkkjJpC9CvpT/EVaMVNWirqpB64tf/epXGB4ZlAKA14k+/0uXLZLb2s6d27Fn725NtXzGWNBZvLmD52pMhY1WkNz1lf0a+N+8T6OT09jy+jbseH0npqlVdpsJzOvwwOvy6Lq+730Xqwg/seFJ/Mu/fgG1DbX49i3fxmkLTzPnQTkxSpaZpSIOHXpb65HEVEKHTFWkWuoPmrOcs+48NTiP/PxRHO09grPXrcVZLOheJ3JFSgW5tkppUiOsW8p5gP+joFurjr9V0KkF5wHMHTqdyzihzyzo5GJwggVXZKUSzrvgQt2nN/3nf2LzptdQV12nhob3DAlwRJcqImE1Vg63TWE6ZNI3Ntajqble9yaRBn7xekwlSGgzmuF0PI14NKnDn82c1+2X9z6ldnQrpDvjl7/679ixcy+uvPJyfPxTH0dHTxMKyBg5meRq5BZwS2Cgagt5YkHncz49nZAjJCVsc+bMEzuaZythWhY6FvTHH39cz8KyFYtRVVcJm4OL4AwKjhzgzuu/k9koYplpHDi6D2OTQypcLArcvUfClfKI55TOlYij5Ia95IaNvxZPFXc2d3b6PpSM6Qkf8/hUQusPPr9cxQQDFUYvXbTD7TNRu6GKiNDPlza9gjvvvk9NDC2w87ksRscG0dLUiI7OVjH1X9/82snoVE78tbX1aGlqQUtzByqrapC303o3IaRzcHAA3/rON0GzrS/9+5cwd/4cGS7pjCYRzmU/GdLCM8BCVonwEG5nYafHtVU7VLfyZv2hwSiZ0wqQBT3CMB7yBjjgudwYSw8hbY/ipZ0vYNPul1DTGcFUfgL9Y/1II4VoMiH5LFe1/DvYaBbzaVRXuFBTHZKxE9HDIuXU8k5grGsBTniQiucQn0gjFWXqHJntDhTTNuRSeVS6KtFc14T29k7U1FTB9uST60tiDEYpnUkaX2WiK4IhaSyT1wRFHWc4XIntO/bh6aef1ZujpIFvmpMcSXGc0A2z3RjJuz2Eu8wEzhteExuhAhVvQ4RjWho73plFfCYxbibMZnYep2RcJxOZGHnocJdla6ZqWJGEhN/syMvLfXDguDSNhVxWBz9ZskV7UQWdxjKE3FnQ9+zer6xlTkpWQecOndcllTY6Z34wktXYDGv7b03oJMXJ/SyZMYd4pEq/7tqxU4dze2eHyZCnNSGn9LJsTcWlrKe3IGA1CqxAtLMsIwLUU1ukODJcWdClDy4b3PBAk7cyrT49HjS2tIrzsHvPHjz44MNYcNoSnHXmOjVg7OwPHnxLULmKQTQqTgS/nwQ03g+EfNmQ0I+d1pLBcECrB/4Zfw5fI6MKzX7a7GRU0KX/LGs7ZzRvjiKkxX7++RdEsiObmgdTwGdSmrg75N87b85ckS83v7IZv/71r/VzyIhdvnSpJiw+VHwgeb9xQmfSFD3kb7ntZhw6fBgf+fuP4JIrL9fKgI2SVdD/XxO6VcZnFvuT+9xSUeE8hM6of2ZBp+MdYel0MidtKTtxEpj8wRCaGluUBBWLJ1TEubecM2u+3j+JbiRfkYzK90DP8da2JoyMj2BqakI7/4WLFuCiiy5CRUVIpEQS4OjXLvKpnQYZGUGZfK2EN3nI8nDdvn0ndm/boYCgqnCVJiWnOkfgtLnzFB/KYI7HfvsYbvrPr6KxrQnf+s63MH/RaToQpVnmvrSsbeeuXyE10ykV9Eg4IiIVWcpnnrUWE5NjeOjhh9Hb34v3feAiSbS8AWc5u7mERCZmXPps5BiQh2Ckg+9GiuNZwPfz7gW9BKfDkIG4Qx4eGkJ8Kq5Bw5rQWVwtHTqfkwsuvEhn1r/fdBOe+MuT4jhwpUTUhBbFLApceXT3dKKzuw3tba3IF4nkpcW3oQuh8grY1Lsdut4sWLz/tHcmGbJkkwGJw+45Ga4RDNFT3Y7/+NrXsHX7blxzzZX4509+HG0q6Mb7wzjEmQnd5FwYVQiLhpUWF40mpZbhQTFr1hxUhiuFuBAVIIJFW2k+xzy/V6xYhlClX3vzkiODvJ2s8BxKjrwm9GhqAm8P7MPAyHE1IYwAZshQTXU1Gmrr4XMHUcoqjkl7XIfNA3uRn5fb6KTpwlniWsMQXEnepN8Bmys6HLIpoK0wp06uIOwOt3bv4UiVbHe3bN2Ke+57ELE4yYi1GrSotOpsb0dzSz3CoQCee2aDDGZ4Dfheee9GQhEsWLAYi5csY5QaRicntG6g7PD7P/iBiIVf/PIXcfqiBcgVs6dY7ha7/WTktvHOn1nQKVujWx/fmxlESaz2lI1l8nJZbKhvRChAq2uqP4pyypzMjeJE7Diee30D3ux/A7XdVRiOn8B4fAzxXBxT8ZhCZEiK42qDSANd4hpqPPAHXAiE/Bo2iCgkUinEE3TMzCE6nUQhTbVKRkU9nyJnx6nPpZgqIeKoQVNtE+bMnqd71vbEE/fLy51kHO4Q5LBmZ4ar2WmzoJOFXALDHyqxY+d+PPXUBpknWFGHMws6H3qS4mTr6XFKDqADppzjSljB7M1N01C+df9mQX/nxG4RxMqzHtxlD2DuzmWMoFJtoHAVwHIcbHSKO7bjmGRBz6clLSoyZ9tFlnVGpDjq0Clbe2PvAcSTKcPgn2Wc4ljQeV0spziroBvP+r89oVvGMtwJs5ATcpc0afsOFXRO6FZBp3XfO3Xo1oFmFRQ6m4m8ZTkZlWVr1oROjfBMYxkeMJZHMwt69+w5gtxf3bwZ3/3u9+B0+NDW3m26zIlRWS3ycxHb015CmOYoDPpg6IWTUpSQGKTnnrNOVp80RbGsQc36walJgox9PiicgoXSnLLXL0Na5iDmDloOcNu2Y+vWrYK8uMesCLFIEIL0yImNOzbuQF/c+CL+/OcNCAadWHvW2Zg7ezYqKyJGupcigz57EnI/dOQwvvHfX8fxvj6x3C//4JVmh85dZTYNb8CPfDmH+52T+Ex29V/fc6dkbpzQZTiSy2rnv3f3Hhw9dEQPfyaZUSfOKYUysWAgjNZ2k3T31sHDePLpp+TxIBlOmFnqKbHUaV/J6xYKBzWFk0lN9QCd1rq7u3DWWWchGPJjOhpFRSSk6ZzfJ9RBTF0D03JCl7RtYtok2b35tn5GZYga3kqFjFAy2lTXgNWrV+uw+ekvHsGP7vwftHS04Rvf/C8sX7OiXNCZ5mUy3fmZ0UGNBT0RTcOZdyPkjwiRqqisEIHy6PFe3P/AevT3H8PH/vFjWHf+WviDLuTyaRTtJkyGfxcJgba83xxQ6lNNrCR/tWRrbPzV286QrfHP+fv6vvLzzR3yKON7pxN/tUMnSZXWr6m0MfhZd94Fuq9uufVW/P53f9QkSbY4p1OSOPkZkLjHibytsxmzZ3ejprYKExOjeOW1V0Sc4+FLBIvXM0izJaJfWvu41cTxGakIVeiz517Z7wuhsalF98N/fP1reOXlzbjyqisVgMOCnoexeDUTo1lxWGlfVkPJKZzkLELrtDwl8kPrV/oZsJnKpQtoqG/AyMgE/vSnP6FoK2DF6hUIR/ywOXMoqqAnAf67M2sm9PQYDgzsxcBon9QLLOZcXVWGwmi2YOUcJVIeeGwBOG3UrPtgK3D1YrzlJT3UZ8fM+Jy83blerAhWor6+GY4SkSK69zlkhcsGvYJe6L4gtu/ehfUPPKR1UijsR21NBF6fCxUhH1KpuKSclKvxPqWLIq9vLJpi4cCCBQux+oyz4PIFdGayAR4dH8UPfvADjE6MyvWQqxKy+y3tPSXGHJqsyVwZAlzr5NJmTZVNo5A3zngGejfrVV5rPt+E3Dlo0D9fhL9CEdlUVuvLWHEK+3v34i8v/BEnEv2o7azGkZEjKLiyGJocxeDwIGJxojrQaoOqF7/HiZqIA6ViRnXI4WUNA+KppBjxSYaipQsaHotpaIfOFZfT7gVyNuRiRcSH8gg4Q2hubtH5YHtmwwMl7pZY0AmVcUPEG0pwnmRrHP2NdWIkUq0J/cknn0EsamAn5gJbBZ0yAe3ZwDCSlCY3wvnWwSxvbrchMMmonoVDO6lTRh0zoXdN2mWyktW9W79akzrjFeVkVXY6ktzCgtw15LJyF8CC3t93DBNjIyroJg89JwiGUbB0irN06CTFcUKXxn5O6/+C3I28w5j9E7b/vwo6J3ROjuyAOYlVVdVowt29c5cKekNToyAnaru1NKKf+wynuJnSFTVGssY0BZ3XoqBgAK+83C2nOMpGLB06WavWUclr1tkzS9M2C/q3v30LenuH4fUH4aVbUTAgT3JGinJS9gX92qkMjw3rwGLYwdoz1+Ki91+ElsYmFVr5xPvcJ7XghslOMwoWgawKugr3ydhGA5FaRggerRXs6OvrV+EhXE142rBtjYSGEyEPDv69Tz/xNP7whw1gDVu79mxN7rSrlf1twuzvybi/8MILVXTofkbCF3Xol1xxudYy7IQ5bdFAp5zSqWv0bpD7u02Nup4SfhYVbpHn9EZzHO7Qjxw7VdC9AQR8AXXbJAJ1dneLlbx1x0488ujP1NjxAOWUzOxwsqk5fTHulEWF13LVGau0u52YmtR1XLVmNXp6uvVnLCpsmKUmcdB2Nyf0QZnj9I9IpTA1PqmVxtgQLXczCPuDBoEhspDJiinLJmNoZBgPPLQev/rdH9Da1Yj/+NpNWHv+OSjZKeykzSqRKZq8FPUa3z7wpuBld8Ev1q0g90hYLPB9b+3DPffei6HhE/jcFz6LtevOhD9EcmCGFm5IZ+LGucvmgS3P9Yr7pJGMWdqbidTKcFCoBok/PDbKfy6DRltRaBs/i0Q0oYKeiqWkQ6cTHr/HMpbhZ8CCvmLVGp1H961fj8d+9RvxClasWCFUiNM5m5VYYlqrjtbOFrS0NqChqR6JRBSbt2zWnxOB4jVmA0VinJWrwAnd53IjHKjQdMppkta99XVUlixETU0tvvLV/8Azz7yMv/vAhSro8xbNQq5kvLqNJSknWePZYIq8IZPKI6oArT95jpCb0dnRBY/TJ4IUzzDe9wP9w+K38HPTvVMTRsnFqTylgl5yMTEyg0Qmimh2FDsPbcHwFBsE5rsHhDZ5HS60NDSirroBPmdQ0LvXEYTXHoQDfsHutCiVyYlAOKaDeSXRJFKSjKcR9kdQV9OAYs4mRQe4h2dhpB9ARQQ+bwA7d+/G3ffej02vvoyKiiDmnzYb4aBP5/N0dEIWQpy89ezbnMimcpgYjwrtZC1iOE1lbZ2GIkosWb9Iijtw8IDy5teeczZKdqLAvD3NalTSZqnwTpnHpBlClqbJE4neZchdZ1RRDROHRF537vBZyJubWhEKhmUxzILuDXmRQwab92/Cb596DFH7FGo6qvDWwJsyfjo+2Iu+gQx4+3sDLOh+Tekehw1eB/MA4siRKOy1wx30omAvKaI2GqeTnhsBbxhehx/IkwDn1WeejWeRGM/jwNZepKZzQr6pErBtfP7hEo0TyLxOpalDJ0HDGPmLFJfJy8nL4fSisrJGBf2JJ55GdJqe24S6HSro3KFbBZ0sdyVGeQwD1UDlRtQ/c0LnUSHzGj7Af2OHLli+TFCyvseC3vlgeqygAXk/8yEvw3e0LywV9HBTnhadGEd/33GMjw4jl02ixGzash6a/rqc0KPTWU3olvUr4aHOWU0ixXGHzuJvWb9aBZ0NybsVdIsUx2ZbqXXp3MmCzgPW2qHXNzb8lWztnTt0SwVgwY4uywmvfL2oQ7cK+uGDh+TipaCDsg7aMu/nDp1/V0d3j8ht23fswG3f+yH27H4b3mDQuA2VSqirrUY4UqHrwy6fvvAsJpSPsJgsXrgItfU1OsRYMHjDK9bQT0KH+QzM/t8UYEJIbOEVOGP59JfyJw9sR8nEfHKKIotVLhbiCLhUsDjF8vfbWpiKVYnH//Q4HnzwQV1TptVRusb9PU0s+HoopeF/n3POOdixa6d8s/n6P/XZT+GSSy81DlEel6xfed20Byh/vVtBn4mQvBN254Qe8tHUJyVSHImOfceOi/ybiael8acPAN8DjWU6O7vQ0top8t89969Xo8I8cz439PrmM7hn7y4jvyPr2e1W80Rt9OSUkbORXFXfYEhofG1MWlPjw0aFWmbyCdwmIUsrCO6P2RhnmB6YE4uZ19E0IlkUMnn5Z9P44vv/8wM88cxGtPc04ktf+Tese8952iOLIlvMiYXNZ+rw4YOSrcWnU3BkqYv167DmgTJn/jzJ6+69/z6MToyokTp77Wpj/WrLwutjtnYGLg9jftxAzieilTEtMWY3ppiVE8fEvTEGJ4aDcSqVkQWQFrm8DtaETi4DXcr8Ljpu2dVIc7qnDt1iufP7f/bzn+Phhx/G0OCYVB8s0ieGBhSaQ88EoiLNbY2YnByVOQj/nBpuBkSxGbQcKnmPE8Wk7IqZ3Yq3pC6b9p0lOyqCFejo6NRai1rj//ja1/HUU6agf+qz/4xZ87tV0I21qtmZq3GZYSdtvCHMOcLkSw5gJGe1tbbDBQZFObU2pGyNigZyXIj+rzlrFRqb61XEi/YkcraE/j1vTyOZmcJ0ZgzbD7+GselBeFxORCrCyGVS9ClVtkBdVT28Dh88Dj/8zjC8ziCcNiIqZL4bhQyd69xuP8IBSqk8SMYz+ixcdh8ioUq4XX74vHSSdMHm8JiCHq6Qz/6W7duw/oEHJcOrq69GW3sjUsmofELq6qswf+4c3fu5TAaJaBLxaAqpZFbN29DQqCJxO3pmSX1z0fsu1n1z863fxfbtW3H9jdfjPOZvOMsID4lwZchdjoMyBIPcMHldM6mEyXgn5E4ovWAmdZL9+MWfy5pWEapSA0zSYL7Ac4xdo5FOv/jG8/jFnx5BMVRAw6w6HBw8CLvPjqHxQYxPTOieZvPLxo9ujUT2MvFpE5zDeuUE/JVAqCqEgp3+KAk1aWS/B9xh2cD6HGS4uxEdj2Hk+BSO7RnF9GhKa3HWJ9tzG39ysqCzc5YJPzc4JTOhk0LPCd1mZ8oMSXF78eQTzyAeM96+DrtDZCXq0K0dOslkvDic3AiBGtjc7MGMcUE5Sk7ENPYmpyb0mcQ43dblHZpFhJspLxIZztrLWqEs5QnWEJ2KJ/XmsckJ9B0/qgmdXSgLljyaZf/HnVj4ZEE/8OYhGcswVrVrdtPJcBbLy10uV+VwFrrz/F87dO5YeSNwguNExgmdBZ3wLCEhkjl0kFGDruteRFFEOzqalf3qywYT/D2roPMJ10qkaHKCyXJnQaf1q7VD5/dboQeUrbGAcULnFLVj507c/j93YsuOPdppce9LPSZlI4xczKWZ7xxDIhbT50NP5Y7uDjTU1iFKi2DmL1dUGmvZcvIbP2fLWY2qA8HgmqDMhG5NuyehVVsB+TTtUUmUZNiAS6xW/h0s6OzOCTGysJ9z9lodvE/+5UnldrP4ESrlPyzgXAlIToai/j/CyNz333P/PZiOReXl/oHLLtXrIF8hnSPHg7K4U7uAv1XQrQbyfzHeS0VUBPwyw2H4Dt3/6BgnmDea1D1CpzjCjKFwRLBYe0ePIMa777sfb7yxRzvIzq52Qem8P7btJLPaDq/fWGd20SmurVmwHuF4BrqQuJVIU6aWUnnTwWPp4u2G10K0R+sPunH5vfDQ95kNiD+gSZpZBozgrPRHJDkkWnHTf96EJ5/diLkLuvGFL30eq89eI3UCoUkysUkC42fJ6FfjGZCEq+iHx+HVnpT6bHIE2LCsf3C92MaclNacsVxSIe5ywxV+wF5Us8/CkE+5lEz2bgV9ZljLuxV0WcyXU/A4GY4MD4vLwGztEIsIp7o0Zbh2xOJpIRNz5y/Q9fnN736He++9F1PTCd0/nO6IRNF+y2bNvgAAIABJREFUlFM53fNIk5mYGBFTnMz37lld8HhpShTX82KCe+xy/KJsMa5UwBzSiTSiE1NipPs9fmXdr117LubOmY9vfvsWPPPM8/jApe/HJz/9CbR1t/yvgm5FMluNJpEFOXbSnyFd0H3OCa+1pQ22vPG1Z2Hlc3Lk8HH8/ve/h9PjkP6/pa3JFHFHEnlbAkVnCgUbC/okJrOj2H1sKwbH++TXQQKgrUB/iCwiwRAqglWCdn3OAAKuCgRcLEZ0cXSjyB1ugQ6TObidPq19/J6A9r18/y6HD+FQleRZHg8ndKaLeZDJFuAPGs7Fa1tex9333IuRkWG0tTfB5bTheN8RBANuLF+xGOdQydHaKinr5AQnf77/PMZHp3Dw7SNyQGT8MPMRqK7gOfqjH/8IO3ZuxzXXXS1jHSJLJMVxXciCrqJH57gyF4use9YqomJyimOexYyCzs9QctucQYurK+ukGQ94wsjk0+JwxNNTcPkceHHP8/j5nx6Fr96NztPbMTDZj5w9h1g6IVY/dwM0jSHHYHoyhlwyjVwyh8oqh1ITo5STBoCG1ir4InR8zIlcTKSH9xFVBgF3SFr1kf4R9B0cQXbUi2KaTTJtyPOwPfX0/SUe0HSL4w6dMhDuHHQ4F1nQM+r+2D4EQhHs2vUGnnpqI1IJI+uiAL97djeuucpM6JzUCM2x0+G/K/e2PJ0JPirL1ji5soAlykYK1q78nUz3mdM4/0zac8pSrDjFMmZa4i7HuLycnOi1i+IuHTlEpyYxoAl9UO5InOQImfBG43vzuJnqk8HunQdw4MBBTE7FwNyX7jnN+MhHb8AF7zVyF374zAfnAaaWoUS43nAEKFFT0dJrMq+DVpHc7RKyodc3pyMW9H179mHJ8iWKblQYAq83iYi08eN1KrsZnWL0l99z+X1aCANfk2X2Qsj92MHDiMdMaAahKsoq+HewuPoDIRHcunpmYcuWLfjhj+5Qep7XFzLEI5ddhTtbzGJyckLTD7WbjMjlYcLrX1VdUZbpGFc5p/af5n7hn1uJeCwmIvpZek7VTbMb5QMmFYCdspCcTCPotx0IBMWy5fXiAV9fW4fJyWnJca649DLtZzds2IC7774b8XgWS5cuwOmnna4DmZB7Nk3eg10Fnd/70ksv4MGHf6I4xS988Yu45IrLxLNwqdHMyzXKahAtZOGd07qFEFkIyclxvmz76ne7kJiKKnmMHgCEfWn6wLhcMXpJnskVpUOvqa5De2cnDh08ooJO7TMJbmSHE23o6+vDtu3bBQ0zLKW6ukoJZtw3iyWdTWvNQXmbpgoeEuW1lHbMTmc52jIpAx1OpJzQgyE66XkEYYaCQVRWhJVyFh2fREdLBz7xiU9J907/9r889RyWrJyPL3zpC1i4cjFypYx0y0wm5H6T9zaJk2/u24foZBxBF+F7v647Xct65szGVk5e6+9DPB3F3//jjVixeongRJuriKqaCh2qjLQkgzob55PiNfffSVOmkljQhihm4mhFihMKZ1zLBPyYB1Dvkd73w0OjkgySJMmJkc+kwllyBYyMjCoOeP78BWqU//Tnx3HXXfegt69fzwTXPpPRCfh8LgTCQd0zjKOdPacb55x7Fs4//1w0NNZrQOE/Oqe4VsrklWtA/3020uTMMOCIZEQ+59z/1tY2YvmylZg1ay7++1u3SCV08cUX4eOf/Dh65nUhqwm9ID6AzhJJPU0ojhL3AgFlKDBTgc+zGsRQCC2NreY62ByairmjP3ToiCZ0ngl83a2dTZKs5e1xZO0s6GaXnsxMYyIzgl1HX0Pv0EH9rMaGOvjItM4XjFzM4zekL0cQQU9YBZ2TNwsLNdLFvAOlAl3MSNJ1w+MOwMbfyzsQ9lehqrJe7HinkxItTl4mbYx5Enw2Xn1tM9avf1CD16y5nUhnoujrP4Lm5nqcecYqrFyxTMgS+Sgk/ZFYF4ulMDRIV8VRxGNp7ee7umfp+eEw+sBPHsDe/btx1XVX4YL3no9obAI2R0nX1PKSYO0gwqh7zmGcIKVFzyTLdudmf85/Bk8MK+KVdyFrF1UFra3t8Dn8SBVSshAfnxqCO+LBS9ufx8///DNUd1Rg7vK5GE2NYmRyEOlCFrl8Qe6Xk2MxnOgbwtQ4m0KAfNbWthCcPieGxye5IkdLRxiVjQyvYY2163pRMcMG2OcJwAk3BvoGcfTNfniz1Qh5qnW+a0Xz1LPrSwyvYNefL6SVlGaYtkUdfpyQCJPY4IHHG8D2bXvx9IYXFEYgNyq3Q7vVaz54laBcdvHSa9P31us56bDFh1I3adn0no0A9YOpfFZSG0tr/k6I07qwM7XoM1mvlsewSWCyC/owRcTspDwum+QQ9KqnbG14ZMhMNpR92V3IkwAuwl8V4skMtry+Azt37UE8yekeiqH88EduxLkXEL4xuljJg+i5zkmfcYdKIDLpN/wzN/fI5amVEzoPHRbZoYETKlJ0YqOlKr2GW7s75THM18MGympWuOvhe5d/drmJUfEu/wxzXXjwmb9fN99AH/bu3I2xkRFBaHwdnFIkU/J6tWft6OjG/NNOw+YtW3HzLbdix469CFZUatrgDcS8Zxp/JBI6abX7bGlpkl0nGz7C7SyGjJqsrqyWSQnJMZa23Cru/Az4CfB7jQuW4RxYqUDWTrSyMoTx0VGMj05INyySGW+tMqIzPZlDe3uNJljK7aiR37jxBX0WNJZZstCY2fBncJ/K689Jhbr4Vza/grvvvVcN6qc++xlc86HrjJKgrEvl9VaUpLgcpySTJ9cG5f2l1ZTMXP3o4SmWlK7GQ4fNGj0A6BLH36eMjheApD4eBDyYG5ua0drehV079+DBhx/Gq6++Kk4J/fz58+k9T4teNsJp2tiiKGc53rvxxBScTofIgV6PS8+ZDGQyacWIqtlFCRlG9dL/OmuIVrye1K6zkBNu5zqGU0VluELTLQ/CG6+/Uazhf/nc5/Gr3zyO+Qu78MkvfAKLVi7EeGoMJUcObr9DcDnjUzkJD/eeQHQijspgpTSxlCdxV8zDZ2x8HHf++HaMTA7hI/9wDU5fNg8lZwF2b0lJW+yhZYDj8iEXA9x2nyYwFt/6+ibxW9gAh/z0uy+q4aOhCCe8fAZwOQOw2zxqmhw2UwiJktBjQmsgHyFgI7vkfcFmkde2uqYO3T2zdW699MomfPOb38ToyBj+7tJL4PG4cfDw2yiWsjJcGZ8aR3VNBdade44mxdmze4wzZIG+D2SymP08VysjQ6M4cGA/JqenEA4GTK4AJVCwqyFlc9LdNQ9VVbX47rdvw4YNm7Fu3Src9PWvoaGr0YSmaK1L/bVZLRjkhcRk08hzh0wPDKMkgQaDatq+slDkqLbg8+7Bnp278OvHHlOBvvraD6K5vQHx7CSK7hyKrgxyjhQcAeZFpDAU7cVrb72Ig8f3iw/QUF+LmppqoZc0aCKbnD4RtBh12zzwOb3wO4OGwa8kOwfc3KnDpb06i3w2Sa20H5FwPWqrmuGycZ3HYkh/Ep+sa02Yk1PufA898BO0d7Zg7fmrYXPlMDI5gIamGjTUVyPk8yOfyEtNkaZkK88s8BJi8bg4TpRUu51Wo9yBofFR3PeT+zARm8BH/+nDWLLqdCRT0/D5GWHM6GeHTHH4Xrge4BnNwSmdM8TcRDJ5EhFm05RIZTA4OKxmMFJRI4VSQ32zViduw2YyBF8SPZHA7556DA/8+j5EWkM448I1yDozGJ4YRiqfxtjoFPr7BzE+OIVkFCjQ4JDGfUHg9IUV6OzpQKaYwnh0XGEvJMEyhISxy0wyDAUr4fMGkcvaMDw8hqNH+jA2MA5H3IGAk4FXPiOdfvK59SXuKDmh0/CBnrTc56hg2AwJI5nKyvrP6wlh54438NzzLyObMQ46bAB6ZnXJ65vwp89tLEeZjGN1DYLmy7tV3rQW9Eo2ekp68VNfVgG3Dljrv2fuz62CrimPPsF2U0hNEAxZ+sZMBra8eGYkOsSjE8ZzfGRI8JoO5JK5IeknwNAVynq279yNvfv2IxYt6uCZN29WuaCfqw+fRjQsJvz/6RIEwhwiqZVleSSIEC5XD2p+n08gYSMWcvr2jgwNKVls5Rlr0NjeAqfP7J9nog8qiOWCbl0DNSHlfHRzPehEZ5zIaMk50N+PPbt2yr874KEfgFusTKWReXgIOpSYRonDK69uxre+czPe2HfQQM8OxjS6JFPjBDLF+yGfUTG/6P3vlSSCpCa6qxF9YTdLt6Rcxuw7Z35uM6ddubeVs+stPsAp6N0UUZJ8eg8dw/GjxzA6PIZEPC7nOzpuMcK5qalWzSIn7zfe3I8dO/YhUuXFyuWrMLt7tpzilARGToTNrgODpiivvLoJ96+/T0Y9n/7cZ3H1ddea5KmyzJCNK8lZ7yzoMwv4TB+AdxZ0FssA87dzeYyODEsySGMMToyWQyAfQnELSk60dXSKyLRrz16sf/CnkunZ7A6tQLjuePOtA+rIa+tqJOshwTQY9CvFjgfs4iUL1MQ01NfA56Y/PnXJUeTIQ+FT5DDXwBR5wz1hc9fb2yu2MHe89Mxm5CUnME4lJBZee+11WHjaMnzlK/+ORx/9Ndq7W/Chf7gBc5bMxrGhgyoGLr8NPq8bNhbb6RjS5NBkCqgKVaOQKcLvi6Cqtlb7Unpz33HX7ZiYHsIHr78Ey89YCLungLwzh3BVBWwuu2J8ebj67HQ5LGL4xIiIU23NnYIX+XqZw8DiyfUOm29qcqnDdTvDcLtCyNDwShFUWTmJ0bgpnUpqoq0IBXTfWRbDTBKsrqnFrDmzpYd+4cUX8a2bb9FU/7nPfU6SwKGRAUxFJzAw3CepYF1DHVatXIpZs7tlOUrkiD+O0zKtkvlr0OXXPfv2obfE9QhXhvW5SVlSsiu/nDBxY2Mr/L4wfvi92/HKyztx7jln4Ytf/RLaT+tEjpySssEWmy0GQZL0KvSF95LONkq/ikjy5xaNZryqqk4EVhZ6F7h+dGDX9l34za9/pYbyuhuuQk1TFeKZKX2GJU8WaXsCcOUQz06hd+Iwdh1+HYcH39bunLI3ysecDqJ+TilcXGwt8gUepXDbuMLxqrBrzVZ0otJbo116MW9HLgmkE3bYCz5UhppQXdWCsLcKxQJlvu6TBZ0NN8+C55/biPX33Ye5p83BpVddjMo6P0am++EPu+B1OXWv5WMFpKIZZKMFkfB4X0eTKUwnGKaSQ8AZRFVlHTq6uzA4OYI77v0x+sf78dF/ugGrzl6CyekhuNyAz0u4mqhDGAF3EK6Sz/AgHHZdQxb0JH1YFP7pUFJfKpPB4UO9OHz4qIppQ30LZs+ei3nz5sNr8+maJ8jHsuWRtqfwp2d/jwceuwe+Wg+WrF2EBO1gY+PKu+fOf2xoGpkkN042rSzy2SI8fqBnXkDr6uqGCMYmR3G09xBGp6Y0ELW0N8BFhz1PQF4wVJcN0c65fxixUSDsBDx2qg3IUQBsT214oDQ1PSkfaDqnMUjb2p+LDJDKIJZIK3zA6wtjz+438dKLrwk64YGRyuYwa3YbrhXkvshM6E7nyYJuJMgWzEpZ2SmnMJMspkX8SQMVaw/LB4IP46nDfybYWWYkK/SdVrPl6ZzGDOIwmDGPHS6LPN8TE3uo8x0ZHlR6ksh4DDyAD8lYTtALiVlv7D+AN996G/EYvfKAOXM6lOl87gXnq6CL1c74Nk2fWTUM6q7LCAQNXwx8yE6VL0O5dkq94v5TBV2yte1YdeYZaO5sV0HXhFyeEg3H4BTDXzvRckP0V0Yz9NJXMAZtAjNKhHpjz26lfIX9PmMkEzKSLo83qB0OdehdnT144aWX8Y1vfguHjxxHXub+Rq5IUiRlIXYXp3MPrr32atn6zlswD+l03EDrpYI00JwueQ0Fgb5jwrVer/XaT31Gp4x/LDRGK4hdb2DzK5tw6G2zMohPxyS/IymFxBhOqjzE9uxjKtt+BIIOrFyxAgvmLTDdqd3I8/hzWND5gLCgP/jQA+IkcEK3CnqxLDNUQXeaCd1CFt4Juf8V0W8GOVPfR829nQYRzMkeMw3JyJBhjxcNnyCkfSHvBhc6u3vQ0z1LBf2ue9ZrQpm/YB6uuOIK+EN+PPXM09i6bZsOF2/AqzQvK6Bi8cIFuPbaq7DunHN0OJGIx4abk6o+P9nrlnPbaaNMoanTiYHjffJ+Z2AMm0oG+LD48T5lXPLSFctw+SWXYfHCZfjvb3wbP33kUfgrArjgkvegY14b3j6+D0VPHi6fHX6fS7t3V5FTgR80BQp6QtpTs9knx4YkqJGxYdx9/52YjI/i0qsuwlnnLYfDV0I8Nw1vyAenzw2PlznnRYRcEUyNRjFwfEgSynmzT0N9fYOuKa+hn/bFqTQcNpqLepBJlOByBuH3RKQh53LTxjzw6Wlp89kIEIlgMZLHeoYJfHl5aVMupejaUAWee+45fOeW78rimNrwSy79OyE5qUwCQ6MnpI1mNCqRDK6c+HpIiOPzxkJORQWlfxwoxoZHtIZgQQ9FQibOOEMPeQYzFSSLpSkXiWE//p+7sWfP2zjvXOahfxazl85Fhn7jJFhxlVg2mJE1dVk+xWJOlIfPOc8oFnRycVjIWIx4jrK4kFOw7fVt+PVjv9QzccNHrkWkNoxEbhpFNynWOaRtcaRLCYxOD+Lg4FvY/MZLGJjoE4+oubkajU318Pkpv3MhFKSWPGwKeqEo7wKqI5xyubDBXnCi2t+CYprpYHZkMzYUUuT5hFBb2YqaiFXQ3XDYXCLC0VGPDRdPSJpY/fiOH+H0JfNw/ceuQktPAybiQ7C78ihk0sgmMnAV3SrolGhx0i8SFclltaolBF9IFhCpqEbn3FmYTEzj9rvuwP4je3DtjR/EmnOWYXzqBHEruF12VASCqA5z8q+QDM9aZ3LPzjrHiFPZfDDFMl8QAXHHjj3YtnW7Es+6Omdh1YozsGzpCjUFTriQKWTEMSo4snjypT/jnkd/jJQjhtb5zRiJjWJ4mn4RJjnN43Ah5K+Ex+lXSNL4xAjCIaC+JYQVK5ZizoJZSod79fUXceDgJLmJaGwm58cFt9en955MZDHJ1MRJEm+BiEdzK8ipVFYhZWtjExPaMfPmoEuchCqc+ngp+EYTGeRJjghUqKC/8OImZFNmKiAk1jWrQwWdU5TRl7LDYRKZ2StrD2YV7fLfzb+fkKfU7DMKurUnt3Kn3wnB/9WUVCSZzW8kLYLbiQTwKTNMU/3KsmwjJBeVjGboxIAeVu322U0UHEgncnC5/XoI9735tvKj4wlyCYCOrlZN6BdccAHszCjOZ2ROIskMJ2grHrZc0NlZW9O5inLWwGl0QOMEwYLOX7dt2aIJvamjDS6/YSbPhKutxsYq7lah+av/FuxlghKK2QwG+vqxb+9ukXSCJEKVCzofbo+XenAHGpqa0dnZjY3Pv4yvf+O/0Xv8hA4Efg/7iHg8oR81e36Xwg3+8Z//XrnPZP5yLeNSBKF5qIwsyICPf6vx4uud2ahYjnqKVczntftmodm+dQc2bngWfb39SsvKl0mEJNhQl07WOvez3P3/8le/QipVwPLlCzWl+zzGXY3QLH8eJwBKAlnQf/LIwyp2FuROqGhmQZeJh/wQ3v3LIs+YneYpAp0aIAA+akTLBb3vWK8KOg98pU/l8wj4w+bgKDrEXWBB375zF/7njruxYcNGrF23Gl/+6pexaMkiPPf8Rjz55JOS3TAalbJPXjuG3Vz4nvNxwbnr1NxEpycRj04LmQoGa5ArKwNU0MvIjrgCLlc5D/1txKJRFUamhnHXy2vGZ4BNA+/t0+ctwm23fR8//dmjxOiw7OxlqO+sQ//EMdi8RXiDLvi9TsGWIZcf9ZF61FfWyE86l6b5RkDsZWpmqQO+/8G7EU1HcfGlZ2HdhWtQcGXEprb57HD5XJIO8nByFwMq6OOjMYT8YZw2fzF6umYhQHIkP0+y9dMZ+NwByadY0G1FD3zuSj3e5Y06ErG4JmWGbIgv4vNJP2zcC3MiRnp8AU3oVBw88cQT+M53b8HE+CQ++/nPyio4XBmE1+8WkYorDqEDOWP6wumcE3BFMKzdOZs28hLYQIwMDZqmaWJM0k9ed6IfRK54GtBYKOBnSFEJ99x5H95+ux8XnH8OPvm5T6Fn8Wzt0I26o6gzzMlOgV9qkom8Gt97TugkKZsJvVqcBfJu+OUmgw8lZR384pePat15/UeuQ01jBEkWdE8WNl8eacQQz0+ib+Q4Dhzfh52Hd2BwahCpVBEVEQcqKqhFL8P/bhsWzJkrZIbwt5cabiamZbIo5Yqw551wFyIiZeVzDjgKdP8LIuKrQ3NtN+prWuEqBVDMmWAXWsBysOFahgl7GzY+i/X33oOe+R24+obL0DG3GdOpUTg8DN3KwZYrwZ51IDGVRjrKqsXa4lHd4bBFDHRqeEr8lK7Zs5AqZnD7vXdix76tuPTqi7F8zemYig8hX0zqPQX9PlQHq1AZrELQRx24V9ePjT0/I3ox5FjRbURLi8hmiti+fRdeeJ4OlhnMnTUP6855D9asOkPeCy6Y15IpZlGwZ/HM5idxx0O3YyhxApVNIfRPjINtHc8cgqCRiiAaapv1/2biGUxPjcPvz6Ei4sWsuT3o7GlDIj2NXXt34PCxo0iXi3QgBDVXTo9XtwlX4Dzz7Vz/lFwiXHPVJFfFp59iQR/VVCdGoNxCy6SAkk0mAakMoWUX/IEIdu/ahw3PvYB0IotcsQhvwIGeni5cffXV0jcTJuMBRjmOVaS0+y2TvKgSP7kXJwmMVncznOJmTnoWzP7Ow9QMRyYr2e0KntRqymnJ4O2C3HlQF4rG3YlOcf0DfRgcOGH4AuXpn/s7Sk18/rD2Xrv37sf+/QeQIDTiZEFvww03fljZ0JRisUtnQbcCK/h+DOReJu5YDUy5wBPm5PvnRGUVdELvW157DctWrUR9a7Og079V0FmU3+39mwnYIUmhDo5CXnDq3t07MTYyrAOb+zgWN5JlqPtkEElTS6sMKdiUcUI/euy4Xt/c+fNkv8jLR1b06YtPV0Fv72oXEsFpjjtEv6BMU6SFFjBS0ZIMvkPLbc6kU4gM34eSwMroAz8Dkj042Wx57XW88NxGsfIb6uslq1LG+vCoZCJXXHW1HL1efPFFfPNb30J//xDOOGO17jkerEIXOBnbbCcL+qZNm/DoL38uBcEnP/Np7dCtgm4kdZSmmMS8v/VlXfuZv5783lIJXhBuLMhSmAWdToTaoTsMWdBcH1PQO7q6VdC37dipgv7scy9i0ZIefOWmr+A9770A45MTGBodUvE5cWIAY5Njasrmz52tpsrjdmpXnMtmZHdLGLBU8sinXA0VI3j5KUlyaGxEydugvp9TOZtLrmVYIGsqq9Qw0EjqjDVnoadnNr7//R8qxzxdyGD+svmoaAwh6UjAFbQJBvV7aTDiQNDlQ3NVIxprGpGJ5xQtyYLuVfNix9jEGNb/9B6kczGcfeEynHnuMqQRxYmx4yi5C7C5bYqxjccyKCYd8qpWSFBFNbrb52B2z2xUhSq1GqA6hW6CNVX1qAxUI5+2oZClkUuFSf7KUhHhQCqZxPjYJNLJpKZoriSUVk/r4xTJZBxWnIquratvEBP8u7fdqmv1kb//KN773vcqS95JNzw7meQmJEUmSUUe7uY5pkyTBY3vmQWCnJOBE8fF7SDypuQ/ygbpCSDkinIzIjVVShe84467ceDNXlxwwVp8+l8+ja4F3cjBuAMaP3fu0ct3GO/NcugJjVWIkqZSORQLNlRHqmWDSrMWNtUuGJLulm2v45FHHpYv/Ic+fBVaOhuQKEQBbwYlb14BItHsOAZG+nCgdx9GMmMYmhzG1PSYVpMc6BjGlU7TpRFYMNeH+tpqNDc2yHDGTqlkMqXmEFkn0pNOFFPUpTvgcYRR5a9FfWUbOppmo6mmQ8WeJDlHyaQ6kjzq85Mpb8ezGzfg0V89gsb2Wlx6zfvQOa8Z8ewEs1bgsBfhgQvZaBbRkQSi40mtRikX5jlGdjobp9gEn4cCapsaEMslcc9P78e+Q3vxgaveiyWr52FkoheFkinolJiG/WHxPuqrW1BTVY1sniqrIjIzCzqVIgU7srki3nrzEF56/lUkYyl0tM7C2jPOxRmrz0bQG4YTXl3/WCqGrC2N5157Bnc/8mOMZYbR3FOPifQ4appr5Eo5OU3DnSx8Lp8iUem/7lX+SBaVES9q6qsRrgygWMpgYnoEY+MnMB2fwsTUOIIVQa0byTvhPSz2hsMY/iirIGU4ALrnnnzi/hJ3mAzd4AfKh5zjBacvwnbcAUmn7fAiEKzE9m278cyGjdqt8wzxBp3omd2tgs4JnTc4v1jQLRhZu9/yFE4E/CQrmsWdBhc0lymnrc2cyEUUI1ZhGXn8r19pOcgJncldlv1q2TO+TIpTeEMui/GJUfT1HtMeO56I6SHlFEVpEQ0RaM3J4rhzzx68sfctJFLG52XWnE5cf+MNkkUQaudF40NvTZ58EC3XNsHsZfhfJECR7E0EIh8CPvCc0EWK27wZy1evQkNbiwq6oinfBXK3LGUteGjmFM8JTQYcBcO4JYt/z64dGBkaBg13LCUAp2/uNknQamvvwOx58/Hqptfw7ZtvwcHDRzShv+fCC3Hdh65FW1uLJnDuAr0+j5ofwuskOopta+eDrr5TB5cVsThzkrUKnvVa38l/OPn501bR4ZbW/fVXN+P5jRv1wHe1dyhhidazA8f7jZXrZZeroD+3cSP+87++jv7+E5raZ3f3GMIdH8pMRoiQNaG//Oom/OY3vz45oV917TVmh16Gp2cW9HebwE3TVCZzzvjVen/sAzwlx8mC3t9rrIX5GmjEwy/qTa2C3t7Zha7ObuzYtRs/vvt+PLtxI3rmtuHL//5FvP8D7zNueoRcJftMK7KUzQ49mrmzHB0bEdRLwhdJbjzYVdAp1mCEvAH+AAAgAElEQVTzwCwABttwXUVLTocDk2PjshkeHeJ+OaWGljv++ro6acPdXi+WLl+GlpY2fO+2H+C3v/8dsvYSZi3shKvCCXsY8FbY5TgWDPjgtTngd3jRUNGAhspa2AmDZunASWJOQBPE6PgIHvzZfUgXozjj3CVYduZ8JEsTGJ0egM1LzW1OsaOJeA6x8SxKeReC3ojcxaoqatHZ2onqcBXS8RiGTgxqWu9u60F7Y6e+t1gu6NRgU/rjtDtlNsJ0QOn/3V7teukfTsibxF5xXvIFdM/qQVNLC375y8dw2/dvVRP/iU99AldddSUCFQHEElFkCxnz7AghMc57bPr5d3gcbt1npVxJfBNO08ePHcXOXTsE+fPeC5Qjf/k6WNCpEQ6FIlq73HHHj7F71wGce+7Z+MznPyOeQrqQVla8zhJnUc8aEU2R40ok75Lc6hZfhTtUfu5VFTXK5dZAabPBZzcGUq9vNwWdyoSrr70CXXNbkSxGUfKkkXemMJ0dRTQ7gaGJARw9cQTj2SlMJCZk5MImhqRA3j8caBgn7XUDdTVAS1MdGmqq4XfzvCyoeS5mHIiN5JFPmiS2sLcS9RUtaK3tQkfTLDRXd8BBq9gsI3JNoBXrCQcMfrGg//QXP0FNU1gFfc6iLsQLkyjaMrBTjutwwW8PY2o4hokT08gmS7AT7ucOn80lA05ojxqPweXzYnB6DA89+hB6x47hgzd8AAuXz8HRvn3Il+JwuUqSmIa8QYSDETTVtCpbgag0zwPeB3RmyxDHZ3AYSX55oK/3BPbu3I9c2oa6ygZxTdYsOxMhd0RtFMniY8kJJIsJvLR1Ix56bD2S9gQWrp4PeIsI14YRTcV05h892ovpiRS8HqdMd6rCQVRG/Gior0SkOqxdv9tj0z9UIRCSHxsbgj/oQ7AiBA+DpWxG3ixVi80NrydgcubLK2rbE3+6p8Q9HeEiS9NMHaTYyGC05QS5nWWDgDC2btmBZ559zmQ5u5yycqQ94jXXXKMdOh3HtFtPmYLOHbJ2ylKUGdIav1j2CzyEaFFJ2IP52GU2t/68vIsW5FXOS585vZu/i42CKehilquom6JqWUI6GfmY495hHAPHe3VhE0lT0DUp5mmCk9UhQCLEvgMH8PZbhxE39ufomdWG62/8sNE50gCAcqcyK50HLl+bsnP5mssPl3l/5vdovMMvC3Jvamg0kPu2bVhz5hmobW6W7/lMaNrak88kw1mEspmMdyEfdiPByudyOlh27dhWLujGaISHgbVDZ0Hv7OrGaQsXYdvWHbjl1tuw7803kc4WccklF+Nzn/uMDjzJckp5xOkcWDBuetTl8u9LpYwbG+Fd3kiCPa2Vxwyf/ZkQvNWMzCQ4Wp8xH8qpqSi2vva6SDKTE2PoaG1Dc1OTrhtNJNhILF66TOzSDc8+i9vvuFORqytWrVRutfLpS0XBnLzqPFSZNc8J/fe//91fFXSxM3kzMlaR76NMopzZkFiv3fpV92/5vc0s/JzEnczyLhQxNTmhfTVfv36fyBM9FMiGldeBDc2tbTIDIeR+7/0P4cWXX0RbdzO++OXP433vu0iHSTQeVYQxQ1qYJa8mxUn9alZwMu8nasn5OgRZuxjSUnYPpHVwqaS/Rw2r3Y7xkVGhH8MnBnVt6CLIlQB3zHxWApUVWLJsqTKeb775Zvzx8Wfg8ALtpzUh58rCGQY8FXZU14RREQrC7/Qi4PShPlSHukgdfA7ul22SfZLFTOOlwbETKujZUgYr183B6Su7kbFNIYMo3GEHErmEmL+JeAaTw2kg70ZVRZ1gdbfNh8b6RlQGI5gen8Dk8DAq/EEsmHM6errmwln0al/rdVAuRwtMms85pFEeG51ENpmB1+NH0BfW3pYeGtOxuM6IWDKFrq4utLa14eGHH8Gt379VzemnP/tpfPRjNypXfmx6XNHRhjVsBxVAamSZFJrPK9TG7LZL0qSzEB89clC2xYpHDlaI60FiH7XihPtJvPMwqCQYxr33rcfOnW9i7do1+MwXPoNlZyxGLDOlxDP6gNjseSXS8fOnPwN94bVDL3mQS5eQiGVko1oVrkZ1db0Y9BZ5ls8nzxWhUo4CPnjdFWif04RUgTv0FFKYxlh8ANPZcUzHxnF8vBcj0VEk8kkhcOlcWsgjzz0W92SK55bhJfm9QHWlB7WRGpFQyZ0ppIHEuPEXdxRciASq0VTVivb6HnQ3zkZDVSuCzgiQY0SuG26HD9FoAn7lNNix4fmn8aP7b0ekIYDLrn0fTl8xF4nCBNL5BAqZpNYIteEGxIaSmtL5uVM253CR5OszjXzeFGOH34tjw71Y/8gDODHVhys+/AHMX9yJNw9tRzpHhUgelRUhhHwheJ1+7dK5tiBhlusp1hmS4ihxlO1wya2CTg/1kYExueR5HSF0tnRj+cJVqPAxcprMBT/GUpPI2zLYtGMT7v/5Pbq+85fPgyPM9ZJTGvNEOoH+/n6c6CNCzBApwOO0obYqhMb6GhnpBEM+RCr9qKwi3ymNaGICk1OjcLjtIlqy/tD8yyKs0yjBRge5sgRPTf1f/nhXif7F7G75je4y49qCtE8MjpoR3+WF1xPElte347nnnkexREs/H+KJJGbNbcO1114rqZDPY4xjeEMIRrb2e2VY3XJAMn5PnEbc6jjY2tPdioch/1ssYQ6f2Zx+n4dQlleYHrs8jzUNczL3G/hBTGrDdGcgiw5q7etNoxCbnhTLnV007Wg50fLi8MDkJMhpl3uJw0d70dvbr5uZz21HexOu/zAn9HUqAtqhe4wszXqQTMB8mcRi6eKNObVcq3gtuScmKa65sUnXmu5IZ559FvyRiPaJFhrB753JZDf8A+PyNrOxsX6/mC2KgMhdXu/Rw9ixbbuyswlDs6Gip7Qsdz0+OJxuQauLFi/Bzp27ccv3vo+du/fJJvTii8/Dpz71KTQ1N0j6pMAPEavscHiMaxnlbHx4aL7B/x6fosXsDFRiRjKcdT0sopo6S2UDnCo2hIt4bxFG5hT54gsvYGx4SPK0WT09KszUxRNea2hoFHHxyWc24JGf/Rzj4xOYO3cO1qxZJTdA3k1EQQS5BwInC/of/r8/6H75zGc+A07oxijFEMhY0KWMEBHJ0v6aRsxCEawp/d0KugifxggP0ekp7avHx0Z0r/I+5nu1duiES+saGtHY0CTI/f4HHsbLm17DwmWz8bF//qjCbjgREv6zAlrYmVOCRTiNzQpvSK4oCDEbLoVdXgnkcvDQJ3LE9QcbMu3Y7MChtw5h65bXFCtaVREWkYwuWNzLJjNJkdQWL1uKmuoG/Pe3v4XHn3gBzgqgfW49YqUoSt4cvBEXamrDqKmsRMjjR9gdQH2oFrXhOsmYSgWu1BjSY4JoBkb68cAj94Eq+cVr6jB/WRsK7hjsgTyCNV5FStJsI5nIYXqMcLsHleEaeF0BlDIlNNQ2IOwLYWxoEOloHJFACAvnLcLsnrlwFHzIpkrwOmiHGRA5z15wIDadwMjgqLg9jC6tCFTC7fSK2MSGkcEgfO5a2ztlDEKv+e9971YEwgH8/T98BNdd/yE1UNHEtPH+JhpXMCsc6vmpIeaeUtef7nCUWDpISmX63EGZGJGUyoLOyZnxnjQEGRudwNGjx+B0ewWR897dtecQzjprKT73xc/hzPNXYjI2gtHxIcTiE3LTY3Z8KOSXdInQNB3CZMKTtiM+Tfc/u65XdVW9Pm89YzaHOD67d+/GY7/9BWsNPvihS9Hc1YBkcQp5VwKx3CgGp3qRyE4gnp7G0NQAUrYU0nnKVBMqOjzX+cX3Go8zeAXgY56KAwEf0FwXUroekRnC7jRQKqRycBbdqA7Woq2uA10NPehs6kFjpBUVHprTlAu606ewEcWqwoENzz+DW398M0K1blxy9cVYsGqumg+S+Mi699rccOTdSI5mkJrMaUfv84ThJkvdy+Ajt/bIHIjCNRH0DvXirp/cjb6xXvzdtReifU4D3jqyA/H0KGzIIFIZ1H3loL+e3aPGwul1q6CzWaNsLcNnV967Tq0RAq4wsvEiKoO1cOTcqIs0YdmClYiEqqXKKBRdYtzTEW7zjldx+30/xLGhI2ieVY+Cu4Dqxgh8YTYhTg3NHCgnJgrSoLMAciCqrQYaGysl1WtorEZdbQV8Xrvgd94TNodJrKRzp3JKxA1jI+JCvuiBzWVkuzqj/vjb20uxeFRFjQeuw0XTFB4KtH3NYYxi90wRLrp+pQvaLx86eFQhJewYJqfGsHTFUlx4/gWYN2+eCoEIIYW80YGWY0VNwIIdjrJszZDijOEGHXFytKHkwaR0AiIEZJVSY5mTlIcPEf+cv299H0kvJEkIB7a+GGmq/XVJP8uYmdgQj00r45i2iYLf0mlMx6f1IRqI0pAsyHacmpoW/M4nlra2lBXRDY/BHjTy58NOchCbBTUVZZ9xHbJWB1VGADipscMn3M6Hpq6mVgc0URGahdQ3txBAOfX6y+iEVdT52q09tFVcLAibv59KxvX/Ul987MghRaiSL8CGg3rlkD+EympjH8iHtaOjC4uXLFUC17dvuRn73zwmHgSbsfMvuEASRNNU2BGpipjAAmp9y+iKkITynpafIYsyYf+ZsjVLk87XpemZE2q5mFuFkteAeul8piBEgcoDpmX1HTuKqsoKLDxtgawsQ5EKEw1YXQeny4unNjyLu++5D4lkCvPnz8fiJYvEcFegUNnmlPvTRYtPV4LZX/7yZzVM//RP/4Qrr74KHr/HJAlazcqMe+TkLfQO8tvMSX3mtK6mjpBulJGdRe2rqaIgb4LTNAsBWe78f/gM1dTVo76uAVu2bcd963+CTZu3YtaCNvzLv34eF170HikMGGCiThwFGRipbCsx0ETzKqRDabTGRVAFnL4RRNRsprDLCYv75VIBfcf68NKLzyukpTpSIQiXHgXcP/ed6EOmmMdFF1+MhsZWfPVrX8XjT70EfxXQtbAdpWBB9qATiTSCIWD+vE70NHfABw9Cdj+qaB4SqtX0mCHjuAgFv+zevwu//MOjmErmsOiMSnTMr0W40YmsY1oNQs6eRSzNVV4J+ZQX+TRfjxN+TwWCHlpb0ovdATczqzM5dLS0or2pTUUkOpZWOEhzfTc6mrvgLXmRTeQwPjKB0aEJ7WurI7WIBKqMVj3KwJ6ijKL4VV1LY5BW/Pjuu3D//feKXkVb4CuvukLQJi2BFbXpMZGbfA6VDZEvyYiKxDSu2Ghhza1KPpdGf/9x3WuD/YOora6VVJTXt5qkwZINu3bvUV4CERqGkWzZtg+r1yzCP3ziozj3vWuQykUxMT2MkfFBpHMkjblQEQnA63ULVub78LtCQN6D2HhaRZ0FvamxXe+PxYL3gcvrwptv7ccjv3xE6MiN/3AdqprDmM6MYDozjERxQkWdxLNEZgp5G6f2BOA06yrGkJIvxXsppfzvHLKJEqJTxtSFGvx0ogSv24v66gbtpIdO9CIbSwke76zvQFdzN9pq2tDZ0I32uk5U+mtgyzkUMkKVQjpTUMogn4nXd7yG2+68GVlnHGdesBqnrZwNh5+QSw7pVAKUQI31TcGRdsOWcsKW8yLorUSkohYef6B8L5uEsgWLT8dQdAS33XkbDp14C+dfchZmL2rDvoNbkS1NI5uLwY6CUs6YjkaHPTafLp/v/yftTaDcuO8zwQ8oVBVQAAo3Gui7m2STbN6kTuqwJFux4ySr2HKc7LxsXjKJ7ThxZrK7k9lrJm9ersls5k1mckqyJOu+L0vWaVmSJUsixfu+2WQ3+24AjcaNAlD7vl+hqLYmzr5923p8LTa7G6jr//v/vt93oEoHPquBTjfhkoijqnLDYCBqJOGz/VDb3MjGBHkYG96AlNkjBd3qqGh22mjYDbz9/tt44MnvYrG0iL61WbR9Foq1Ary6B16NPh9OaFmxWEZlmfCjxJ7AYwDRKNCTDmJksFeayHSS8kevjGDYpbPOkk1PNYw/5PA6qo02wvFedDyaOGdys+D5/gt/bRMep/F8g8WzC2XzRmThnJtbQqHIh8Ej8DT/nssXHG9ln0dCXUic2ji2Xmadwv5ut2XgT9iKBbnbv8rCRGcdF1KWro2vs8rYY3V35BaJ1R2qO2N35vLUvJP84hTELprveD+TrtDdRJCJzk0GD7pNy88uo5zHbYnungb+zu/izUz/en6WsHldk+NicWFHx+6HTlNqVyLEdo+bjdVd9Wq4mYWfkDeLFzcOUTMin7mx4ExEMxhs4ea7f+q4trq4sPhxw3WV+LDK8ISJRDxuehHTWGNhdk5Y0CxuPL/ZtJNVTptWjjdGhtdg6/Yd2PvJPvzJn/8FLlycla41m03KpsWMRFCtlWVDR9iPsZ2udauEZHQ7WdcMiIYXbjSuW+xWd7O8B9jVy2ax6+/Oa8FuiaiFwKJMrSLBSPHKxosxnCSC8X2PbRiXBTgUjomM45UfvIZ77r1fdtJbt27Gzp075J6SzO4u0ZHoBGVe7JrefPMNKei/841v4Ktfu1sWySataAmH+zzys44V7afhLDwO9+Ozxdz9PnlO2KHbHsmfZ0En5D47c0U6FxZ0Wo1GzLjDj2h7paAnEyns+WSfdOgffrwH67euwR/+0f+Cz//c54Wr0Go1pJDw4ZXRVxc6Z4FgtyahJB2IE6A8T5oiozLmY/MNecWYxInwJDub3vI/ef99LEzPIZmIwwyEJL+6WCji8tQk6i0LX/jSz8s5/tO//Au8/c5e6Algw85hGGkNS9V5FGtFGKYXm9dvxLr+ESnmIcVA0kjAbnCW5ziBEfpnDsDhE4fw5AtPIF9rYtsNJoY3p2H2qmhrK4DRRtNbE/OWRtNGdYWkOGq7PTD0EKLBmCy4DDkhqzoRDsvsk9rnykoD1WJTCv/a4Y1YN7ABWkuHQk/x5SqW5nOiaQ/6IzADcaiegGjALcsWNjs37WSG026Ztq/3338fVM2L3/uD38VXv/YVBIIBVJtVgUh5DRiQw2f+p8Yx1CmLG6SsVEIim5u5gr179mF+eg6ZdFY20TQvIaRL2H3qyrRsdAJhU+I9f/zRx7j++mvwzd/7LVyzeyNKjSUs5eawsDyDZrssioJQWBPInS5l9FAP6TExaSnnSRSkJ39MGNPMyua6xawGyl9Pnz2Fx55+RLLPf/23/0eEU34sVmewVLmCirWIGgqotQuwOjV0FObSt+FVPY6+u0TUpIl6kwZFNhp1Nj4K8rkKaqUOmlWgtEwzLR8Cegge+tpXV8AVIGr4MZjsx3DPMNb1rcXYwHoM9QwhrJnwtlVBTrxeTTzRqSjihvrj/R/hv937V1ix8th640aMbuqDEmzDiGqySSfkPn1uDv5OEGrTgNLiuYgibqYQpE+8IMBthwdy3U5MF2bxJ//5T3Fs4ghu+eJ1WL99AOcmj6Bp814riqsnRyGG34BCl8JmBzVK4GpVMWLiOeR6z+hhiT7WguJhj4Yi5E1TiWH94Dh2bNiJ/tSQEPSWS2S4OyXo/b3v4aFnHkWhmsPoxhF4DS8m5yfR6HBO34EvQDtshzDJ9a+Yr4JGqQxt4TJkhoB4REU2E8f6NcMYGe1HKKijVKaNcA7VFp1cmRjnkU18ow2EE/0o1y1Bf+k34Xn++b+yJQ+23nTCHHjDckHj4uEBJi/PYG6ODkw0nXF2NfzMhVrkaU0nFIBzI3HrajkwVdDwd8M1nFQ2akX5dRLNrhqN0A2tm5PuQIjOPMidlfP7+TtXz2DdBdYtDgxGYGfND3GI77rESUfDLl2iDR3TFpqh8Otkooo9Lcl4XkKcTmcjsLTktTvCM/4sO3Znk+EUATLmJULiKifAcW9zIY/Pzl35s+4GRjqtLnTukv14UVYXD76GK+mSDlhVpZg7PIf8VQtWd5bb6uZfe+iL33Q6Q3btnLmS6d+TyiASi0tBJ0y1ZnQdNm3Zio8+3oP/8Kd/htm5ory8T/OIQ5nbTRMdEZhHdOe8Js5sjfW7e6lkJMGC5sL/PE5JousWbn6dmxluXngs7Fj5dx7P/DwJXs6RszAmYhr6+/uEye0W9IGBfqzfOC5xhSTC5JeLePa5l3DvfQ+g4/Fix86d2LxloxAxxSaTHbpty3vYunmTU9DfekMefBb0u3/la7JJsbhX7hZ0Jwvg02vgFnP3s3AkXG+B7oFfJfnJrFwRSRMLOo1lpiYvXWUBux26PCteHYlUWq4DC/n9Dz6Cj/btx6YdY/jDf/uHYi1a4Uaq04Q/pDmJdMRCqE0mnMoNNOf1DMVoE3Vy1CQsSPSNcNPHeP+K5TFRK7uNSxcuYe+ej8S4h17dg70DQlidOD8hsbJLy8u45fY7MLp2De657x/x4f6TiGSBG+64VrS05+dOo1jLwR9QsG5kFEPJPgRsHUHoiGpxNCv0cvCjTYgSPoSiURw6fgiPP/eYFPSt14cxsqUHsQENHX8VCDVheTkfLKDesJGfB0oFgKRyOstGzSCioYh0fwGfKpGa/M2dZhvVYl2IUcFABAPZUfQlBpHQU2IuQgizmCvDqtoIaKbIkphMxbkzC3puadnx4k6kZIZ+7733ik0oNde///vfxld/5Zehh/yocY7t84iPu4xnyCDqPutyn4s7GJ9RhjvRQrqD+bkZ7NuzD7PT8+hL9wphjaEm1Ir39Q2IDp6bu3K9gf/jj/8d3n3vQ1x34y58+zu/hV03rEWuPIO5+ctYLM6JLasRok6f+hk6NxJmDiMWTEFXYqgVO6jk6ZwXFt5BvdIRYhTTGgkfn75wBk8+/xg6ahu//ju/CiOm4sryRczkL6LUmkNHrcDWavD6OlBUjs8Y6EOxrxcr5RqWC2VUqmS6d9C0VJRW6J1eQ7VIJKotpK52ywe0VdQqFVlzo+wwA+xmTQwnB7BtbDO2jW3DUM8gdOpAbEru+Bxp8hpkalMe9vG+D3Hvo3+HfDWHkfEexPrD6Og1kdrFoqbA4/MTSwh5ozDaEfgsJo1FkIhmkYinBflkUxBmyt+u7Tg7eQ5//Jf/HofOn8KNX9iIjTuGcSV3Hi2soN6iE6ElHToT02ifSsLk9Pw8VmhiRftaPx0MAwgEDNlUctZOQl+z1IZVaMP0xbF1zXbcuO1GrOkfk/ClxVxRjGgUTcFHBz7CQ08+jKXSEtZuHhM/9sm5KZQaKyJNNKNhpNNJuVY0LmLS35XLc6gVxAcdwZDzDGheINsTxcjgAPr7MqhbdOkso9EmUdaWmiUJiDRVC0RQ7kp8aV7jefbZP7fpLMUZLFmgLGR8g+0WC52NyxOTmJ6ZE0MA2gwShvf6NDFvcLtpLlws6KJllmQkryzMEmLSlSl5uzNlLjKr58Kci9J32oVmXXKc2wmx+LqQs8uEl+F/l3Xsat1dj/Cru2lneyBsY5K6+DukyJERGuBMWZddE3dX3J064TGOVaqjq3aiGvl1l9UtCgAy+Bt1WRwIp/PBlhS57gxj9YbDPXa+tmvNx+7URRlqDUtmnTLTdZ2hJLLWSfaR0ACZZZWlmNPCk//vpAI5dp8a4wA5y2MRJRxuNaVT1bqbIWYz88YPhiKykx8eXStRjh92neIWchUwt4ObOL4Xn88DI+iXeTu7E74PgajFM9op6OT5ue+XnaJbXFZfV/f6sLg7HAWvJAfxvPNYOAMnWZ6psQRxUnEDI6ODSMSjSCaj2LJpXCD1gaFh9GR7Beq8PD2LRx97Cv94zwOiFd25awc2jo9Jl8paK6gEi6yiyM/TWvW111+Ve+ub3/oWfuVXv+6YhHC/SvSGXZi0Ws795H589v9lI7qKH+Dej1zMuaHhfcWCzqS7ycsTArmzS+dzQV02F3P6XLOgkwFNl74HH3oMB46ewMbtQ/iDf/Md3H7H56SgMwQlxAAT4X84iJnMx+n0Q+vCNgs6N8hOQafEyomj7ZJPu5sPp4u0cfb0aRzZf1CCe3rTPRhbuw61UhlnTp1GLlfAYn4Z26+5Fv2Dg/jeo9/DgaPnkBxS8cW778S2mzbh/PwZFCoL4ruficUQ88eAShu+ugchbxi6h/GaIdggpKggHIvj8LHDePS5h7FUdTr0NduyiA8H0DHK8Bot8RQvlPOo1duYmgCWF4HyCv3AgVgYiJs+0d0amoIgjaoUj8gY6ezo7ZAASRvPAPwwMJJYi6hGCZsfzVpHHMBi4TTCRgKqN4haiaiajeVcSZ5zyn/Icr/33u/igQfvk47p977zLSnogVAA9TaLHdFUzjac4CWiJSSJOo2JYxgkz2CzLXNcWr/u+Wgvpi9dQX/PILLJjCTQxWNJ8f0mxEw3xsszV/C//7v/Cx/vOYXrbhrHd/7wd7D7tg1YyE9gcuYiCqU5eLQWAhFuylqC2PBaB/wm4oE0dG8UzZKCRomyyBAiRhqNclv8QSilVQ0NZyfO4emXnkJLsfD137pb5tOXFs9icvEUyu0FeAMNqME2dIMWti1EWMQClOFqEmCzsFTEUqGCBr3aO34p5qUinTZtFHPUThM65wnSUS5W4PcBQb8POu9Hq4OhRD9277gO12+7FgOpfqgdEnOJfDr3MV+DVFGSzz7a/xEeeupelNorGB3vhR7zYKWdQ7KX0asxREMxNPItGJ0Q1GYQvmYIITWOdLIXyUSPoB9k2wejITHo2nf8IP7sv/wJjl+axHW3D2P9zmEsLF9C21eRQBqv0hEzpKDBkBlN1FtnGGbVsIRH5A96EDKd9EiOElWP7hTzlTZaRRtxLYldY9fgph03Y7RvLVRFR7lScxQlmooPD+zBvd+7X2b5I2OjCMZCqHVqqFo1tDwtBMMGIvGIGMU4qCt93RdRK9fBxoySUDrQtGo2bz3xeU8lSXpryRhN9ftEmcLcdKlD5GYxlKWrBhNp5vMv/kd7ubQixKQWSTdaQHR+hKoqtTqmJ2ewmMujXKKhv0Mg4yyWRCQRslNCEWOYfY88LAGdUJEqcCELmiiVZZbuFEPxvmXXQThbVTcAACAASURBVI2ozD6dws+T6HaHLJZuQXd1oKuL+af9lNPts+sXJqjLcOciKB06vdzJCXAgbcL/LpFNGJKcVdIyVLTSThCCW9BpAiE+5NKxO52+5EFz/t71yZbueXlF3r+LJLjseddH2p0Zk0DIr7kFncdQrTclQILn0+36xLqzW8T5WTyGKxUZF/Dc82tXA2/QFu9oHqePGxwxsmlIlxoNMlUrejVXnPNnFl6SgjZu3IRP9u3Hf/qr/4ypmTw0zZnFNrjh8XEOagrRsE7plCAm9Pd35uhu9y3di+2R87P6Y3UxdK8hbzSeHxY4Hied4Sh7JMTO7pwJRAE/MDCQxdBAFumepBDeCKmPb9mKTLZXyE3nJi7jew89gXv+8X55yY3bt2Hb9nG5LoTOhYBJRytFwebxjcJyf+3118Sne3VBJ9zHgs6fc9QQPw25u+/bPS4XWVmNIrk8AfJTuJHotFu4cPYcrkxddgicNSZiBcUEQp4Lf1gKuhEISkF/+NEnpaCPbk7iW3/wL8WCldbLiu5FMOx3umye4w5RKnpPO25bnjY323yQnOfJRY7Ia3A3UVLou1LGE0eP4cSRo7g8cQmD2T5sWLtONu9XpqaEJ1KptzC6dgzhiIl77r8Xe4+cRmLAiy9//Uu4/gu7sFibQ6GyiE6LGdcBBGGgs9KUou63DQR98asFnVg1C/rBo4fw6AuPIFepY/tNSazZ1uMU9EAVSqiJhqeMXDkvGd6TF2zp0EkF0XxANARETA3hIKWW1C+3JFOBMkxdJSHNgKetidGVp6Ygo2cRVkyZz/KP6U8imxpELNgDL3QUc4x59orvvNWx5ZnI9vbinnvuxQMPPghd9+Dbv/8tfPXrvyyLOTspolW2yjJONYdDLiQCxI6ZGn4+j86z2MDowBrxStjzwSeYnJjEQHoQ/T19MPwhxEwSnDIiS6UR05kL5/Fn//df4sTxGVx363r8q//1G9h9y3rM5c5hYuoslisLUIMdBCMkCtdR4UiwYUHXwgj54vC1Q2hXNdgNztRjMAMptKpeGKGYpNlpQR3nJyfw1ItPoNRZwV1f/zLCmQCm8udwJX8ODTsHJdSC37ShGTb8agdhpQWDZmA+HZWahfmFHOaXSuAeFZ6gICfNpg+Nmg/LS3WsFBswtDAUr4HlfAmNSkuc45rFKhorTQynU7jjxltx847r0ZvIwEMFhGpIo0hOyHK5ImgAR2aE3B954gEoZgc7dm+CFvUgV5tFOBFA2CSrXIPfMuCp60BJhVIz5PqmE/0yyqIyifJWXrdwMoaPDu3FX3/3v+LM9DlsvG4YI5t6kStPwRuwoGhsvDjWMUQFgZYiLqdnL1xAnUoqDyThkERElwslkswa4Kl5odRU9BhZ7Fp/DW7YfAN6E4MOqY38GEqZAzo+OXgAf3//PTh+9hx6h9IwoiGEkxHxZLd9HTFssjqUxjWchqztFddD04jA27FlXLo0PY36ioUWGaUEh7ueV0oAiMbJATGFyCoz9HadhyEzdWlQ2ei++Op/stn5Ue/KE83EK3bNnKWUSmUsLCwhv+zcvNyN8HulO/Wp0plwoYmaMem++LBwFsoiTPiWhY4Rjfzs7yZvuQuQG7lJljsDKVyo1in6DiTKDxYQt+uVufkqL3OnSDccAtyqgi4LsrTYbkHvdq+r0tokzMWnwJJoSC6cDuRPvb0TiMJOnLpml2Hu5KeL+YJAnZTKqWI4IOgCyTPd+FB+drt2FmR5zz5nzu56tjtyPBJvHOtOF2bnzp9dOK8HFw737zzvXERc1ri7aeL5ptkNDR9YA8h4Z2dGAlQ6nZadpnSXik9Ql57ePolxPHT4GP7r3/wtzl6YloLH7xG7SsVJV+MxcvNAeIiZ7236HnPjRBRD6ZZB2Zh1+QvdPGs3BtMxm2GHQ1IcyXFkYirC1SDbk0QlkvbqVb5fR/Pf18cM5LXI9qbFQ56ExGuuv0EKeq3RxoWLl/HIo0/j3vu/JyjKpq1bsGnrepER0tBIWFkdWwiLm8Y34MMPfoK3f/TD/x5y7zhsUUcRIWXxaof+2e7cRYNc5Mcpog7XQa4zOHYiKmLh3OkzmJudls0kC7qEdDTajowpYEpBDwXDArk/+vjTOHj8IJKDfrG9vOmWm+Dze6H5SW7iOWbKVsDZNPl00VXTmINQJ5UFZJa7Gw95XjhCJ1tfDJ1tkRVxvnjy2Akc2rcPC3MLGB0cxOjAsERElpZ5L7VRWKmjr39ImMJ/e8/fYu/h04gNePFzX70DO27divnqNEqNArxoIRoIyfxcqdtQGz4YYLoWPa1DaNuqwDfhWBKHThzBEy88isVKGVtuSGLt9l7Eh/2wgyzoJMVVUagy3dFCZdmLRqXTlb45cGgwoIu9bUAnGlGH1ajIWIObblW0tyb8aghBjwmtpMLwhKHYmjjIsZBnksOIGIwC1VBepq2qIlAyu0KiJdlsFvfddx8efOgR6H7g23/wTZmhh6NBagxANRzlCy0vibFtGWtIVkC7Kc8gPTtk/FWpY2x4XLKp9+89iJnJaQxlhjHQMygdOpnuhPjJz2Fwy4XLF/EPD9yHk2enceNNm/Gv/803sGVHBnO5M7h05TyK1QXoJmBEfWjbDZHXEqr20TfcDsHTDAA1A6odRtifRFhLAq0AjFAEjEfWwgFcmL4o44654gxu/8VbEUoqWKhcQaE+jY5ehm4yotOC6qdSoI2Il2lqiiBy9WYbS7kiFvJEAXk5aZwThlcJyfyeI7JWU4EpJjkKZifzOLz/giAmnUodnXoTw6k+3LTzWly3aRsy8ZSw0N1RJtf6lUpFxqzNjo097NAf+y4SfSZu+dKNMPv8WK4vQA87jpy1Yg2mNwql7oenrEmHHvOnBXLnBplrDPky0WQUuhnCnsN78eAzD4mlbd+GDFLDJmytDJ/RhqJzrMraSoWSD416B9WahZn5BTS4phPl9Cvwdt0ZicRIkEtHg2r5YXQMZMN92LlmF3at34W0mRXSnlfzyLrpD4Vw4vQp/OP992L/0SMwU3H4IwZ6h/rgMziXV1CqlzCfX8DySkHss70+HVEzKy6N/ZkslmbmcO74acxPTWN5aQm15Y4YnUpRJxISBaKpqHTpRAWqVhk9wz3QAuRaOMmRnud+8Oc2Z5yllQpsD6FyeqP7UKtaKNeo7cwjV1iWf2eh4fdS8sMFmtCioRryEPJBITxOMhwLuknIzDDkZ6S4uR265GO7Ha8qbMXV8KxbwF1Y0/XSFgJQN7XLnUMTkqR3vJC1CP0yya2bPMYOhTCZ2ylL+hXPjeVYjspraj7UKE1hAle3oNOeULgATSfZSIhx3SQvFlheCB6fGwbi6Tjxpc4mgCOJhkNk6uZTszCzU6uzcwakW+PrCylOpz8vYftP5+Yin6hUrhZ0atZXd+wuScrZ2LBQ+tBo1qDYnB0y2UsGBiL3SiWTTkfdtY7kyCSR7sG6tetx7Pgp/MM990pB13y84dSrxDX+TnaxAvsT1eDmyC0Yoqt3kt66e64u+bCbEsWCLzIwQvG23CcccRB25PXi6IayQR4ziSAG9baUAzbqkm61c/sm9A9kEY9HRUK3fuMmZLJ9wrqdnJrDc8+/gkcef0o8/Me3jEvsIu8Bbg547dnxc7PIgs7wk3d+9PbVgu6S4iiD5BhBoir/f5DieD0ZWCHRi7WqFPSlxXnhVHAjK4hTi4hHRCSfJMVFzKiQ4h574hkcOrEP/gRw1698ATfsvh5hsR5V0PaQQASRUUl3zkAM3YDO3AJbc2B3ztLlmjiWweJ8QKmmx2G3k5VNeRpn5e+/8yORrW1YuwaZRI+Mxay6hdJKGTNzyxgaXiORsn937z9g39GzMHuB3V/chbXbR3AlfxG1dkmyqhORKBKaiaAdgGEHEPKEOUmXjOxWm3wYFWY0iUOnjgrLPV8rYv2uNEa39yAx4gdCdahhW3zFKV0j81+zI2IWw+vJzokbUI5BFOqxabDTYg52UWSB1VJFkAlC0LFwEhE9gWgnImQlzsvtpg8BJYKYmUVIiwPs5MVZzisadTYl9Pnv6+/Hgw8+iEcfexJ+P/C73yFh8isIxUISE8uC3vbQI91Cx9OUMQjVB8y7IJdluZiXTRzDSVLRXljVNs4cP4P8fA5rB8YwkBkAY58CmiHaczpM0gVwen4ODz/1KI6dvoytO9fif/6jb2LL9gTm82dxefoiSvUlaBEgHNNgsUOvrghUzbwJT8sAqho8jSAC3rgU9JCaBCy/2MqyQ9TDAUzMXsLDzzyMs1fO4NrPbYORVFCxc2ipRagRC4GIDcXfhO2z4PdYiJPnwsZJ1cVvpFiqIlcso8XuUQ0iEGQnHEGQoxZbJ3tKOvSZmQUc3Hcexw7MI+RPIUrdvaoja8axYXAEYwPDSEeScj0NP5n6PnhUDYUyHSe9sOwO9h7ci4cfvw/pgTju+KVbkBqNiaMgff8ZSHT5/GVoTT9MTxwRbxphXwqxAB3r0jD8YWck2ukgkU7AFwrgo4Mf44mXn8KlpYvIjqWQGo5Aj9iAXoft5eilLptYmgTVSkzVa8hYmQ7gsg/mVItiEjYYTARUNegdFf6OgbAdRibUi23D27Bt3Q70RvugdGg3bovcj7bH5yYu4p7778cHez+BHtLhM/yI9SThC2oyY69aFeSKeVFXOc+uAt0fx8axcYyv2SAGSsWFAq5cvISJM+cxOzkja6R4q3WLuh7SHBSBvDCvhdRgCD7mLBiGk7b21At/bFfrDSkabHAk59v2oG61xGhlfnEJ83MLyOeXZTEmTOcPGt20pqZYDjLS0SU8UcLF7pVuVpwbu+xmcm6lC204MK7bwTL5yO3G3aLNYut2rPw+t1MXaN7nZGw7//5pQb/aOTGhp+sTTqiYNBbppgk5U9rUaEsB5M3g1bwE1a46bF2NKvRy5EB4qSTFgMfBjp+RonxtnjweF4s1jVtkjk+v5RZn301hILKr0nSfnEO6rlELy6/3ZftlNsa40GA4JGQMkfB1GdpcnLkpYMHnhoLw9GoXPRe9cH+GGkVq/nXFh3gsCjNoQFO8wnFgIeF7k/Om+sXzO5ZICzHuxKnTQi6bmFwQeF2QAzHJ6c7TO3wA6Fr10wiJ60Ym74nGMgJHOijG6j/OJs1BKtzNnpg3UOvZaDhSQauBCA1OfB6sFPIIGjp27tqKkaF+hMLU7aaQ6e0VUlytaWN6ZgE/ePUtfP+l1+HVNGzePI6x8XWOEQftXzkHZ4eueERC+eEHH+DNN990ZuiUrf3KV517suuJQCYzZ8MurvXT3bk7Ivppn3d+z9XjlDQ9W9zb+Ifzavrok7fBgBkhd5L5bZoyQ5eCHovjk30HxKns4InD4sT2xV/ehetv2IlYOoJASEG1WYaXM+veDMJhJouRmUtDDEp1mPFNNIIIAV3vnJEQ72cZiQj/g1nV9G6whXn/2is/QK1YwviGjYibYQlY4Zhgfi6HQq6B0TXrhRD23+75G+w5cg5s/Dbf2I+etUksVKZhdSrQNQ+S0Rh6/AkEvUGEvSEY3gj64sNQ2izoXFw5Q0/h6KnjePqlx5Gv5zGyNYU123uQHA3AE2pAj9rw6BYqjZKDNrVJGDTk/FDLTgMeoht8Hrg5bVpltK06qOaolFYkX5wjFVpvmmoU49lxJPzM8TbRqnngbTE0JiGQtBca0FJh1VuizmFzEQqb4nPw0KOP4IknnhOP7d/9/W/grq/9D+KGZ3ka8Ggd6c7JTq43K6g2ytKVT05Pio8FNdK0R3ZsRKlPVjF5YRKV5SrWD2/AQGZQfM59XpqTOCPHQnkFS4U8nnzuKXxyeALrN6Xwr//oG7jh1kHM585icu4iyvUF+E0glKBHeAPleonZM1BY0K0AOhUN3oYJQ4kjrKdgKDG06gEYgRgUXRUS1qXZyyKdOnb+CLbcsBHBtIKWVoIathBOeWGYDMBowPY2oMJCQtGpWhP0jEWC5iorZTrGMbM+hGgkDZ/PFHY5OnTf8wvzff++I3jj1TPQOiFk42sw0JtFOhpB1B9AMhRCJppAImQiHAgKY5wbfJITlktlNOkvAg8+OfAJnnjqAcR7Tdz25VuQWZdES6sCagcnTx3Hkf3HUZkDMmYcw9ExpMJ9SIayiJs9CNI4yOts5JOZJNo+L97b82M889oLmC1NY3hTH/rHetDR62irdTRaVHJxTaUCpYlyies5YEY9aIlcxaGoUAnBDxrphA0FPkuDvx1EsGMi7e/BpqFN2Llhl/ADdK8GkpFLlZrcVxcuXcbf3/cA3nn/Y8diWoN0/CJb08X2D02mqLBAO5QMeGNMwdSQiacxNrIG6XgPyrkCzpw4I0TWJg1ROP6gWEyCzCRAAno4BNUAyu0S9DCtkSOIJxPwvPzqX9oz83PSFQpTUmU35ZeMWLpxMart9OmzYp9I6z4WJhYpSmgIyaeihF9a0vJz98suiYWPOyf+HsKNXMTZGUtXSTiSbHrpYhXxqaWfrsv6dmRQdHBz5G+OA5xTMPg9FiVl3VhRgbqvGtY4J8iFvfkaVqspuUC0MCXyQBkP5T2SsWy1xVGLzG/CFw6z3pndt0kykk6+Ke9fCrbXK65TQhLrzvgdVL8rOSNuz4EqNwrc7fHMKyRoObN63jEiReJ/miKzHMKcdDwiV8FxoHOgbxdmZ+EjtCedYLcw89/4dW4qmC3t+NcSGWwL857GPvEw5VIh8fvmz8mogM5+mi7WoySaHTxwGI89/pQU9BaPQf6TCHSRRrjn3N1sOWf3sx8d2dG6H6tnuPwaC7pEtzLGNUQDIEU2KrIR8vkQiYQRjTiOZbMz0/D7fdh9w7XCcC3kFmWRYcoapWtexY+ZuSW88OLLOHDwKEqlqvjPb9q8Xl6H50OMXAIOwsIoyGPHjkrYCREHKehf+8rVSF/ZPPpVmZm6vI6f4gh0A2c+ywlwJZJyRW2OOSyRgS3OL+DC2QuSFc65N6+zk4mtSJ5xKBSFGYkhmaEOfR/+/h/vxcT0FWgJ4LpbN2LXteNIZIPQg+SvVkQ6FYmGxfCFOmSyts1wUoo64XZC6nK+eV+SpCn6aJ/kUtO5zSkECs6fOie2unRcGxocxECWhC1dVCetJjB7sYiB/lF0NC/++r6/wbELE9CyQO+mJHymjaZSRtBUEYuGESZ6x/jStoJYIIGecC9GMhsl0xwkPzGMOBDBidMn8OLrz2GhtoChzQmMXTOA2JCGlroMLUxClo0W539WHQH+To8ms0TObJsNTWRSszN5kZrxfMdjJkJ+Bp6soFldga7Z8n7i/hi2DGzDQGIUutfE0swKastAIpxFItwDj+3DwuyS3J7iedBpIxg2kc704nsPPYInn3lROrFvffu3JZ0rFPejUFtAR7VgazZWaitYWi5goZDD+fPncejQIczOTmNkaADjm9aLg53W8cEqW5i+NI36chPrhzZiw/AmBLyGkPTCRkRkv4yULVZX8PQLz+D0mUWMbUnht7/za7j9F8Zx/soBTM2cQ9tbgRGDnB+fQMTceBFN8cDb8MNjhdEpBdBp+GGoCcSMfgTsFKwmoTovjHgIF+fO4+FnH8LxC6cwsjmFvrUxtNQVQK8gkvQhntLEClVRW8gkY+iULPikXeQGvY5WuyHdI88LZVkBfxxti458YQSNXkRCQ1haqOPN19/HW69cEmlhQI1haLgPA30Z6D4b6aiJDSMj6E+nEfSqYrdKJz+LWn4miRtBlBoNfPzJx3ju6Ycwsr4Pn7/rDsT7TdR9VbALZUzyng/2YupMDXob2D1+PVLhXvjaOob714h6h5tz3ujkfLdoojR9CY8+9xgmFmdxyxd3Iru2ByUrj5VGAeVaCcVSCblcWYxy2PHyxxOpEMyYBi3YRq1ZRJX8Vp5OHj+/B35oLRN6w0Tcn8L44AZsW78VA6kMdKJzVZr66AgG4zh9/hIefPgp/PDd92CThOBjoEIHCHGkwZomaVZgj8oS0mFcAPtVDVC7ds4BXwA0C2sQPahZWCkUgXrLKejOoioNt4f1wFDQ9FXk/dI2lqQ7z0uv/IUt7mk1wsskLqjwUz/eYuRgAVemZnD4yHEp5NzCLM4XUasBZliXTkQ00LTc7HaufM06oWmaxnShaBZBKViikXVMRmRTRF9t76c6dHm/XftU6T5IQKt1QMtwEmL4Gm6HSiRA9L2WQ7JzF2N3xs7f5TJ/3ULp2qa63yMOdUzLkhkqNbyEilmhWPjJQG/LTtxlPTrEOVpqOvNybjpYmN1Fnkxxmk7wsxSCbuIVP8v3dztxYUV2U+bqEq3XtZDtyqJcu1uR3HWjGImguMx3fp1dL41fktkeR7bUbIjFreL1iORH0tZU6jmdxC7ptn0ahoZHREpzYP8hgRyvLFCf6bjQrVYPfLY4/9MFvet3+xnPc7eYy0ZEd0YWhN3dgs6izmsSjZpStLhwMaXMMDRct3OnOGXNTE6h0ajhrrvuwrr1G0XyMjk9h+eeewkHDx1FpVqXYJaBgT65bnSV4/nleIO/u7c3i+PHj+ONN16Tv3/jm7+Nr3zlK/L/cv8xKEb3STfA8/fpPeQ4Lrmbw9XBM84XPzUB8qAFX6cpEDaTvhiCMneFBb0jRUo2pGoAGn2nAyTvhJHu6cW+QwdlhntpdhKhrIrN167H2Hg/ImkNZtwDaE00WmS807iEz1oC0VAPQoEowkYcQX9IkCDOcyv1spN/Xqc7nSKdIbOpKRXye/0oLZdw+tgptOo1rB0aQYq+8LwvFR90TwD1vI14jAEeTfyX+/8Wh8+dBVLAwOaM6NDDCVXmj2TccoGzq5Ailo5kkI0NIB3sQ6emiFMY/bqDWhDHTh/HC688h9nyMkZ3hDG6PYvIgAbLV0SADGvWbpvyVwuhIEcG5AT40WqpKJW8mJ0t4tLlBSzMU5erIJNOIx4zQIaSprSQTUXQ25tEIhBFNjiIbGQQdtOPmYk8ykstRAIpkXkRnZMwG8tCkVAvRzzBEGKpNB5+6HE89+IP4NOA3/yX/wK/+j/djURfGEVrEXVPFdV2VRzApuZnMTE5hTNnz+PChQuoVesYHe3Hlk0bxHmvVWRWdxWXL0yjVmxg27qd2L5hF0w9hlaVowMdi4s5TM/OSEH//qsv4+JUAduuGcE3/tW/wM5b+nHq8l5MTJ2GrdRgxhXoQa6NXME7QoLkxstTN+C1gkAthE5Nh+oNI6T2IKz0SdJZxweEkyFcyU/jye8/igNnjqN31EByMAzVtODz12FEWMD8CAS5EWzA7+OIgnp/SteohWYTQ8mrY8ZDKVXISKFtMTI2Bl3pgddOYmqqgg/fO4C9H82Ir38oGEc4TC5PA6oP2LF5A26+7joMJFPwMxnOiKBRbaJhsUNltfRjpdHE3v178IOXn0DvcBI3fXE3ItkQGmoDkWQEUzPTOHXsNN5/4xRoFHvtxuvQE+qVHPKRgVGkk1lZmyvlotMw6T5MzU/jyZefxZXCJG790i3oW5vBmcvHMVuYwWI+D9J13JhRTRpXH6JRBWaCz50XvkALUIhOWKhXKZMEOhUvDDuOQCcuEsmx/jFsHRt3Cjqjq6vM66Dk2cSxkxfw3Qcfx08+/Nhpp1nQtTY0JhUGHAfHRt0SVY87G/dGPOJL77hmeuDhQ08DqUZb8tKb5TrQaDnfL5a0RNA5stZEZtdUqzKioHyWTqqeF77/FzbntKVqyZm3qj4p6HzIaO05NTmNo0dPSHeq6wYuXpjE4pyNSAwO6cpLPWLV8Tn2++V3sBhygXQSpxzjeHavnGO7Ui7OOan3pLmK+yHM4ZYT1OIusI1aTXZihPXd5DF+P126BPqkhK8b7LKawOQuyM682wk+kTQaj0feJ//QaIWOdyJhkq7Unak6enMeE19TumPVOTZC12JAIzF29HwOSkcmBZG/pwvhC4lKoW6/LsYm7uiAhXmlVEKlXEatXsfcQu7q6/M9uwx2dpwsUvw5156WCzhfh0gI//g07rgZn9mUgk53Phb0gEpCkSrn281p5/tlQe/rH0BPT1Zg30ceexK55YYzQFr14RZ3fsm9Xj+roFP65xTwz4aYONgVCzrPm+t/z06pUqnDMHQkEjGk0vREpk54AYGAimu2b4cZMbA4O4dqtYzf+I3fFBY2Z19nzk/gsceewif7DqJWb0p2QG9vRiB7ng9eYxZ0p0PP4tixY3jzTXboP7ugM/lrdUF3pXfu/cPn4Gd9sDNXbUug4aWFHE6cOIErl6a7yBKfIRua7qRv+TRDRiyZbD8OHDksM9xLC5fR8NgYvz6D9VuHkO4NomcwBC0ESVzKF5elS2LWeKfpRa3cRigQFkMRyth4P0jSU5MIDGVqlA45QRm6EoDhC8KqNEVOFdID2LhuLcxwUKIp6ccdZ3pZkfethny1hL97+Ls4fPE8PFFgzY4R9IwmoYdtgWdp3G0RSao0JAikPzWAgfQwgp6YGG9oMCSsIqSZOHH2NJ5/+VlMryxj4/Vp9G6IwZ+2xc9d1S2BChUPI4u5EXM2+J02OSgaqjUPFhZWcHmyjsUFIBIGBvpCSMZpiNNEJKRjbHRA3LSi/ijCnSSSgQyaFQWXzy+gON8QaZNA4axynY64EMq55HNBGWckiscefQqvvfmmQJi/dPftuOtrv4DsSBINTwkNT1XkRiuNCs6cv4Bz9Be4MuMofFpt9GQSWDMyhLgZRdgXRDlXwtnjF1DO1bBj7Bpct+1GmP4omgxSsRTMzy9icnYK5XoFb73zFiZncxjfNopf/8ZXsHFXGmcu78fl6XOSAx5LBeAPEe1zkgBDgRCa9Q5aJS/aNVVgd8LvhMDDehoRtU904W0fYMT8mFuZxwuvP4d9Jw4j2utDuEdDKKYgYNrwhzqIpvyIJww59x2riiTHQdQ+614olEDaXEfoF98Snkan5YfV0KSg25aJ5ZwXJ09M4+jBC5iegFyPeKxHag3n3nT3u/P2W3HnLbchQYOdlo1EKIZOTVT0PgAAIABJREFUg6gMUGm0yFJAqdnEvkOf4JXXnpCo0evuuBZmTxB1Xx3xnrgErsxMzuLjt/fD3zKwsW8cYV9MjGrWj6xHJt0H0wxhdmZKli/F0DGXX8Dzr7+AuZU53PaLt6B/LIO9R97HpZkLmJx2OLMhE4jHNAQZf6oq0PQmAkFbCno4piMYYZNpo1ysiithY9mDoDeFIBIwPVEMJQexfnAdepNpBHyG2PG2LRV6MIJjJ8/h3vsfwZ79+6HoPlh2A1BthCIaIia5Yk7Y2UqBc1bmnANayIDmN0T+ygjgZt1yTKMoH28x85ypdgwS6BZ0tvSUy3pp9WyjpdcRivllQ1CuluB5/qU/t2lLWq4582ExAzGoJ/dJqMHExUtyQ0dMxvWlcezoKezfd1ZmT8ypJpGlRjjFcubZEh+oOqYsJI4xBU106fy3LvzKwul2cSwyIgkROVhTYhDZmbndNSVAhMxZ0N3iLBuPbkEnJM8Fga/vSoncAs/PLIp8ff4+/n4eo6SPcS6ukFDW6sLGn4bI8EFy02uc46BPPGfRNHkwBEbnIkrGdrlSFwc9fr8leiKHmS8EBZ8iBZ1xgSw4XNhZnDlLI7mGFzdfWJbX5/Hws0igYMvxsqOjlzc7fH6dowkuxJEYk348ImtZKhYEMia5y9A14Tbo3HGr3Hw4trRc/Ikq8D1lewdkNr33k/1S0JdLzIt3Rhoid+pa17pjBXcj8rOKGnkB/30xd+bnsnkKODIQPjz84GiH3WUoZEiKWCaTEcIRC7qmebFz61asWTsknAD+js9//k6R2vFcHTp6Avff/xA++vgTVGs2tm8fl+het6DzPbuGRz09aYm0fKtrLPPNb/0O7r6bTnGOt74Lube9JMh9quN2Rw2fMtn/+YKusUtXPFLQiQhcvjDpPAuq4XT6Hp9s6DgjDtLqN9uPw0eP4IGHvofJ+SnpwId2m1i7oQ+BqI1YRoOZ9AsZi1wLekqTGFVaaUpQBDkrUTOBIAMyOjZKFYfMqnqZMBYUVy4Pc6o9GgxvCOVCGXOTMwIPb9k4LtKzZqMm95UkmtF5bKWB+eIyHn7haZycvgIl6sX4deMY3TyC5fo8DSvRkYJeRbtqIagGMJwZFEY3LTFpvkH9N2ViLGRnJy7g5ddfxnRxBhtvGEF8KAw7VEelswSPt46O14LPS/00MyJaV42aVBo7KYb40xeKVZRKNRkd9PWmYBq0ni7D0BWsGRlEXyaFgMdA0tePuJ5Bs+bFzERB0r+Casyx7BRGs1fGVvxDFzDdH4JhRvDEU8/inR+/jUbLxu7bxnDzbdcj0R9C3cuCXoPltcTSkyjl9PyC5GNzI885PteRRMxEPBJHNpJBcbGE00fOopSv4NpNN+Lma24VZ7faSg3NakeIxbNLc2jaFt5570c4OzmD3v4YfuHuO7D+mgymFk4jl5+FFgDMpCGmMh4f/TqAZDSBVgNorrRRyjVQX25DRQCJSBZJsx9hX1a6thY180EV04VpvPL2Kzh6/ggSAxFAq8PWm1KsIgkVAdOLeCKMSJRcGwuZlAmG2nt4oj202eb97DRjtNWulm00qiraDQP1ih/nzyxh757TOHeSftNAz2AQZjgmzzaRXqaxff6Wz2H3zusR8qjwtxX0RFKCNFB/vlKtotZqo2JZOHD8AJ75/qMwUgquvXUXQhkDZbsEIxp0mpjcChYnCvDVNPQEMmL/ygCYLRu2iANmKpGUYBx2dR6/KgX9pbe+j1xtCZ//5c9hcKwHJy4ewOT8BK7MFWV9TSaYS5AVWaF00Z0VwFuDR20gEPZI8fXpXnFva1RsKA1DCrq/E4PeDCDpT2Kwpw+ZKI1+DFg1x889Gk/hxNkLuO/Bh3D87CnRxpcbJRTLZRDENU1n9LiyXEZhvuNI0gLcSHFzEbo60m2xoCuauORxrFZZqQlvRGwyxSzK2+UJaRKiZOsthBjo0vWB8Tz7wp/aJF6xc3S6krboJknyokzt7NlzmJ1bwPDQWgwPr8Ene/fjrTffk/D1bCYtnRNhKC6m7GZD4SCCMhvmDcEUJscCNhwOSvyiozfvSn8Ia7ccqNsp6A3p9nkx2SHLBz3hVfpPO+QuBrCwMFEHL0WoO+vkt64uSm6Bd6VubvcrXWN3Hi0QPvXwAje72vdP5/AuNEvTGiF+iccvz6JXijmDBhYW82g0nOCGGt931+JUYH7VIcxxVu7mJPO16B8vpLc6w0QYAsERBOMvuVFhx2gLd0AlLyEYhEJ2P7kEqop4NIpgOCxe9EuFHE6fPSPQHJ35kkKKo9GHkzZH+RbDYWRk4HPCWrLZfrFUZYf+2BNPX+3QXeMUt6C7nIb/Lx26e/6dz05BZ4fuFnT+3SnoddngsKBT6igM4uW8bAC3jm/Armu2YaivXyA1xnpm+waQzxWx//AxPHD/Q9i775DIarbv2Iy1a4fl/iDxzDXw4eul0ykJwPnhD7ukuJ9Z0O2fKugu4e1TlOKnSXGrNzY8x4rdhq54heRIRGB1QefxMlOZzxNlNvSlz/QOSEG//3sP4vLCFWhpYMvudcj0R1CszaJqL4lsqacvhlQmjekrc8IGZw+s+4KA5ZGoUI5s/P4ASrU6qMwIByOIhpIyu0XTC29LA/9rrNRx7uR5UWlvHd8kxDaLISMq07HCaBTrcm4XiiU89eormFhcgjeiY+O1m7B2yyjy1UV4FKbYkczTEG91splJ/BrsGUCHellLhcdSpfBEjBguTk7h1Tdfw8zKDAa39At03wrUULUp16mJZEn1kpAEEGkkGYlzRSPIjt0ECzs7Fo64Wk1LkBxdUVApLst93ZNMIGaaQkYbjm5ATOtBq64hN1tGLQ8YvqikYZGUxieB6xs30F7NJ6MPchmeff4lfPDRuwL9XrO7D9dcvxlGXMWKtYiSVUStU0e1RV+AgIx3IpEEAsGwpNbRrz9qhpBNZaE0dZSXa7h48gKqRQs377gVd9z0BZj+OMoFkiWbktM+l5uXTIR3338Xpy7OwIx4cOuXbsCGHVnkKzNCvtMNFWqAR9gSExRav9KqlxakXsuDUr4q6Waax49soheZ+CCCagqK1y8dOgNCLs1P4rV338DlxUtYt3WNeAjM5KfgD3mR6YtB8bURMHzo6+9BMhlEOulHu1NGu9VAx6YbaFPIw0SLPR4VqhJCvarAtkJo1vy4eG4Jhw6cx/SlkiS9pZM9aFRbKJcrKK3UETHCuPnam7B72/WI6ybUJtBjpuAjWqL4ZLRbtRqoNC0cOnMIT73+GFp6A5uu3QB/0o9CYxG+gM/h/dTbaC97pEOPKXEw1r0v3ofN6zcjZsaQiMUxN3vFMb7y2ZjLz+Hlt19BsZXHz9/9BQxu7MFc8RKKtXlJLqMJEwNzQuGIxLC2yeVqraDZKoqTHJEor0ZJtldkkJTjGd4EwkoSgZYJb92PqI/Rq73ImAloShitJgOJqEhJif78gUcfxuLKIgbXDaJilXBpmvHU9BtxDLjotJe70gE4xyeIyX5N8wqvRZou1+CM0chtbqYsNGpNWMwW6cLxXIMoY1UDChog50AXoidlvp6nnv0PokPnrtMhlDFK1GFtl6t1XLp0GfMLeYmupLxlz8f78cbrb6Fu2chmsuL2RBs/QluEVTkrDRj+qw5mXNgjdMiJRJxIQOq/6eolwStNWPWmzK0dKRqJGdR6OwYw/LvTzHMW5RRsnmxHBueQ5WRW7TJ8u3934fWrbmrdgBB3Vu2cXKeQs6t2XsudwzvmKe4Hd+W8EOySCFuTycvd+kqxjOJKFfDqaDQ7YtbBAi0oAUcn7DBF3qeJJ74wkb2csTtQPF+fM3yS9Gg6IexsdhCq5jjHiZTCK7A5b1j+nbPYCFnPfl02Pox2nJmfFXkeIzXTqYQYytDkxCYJ0QPJzeZmgoZBqqohnc4gkUxKOMvjTz6DhRxzYj9lqbsF/SpXoev097M6dPIg3A79nyro1Kw7XAAHeifkzs0P3xM3FiTGUXPK0QrZ6uNja3H9DddizdCgoxNXVPRk+8S68+jJM3j8sadw5Ogpgc/oFJfNpkTFwI0BPwi583VY0Jk89fbbb/2zkLtX93XTzX7aaU3uOnFf69Je/4kT4BZ0surzSwWcOnFSIHfeZ3TH4nWjQZMUdCaA0dSkbxBHjh2VDv3ywmX4MpSIXYNN20ZRaS1haukslqvziCSDGBodFGRiuUC2sxfhQASUSVaLFZHmRaJx+EMRWdDDARNxM4mwHpOEKhZ1paVieS6Pg3sOwio3sH3zFgz0ZNFhnjfdC1USuugtUcTiSgXPvfomJpaW0A5oGBofxcDaQSDQEihY9Vpi8uKxLJh+A4O9fRjMDqFWbgCWgnbNg2qphaAWxsTkDF774eu4sjyPUK8fekJB22iKexnhUTYDhHmTacBMcEGDIH5+P2WsftGhcxPKWT/vKZrMqEwVazBqtS0olfBDWhqGIusRVlOw6zqWF2poLHsRUKKSzU0nL5IFScJcWFyU68GCnspm8fLLr+HHH76NYqOOL3x5A+74ud0IpwNYaS4JiWq5toxCeRnzuWWxBg0aTC0MSKJePl9BTyospjJ23YtGsYULpy+gnK9j9/abcPvuOyXIYzm/AtviCGEJ03PTaHaaePcn7+HSVB5GFLjlzmvRvy6OcjMvYzPC/zQeYcaE0MdIaG1aSEZIgCNs3UK71kZQM5BJZJA0e2AGkhL1yUREJaRjYn4Sr/7oNSw3S7jxtuuxXCvgwPH9sOwq0tmYM+fWbAwODiCZ5FiPgVz0g/fAp5IY20C90R0J8pnUQrAaPrGdNQMZtBoG8gt11Kr07NCxODcvbqITE0tYXgJCOrB717W488Y7sSYzgsr8ClKhuEi8iHJWajVUmO5mNXD4/FF8//2XsNhYxsD6NLSoF/PleXh02h17ZV5uFSyZXSd9aXjqivjEb1izUeyQI8EQKiU6ALbQUWzMFubwg3deFbe5n7/7DgxvTKPQmAG0GmyVJkH0JaHzoCoIK9fsTqOEplWBZVMf3wAHAnx+aSrj8wYQ9CYQVOLwW2H4GgEk9ISMm7KRHrHf7bQM5It12awfPnUCDz35CJSQgutuvU6Kbb6cQ8OqiWkXpeA055mfziO3VEWz3EKzyCQcZ3EhqY0Iq0jr6o5PCcdoQpBrtOSZ5YxdpLlEjP0qyq0yvD4bw8PDwinyPPr4v7c5G6KEyIW9HTcwx56OkrW5+Rz6BobR2z+AffsP47133xdXuXTPgPgxE7p2SGpe6cy5eFND6rorcX7ABVyc3Ki8JmrQofd4HSvLJU4LHJiaKWZCnGN9cywtOQtmYZdeWpzKnKJO6YrMO+m0tsr/3WW5u9I1/p2Lg2vowr+7GwEhizUdqJ5/nE7SsaFld+3Es9IYxYd2x4smv7dFK9g2KuU6yqU6NMOExWJvtYQ1LztLkSsROHeKAqFyQQzodi3cAWcjwu+olBnZZwkXgAs/Lyj/nd017QTjkShWKmWJkWWnT6iVOmrqnCt1jjrI5m/I13vSyasFnQsffwedlMQfwO947ydTPWJ2cfDgYTz5zPNYWCpJQXfHLQ5K86lxys8q5O7XWdBddOSnZWtds5audI3dNjdSLOj8w2tCmIhdeq1eQavZRNgMYMvGDbjp5hsw1Ncr3Tz54tTOLy3mcPz0OTz37Pdx4uRptDse7NixA6l0VO45/i4eAws630cqlZQO/b333vl/maErkup3VTq5ytbWIUB+9gx82rE7Bd2WvOhCbhlnz57F7JV5Z0GwfXLN6YYmkLs/hLBpord/CMdPnhDZ1OXcZTS9Nm786jhu+7kbEIx5cGH2BE5ePAwLDfQN9EqoRz5fEPco+lDHSUAKBmEGgmJ92dM7Is8g58XsjtkZ0j+bUY8s6GeOnMGH736AaqGMa7buwJr+ISFP0hRKQQv1laJYUBbKTTzzyus4P5sT9ymzPwOzJyo2pFCaTkH3WNDhESRobHQN1gyOinMaf4AFnSlghmpKQX/ljdcwl1sCwjRfAGByzglJKCMBmOSpFGe8MRt6yCMyRSnoKlEdD4wAR3SqbOS5qaXFqiQ3kq/CaFhbgW4HkPL3wUAM7ZqCwkITrZJPJGuE3OmRQXY1+T/ziwuy4WaXPTi6Fq+/9kO888GbKNSq+LXfvAl3/9ovCimuZC2h2imJk91CfhGHj58UdUW9xnsEyC9U0LSA3oyB/p5+9CYH0Sx1cPbEWeRniti18RrcfP1tiPrjWF4syftdyOVxZWYKNauOH3/0Pian8wgnPLj5jhtgZnUsVxad4CU+15IC6RD52BSw601GgkiacRgqRxqGWPgOZHqRMJNCvqNHA7u8UCKKS3NTePGNV1C16/j8L92JtmLj3Z/8SJLcdEMTX/BQyFkrrFYVkRidCQnDRxCNBaHpNuqNFSwXc4IilkoWaKHhV/zIpIaQTa2BaaSkc6eqgpHNly5dwumTE5i4UBFntWs3b5KCvjazFlaujogWFhMWrqskcJYoBWzWcODcMby69w1Mr5SQWudHIKlhqbIidtx87IJ0QWNkqZFB1JOAp+LBppFxKeitZksKep3njQ2MD5jNz+CVH72CfH1e0tb6xqJYrk3DH7Ghm2yY6HD6aUYH19BasQirWYXtaUvHq6gOSZtxtT6PH6YWh94x4asF4K36ZHPRnxxChnI+hGDbBnLLFYTjURw5dRzfe/YhxDJR3PYLt6BuV64Gs7BmVCtt1Eo26lUvqqUOrBUbp/adwJULVyQ1jwThkGGIXLpaqgoizHk6j5USVCrLJDStG7xF2S3Dxdi5sTniCNzz0CP/pxjLMJaUBZRmMVI4PT7ZTc3NLmBucUncpHqyAzh46Ag+/Giv6PUSyQwWFktQNWdHrdKxi12pzsJIoxfKzug8xg6Rs+4uJM0iIB16w+lY6crDLs6vitSKhZ8FnZ264Sf7jwEsDgNdNgUkQZCFITwBZ4buduPu8ru603RZ7u6ivXpOSjmaW/xdOF66AwkZISGNLGbHnrXZ5Hum0J+xpbRmbCNfKIsW2P2wKK2zLMfrueNsEuS9rPJr57/zxhY9Ng1wuolanO+6JDx3zk9kgx0Gf8YJlVGvOsk5qIoTfUh+QrYnjRhlYLRuEBtfTSB4zkuZ2sRzxWIeSyZw6OARPP3M81jKO1aMqwu6i164Xeo/V9Tb3Gx1SYX/VEFnh87zz5m5+965gXT16alUQow6rEYDsXgY12zfhttvvw2DvVnkC0viuxxNJDE3u4hjp05LQT9+4gyalo2tWzdhcCgrHToLOs+zSFkAJHmMhw7hgw9+7OjQ/0nIXYdlt8BjcDkDgjJ0A+55XVy+h3MOPqNJ7xZ0atFZ0CltokxKflfbi2q9jlqtKU6IPjUgM3Q+RyfPnMajjz+G6cIVNJQOtn1xBLtv3wkj7sPF2WM4dPqkqFQGRxxkhV7kTO/qiaewfnQMawaGxGKZaVHRSC+K3BSWWtB9huRPG0oQWicAtaPjwIcH8JO3P0A5V8R1O3dhbGgUnablZMfbLZSW51Gt1FGstvD0y6/j3JW8uM4hEYIW9qPjo7EKIXcWdacDo/Rt2/hm8YXnc0l5nF2nayI79IgU9JdffxXTpKlTBMKCTgfMsFcKeo2GMj4g3RtBvVVEOKbIXNdkwpjWga7bCAc5W3QKOpsAclfovMYUuXrFyUAwmPpmR6HbYTRLXqzkLLRLPoT9aSTNjBAIl3N8dtpS0FkojaApMsg333oHb737OvKVKn7z23fiV3/jLkRTOvK1edTsFRSqBcwszmF6fhHnzl6Spob2w/Q05+0Rj6mIBKPYMrYdVsXGuePnsDSdE4b7HTfdiYSRQpHudIx2XS5gbmEW9VYD7370Y1ycmkMwDNx4+3Xwx1XMF2bFgbPRtFBv0nSKOQ5OCJJV5EYfiOhAOKBjMNOLTevHMDY6ilQ0AUMJiUGQ7fMgkklgYvYKnn7lWZRbDXzpri+Lqckb776JCxMTQpbmZorICDeFV6YrGBqhPFJHpjeN3v4EorEAbKWJam0Z1VoFsySnlmTaglQsgqH+dcikBmV+TPRDVWwU8kVcvDCNY4fPID9bx/jIZuzeejN6zV5EPSGEKLWsWfIcVpp1lBtVVBpV7D9/FC/85HXkyg2kx0OI9ZvI13OotxtifUq6dNZMIamloNV1NPNNbF6zGZvHNovHPeW5jI0WVFR1CvqLb76I+dIibv7iZvSMBFGsTyMQbSMYo3yZAVROw0YeT3WlitzcIpq1tox9zKiGUMQUX3zNF5BjZPyrYvkF+u8UPYgoMWTj/UgGUo5DXsdAsVJDsrcHJy+cxPeefRiRrInbfv5mFJsFLORnEAgFxYGUagSfHUZQT8LnMYGKgg9f/wmO7TsmVszi1+EPYmlpCaVCRTayzAphMRc/FYXkbsfBVAow5WpBEm7dcbQPnvsf/N9sskCddt4Wi0Xp0Nq27NBmZ+exUqohnk6LAcXeA4fxw7c/gBH2S0FnfFyL/tk+H0wzLHNy6czp2d7l5vsDqpid1BtlgTkIJ7HT5hyQfyIhdhvBqwWd0DxxBSa5UbhP1JfFSdMcv3Yy5sUJTtLPpD+8SuZaDZ+zMLket+7Xf6qbpM98t+A6TGzH0Yffy109d/Ts0pkixc6ciXOlSkMWQKa8dWwVS7mKBHAQHRGdfNcvnnA5fycLF98ibzpeCBZyd7zB98euW9jQ1GoHHSTD3YDw51moqEJgt0qCH4/HdeyT99mgJ7qCgK7D8Ovi0MfzSWIcF9tENCa/kwlCNGLgDEkPBHHgwEG88OL3sbBUuao7X70ZcuHz1V9zO3dXmy1Qe5f/4J5Xd7PkuMk5xjQ8B+zQXdkaCzqP0SVyiDxHjJHbArXfeecd2LVtq7w0F24iG0REjp06i9defRN79h6W2TzjXvv60/AHNCG7EXbne3TOoSqkuI8//vBqh/61rzFtzfFBlk0UN530We7y3rg5ukrwI9FGECE3j95BcpxNpLMB5XyW3S69ECgPm5qaQm6xINfZmSsyhtaWrosFPRKPobdvEOcnLuLpZ5/B2ZkLsGPAl76+GwPrMpgrTKDqKYgRRqGSQ03uJYY0aEhFUxjIDmBsaARD/QNIhiLCLG9Dx+T8PN558z0szRZw83W3YePoOHSbi1ECpw+fxk/e/jFKSyu4Zss2jA4OyziG5i3oMERmWbrDQskp6Oenl9DkYkGdmrcN6LwudNvqzvzqwOCQgS987nZs27pZntGO1ZGZfcciSpDA2QuX8eIPXsJkbgYqSUjDSXhNL4r1ZYGTm22SPlWkMknp/kNRWr0S8qULI++FOjSfhVTCFHYwCzrVJYy9pNZdLoPtlWLWXLbgbXLEwFx1TaxRfR1DYi8J/7OTJyFudn4OK5WqqA62bNsl0qLXfvgqSu0yfulrt+Dn77odwaSCqflzmFq8iFx5STLbl/IrIjVkl3r58hUUlqrotAD2GZGQiaBCc5kEZi/NYmWxhJt23Yrbd9+BkGKivFJDo9zEQo722Tk02k388P0fYXJ2Dn7Dg3Wb18IX8WA2PytjKMbPrpSoWOkaiPA4SZ5iE+YFdAVIRzXcsHMnbr7herELrRcZOuKTgh6Mh3FpfgZPvvgUctUSvnz3L4nf98f79+Dk6UtStPwByMxX7qsAxPqWjPdowo/hkSz6h3sQSeiSw82Z+vT0FczMzKK2QvOSIHqT/VLsrBqlvW2k4jHxBuE0pFG1US8C3qaOvsgAhmODiHhNBD3U0DvPZalWRa5ckNjSk1Pn8OqBDzC5soiBDWkp6AxqsZU2rHodiuWBqZgwWkEp6K3llhT0G3fdKMXNr+go5PKy7vI45wpzeOvHr+Py0ixu+PxaSflbKl8U+1c10EAorCIYchpGIT3XWpibqkhSIW95bjaDpo5kMo10ggE/EdG981r66hpqOQtqI4C40YNUMC2Qu20HsFgoIJyISlTqfU/cBz2m4Re//iVM5SYFaSOCQL8/fr/PjqBZVWBVFKDqw8mPT+LiKaY0Tso6mYwmpZlm7a2VGV1N4yqGtzhBXKyYwm+iCZzqXHfuv8khIsHY890H/q1A7v8PX28aI9eZZYmdiBf7i33NyD3JTCaZJEWKIiluIrXUMl3d03vbPwwYvRXaNjA/bMM/Gpj5Md5gwIOagTFojI2Zqu5GV7urulVSaaNELZQoiqJ2ShQpbrlnRmbs+/YiXjzj3C+CYhd6TIBIMsnMjHjx4rv3nnsWi5Iui1KsrnSg7AyqlTq2t3fEGCE9OY2Dh4/g869u4dKb7yAQDCM1MYXtrOroVUHyweuhREsTBx8WcoHNuRNzKi9kOQC1YagKbHBrhNbcQ9KAmioVPGuXKZ3Rp0LS4D7tIRyqkqRk8h1CxHxRuEsmyY4lQNiAtgEC/pB8nmldQrQbGr+IHeooDpFdkJDS1J6e0BeJW5RGsbvnPwwGNume2aV3xLubTYtTpg0WdBZwaTBG8O1w/8frQrIbf/GFEBOQIXFutMsnxC7sdJ9XPrLQUOPPj3wt6q0mqqUyyrWqBH+wwBFJ4ecbrabcCB5eN49L5ElEQ8Sj3DSRTCQQ8Pnh9ejy/QJ+VeA/++ILPP/Cy8juViQH+FFSnBStoQztUQmb8ACGv0ZFXbwEhp8fsftHfAi5ppzq/H7ZlfMXyUnc2XItI6ElMlGrgk4bxfnZGXz3u8/hsaUl4XNIApzLLTsv7tBffuk1fHj9c7g9XiwuqoJOZIfXkkQ7/kze3D6fV0hq165dletDHfqI5T56jXg9CFep5ci3vyRVbljQv3WR43P5NgBFrhHvP4qEBxaqparkERdyJbl3WNBZKDtd3i/U53oRjEUEcl9ZW8XPfv5zLO+sCST9/f/qLA4cVYzylq2GvqMtxa/T6yCXL8KpOaG7/Ah7g0iGIrIHn5uaRCI+BrvDj1y2jKvvfoiVuxsYi00i6ksg6ouKa1m/OcD19z5AI1/D4p55TKbHoQk4nBcpAAAgAElEQVSkSB/+ARrVnKyEWoYdP3/pddzd2EGnQwEyNTVkkNKFzlB/poijC8xOB/DsM8/gsUOHYA66UtDJdB9wz++J4N7KKn7x0gvYKOUQn4tgbH4M9qANhXoejWZN8tvp7EcHRY/uRDDC6Zy8GCJgVVTLu9DsPUyMMQaVSWDUo0eRTo1D9+iyxuD70gm3wO6NQhuNal902u5BRAq6x04ymR+1ck2ac6JcjTaLnwuLS4/h/Q+u4Y13Xke11cJTv34E3/n+GZF4lRqb2CysYjO3gWypiEQygYA/jEbdAOMp6Ton74keA5EciHiTiPii2F7dRr3QxIUTT+PCWVXQm1XFUM4W8iiQeNxv4fW338D6VlHsZfccSMGbdCNT5DVnLLMd7Q75NlwzMIDGxKDNswxwKyUbYroNp0+ewIWzZzFJPkSHXpeaQK/ukI6NQgZ///I/oGq08IPf+00J7rhx5yZW19YEiaJhWC6fRa0ixm1S1IkE6EEbEukwxqfiSIyFEAy74fbYUC4XJGubBic8Wxg44yLZ0FIKGrNjSAHirt3jDsFl+mE3nOLBHnVF4be8ErfL+4bnDif0Mh3bem3cWl/GpS+uYb1axPRSCsm5GHrOtjirkVNj61oIwA9P3wN7w4l2vomDcwdx6olTcDHfQHNK0p0MS+hJbCkL+lp+GyefXsCewyn0bAX0tBJMew0OV08MXmgI1e1a0qSR1ClGi2zeHS64vX4hZvK3j5bLDh/8dh1a1y2EeLfpQ9w3Jul3tDx2OYKo1OrQo0Gs7KzgL/76P0hB/93/+rdR71VgWF2JOq1WmshsFpBZraCaZwywA46uG/XtBgobeTSqbUm5JHQuwVjNloo0p4trqyNvQZHnccAUR0+7eMbwDOPppUjGcTWhs4M1mbTFJ0Z8noXdMFAqViQLnQ94bn4RF57+Du6trOHSO5cRiycxs3cBb779vnjSSlGRwk2tp1tMQ8KRgDBSZYKiO4yNO0klYeJ+iLjJyHtbTds96by8Xo/sRYUl3G5JgWbQBAuzgs3pgE4ylrIr5M6an1ZkOsXUV8Y0lK2R/cyvU5/n18gOnv7ldg0eu2JUCmQv2cdDQxtTycTYCPCOJ6zOIs6Jq8fgC9prMkFI80lBZzHjheb+ZYQGSAIrd6yEGIYFf8QeJwFOir34nfP6uIU0JxysofEHOzBCSrFEXJCTm7e+xv2796SIkxTHwAdmLBNyJuQuZCKJgOULSaMRCxPpcSmo3LeKO1uQbF0fbtz4Er948RXs7pQfTuij5z4iCIrs6pGd+qPFfFTwec1GDcCjBf3RCZ1JfNyVc3Ld2NhALlcSUwfevHzuI9Ijp2r6jT/3nQs4sLAgBVEUCXTz60Nkay+88DKuffiphFHs2zePyamUFHSRW3oIgQ1k8idadPv2bVy/fk3uzT/94R8/LOij9QwbqQFNf8irHIb5qOf1bUFndK7ilPANrwiA5H/Ia2wSCnZKt0/ZGvPQsztqH8rGj1MXSXEkPVK2FoozulMV9L//h3/AWnYTiAE/+C/P4+jJg2iaJdTNIgxnG3WjgVa3JYRUomVaz46B0YdrACSCEdGUz+9ZxOTkvMiWlu9t4N6tByhlKyjuVAVuX5zdB78zgPs378FsdwVu5/6VUB7XBDbubJsVmVyrLQO/eOUS1naHE7pO0x12LUMpJrXj7JH7wN6ZNM6fu4CDB5bQNcjvoKxGg2nY4HcHJVXshVd+iUyxjOT+AOaPzsOX9CFXzaLRrKDLRo17QbvyoYjFohhLRRAJe9Bp8Tp+g15ngPFxJyIB2i6bSMYTmJvbC92ro8odY7srh20qnMTavS3sbFbhtjFmdAoeWwguHraajmKuIO99yUPocFqyYWHfAVx5/0O8fvlNDNx9PPNr5/CdXzuN+JRfdq475Q3kKhmU6kUJM+oZFnZ2cijlq3A51D1WzpXQKBuYSkzJHjuzlkGz0sYzTz6H809eEEkdJ3S+PdjEsqh3pKBfxOpGWdwdpw4EYQtp2CmVRarHAit+JOQgaV70uLZrd8Xjm+dUt15HwOHEqRPH8dTpU0hFk3AM1LqsbzPhCfqwVczg/33xZ9itl/Dcb3wfsbEIcvQPr1dE282m8/79XTFEod+BOGuzULgArx+IxHWMTcSluIfCOmq1MkqFAmqliuifKYdkI0NDLfI4yB2i2x9dDGmA5LUxRMYBreOAt++GHz64Bw7RoXO46g76MqW3TRM31+/h7c+uY62Ux9RiFOm9CVi6CU/ADWtgQuvb4e654TJcMEsWypky9k/vx+njT0qKJK1XycHi+5mEw1wtj9fefhX3t7fwxPlp7D2cgmErQtNb8PjJ7ifRfoBOu4lyuYN6jVkStHNxw8bUSLIz6VTKhTyP4YEFv9uHgMMPr+WTxxF2JTEempZGzsEYXy0oXib+eAj3N1fwo//n36GttfEb/8WvCynO4dWgB3RJ5bzxyde48dEySttQRDiSQ3tOdMs9+bOHCIKuyxDDQs6PrHMcEFjQ1YMaeaYoRLnJfAMmR/oU8dz247/8c6uYL4gMSpjV5kAcofhNmJfMC1Yo17B/6SC++4N/juX1TVx88y2B2+f378ffP/9Lma9GTGZOh5zII5EwYkPSkzDfPSSXqf9HgotI1UyVUS7+4VKELTk0eACr6VWFrfTNnuTFCkt9WHRZjDkVuyX0Qx2wox35o0VoBB1/qydXyW6SfMYwGur9hoEtYs3KHT3DWkYHPZff7IpsRAxY7EmaUB/p020NSJ771p72V4u62NwOSWbyrYa2qiNomkElIsez29XkL1F+jBzk1K+JlenC4qIU7E8++wzvvPUWvr59G+ViUZysHCS7OR0SckLY3cniZPZAawKyr3kQKiMa+rp7BFnx+wP48sZNvPjyK8hmqw/356pY/WOjmBEH4J8q5vz/ws4dSgaVXl+5AY5S9ah4mJubQzqdkilJ3NR2C2Iiw4I+agxIVtF1j+wHWdAX5vagXq/JTco430ajg48/uyHs5I8+viG8jbm5GczMjstebLQy4T3C78uCTqOXjz++/hBy/6cmdHOYjT66Z5TcbohQ0HvZ6MgEI6+XrBfUfSbkR0KOkbC8V7I7OayurmJna1eaMDJaxSa4D2kMya6OxFRBX91Yx/PPPy+yNXsUePafP4ljZw5j4DJQH5Qw8Jho9pso1aooFEriAkeGs82wYOv24dOcmJucwNzsXjx2+ASm0nulY99c28H6/S3c/fo+tpd35RDw2N0o7ZQQ9QdxeP+SwLRsuokbk5Q66Pexm8shk6/gpYtvIlttwnTZJPpR82moNypqQvSp7HrKlSkpPHXiDBbm52VsZCY1WfWDvoaAJyAhFS+88jx2yg34p4Gj5x5DYk8MlXYR7U4dnV5X0t7oGU6FCO/PqfE49sxMiBPc6vJN1MpNJKM2xGMhsYiNhOgONy7v2QrtMO0aYpE4JlNT+OqLO1i9Q9eyOMYj89CdUTjIIbB7JYSGaCOJpZTh9kwNC/v34/0rH+HiO5ck0vL8b57Cb/z2sxibC6LRy6Jm5NG3d6ShCcWiyOXyuHtrGYVCGX4fpUomNpZXkd0yMJdIQ3eHsbu6C6Nl4rnT38FTJy9AM51olJvyutDnI1cuwBh08OY7b2BluyDT1tSBKJqOJnJV7kTpdkakk0oNP9walSwd2G02RH0heKk6KlXgHthw/PGjOH3ipPgI2MlHcLlguezQozo28hv4yd/9Fe5sbeLU+ScQGYtC0yl5tSNfzAlRdOtuT55bfJzqAnVfD2wD8TSn2Ukw5kc8EZEYX/EFabVFOkX3Mv6ml1TQQ5lkQBpEKg4YPsTwIHqw0h7Y0XfAa3rgs1xw9R2wDAvBQBQDu4Zmz0DHsvDNxgO8ce1dbBRzmFyMIjEXB3x9BKLk2zhAG1Rn1wlHx4F2toPsag4Lk/tw7tQZ6G56/zvRqDXFfa1r0kuhgFffegX3Njfx5DN7sXh0Aibthv1d6GEL/iCfq4luW8VR12tt2Ow+WJobdhsbNfqSWGi2u4psx3WmZUPQ40dI8yOghTARnMFccp/A7o6BLgl/JEwHEzHc217F//nv/w3uZ7Zx9MwB1IwyEuNxTE2NS8bCV5/fxq1PN1DPDwt6XRmRDRp0R4MUf54z4pdCL306bLo98nejbch9rEKyVD4Ap/Mu7e/Yk7lpP6vD9pO/+pfDgt6CJotg+o0T8jBkOU/Na65Yxp75/Tj/3Pfw9Z07+MVLL0MPRjA7P4+vbt0Wb3fZA7sdAqV5PMq7m+YoNMQn1MLpcXR4Ez5/WDyGNqijVDTC4CNCGw9Xfj9O7mT28RBVe00VXcrCy0mXOu5/ivA2Yu2Lbv0R4sDDIs9BtjOc/jlxyW7UNoQylLxMoHxxf+eUroT9nEn5eRZ1xqcSvh89fn6UZkDWAcoqVtK4uLga7vRlrz4sCq12Qx4bX1iS6IhQ0FGM0hz+/D2zc/J3Nj8PVpbx8fWPRPbEJoyJRT7KtTjpCCHRIV6hZq8Ll90hzUBAJ9wdErY0fy41uFLQb97Cyy+/Kq5c3+69v2W4j16rf4RFP6L1H13DkbHMSO8/WiMoVGQg98Hi4qIUdB5sLLK0wuRaRTHTqVYgR8Ih7NtD+xeloM/PzklB52OlLJJf89GnX4gHws1bt+F0eSVide/8tDjLKY8CxSzn9/X7dZGtEXIfkeL+4A/+QCD+h1wANm4kmoiX9Yjwxj36twWdqI/YAg/Jcizo6v5U93zA65Ppj9avnH4ymzuieyZrVZL3LEW69PiCEp4gE/r6Gl544QUp6ISyT35vCee+8yT8KS/athosj4Vqp4bN3Qw21rdFy+y0nAh5A3SShNXtIur3Yzw1jqNHTmJx4SAigRgalSZqpSbyO2XcvnEPD27dR79topovIxmJ4eihg1LQ+f5j0yePr28hX66gWK3jFy+/hs18HpquYe+BBUzsGYcv4EC9UUa30xYnq3q5gWQkhcePnBCpTL/XEgUGc6/pIR/Ww1heX8VLr7+ArUoZ7gTw+PkFpPYm0DRrMAeGZBq06g3hRZSrbVGP+Fx27JmeRDziRTGfQbtaQySkIaC7paDTNIm+/2K+JKukMZnYg3oUN2/cx4Nbm9AsP+L6NHRHDNrAJ5A8453JeSExrd5owqZ5sXT4MXxw9WNcvHxJXAuXLizgwneOY2Z/Au6gAU034fRbEmdLL4jN7Qxu3rgtBDtGRfOaba2uo7DThB8ReBHC7npOrsH3z/8anjpxXgx+WNB5W5EDky3lh8Yyb2AlU5BpfHJ/BF2fgWKrKW8zsrBJXmXTTTMoSrJ8TGxzeKCZNknioiPsE0cfx9mTZ4Qk2a8rmTEze3xRLzbzm/jJz36CL+9v4PDJGaSmUzLxkuFea1SxvLqCjY2SnF9+PzA+Qcc0ugyQj9OWKFG7e2irTSJwh2RIt3AX+Px6rT6srgWfU5cAqNk0TVqUv4igoMZAPM4j7hBCLPJ9DW6TATl0uIygN9DQ4kQNC/c2V/HGldeFxLZwZBqpvUnRpHtCXNtSreCT2FIWdELTW/c2MTe1gKfPXpA1Iq8RkTG+vp2+gXythIvvvIblnQ2c//4RHDm1AIe/DbhqcLjJY+mJvp+ae5X1YaLG858hK3ChbzqFNMjvx/e00W1i0G1JklxQ0xHQghgPzGAmuQ8xfRxOU5co237fDm84iNVcBj/6i/8L12/eQXpvAPlaHcm0D3v2TkN3e7G5ksHuWh52wwGzY0e92IHT8KJTJw9FkdwUJEoJp09Whzx3eH4wZloC1Cix4Pk0VHmZshLmEKoiVG3/8cd/bgmxgJMIX5BeXyZ0Eh2YsCb51eUKpubmceL0OXz21Vd4/pevgClplLEVSkW06SNu0l1IRYkKCcqr7FVp38koT3YP/EUihUDmvKMHKnxlFLMp1rE29QRYDFhUlGyNJD114PLrRIdOJyNOGpwSWfAJT8h0T4mamqB56HL3+ujnlQ+7kqAQjQB34IwClX0vUwkIfSl3OyIvAmdJYZbUbFXYLVV8+cbud0zZxUvT4B6y/TldD3XmPHyahJiGxj0jBv1Dd7u+8RAx4L9xD0JyA6/FyByHshBC1eQ6sLMkhDfKKjfoggdL9P2c8rl76tQZd0n9rl+MaKLhCMLhqPycQJDFzo+vvr6NV1+9iGKRlr/f+pf/KnlwtCJ4SBYbugk+9AAY7pVHyMPIiIaFkM9xVNDJZt/e3sY333wjz4P3g9jXjvLSybvwOLG4dw+efuacTOgka9Kdj9wF2md+8vmXuPr+x3iwvAav7pcmYd/inMSujqSJbJwkf9znxWeffYYrV66ocJY/+1OwoLO5HO38Zf80KuiyN1DrnEdhd/V3ZX40+vwIfeD36fCN3+6gWq6JU9budlZen3plZJBkk/Afvx5WkPvEtOwzf/HLF7GV25KD+ORzB/HsD54SL+tiO4vGoIlcpYC7Kw+Q2c6i3x0g4AljIp4U5y1Cr2G/H9MTU3juwndll870KR4KdBFz273IbubFUGbt/jrWllfgslHjv4hULCphMryh+Vo3G9TeMs4S+PmLv8Ct+3cBnx1nLpzCyadOYGbPODI769je3ML6+iZ2N3II6BE8tnQcM1PT7C6ER2Dr8f1sQzQYwurWGl659CK2Knn4xoDF49OITAcYCAqHQ3no8+wiUaha66GQzaNcrEJ30xmN4SNtCZVKxbywDxh+MZB8dO4YuZbhQUd0Zm7Pgtierq9ksX6/gFbFhMuMCPTO6YlmPGRD84CmZ0OrQ7tZHw4/dgzvf3Adr1++hEqvjom9CSw+No25pQTG9wQQjDtguXvoDJpyD+cLJawub6Bd7yAajinSUrmCXsOOdtYBrefFxoNt2HsafvD0r+H8k0/DMfCgXWsJmYmBLpl8Fu1+G+9cuYS1TEUg98n9AQSm/aiaynabwwk/UtnByZz7f4/DDXRM9Jt9NMsNuE0Njx9+AhfOPoWZsRn06mol1IEBd9CFncoW/uYXP8XN5WUsPTGDPftnMHCacs0dTJc0+5Ict7uzg1K5igP703C4bUIubnTa6HLQMAeo1tuoVPsoZAGPg79tyjyoORDDFyIQdHP0u5wSBEUVi6CvDgcSkShmEsp8xW9zw2U5YbQteLxBtLoD1JhIaXNIdvvlq5dQau9i//H9mN6fxsBnSh46N49OmxMhZ1im9MpGFavfrGLPxDyefeoZBPSA1IJ6qYYqI5k7LWQrBbx86WXc3djEM//sMRw7u4hiewMefw/BiB2+gB0uJ5FWQ1aYXbOHEidxi0QzB3p9B/o9O/ry3jDl3nPbLfjpEDrQ4O55EHUnMRHZi4R/XORsfkcS7bYFzefDRiGP//CX/wnvf/4RwuNh8THgjc6mye/xollpwNaxIarHxVmxVTFQz3dRKzfkTKQHi5oWAafXLfe5NGtM4Gx3hWRL7tRQ8jUs/jJ9qKLOoePf/8V/b9WrNYGdWc8GLDxkufUtIcVxX1VrtDE5M4ulx5/AJzdu4OWLlySlLJZIyl5G0slYUIeTjUiS/AF5QCwedPQRfJ87cZpaCHOdN69NJnCS5UjsEHb30KaV/5d/Z/SeTOU2xRrXhham1KEzaYpTLCPpCEcQ0mcBIIOetpim2UeHF+BhjhiJdKoFkkQh+psPHBDHcxZyQqo8aUS2NBA9JIsBJ2FV0O0iP2NBpzyN1nxMc6OXOx/jCAlgoyGNgKWm8xH7nbv+0SQ7mviq5dJDhzsWOcKK3DmzmHPSoxSKvwnnsojzEOZkxReZL3pN9C1qQifbvcXM+lJJ7EhpQpOMx6XARcJqXx0IEHJXBf21115HmbCgZJir9nC0uhgV8JFb3ghWH0nT/nMFfcQlIKGNzzsQ9GN+fl5IcWxK+FzYHfMxcFoeWf9y78/COT0+hrPnnpSC3mqR2R+QJqpYqOKzL2/i6vvXsb6xI6gFfdxZ0OOJ8EM1A/fXjxb069cJuX9b0B+d0EcFfcR1YEEfOdyN9uhsTARyf2R/zr26yBJNQxzi2DUTyeJKoZgrCRJByFjS1mwqW57GJCzotN4dFfRMIQOnHzh25iBOP3cKdv8At9e/RrFVQLlTx9p6Ab3h+zcRjmAsEofV6MJoNrEwM4Pjjx/Dd5/7vrCiudulmQ293DXLLY0mJ8RbN27hi08+RbvWwML8XinoJKbyhqbOtdboosPG1Brgl6+9gjsr92C6gWOnDuLIyUPw6A5kslso5vPI7RRR2q0h5E/g4OJRTE1OIhLWBRGy951ybjAzfXVrBa+++UtsV8sITEES1yJTAYqK4fYQKlTGS15vAO3mANVyHbtbG2hW6Z0g9tcI+4DpiQC8wg9xwqdTy+8QZCcaDSORjCMQiqLd0tBuWCjstJDdqKJdssFtC8OjBeQ6cMfI9ystntkY8vXYt3gQ7175QCB3yrsCE07MLMSlmEfGHGD0Ny1TDXQUBNozUS1XQU5tQA+Kb7atP4DuiMNWi8Ao2/H1jdvo1Ax879x3ce7EeXiYHNfsCoFva2tDwllY0N9+/xLWM1VJ05vcH0RyKYW2raUcNEkEZqiVmzvkASrFkjQRvboBh6nBZbkQ0PzYt2c/Tj/+JGYm5mQNw8dIlrcr6MBuNYOfvvA3+OLuA+w7ksTc4hQcugO+oFuMS4ieGr2uNJ35whZicTbzlhSxDsnBdJ2DA7l8FduZEjLrKrGT3Il+0wYQHub+l5s2rgmI3pMpz3AXBxsyP/bt3YtDe+cxGRuDzhbT7hXZm5MkxWYftXYPA5cHm9k1XL12CVuFDSHFzS5NwBN3I5IKCJxMOaRimDtQWq/gwVf3MZveg2cvPAu/zy/oHq9xpdZAs9tGtlLCixdfxK2VdZz/zn48ce4glrdvwB3si96esjT6G4hZlDmAYTORq5fQ7PXRaFpotdjMqBrj9rgkcY0RqkGuFHjwt+0I2WOYjs1jLDQjxdzVD4nXvc3twXa5jP/007/B29evQI+H0OoxYMlANEKpmku0+EGnH6lgCi540KmZ2N4ooJRTg5qEcrGoU7NK90SvGz6vMsriv1HpNOj21CSv7FYRYKjKiBjOIfhH//ZfWMxuFsN3awCj2RYWLDtbQj6lSgPNVhvjEzOY27+Ejz79FC+/9hbs7MwiEbEjHe7qpcgwo1zo9/G47G85ETHEhYxmKegd5Ug3gsCDfl1JNmjGwf2yTZHLeFPza/lEScJ4FNKWwk7ygt2Sx9Htq/06X2CZ3sm+pG0k5QwN1WWL5Gjo/PVwmqR5i6GSp5zsYAUuZ1jFAANK7+ixrg2ncQ41wv5WhU8R6QaiESRxjsx4YR8OPdGF5GcpYhSJATKxUy8/ZLhLQIzXJRwC0f/T/9vjQjqZktABvuE4mbNI8IVkFj3/XCiVRdLAQ4pGNCYNfBzs6j1CPGw366gVy0KMY0MVCYVVQY/ElPbbH4LPz/3yN8OCTmmeQiR+taALSY+Vbch6f7SYj/4s0DpTAoeGOfz40Avf7ImUjNMUmxVC0nxOfOwjb3vlJ6AIkdxZpRJR5RQ3NyvXbnx8UlCXWr2JTz//Eu9duYadTEGmGULucwvTiMUUP4BNBK8V7zVaEHNCv3Xrptxrf/bDPwFla4o4p0iSiuVOrveI5T7iD3wLuXe7TUkF1KgbwkCY581WHfVmHZ12V/Tnojzo0S2wi2qpIjAgZWxEhxjqw6Zb9wdFT08vd0LuL774IjL5HdmbLj0xhcdPPyaSnU9ufYhypw+7F2hVhkF+TmAsGkNED6FZKMNst3H6+HH8+j/7NexfPChJiF5XAH5vEKVcGQUqF/oOsYfMbmZx7cr7aJTKss4YSyWUJ7vRhd3JbAEbMtkyKrUaXr/8lhCoqOlNz4WQnIrB1Nqot8siXbMx87xjRyoygUP7jmJ8bEKlEgrkTjcomzTuG1ureOnNF7Fb68CfBqYP+pDcE4UvqsGp29BjZC1M6F4/OnVL1HGVYhHFXBVGA9BMIBEG9kx7MZ6KIej3wKez+bMLP8fHmEibTQx1+n03PI44WmUTmw+KqOwYMqHTS91l88pQQhibKBQLVodku+kZvPX2Fbz29tty/Sf2hTB/MA1/EjC0AkxHDZ6gHd6QW/gPTObi3pzvda+TnvVsoDQkg9MY9z2GSqaH61c/QmWniqdOPo0zx54SC95ea4B2s43NrS1sZbbQ7nfwztU3sZkrC/9qZimO2GIQfWdHFC7ynPi60CyrN0CpUMXOeglmC4j7dKRjSYRdQUylJrC0cACTyTSclvIIN+w9eEJu7FQyooW+dmMZM/scGJtNIZ6OIDERE8tX1ZzynCIZtIVSZR2wdUWqyIA1TtEa75tsBZsbOdTLAwkGMhoWmmVLonL7LRv6HZugm1J8huoHHpDBJPD44QM4dugQplNpWG0DPuah93nGBlBr9NDkhO/xY7ewg/c/fAO3H9xDKG3H5MI4YtNRzC5Mwx9UO3J7VxPko7iRx50bdzGTnsEz55+RxEF6ElSKNUGRjcEA1XYDL791EXfW7uPp7z+J408dRrayhna/gHa3CKNXhdNlQyTkF56NHvZhI59Btd1GudRCtdpF1+DumtkhtGt2wmUnOkbcS4OtA0ScccyNLWAmtQ9hbxrdEpEpXfLJc+Ua/u+//itcvPwWXAEvuv2WkBL9Aa8UdIljdXigO3xCEmxWDeyslVApNKTWypQt4WayzxUvFP7i68uBmWQ+aaT4aSE+0PnQ+3ANRf6V7d/+6H+w6vWqFHR6gA/6ihzHrpvTOSUL1GDTg1oPRXHz62/w0cefo9ZitrAPY+kJZZDSV4Y0ZLBLVnckjEg4LJ9jcQ4GQlLwJFedsX1eXYqY36tYow+L7iPhJizchBkE2h5GjD662yWzk1Z9hMZZ4MWHjmx3w1S56f2BEPB4gdj5sHiQEc7HKIYVZPM3FbOebFuVwEYCHHO+FTnu4WPrKbavFLKhrpys93bPVPD7kEwmRXHImmZOLwB83loAACAASURBVK8NCymT5Ua7Wz5/pQ2nuJfEFE43pqwnNN5AQRJMVFcmXShJEX1T2OH37q+I7SwREiIUA6fKWedhR7IT4VRpjkBvALuw3KPRuBxovHYT6UmEgmGxfiXkTo8BqhRGBVo1ZZT/cSehAtKJOCijnaHV7iOyNk73LJC8AYlykKxILGOUVpeIxjA5OSnT2+bmtkBL/KacDoVz4SEpURHr6o0qpqYmcfbsaWkE6BwYS6QEQdjdyeLm13fw1VdfY3V1S0yMpuemsbC0iHA0IAWVP1P29rpXjFdIwPvkk09kQv9v/uyH+P3f/92hDp2vFycbjoP/uGlRzcuwwHNyMQ3Q48/Gd6PG0JCiQMp0/lIQGBCJ0MXLi1aziUa5LlNDs94WtyeXkxA/RPtPq9bx6VmZ1v7++RewybgqDzC3FEdqNo66UUGmtIsGm3APr7sCy2yUCFl2YfXGAgEszM3hxNHDWFhYhNsXEAkXZUMOmwvrK9v46rObKGRK8NGarW9id2NLVGePHdiHuYlJ9NoNtBoMpXCg1bWj0TIl2vLim29iK7eDnsOQpLXYdADwdeELaYhEdfF+dw68cBgagloEYW8ErZYhrni8v9iosYlc3VzDq2+8jO1SB94kMLXPg9R8FAhQwN2FK8SoSmr4B2LaEfaG0GdU6co2KnkgGQEOzLuEKDeRSshUxfcM32f8zcfN9yYGblhmALXiAJ2ahUbeRDnThaPnQ8AVFreveqUJJwOgHJpIAL3BKKKJJD78+AauXLuCrr2PSNqJpWMTmFwIoe8qoWMrwbA3Qftsn85ml+8ru6wtQroPyVgIQTrbWWHEXYewebeKy5feFXXBhSe/g7PHzyPgjIofOIvy/QcPsL27g742EKnc5kYNegI4+fQBROdAg1BBcbjGZNFrtPvY2ihid6uI8prK0OaUODs2jn1T00hFQ5hJj2H//IKE9fQMEya98KMBrO5u4cc/+yt8/MUGgpNAMOGEL8zY5DHM7EnD46XjJZ0aHRKlupVnyhtRKEXu5fOUc4522gMbirslmB0LRssOW88HdH1o1+2oFAw0yj1Uy020ah30uj00G5QSAmdOHsWZkyfhI0kWNAnyw24yyZK++CaMHk1eQtja3cGb77yKr+7cFh17eAqIT8QwNpXCwSMqeIlntNNmx/Lt+7j+/nXsmZzFc+efFVIc40ub5S7K5Qoculd26C+/+Rpur9zH/KFZHDlxWGx1DbRQre+iWNoVqWky4cfkeBK+kA82tybM+431LFYeFFCrKxvi2akJ7FuYg8PGREVTqcAMJsfFMDe5F2PRSXjsYdi6QXicIUFv1zNb+Nnzv8D7H14TJVF3YEgtSaZT4MqR5zzPNJ6jdKmrFdvY+iaHcraOHsltYliiyJE0ozKbjHMdAsyisrGrc5mucQ47fH6vBKkJuiJS2RZs/+5H/5NFbSjZ5HyPiHsbLWGkoFclWIDT7liaXdO3Bb3e7IjJva6HhJSmzGIUjs+Cyd0ppzAl+dEQ8KsFf62mctdDwYi8SekSxmLOKYdTLhsLySk3BwIDkkEr0+9Qf83HKR7oPXHdRVcjvUJhBOzYWAA1i7c5w1RUtizDM3yc+L1u6ayZd0vmJuF/yhL4tTKhUrLGzlVTDEPqn4XJzSQ1TtLDoi7Fi+x7XlvZM6jnOEId2C2MClp/oJCHRws6/67+77Cw+1yKiGg04bRZYoHKJoPQLp8P9YiURmTzJawsb6Le6EiAhaSwkfhgN5VlrZv59DSE6A8fjwNz0zMyodMMgs8llUwL3P3ZJ1/glVcvolKpi4PciBgnLH2m1w0UqsGmYcSoHDHeRztotcRhhO1QjugimUb5BjBmkhMznepY0C1LQ2ZrG9WqioClcxLhv1hYl3uN71wiD/SYPnPmDELRkEIUwlH5/5lMFl/fvC2EuJXldfk3FvSlxw8jGA7ITkyZ+vQRDPmFkPngwX188tGHcj/+8Ic/xO/9/u+IEkDuN6IpDuVtQIbvQxRimAvAzwlSw9hdUoZodmHRJCSHe6t3sbK2glKlLJPxw/SzLg1bFBu41+oJS1nyrPsDmXr0YAgTUzPI7O7ixZdewubuBiznADOLUSnolLmU2wV0SRnS7MI6ZoYAG2onHMIqTkUiAptHgwGZ6ryBIHx6CLoviG7LxIO7a7h94w5KuYrklscCEdm5p8MRmer375mF2W2jsLsDvoebBtBoU4ppE/XKZnYXht1AbC6M+IyO2IwOf1RDKh1GLBiGq+eAUe7B1rJJ0hrdsthRUzvLQy0YDEtBf+WNV7FTasEeACYX3EjujcAe6sMW6MEXd4AZMnw/0bAj5GVKXA/lfAZWx8J4wo59cxMYS4QxMNpyENL2lehWj6+P3GOcjLyol+1oVzVYbSeMqoZazoBmeOGzh0RGxz02VRKEUXOlMvzROCKJFD748BO8+/67IEc4OmHDoePTmF2KwvKU0dbKMKymuOfxSPJ4CLWHEPEHkIwEEY8GxFiGP6dfSWL7fh1XL19DrdDCs6e+h1PHzsNrI6fBJlyK1bUN7BbzMni88e4bWFktwB8FTlxYxL4nQug5asLTobOJzelFudzF17dWsXK7ruBt/u4DE6kInjhwAIt7pjA1FpUIT8LSVN1obhf88QjW8jv4q5//FB99eQ+xKZLlBoik/JjfNzUs6Da0WiWY/TYc7j4sTxs9rhYo+3TSy8Iraw6aJdkHJsbiCRjtAXqE23teaIxRNbxoN53oNOzIZ1tCxGxUWshsbqNaqGH/wjyOHjwMBixaXGmQfc2GVCNrfiBxox5fBJmdXbxx+SJu3b+NequHYMwBp4+JcB7smZ/F1NwE9u3dI+jj7tY2vvz0c8ykp3DhzHl4HC44GT7UIMehLKY5O6UcXnrzdXx9bwPhcSfSs2n0bQZcXp7pPEPr4qmge50I+r1CeiQBkOd1PlfD9hbZ7aqgT6QT2Ds3h7FEBH76XHBQM3rwaF6MJyaQTo5Dd8dgtb3QXUwZcmBraws//du/wzvvvSsDIteydrcTsWQMkVgYGi+IcHEstDpNtModVDbbErhDLo4UFBZ0FwdjNmp0KaVcdfh5FncN8Pq8GB9LI5VOIhANotVpCTJJRNP2o3/zP1qEENkJjQo6D2izbyiIlztC00JqbAp6IIKvb92RCX1U0D0evzQW7Dw4Eaop1BT4mFMoO3YWi3gsIRNwoVCRycbnVaEh9PGWfbTozEk75+HSl2Jr9Jg1zVuLtWu4+OduWmxjezCYA+4hJM4dOtcENPVXUCMnJoHSNfViEDHl9XRxN+NQBZnjj1tTxBkyHkkYYbfDF0FZ2XpEV85i3mp1HmoD5WuHvxgHyILO/09Y2aMrONDo0ZiGv1tK2z4yKnk0N9zO4JqgQDI0lLHQg4dWuX7q+elRTya1TeB2Sm5yhTI21nfQbBlwDB8bIxk5yfHn85rL1bIN5Fpz3zgxlhYImolNfB0S8ZRMqZ9+/Dkuvn4J2WwBdk1N36MJXIrYEHVgQZfP8+YY7thHjmmqCCqWuiIF8mBX0DTlUNw/U18vBX2gYTeTQbVSkyLpcvkQ0H2IhnzKEZAZxI0GxqcmcOrUKdmTynPQA4JQbG7t4O7d+7hz5x7W1zZhdzoxMzeNw8eOIBDyf5vSZ/YQiYYQDoawtraKjz78QBrNP/7jP8bv/t5vy1rioSKC6wo2H/8/BV0aOs7o9j66dKPK7+Luyh3cX76PXCEPnzcAr9svpBdGHjLUgUEUUtS7PXSahqhAuDj2+HSMT0xhJ1/AK69dRCa/ib7DxPzhNOYWJ+HQ6ZHWZDwGmkYLlUZTpm9q2fn9eC1TkTDikRD8Hmpn7YimUojGEuKFsLa8hW++uoet9V10Gz3YDBs8dsaourAwPYMLp0/j+OHDcGk25HcyyO4WkGNMKXeHPUv8JTazWRi2HuLzYST2BBAY0+AL2xFPBhALBeEyHGLB2a9DputIIAmrrwo63wcs6Csb61LQs5UWPCEgsceH8JQPCPSgBQcIpDxw6VSQ9OAwbAh6abPJfWwTusuOyRTNc+hZ70KtlBfGM3XzhtlHT7SfhIvtMA0PNlca6DfdcCEAW8eHTtEmhdZt6TCY1kUjGK6DYEe53kA0mUY4nhQd+ltX3qXaDqlZFx4/vRczS1EMPBU0rQJavSpKtY6cbVyBpaJj4qmRCAeEkd9t19As9WGrjyG71sRH73+CTr2P7579Pk4ePQdH3yvmQizozFIv1iqwuex4/fLreLCSgx4Gjp9fxKGz49D8hNk12DhEkDzVNHHz6xV8feM+ytnhzpqFxgkszczgxGMHsDS/F8loBA6L700HHEx0jIawntvBT5//GT699Q0SM2HxFacMLTkeFltXp4trP644WzDRhsNPlFOl95HYFgkHEPLTN58rlr5AzwyYsfc8cNmDcNkSsA/YPLrRazlgdBwo5Joo7BRx75u72HiwKTkMDALyuWg2ZKjvQVmW5ka3yfwMInNhbO7s4K333sL9NXprdEUX3yaEbwGBJJBMx3Hy+BOIxxhM08P68pqYKpHhz/NRGzAFTkM+X4Ix6GGjsIM3Lr+Nm/fWlbOhFxIxGggD3gCtyPvyOAg80npYkkiJKjohmvRKWcI9Bb0NBYhupjA7M4GxeFxUJeRNOCwH4tEEJsamENaT6DcdCHjD0FxuKeg/+cu/xsVL7wmfgPWZJS0Y8QmaPVrn8gl2jDZatS6cHR2Dlpqwxa6OpUWI2QoNJVhIR7uHrtNuyHnOZLW9C7PwR31odtRaWXxN/o///V9YlE5JGIiDcLUirVHWQrJclu5I5gDJsSn4WdBvKsi93jQRCOrw6qFhSIrKwFbTD0X8HinmUkw8HsxMz8rfNzYyQvDiIcc9qOyPmZZDQgZ3sXa102QR5f5K3ooOZnvTYIQTtrJZpYyNnr+a7hJSHFPbWNR5AUhaYS4v3dbYdfJVohUtwWknNXwMgKA1q80OBw9g2umR8E4jGcroSNhzOQWK5mPrEk5qttWuvzvSy7MYcNpXO2YWPU5MkrdN/kRbdUz1Rk1eC/GfH+q0pcBT+mT1Vb552C8kQnrge9wOkerQf128nHumOKtVqnWZ0Le2c2gy8EOjXE9dA6fbriB8OuwNHfUUi5xRtl61L/IGpeuLRRPykRP6pTffll0Z19iiyx9KIQR2H+qt+ZgFvZBC/S1p7uFE6yAcqqZ4TsIELFjIZVruG3I90uk0YGrKcapWl3vE51bucUG/Gz3GyNot6TLTk+M4fvw4IpGQwFZ8nvz8xibvm3VhWm9t7kjgCQv64qEDUtCFtdoll8KQgk5mPwv69WtXpaD/4R/+IX7nd39LGRyNdPMu3vO2hwV9BDWqtYma0Pm8mJnet1Hr2kGpWhLS1+r6qhR0FltOHx4H3dx88BAJIVm10xdIud2g1W9f8gBcPh/S45PYyeXx2sU3kClmxBDk8Ok9OHJiCb6oC+1BA9VeFcVqAdlSAflcVR4vZWtcT02OpUSvPZVOw+v3ivc04Xy6mH187XPcubkstpyUbKFrh1Hvwu/0YS49geOHj+LY4UMy3ZdzefHpXs+WUG0Y6BkDvP3ue9gqZGE6LUwfHMPUUhKGq4KBsyUe6zqbNtMrBht+ewgBZ0QsVk0mu0lT6EAgGMWDtVW8+sbrKNa7SM64hb3vimnoOBuw+/sIpQMCA9usLnxc0XE37tLgdQKxIJPEAgj5aGDSgzXoKcSQfJhuR84ikks7PcZKOrB+p4ZB2wuvPQq3FYRZc4lbGQt6n+xjm5IyUqFCY5kEV06xBC6/exWX3n2XQz5m90dx8qkDmFgIojnYQbm3i2avijLz2AEhlE4kJ0VzHQ74QaPxYm4Txe06gphDfqOJzz/6UsxaKFtjQWc4Dgt6tdSQgl6qV2UaZEFfWSnAExwV9Ekh4blptUsuTCgoyXzMWNhcyeH2zWVYbTuaxRbym7tw9SwcP3IIF06fxOz4hCCRNq7TSIr1+7G6u42/e/Hv8cXdOxibjotszXKaMMw2mp0KBoMWPF7mZhDp6COWDspH6p2DIS9iEb4v6RsCOO00/uK5aYcLfjiYsNPzo1nTUCn0USsPYHRcKOVassveWN7AzuYOFmbncebEcUSD/BoLHpdT1qCMLG3X+1LQXc6AyAEvX7uC5Y0HaHdNuP128SUQu9uAMr6ZnUlJYY2HIkISnExN4NyTpxH0+QV95b1eLFcFrd3K7eLtD97DN6srEjAkuJuHhi2ARx+SnrmephGLuJWqgs7zr9mAJMjRWZxFn2ts3QOkk1FMjY/J+45OeUFvCOl4GmPJCQR8KhQo6AvJuiSzvYv/+OOf4NVfXhYVg9w8hIB0EtxIkqa76HASZONC5EVWv5o07DKdi5mT+lq7U1Prb/4bv47eN5qKiqYUePHAPAq1HXQGbQnhSk+Mw/a//S//ncUpmcWPhY6HqyivWdDrdZnQWSgTqUno/vDDgt5o9SQ9yuFioCsfgYJ6OU3x/BdjmVhs6FKmY25uj0Dw9++tihaZU6ccVG6HdN6E39h8s7Eg7P0o5M7iygmW0y9Z8TItkqVINzS3JvpOklYEEh+QbW+TfRcJWjwMXA7FAneQ8NZncAqn7ZZ0fVOpKbmZ2aZxSudELlIm2GVv3eka6PT6Yh8p2kQ6XBEyHkaO8jAdTawjYxU2JN1uWw6gbpfGJAyl4G8VDCD7PymOfXjcboRCfoTFmJ83ul0gIe6dCEkTbqd8sFypYTdXfFjQuYOm9pKFx+Fid+0XIhjfPOQJsKCz4+Y14Ovg84yc4lSICQv6O5ffQ7ncUgVOUzDPiATHgs7/xylQrQzUYx7xAORzVBNYNvl5yn+eu3ESBhXDnU0U0QD+fDKxqcet1xtyvRgkEg0HEQ3rcs/ZnXa5vmPpFI4ePYpQREkdWdCL5RLWVjextZXB9k5WChGJK9OzU5hd2CNwFlPzhHlOmJ/Xczih/2pBp0HPQy8Dj1PQjNGE/p8r6H0b1zuGFPRGu4FcOYvtnW2RbNJ0hNC6EMJ8QSmedHTr1LpyT7IBJMLFPHoPpXbjU9jazeLV115DprCDgR144pn9YizDlXexuSuhDtVmGcVqBRvbTemlgj47ptMTOPbYY3jiyCFMT4zLda916pI58M3tB/j4+mfIbOSF4U0WbbfWBzqWsIxToRgOzO3D0sK8CrUoV7CbzSNTKKHAEJHuAG+/9x6ylSLsfhsOnNiHxRMzMD01iXVtd2pCxrO17dAtHQk9jbHAhBxovS7fc5SruhAMxXB/eRUXL72BUquLmX1J6HEPBl4D1UERpqeHyLgf4aRfvNujQeY88H3gQNjrlmSxSNANl41Ryh14XJzkDZlgxCGx25NGnxNdpw5Us3b0Gh7o9ig8TIBp+6AjJB7rgy6zGpySwcCztW30kBqfRjASw9vvXcWb772LvhtYfHwcZ545hNiUB4XWKsrtXWG4U8ZVLPURjQQxkZhEKplEJOCHzeyiXMigsttAEJOyt//yk5vy81jQn3z8rITj9LsWyoUa1je2kCvnpaBfeu8tgdxZZI6dW8TSqRm4ggNZ/3QHXdmLRlMJeLwRmF071pZ3Uc+3sLuWwzef30Y9V8epxw/iB9/7LuaYrtVX6y4attg9HqztbuMfXn0JX977BsnJMTE2of1ouVFErpRDt60mUh55LDrhuCp20bAf0agfobAL4TBzFuhaZoPHRX8Bok0Wug07KsUBstsN7GxUUcqbaDRcaNdYrJ3iW99rGELYO/3EE3KtWNc8jOntMK2PMD3PalXQN7Z2VFjNxpoMTb6wEwO7hS4JzoTrhWVux3g6hbnJafQ7XYwnUjh39qwUeDbMXBlWaw1ZPW7sZvDWlcu4u74tHBRKQvmRDHyWKRZwnk+cmsmHJeeMEP/AtKNeJZJmweMmIjgQlYpo9T3AeDIiYVGpWEIig+emZ5GIpOFiRHIPsu4iJyyXLeDHP/5LvPTLt6VQS7I36UFu/mw6mnJQHmY88SNpWfx3zhhsYmjBG9ZVlkizLaoHYbiT2c5hlw96aPN68OBBHDl2EIVmBgYLeiCAsXQatv/1f/5vLcLDnGRZ0A0WdP5UWvTV68jniuj2TaSSk7KrIynu+sefo9VUBR0OtxzshHrpGtbtdOTmTMRiSKSSaiej+5BOpaWQLd9bE+tLcR6CBbfPLR+pMxfCCzXhKv9LQWvmQDnCOemz61FpbEL+ogpgAJOac05Tw8xxrg7UbxVtKb7mFouLKfs4o8vI0Y5YyZLndOTAIXF/IuzcZmgF/ZPtlMIN0Ox0xcfetOj725cDga5ELFYSzSEM8GHq29Cy9Vv9+SiWta8McJyaGNaMnNQUG96CXyZpn+SW0+DBaSfDXxNnLELSUtA5odcbyLKgb2bRaBmyQ6SlKAvhqKCHwkH4fV6xQuVkLA59LhVTSliYv7jqYOFjQX/vylVUqzS84c39qMubmtBlny6JY2rPNCr2I0SCrwvlQAy0EcifHSVvYraaspZQ0D+fG53TyNzvNNugGQI9talf5QHepyOTh8lCfSnovFm5F2cDSCMcTvb3760gk9lFrlCSsAgSeKZmJjG3by9iiahyHZSUO3I7fNKxrq6u4OPr16TR+KM/+iOB3H+1oAuRbgi5y15dIgoVDM/7Sl5Pu4nugOYVbNJaqDSZnsXHklVZB8WyHC6JcFyY6CTFtaotmdLJFyS2R6MIrg+S45PYzuzilYuvIVPMwaYDZ549hkPHFyXla7u4hqZZl+xwsqJ5fXloMRwjFfPg7KmTePrcWUyNJWGih2x5F7v5HB7cX8f2elb2naKBrvZQzTVQyzegO/yYik1gaX4R++fmJXayXW9Ik7idLyFfqohV7TtX3ke+VoEzZMPj5w/j8FmGhxhomyU0G2U0KmW0822grSHmjiPhn4CuhWV3zy2/mwYcoRjuPVjF629eQo3qmLk0vHEPTLchGvu2pkhokXQEXn2AWMQhBV1nBG5QRzjgRcBHMlUftgGRA8LDHbHTpZ8DrZepPmu0AMp8yRPo1ZzwWEG4QM1yEAFXRPLI0SFkaUeLgVAMuej1kRibhD8UwTtXPsA7V6/AsAELT6Rw6sISAikHsrVl1M0SLMcALaOHfKENvx6QAJYAI2tJbGKD165JwzTm24t6ro9vvroLq2vDd88Rcj8NnxYATBuymQKWV9awU9iF5nHg7auXcW91Vwrq4ZN7MXN4DANnF4ZJLXUdps0Q1CUaS0L3hVHNt7HxIIvdlSy2V4oy1T331BP4rV//DUwkEhjwvKX5CJFMD0luObz4+qv4/NZNRMYSGJscFx0gs8A7/SbqjRKazSq6hkIf6m36uAORKIOgPAhHXUjEXUiN61LUB2ZThhKSPGslA+VcD7ldiD6dfvDVImB0mHzmRcBDy10X9u/Zh6V9C3BTyku7WCeLUl8KYI+viekU33cWdL4Gq+sraHZawmwnSZX3dd+i8sdEKEBHySj2L+wTvxAaJJ09fQapWFwQuUq1hmKVkasDMWK6+PYlLD/YhRYC9CirOY9oroDt8Abc0qDw3NWGAUs8k8lTqVY66HYsaTQ4vI3e024H4XcXkuEIJsbHcWh+CQf2HUIykpTxnitRt4t8IJ/wzf76r/8WL7/0+lBiTQOxb5VPD8O7aPqgLC9EJWD32jHoDKB5NcxOz0jDmslkpLDz/BTr16EyjOcRUW+uJU89dRKRMS+aRkWk0zz3bf/6X/+ZxUPQy+hOJ3dDLZm02Z5wp0lDD17YZGJCCvpXN2/jo0++kGxXfzgAzeWV+DaPyyEvAk3l+TEWCSOaiAvky8k6HomJten6yqb4GlMCYtABx+g+zP9mEaEEhhM7dzqcCkUGRW9zZpO7XTKp86NI0yjFIwHNTskdL5AoxaUhsbMQ8YK4NQx6NMNvotOuS+429yeEtHm4L84uSs40/dkZftIi+c2uoWta4hfdJFueqVoSXEMZWlciVdl7CMIwhKqpq+XjHLHiBeUQNN5SLHHyC4YOcqOCyM/x+eg+txR2sXxnfpZbE/0498iE+uu1JuqttpA/Njd2paCzAZEcYO7mtYHS+8ejCJMsNQwr4fenmxOlRKOC7nH75I3wxWeMwb2OUolpa9/a7Y6IbyPInbyGRyH3EdQue3UWdCbtDSd0mtkonGkATYwOVGgA1yTValOcB0W2KBaGVEN44efrY/YETeDNOjY+hqWlJVnn8HHTNYv69W/uPpB7sVKuyYTOFn5ydhIHDh54WNDZqHR4MAwLOiF3kuJY0P/kT/5EIHe+5oI8UJHhpksckSGFg/1TBV10+RrRoC7avZbI1ljQM7sZicS8d+8B8tm8TDHT6SmMRZPot3tolhoiPeobvB42scZkQac3OMlAF994HZliHlrIhnPfOY1Dx/ah3itis7iMDlqw3AMJ83C5vYLQFHZI6AGW9o3j3KkTWJibgcNtx3Z+E2sbq9jJFKExCd0REMOKzHoR1WwdpUxdZDKzyWk8tv8xLEzvkdUAWbvUZW9nc8jSEbLTx+X3ryJXqcERorvbfhx9aj9c0b4ibRlNmerLm2W0Cx0EbCHEvWmkQlMSm8oJ3ePREQomcO/+A1x88x2ZcOMTcQTHQrA8Jnbr26gaXfhiQDilw+e3EGZOtbMnTpJhPxsxWhjbhEvi0Cw06hVRGvCepbRKco5sAEGRVg3wQ0enZoPLDMBrC0lBD7pUTriNGn7LjkaDWnRLCnQiOQ6vP4R3r36A9z++hpZFWV1Yiqs3aqHY2kTXxjjSAWotGmY5hZ3NItTv9mDvk+dCvwvA1XdiKjwPo2rDyt01at7w7JlnceLIk9CZrGVzSkG/e/8eMrksXLob7354BXeWM/Ic9h1JIZDW0bWpfbZpo9d8R3a7JPCGgnHUKwa2V/OSYtapQKRTT589gt/5zd/CZCIpqAk9J0ybA5rXg51CES+8+iquffopXAEd3oAXTp8LgbAfXt2FVreOKAIeiQAAIABJREFUgoTBtCQJkddEc7EY2MFtQjTuRnrCh/EpH+Ixjrht9PrK+rXVMKWJqpZ7qFXo9ufC+nIX1TIQ9LoRDcSgOwPYNzuPPRPTsHoG+V3waNy1G8JtMg2e7G74XKqgX7n2Ida2NkTh4/K6JECGRmE80MnjIY+CDoGHD+yXoTMaCuKpM2eRiMdlFdfskteSw0CzIVcq4vW338SduxvwxV1ITiTkPds2mtLQBHmmhHUJDVMx3w4Zbuj0Wa8ZqNG1kKqPah2Neks4ZbTS5n1Ixv5YMoljB4/hiaMnMZmahJ0hNUKmtktYTLlUx8/+9ud49ZWLwhGiw57KEOHAqqTOLM70aZfpfPjLqTvQa/cRiPgl8Ih1kgZcrSYDW7yqoNsUT2pU0J966imcf+4cQkm3NGqsSb2eAdu/+ld/YpFNzYLudNoFiuZPt8y+XDAeJizoicSE7Ha+vHkbH7OgE3IPheBw++Dx+eQQ5UHOryHcTPiXkyEPfmL+4VBEINX19W3RllPyRQit2WkLLMtOhL/Ekk/kWsrideRcNmKGj/6vSjGzQ/O6ZYLmleNjlpGIULzZk8mcMXzM7KXjj+jx0Zc3gEfc5pwCufMFbbRa8qYjg9x08KC3odntweMPiHE/v5pwe7tFglxLrom42dGmb+gQx8cvU2KPEMlA4GrKq6jV566WUDOfH2F9Iexx58ykSp9LWNkuJw10BtB9LoyPjSGVSojGuNEidN9DoVjBOgt6swvN6RICH+WClq0v8DTNNthISacm5DtL3gSUgLGg83oydY2P4eaXt3D9o0+Qy1Uf7tBHtq2jHfqjkPuoGRkVw1FB53qCBX3kvU8kRIyDBKoHEomEvK7lYk2McvqGWq9weiEnwuekJ35fwnzY+ExMjOPAgQMCmwdDlDraRLd955v74mvON1o2nxfZ28TMBI4eO4ponPCberOMCjoh9/X1NSnobGxIimNBJ8v9UVKcvC7DgJlfLejUW8j/dUJ26JzQRwWduuLtnS188slnyO1mRWFBM5zp1LTsw9rVpvhXk/VOz3+3mxITP8bSU9jJZXHpzbeQLRfQdZo4971TePzUAXRQQ4a6WdTRsZqotal3b4hzmJBDjb4Q0w4uLoqkJhL14/byLdy9fwelQg3RSAp+bxS5rTI27m2jmm9Cd4ThMl1Ih9PYP7eEKWqXB05ZURDlyJaLyOULaLGgX72CXKkOSwcePzeDo+cX4RuzAa42NRiol6sobZTQKnQRtIXF/lLXIoIGyCHtC6iCfncZr791WVZO8Yk0oukwbD4bMpVt5BtlQSWCMQ1u3YRPV2QvnZw5nbtb2kfzPnXA63aAPgDiUSBnAj3lSexiFjwLjAGt7YXBgo4AfAjDYQQQcsZEtmYRXqY0j14U1gDNriEZFB49iKvXPsTVz66jrVlI7w1ifmkcjnAflc6OpN31bQOUaspYyjJd6DZJcDNkogp4uVfXEHL5oZsxoOPA5soW7KYdTz/5DI4dPi6hOE4WikrrYUH3BLy48tFV3L23Iwd6ar8Od9gtREgnM8+jXsBBNnZL/Lp1js5dF8qFJrx2P7pVA7nNCg7vX5CCPj81BavbAU22BpSBen3YLpTw8xdfwOWrH6k9Lptslx0BJtpF/DB6bZQrBWmMQpEwNDcdKbswLfIk+ogm6O/gx8S0jkjUDo+PLLKeDEu93kDy4Ev5DiqFNup1J3a3+tjeUNeFITIhTxgH9i5ifmpWWOFBLw1aWLC6cDETXIyS3HC7gsKFuf7pF9jKbMuZSmSXCJi4giqqi0DkwYAbRw8/JtHc8XAI586cRSoRQ5kJer0WNncygoIy9OWd99/D13dWEEsFMTEzhXw5i3K9hA4zA0Ia4vEIwhG/EB2JZjLSm7WnUetJamG51Ea5UEW3a8KvOyWFlMWYaG4i7MKxx47jzJPnsDCzKFM5FRR9DpKWJjLvf/jZ87j42ptwO71waV55j1l9kswtYa1LcFOz9a0smIi7X5McgGgyhBMnTkjz+vnnnwvs79KdYo1MhvwofIpD0unTp/HUs+fg8NMrSakxxKDtz//lH1ksLJx4YZHgY8oBy0l9VNDJZE6lpuD2+PH5jZv45NMbMAwTwWhM+eBqakfMSUjtkwdS0FnIR0EosWhciszKyobkRlM7yb+3ul0hiwmsO5ySxIBlmIDGAv4o1MsnJbtVkpWsAVyEmH1eITPwMXNC97lJFemj32lJh1WrFhH0uLFndhpepx3FYkEWKYlYHA5LeT1ni0XsFnJysBG6EoY7jWq8Puj+EDjZEoIv5MvSkPCc543KbksIccOiLt7tRlf24+J2xGtDYhklgQNT2bkSPhmSyITN3u+KAQwdhUjcIzmOpC4az5RLVdnPcFJfWd1AvlCD5vDASdP+fh+1Ou0FTbkm0VgEoYBfOs8RSY3cCMmadyq/c78elGv71Y2vHxb0EeTO12pkMENp4Kigjwr8o9P5qKATPSI0LbI5F3PjuZIwpHBy6ubP4r/Rj5yQ+6DVl7ZX0zzCgNU9yhRHIhx1ci1mMTk9JegEJ3SSrW7eviWe5h2Db7oCtja24XC6MLN3BoePHIZX98iKho+zXC5K2h+vH2Vrn358XWRPf/qnfyqQO0NvRrbCnND5uijrYEV25CEsbndDgyHprh2WQO7s9jnNN40G7j24h9t3buH23XvIZnbgdXpwaP8BJIIJVJiJXm8j5OOuugaPk0z+vsg8J6bmJJv7vfevYnlrCz0nsOfQOA4e24vkdBCeGEOrDVQ6Bdlnb2xtqiQ5lwd0WvA6VSLd/n0L0P0u3Fm7hUanKd7xdsstMjLqoSu5hriVeRBAPV+Hw3Dh8YOPYzwyLugYp3R6AmznsyiWyrJOeu+Dq2h0DPiSGo6c3Yd9x6dER15uZSQ7PeDTobWdqO82gIYGXYvC0dNl18sUWZ83BC/T3R5sCHF2PZPF3MIsLI8NprOPjq0lWvsOT0gPwC1QgOQnOse51F6Thlq6144glR8+ImdtIXfS9pUNsizkhlJS8hO6LLIdBoJ44LWFoSMCtxmQHTa572y0aInbt3pib0puzPSeebz73gd448oVkG+UXPJJQfdEgXovj3pfEdgcbj9yXFtUTUEDHGy+ncoKlRw2n+aC34qiU+1hc4VnjBO//twPcOzQcWg04elbcijfX36AUr0Mj1+Xgr65U5T0QG8McIe8ggAx2tOj2+ELOuH1q/cvdW69lgmvKyRNU7fWQ7vaxtzEDL7/3e9hZmwMDovW04IDwu0LIl+t4YWXX8Oly+9KoZFffC5+N5xeJgN20OeuXvcgHItKpCwLOqOLfX422eSgDLBnIYr5hQQ8voFkt9usHirlBiqltqCzrfoAjbqGW1/X0WkqEySzwuEEOHH0BA7sWRSWvIeEZrtDkFcmDpJXQBmm7osi//9x9h7Ocef3leDrnHMjAwQIECRIkGCYGQ4nR82MxmN517tl11qWfbK9Dnu3e3VXd1Vbdf/P3ZVteS1Zsi1Lowkc5hwAEDmnRgd0zt1X7327ObR8dd46qFScIYdA969/v+/7hBcSackHV1bXjL1pvap0OY3JuVtmQUI+VtStZL9wkBLYIVx+5SUEfV6Ua2Vlq6fzR2i2mEmQVqE2v7SO3qEYTk1PYe9gT2FBKAHWsMmD5/00MjKE3r4IXK6O016xiUy6gP3dI2ys7SpWNdLjQjToQzqVRoXTIBe9HE7h04++i5npS/p8itWqinU2hZRk/9X/9df467/+MRxWJ3rjA5LqUZLGVS2VP8Q92UXTRZL3svbDhnUf6+0Re52FFh015x4vwOk3aY4ijNvt0p2PjIzgjTfewOXXXpatb7VRlvEMdeqW//p//A/PAb3N7lW+5QysL0kKxMQ1Pgg9vUNwuHx49PAp7t57BHrC0/qVNoEcfbMQ1CEo+8A26ADHDp4HKI3je6Jx7WE5ct/Y2lJOMElw9A3uAoXRsBtQMePTynNjGh6y3UO3C57a3SsMxmiatRchO5u56+UCqqUCgl4XxkYGcGxwUMB5sLONfC6LSDCE3t4+HGXolpTFwWFS6VYcIdNBy8n8cKcLDrcPHhk+eHQoc+RLIwPutnlhRJBjDCtfg9cEfzBzmNfQsMYthmNAHl9H461OkHIwuwUe5h7XypKvRaIBOOwWkeO4A+afsyOlsxv3Ohtbu0imDKDTMpWAnsnROrYllvuLgM6fzc6UA64uoMvL3R8SyD59zEnLPRwe5p6P3H8d0DVu7iTFyRugww5/LnGzWUUg7LLBOfmgUyBZ7hxt88FRMUOGcaEiUlyjVIPN5ZDhCtUHHiZ7eVxGGeHxYGx8DMeOHZMRQygaEaGMueYsZnj9uafa2d6F3eUWKW767Bm4vS6jhrByvJrTtIiAvri4gBvXrqrQoA79/w+ga0LUAXR26AT0QjWPhaUFzM4/FaBzFOuyObRDD7h82p2j2obDYhdRiDs2ks6YeDc0fAy7Bwf4+purWN7clVIlPOHC6OSAAD0+4kOg34OWo6YI1WdLi0Zf02yjWCjqjDs9OaEDjoBeqOdQazcUzFLMV1HK16WHdll8GO4dQz5RxMEGCykLLs+8gpH4CGqlhl4vAX1th74GBbRaVnzxzZdI5Utwx4Dzb07izJXj8Pa2kCruapdKMw/6ahcTNbTzFo24fdY42nX7c0B32/1YWdrGjVt3sba9jWAkCgsZ1R6S7qsoUO/GUZkf8AaZkW1IWjzQeL8TWEiiouSSRDl+lm6vKUptLBglUW0YbgfXYHzt5TbaZSdcDT/8lqg06O6WFy7mcLc6pK4WUw/Jt7Hh+OQpOQ7+4uvPkasBPSc8mL50HCOTPYC/hkR2H3uHCRwVeFiHkdjPIXvA5x3wa5LghM9pgdvihqcVkpPb3uauMuu/8+YHmDl9DlRJW1t2pJMZhSrR19vt9+CL61exvZ/RAR0Z8MHucqHWrqFpqcDpaiMQcSAQ8ur9coyLphMeh19Obc1qC/VSDQM9vXjj1SuIBgLw8BmnhK9lgdPrQypbxI9/9o/44uuraFosKLNyILWaF4u+unwTYoUBdp9bKV20yOZn4PZQUVSFy11H/5ALx46FMDQURP9gCD6PXSszdrHkT5VLbRTzFqQOrcikGjjcK6KwZwqzVy5e1DWg8qNZrQjQORHyuLyKxW01bfB6wlLtXL92B2urG1K5cLJJubIscCn1lPgbCEe9OHtmCsGAT/kNl196SWP4SrOMTCmLZDYtQjMDeG7cvoOVtTUxvk+dPYPN7Q2sbW2gXK7B6eXqlHHWxLMYojE/enq8iMUicFp9SGUK2N9OY3NjS6vVcIipd1aUchk0q2S9WzA1cRofvPUhzk2f15qppQhvjt7tInr/zV/+GH/9l3+DdsOKUCiKkC+kdQUndWpUa01Nqtmtc7LqZNC99sUkkkcwNTWFnv4+rK6u4u7dh5Iks4DVNNPLZ8Eja/CLFy/i3IVzcDMRr05eEomEVlj+t//6g7Z8wJU+QXg2O1ACOscDTLmitWm8ZxBOtx+PH80K0JttK3r6B8BtN9nmHHdrRNlsanQSCgRUabAD5TgkFonpB26sbmNrZ9tYKYqeTxAw7mY8/DlO4AsnmPPA4ZvnfpggzlFEF+R5+EvGprEHd5SUqDnQbpZRKeXR4o7I0sLMmVM4e3oKQa8XC7NPsba0KBexoYEBjUBX1newf5hEIpUWIU4AxY7b49W43e6gx7JDrGqeRKy0SBYs5gqd12LGzVoF+Cg1sz43ODFOc5zXmPHzc7lat/slaczm0BiMsrVYNAgXx41eSpS8zy1K2aET0LlzIqC36SCvHXoTxUoBFkvTuPNFwyqkyH42MjSLCiz+GY1l+Hvs0FlQzD19hrv3HiCdLkgK0Z2kvNihE8y0Pui43/H1qxBRsWDX58ldNgs4/T6NUBhqYOPBZ2RzstOlL3WmII/zGvWmLqeqdUbdeCTV43sxqVFjY6OKW+0d6NW4nvfGvQf3RYrj2iF9lMPB7r4eoqGRQUydPqVdOAGdf5/dRjhiLG+fPZvH9W9MOMuLgN71p3dyNUE3uLaJQuUXbYbFI6A+/YWROzt0stwJ6PlKDnPPaHLzGEura/B7fHBanUqaYj61PBBadu3SmVDF7Ga+dvIBGM6yvbePq1cJ6HtwBC3w9bjgCdlQdxZhDwDRYRfiw1F4gx4ZkmhKBTuOkilUClWMHRvA5MQJOJxWpIspkUgLWQYA1YGmXVGmEX8PxocnkdhIYmV2BdVsA+9cfhcnhk+gkiupc6Xj4OrWhuSavL9/dfULkeRsQeDiO2OYeWMS7p4G0vld1GpZdfWuugflVB3tnA3udgABVz8sTSeadQs87qAY9ivLW7hx/S6W1zfQ5n3osQnUa1YqaIw+2Bm1wB90IxShUyS7ZzPZIYlI7oTU4lqBaIzqDKPicPuNbS81vLxfIwEf/C7akla0x7ZUnPBZYnKx81r80gzTE6Cb1Mjzhs/yBPPQr13HL65+iUSigshJOy6/NYNzr0zCFbFgJ72jzyhbKMPpimF1ZQd7K0mNlUMhrrC88NjJ0bHB3Qgp//twN6G4z3defVMsbwaS8F4ioJMEzPUJAf3zb77C1t4RnG5gaHRA7ptMQcvkE6g16C9Bm2AWOl447B7Eo/1ynKuUGBTihL1tkX3vyxfOy0407PXp3hegu/1IZ/P4yd//HF9fv6lKqdai5rnEDF8zxnZ2LDK5KyS+c9RgMTajTtYPrYqe10AQiMeAqdNxTJ4awvBwj5IzD/cPFTtKuWat4kC+4EZiv4St9QMkNiiaBi6cPYFL5y7KVIpcDU4yCehuN+Nsjdbb541IP87Uu83VTXNutpo64zntrZUqz53ReL2nz06pK+/ti+KlSxcla23Z2siUMiaaVmdDBvcePMLmzi76Bgdw4uQkni0u4jBzqDOPI5ZcntcCcISAoN+Bk1NDGB4Z0BQkl6+ID8KmjavmZp0y5aqcFRnkFfC4cWJ0Eu+8/i7OnSGgsypizDVnZw6RL3/y3/4Bf/WXf2PY7z4/IoGILKHJ8pcdea1uAJ2rUk5XeB+pEWpJ4XDu3DmMT54QKe7WndvCYD4IBHLlX/Aa9PaKODw5NQl/OIRylVGvhmRu+V/+999rc0Sr9DILAxu4D2iJDc5vtr+fEGFMLHd/GI8ez4oUxxuor38QFUbsdcas3UhJfj/K1ri7JRDzKxQK69fNjV2xluWlTaY37Gb3WSJN36YxeDAc0r8fppKKbGQQBwsDjrL5+1ys0GSDDEWLDFhacNL6lG76jTKsrQYiIR8GemJ4+7XLmuBsra1h9tFDFRwnJ8j0DSB5dISF9W3sHB4il2tqj8UigWNkGrfQ2ataN+Yu3ZQ3jlY4OikWTIIad+kk7/HQ7a4CaHzDA0qOcc1u5Kvp1LugbjLcyfxkuEsd0RCNH/wy/SCgk0zITpce5fIyL5SwsbmjCrnBEG+lxrXRtpKJbbrbcMQw4wnokspxbNJs6c8cNo61rdrH8notzC/h3v2HyOXKz/XxXS36izv0qkZDbBKNRWq3O++O3DlgISiaQoD0QbL0HfrsyWKXLXC9jnzGkOKqlRpsJKTYPOIZhAJuKRGqdROEMTp6TGEugyODSp2j7vj27duYn1vUVITJSod7CRFR+ob6ceLkCROcoshB8jBaiHFPFgxhbm5WO/T/npF7d6/eBXQCNwFdQO+ASHEEdAI9SXGPnz7Gw8ePsHeQgM/tU0wnO3N70wqf3QVbw6Z/p1RHgF6py3RFgL6zpxS4xc1d+ONOhPu5S7UrhztVAWi+RmONQBRw+oDBgQH09vajkC0geZBAyOtHbzyqVUEikxCJtFysqmiLh3vgsHrhbLvEzC6my3h6Zw7Voyo+ee+7ODcxjXKOrlRtZPN5jfRJAmXR+PlXv8La3g7aXpLihnDp3dOwBStIFbZRqebgc7jgbgbQygKtgh2ulh9eew/s8AjQKflxWf1YXdnVQb28sqkuy+ax06VVHQmvpS0MRHrDCIQ9GBjsQaGY1RqL0xWy2Dm1kIUzG0mnaSgprQqGKMTl4VcT03dosAfHhyOokxyVaqCRtcLVDCFkj8BjCcgTnmY/PER5D/LvMm1t8rQBdBrLbG/nET3pwMtvnMWJsyNouqvq0AmEngCtbYHFZxtYX9xGs9ZADy2tgy7YUEWLWeTNMKw1hwCdnuUE9FPjk7CK18Xu9UgNDP0iSCL+xddfYGMnDY8PGDtxHCOjk1pFbe2uIpXOGrJtx+yE9TLVQkzbK+bKiDAPIOTD8bERXHnlIvweD/xcxcgPwwqXJ4B0JqcOnYBO4izZ71XuQ0h0dlphpVeFi+speiuwqTJGVCyQ6dFBoCGZkx07C4uhYWBiPIYzZ8bREwuIKH14kNCzaLP4kc7YkE5WkDooYG87hUquheND45ieOqMzTQFYDpvp0D1e1KovAHoijZvX7z4HdDZ1PC/IF2EOOz01OEoPhz2Ypt+EnxLYCC5cPKdfWcinCehp+kHUkM4e4fGTeWxsbyEcoYXsEJ7NL+ray2bbasFh6lDjdCu5Gx7g/MVx3YOWthvFQh1eT0S57pwmJvb31Z1XijlJURmVPDVxEu+/9QHOnJrRaUelFa+z1epApVzDT3/yD/ibH/1YDPhgkCson7FlpY+wlDjs0GkYVWe0qaYn9Jev19sKHzp//jzOnZ+Rqdv9Rw9173CqIA6ZmwE7fgwNDYk4PDE5qekocajLhLf8l//1d/8ZoBv/ELqjGSOVvd0DvYihwTGEIj1iuX9z/TZq9dZzQGd8KqVvvEn4g3nxyLjmCIGAzkOR0g8Cxfb2vjo1jhH5wXFezxfDfGSO4PviPYjEY7JmJXuR0ZTUocsatcEOhCNxu9jvCsChx6784imFoESNe1kHJkaHcXJ8DP3RKHY2V7Eyv6DgmRPjE5gYH1eU3ezSEtYSSRzksnLK8keCcHs8qLeM/trr9yNfNG5drK5EKnNyX28iXklWyHc0rt0wGXYOAmtK5XhDMl+YbH3uN37NnIU2raz8qD3vZSET8oK2Ot0OnQcX9zPkMFA+R3OVg32Ol4jnZvIhiRiM3rsrW9PoUp20UQew2mcSl5ojt9E5EtAfPHyMUon7MyOn60rqXgR0dujG6e7b7rxrQCNJF1PrbAbs+XpJYulmnQf9XhWFfEhJDuJNatLveGbR+7uJWJwRgXbdP/y+I2MG0EdHR3TjHuXyuHXrFuaeLUllQMc+xm3SBWlgsB8joyOaCJC0w/dJImAX0Gdnn+Lh/bv/nyP3bof+IqAb6WHzeYfOkTsBvdaqqkNP5ZK4//A+7t6/pyRCgg8nLcwr5962TWenGs1deD+S5OVBvdaGPxTC4MAwdvb28eVXV7G0vqWuqeeYHwPH4/DGbag5cyg0UjiqtVBikpWHB2ock5OnJffjaJfSUhonsaNrsmijbKlK+18XYsGYvNVJCPPYvajl65i9P4d6to7f+PAznJ86j0qOhL2WzIo2d7bVZbAY/fyrz7G0tYGWG7jw9gAuvXMaDfcRjsoHAnSP1Q53KwhryQ571QNnyw+nJapxJQGdYO6yB7C+ZgB9cWnDjHY9drSdbTRtTdgDNkQHQ4j2ReAlo93tQi53JE0/waLJCtHkvMjcQ25bZARzZ01zEL5dG9A/GMbY6CBOT/YqH76UbqKUbsBe9iLAkTv8sHI6wklW1fgiSP7q9gvQv/rmGn7x1RfYSuQQHXHgxPQI+kbDaDpKKNSLisMMRXpRzLfk8727lRCHgaRE7vhb9YKywe21MNo1GxI7Bwi4fXj/9bdw8vgkmuW6bKuP0lRE7KFttyLSExWgr2wkBOiTNAeZmlHs7sbmChKJXfnHS7HbEYwwc4yOd5SrRXv8GBqM4eTkGF69ckm+8iRKuhxuyUDpc8A45B//5O/x5TfX9YxQcqyHkiN36rA9DklEOdVsW5toWullAa0HeM7wHms3a/LsIJ+BK5FwGJiZGcalS2fgdlixubGu89rrjyFxSNMtC6qUEaYryKWqCPvjGBsZlfe/1qh2Y+7Ds4fAxZekDj2Rxv3bD7Gxui41As8J8pmokCGg82XzsyY7nYAeCvoQiwdw7txZxONROLw2jdwT6aSCkjjRfTK7IAMqynq9oQD29w+04mODwQkNnR7JCHfTbtvZxsmpAYyOjcDS9iCVzElOx4hcFuC5bAaZw31kkgcoHuXkBnl2ahofvvcRTk+ckV6e6y7DAbOjVKzhJz/5Gf72v/1U/gfMeOBYnhimhMwOoJO4K78WMjradIC0m/wNhx2npqYwfe6s/nxxZVmESk5iNT10ch0TVCLn+IkT2qXTOp0KAX5/cYP+x//53z8HdIu1JRIZAZ1sdwI6SUgC9JFxMUQ5cv/q6g1Uqg30DAzKW1kGKtQ1to2nOMMxuoDOMShfLAGdH+7OzoEAXRkLFhJW6E5nouH4obPy5qiV/yyZE3cNncAQ6b87nuldj/UmySAEc7dTN6GlRU29Df3xCAZ7YvKsruRyehhpTkAmMt2jVpdWMbu0jK18HqVWU6xxXiwn07jIaWcXqaQsmsRQqsZoOxoomO6XoM4bJE/3OGWxU2vM3bbd2KaSYEhablcSxulBJ9SFF14dNGVuTX6gZjLBqQJ36AG/W/pxVnIcrfObsDPd3UsgcXikIA2uAvizyIgloPNnB0MB+Dzu51GfPBTIcjf7OI9+Psl9LDgWny3j4aMn/wLQuwTEbnocpw36Pa0N/vn/uzp8kir5Ze4BE47CHHYCe3fElMuWFO3KB88oF6jhbCIc8emz40SD76cL6GNjxzA4PITNzW2lpi0sreqeYWeQPEzC5nBhaGhAMrduh86i5tc79Pt3b/+rHTpH7l2iHF0DVZxwDN/5/W6HTkDn79NY5tadW7hx97ZGj9TYk+E73DMIr92DUjovQOcBT9tML3eHtRZCoQgGhkakp//iy6+wvLEJf8wNh9+K6KBrjgsHAAAgAElEQVQPAxNR9Iz5YfG1kC4nkcqlka+UEI/1Y2x0QjvV/a09HKXTanM4OSs3G/CxE+L92GjDaeHe2IB5b6hHHfrq/Bos5TY+ee9jnJ08i1qxJkDnWHFte1MKDt4/v/zqc6ztbqLpBmbeGMC5N8bR8pJJfCi2OTHBVeMe3SXimRtBeOxxOGx+gZqVsjlHEFubB9qNPltcUsFn9zhhcbdhcQP+mE/rBH+IWQRtJA73nz/fVWYmiDRqQIj5BwQe7kfZtQvkSLp3Ar39EQwOhjE1EYeT8/miXaBuKRgXO1fbI3L2i4BOFQUB/eTp0/jiy6/x8y++wE66gNCADcdO9KBvLAp/3IGWo63rWqlbkM3UpFGuFBvw0DjH65KDWrOWpWEcmkUv2lU7UvsJBL0+fPDGuzh5fMKsAcoVpJMpATqd3HoH+6RDX1rbh9sLnJw6jZlzL2tiub66jN2DXYXdyAG7q1OmlRmrmlYbQ8O9GOiPYGx8AFdePa/1Gtc63E07aD3tDSGZ7gD61etaL3D6Qg/5BtXdzbqyA+hKR4kYR9Ate82oPBoMSbIynEJGZQz9tVqZxWCBxVrHqZMxvPHGRfTFg9g/2EEpl4XPH8XGDsfT5CxZJEmrlWzwu8Poj/Wa10U7W4dZQ0phQ0BvkRQXUdTw4/tPsb6ypgAuFv/lQlnTNjZ5BHSuW3x+N6anTyMaC6G3L4zp6SlEY2FwZXZUzuIgxYlBXYmM8/MLWF5aFdmP7oA8x9jVsmOnVTgJqZxYKEbZWkNvvx/nzk3D7Q5jY30XxVwdwUBUwWJ0ZkwnDrC3u4XMYUKf/9mpGXz03keYGj+tiXHb0UBL00ubOvSf/ewfBei8hQOBoM5bnlldwCXWkcmvhEICeoNOeiY2l597vK8HwyMjwiDKuzl672aLdDt0YmQ0zgbQj1I+h0rVkOykbPpP/+XftZVAxj2AlfnexoudHTovMOMHSRAYGBp7Duhffn0dtTrQPzyEWssi6ZkBFsN21oEei6gqEmO43UYkHNWf7e4mVJGK9cdOloJ6jlg6YwPu0Lkj4Bc7Ol4IApAB1W8Z5Tp0m03J5tjh0cqVpTztIl3qTFuwNRvIpXPoj4ZwavwEJsaOq2va2tjA4rMlbCaSSJIj4rHrQGMcKe1ouU8SQYz7f3Y/ZCdWzP6erHbe8GSPE1T44NP8gx8I/w6Bz5DJmL1Mm1lDmJPmmQ5AnUqKHb2Heh3quK1t7Xzj0SCCAfop+zWRSKUOdaPw/8VyFYnDtACd1q/dQBWzi6mbRLtQAF63S1Wt2Xcb5z2qDShbU9Hh4m6+haWFFQF6gQ+QlRI6w+7u6tC7gE5S3IsdutYkHT96lX4ED64+Ov715NvyRuP74aSGEjVyDjKZvNYnrI5VcGqNAVXJZMOz82XxN9rp0El4Y4e+vr6J+w8fYnV1Q+YJRR6SB0mtWsRU7e/VioGAJttddf0RkeK4Q6exzL9GiiNIa8emyYEpTrqA3mW5d0fu/P295C6u37yOb27dQJ5+300rIoEgBqK9cMKOarakHXokEBZLmYDerLdN2trIMZH6vvz6KyytbSI+GIbV04Y/ZkdkyIvQoAuemENubczMPioWNT2KhHsQ9IWQSaSxs7WNXDaLUrmOVI5e1SpDTFyrxQGHhTa0HvSEe2GpAUmOeOHEh299iNPjU7DQXrMBuUBu7e7JRpVg9/nXn2MrsS871DOvxnH2yihsoTLKLfJLjLOiteSEo+aGrxUWy93r7oHTHkCrynAkpzp0auJv3riHZwvLmqo5Sb7yWmDzWhHqCSAQ96HRruAofyTQU7xyT1xENx5iqUxSCha7yyEPbJF0m2Rj83MyTGUqIEJBO4YGvIhQgmQJS76GIvfoIXjhVYdOr3N26FxfscMhoJ84dQq//PwL/P0vf4lkuo6BUwFMnR9D32hEKoO6tS6//Z39NAoFqn6cCuUgh8DarqFRpcdATu+3lLbLFjWbTMuw591X38LE6BgapYoO7UwqrbUGOyWel7+69iWW1/fg9dswdeYszp6+oPtheWlR8i0WDhq6dUxHbH4vmvy8Wg0MDkYRiXoxNtojcKXHOXezHqdfgO73hZHK5PDTn/0c12/cUbiUNxQSqOUrBeSKWbSsTaWMeQM+WB1NySM1jaqRic7iweQRWKj6aJYRCVOHX8bwYADnZo7j2FCcLQ7aDPGye7Gxe4SFhS0kd/NavfjccfTFhtAb61f8KZ9pNTnN2r8AdO7Qnz2aw+rSmjhV7PqLeZN9QXIcVwBqSjwuTE+fQm9fDAODMe3TA+GADLWylQIOkgfKnSegLy2tYHl5VaZJBHk2aP5gAP5wBMVyQal3vIkcXhearSqCUZfG1y5HEGur20ininqdsWgUsXAIjUoFhwc7yKVSIvlNnzyLD979jn7le4KTuRc8gym/teGLL77Ej//2Z8gXS8oPCIejBjdq5IfQl6KunTfXtizS+Hy6KTDrTKSsDhO+Io+PRl3FgMVhOE7EJu7SxYlym8aN6hOux4mRWoP+xX/+7eeATskUd+g8FLsderFQlmRqoP8YwtFe7dC/unobnH4PHRvSDp2AThIdd440EaGMKBoJaxcu7gWzg+O9Gmfv7x5qL1Aq8O+YToGjQj50dIKi4Utvf58KjHwxJ1tNdkp0oCsxkYYfhpPhASbdiYcYO0RWOwTGgNeBKP366lUUM0eI+n04OTamUQmZ7eyOnjyexfLaGtKlNgq0/wuZoBjeSCK40WLWQw2hWQfwixUmWf8KmVe4CI003GhZ7SjTY5pexSLyGHKH6cINUYudKqsrjqRp08k/4/cncYysfEq9SHjo64mgtyeKnlhU8bXb25uaJrDSpgkIdegHiQwy2aJ0jSxhWf3ydGYwi+Q9ilU1xEZNEmAyqr1ev2xUfV6vOt3FxSU8fjSHoyynAGbc/qIO/dcB3RDFLPp+Gr93FDEsxDTSd5jChxaHXLXEOuEqPLAzmQxSh2kBe4djZ7yK6bfcOaDZjcnzf3QUExMTAnYyVQ/2E3jw+JHGaHzPJLVk9pOafPQND+q/cbEI4zqEBUSrJckbD7uFhWe4deNGB9D/uMNyJ+fCTB3I9WDRxQONsYr86k4olDFAFznWyuSZdXbo/L3dwx1cvXYVV2/cQCqVhccdQJyMVm8QlnobrUpDZi5RJp0VavC6aQfL0WUUQ8dGngP68saWxo89Y24cPz2MQK8TFVsODXsRwV4fov09upcSBynFo/KQLGTKmi5tbyZl6MHcdAaPNeik3ABcPoU1qXvktI2OVqVMHkFXEB+88Z40wgQ53leJRFJudywWOdX+4uqX2E0nxUifuhzH6UvD8Pa10EAWNbLpi1U0ihbYKm74LTQRiSHo6pG7Fg10LE27Dsb9/SRu3nqgMB16Jbj8Ttg9Nth9NvijNDqxIZNLIrXXwMhEQMxeEpg4Wny2uKBRI4ONaIhCohBrrEazqoNQwUP8fZLGbA0EXG0M9fYg6u1Du2yHpeSAzxqA3+qHtW6Rrz7BggceD0UG5EycmMTPf/E5fvpP/4SjLBn9x/DSa+fgizmRa2SRKqQVhbmxnYTH64fbFUTQHRRA1YsFFAspNGuUxLpRSHENF1KqG1PjXn/pMiZGRqXB5v6Y3ACS4mh+RUD/8sY3WN3cgSfoxNnpGYyNjWN3axdLS0tKFCSb2ghK5Jql8J86eSilIiKxAAJBO44fH8B3vvMWhof7UTjKq0h3MJDKF0D6KI9//Pnn8gphdkAoFkehWtRK44jWbg56APjhDwVgcTZRrh/pHieY82e36nZYm/xnuvRV4HOR1c9dvhfDQ1GMjvaivzdi3N8aQK4AXLv+AM/mD3W/MYXsxNgpDPYPPT9PeK5QI+1WZDbttSlVDSKVyODZ0wWsLK6gVq7LAIiRw+QrsXEilvDzdjptODN9EgODvRge6cWZM6eUSGlx0J/frGa5iiNWLa+uYXVlXUqkYpHKATe8Adpih5ArFuQZwUvr8rlRa1aUozE4NCTuxu4OOT6cdnqNM6nDJq16jiP9Ql5T09MnpvCd9z/CudPnNWGqWcqSz8kxzuXBrZt38Xd/9zMkD6mEqsr2mp27AL3d6JjLdFjp3C7xme1EqvL+r1aNIRmfaYI7J1zGQMU4pxJP6K4qWaNCsKpo1IkpNGiyw/Knf/G9NjsYHtRkuZNx7HU59WFyJ8FgEHagAX8UA0OjSlv7/Itr8Li9iPf1I5MvKU+2UaM5QUM3PS38wsEgvH7qn50aH4SDYQH7zua+RlDKK2+1ZbdHO1ICBOVeTObhDp2dazKTFBHITZ1xG8gW8vL95k6d/86CQHrxOsMFbPIF99A6sJKHtVKBh1rzgB9nT07hzKkzkqzMr6zg/pNZbO6nQKvrmo+kHaNtJxGNBju0lyXg8gOUCQ7a+kBYcBRpKsMRvY12ri4ZnMgqtMVCyMRtMr9InV27LZCSp7rdrhE6vw//WZ7u3C+JjAgBen9fDL09MY3gqannhIRAEwxHRUJc39zFyuqGQFj5xdK3k2hRVRVLoghlPgrXkTzDeKxzTmkKEC8C3PO6PFhdXcON67dkpGBz0vjE9Xya0u1Wu2uN7qidNxoLNP7KjpifJw9KOvd11yK8buy4YswzZzxuOqNJS/qwuyPlekLYqW5L5EgbXZAMk3l8fBwzFy9gfPyECite/+vXr2NlbUPXOJ1OI3uYgZPug7096B8ckDKiWa/pwOb74HSIk4rFpWe4d+emgP5P/uSP8L3f+kxkSvN+TPFmFkwczhkJIq+dAnz5K1n7LHJdNpQbZRQqBaEk/dzv3Lst3TZ9FULBGPrivbC2rCili3DaHAi7Q2bc7mQ0qDGQjkbiIvpxlXTjxg3MLi6gYgPiwx6cv3QKo1NDKDaz2DpYAdxN9A/2aL+ZprKh5UQs1Atrw43NtV2sLm0hmy3ps+A1ZEfHgp2DKitzHrTKgtLLvE4vYsEo3nrtTR1IrKL4GkulIpbXn6FUp0OZHU/mn2F+ZUlM+6mLw3j3k0uwetJI5tblGMbnoZoFankLnPROt0TQGxiU6QoZ2RzUOuxubO3s4fMvvsT+QQpjEyzMerG+vYb1zRR8EfJeGNMMjE06MTMzg8lTJxGP9WqEmcocYWVtFXOLCzhIH+lg84fcYvy3bfxs6lLxWaxN2BotjMYH0euLwOcKolVqolUEPBYvIq4w3DaOpGuol5sqzLm+GhwYQry3T8qJ//Mvf0Sre5y5MIR//x/+Lew+B7689TUW1heRYoiQBYj3RhW9yvUg99Uq/Eh6JdGp2EK94oOt5Uar1kQ8GMZL0zM4OTau8TulgUvLC1heWUEVTRyfHMe1u7fw4OkKPEErPvjoAykVGFa1vryBbJadr7EDVYWlKRajX4lrzLwnF6eFCxfO4re+94k8J6jT1xrSQUmTT4B+9dot3L53X+vAQDiCo2JWwFcqcxUEOHrdGD42pJCWYvUIxXxGJC5aYDcqTU1u6iXybQQJ0t0zS4A7bCa8sengDtvnj6Bcd+Lu/SeYm32GcqEBv9+NkydOKTyEDZT4KE2qKIwcmY0Rib7852K+gnu3n8hgJrGX0D1hp9StYVHYEhM1PW6nnt9z506hry+Ont4QTp6agD/glqFVud5CMm0SPHm2knD67NmC1FkkMLMBC0WiWmHwueOEj41lVxHD84vnCP89nTrS+lgyX5chP/uoMGk3UchnQa32+ekz+OSj70o2yqlWk/yaRkMueJxkE9BpMMN77euvvlF2Be89BXs16iZspVU3k0qTGi1ZK5sLSZ5rZMC3tG6yE5eJBZRBN1tw0GzJ79MayhDJK5J7cmIsF3L++mf/6bfa3GF2ZWtejqVcDrXxik9NMjuXY9Q4+gePKZyFpgweXxB9A4PYS2bEsqV9LCsQXhi68ITDzErnftStqsRLRgvZ5pt7GrkrGY17vxazjilHaaFWo+7TJdkRf+Xfo+1nN82LN0ZXw8cunUYXNExhkIxL2lU7bM0q6oUjOOpVBO02nB2fVCrRwMCgEn3mV1fxiNVwOoVcqw1modl9HjGHKbPwEsgJ6E6XihPeKGR6a60g8p/SsTt+34CLi8HOl4C9s3ftMv7FLJcRjtHW1+rVfwbodB0luJARTme4Pmoi+eHWjWMeQcfrD2oHu7KxrSzwbL4AMKpTM2u6xVV03WPxkMBNbPOOEYHWAOQUdfT6HMvx2q6tbuLGjVvIHpU6pjAMV/k2IrU7Vudr6AK6AeFv9egcC4nXQGcQnkH6nI2sIhY2LoGpw6SuIW1D+avJLO/sCAlANBNxGSkcX9fo6HFcunQJJ05OaVXAnRfBb3VjQz+DRjvpVApeOuP19aK/f1D/zAKU14r3LgGdlfXK6hLu37ktJz5av3722aegPa2oDR35nVWMOr4vwrophLjCkGTNYvIJrG4Lqrz36mWBO3dgDx49xPUbN7C8ti5tf0+0BxaGPKQLcMCBkDuk7pAsd0uLnWJL1To7l2QqgVs372B2eV6uaSfPT+LS5XMYHIujZi0hlT/AUTGBSt0oOgr5MiwtNwKeKGplCzZWDrC/SbvWmj57fiSKPxYvw65/5k6S7T/3mBwV8/N4/cobmDoxqcKIBVmxlMPq+gLKDNNpufH02ZIKXru3hRPnBvH6+9OI9DRQbVFSlTXFXM2Fct6CeskFe9uHmLtX2e86pC12eVXs7O2J9Ld/mMK777+BqekppI4SmJ19jEI5g0QqpyLu3PkJvPnmG7p/isUSKh1pHwvo2YVFzC7MalTsZ759mJV3C5VWCU0lXrRhb1kwERuD3+qV+12zXIOlRsMbPwI2v/KyKV1jccMunYFKvf2DiMfjuP/wAf7vH/0l0kXg5dfG8MM//SOEekK4cf8W7j15iMX1BeRKTcR6yDlpCFzYLrl4j9mc6sCZ7V3IWGG3eGFvtpVPfvnCJZyePIGQO6Aulp334tISyq06RifGcOP+HcwtL8IV9OO1N15VlPPGxhrWVjZRzJrwDoE6AV2jd64POc5tiV9DaeiFC9P4d7/9bxCNBTVyFR/H6YbHG0Aml5dZy92Hj1CsVZUwly3mFC/KKQcLP1fcp8LS7mZ2R1YhOGws+PzVyzWlmtEwlAo3ThlI/3HZbRo5syCmYxvPSqc3AE+gD/MLa1hbW0Gx2FD0KkfYZ06f0lnUTeAkl0fryzqJvqao5n398N6ceFUEdZLKLJxI0saW/7PZ0KhXFV51YeaMJIx8z6emxtWhk0RWrjSU72AIlW3s7e8L0Pf2DrSiY+fs97Pgb4kPRmkZ5WRd1zXiCXfsarg4CudEycvmxnhqMMudkmyuuFq1Kmamz+C7n3yMmbPntMIpNagnt8JlJ+epipXldU1Dfb4AvvjVV/jVL3/VcT81OnQS4TR6l3EafVvowWA6bjLWaT7G/7FZYtoaMy0I8iLVWdsauxMvlAxarargUi/eabQs//HPf7PNCog7Ye7Q6exD8KmUiwJ0ytZ4gSPRPvT2DxtS3Nc34Q+G0D84hP3UkTprMvcIZvywGItJ2RqBjB0bXwwBRQC9sStJAC80R702zgzbZu/MyoUftHzJYzF9HwL60VFaFQnBif9dtVxUK0LRvo/dPUwAgN3WQrOcR7NUQNhpx0AoiJfOnEM8FILP61e+9OL6JubW17GdTKpDrzIJx+eTJIQ3qSxwOYJmB8oxM0MdGINaKppKiQQ9i4lzZCHjthonu+7/CQr84Fh8aJfeGa9zLSBjAVrSqrs3O2vu5qWpDRtAj3E3RB9rej91MsqptafGeGV9S/GzhSIJH2SlUrbG/HhzbWhMw2tnOnQT/dldJbiYVkeXPW9InwnTy27duiN9OKviF01lnlcoHRJfd2+ubrYbgtNJW+sCuplSkBDnk/EBq3O+/oO9fROskcvrVxY1vJE1VqSVp5ujdvOw8xoODx9TfOrU9BmtCtbWN3Hz5k2sbxnHNHX76bTkdwT0WIzJVB4VoGbywXvV6PHXN1bx6P49eTfT+pWAzvuEgN5dr/z3ADp5ZiQUlesVZVozq/zJ7FPcuXsXC8srei2xcEwWj/nDnHaQIWYkt5jwx0xiHtBNET4J6Ol0UqY+8yuLsNBZ661LuPTqDMK9Pli9DBwqYy+5hZX1Ze2SuR+0tJxwWgMoZOvY2Uji6LCgroMOfNJtky9BPwEbY0dJE+cInHJOl2IfYxED6OSSdGOGi6UsVtYXUGEyXtuNp0vLeLaySpNyDE6EceHKBMYm/AjGLKhWM3oOPPYwSnkgvV9T5nfYFVZeM30b2BFRC80i7Gv6wqeSeOe9d/DS5ZdADdnq6hLyJca1HskF8ezZM5icPIGjXBYrK6s6mAeHR3B8fByJTAoPnz5Rd+nyODSyr7cqyBWZLpd/bsoUd0ThqNtMqhXTsiweBJwcubNztqu4YhIYWdTcafJ+4efw6Mlj/Ognf4ODTB1vvX8Of/6f/wKDYyN4MPcIN+7fwK37t8WeZqYAu7xcjoRbIORntxrQSLqYY+oagY8/wWqyul95FdOTk/C7mBRokSsm1wjleg0DoyO4fu82VrfX4fJ5cWZmGh6PQ2fc5tomCkzK7RRn7TpJjobrIHoQC/9OtOelixP4vd/9HfQPxFEhWdHGbs4AOkOcKCt++HQWlWYdm7u7OCrkVaCK1cj8ibBH1wB2cqVyMnbiqk5ubQUGseRRozkSwYYkRH5/Nl91GqOY04GdocPpQig+hP3EEdKHpgjwBYALF87j3NkzZi0ipY/J6ubzy/VidxqYz5Xw9PGCAqc21rfVXCj3wO3RJJHnVbGQQyQaxOlTE7ImZ8TrzIUpxGJhAXq+XMVBIolCLi+uEY3Q5mbnFbNMIjN9N/j9aOzCFRP1/F6fMe7hF6fQ4vzyrCUXx8HJp2l3ZXblpkqrjizdQWttzEyfxG989xOcn5nR6rfYqCrLhD+bY//dzT1NQvnv//TzX+JXv/riOQ7wTOYksPvFQp8qr+6ajwlzwpGuIoqFlIcW3x0nSxZYdB/t+oxY2pBSStYCXIUClh/+yXfb3PGyI6VTHG8eiqFKxbwOTwZikO0djfUj1jOABw+f4MuvHyMUdArQ8xWy9jhSMJ7L/BAIxOzQ+YF2DWFeBHSy3I222wYbI+iahnglFRujJh02ZWgPDw/qNWxurSO5Q+0xFJfKCkUGFM2WNL68aTiOsllbaFRLcLVaGOuLYWJ4EJODx+BzkZlqF6Cv7OxhcXMDGwcppMqAK+aQvSvjSjVq4d6G4ETHO3Y4Ho8KFu7J2al39+OqpFhxtU2nLEKCkMJUX7wJumYlvAZ8T6aDN9K+rpFLtVQ03XU0iN6+HrFoeR3oUMSfbQDTpep1bWsHO9uUEDVgoeVuZ//LytuMmhnjR0c7kjCMPIyFkWHgG7/8LqBvbe7i9u27SCWz+hy6krXuzdW96fQeO2DbBW3+qhuvI8Pjg9UFe1blXUDnf0NA54FYyOY6HviG2NRp9PX3AkFTULwI6CdPT6nCX15Zk2xtc2dH15j3Qyadhsfj16iMzHE6xZGDQTCndz65BHTa29xaxeyTxyoY/viPf4jPfvNTORfq4eVIS6Y3Glj9iw5dJBWuTpi6xh16o4piraxdKMk1T+fn8OjJQ6yubejzCwWisFDbnczR+B1Bd0hOcR5On+jlXDOAPsA1VSaFO/fuY355Tdavr7x5ChdfPYdg3Cs7VEfAhnQ+gfWtNXkxlLi7rlpgbblkuXm4n1UACz3i63kj8+KemQcep0rsvmlAIuVTva1VUk8kqpQqGtJ0CTmFUh7LKwuoqUhzY25xGc9Wl1Gz1hDqsWPiTC9mXhnF1NlhtFtlcSH8zijy2RYSW3m4rD4EHT40KnW46KxoscvBj1LXq9euIZlK4cy5abxy5WX4Q17kCc5ui3aDfB5YwDpdJmVvZW1dRRLXYhdfehk9vb1KKGPiXJ2fRKuKXPFIBKhk+lDuiDz0kWvB3qSBDKNpXPA7fAi6wgjYvGL8Nyvk9XgkI+IImzwGGl7Nzs/hJz/9KfYzBbzzwRX80Z/9iYxenq0v4eb9O7h2+zrSuaSeGTYUR0fkF5GT4JGrI4Evnc6hkGVpTdkXMNLXrx361MS4PneSVagkeLY4L2+L3pF+fHn9G2zu78tkZuT4MQwP9GJ7exvrq1vIZgyIyoSKgN5sy7aWslbeQ8QCAurFl0bxB9//PYwcG0AqndB4lvp6jtxJDLv34CHmFpekQd9NJGS8wumiXiQxnT4XJBvSDrdREnuc3CUWbKVs3px9nUkBZ28CbwsnHbQEN+scqiV5VLZsLk0+mf3OgZLbD7z88gWcnzmra8fz1PhpmAngrwP644fz6s7XVreQz5c1fqZfg89t1pTkD/j8LhwbHhAx0x9w4ZXLFzE42Cf5Ha2Kd/cOUMjndf8x+2J2dh4LzxZRyNa0GnDZjbETXSa5q9c6VYoYqLMnt4lTIp+IgnY962aqacKbOFKkCxy74PPnTuOzTz/pdOg2rZspIZbRV62JxfkFbG3t4GA/hS+//BLZLAuGzjycLqwEYK0sjQyYnX2DuSBswhgY1Skq5LrKGpVNBBs8h9VEWTsNdvBM4zVtkt1Oh1Srw5Ch//jPPmv7/B6NUqQhY7BJq6nKiPtL7tBdTo86dJLi7t57iK+/mUPAb5ziLA63xtF0Eep26By5B4OmwtLYpEGdNMNbzMidHTrHrhy5223u5ww9Vpq88LwBOBYbGh7Q3z86ymBnZxe55JG+h91LULejxmUcd4f0wnXye7GlbCHosuD02CjOjh9HXygCC0NMyjVkCgXsktmbPMR+Jo0Mc2a9HtjdHhPz6vHoBuR4q2tG0Q2NYadEQGfxwvcjaRt3QmTpdzppjcAtrecdepd5aADffIDcyoqQ5eQHQgcljsvtiHE31RuH18ncXCY6Gdc8AbrDiWKhKjLNzva+PM2pOyVFjaxr3mlSB/RF9R6oSywU8nodHFtLP7sCzisAACAASURBVE/nuw6gs9Di97l7974AnZ9Dd6z+IngTuP81QFch0AF0fjb8eRznhWk1pVCWtIAgfZhELpcXIY8Vpe5x7n9ppxm0qvjj6zw2MqYO/fiJSV0jEopoLMO9LH8Wv0cqSbKSF7F4vAPoHh1Csv9lgp3XrQJte2cdy4sLGsP/8Id/iN/47Lvy0Nfn0QH0jvOwOtoXR+5dQFe1bm2j0qigWC0zIUCuX7RknZufFx9ERYknBFvLgjwTPeoW+OiE17bDbXPptdGUhGRBXptMJo3bt+/g2coGGk5g5pUxvPzqDGLDEdARlx1yqZ5HrpyTDjUj4OB4jQ+wTQdVMUPDnjbopCpivsOie5cmI/w/CUo8NCoFEk09yo9mqMXkiRPmeYNFz+za+jLqBA64BOgLHJ02K6DvT98xB668fQavvnZW+1YW4tzhU8qVO6wi6GFMqUfdqsPpUXFksTuwu7MvQE+l0zh/6QJeunwJPT0RxYMS0NlxcwfudJqAJN6XB4cJfH31Kja2d3Dp5Zdw6eWXlRVfbdDQh5Be02Rka2dTkwua0NA/v5VryYKV19vvCgjQGRcbsPkk3avSvtXBqZtTXW4gFNbnwK75Z//wD9hLpfD2++/hd77/u4j1xbC2vYHr967jm5vXUKwWwMhm/qxysQ6vy4b+3gHxgwq5IpKJJKpFgl8bzYqxZH3tpVcwNT4BJwGwUUc6lcH84jzsbjdGJsaM9n1/F56AX/yPM1OntIJcX1kXYZi8PyVNMsZXDjvMfaADJsG3DXJ0X740hj/4/e9jZGwQydSB2bcyDMTtQb5Qwv3HT1Qg8UCsNJqSJtIWlQYrYrI5LbAx2axl9OYEdJ7/cubMV+QQy5/JxMp6tankO74fBi/R74AqFZ651F9nsg0RW3meV6vGGvfSpYu4MDMjtZNAp8n9v3nuWBSYkTvtoMt4+GBOOQ0kvZI8Fg5HEInENHJngcFxN7/P6MigXOy4O3/5lQsYGu6Hy+NBoVoWoOc7e+v8UR6PHz3F06fzSB/WEAq55afebFqQzxXE3SL3SfdDm4EzVZ23Lp6NAa9io4tlprPZxH0qFHM6u7nectotuHj+An7jk4/l1MYzhMYy/Dv8nmTH37t3H7/85a+wvraNtaVVPoSdw67DIu46IRr7CPGZurklGqk7zJSA3bzBnCZYG7rpaknfEa4GtU7tZITwLGNxZaeawArLn/9P/7Ytv2Qnafw1Gepz1FAu5pHP5rTgZ4RjkLKZUAz37z3C1WuP4PU5EY31wOHxC+QIIjwQpYcOsts1YSDdzo17DH6g7DB5A7MTZ5fGYqHrbU6g44dIPbOsTCNhiejZOfP3V1aWsLOzo72DhWQA7QrN/pC7WMqh+c8BF3BieAAnR0fRFwyhViojm8kheZRFplBUhGOZNoNWC4qNtiRQfP+yb6U1FUfLnYAYDepYKXQCIVi8dF2nCECVolkTdDt0Vktm1G6IcfwzY1piWOd80Xyfkq3RvYgPFa1xo2H09/fC7WBRU1GHzk6TNwpJZ8VCDUtr60YrWap0OnRzVxDENM4d6tV140GdzR51AgCMqT85DF1A5/Xc203g/v2HyB4xWrIrc/v2fXS7cRkedDr07mfJX7sdupH3mQ6dv0epIkGLVrYieZTKKuB2NreQPSqYgsxhVhQma53hC8bal783euy4EodGxo7rv6Xk586dO9je3df9REAnuYWfFQE9Go1LQUBSnJQJTNJzO+X7vL+/i62NdeXM/+Ef/iE+/uQ7Ajnep93PjNa15gPvArrZo2tEqfAEko3bAhYeiE16uZcLWNtYx/LaMnZ2d7VS8jp8AqcSFQgVmso40KoxKIgcD9bKDdOhDwxoZSD3u5VlAfr0pTG8+vpFDI0NoO2ootjMyaea/PKlVRqOJJFO5NGsUV3gVTJTLlNBqdhAg1NKPdxG72s6c4sOXIeFccgVkBdDGeGbr7+GUxPcoTPtjyPCEra2NgygWxyYW1jB4sYqSvUiyu0GglHgwitjmLlEVrEbyYMkcpkSKoU2rC0f+qK96AkGBWYEEwIOIyU3t7dx7dp1ZLJHeO2N13D+0nnEYiGkjg7RbJURjATUdfFQ5+SMz04yk8ZXV7+WI+DMSxfw5ptvCpA4bmTyGZUzdpcdO/ubuPfgnvbOlAJG3VFS8eB3BhD2hhBw+KmGh9dGe1YPWlUCIp3dbDog2f1F4zHttv/+n36hM4GA/ulv/YasZVe3VnH91nVcvfGVfi7BUkU1LHIfHB4YRigYRKlQUpFKDwIysiuFIvqjcbzx8mvaoWvPTjBdWxPfIhAJY+bSRVm/buztKFSK9wNzvjnO3eb0bWtfjoqsZPh6ed/wviTbWkVhq45auY0LF8fx+7/3fQwd60ehnDepk1zjuTzIFQp4NDuH9Y0tJanZPSzUFrC1t4NShWqcikDGKhltwyQ9krRrsxmOS6kioxN27FQSFTJZjdv5/ul8R3MUnrFmoupEMpVXroc5GwCv2yFd98Xz53UW8HyQQZbDaWyWGdLS2aGz652bXdS4fWVlTaBJcmQ0GpPkjw1ltVKWzevZMyflpMbgqpMnJ9TsReIR5EpF7Ozuq8DiM8AwpIcPnipNMp3gKpK4QLtBMufJhWjp2nIkrlQ3TuAsLb0mavM5gSVHhqDq9nlUzLFrNmQ+O166cBGffvcTTE+dViFNbOAEl9MBrjtv3bqLv/qrv1LjyueLRkl04+PP4s8xq9mOooYAbrObVaxy0zlS7zR+dPLjEFouiTaw6ab02Ux5aXxmVrJ8lrsKJU05/+jPP2sH/F4RwTiCscp70BjL8AOmry0JL75AVIDOcJbrNx+YiibEqE4D6IxM5Q8hWBDQmZSkkWany/t/A3TeBBz3mpvD7KvV/eqg557ZjuHhYcmQ+H1ZLXE8xU5BxgPk/ZRNNjnPZXGzOmzf/pAHg7EI4r6gHjaOamnOUubF44Ugi5He3y2rzBfY1Ziu2RAEtdOnqYpBKt2wymvvAD0PB35x1NR9/d2Re+f2NuBlZwQktfQG+E13aiRarDxtFsrd2ohHIxgc6ofXaVdxxB0693eUmtEjvlxqCNDpk53LFwToHPNwzEYQ4+HAnRpBLZ/Pqgs0+2rjkd8lgnDkzhtvf+8QDx8+Bg1fDEO/48f+ghad7/VfI8Wps1dFaW4wdj8ELRIWVdg0mvrMNtfWUSxUBOYydWB13KiJtcp7ha57vE4MZrly5QpGRo/r72/t7OLu3bvYOzjQQ1coMDAope8RpRlPJKaHiu5pKgqsME6F0bB0/DtbJFUCP/jBDwToZCl3TX/M6N0UcF1lgKKDO2x3kVQ0CiNZpY5qq6YgolKFneIONnc2NAKmHI9qZI/dhUqxglqxjmaljnKBroX0rOe50TZTp6EhTSwI6HNLC2jYgDOXjuOlyzOID0cARwN1Sxl11ORMR90sAf1w76ijUXaiVmKKVxmFfNswou02ONhR8bPgwyDSG8NhrOBMiIYYoWAAr11+RbbHfH+8x/kMKfmQxTVsmFtexSqzqetl5KsVOP3AseMB9A/HEAq6dRYkD46kNx7sG9fOuCcUEFmIe0OZvFmdcsIj4fIol8HZs9MYGR3WePYwnUAg6MKZc1MK2Wix66yZe+wol8ONWzfx5MkzTJ09ibfffltmLHyuqy1GNfsRjARFerp26xrm5+dA0cFo/4ABbYtTvtkRTxgeq1fjdzcZ4nSeYPwxx9WNFsKhqLgXS6tL+Ptf/BzpbA5vvv023nzvLX3GBPTbd2/h7qNn8PqZxGdGy3SfjEdjGOgbVE6FnMSOclon0QyFpM+ecBRvXn69k93t1iH+9OlTeQ5EYjG8/cF7uHbnDlY21qWc4f1KrgmfP/rqpxIp5LMlkSv5bMuVteN5wWvFySk9y2dmTuF3fud30DcY1/3Jg1CfPbvsfAGP5uZUVDFOlaPkR7NPsbG1KfJji+hLwx7ykch5IiGabGqLkeaS7GfkWkYCW8rlNfXkc8ypAYmXMjGS7hoo5GsKXmJTwOI84PUoMezChQvo7Yt3XDVrWgV1VTPsQlkkENDXNnYE6IuLizg6yssiPBbtQbvZRDab0aSY6p1XLl0SmJfKOfT1xzExcVxe5iwad/cTklbzrMymc3j06AmePppHJkmfWUMWpQSQlrb0jGB5witrpKqdaoRFkYNhUwQlJizyMzASZBGa6yTdWgXo3/30E5yZOq3OnXsYfpZ87Igdt27fw49+9CM5onYVTXViGrHEZlw1lbFBXGwRO4zEWJJgTXrN9+RupGU1TSBXisQKArpZs34baEaM/meA/rs/eK9N4BApgqS0No1euCepmvjU1JF2uH5fxAD6kzncuv1EN4LHx/ASD2j9ytEFOwSOfruA3jWVIagQUPi1vbX/wsidZhiGJNbdM3T3y8RQvmlWRTy8+wd6BRT8PbrnENRlrXiY0miLo1GOVnkgU0LidQBR7ko4+qrW9ACWGy2l8nEn2mK1w32j06cqSHr5F9LeuoS251autNV7ofCgfz0/MEqDut2pfqVb3QtVGIHbeL4bNmoX0KVD93ths3Af3pRumpwBP4kgpaz06QReXbtASNahS2sbWF5aR65QhM3ugsPuUpoVvzjqjveEdVPxQSCgEyD5WozZj2F2dgH9YD8pQGeHriqyA+gvatEJ6LIo7DjE8Xu9yHKX9SyrRe06zPXrdqEKZqBxUKMp0Nje2JTG0+tz6R5R914tY+z4oDq1o6Osii7aGb7++usYPT4hQN/c3pFT3H4iofuADy47XKXLxWMI+IMaQTHzmgcTHw6O3BlgwSnF1saaxlg/+IPv4+OPP5LPglEBmB06Hfd4OOmh0nL/W0DneyLLnWz3Wov8CaNwKFXYFexie28H1QZ3qXRus8DjdKPKJCpKOfNVFLMF6b31syxWsf/5/gyg38T88hJaDmD65QmcOTsJb5gGLIAn5ILF2UK5VsTW9i4SyRQSe2mRsOjIVS01Uci2UM51NMsswuw8qPjyGxoB80rwbAjQA8Fmk03o5ZdfwYmJ4you5DJYqWjUKXtV2LCwsor1vW2Um1UUinWFqPQMMLfcjoDPbbrSRF3++9NTFzE2NAK3rS1FBpm9snOmm91+QrwHykzp5scs58zRIfLFDKZOn8BHH3+g/S8/b0vLKCV4r965dxc379zF5KlxvPfhB1IvtGw0EyrA5XXL1+Lg0Kgens7NoVpq49jwIErZskJw4oEo+iMDSrxztlw03oXD4lIQjYIxGg1EonGlWa2sLeMff/FP2D1I4NXXX8HFly4iX8pjfXsdj2cfYXulBP+AkWgyIoBsZxarffE+rXPkyU3ddKmicS8Nf2LBMF5/9QpmzkwbTpIAfQ5/97OfIhSJ4OPPPsXdBw/xbHlJo2JGXtbLFfnoyzQpz6xsM7XSyJvs9bYhKTPS2soiuFaV9elv//a/QbwvonuTvA7eYxyBUwHzeG4OW7s7ipVmXOzD2SfY2No2PvG8/aVx5n64w7+wttWh8/tzrM7nkUEkfJ+cLDEZjIUXHx1OOzhVUadId7diDZkMzxBeJ4sAnT4S9CRnM8bnidedZFR+8TwRIRhtAfrBYUZukCSy7e9n4HbbxPthjDF5WZSLRaMRXLpwVpO13d1tBEM+XLgwgytvXEGC69MEdeg1AXouk8Xjh7OYf7KATKYhIqMMBpvM1TBFCCnHdgar6Jknp5w+erwwbRm2OL1OMc15xjs9htOkBtIGXJw5h08//RRnp8+YDPZSXmcR731OSh4+fISf/fQfZIiVzZNw6Nd0j7wVTnskEefEheuMRlmAzuste3OqGISFHWYkbcB95BLYjPKJEw6anJGjxSKhTZ/7sLlPuj4i3//hdwToHDkzdpRVIL8xR5iyfk0kdeH7+0bgD0Tw4NFTzM6twElnsnBUQSGFckmVBZmr/MYkxXGHbkbNJLo1ZYPHL+4WeMDzj/jfEkyej6s7o2izt+Z+g+1HJ4nNQYZqTKBO8OIbU1B82egw6WvNzrRYyqPdqEtGYqN3brGMhkYtZtfYogmHzYIWdxXkDVhNkhrHti9OFPiau2PnXwc0sdjrJqGLmskXv7pBJfxQugDYHbmrwOEwt+Pqww+XNQgrTwI6K8+gx6PKmTtQj8etEXMoEhO3YH5xBevr27JP5M6BJAxvwBDhZOYSN0REPgiJxIFG05xs8PVzQqL4PZcx0WGu+7NnizhMZKQ2kHpAkwR+HmaE1wXvf/b+nhM8jNmBCgClyhlAJDOda5KuBpXWlwKO5RWxtQeH+sy0pUDpXRvjE8PY29vV32fnPT4+ge9973uK3uXrWdvYxBwPqJ09HQS8dgRQjszYaYVDEclHOFp+EdCp50+nU1hdXtSB+Ad/+Pv45JOPO7K1b6V3BHTOYXjfq2BTYhzvOSMzIaBz7E7OBDs4JgvSSCJNXsBRCqmjtC4P/eVZ+Yd9EawuLGsn2kttdanK40NWlbw2LNo4ivvFrz7H0soK2k7g7KUJnJ45iUDMB6vHAqffiqa1gVKloAAVxkturu+gWCBZ3KKxKzOoq7Qe5X3dWc+pcOcUseNFwbE7Vzg+7m8H+nHl8qvoiUd1SDODntMOao457kums1jZ2sDm/i5KtLTklNLBA4VkG5JPza7bYaXDoR/9PYMY7O2DhzpxN88OFuAWhS0xipgdF0NHeF9y1L67l1fg13vvT+Kz3/wI0WjIHPCVutZBLL6u3yRQzyqY58rrr6FvsE++DySgctzOqRhNcB48eICbt+8hGPSiJ9aP9H5a4M0VQMgdRtDlR8AZlGyQBQM/F03/6i25hjF3mtyHqze+wUFyD8Ojw3jnvbf1udLS9+BwV0lrVWa8+82ALhLxYYTTwkhck0G61lFSxoyEg90D7O/ua103deKkAD0eies+4sHO10uy3+CxEaSzWSyvraJQIgg2lVxWY6SozkOzglBxTIYMn8Eawz84NrYbWa/Dpu73rbfewMDwgPzYCRh8f1R78PuS4b69tyvNssVux71H9Evf1/nHoJwmo0l5r3jF9hTRWK6VhMyGsRD1OOzSgJNQyb0zHem0z2dYlI1a8bZ+r15tqekjWY/jbfquU4N+4fw5rd6cdrPa6Sp7uCPtnrO8/xLJI2ysb+LRo0cygwmFyEp3m59nackumvh04Rx5HHa5P/Lf3333bRw/MaHpGVe4nDTKIjuTxezTBSzOLePoiNKujnJAYzhKOs10wULraXXnfPp5nnJSa8y6zA6XU18rHG7DMtdazevW+3r//fdxbvqMzjECuiHPEazdePz4Cf72x3+H9fV1vW8merIg5bkSCAXUXBSrxc7klG5wdMYzhaNh27PTd6gYY4NqYre71tSmaSKwc7rA0Baegy8Gg1n+4E8+ESlOBjAcuYNzfQvq1Yrp0NNH2tkynMXtDeL2nft4/GQFXq8LsZ4+tNo2OfDI9pUWspRPRUJiuZvRpakq2CHyBiebkSPYbtgJx01dhjVfbHfsbaq5qoqKrqUsP0hWJOxctS/gGDMYVDXLGoujT4I6XevYlberdfm407JSJDyOhvlgcM/NjsZFuR6B3ClQ6O67KUdTh66K1Yw9VAFTdNDREHYBnSOcF4Gv26F3u0AzzuWFNyNpAnp3L80bwU2Cip2mIyH0D/QgRCc3WtiyWiRQVWsqnAjocwvL2NjYMeEsNqcOKFdnN94FdF4bstxTqaQ6QXZB5jOJqnumTzFHfSTFcTSVSefh4H5L4Srfrjv473yv3clJ97Psvh/9+lzuYcZpvE7dHfqLpDh+hhura2Jrk8zCB4E3O6/F6NiAXiu/+HrpF/Dhhx/CHwyqEEimM88Bvbsz4m6NI0l26MFASAYM7CJ4PXmdyQnp6+lF5iiJhblZTY5+8AMC+kcCdPNlHG045eAjzcnUi4DOFYnUCiSKaszFLr2uERx1oRmy7bNpRV8K0BMpdSwkZy3zc1rZQDwcg42ubJ1VBO9fHnIsuD7/8gusri8ptGT64hROTk/CF/HA5m7DGXCiZSegszBLYHNrB9sb+ygVmrA1bWjV+HyaXGmSpHhAaceqYA0zbWJDxA5daZkMPYpG8fZbb2Fq8oTGnwR1HjokW9JRjEU5o2CXtzZQqJe0Y7U42jJ1omSPAOOl65bbi3AwgqH+IZHASG1mfoChchmyKjXAc/PP9Nrj8ZhWZXJBswAfffgSPvz4A+UWcIVF7W4wEFYhzq5+fmEOQyNDOH/pIkLhsCHFUS6KtsbyuVxBDPVn88tiOvv9QV17drL90R5EvDEE3H74HQGQWm4j1FsEjyoMAuGQCkGucK7fvIbtvXUcnxzFx598Ii7Ko6cPRLzb3qHRSxnZPNDXB6UAspnwdsKNpGBpWWFpOrC7vYe97V2B7qnJkzg3PY2eMAEdWFlZwfzCkp7BnoEBqRY2Nrc7U03KoYrGT6DOzphWzYY8xu/Fv8P9vOSI3EXXjcSV3e/rr1/B4GC/stRZdAqEfV7Jax8/faKVkDfol/nUoydPsbi0bSRxpO10lFMMLeGoV3JPPReMvzZNFP/dYScJsN+sNrkaqdTNDpreCrSkbltRzpqJGUGfr59TRwI6yWOcqhJXTCZFx+RKO19znhLQd/YOsbW5jdnZWRwcJNSNqtskA9zllNqKO/krl18WwB0c7CMSDWFsbEzPOj/Pg0RCHCleQ7oqPnkyi6X5FWSzTTVy7NJ1XhEDGFykwtN8mSdbA/hvx+0dYGchT1xQMl29Aa/fiQsz5/Huu+/g7BkCukf3p+TUPK8dbjwkoP/t32JtdV3PlPHq6FhzR43eneoSYpvVTl0ZDQdMfWWI4mzw2MzZVUzwWploYaO44Z3M0T1/NdhKYp3rOQfJ8oM//a6MZSjnIduMNw+/CbXeZD2SFMdOcGR4XKYR31y7iUeP1xEIONE3MCSDk0wua7ySScqx27Xz4Jik+8UXQ9kUfyWgM4zASNU4SjI3VBc0ZQ7iNkYl9bqZZ3f/zIwnzM3d9UIPMbaUuyIX7VFrKFdKAoJGuYpmpYxGsWLGHRyJkLzF90aSguQBrEB95oG3GWAmmJuDvGPBxwuozq1zCzQ7srROh07/3u6XgJ0kC+1mvt1z8M+lFZVdbWc3r1G4TR06Wwkay3CvGAsFVDmSnCgSHRnUoYjIN7MLS9LxU81oZ3BMoy1Al497MCgdOrtvdpfsePj5kURoAIXuTnHEoqZDJqBz5H6YyOrB6YIlQbz7c8Uh6LzvFwHdrBQsAnSN0+iB35GDsQtluI7Jc28hd5RVYbi3vYNyuYL+/j51qtrXtZvyZs7nj3TNWHzE47147bXXxEYm6LPjWFhYUMaxfiZHk0VzQFB+xAOd3vsEdD7wvw7oS8/mNXHqAjq1wc8/n+eAzsjgDtFH1sccJ/KgNNJEPkAEHwJbnaEdjbp5NgpZyRn5xdzraqkiV7iVpVXsbuwZKaTbBFSw4OLEJdob1ev/5puvsbWzjpajidPnT+PEqXE4Aw5Y3W14gy4w4Y2mKnxWCJC7W+xCKmiTGMc5fYsjUlpqkqhk9p/0NCCom87cIRMU7tEp6WMXTZb7pQsXpNFn8UtSJK10OYJuoC3m/rP1FZQaVdjcTnUp/Gz5PIkUZLMjSFliTy+ODQ0L0O3Mzva4lQfNwphF0vb2rpzDCOh9tK9tVLC+vgyb04JPPv4Ab759BeTt8FrybOH0LpMzjoBLK4s4PjEm0GIxwXuMKz0yoNlVJw5TmF9cwOZmEuPjg7rfUwnajtrRH+tD1BdXNLLPFlCoCbW+lPSYkCP63gfELueY9sadG1jfXtGIn3tRHtBLy/Par8/NPRHhi+nBp071KgGQnZDikrsxwm3uuR1I7qcFRjxHxo4dx4njdIoL6JotPFvCzv6+mhD6iZMDsJ841H1VrvI+KqBUNMYhWs10CLbq0hgZTf8NGSYxF4FFqxPnZqZx+fJlyf5M5oDZ89KZM1fMSWPPkTstTznKfTo7L8Ij3d+UJa09Mc8QV4fQSpA2+2QLAcZC4piZ9DCdkusD/huJZ8UsbU4ZVe1RZHAhXUA2YzwK+NxwdXv69BQuXbyo18fXzT/jvcNznWsInoN8ftkoLq9u6H4x1rcMpzEAF/CZ9S3lbxcvnsf5c9Md7TgJbE5d23QmaQiV6bQcRXm+8HvR0npxeQ25rGHky3xFROfONItIrUE83xWh2BTzXMVSGsZI6ue6WrrPdnwAAgEPzp+bwTvvvI3Tp07JQ4DX32EOcXXojx4/xo9//HdYXd/U2cVzv942sj0PfXRpClM1QWZ2Nx1UGnJA7H5xOspdOe81NihGNWU8TRT0Re8WWsV2msycfETM+a3G8ff/4ydtHoRkvfIDdTOalMYypYI6JlZR3D8zbc3p8uHG9dt4/GQTvoBDTnGwOo09agfQeXiRxNbt0M1Ynex3Pgx1bKzv6EH/fzh77yfH8uvK8wJIeCC9z0pTWd52tas2ZLObEr3oJWpGohE5u6Pd/as2QrE/bMTIzYhkk6JRe1veV2WZ9N4DSLgEMPE5972skmJjfthUUFWVnQngvff9fu+95557Tshy5yB4GkBQRkvoYPbg1wgyD7+/UmwiOEcc+gEWYseRFSZw9mJ0ou66ufsEc6Rh8VUO4DFJlXKDIYWQxCD5yqImT2P8ABif35fj09M+qzawsnwnN4VkLwW5/xDQZZsqkZWnhh88LII3D5XFEY6CqZ8SYQYRRaKMjRwakFKcxMsgrwQz7QR0KikCOuxJ6g6ehfSD0xnN8nJgoJ4kuKqOleCOkxq3t3V/QUjYIPlcl4I/o1BA7oytwQ7lGkMSXRiwwzl6Zbfh7HlQibOAWJyClbKuN+DvkxUSwCHA79PbJvhx6PL6tE34H7/PVAVCETBJQ3lEAvqLL75o3b19jriUiqokF5YRI6LH7TaLrA+ZLgQBHVSGtcdGAXHq7+3Vhp+bfiIi3k9+4hV6aA+s11J1krAGzPCAqF/n7AAAIABJREFUQ+FeBh7QnX3qCQ6wF2uDCp1KXbP1pZJb+mIktLltuxgZ7e7Z3My8ra9sSCMBtj/PHeSC553vbFc1iljO4vKctRJNO/XcCUmkxpKsS7NMZ1ZwNwkDAQAZy8X5FdteL1it7LVwIpqyWBQRGbTpm1rjclyCFc1cPGpVGZjezrZGMOq5c+dscuKw2msI/Vy+dt2Wllds8NCoxt6mnjy0qdlpJS+WiqtXR9klF7QaaaRZNo186pAdPTxhhwYH1K/mPTht4vwZa7O52QWtLSo3eujs4zu3rls8FbPvfPtrduHF84a1LglTROJScVtYXrAPPnzPpmen7dSpExpdA3bki+QaG1CSm+WVVbt5647dv79kw8Pt1tGZ1fuk2lI20j9sPTnaVoyv5TQN414RnmwgOYDyVv/goCrlTz//xGYXn9iJU8ftT//0y3L1gj1/7/4tu36dCZCyjYx0quKkjcQsNy0UlMWYRef+Z5LtSjbKJUasmioQOJvwfSDIzM8viIxL/x/iIK0jiFzsMQLaXsVRSNa0AozOGtalo52cSaBKbjzknCJkR1FT7O3r9iENOTrGFMDxv7h646oSef7NZ7n/6KHdvndfvuUqR6UDQPLljpEafaVHz+vQXwdudoVbm5wYkqYDSCZCMMi1ImKC1G8skrDydtEYFStX3C2TgI5S3EsvviA9Cudq7KkdwT4AARDxOB4XMvHo0ZxNz80rmKPP4EIvmFW160z7xc9/pnii30+26WwhPnA2lEqe8HLOEczh17D2VKE/mlZAVyAP3OsOHOy4aPFmwrI9iO/4xXOuBW03lfRiyftYb749Z+dPn7UvvvG6nWCsNk1CXXeyGq6f6ZTdunXb/vu//Is4C0xE8bwoBIR2xiDZkjo3RARmTA7lQwI01ySmPVrtuIemExajyJYviCOFIdLr8YXvt2xrY/eAp6P3+On/+a0W/THmcwnoSPwR0PeK6Lhv6SYhej84PG7pTLt9/tkVu31nxjK5lDSRCehUVtLrTXjQAnLPozMcSJdy35iD5t+MrbEBSTj29xsSlmFFSnmtVhGUQ6+CBcwCU+YKixM5wIA0wGKXGEoLm8iIqsEIFToBBI1lesFo5VZq6q0xKsGCZXCfgE51nshl5HeepgJt0h91Rze3gq0poAPGCP5hbAPGcAC7a+OpGG9ZS+QKD3i60UG/g/vBv8OgqGqcoBdUiIK5yMBgTjf2rT2ftrHxQzbc36v7D1bE77NYc1SrpaqkOQnoZAVMF4QB3Y1ZMG54qlFcKDgDl8DJ+9JDV8Br+kFBQGdUpFZ1CV6eDT8fVgph+yHkAYTXF0LrYUDn5wnooTCM2Ofd3eq98TscbNJf39zSe8iEZgCoNCcpykQyYsXSthjULEhQhLNnz9rAsLPBV1bX1Ivd3NkO+vSuPMX7YUaBxCJkIJTiwoCeyab+fwV0HaZk4zxLIGwqdCB3BXRIalUnpLT29XeMdop7XqFzeK+trNvG8rqtLK3IZAJ2dXdHpyBu4GMQLGRMOYg++exTW1pdsLYkAf2kTUyOWZPsM26W784Y9Lv1nQ1bWOKg27HlhVXbXC3jOWTJNnqcGbmqQbpTcgKiBP8hErX2XE5z5wQdKkUOZIRlEJVhVp0kD+Tk/tSUPZqZta6+XsF5jxdmbH5tSfPfMOfLOOUVXdiCtY7rG2fMoZEBO33iuB0eHbNsPG3xFgqOBImkgjNV0sOHj3ToTk4eVpXywfv/ZslM3L7/vW/ayTPHrQNhE6JLG77uTVtcwib3c1teXbJjx47YmXNnNK6pgJZMSgkN0ZD1jS0hC598ckkjV+0dGRGnOrMdNjp4yDrTXZK6zaLQQ07M2DWytMEkRi6fFyKxtrEqNjv+2KfOnLK33nxDhcHa+ordv3/Hrl2/Yo16WZ8fIiOoklqLjZYY6x25DhUlcFLaUZnMuW45jHe1SaZBIpcV7CmK8u1OWMXdrlAsKkCUcJis7StRYG84GubPkQMmJEgBf4eTIexlGNYgGJyzBAOKBM4SAvhOYVsBnQCZRTI3m7f55RW7N/XQnkzPWQ1/m4Q/KzBETFMU8VR1YK/sAkUokBHQuzoYH8YbIW/7VRI7JihAc9tk3VrdrVilWFZSQkKZTibs3Llz0pJAKEueG9Wq5tDDmXT5SsTbrFJr2sLimj2ZmfM+extFRUVjp/29Pfr5L7z+qgIapFqsdiHaMQPOeUeicP/uPSUGFASF3ZJNz87ZrZt37MGjR7a9wznBI2NE1ltTjq8HqCr3W0IUjnVDVmOdSOBM1+8xDfSagpcxYsbVXnvtFTs2ecTiBPT9mjtpGmsh4yTIX//K5hcWFEvERyMmEBtwYqEci1P4pC2dT9teraBxOa4njHtwgYgBFKAkE5xBoNVhjDzQhq/u216xIi5HGGsiP/u//kxKcWJVWkNyhfTemENn47MYi4U9GxgaU0BHWObWnSeWzaHZPWjRtpQOXqkBJf2hsdCYQ+cB80YhKYsPtLy0HiQAiCRUrS2WUXbDgnYLVhOMxgLmosjYqLq8yg0kSiEKQFqr1a0bJ510yqKplFR7gLGA8pg3Ue8cy0WUjzRXEVWW3sSMhDGYHJ7OjsXw2TCpwNENGBXo3aHZQCYUERwp2/lMJvO++goU28KgTkBXIAiyspBcx7VoZpubG1wLC5dKsNmsW2dH3sbGIRr1uWtOw5EIDrFcO/AzFfoDQe5U6B7Q0fbFZclJcZ1dPs/NpiCgs0n4PofRwMCg3h9WKt9HnQnvYDgAwEXaEIXCQaUQQjjhn2KsK9V1CEqoisYrTJWUqlghMSkFZXrofI+AzgGHUpzPcia0KWF8E9AzWSrBsog1vk5yGu3qHxrWNAS9WFnnBpUwhyiBX4dCGitBrCMT6jUKco9ix5oNeuhr9uDeHZH8fvrTH9s3vvk1edCHrRE2diRGVf+0Qg/E7w4Cug684NpkYqJWgWu8V+r7trNbVDBDenJhdsFmp2dtd2NHMDgEHGxcue9UaKyBXGdOY4mMaC2tzls8FbGzL5yyickJa8Ya6qlnO9NSSFtcW5Tq1M7urq0ub9r2Ogx2SGhxmb5IgIS54GCulf/GOFpHvtMGunvl6dyV67Sh/gEdQM+dPWfVctUe3nfC2uOZWXvw+InQqnIV0aVFW91ZNzrWzGqhNAYkL/Joo2nVQGZ2bLzXLpw9aUcmJi1l6YBBDDLAnoWfsWSPHz/WOjuDNWWyzX7163+xdCZmf/EXP7DDk6PW2ZVXm6uGx30dQuuuetdb2xvW2w/5dcB5C/t1MYXTubxGu7a2C3b16nV7//0PHfVKR2UM1d/dp4CeiaWlEIfoDPPGbS2vfDiosVsGQeoZ7Lf19VX79PIlnV2Yw7z6yssSWCF4LMw9sTt3bqsyRmmss7NdFT4QKmsnhN7xFUDBDYdADElAnmCD4+j4aOqR7gPBBj8MnMZAKendk6RTuNBjZQ1VqlXn1Ujuwte3pJuDESf2YChwxbXgTgfaAvmY/8bYK9B6JpOQjK4C+vKi1lxvT5/tlktyILt1FxJsQfuXJAmEpEV1rnOM72HIwhnOGK97G8ALYT/nM50K8NFmmyXiafXUy7sVK2/vSbSLPcoZQnEYBnR+D04WcYCAHiIO7F0MwKr1ls0vrNvjaVdbHBjoVwAkfhwaHtS+RYKcawRpu3v3roqFb37r63bq5BkRYW/fuqV1Rpwg2Xv0eNpu3rkjC9WNzaolUi62CmmNDjQ3Oar5MTT4kaKFN+TxwStl1oq3X1kLsr8GtSagZ9J24vhxu/jSi3Z0clLQP6REJqwoCEkcmb749W/eVpss5H/wupA6ZbaC/C4oCJNDbWbl/T1LZBPWns1r7p2EO1wHIQ+LlgAxKhS+IomQa12tYZVSTc8oFKeJ/Phvv9EiM2UOPdJiC3PZCIIUD3roZJn4oRNEPvr4M7t5m9GBpA0NjVgynRc7mb4AFYgkSLs7Dyr0cA6aPhkLlYBO4MD2FEOGeFtW0JWzrJlnbKnXEur9ijzFKFpoKRXoifO6VLHpGCM1aUtQ8eHUq8DD3CTjNPsyxSDs+Mxxm+aIG7GWKnSSknbpF3o1xoENq5bKi0NGfXQSkmDsiOrn2YCuarUtFYypeXALAzo3PSSVeZUekOuCClABiT4lyjjWtK7ODhsdHbLB3h5BxIyt8ZnpscH4JqDTB5udXdDiROqRAMuYBVAQmwfpV16XzJUeuqr7XE497bGxcWWB1UpDz3XqwWMdjPTmwwo91FoPq3CuHSQhHOELkzM+l9jtAVlHhyUJ0d6evs9n6e3q1mch0MFCZSLBIcOE+pGHDx+W1DDIHyJFIZrAWuP9cYmCPHnpymWtBRIXvs9CDl+HgE6FDnEllH79jwH97u2bgi/DgE7G61kaWfkzAT20m+W0I48OKnRNWpAlNxpWwiYXRjFYVquppA9PcohCSE8+nnpk9+8+sEqhrPEeqjnESHj/fEe7AlBHD8+yKEb3/NKcJTNRO//iWTtybNIaUQ/ojK0VykWbWZqR4MhusWCrS1u2s+ntz45c0lK4m1GRs04ChIgZY1ZhLoXVaq91d3QroCOEcvLIcXvrS28KOqWqIVliJHBqZlYqeFvFTVvZXLGV7TUrVTGkSVgCfkaKEcOIe9pvOKN/fLzHnjt7wiZGJyzZJKC7hC7PQm5rcwv2mKmGSkXwK+pe//SP/6AZ9P/8n3+k1hL63ExHVPabMhAhAWbWt1TalYsWkCMuVtxnoGpOPwIlpKfbt+/b9Rs3ZX2Jgh2Sz5D0hnuHZUeJrntK41Vx6bnrLIkndehKo+AgoF/RBA8CRRPjowokA309Vq3tSb+gs8NH1SDL1Wv7B8x01sLG5rYSVUw76DNfOIdD4KTuAftr5smMAjra4owGRqIoP9Lq2hHniHtK8YC5R6g+6QiknyMEMxjtnH0c/uo/w2RPZhTQz505a+0dATk46n3pVArlNq/Ql1eXraOr3QYGhqwpQa8l+/zKdXv8ZEFJOXCuztBg7hqGPdM26VRcf6p9i718Yc/6+/usPdel6hxZ42Qya9RMjAuWN0saEw4RPljtCugvvKDgy0hWGNDVfq0F/eQ0yIzZk+klezw9p6QJ4iHBjCRqcmJMhc383IwzwiPu48C9nZyEY/G8OCozT6ZVeLKe5xeX7NHjx3b3wQPd87Wtkl4PL8UGfC00Twjk+B0wJhbwS8SZYvIo4UgIaIdG1xULIwroxACSkGNHJ9VOODJxWAUE/W9xbFDDS6bF7/jdH37v0yPiNwC1M0xFrIg4a13E6JpVEaqK7lssFRPZkkqfxMEnpBCPcW4Ma0C6EgHKC7+CySRKy8Ye1oo+ESa+z1/+zZ+0yPSkbQtOT4ChT1ipeA92c0ujaYfGjlisLWXvvPuBPbi/YqlM1EbHJ+QERrbPYS4pOwQYers1fqAeJKQpObABUTWkDQ804hXhnip02IF+WDs07j0vZywD+YfKOmHW5L2EAB4NYFyUl6DxM3JDsiD7vWpNDkFU1hq5SSY0s0ngR0FJJCV80OmfNxlHIqBXZJNarlYPAnLY13J7B+9xqaMOOSQINE/JY4H4DPPLgYqPO4wFbMagt+4VJgpWrvrT3dWukaa+rnZvLSiY4sdeE0GMP2/fe6iA3mii7Yv3d0toBiOCfX09ChaJWFRMV0a2WPzc856eXrFCMaYADeG1HtyfssuXr4r0yALnnpJl0wYJe+h8/gOyRdA7Z5N5n8fH/NgYfBGQ2Vi8TtgnTwkm3XZlwJo7x7HOgNRPnTqlBbtX2tK4HgQ/3peeGP1Nntej6Sd2+9YDy3dkhDJwsKmdglgKpBxmZdvdppWEUpC7+lOZA8j94YM7Cqg/+9lPvEIP1pVaJhAhgyYk9BRen03+bEDnMAoDuvT8WaMQH2kTgeygp77fUP/8wd17dvvmHfVZc1KI84qQ12RkhQOgp7dLAf3DDz+0mcUZeYVfuHjBjh4/rLUJ7JnJJW2ruGXTs0/k9UxSt7a0blsbTniDUMb4WKNasUySjU3P38cOUafDYKi3o0eQe09HtzL58dFR+/a3vmMjg0M2NzMr+Vzg38X1Lc2Lr++u2erWis2vLdh2sShOSmdfn41PHBYTnedCXzbSaNj4+JCdPXXcDg2OWKyOjjrGG21SYcOwA2OMhw8eCYY9fvyoDuv/9vf/r0ibP/npf7L+wR6pQHL/662Ybe9SsbZUEOB4RQuKqoYgT0+eNVgsle3evXsSIZmaemTTcys2MtJrPV0e1MaHR22gb1DVIr7tiVjKElEsMB05YO+LnJt1N0B05pl7x/GL8pRDnFE+zGLyuZQVd7eFEsBsRwCJ8y3sc7MvNre31UrCFhjEiSDL/HV3Z4+um3tAYrO8tGp37t3VOGhXZ4/2G3tCimT0zjmzQARrFSf8ynjDGd7sMRJIgpm3k9yO+dSJk9pD6H2Q+GiCRr8T1yglAX1lbcU6u7usp6/PUpmMxFc++fSy3bv3UJW2ipsgoFMpoqZIIIdMyZ9U1Cootnd8VDhL269i+zWMsJi7jlm1WLPydkUStQroRWRSYxrpev755627s8OZ+kGFzt7jTBZBDM+J/ZY9nlmWqh37Ynx0TIxwRjxPHD0ixHdjbU3tAwIoSAjjbajvHTt2zM6dPSsLUcZzZ2ZnbWZmRlLRBPOZ+TnbxPob0SSQdc1yIh7jZxaIBp8H0xYFQ7hZcQ/oxAU/9xoWpWhixBkhoETcjk1M2gvPP+cBHZ4Jbncw0VtNy6SzUnZESEhJG62QwFyFpLler7g1s5EAVW2vXvGWCWeq0FsMxnxcUYgu+0OB2uMy64MiUBLl8ieJy4wIZC5EgiM//9tvSfrVxyIqmj9XC7dWdyhjqyiYoqd32PabEbt69Y7dvfdQpIru3gHdHJGF6gjERJWN02sImdPIuLIQcb2hEiSTYlHzPVBU/HcRVuD9BevuP2X86cIrKKw57K0EoeaZiKAm+ny1ssY1ODiBT1k8YT+HapkeDlk2LYCQ9MZ7paRkF3V/bFVcgYNaDdi+csDsBZ5xuBloM2TMutKR9y4j6q+o5xGo3XEv2KAOo/kD0nsjThD1loIW935NfUB+F2UzZrS727PK0umThlr42PPRR33waMYWFpY1toYPPK9B24DNQMATtKM5SoRatoLes4+tQTZjhhZlOdIRxD84ICGt8ZzJLvki2Qp133lPrgVJWu4pvV/1+YeH9dlDjgTXjcAGG4skIoQIWXAcggR77h8jW2dOnxWkzuutra5YCsW+JrKoveorEfxx6xI6kIipotktbOt1qCoE7YvrkRSrt6O7RxrKrDPWCK8l0ZnuLltZXbLbt2/qdX/xi1/Y177+VQ/aSF+ql8bh5GQjaTMFjnFhqyXsSwl5CZzzyMTpaZGAQB7bLVctk8vb9uaOXbt8TdVvvepVCAxr2OX8HfYytsC9PR22vo5K3zWJmDQSEesZ7hMjuKu32w6NDgpy3t7ekC84STXvTSC7d2de8P6hkV6Lx9O2trJsk+PD1t2Zs3KJUUUn4nW1dxnJFMziro7uAxJcLpu1r/3pVzTHTAX9znvvWyuRsbnlZVvfWXcS3saiVRoVy3XmdX/p1VJJY6lJMs70CPewu6PdxoZHbKC9R6p4rB+q9Dh64rslu333rtb8mTOn5cH5/gfvStaSGfSRsSGtefb9fo0WCE5qfshp/h8yElUNLZsqxKKEepQff/yhffr55YNEta+nx/p6+iyfbbfTp86KR7C6vCazC937TF467hoHIgUPZnY5D6j2MPFYXqDP7ZB3d1enHT06aYfHxpVUQ9Y8PDHuJiNJP59IxliLnAXRWNyOHD1ue9WqSI6cPT/8HoIv/c7Yn3okgi3CSApCJ0+JkPrw4UMndsbjtrNXVHXHMa+iIOomVUqWmVJgPBcyYsrbWrCcJ8cn7NTJk9bZmbd0DkIioiUQZeNS57t+67o4At09PZZtz4vER5/6o48/t5m5RQcFmW1PuJRrNkeFmHYUEzleWpuBWibfx3YWW2lY4qwzoGWItHu7Fen608cVGx8HzA7m9YdFJOTe8X0lKKGSoWRXA/e2aJs9nJm3ufkFrfHTp06JX4MoFufaKy+/aIsLc4LaCfCger/59dtSWQQFQFESf3OSTe4rMYCZ//fff9+ezM7YxtauYdeRSNEZDaZyVPlSrfu/sVUNMG7xFhwKd+VQngMFoVqy1Yoq9TMnTtrrr75iJ44f1bogXoKSQsbejzTswcMp++izTzWahrJkZ0+XVWolK9fwRS+JPFitNqQ+iJNarU6SSds44y0mClGpe0YtJVOvuPrnFESaPgh8Q1R0NSKWaHLOOCdA3/vrn3+l1cHmTSFoUhdELTEXGa6U1cNFfKW3Z9jqzYhdu3pbAb0tkRQTGSiJgE6vkYDO4QmEyiYEbuFD8LCwmOQNV1fXAiZjzMcI+FDxlKCGg8AJJb/phDK0wEMWPBumVvU+pto+SLjGItJFRmoU6JcLp9JG6Y4Dl4yTWcVcJqWxNpAHnlQG4xgpqLmNHpue9wsTAua/VVkzbhoc5g6FuVuXYGmgKxymgOKBU4KA7siEs6TJrkL0gcXt0qRpn12UljKZYsR6urttZGTAeqnQaQlEEepBxQz6NQY1u/bwCUSbVdtvtMRy53P099Dj67ScEgGHa/idze1NBdgd9esimj9n0eOKxbPZ2Nixqan7wTwjDyIaKAPuKiBOTBwRVA+siIQqvcZ8e0YEIWBLro8DB+MPAjbEybBKR8KRj002yfy8esjt7QrkE+OHlWC5CuGG3b550/ZrNWXcEGmwBmSDwtblc3MNVELMfivps6b36lI4ACJ1mzXsZZ8N6G6/262AfvPmdV0P5iwE9HBDhGOFyZiTysIg7q2dpyTHMPMNg3uIOmmttiJWqu1bKpfX2NrVy5ft3p17WkNA7qyPjnxORCGyfCpV9AbWlpft8qXP7OHstJWpylFDTCZseHTIXnzhOcHvO1ubdn/qnl4XuJ6DFGc31NqGR8ZtfHRCJJrhwV7JupIIb2xQMa6rZxtrumrf2dPnbHZ6xu7evi3y04Vz5210bMR2trZtkXGvTLstrq/b2uaarW2t2vLGkkWTEZs8OinBFc0Sc/BU6s6DqGLYUdMh353vsL5sXocQLlms03QmJzlVDlamAF7/wquqUj78+H2rNyr2p195S65mTsFIWBJpvKbPiGv0ru7ImMQz1B5x84tKpWwffvyBZIBRSoTDe2h41DrbewW3w/xmj9CmSUDOo3+OvkSUgAgR1FEEzjmQBJKfOzfviKFNlaYqMhW3vp5ejVaCMkGuZMZegkwJjIF2bZZAsbFhJEf9A4P25a9+zfbKVfvtb3+rChHRESr1m3duawadKpmE+cr1a6o0NW6JnXM2K+IUVsy4eyG/yxnCeSpiHFM1zFln4aKYmPv09BkVGx87ZMeOHJewzn6rIihXlVs+o89449ZVW1pbtc7uDuvo7lJixrz3p59/Zo8ez1ilitx0RJB+MhERux99ASUQSGCzdsUMc5Mq7ptasuHIaKAcWdipWKKty3Z2S7a1ua6WaXcnfuVHNIc+MTEuwqIQzmDym/Fh7kEihgdEwm7df2gLKytW3WOiYMT6+/oUwIYHh+zVixetsLOthAjImT3/0QcfqhB56YUXpVextLai4D06PKLpGM6KP/zhd0qwnsxOG8xztcq4vxgDMTmBnPB+Q5a2fr/dKIz4xdw+cetgzrtel8gXnCbGM0+dOK6AfnSCHroXgwR0zidUJO8+vCcvgB0mdxpVJVwIRNFPR28EEn1Les0kDzHL55j48c/gpLegOCYFjUbULtP3qiC+VOkgJ/w36N5Rizf5DM4HIEmJ/OVP3mpROdCPwA89DOi1vZL6SwjLMFriAT1m1695hR4GdA41CEtAQ3wAFlYY0NUHSnlmSxXFFwGdqoPASEYfbUFSaNNcmo+keUXLYtIGp58XBEourFoBnqKv4OQsFDSkK0/VS5AkKCsQc3tblobh3Z6X6hEEG6B4smAWKOpwOPaEB7jfUK+kyaAdKvfEQslH0Ivn85Dtc2BzYMi4IKgonrLCvdeLqAIHFJ+d15WvVTCewJ4B3uJyCej00Pt7gJA1RaSMOwzooBpPZhdtbW1TxEwkd/kcwwP9CpaZnGfYobLe1s6WDh4Cusho8YwfTGm3icWqcHr6sQ55Pkd43ZDkCPjj45Nik/K5r1+/KnU/Mnp+l6SN/3EAYG8oko8xneBESN6XHiGJBvrZBFj+Tg8fX3qv6CFbFqQENfPkiTLzr32N6m3E3admnxz0xmjpcOjxGjA2eT9eo6u7R25r4ax0WKHzPn19vWLFXrt2RZ/r5z//2UGFHgpb8DwTmhF8GsD/49/DgH4gKBTMpocBvdJsWDKdlR807nUEdLF6CSCgQx2dlqFKj6MF0CHy4+Ligl367BN78PiRRTJp263sWb1Ss67ednvphQt25vwZuWAtrixKcY6Kr6ezSwcgvWFcD1Gh47oQ3mCNgLSwRlYWl+zBg4dWKZSst7fPXnz+JfW+V5aWfNpga1vmPcePHrXX3viSzIrWtjf1XourC2J909cbmxi18aPjduz4Ea0vDgz2R3M/Ihi2sL0rD/CeXF7mRwTRaJsnyGsbWzpQgX/feOtNjYpdvvyZqpQ33/qinTxzUkkhay6yn5DYB2pcjmx5IkxAZ58S1BwBrMnkhASN5BLia3/vgLWnczY5cUS9elQtF+cWrSNglJOkUoFx1tCjbIs5N4c+99ryit24ccsK2yWhRQ0hjD6lA7pDX3zyyIRNjI3qTIKFTzLx4O5dH8/C6zuVsldefV0JNhU56/SrX/2qOCKffP6ZKsnv//AH2kdo8r/77rsiCxLQ+R/9Xjo+aOfXpcLmUsSa6olBAPbgSlEEc5/2OqgXAf3k8VMiFlYqRWdN59Jq68DEv37zipTi0L8fHhlRENvcKtjVG9ft7r0iErB4AAAgAElEQVQpcTKYRtDUBUlLJmHZoECgsEJsSakUraTdXfVqqSB9Ft213VlzO4WqxSLIU7esCGenVFDSeu78KQX0kZFhKc8pYd4PeFCgOPG4ZJKx2r1x94Gtrq2rBaTxznZXvjw8Pq75c4R6Ln36mV36/FOdQcD6BHZQirHDE7a8siJEj0SMgK4iZH3Vbty4Ybfu3bLPL11S0kRsiGcSUnosQb6OMmaGNK5PoksPBYQzhmOji2o1mTRqNGWUxf3IppJ24sgRe+n5CzYxOub6Ka2oAjrrl1j0ePqRfXrlM9sFyWlVLJtPWalcUD+dgqgjn/Y1XS1Ll59qHQ6Otztd812IofjYzQPHTYoeAroKSOnME3dilogmrS3SJuQGZCHyox+/GQT0jDuB0VdBpW2vpINzHcvSaEwBfd+idv3aXbt794mg9h6UoiLA3lVVSDAzCeg4KbGx6bfS4+GD0sfiJoUBXSIUrajFo9gaRmy/7mo4gmOYQd/3MTLma8OKWAH3mQod6AR4jvEWQVKQF+BtANmh9obNXDSi8bQsVSXiIJWqvs/Ps9DpqYSW816hu650GNClJSSJ16dyoWFAB0XgBuvsCc3pg15z2Pfn8BTSUAGWqmpChH6VevqMScTo3bYU0MfHR2x4gLE1c7JToKhEtk4fdXaBkb8dVYaYs/DgqdAhNZKFO5kjqtlImNHyDt/1GW8yOgg1wMMcePRFqSj2igXd991dYPe49fUO6cCKRuOqxjmcZmendVitrjnJp7+/2w4fHtd7yVubxZ7JHyy+MGEjEDg85xkorwscGla7PPOBvj67cumSDnIgNAWztjbb2KLSXFd2ziHIPDr2stl2WOJ7+sxAiQP9wxZPJXWNITohTkF/jz7zlSuXVMn+zc9/psPWzRGA07xXDqT2LMQeBvRn/9ScdxDIQwKN4HmITahABQEdVzhIcciCZjiYI8C+EMuoRFHRy1lnR4ctLs7Z5c8/t6knjy2WzckeFCQqEmvZyPCwnTh11A6NDFkqg1XpttYo5Lrevn4x2PEewAkRBG1tdUOV+eL8grclLKaEamNtU0F4eHBEh1x3V5cqbKD+hbltu3jxtP1v//V/F6N9rbApJ8N7D+/azPyMHLz6hnrt2Ilj9trrr6iFpmeIPWqL9s+WpG6RqerOZJXUsbbITAmYq2trUn3bLmB88kUFFp7DTmnbvvTm63bx1ZclPiWnvyqKY08DutYIB1vgTIUfNPceLXcSvbn5Gc3msyYgSHZkELoZVA+bdbGzuSPDHvUY2xJWLYMkJRTQee6Ma0n6eGVNNpvbmwXZanJgUoAoyUu02cT4uNb+W196Qy2mhcU5uWh9+tFHCkgkqSWKi3rD6vtNm51dtXw+bt/+9rfVWnrn/ffss49v2ze/+6aqdoIPqBTIBVLGJBGscR+BrOhcaJP+BqpjJP0pS5M0R9u0x0BEmg3/c3Jiws6ePms9vd1Wr5cVgDh3c+3MoRftGgF9ccGy7VkbGhmWTDee5VjGXrl2U+qLagO1Ra0L2D7hbSGpkCF4Je94d0aDuMz5xnlO8YJ+QUjAKuxWbXenqtE4vvbKJUN85czZU1JSY06e6Sl9BUmADF5wf0ymNT3xaHpewjBoTTDpgEhYZ3tO9xDNhD958y0VZ+ytTz7+UM+VloiTfyuqwnkWPFOSJKB+dAW41zduXbf/+//5O9vY2RbROZqMqZfOBAmMv0Q2q2QsZIirpSGBrKdjYHCSaF1xgnGfjh2eUEAfGx3VtdESZv/zHGOpNpuZm7ZL16/IYhlEqtpkQgd+WUstN+4PRZ1m50t7GnGl6FHx6MCz4gMFgbhBtbLuP+cNn0+TVqFdNwE9QkB/+r3If/rZmy1uBJAfyl0K6AialANzFvydozHr6x2xeitiN67fs7v3Hov8AuSOWxWkDnoDLnHHzK1LtDI8L8/Yel0BnRuHopIzmh0KS+AXHShdcairTx30nDmgCOxcGMSiZyEJ5zhAB3J5Pm4ABx+LkozL/z/huOU99rSrTjHeBLwnu9RsxiL0kWgNtNzmNKwSgIp5P5CA8BDnZru8ZaAyxPwfBBPgpOAA8mDvfTDNpZZdt5dr4fpYQOrNiNyQFAwTiTQV0A8fHrVDQ/16oK5Z6H01skgC+sLyuhyJNIJB37Fet3SCqigtFII/WfAsGNj6CJhs7RRsT20LtJmzlmvv+HcBvbi7o8Nlc5OAHrHBgUPBPWioag775WyacqUoRSdgUQh8VMJjhw45JyCW8AN1ZyewDfQEiN56yIDXxAIIcyJQNlIWvG9LkK0iEbGEqd7oj00ePayN+pvf/EbB4dadmz7W1uGHBxuPgN7d1acKXW5/gXkMGggEdNoFN25c033+2d/8VBCdLAoPmKQItDzVEfDt5F9hkPeq/2lAD9tCqjosaoVyWSNJiL+ogrs3pQCUT7mGfiIgEfJIgUgZJVtZWbQrV67IgrXS8EOGzLxpLswxMNxnoyPD1tPXbS++cMHtMSNRq1TrNjc7a/fuT9ny4pI0/VOprBULFXFTWA89Xd3SeZbV6W7V0omoDfT3a/KALH57Y1uJEs/14msX7ZUvvao9sLAwZ5evX7JrN6/Z/OKa9Q+128XXXrJXXnlFCZFg8AaaBfix79rWxpZ6i+2plCo51oBMjiIRqbBBXiIYv/Unb1o8HbdLlz5XX/eFF8/bK6+/ohGltdVNS0QyGoUKERDvo3syriQQLX1MKLo6REhkH3Gt77z7R3vw4JF1Q5a0qFzkSCr5XY0yMv2S75BRDWcN+8ILCMa7MkpM79y5a6VdzHVALUq+1yTQU1EAIyAB7ZIIwm7mmt5+G+ONaRneJNJpPQtItKAjEFPPnz+v9QU5ivsM+Qz3sedfetHefPNNrVuCE31hCFzLq4sy/aEyz7T7CC/EwFCPA8hdrmgxPj8+9jFV6CeOnbSu9ryqechbFAfpHD4OZbt1F8GgZctjU9vRrvUTjSXtycyMffLJ57ayum25XEqJy8Bgv4IEXxrxJXCAbOBjQIuyXNNzZy+m4indJ52hTLWUalbew5IWXf6W7e5uq4A7ffqkPX/hOUnT8ppqR1L4ANVzBeIcudgPbR94MvAK2K+0QilQSIS7OvIiwr35xpe0L6bu31WSvrO9pXvLZ11Ymle7jvYSCT1FCMJEFHcYtzyZm7V/++Ad++MH79lWsSDL1XQ7hil1kRKB2NWKDUasKaJUefNZKRYjHtApsIgxxyeP2CsvvuAKesmM3BWxrQVBBCl5NPvYPrn8ifQA9vZLtt+qWyviplSgF7Q3qLRVkRMXkfoN/E4kJ77vk0UShdLodtAGCcR4SCLCgkTTSXuoqYZy1mYK6LAl03hKwyrd954voiw8PBYqPXQCelih37v/UGNTBHQWovzQy0UFdBYJAZ0bzDwwCy4M6CySZyF3BdE6wddJY9xU2cwFuuKCLoMLYNGFgVE99IDpns5kAqKTL5Qw2IYCvrQBuDEcSvx3ggqLXoxrPNuzSe89BAYOWsjq5TlDH3g/7Js6ecrfQ39HNW7fe+lcpwJ+IJUaVujhARVWHgiTeH/ZAzGGA8yCEtAnJ8dsbIR58YgYzCRYCiZUZIWSLa1uWrFYVkCHGEcQgzNAwALWVG8ul9Fn4DDl/q2ub+qaSUXSqfxBQKe6g6hTKvh8OP+mvZBOOSQ/MjKmXuDs7KzG4GDJHz12WH3AS5c+03uTRcOeViZZqR+Q4vweNgIinQtOuOMcOgcOa6oNIQRGarzW1+ca88yAwuD9xre+LvIWMPEHH3xgf3znD44oMB4pA6AOrbF8e4fkb0OWMCiRZo17u2xlZcnu37+r5/+Tn/5YamB8hQHdBSCfSvc+G9Cf/fuzAT3ssfvDjokRnkxlFNA5qKfuP9QBmM/kNMNKIJZdZNT76Ywnrq2t2NVrl216Brc2BFyY7lBmqCkF4GbGf7gXv/ibn9qRY8dUla2ur9tv337bfvX227a8uG3JNMYMHZZOuysfsHQyntRz38IUZw8Y16QJoMkRjIhokzD8bRFr78zZN7/3dTv93BlV0SAxl65csg8/+dDqzYqdfe6svfXWW0rMwzE+1lapWFRVCwScDto8BEmgcSgIBG60uRn7vPj6RSEN9+7dsY3tDTtydNwuvHBBh/3m+ra1NTMWazlK4uuGEbanJDFGefg365o/QbYQZHn7V7+yd9/9wHq7O3VOHT3snA9PopCiNesQOTAgk8UT+n3gST4r/fa7d+7b9mZR8+0knlJ33KfidiVC1s2h4RF7+eWX7Rtf/6oSTvbMe++9Z9OPHsnaAx3xOvaieMyLwFTXHkElDK6IVCdpOeaycukiqPNFH/iDj963Dz56T/7bIFkkcFiesreo+l3UJCWxL5AZBGaocAf6em380LjaiJxrvD5BkwqdvXZv6o4mRRhbg18E4RANEaDp99790JZWV+Q7zvVJba7ps+JUvLQogHtVtVb3VUWSdENqhhhHZUnbkucMmTCVwr0mptbPTqFi2bTZufNn7eLFl0RiKxWclAuMr/M52G+yzY62iewLksOcPJwXznuuiyDKc6IVjLgMGgrEE3g3nAckz/B4hgb6hNxRXLA2SDxwNeNs7xnss8FDI/bhp5/Yr377tn1+44oVK3uWyCSF6oXyt9yfsEoPx4u5n/AJeH+XT64aI+TjI4fshQsv2NHxw+LvNCoIH6XFIWPWfHpx2j69QkDftFK1KMidcTh8HBjnzuVZjx4n4En1d/f4xFTQYlYbCl3+pIur4Z/A/RPiFOxhtXdJkCIR290sHEwl6Uj64V+92hKpKkuPpKnmP39i64egjPfQCehA7t5Dv3d/2uKJhPX0DephspGBBgjoHF4w3Z34kVGge7aHvra2rkURQu5sJLI1vqTBrua/y7CKRY0iHKpqgSOYB9u6y7BC9sq5a1MYTMMK+amWupPQQia/ercBUYw55hQ9jUDazyszNykJYSUClT/soLcR6pgH6jyuqf00oCvT1fy6/zyLThVHMNNe04GFoH6bMlFIcQjLAIkeOTJuE6PDgtzr5T2Ny6iXQ++quGdrm4jFVHXPqc6o/rFwpNonoIvNnyPBwUTJD5L1rU2xjhmboY+eRT0s36HXA7Ysl7zHznUzzgYa1TvQbWfOnNc4DgcY1RtB8rXXLyqIwxyn/w6kzkIn6G6gZc6iDwiDIYxElRQmSfxJr1XjIgT5PQ6LluUySVWQ3KfFlRXr6MjZn3zly9J0h2UNSQ7Tjps3b9q9KWwRsVlM6f0hxrHxfcoipiSIf5MNLy0t2OzctH72xz/+a/vyl/0wfWqgQ9vL/dD/V8H8WUKcErlgDfAcsKuEeAMDnJ4pFTo/056F3Ii9n/dGOYwZDyWgk2igivbkyZxF2rJWrnivjn4qsCoMWQE0MbO3vvSKvfzKS/bGF78onsStGzftvQ/eF0u9XNm3YnnfEqm0KxdGgEkbtryyaLubNc3400+CeQw8JQtMvYlLJ3f1dNrAaJ9sKIEpSewLpYK99947duX6FZHCqE5ZW4JOAwEbKnRJCoN+BeJI3GPmxkmRVtdXZBBSqVdtdHTE+gf7NKlQqVc08334yGER84o7exZvpi3WCnyegzFXoSCBJaisKUHh2to0C69pjrY2+9Uvf2m/+tW/WmcnpLp9O3rkuP+3iDsL6lCEMKmCAF17lyLmPiigb23J4GV5ZVNVEaQ/ihIRGjnbOpFIdvEpDlOqQNbj5OHDWn/4nJNgbu/sqJ/P73GuhON9tPdIOPsHB7Qv1jY2RPpCshUon73KrPi7H/zRHk0/0txyJk8fvMstPYUscBZRGcasPdtxENBxEhwdHhWqSs9ZAT0WEXrFPrg/dcdWw4CeTVu5UrF8R4+tb27YH37/jq2srdqhQ2OB1XW72pqSMi4WnfUd6DBguKL2Fl4AGXhIXqG7poRboaKUJ82OWt3iqbiNDA3YiRPHNa4IodJZ7sxXuwEUCYn4T6zDiEtHI7AzPzOv/UpBpwo1hVhWh4SZxkYPqWd9aBQv+nb10i9/9rlNzzy2wf4+S2dQG6VIQhEzJ70AlA7HJ8ctxXmYjut+fPjZJwruS+vLQnNJdpDO1j5lljxIipWcBaI+vD/CrqyPVm1fDoMQTSdHmX5IW6vmPXRQlFQuYQvL83bp+ue2W9q2Uq2oNhr22CRecB448300sU1yzOloXKNxbK0QVvdpBkicUduVEdUzhWqDdmvLORCa6wedSQaTGEmLfOcvXmyx8Do7OIAwfiAQNaxacvWdleU1i8SSBwH9xvW7du/+vAhS3b390rqGQUhWi+IOr0GQIgBwg/nwz7Lc6fe5nR59GmB07xepqqR3vUdi4Jrt/K9S9Fk9tHy5wBDyDKF5MthnWcoHh23gb81nIqDD5OdPKkUOBm14oOJ03CHNIBAR2MKK3GGnMHsL1OaCRIK+PyuTjF8czqBCf1rNuXRrGNDDQEBAr9dblky6lCCkuEajJij26NGJg4AOh4Gf1TW3HLpe30LJDf/0NgV0RmjKxYLmNfMKboznOcmPQ0acgMa+ZFXddz4uFjJBtlgoaV4TVz3XEGjzWdsShi/0z3EzQrWpS/3VjdVNO//CaVmb8h5UczyvxXl3Spqb2RBJMZdzwYpy2VXlJOwQaCnzuVChCnWpqdCRVWTsBaMDns/GNmNvZi+89JxY70C+MI7Z/1hyvv/RB+pBHojY9PVrrXmV4usDxILgCZGJA5YRyh//+K/srS9/yZGVZyxgs+nc/zKgh8nYs5MO3lJRmm27pT1LJOnvugc4PXR+loCu0UQsL1NxjbzgbwApjoPrs88/sUePZ82aaY2DhqgBfchymfl1RkW7lAyMjY0KraA3SfJNhc89RxWrXG9IrY7kiOsmMSAJ29yCRNhmhW10HcwQvOMrk6bic44LNqLbpW21NzgsaXXgbPV4+rG9829/0AgUEDJQMhWQyITWso2tTdtYW1dF255n9Iw9SmLaFDEHUhItBawlYchDLmN6oSUPhoTGqUYODVl1r269+cGDgO77xZPfRsSRurAy4f4At4bjSb/+l1/aP//z74whFchGJ0+c1muTrDBnHvoTkDA6CSvtZLtglntrY9vu3r1nhQL3x3vtJFogkhy6BBCSV+5neB6AAOBYR2AnmN29d88ePn6kz0WQ0XRGwUmK8Hr0eaK+h7DBDcc3qfR/+MMf2vMvXLDp2Uf27vvv2EeffqL/DheGjFz3MmCTgySJZMlB0GrZoaFhO4IBDL3jlF8XyxFSHMH17v1bgq+znTkFLnQpOrv6bGNry/71d3+0tbWSTUwOaS3BzeBaQAD57PTNdYYitinDH29zEGDZnyXMZCT25WPHPh1kMus6cvSwnTx5Qu04RG9kKBNeRyBR3MKTXAqcSNZGhR7w+guz7sJZkclLQ5LJhw6NCBU4OnnYujrcvXOwf8DGxg6JK3Hz1nW7fu2SDfb3Oz8iEbO+/n6dfUhFx5IutHPhlRfs0MS4TU0/tj++965dvXnNZhbmbWu3oKQWjgGfFeIaaqVC++A6aRacYjIhRUaSkdHBYXv+3AU7PDapyQDsWaUX0KxbPB2zucVZ+/z6J7a9u2mlyo5F2lqaVQfNoqhUWzQejO4hGEQckfwsCUlK01ouex7T2iNe8VlI8EIGvM7RNrf9ZmKDBJXxVBLvyHd/9JJ66O0488QiTtGHhVcs2g69sk0+lFfoDUvYlcs37dbtWWX/fQNDls5m5VFMhS6dWjKbNt+4mkVv802Zz/nCWV/fcJJcMq1gCeFLIiXR2DPQbF0ZnyD4oDIWDAccj0RfQL4BXoQF+v8FiYawBjZ1yvhyaWXwbG6yRqmi1eu6CeHMa1ihh9W0AiMmKfQ4AvEE/s77U/Hy3zBjIDEJZfmeDehhpR4eJKr0AmGZsA1AQC+Xi5bP5VShA7lHEb+plF2piM1tOIyV/11AR1wGKLy0u6OAjkY1fUaSBEF/jcCkpmVCWjAvYBNlc+2a+d7c8CqDzJCNS8Igp6MGYxjAXW4qwmdW4lAua2YeGO38+bPS2ybQTt2/r0rl0cMnImM5+a9iFZaDqmG3LeQrnohYPud+x7oXtDQE83FocJCYdfZ0qII5edoNMXhmCFsMDPVr3dx/+EDEIhzYQAb4DJoHlRof1SjPGCcn1AgrIlIhcvSDH37PXnnl5X83U8z9YB2GGXDIoeB9wq+whx4+1zAhEBIURbrUL251Zc0+/vhTu3X91kFLgPvAQUylC7cEsl5HPquAjla4jHYaqOT5elQgCOwj2RMyaUilPCOPRWx09JB98YtftPPPnRVXgdGojcKOSGj0lamCITlqJjgRE8EoTNRsH1Geuu3sFHUYALmixRDF5zzt5jH0H+l/kkDQP11dXQ40xBuCFAnOeD5Q4S0tzut5dOZz/jyjgaqgNXWoPXnySAGdAM+MvdQESQDa2zVO5XBiznpyfZZsc1iR6w8PLe53mDiRTACj0zfleRMg/+kf/9H+7u/+yfJ5s2PHJhV8uQamYHiegwNDWrOIQPFFv9P3rScKjKtNz85bqQS8H7FKCR4Jipc1JTtMJ7BH6QHDJeF7fD7GqUiueD8FvMa++r+w+umxE5Q1HorQlbRSI/o3hU8Y7Pk3JL7zz52z8cPDIsfdvndX+xGoXKRguXJVBfvyb9YRI5akVO3ZnMiTBPawkpOoVzopqJ8KXSNyqTahR6B0Y+NHRP4loHMfj504qWoWsgLrJRwPheSra601XaK7VtezQqCICp7zgWdFAruHazbE4zazCxeO2Q9+8H177sI5TVGQ3NA6UCum4q0Yfg/bZyXf0bhru5sXTLw/iVG5VLJC8L4EwLOnz4jB3t3Z6QY0KS/OqPjr1bItL83b8tKCECMZnMjKV1WXWO30you1snWgPnfsqFjuH3zyocRfHs/NKBFFdEgOo3VaxwjAaJLUUmkq85blMC/TkFjMhvuH7Pnzz9u50+elgbC7BfeItm1L8Pqj6fv2zod/tK3Cmu0znhap275hmsTsOcIwSV0D1w7knmxFNfrLWgtbEqEGgQSFMI8S+90viwKY+0ei4S2GTiFBwwNDMn5SQEe1CftOEYZ0+hLQ3SWrWCwdVOj1ZtSuXrllt24DuUetb2BEcIP00/ex//NkAOY2b4biDhUaF0wPhgUaBnQgPx2cEXqqKUFlIbtcWXrdK3TG1thIIQzPymBDhhdNUA+1bMPqPSSlea/bfx5Yhg0vaLDmyk/MDqZl0RhUXLplnh17Fun/Fqcg0Mvl79x4h5z2LQO7F0mgYN4+TDxCLfdQAjZ8PenyyqzGR78I6Ht7BZEgCOijwwMK6PTQQ6EDkh5Y6VTolYpjsaj3AbnXylSIMRHE3BQHE5aYIHf17Vum51jeq+ozY2jS2dmtVsqtm7eVMPFzvP7eXl0OVVTDITs9FIbQNZur/gGjMlLCoYSrmXr1K+si+hBsZ2fndY18FhcROoiPFtW8px9SyOiWCiVlr/wMFeboxKhUpgjowPAcgnKS68i5ulSjrsMC+B2CXthf8sPa1eg4CMjyOYAWFub17x/+8PuqrLg34cGuCgoKkGY7HUkKCZBh4H72+0/XxNPrqdb21Y/bWPdeP+IyICEkFqwxgiprj0q7vSNr7dmMeoWQ9ebnlq1ei9raKsY1kIuyWmveksKGuEfXJKSlXhFsx3jWa6+9Kgg4kUnY1dvXZWjy8OEDm555YoWdghzs4DzIIaxSkVoZwjfwL0juEKVh0oFrQ5hHJMWAF0LPkAmGM6dO+dgRcGy5qGTBxWCStrG9qWtQbzuFpoJbN3Kosb4XlmZteha+w55g60Njo9qHwJ6Mig4OD0g1LZ1MWzqa1aRLeJ/D5Dfc3wRlte8yeY02EQxZD7/85S/t7//+HyybTel+jI6OqYAoglaUywpKrEvGVnmu9NJ933riQatqdn7Z9sr7MoehEuV5EZCF8iTZn9nAOhTkyUcvCaz8necAokEwoBpm3X/88cdCR3iGaF9w1iA4whfEK84j9gTnoVpGHXk7enxcSEw2l7O1Tby8b0qcRMkgSQFSqYiysIdaLa2n4YFBGxocVGCHve9fTUukEqrQpx7dE2JAdUbSxn0fHBrVyfPe+x+pZTABqSudFnpHyhMSWjlLVSFSMAQucCQVBC/66exnTFrKZbPOLnzLY3b27Bmx0c9eOCskCk0DkoGwOpeCYdMZ5BZxAuSzAZ17WCoUbW19VUn69sa6ghjcD5L5vp5utSThEvCZlTAlmJ6qWW9np62uLAlFFKkul9W5QXBeWVuzWCqupBJ10HgmZX0jA5bKZ9VuvHztqt2Zum8r6ytCPju60pIsdw17P0uIN2gApDEhirZZf9eAHTl8VBoIOQxr9r2ypijM5pP2eOa+ffDJu7ZZWLdmxM2nmpG6EkuQOtYUzpoUgiAA+UTWMgnvjx/EHsaSMQODD8LYoszAnBTOOc36ZA0ysjvYNyDCOWtKyMr3/vKlFgcHUKCIXPvMXjvkzsGisYW2lPX2DFl131Sh37k7o6qwd2DQYoFbklypmOdDLi/WdEJDntl2r9bZkDr4Ay9gAoZ64RymmJEErjwivPFKB77jwb8DOA5IKMzeYXyiiBVWzyFcx40IhV4gxal3mwDyxD87p3/LWaxWlhqZ1H4l5BDa3lNVOjTEYR+S4BzacvUmVXOIEZvrWLMIngbzp+YsbLSQSOUwrY8f8GCB9rhX6FfTn4LlHgb0Zg2XORe7QQeA6mpzBzi2JlJcCLnj1oa2Lyx3AnpYocpreh9HMLzRCwcBPYTcIaMQgGkZOCHGSTGcP97j8gXFxmIeXlVwsyYbV3QQjh4d14jIF19/3fWuo3FVKqg0MRpV2OXZenXOzzMSBKoBCY4TBA4B17y7XbRk3O8162Ts8JgqoInJcW1eKmznETT0PhNHDusaOTiZNV1dWtbnJNiFxB48uEEqqFqZ+Sag/vmf/8DeeOMNrQtfJ2t9X7gAACAASURBVPuyXq3W/ZmGZMowoHiS74ljCLmG3/NM2VsaheKe1lWhUBRZ6rNPL+l3aGuQjGQkMexBD+1xWgEI9dy5e8uWFlesXK5Ln5x+L1As7/nk8Yw4Dh7QXaSIIFWu1Cydjtrp06dEVrvwwnPq023tbtitWzfsk08+ssWlDevvz6lS4vWofB7izz6/KN1+ZoYhRzKLDbgA3CwzpKTzECA8dbV32Plz5+zMmVOSioUbU9rbEaxIr3BtgwN7yzXSSdCk5V9TtUVAX1qZV0AhYR46NGTHTx7X579284ae5YlTJ+3QyKiUsKLIxgaEVO4ppDSeBW04Xh8onD3Lftlc3xCiwvd/97vf2e9+91slCDxbhHZAZDSLv7IiGFOBPAjoLnTlxkp63WrV5heXrViqyXaZw5Q1SMvPoXHv23MOEQCZmwad4pnwOkMDw0KpBoYGlUgQwKiwaYUQlJAL5pwAzSBYAi2zbvl9Xpe9xuet7ZfVknjp5ZdtZGxU6/2zS58HY3l19fBJRPhchd1dJRSMbdHLB5YmUfFzp66ATovt0ZMHYuLXWnVNAEGCa+/oUUC/eu2m1iXW13wOUDU5uQWiMSAzJBBwnOSwV2sIZpfSptRD69rDHJUTYwN2/tRpe/W1i5o7J+tYWVq2nSJ22t66RVpZz7XlifSzAR35VfZ1Np+VjgJ8F7UuFhbVt6fI9KKh23q7ezSZ5FUpQj9OrE3TTiEh2CvoTCCo83xS9NVlD0uiGbGtwo5tFwvWPzJgR0+e0LOeXpizR3NPJLjz8OGstXclbOQQpGRGKRu6D3C32BvJaMrikZh1ZqmGUWfstbYYPJ4uQfaNCIpxbTb15Ja9/9E7tl1YtVqzbNEYExvMj3thC6ROgcFr8tr5tFvTekAn7hFDQ/nXNrHoVTA2HbFh9Jm1DFkTHsTk+FH10cMpqsgP/+qVlqRD87AVcShzIpbPodNHL1gsnrae7kHbqzYU0O8/WDKUQnv6hvSA2BAENP3/Rl1BikwUiJEKnQ+LY1IY0HnACugBiYYMio0TikoIzgyYluhhh4etKqhaMKfKjkNLHUiCHj7KbjikiVwEVOGQKBGFLJkb2tHlPSPG15j7ZTyEA57qwYOYV+r8yQL3xMEXYtinp/p6NqDTD9fPHrisOYREwPDfdxWyMDgQ5NQCIFMLeuiFwrYOHubQGVujQg8DuirkRFLwPgEdUhwHcbXWFBQeVdVMQPfJAshgCr7mCMfmthOYyOzk2cvoWi5n29s+gkZSpGBRprfPvD3GJAfghBYrvW4+N6MXznUA1vSq5cXnn5egw7mzzykghJUKftjbW+6exxqguvO+G/eDf+Op3GbVcl0e2w637ltnT7sg976B3oNqlXsAUUw68M+dU1+XewsD/9rlK1o3bHLev1Dc0cFL33dmZlpzy9yPH/3oz+3Nt97Q8xWbt1FXhgv/g2f8lHvx1Pudz86zfsqADUYlcVsLRFB2MffoQb+7omSGgM57kCwwxgOrH9Iiz4g5VM1f72zZg6l7OnxoO3Hdg4PDdub0OQVY7h1BnecRkjM5HNUaKRcFLaKFf/b8aXv59ZfEeaD/++lnH9rU1AMJOwGfw6ol0CA0s7S4pmcbicQtkcpaqi0jtaxYkKB2t3cpeKAGBmqDj3tvT5e0ASDzSB2wWZcb2uOZR5JFldAPKlWBjDEWrKA4eJvPzc0ooB85Pmnnn39OQfF3v/+9DqSLr71qJ46fcpQNDkqLZC/wEggQOe6DYMk2J1FSmRKI6BsS9H//+99LD7+zp9t+8rMf22D/kG1uMta5KxJnaALCYguTRaFC/yGgb+/sSWlQwZsEPhhf9bNv1/UBJFUa056lYuR/cC9YQ9293TY2NiZYXknC/LwCy+OZaSUWELR4BgR42ZAiSBNKGDfqqqZJOCH1vfLaRTt89Jhtb2/alWvXNaEhDgBjtc2ILIL5fH293XZs8phIq5r+CWRzYwm/hsfTU3b/4ZSfb6mERtg4w9HsePRw2krlunV1tQuZdNlnrwIZUdPZjJ47bnVI7xYZU3Mhnb0CBYVZZ3tC6M+Fs2ftK2+9Kc12zsiNzTWdNaFLGCgh56Vjkj5T0iQ40baMJsVGb8WaUhIkscAFkESEiptznvYUKEh/b58NDQzovBTiFYxzcbYXt7e0/wb7enUO3L93T1wbSNvwQmh17FX2ZLzF9VcZg4TXQNXf3yfb7Q8+/dA+//xTq1RL0pFHL6I9l9U1xzj/m1G1IBr1luVT7TbQO2y9jMsmUpbNd0rYrNmqWiTZssdP7trHl9+3YmnT6s2Srq/ZpAjbt7gqbgiajkiRXlb2uEdtB37xFBec0yRqnFtA7Bz4MhCFvCy+Ql5nHEksn6VWBjHxaaLIj376aouFBgzAmzIPxZ91TErUV9oSLb+7a8CKlboC+qPHG5bORK2rZ0APSBku7lX/IaDTuxT9PwjovGlYoauHrsDnJhlkdKrOEWvRKIxXp6GwDFrYLNZw/Eu9ddR9sHncbwqip18ij3L0iNkEjADhiEVfDRlFSEl5d3lCYIYM2QOxz186nP60IldlHUgVhhl8CBeTRaH0Q+bJ55C+d9DndwKVvyaVi1f6fvCFc46CkfNZeZgT0IGQxsaGbWSwzyKRhgI6WY36oUnXoyag028loIcs9/0aEGqbGNAEdA5x+ALcUz4HsBPVOBU4VXSoFIeQjARbtp2sU6l4k4aKOvCREVTFoU0AatSalml3uJGDjP49ASedjNuXv/xl++pXvq6DjuqEyh/PajbWwsKaQ0bIVANQoBDAuF/QEyJxS0stD9OYOhOSmlGGrBISFflzTxrIVRsYHtRYG7AaC/jG1StCktTvxLGPIHLkiPq2c3Ozyvo5sL7//e9KhlQHV83FSgi6slQM5jjDoH4w+hhoHYTPNazQn+21sx7FrC3siRR36dJlrwxTQQCCS5Ki4kHy03X3CfRA5ECMImx2dNihkXEbhTmbzNjy8ppGqjD4oDXiJFInUfLaJHIEF8RfLr76oh0/ecR6ejttcXHepuef2F7ZTXloyfCF7/3mxq5FI6gztsncBzGXaqWmXjD3EbtRkt1cOqeDJt2WsFwW6H7M+gd65bhFj7C6X7GHT6ZseXnRmbpx7weSFAM7Imu5sDSn+16qlOzUmZP20sWXVXn+wz/9k9bhV772VTt/7oInybSZn1GCDIOKJpYZcQw4MjjH8Xw45FCq+9Wv3pYF7Ysvv2zf/d63NRa1tLyg9Uxyw2trNp75TsiAEnKiCnLrXSpC3Lm2SmXr6OzWCJCIljFHLCBdEZj5fJrhj7vOQj6TF/JBEGGPs66HRwYV1H0W2g2GPr9yWfB5tVZT1Qn3idfhtYWI0D4SGW3Hdos7SmhQ53v5lddELmMy5cn0I/vk489sr7irShm0h+fDWX1o6JDEh4Crw3MmGo950J6ekiEMs9B4pK+tr8tEiAC7tLxmlXpD0rUyxwmkdkkq92u+T9NJfLhdaGZra8+yKRCnvK0sbSnZf+65E0r0vvDqazbc1W0725sK5OwrcU6CvjicCVA5qn0qdRHoECfSYZBwF7IkVfS+kvN7d+4qya2IpBtVUAXFQzyL5GVoEGnsbhe5AQ6HTwWoypho0BKhsp+ZeWJLi4s6M3jmjDkyOsn5v13ctYWlJY21jR+dsHRH3la3IDXO2Or6sopRIZ3t9OkjQYLbtPoeY3xNS8Wy1tvRaz2d/ZbO5lyLHSJjpG7xbMwWl57YrQdXrNGsWCtasWSKJKau+CCfewU2NOSZOTerlkG1HFrX2C5StK2oECHOFe4ZzyFU+symMvo+PCiIcLUizy2InZyzf/1f3mjxA0kU01C7QQoUCn/ZJT03Nph3zVpXZ7/t7lXVQ5+Z3VC1RkDnAVHlKBmQlAsKZ60AUs6KCCCWaSqr4MTYGocNB55MCWBuBrA42SEHfJgtqzqpu8sMBii+cH2kjJtDIAUa5j4x7sDrtZQhIGTgr0uFj9kKy4w+Mz1CAhUJARuyVkF1zIOxB10f3Oe99L2I91ep4sKekPdgWwroQO7Sew8qdA/mPramABmMr4UBHQ1l9XmDgI6qXrG4cxDQUYprteoHpDhei9GKZwN6OIfOBioVtlQtQwYhYJBhSqozEdfGYXaZoMBByqGH3CHPggqEXjcHFwGdpMh7qaABtDX8c1LpQXJRH77iRiGuq+OLc59RjuFBO37spEbM6H/z/shq0lP+4IOPlD1i2+oVryc2CpI8g30noJCUcKgwNUPBEPbMOSQJeMB5fIZ6c1+HKYejVMmWFvX6glSDkXJYtiQFahntFUQo+/KfvKm+pxCkYFpC1V5w0DzbM382oIfITMjjCPkV4fe5x9wv/Nw5wG/duq2DmkOMAAByAiSrA6qDcToSpA0lOyjvMUPLYUWFnkxQKaZkUzk7syBPZypODjmuMZy15RDm9dK5pA2PDtrzL563s2dPy3Z3c5fnvabgRmDhszmEjwBO3qwVt8Y+CBSHeUPBgfUMF0RM5kTWsomUKnQp/cWi0kogOUeDnVlpDr6px1NWKhQsn+lQpaL5XVqkkYbNL89pCoID9fS50/bCSy/Kqe2//f0/6rl/6zvfFaJTqVVVAbMewmfC7LOfA46W7RW98hjoHXD54GxOSeO//uvvdb+/8a1v2qkzZ1S9c5+Ku7tCA1Tdo5wYaIg/G9A5jwjocwuLVuIetHfq3OD3dJim00oMCMQ7W7ta87QAqMIPjx3WnyJ0NUjmsqqwuVew60lqeX3cvmhBIT0KWQ41TcbWWMsUUCQmBEFeg2eEjznPePjQiL108aLkYrlejWreuWN3b9+R7Gp7JusqaqPj/l4pJD/bhJBGYpzFDZt6fM9u3rpl69subIMcLJwb7vfGVknnZR5DrhTyuwGJtQSV2ttjiYQ7SkoZEHGskptcYTx48viofevr31K7bWRwwLaXlq1c2HVUqiOnn5e4FOgAAmGMyyZSGn3WKOu+FzdMToHoRNMRjTNCcr1z85aeQegsxnqsVvY0ugbjHS0GIU+dTH+4tDI/GwrjMMOOngeKbpA2uf8FpK+RJUedLpdRYoX0LWJACDp1DfdZZx/PI2GlSsEqZTg/Lv+tGXqkYFlFjZi16lFLtFLaI13tPTK6qrdals6BflQtlmzaysacPZq+a9FEw6JxILGaUCv5mQNNNtz4jFZSTXoQKRVnhCvQDBEt5X+RVJuatd+R67CRkUN2dPKYDQ4MB9MDZtGG2frSlsxZuKfck8jP/vbLLR3kPD8UiRDnT7YpoMs0fn3LUhkEMfptp1SROcv8wobl8jlpSlOhQ4qDBcsaCFnuBzZ0QYUeBnRIcep94LQkFzPKoEBeFfZjQJoSEQj1noYzvanQn62MwoBOdGnINseN6cI/4Ybz7xajb/UaYI9sBGEUykZPs8QtK+8VrIGZi6DXSCCJCHHDiXhhQA8PdGm4I68q97SaKp6wQg+DuadhHvBCwpD6d8AsgfQoAT2cQyegA7lToQ/1k/nX1PJgplpVCvOOrchBhU5G50pxHIh4KzcUwCHZAetyaCRSnpigq41Zh0xS6NXAnk4gELFnCwtL6tFoNEJ+zbCJXW0KkgifGZUrUAYgsbl55BkRweA+Obklj3wirnKRNhG1vvOd76hXDbpDj/u99z7QQQsUyUGM9CufS0mS4d5U1q1yQqUpoPNFoprLJXRIigSTTvjIIW0GQdou98iz47nB6paAhYxgcqooORARzuDzwwwnOQiZt3I7Rm8z6i0bcRWCnnkY0MNnHv77YE0GxCoCETPZXB/EMwLA9NycO2m1JbQ5w4DOzxLQO7q6bHtnXQF9ZXXRenrbdY+Hh0ZEsKlW9q3VjNv2Fj7y64LkCczsG6pgBb6mu7mxfhAPOXp80o6enBQ0jrEPKMXGxqpYw0iA3r8/pdfLZbss3pa1llS72qQhTUJLu40xOw7EVCwt3e582pN85sw5eNnXA8P9NjjSJ7OJpVVg0ZqlE8yoQzyrSQiHU2ZpddEWFh1yp8987sJzNjM7b//8P/67Dq0/+873FBA0JoWsaTyq9cN6YuKBBDms0DGnIUDgICcxoc4e/c7UvfsaTTp56rSsMNFm99ZRWRKkQLPcfw53Qe54TWOdK1GnlH5ugWSQee+4SxOrR0lLS/Pqjtw8vP8wkEhu2bFjh+zll19RYAYJBKWCUByikKxTkjPgaFBAEsoPPvzQde13trVeRdQLUBnxeHBuk6sc/f8dlURU+xdefEH7CV97oPurV67Y559+ZoWtbf33sydwJutTQOdck/R0LCLb5/sP79h1+CWbq7bLPW41hcrQetwtNtU+w6lNFev2phztSCKJNwmI0aCbAl1d4IQqHQ1yRvm+8IUvyB9AST/iY+sbIlKLM9WeFflvc2tDyQN7MYJhTzpr0baEEvaatPXxJU+Kc1GL1aSyRvvvxrXraptQhIHUQrDjNTgb2c+M6h2dnNCZwD0kWdsr7MnABCibNgu2r3ALYIEzggaED1LBWsNRE84FQR2Z2c3irnUMdltHj58TyUzCmvsV297Z0J7bWFt1rfa2hCrzaKvN2hoJS8dz6qGD7DRhrmchP5asGa3a8vqszczft0SGaa+mVaq7Fo1524R1EvbCSVSrlaaVq0jmumImljCawCqS5LK/26Xb0dvdZ8eOnbCzp07b0NCIzqlScU+owd4ugjfuQqn1/Yv/46st166lut23NF61qZQgaRYYUq3pbId1EtALZbt2/Y6IN4iTdHT1MagmpTigjlYMBqmL3PvIjfdcBblrfKGqQ4bgxL+RQZWzNMEaGKIJG9DdZMjm2DBcmAu8EtDdPIVAppY9YTMksoWjY0E/O6yknlrPwd4MYQ0nfGlUgUwNtziCkrIc79mFaMCzUq/a6AHrnQXtMHbqoIcevqd/spBU9XSmlOtiM7Ggwx46wae0tysbUXroQ319to8GcGlXI27/LqDvFkRKg7fgTHeU9TCzqAu+4qDSCCILPO19GiQukUAkI0SmNx6MCBHQpWhVwBgEokVSlS+9s91ixcrFPSVEHCrcCyw/CcqwrfnMvDZ91HKZUSSYyp7ocFADwZ86dUbPnYwbaP/q1esiDQG91mpe5aOzL65EzWnwSBPwBdcQ1AGpVFVaem5xtVIIznxp7ImDzECDHPYlqJNo8L4cAEePTdqJE8dUKY9PjOrzccgCqfF3khwOmjCg87pqizzDmeCZhxWkSGNi7LrBDvD41NRDzfNjisKhTeJDoHQJXsiYiX/fQ+/rFuSO093q2oql0lFZjB45ctTqjYgCryYOSjUrlqieahodpW0Cy9gV91AHTGvWF+/07t5OiXj09HdZb3eXZdsRmmmoKlT74+pVW1pYtUQyY/G2tLV4VqrQ6Ze2KegRQKVwl2oXrEkPD2nKns4O7We01dPphGXySQVqhGo5OCMtVPCovtxJkHW4trFsS8uLVmtUfBTu7BnJjv7yl78WkvTtP/uuHT4yqQRPB7N4qUHbLeDwoGHO3ucgXl5YdC8Cxqe6erXGOW+wBkXWGN9rpHBVEQb6Fe05dx7j9WmpwdfgmQvZSLsMNb3lUq1iVZFmvWfPfuD3UJmjBfJ46rGg90dTj3Qm0bs8e+a8ghvjiJW9kmWC9cc64bMNDg0psSao872PPv5Ymgi0vyCMsh4J+k6e7JIEqSZ+oo72KBHsaJfy3SsvvSyIHzGXP/7u93bz+g2J3hw7elTvle/ISLNd7YRoS2Nrd6fuBZ7oy2K4s+957b1a3SrlfYvGI/LhgGfCNAIIpcv6gmwCM3tAJaXZKzatuzNjb7zxJXvxwvM2MnRI+w9p4QT8CxBU2pythnr57A/UHBtB6xRYP51FwyAh6WJQIe6LbKkjTduq7mjNkAyDQhDQQVujLdcPoBVJJQ6/Y2Js3I4dOaLRQfXRI9EDNzKqdNaxnn+9qgQQ22eSbeB8ElC1PtuYAILz3pBWwAbjrS3ab2kbHOoV8lzY2VBLqbC7Iy8FDFCS8Yy1ReIWayYl8jM0OGqDg0NWrFUslU1btVYwi9VsdXPBllamLdvOOBxVCgkrMZA2RpA4llFh3RNJNZ3tFqcB4bLwTMJ3Hkl0ZszZW+35Ths7NCEyJEJqnNdIgZN8JoyRXe+vq4f+1z/9kiD3OLinWDNNHbRkylhibmzvqLLLt/dYoVS1Gzfv2dz8imVy7dbZ1WvW8BEpXHWoial85OKTg+WeVXVMpUQFyYiEZhsbPjrCkjlg90kzwclpsOylwo6ZSn3f2lByAxptNQRzE+j4N/1o/o+gjXAKvydJwaCvcsA6lz6zk/14X58Bz6i3Wd0rKTCG5CO3WvQZSc1zB9KN4Z9PIXVnI9aQflUS8lQTnO+rylRvMKxIQ713nzXmvXkPMnBgr1QSXeUe6+vqVEYXEeLRktFKRP3lqm3uFqxWbVoMEYBI1Gd2Id8FgSMM5hx8tDQIKjoQ11ZlRkFrJDRMkXHL+oYU6dygxaEx+uxk0fRlGJejquUAgocgWFrzMy4gwv2h+teIYtLnP7nnQJLMS7/++uu6PhKzG9du2nvvvyPJS5IM6BL06rjfpZIHaQ4nXrNcdvOVsHIi+kvtL5c7EOtQ8oXTXhzhDhzq2pToSWQnn1Ffk/4v/XZVgPiRM6eMeFEFUlCXgmPIeA6JUyAwQoaCKjwcV3S0xdsY/B5wabFctSeP5mXnidAK3yPDdptDSJk+iof1JskcJFFaBRDbph8/ss2tdas3qnbu/Bkbm5iwQmlPOuj0HdUbtagg98JuWZoQhZ2ibW2izc84HCTILuvoQjLUnezgUbTnMYNJSSiK8TCSNuBx4MzFlVVdA3asVAp7pbLt79VsqH9Ie1wISq2pz9jb1evXIHEhYPW4FUvIBFcVQOBpsBSoHsRTQV4YV6sESdyGqkoqL2lrnz2lz/Hr37yt9UHCd/L0ae0fEsGQJBaKPrHXeC5UdiS+Tx49ViLI33k9nqM4N5W6bW+V5IFOteuzvP58+OLnSUBl3KNWnsOS3CvW18LKohUqe1aUKA8cjJZtrG7o9U+fPmvdXb0i7F25clWudySm00827PjxUfv6V7+mSrFSLuk+cY94P83rp1LW1d1pyNaSECNYQl//0pXLmkQgeNHv7kAMpL1fAi18cWywPgnKYeJB8KZVhO0trGiUAu/dvqNAx/rOd2QlwiPhn0RMRidzS3P28Mlje/Dwvq1ubhwop0WTca1tRruGgP+7OoU+lEpFjajRXsnnUpZMxCUWVC1Smbfba6+8bl989XXr6+pTYYBmRWWvIjXRaMX71+wXevWCzKMtmUBp/I3gTTLVRn/fJ0zo86tKZ8Rtd802drdteXnJdja3lNxxNjM2tlcqqXCD2d+Z7bC+rm7roJDMoKXRLc4HPTut/Qyjqt6S1agyfhfNhqZ/SIxg+uOIR0J/9Pgxfbbp+TmLpTJySYtyhsbxDMhbPpew0s6Wra0sKZkjmejrG9KoZ1sMCWJQDBd24YxizVmEBMEUzLe2l214tF+tqjbOuKgXBSoWoj4hpcJ0nzZxRDovcZ29bjddr6Gd32ndHb0SX+rr6beuXJc1q25hDHre5IzeJxZkxN9hmoXzJ/Jf/us3WixEpCkJjDjbSCmOMQnsLSv71pZIWHu+13aKZbt5477NLKxIKIaADoGGRaIbySB9lAo9osOXoM7DdbnGhN6QA0pQ9kEADBZzwEZ9tmepRR4IyWgWPCDO8ecBbBsYqqivHpDPBJEGCk/0yrWI1Bd2yDKcA2Vzu3mKf36vwL2C5pAJSVnh2FL4Mx7UfbxLU3aC4T37OgjmfI+KXEQ7/x8tDcHjzFNmfJyJgMcmTsQj1tffbT0daIBHLNbyzI57S0CDRb2xg3NaLbBYjGsmW90Ga+ialLHnO3ycSBUO425VVY0E3pAIxrXxLDZWVyzKbCMz+QQiMr19RrLgDiAMlLRqYNiAAIOqKSrbWlmQGq/HOlBvKHhW9IeoXDjIgJJfu/iyNt/ONspct3Uo6n8PH9nWVk2wO7/OcqD64T3IqnGLU4sigEO90sXD3mVCuTZ60x3ZlN7PRw7RrMZNK2VDw/02OTmhsReSJ9oijhIxLrSvTf4UlQHu9Vlcn8BIqC0htCCw8wyrd94HoigQ4ZOZBSsV2ZgwtD1wUB2QiBE80HJnHSZTrunOfkDNj+AzNzNtO7tbCsIQAEW8CiQsq419QbCQ1tjsiPY8eThjpWJFGTvVTjLO+FabdfVk5H4nhbEgiWStcc/Hxg9ZT1+Pra+vypsbsZeN7S2fSAHR2m9ZZaesqpeElEMBoxcC2vDwiJI/BQD5JUQU0LlG7i/VXW93t9UqiLd4dc14I2gKiQEBnJ89PDmphGVxedV++cv/ofWIYt/Zc8/p+T4VjvIJGXFqkFLSnjLr6elTgkALh3sqMm0dzYSKLGf3q26QxP4X3K5nWHOoNtCcoIfqZFZve3E2qUJfWbRysyYFNX6ea12aX9T0w8WLr2remERnenrGdre2bWlpxe7dfSBdddYVUDAJCV/hyKh0+JNtAfO5IZXLo0cnrW+wz+YXZlWtX79xTdwWjptq2aSzznsyasWYKZMaJJK8DvPKQOunjp2yibFDkmaFN1LaLVm0raW1U2tW3SCJfV3YtYWVBbt9967duHvTNre3VJkjspLtcMe5aALhqKySCnRGEN8igEeAzlNxaSXk8Zloi9lz587b4UMTNjIwLEJcuYRhFlVXxFqMSxXKWuPcOyRceQ707ZmhZy1wPoUBHahbCESgBtiMtWxrb9cKZUTMdgSRO/KWEsmZgP7wwZTlUzkb6O63/8nXezjZlR5Xnvm8t+U9fIPtfdOIajYlShq5jdnVSjG7GzOx+8ftxmyMNLFyQY04Eskm2WyDbjQaKJiCLe9f1avn7cbv5L0FkKGYikAABaDee/fe7/sy8+TJc2YnZ6xa8FG9fMpZ6BDXKBz5sxPyvFgM+d3KzgAAIABJREFUk0RajJwpxCXWJQkM6zxEDoaYhIHcEJCZJc/GLJ9DxIe2dy9g7bugC6JDtMOSaBRki95Dl+S0B/RkMhoE9H2bXZi0VDouP3TOfK5dcUWa9l4YyGSLDvt4JPnnTrtnyUTOiuVJ+TPQt5+dmDMbRW3Q7GmUPIrGP7NNvaHQqXavr73FNYl78r//x4/GynDQZOZEF4nLAzrQE/BrGNBPzlpyW1vfPrRiAanRaY1VqFIksqEXGAT0cM4awXoOBubNfzuge7AOA6GPl4S/PMx7lRv2MENCHAHVN6jbrIbM97CqCgO6Au/A58NZIGGf9Dxgx+mFe+Wu/6OG/vP3DCsU/j6E8p5X6h6IRFwkmATjGKxgFggPLYRvOUg4nMjeeT8COv0mHfClsjPZ4xGbmCxZtUhARxMCcwbmewcaLwGi2Ts6FhyLIQ6KS1Tn4h+Ym1a457iPkIx0MPq8NIkZiRT3R32ZpM/NEtDH2NHKZ97V2lhY3S7cAfrkaavXsWc0mUugK8A1sfEYx+G5l0tVoQd8UcUBK7GZfERrwq5eQlnudXvp2hU9R3rHP//5z+zu6qoNhQpkZczAyCG9Qa4DaB8bSCfDPW9ZqEKOedUYJmVTQJtR5zsQ4EOxHkRRkErlNYHruTaXL41br4tSIWTEhu4FREKQAhIfAo569ikc3Bjl82qR9+T/s4Y52AmQj5+uWzyWU7LKPVcbJkgQFXzSScGCSCET9GSiUwImbtnO1qYIe9XJipWrTpJq9XxEqlAtS5aYjb66es8erj0VrD/scuBik5u2eBR1q4gtX5yz+YUZHysKFP1YYyAQBPQrV68KyeI9YfJScVAtIvWJa1Z0GFWAopVEVX144L3eq1evSZyGtcO91RI3DpGWAi8BfXF+3sb9ofssaM7WOQz0H5FE5fx446037Y03Xlfr7u///u9UfX744fft9dffPN8fLijFPiRRp+JxvW++x8mL72UrOsKf+0yKbuwHerxnJ5CmnCB5enqiQztEWEBKHAn0hDdM0DWCNxhIkKc76otlrmq+N5CfPWsBhOndt97VfYFxnogllERw/7hY9hrwMecP70dQYb0jcUsgZmwKdA2BE4SY5pfmlVhC0lp7+EDe6L/69efWbo6sUCrbzPScgjPtEEiorq42sIkyVrAJW5hdsGuXLyn56rabVjuo2VnzxOYW5qwz8NEz0BHQht3DXbt9d9Vu3PrSThtn1lIPy+Tmpplz9FKGZr2h608o0QENhGw5HttUtWLXrlyyi4vL9u333pfF8Kg7tPrJmfXbAxHFcK0b9/H86CnZ0YRAyosAkZLRSod0N6Ct5cUFZ5UsrAOLXCEXZ4fqcSuZbDi5jsSQc5sErXZ0bOV80ZZmF215bsmqhcr5KJmKM3FJXKdARRiTF8FEg86JbEYJNJ+F84Q1SRtqd39PRL0cbSMsUkFNk1TeXJ9ZKZ+xctETID7Hzs6uPdvYsm5nbOVqVTbTaDmgLOeEXBKwiK1vPLTNrSeWL2GT2rcYRlsjBL68mBQxOeWW0rwvSRitI9bSLpbE44RdWLliKyuXLJsp2rAztGQ0aYZ3x1nDemcdacvDFeC1vrp167xY05TFX/6H35H0az4LZOq2o2TIzB9y8fTNyXKo0Gv1pvzQN3aOrFyCSDCrjFFD7X2kRZkBd4ISByu/eMiSGIzEBMcg/KADIup9agTuw68Xg3lY9b04H8wmfBEO5aYQqLVAYFPRLggM6iNDv5EkHO6i5L97zPYKgEqKxcP3v/1+4fuGlX9IyAuTFw/+rrMuowGZDvhMs/fieWjeUpAGtlznCBCYZvgIk3Sp0xndOzTNqxNFqxRwqBta3IZS41NfPhrRobK9z6Jndj5p8QSz5jixAbh7QOeB0nfhCyckEVdGrgdMhcPn499Z/CxyIPfWyUmgFgeSwdjXUJmi7GODMQshG/RaJZCSUE+SfpknDN43Y+ELIcgBi6MZ70YJtHHQ7X7nrbftrbfe1EH66Wef2MazdZucnLbjo1P7xce/lpVoyFynukPwZRqC4AuJXXgo8FccHFTmk6XK+Ygg0rQc1hyoly9ftA8+eF+vSYW2ubGtjUc7IJOhHeHOUTx7noND/d7L9DEsJDEJXmPN9vM7QZyWAYeP5G17I1XNqXRePw9ygXsdxDtViJmU5dIp3Qv1+Bg7QkSj1bL93R29Bmz+ucVZJc0wndOMJC0v2Gg8tvWtbfvHf/ixV6OQCaNJrWNgz6hxcCXs5deu2uLSnO51qHTG52Y9qIqentIoIwGelhXoB0EJhAEBj2Imr5lq1jL8FiQ9IbC+/vobalc4jwYlrY4kN9kzcAC4/2hoFzBAibFa8Sdw/snm5rrdvf9AlfUHH3zHXnvjVdvfP7Qf//gfNVqK4xgVLusxNNZRQklvHhY02hUQOJMx6VcgTQtUSasCRUJm4Vl+CHL0uw6vCqrW+CXn0HO9fp9ecRhXXICA/8Bz3jvYlZY9VTTe2/zbL3/5idpTjGV95zvfs5jhcdDx+ffhyE5OTrUisRJln5Bgs45gSWsuX5oLSK4mz/kyHA8EZap0UChIhkyAwNRfvfPQ2l3aazE3y5mdV0uD44VWHIGT+1DOl+UshyAJPW6QUc4HSJe9Ma5nqJVF1Y9Hg//Bo4d2884ttTyZwaZyR6YYDwk+o4aLEt6C4LmhwoY8Vi6VtOXFJXvrtVdlSRtBmwLyZKNjPYqJSErXPhqMrNfs2rDbU9Dl3lUnJ3RGiFMlD/uMK+VBCBMRTjZhun9CW21gZ0Nsobe0t7Z3trx1w3ms2WuIce40tzK/ZJeXL6lKh4QJw5svWiL6/IH6Hop77AXOYFWsTDQFHgNqs6ZSWifrmxu2sbVj2VxJgkmM3xYLGYtFBtbvtS2JlGs2LeRFHKKDE3vybN0aZ20rlqs2PT1vmSzGSgNPIJIowUXt4aP7du/+Leh+1mydiG8ia20SBtCCMCEn0RR6ERGpbjzytmo+V7ZrV79lV65ct0p5yraebnmRhCM7xSniUCDiPefywEsikSPRo8UW+T/+0w/HCiwZ3IjQjKVB35ORvcYqxjEF9EJ+QgH95lerCujVStWmgWGG7pLGZpTsK0GMjZh16ITRCNkvRphprMmqUIEvcE9j474Y0P+tP4cVesgyDnvhZO3Dblihu4gLcKTIZxKGGSigS2d94JAeG8VnxFlYo3OxFBFCQjOE4HexCQOfZD6zE+E4XJ+r1WGd6ME/mJkaO9uQgB6yrjXmhcc8alpDlNdQrcPsPqdAzt+xeCYny1bMMXOO9q9DOarQg4C+hV53/XlAl+Iss6Qj11smeAHdcX8wX2FzhOhC6EtOQOd5cwCeHB1bp44dIouPYOZz94Kf265DIEZwsHiUyQsCd60ABdhx7JypC+qATnHYUhDygxxnsy5lp3fefcu++91v63BF9YsghdnPz372sa3evatEg0UvTfgegTTrBBoy24DXwGPzRNBJcdUCBLfAjjDFfU8I4kbl7Hd/93cDze2effXVTb1upeJa4AvzS3o/weRs/KiTcEJiFexyEkJ+Zz1DTCOzB2FgTfA5E+mM1Y7rEv7h5wjkspscOQIAWQpiK/1mNiUBvVD0wIuiFu0eoHJg91K1YvOLcza3uKDZ5V/9+hP76cc/t739Q7VzCLpY2zLWBSFm2BsL0rtydVkjPdzrUAshbIERRDjcOJQYcYI4x30jIWEc6v7de9ZrtWXRyDPHMY8RR9oob775lgI69wyrSiR0+XmSBBIkEQ+xT6YHTrXG+E4mI296CEVra4+sdnpsb735jiYMDg6P7Sf//b/p//FcVi5e9lYTFXk8ogDNOoG3Q0CHlAbKw+gO10WfEOESngMJMIk7QbaUr9jDB48EpbLWJdeadfMZRso4c9hHCugUACMfz2QP7x5s2fbuplWnyyJ8sYf/6Z/+yZ4+fmbvvvOefe9735cvN2gGn5UzBHRHvdoekrgduaRR5UIUlbIfZw33Ikt/1c8E5KUJ+CSgPIdpTF/GY8Hhf/1f/s5u3blt39y6bb1BT1a5GJyUy+zjoWFmJRexNGcFLP2IpRMc4BNWmSxp1h/oXX3niGkcq9lr2/bOjt17dF8VMlgy5DjG2NhLrujn7n8UXHBW8MjAuezV69/SL0xI2Mubj5+qX2s9TyKyiZzEqDhPqBhPD4+F2LHO5hcWtC5o63B/GRNmjI7kX+iokJa49rTO0/HQap1j29rfEnHtQBKsSFQ7KY8v1lYulbbpyRlB//NTs0KpCHA8r0QsFYgz9bQHEYyB26D7MRoJERIyF/Ch+D/SABj0Fd/2Dmraz/TiCeiZdMzQ9uj3QCtGQlI5L2lBHh57QYq3PI5+8STE7ojEtwjomWzcnj57aA8f3TWLI9PasCGCMqA2kkJ38i7JM2cfnwGUBcZ9JBK3leWL9uqrb9jiwgUfH+72ZZ8Lr+PsuC7xmVI+Z4NO19afPpPWA+tufn7OZqcpCuJeoUsfOYthBge6z2dToZOdd/vj8wr96OTMvvryjm3t1Wxygoxg3toN10UPAzovqosLJC9TWb8QKi1uIJWmCwt45sTG/B99sQDV9wmg17Cn6X8ft0GHCt375GFvVdngyEeRyPRU5f6G6ItX5CwcDj2xcwON9rA3r4UXBPQQev/tgM7ft4AtlQA4ixa4zns4yPl5L9513kEHhgocOtiDvk86yWGI0APexBUrZJLWH7ShfitQUTWyAdhA23uHdnYGBJ5UH4eMHNZwd+BygBwoBHTuxUntVAiLstiIW6OyWbJyWysokB0fHFpsEBGMCVENdqX6s2lYwCOZ7qgdEfrPY/uXcCSCoA4BkYzTjVU8yAIFEdBhYBNIaOXQfz2pIduZsN/93d8RnMkkBSTJx4827NNPP7fPPr8hkhgHZqfLfWJsLaXBWA5kKmqNAPIPjCCmcS5C5KESCDKEinSuzHb9W9dkxsI8LwEcSU5ga5Ac1gv3amJiUpsVWBnkhEOA+xiiMNw3H91kJG3Lma/6v57QYerB7DgoCT9DZQyMDQMrnIMGgeEgB9Lj0ANy5zVAKE7P6jIHAv24cPGiXX/lul7rsy8+tU8++1Sw4ER1SgGcnlk6RTXs4z9sdrbR0vKMNNe5F0Iu4AuMXZAoRDJg/oOeoBcASxny1N7urirp+3dW1RYgaMktrN5WYvit66/YxYuXNPbz05/+qz189MyWl6fEi+B6WL84XyGJGSa7JDEEdCr6tQePtN+ZQUefAOtO5FrZk4w+KaBTBAT2shzOSoioAuOQzEi8SlqHQLFwQBixIvFgHcl+eTS22tGpPXu6offiGqmSHQH0BMO5Fb42ed3wnvC8dvc2ZaaBKiGfkbPiJz/5F/X/33vnfXv/vQ+8RSMiGL35kVon3H+qcvbkJ5+4kBDjalTfWIjyRRKnueBYJEhUE6rMuUdT0xP6/+XqpMSDfvmrX2kC4PbdO9p7yB5Pc0DHkYguaAJGymGMccWSIlmS4KWzCc1woxSYhZgWAY3rWnfUk8nLg8dral1VJitWO2vY4fGByGntHkXJwCoBn4N7Rxv4tVdesY++/6G9dPWqjdo9kQ3HQP+DkUXp7o2jFh3GJDXKtTMjfri7I42Qyelpm52dUavkqAaCMpadK1U57wcfBH4BZiMUfQSEzrhrW7Vta3R9fBESoYh0EvjkjB5pjpX3I5mAGFfKFdX+YIicxGKyOquYQqtF7bJyScRJR+L8jHSZb+dVSHOFFppadzGNm5L0ndVP1EfPMN7I1NewG6iX4lqIelxFSRDnL+RVgnIslbZk0nVNgNxz+YTtH2zZweG2laoFzZ+DoKjgoEEvTs5ARW2tdiIyYq1+rDYBSocQRZfmcbmM2Vm9pUILQSWElFr1psin7Be4BbQ5mo0Tu3xpxeYXppWEw72I/Pm/f1cBHRIEB2+MUVL8tNsd773WkUZMq0InoH9547Zt7Z3a1OSEzS9iY+d2emRpHOoJiDEpXGWSghwRMpEU6Rj3Hs/AVdEC0yEwg7nJv/HlG/E3CWrhwaF+vXrdMeu16N8/V8oJ+9ahlrMLyKgsP1dyC+F1ieBoZM+zwbBCP2ckBv0Tvg8hHCdVPVd/Y0TDq1Wv7kKjDyc/eHCHDBeqSnFvCOgiIuIOBCQ0Hlguk7bqRMlyaAAMu2K5k9nxDOJJ+rl9O5AITNsSSQw/8lokVMztnn8GKf4VAle7gyMXygjgaYfwegqMvDcH0sHugVyEmnV3Wzo96wgRA5JmUXWkHgUDPSALcpAmouoHuelNVP0dzeOP3aaWw4dedihzOux3NUJGfw5VrLm5GXv1tVc0gqJNMkrY0yfP7LMvbsgjHLGbXm+spFCz5SnWJTCmIy/e4nAuAOt2oujKUSKejF0Gl7UHyx0JWQI6m1tCLnuHOiAhGIpvEUuqgg85Fd6Dc/JlCF8DUSMhu4W+tKQsvVeuqQn6xsm0tTqu/62ZYlK6gHzF+pqdmla1RnUlOeRSQc8Fsg+HLi55CysLtryyop7mlze/kpc4cCimJiRMG9s7drBzILEf4EYOMiQpEeO5eGlBBynBg0MxhBU5WcXbYFogIHmy7mCvV6eqrsdgI3v84L7EXUh2SHpOag0RBhnZ4vMC6WFXi6Xr669fkeSs+zn71EAxU3KULpg75nPASL97f02H7He+911JA/NnDFXqZw3B2Yw3+piUiy+5SY4/Z/nHw/qNRRTICehURkDQJKSu2z9QwXHrq9tiw7vscVmvxZ7h+fAs+Xuem7e+fCSRdUrywKz842cPrFTO2eVLV5WM4ZjH677x6mua/VWREGWCwgl7zOrz3uISjCP28S8+VeJLVUibRxND9EXzrjkPShDC/mhDhONx3FumDbif61ub9vnnN+wXv/rY7j14KJiWfcp9eOmlb+l6C7miYGFIkbDRBTsnxpJPTWUSUoRj7ABECSh7e3fHbuMXsLdr88uLmlLBVAezFmSUCYKlakmfjX10cQVDnpft8soFscrrB5BmDwW5857pCH3tsXXOWhrto91AVQs8zZ7HbCdXYM6+r544HCKEZjgHuR7uGVA/zxWYGRi/NWzZcfvQxvGRkrHpORcPYl26PPPQhiBSBK+zpkWHEUvE0hYfw1hjYDpuhWxFM/RqDzPHHyjyMRbIa1UmJ7T28ITnnOB9dCarLYOCmiPMp7UjO6kd2KALnymmCRo+B8+Zs59zA6dKlOFOzhpqByD4leCsVMQeGCJhh0c7dlzbk4Q16nG0XqS8Gkgbc35TyHhAd9loWPfXr31Lr98861j99Mxd7WKcrR2pA1IoEdifPX5iteNDKZ4uLsxaMjkUykxLqt1pWuQv/uq756S4sELnQl5kuYeQexjQd/bONIhPQG83gWbpXRHQTUIHLMQwoNMbfB7QT8XMY8wrDOghmziM6WEgD7/3frSPkL0Y0J2oE7H2GZCpEy3CBECV8m9V6Azuq2J/wfqLwMAvVfAvBPUXA7oIay9AsWFAVwIQi1i37648fmB4UGcxh5W+Q7gB4ScOcpEQFBuO2JCs0grIpCGS5S2bBILvWVysyaQTt2QPGlFCRfCkZ4trGpUdpBtgJe6FuBD5ohYBdp4sZK6NQ4aDUglU2qUnWfy7W7s2bKPWNtboFQuJQwt0AUnUPhruCYiHqACODK3oGD24oEcpFGPoGTDkoDisTplqJHVIUmElGDmUWAUVN6OMBSUyC3OzGg1C7ITDfH1jQ2MlQMHSnu8ieNMXrBiiDPwOfMc9lQ1nqSKSDBtVkwjDnuBJ1h4GCGwW98aO26e//lyHzXvvva+/o7WgmdhIREIhVKV8+VoA6jxSpcavre0NBWFnznq/VmzpUlFQIQRBRsBYD3AIOIBFTByNbHYaxmpGFXoY0EmemLnl0AWue/eD99U//fSLz+1Xv/6lDSJjW7no+uAkc1TOe1sHMoDpd1nDkHZKVikV7aXrl5UwcR0cPuw1njcICAEl7KdThYciJlz/xQsIdExav9u046NDu/HFl1L1O9g/clnJyoTuB3A7e3Z5ecE++uhDlyXF6OK05v3daEokMRIHggUQuSr0tTXZdn73u9+z9z/4QPfvr//6v+rf3vvgfWl0a5Y4GrG2ZIS9bSRHs1Qq4H009XMS2wjsZZ1xH3Wxoo0t29vZt8uXXdccjgr3lmDOmiCoeivELVXDfcrz4TU3t57a+tZjJdgLc/N6T/QS+P3yhYtaE8hr+ty6k9/Qng9JXShontbbMnnh/lN5c56RSDi86q57rCc+D9cGctDpdkXmKpZKdvXaZZEieTafffGF/fd//RdbvX9Pnw+YmDUjBbqpadc2oA+OeFK+oADa6XctkXKhJRJ8cWrGA3v09Ind+OqGPXr21JZWlq3eaNjx6ZEqeWD5Wq1ppVJG/dfvfvs79sMffGQLc3N2clyznfVtBW5gbQo7yc2m84Z1I9ameMkzC801F1Gc0/QBugums4BnxdiloO6UtzdgtnOeaVJGqpA9a/Ua9nT/mY2TI6uUy+oBcx0UKJx7aA0wd804GyOb8XHUsmnaeFklVnBKmrWukh9aNiB8J6fo/cc0HUFLATdB1jlqgBSdQiETbiON2QuJEaQ/ksatjWd2sLcvHhmGLzq3YgklC7SMEYWiCGi02jofaSkwkQIHA94TgXVnd902N59aMhuzbq+p5AlkdiChMvc1ByV0wu3APvro96SyiVIkkwtSUh0gaetOb8yai+gbT1jt6ECFAKRW9v7S8px1O6fW78H18XNRkLtsRZOMOOHs4s5krbOGNg1KWlTZlfKMHZ827IvPb9mzrSObmZ7S7CzZmvv8Qj6JSOvZnc2KYmmTQbKYIcHx/2Cn8gV8wYMmeIRBPIS2XyTCsQjCCpkDUmpO9Oy7Xd2Ycd97qi9W2ILTg8ocBrcC+cCrzBdfW1UaEZUh1Rf+LYT5QzY1/4/3ZhHqfTXr6D9D/zrsv5MlOUvXWwT8vRiQlCHIHAZzyfRRJZTC7KNGHkYKfJhqlFS5R22s2XrYv13LFSBlRcRyR0ksX6hYKo25Rl/WllSKvA/3mYDNzxweHCkohcQjuSdhI5vxPjVBk4DebQ11MKM8xP9HjhDteM1jBwQjVF6iSRIVGPwOtwNZUY1iWsH7hfeKXhw9T2f9ukcAPweM5RuEGfyk5bMgN1l7/73vyDWIzYE8KDKZ9KofPX6s9VeslH10LxB9CXvoXCtBZxZf75SPo9F7JSnlwAbyJxhzqEhc4tmm7e0d2Ntvv2N/9Id/rA1PcCBjZv1zaPrhOxa0DvmNMa9wtA1CltiyGOGg3d5o2Pberg4vYHMIfiQSVLtOtsNPOelyqugepFOqFvncXOed27flY14sFzXuw3Mk6+G1SpNlaU0DUYoMub2rX616S1K5SmhyTv5ZubAoFnU4kgeuJfZvwtcDxDEfS3XSX2jGAXKArvzsTMUy2bTWy9dffxPIxDZEjiNZYU28//77gslRfaM6hy2/u7ej4BYbuQCMtAg0B56wk9NTCe4QVL7z7e/JGY5r/+TTzyTxSaJCBaVRt6STl1i/IEysTc4JZz0734b7zhngzPK+xh59frppy4vuyqdxyq5PW3Dfw8mEcC7ZW2g+0sRzZk0R0J+sP1JAx/+c1+a5b2wc2OULC9JRwIubtUVFxecikITPcRQBpZiROiCfp9ViFt5dJnHVgivDfQkDWTgFIAY4GS7Puwgpcs6qExMik5Hk3b1/327cuKF9APJBsrIYiKkQyBH+wUCFqhNCFYFdiYskTt2shVbJ3Qf37M7d1UBjHwJWTCS54xPMjMyuXr9mv//R79vKyorlMwU7ZFy0dmL5FG5mGRt2BhqV4oAZ4bRGZQ5pbTSWmqAgbarPgZ/JBD5pGQyHQr6AvjmbwoKJqtjRCreRzZVzdm/9nm0f7WhcSOSw8VAJSXjWg0zAXSDwlnMgycgRMz0SlzdB64SzB9QzJ07Kk6frqlQnJ6aFEi4uX9A9ZpKAsz4kRXNY0D5JRZPit5AkQTTjrNjb3RbZOoOq3Nj1J3hWWCVTUBHLYKbnSkU7bRxbvogPSk821nt7W/Zg7Y6SFVw0z5p1rTnIrvC2sFmmsAB5eeft921p7qISEhLGRt0nh9iznK3eWoOM2NGI69npiSYnNIXWbVunVbd6fc+yGUef1HYOWe5hQEcDnQunh86mGsGmzWYV0KkQP//sa9vYObaZ6WkFdLSOMe/gIBUcC2Mwk7JSuehCDpm0Q6LqP3hAVwBHKegF5bUXA2oYdJ8HxMDKU4YTLu94TmYael9MHZU4LQPvWY/7Hlj6XYe7WRReKQee7ep5e5UdQn4hqe5FyE9EMVmgMkPpjmSuVkbAHkuz2AN6EMglMhP004NAy8bWHDrKb+qLZZwoJWEUV8Bjf5PhMVfNxo8Go3IEXuA0NH/2jk4U0IulihYoWSKoERU699LFV4p6sFToLM6QKETixEYCsuSAofLZ2dyxdqOvzdFudVRRsdhQi+P6uhjEcOHoryO+gLwkEKmSE38mkDbI1vli4UOqlFAOrF/ENlQxp2Us4ZAnbNCkKlnWxdzcvJSwlpYv6H4AsT54cM8+v/Glra7etlYXsgumHJCaorIQ5QBBPYkgnIp6wBTEqnEnn0Wngmf8jaDEYUfWS7+S+du333rXXnvNdedRzlOgTiVUkXHvqC7xV4bN7YsrUNEKGLqMFR0cHNlh7VAkp/e//Z6trFyUy9fjh0/UG+be8JnQROfzqaUSBHQ+1ze3btnu3p5kN2Npn9uF8V6ulqxQLrglKW5SjYaSESDx09OWJSJRy6LHL0g6qhbGhYvLrp4mDXRPJDkQuO/MMSuoxF0kiaqH+6EKNkubJ29Ly4uWy+YFldPy2Fjfsjt37gqCZ6/98Ic/kJc8430829C3mj2VieNIFZEmfpjE0l/d2t7WqA+JzocffWSvvPKazhOmGfhi3JF9QWV0zr9IuY+AyLP1+nkyxefli8/Ca1CoYsf4AAAgAElEQVTlgzBxvfiC80VyL1EXCLwFYG8QKRf4Yf8qoEe9zQLRieBPYvJs84nWKskhc9jcZ4RfSHggBTJyiaUs2gNKkAcu4iLoNpVWRYi8Mp+Z++5kPHzKXXmOPSGCpFzW3BNCUzaqQOBaxNTjnp71sTUQGdj3QP+ffvGpbW5u6zxA+YwEGSGfShWTqbISV7UCRFKNaDQLeVP65gTWRqthTzfWRU7c3NnWekSLn+SBtY6MKEiJO8eNVJ3DF0ghC9zzMTW8uuV/3kSAqik+DQRXrh83NNBFxi+BkSEt0h9mdO/C0gVburCkoMT/IZjxKLhy9qhIw9mE1Qd1e7b11PdaxAs2xtnCFidnE/ewUqhIz7+YQ9YVjlRcVWy3iZY7rQzItIe29uiRKuKXXrpuFy9esN6A8yAtboJ0IfgcFBcUXuwl9BxwO0t6YVk/rWkfnJ0ggObTQ97/9oAOa1/jbvmiZYtpa3cbUmYcDrGVHtnB4Y6tbzyxeIqqHYGooF0DfiFP85HadMvLl+zSxas27tPKcGSDmMv6gIzIPu6BpBwfa1oEBT0Kz2q1qGIF5K12cmj12ralMwntb0h2kf/lL7+jHjoBHWJQGNCRGtRM5wCWJuYsM+rhUqFv7Z5K7GBxeVm4PouZmwghh0VKwCKgi/WOExhCAWMnGLHZFQwClnsoyBJW6S8Gc9a8V7getF8Uj/CAjs1oeNh6T9Hn2sc2UuBFStYh4jFjFv2uO6SxwbFBlR65i72EC06kMMnWegChgnMLVJcd1XvKZcmFL/AflnKaEoRAXpKWgpjvXqFzX9hwJAS8t88j5yWliVoaiUdU0poe0DOZNC7rWlAcXtlC0UbDiB3UTqzXHVq5MiXpRvrLMKQJxBxwHFpyEBuNFNCl1hUIg4QBXSSbdNrFPza2rddmi/nIhEiQyKFK+jRig6DiUUBPMnbikwFqVURdshfGKRrKXKsCJ653wdhWLo/nL0lEVmpSJEqq0DUigie3z47C0rx0+YotLM4rsKAFffPrW3b79jd298EDIRUSn4mRMHL/gTDzqthiQ3fHEqmGDRuBMOejkhzMjMPwTIGCqTrhcZC9A9O+/fbb2lRhMsLvR8eHqm7wLOd5axQrQQXgPV3W+v7BrnqVqVzKPvjgA41l5XNF++rmDbvzzarWE4c+XwwDeUDPngd0koyvb9607d1taw86OsgnpqbckCaXtoT6bmOtLSBUrmPt/prt7zctEcFYA9Y8PfOeLczNKCEKWwYcck5kHKjqIOFS4oUaFW2hqItaKE8ZI3oTseWVBZufX5RuNAcwCMKvfvVraZDzsyi7cfDz7OUOdnbq8+l9uB8FKcaFjnUEFIhZ3GsSFg7aCxcu2ZVr15X8UEnxBewMW52qiPvrrSnvi3OPXbDDbW354u9pPfB7CJ87woa3OAk+bRDv69PqcaMLJ6wKAZPKH4HPPQ9IDnDlQuse3k+pVJYM7t7uvq6fA55WDAEd1IkDl7G+s9PAiIS2RiZjG5vbQsr4HG4ZXXQuScKRRVof4YSGt/e8oBC7P4kADTwRiqa8VSZ9bA3ZZmaSn6w/EWpCcrm3vaciYH52QWcv6n5wHRSE6l4FYiWrM+NgV7+XqmUbjkb2bGPdPvnsEwWqb73ysr33bdej12y+xqU64ja5KltagQ4PdIIJz4T9Db9gQDAD5QvGUrlH7BPOUYIUgbJPVUkLEa5OgWftim2cy5zPVNMiB0eiFklG7LRTs0frT5QMoCwoaeOR30/WMUgHawaVuumJactniu6POPa1jNufkljD6WzTVu/e1z595533ZFhUb2ISE5G6pgRggkLMZbDjFu2PLMrkQDD2BljLs2bKS+PY8Iggvfbd5AvZWNoUKKVy9o4iPSnCYb2KMdHR8Z7t7m1YeaKkxJEEXYUgPf8oEuh5K/Cz2aKKicZJzzrNgbVoMfRc+pz91AoMscYD90nh4dBGnJ6btHK5ZL1h187qR9Zp1yydhiwZ94D+P/+v3w7c1uj5oRDm2R4BXa45nYH6LuXStO0d1hTQ9w9aNjXjpDggRjIjFpAUsSD/FF32VdA3MoCYaIzsPKCrvyyhCA+E4deLQT2s2EP4Wlk4qmZBhc7NFpSOU42Cic9783qCbXreU01E3YULIhHVhft+s/k54Ahcw8D69TnT/cUeeggn8/46KIM+fFihoqDmwdsPH/nZ8j0MEObi1V/3rJyEgt/ZmNwfacsnmP7sW0z3KW3lfFaQYZS+y2CgnibwTsTidgwk08UdqmrVySm54BEAGEmhetAzoJ+Ec9TxSZBoObM2nI8n4PM8qPy3t3atXXefdIQ9OKTJQvmSax14E3sggVCEJzAcRrLKBd2APYyiWiD0I2hq5ON9HrhTGv1QlRJoZYfVChU6gZd7kcthMlLWAQVUp5lqRCVqNfvy65uamyYIkpxQhYTPB85CMVNQsNY4Uoq1FArM5PUzrGGgdzk+GaiQCYHg8jj833rrHXvp2nVVHE+fPdF7uQ2km5xwOIfB/OT0WIc694GE4PK1y2J9E3S5nyQC25tbOiBDCJrD0CH3jHr6JDHAs1/euGGb25uWzCVsan7apuj1J2M2imIWEpUYBzx6rpX78OzJuj0FTmzwjE33nXWGD3Ro58n3HFLSh0IyGf3sYBwRRTOkMpmCkJGFOAf0E6kSSbrzXrXNulY3FTqwL+scAht9SLfN7dhZo67AzsGTMF//vp8Sqmao0rBs5fMWKBa49qkZu3jxsl26dEXvQ8ICNDoa0sJCzIiZ7parX7UZ/WNfs96Yj2fKYNNqtWPxVJDQ5TVdGtqtfEm0WU8ix1WK5xUee4g1IcY5BYZQKlotTaEFQNygC6EbG4jI4T4EREbgMpLdJNFmX58hB7p/pPE6DlDW4mmjrnVOu4D1K2Mk1jr/juhJNlBnC+aimbbhPnGo5/LOvI+nQb8Q5xmreMJjvQSsnk5q9vlnP/+p/fxffyY/hcnqpCrPKxcva68wl+4+8QnNgSugH/rnJ5jM0Bc/rdlnn39uDx89sEtXLquVQALJCOT+9oG0LZDR1Sx3impzLGc34HWSSSFkqUDjAYlwQb60A2lF1PQ8l+YXlFCQwOLuRkAE3oe7EfKgJDoTzKDrXMwm7dnOY3v07InOr/6INdAU5C4IeTyy+RkfU8OUZ6I0qYSDkWQCH38GqYIDxBoEvXn05LHOHsiGTB2cNd1ClZ5+SGjl3vA9SXYa0RZGjzGmSTqSpbYpiUjENP1DawNmOzwEBLDgBbCuM3mSfAZxxi6KExvbcW3Xdve2xP1hnXI+a3omQ2KXsmymoPchgarXIL+hLSFnNI2AgnphR4s3BOQ31u7c3KwtLM7It8HiXKuPAEK6G4/birvw0mSQ9lf/2/fHHDgpBbeRoF8dZoH0K8IyBeCV4pTGpgjoB0dtm5mdkh4wmRsBnY2jF47HtFA9oLu4gI+t8UHRofYKnYCueU5B2h5Mfzuwh9+HwTOcQ39R3MWrg+eQO4e2rEwJ6Mx99wkoPivL9wR0DuxzVi0yq4H714u977BHzu/hZ+PP3iZ4zojn+jwCBj6/gXlLWLGEB4k+y4iZxOdShXLhQbedcRZEIgpZK8noIa6eFZ+TzUb2Tr/opAH5qm/xREZevMBzHP5sIA4i7zW7eAZjImw672u6FzGfHxY8lQRZ/c72nh3t0mePyDjBjT+8f+U7D4iE4MIcuAf0EWqAQZUek2sdAyUuxaoDXXPsjpoIYlcQ9fFBHWQBXBlW7IjpADuS9bLhCbJUcjNzsw6b72wL+sXUgsAcGllIuCWdtclSNfAN5tD2kSEQEdjhBHTaDmtr6yIjeuB3lTmyZe7F9esv2/LSiqoMAi2ohmaGs2lHTqIOFXJoMicLuvDqq6+oF7+wvKhrZfyMw0R6ysc1PQsCn1cYPiZDQCfYkKzwPje++MI2tjZslBjZ0oUF2WZyn4EbYUPTT5TNLyQ9MxGRsIMksOOhXES3HWJguSw1vEqx5EkNMoO4ziMRmUhp3r/daOv+8/7M8+azPlnC/kxnfFxMVqqFgi0tXgi85gfODmZsUrLL/YDdHpdSG202CfD0XY2ROUONLaYyYqTfXl2VyxtkpJmZWXEWWIsEdhIQSECsqdrRntXParKfVauCllU8ovFFAn671VXlxb+LhxIeXBZzwRnaPEC0kbjG6XwsyZMMH011KVmtzWA8NQzoj58+sa3dA5c3DkSU2ENAnyIZYTQVgcTKOGZGKoC0Wk5Pm9IXSGXR6R6pUmMmH24Aa0oJbNwZ7VR+QumClkdfIjJA8wXLF7AVNcuXciK5jqK0DWBPJ61UmdDIE7D+/ft37ZNffGI3b34pzhJCTa9jELO8Yv2Oy1VqP+T8udK3FdN/0LXZhXm1plijGxvrKg5YL2RLZ6dn1m30dFaOpTQTk2KkEvtgYmNvf0f3k2qbz0twbzXrSmxJcGGxC4EiaDGPzTkQXDfjWD05D3pyw+/hyKd+ppC13cM9e/Donvb2WevMveHHnoDx7CYqVa3LuZl5m59eUHtA43MI6yDO0h9bD5MskR+7tnewr/cgseI9aEcIISy5QmYYO7IkTpWK5eJu8qL1wjKmfoEol3YRLXrmzVbLjmrHMl9qIwxGQC8VlZz7KORYbQdEe07rh+Jm5Ip53S9a0Nx/RhRVbI5oC0akq1CvNSyTwsXNW5cE9ObpiW1vbLpORauhWLq0NCeXw3FkaLX6kXV7LZ2XEO8i464EhmiyyffjP/6fvy/7VLTcNR4ueNmlX8liCehFxlMKk7a5s+8Bvda0+bl5ZX/0Vcic3dIR9RvEWjhs8MYdq//LjYXMRLXkY2tsBD+szgVZzsP5b/6B/xMGXE8AnK0eBlb6tyFkruqRupERJuYX0YbuUyVH1SfmM3JQkMnIS12zqp65hf2uEN7n9UMyRwif/1sVunRRg4Duf/D2gP8OjE4lgUiJQ/ve36U6RSKR/g+69mMfayoS0J1ENgy0wTloCdwsArT0G2dd6a0zj00PnTKJRauKSxrJjiTwgPnyuU5ndHP/EJbh0COgU6Ef76HxDvPWncQgZ+i61S9mDNGhKqEfakG5NLAgd94lYudZOGOE/B2fVQfpOKpESn2+PuNT8YDti8lCUb0fIF+cjjBRUCaNbCxa4osL2ggIExFkqZwhLN1ZXRX0SpCkMpidmNFrKutOumBFWHES0CFQkUgyU83nQkaVz3Hp4hWplaH4RCD2ttHzniuvRWVO9Qc7lrVLYH/ttVc1Rw+pCxITlTkkJD4j8D4BPYSKuZ9VKmIO9IRXjxxOfK4woLdHTbvy0mW7cOmixnkYXVNPHXMWuCAQd1IpBc319Q27g8nK9okVc0m5TvGaCwtz6pWLZCpSJhyMsSD0k0PGF0+t1+7LmWqq6oHV77WrW+m5Uo6Yuw3S32YOmkOR5IR7www4iRKfa39/V4c5SQqqYfRbqVwciYGT0Lb7D9fs4dpjBbi5+UVB2ux1Ajo6/yAFrVbd+tzbuvegOWx9Xjx+TrAi+Ql7mRzMrFvuNWt6crKqyifsyUrICpRICacLRTn72pGy8O9DpcSn6xu2vrUvXgaJsyr9wBNCqEPgBKlE33y6gWSl02Zf0fpIWiIdEfdlehLRnSk93zCg+3NjxDIvEhn7s3GGmx769zzjmM3Oz1oyExPaBvSOdj8jizHEihJRm5qZ0947Pji2G19+bt98fVuFyZWLV+SP3an3XIqVCYy4XzNCUCSy+4d7Svpef/M17aWQazMcD/0sRtNiwPAX9yyqf6cXzjPnfiF6pHaj9Y2fQR+j0Ty1vcMd29vZct6AdDdwxFTwEDcGOF++5dWqF1sk9wEPwsf/XIqXgN7qNO2b1W/s4eOHqtKPTppGjYdnCvGIQpOpi0srl4VKTFSmdd6cB99oTDGIz8/z29refUHPoiUfZs7ccmVCRaY7K/bFQYLwWMkVrBKciSSF9Pa4n6B4JIv8HVB7rX5qx8yrM80Vg+EetAyjCe0fUN98IWMnJ4fqoRfKOSkrwpEBmcsXgd5R4QxEzdyEQ2Q/TG7YQ5Df9rY2ZUbEXDwJ77UrF1UEgl7Um0fWbDdtFMM3IS7XvFicdoZrg3BvI//p//rRWNWVjETU8dDBRkBn4aHlDl2fgL6xvSdS3NFp2xbmF6R4dCo519MAXkYKdaCALhUikeKcbcvBFAZ0Zc6BoQMQz//oK6Tj+4Z8DnuHPwMbn1aBvK01TuUZEwPLbGQqRCQv+V5KeMH/C13ZBKcFco0hqYfgEP568bOFiURYtYu4ERSzz4NYWBk44iBFMcgwAfLhbmCYCTDeAnuTFQ8RDaJS1opZlNaiCuhUTiAYQIKw3BvtnnXaQ+v1x4ZCHbONwj1j3oMMEQ9VxKGveCDM46YXWJJCpsmq+oJsxXgKfaJOz20bIY8pGAeqTlSJCujQI6KsDjT7/cXlKa97/BydYGPzDLgf8rUOSFpUAOFngJVeLuFOhU6BWamctUq1GpiA+JgiozwE9pn5uSAh6Yvk9vmNLzQbzeFP4FkAkgt66M5ideidajwM6LQZfvDh7ynQ/fqTL1SBLC0ta/bYLK7/R2CWM5oMPTq6RgI6BDgSQf7t0qWL9t5772l0iwp8a3dHP8tGp8IgMSCBFBkNZnkyadkUz9N7XC7N62S9L7/4yta3ntog1rOr16/Y8oUlBfDOoGPxtPMugNwxMVLPOBqTwMy9VdTqHloyFhOpiXErKcDFXXuegxP0QQE9mbYGZKWjI42XEoDxPdfnSjsxM5mG8BgVWYxn5u6GSZHZZKcbqKoBKarnPehLaIcgzIgiyACojNYDiUQ8pokJhHgkrUlvmGqz4BXNwsKSEJizZlvCNjnxBRxNCkWj+J17SRVIAA/bFzxbroVnxb7ifuIVIfQg4WJNai9JS+O5uqBIp9ofPqao0Sh66Bub9nj9QMRLWlRA05AGw543kxnhmcMYLPtCSW/P2flUYKxfigLIagRNdzP0ipzqHEKZ1OtSPioHYkLApFpD6Q+Z3ziyoUH7jIo8mkSR0QN6vlhWL5aEDWLU3Tv37OnTx0qkECOJD1MqVkT6CzgHTExw7yBtknguX1hRS4CzmaSC9c8vsdfboBAELciIzo1grppkLgt7PhHVc2+0T+z49NAOj/Zs72Dbjg73rCFPb8ZRM5rmwJee6QsCOr9EnCsRyNyeNUx0zxG8RFRjXfcf3hefhAmMepMRMRNKxRd9cpFnp+dtZXFZAZ0igUSJqM77tpsNnZOgRg8fu1dBGLhPG80AifIAKyEzFZ0FVf/L8wtqq2CShcY6wRw0RsJFgXGU2kP9gXTxQRBI4EkkkSWOjV12lrKKKaX9fUhxj21mflowOf+XZ8MZDj8JUrNcBtF0F7O+L497SUa32ra/vWOb6xsiF1fLBZubnbRmu277x3t2eLwr1CWZpxePDkFUCSVJF2e+AjrmLBzYYg4qoPtD58VZgI12R65qBPRnmzuq0Gv1vlSnpmampePLAnXpzJj1hz2xCtGPplLiYjH2YCMR0MNRFEhymj3N5gRXvzgfHo6RhZspPNDIAKXxK3s8/auMRdyl6TehcAKJ18n+PuG4GcHHx0biCuQotfmDI/w/F58JA3q4CAW3I7LPyFoAz3FoSEE20HF3iM9fK7yesGenhx7YBnoPvSAyRYqqctjTZ+FwY5yL6nCERzufu+cLgNY2tqb9AZV5RJKDBHS9P32cWNjCcL172cwGIyJetXgvy41HUtLWVr+4BeGlryx0gN59qJEcd9Y6QUY96wSnpDP+ldBEgx4nC1ZJlGfiHFTu+wtMO5aSHzAsIJnrXjeVbFC5lUs5m1+YUIUj+eHQV1peAEii5mxxaV4cjlCudvXeXfsKf++dHQXv+SknWjkvwuH9sE8vMtnaI1VOf/WX/8EWFpbt9jerGl/TITM2ic34fHnUWzXiSHhCx7oCBiYAMLL17rvvqLrkC/idCuVnv/TZef4MlDlZnRCyxetgfRkiJNzDCvaPpZIH9C9v2vrWMxsnenb5pUsaXdL6Gg4F10lBDlw3IINy0PCBeWZ3b9/VQcB14YpGn5FrgI0tDQQqDWBYZmZPzwTXw1LmOTDDK/JkFknLvBUrWSdrcshAHGJKRCOCztJmZMoZ9D0d5gRTAkvYRy4wxZJB2yAvBUMQIpQHQX926UUPzeaXkKddlP2kNMepqlqgHjXr9ZsS5ODzE2RBU0g2IXAR1N1+dKTAzt85UuLwPs8b7oXmw4OxtlIhHwg2OeQtImtgjMG5wc+CBnG2PV3ftMfPtqVMyHsSBLEnTiH+JFJsXDwRFRWIKKXcf4JEW8k6hLakyaGM5AflvEq5KF9uWh8EdZ6ZkoyxI5S8B+9NEsrnYI1NTk9I8pe5dBGw5A6XMFQgCdKcOSS3s1Ozum+IJPFM6Z+n4wUb9n1kmHvCGmZsEASFM+/td9/VNSNTy/c8Z+4zxkjMeI/bECjHgpS3dnYkkpQtOJkL6B90qm996/Ub1mgT0Gp21jixZutUE0TJBMVbRYGVPUMA5rNOVScEw7N2qKDZb6y90BVN4kzDnl6PYM4zBI0TisJIbMKFxxS80d9P4CdStmK24G2ZoNUq8y3WLy6IJ7gg3pduPZA4uheM/bEfAaBQU4MrwTnFM3GF1IL68zoXYzw3RjCzQYs2aB0mU0IfmqxPeTV0BXnz/0b9YCxbviBxn5xYf2qXrqyIX0OwxRFNJO7A8hQUVLEpGrXGyYmd1o49kYw4Ga527Kqa0zNVi8H8H7Q1qbB7tGut7pkl4VpVS2oFoYzD8csaUUD/83//tuxTw3nh8YiA0BHrDpwf9x+ymVy2bBs7+/bljW+sVh/a3NyUTc/MaW6R/oEuUl7jLuwhlThmrenbloCY0zocQxUnBUxtl+eyqQqq6t+G+uhACg4jOUERpayEbiYQbqeLAlHn3EnNqwQfcSFjC+fFw8papCEgSdjw+KnzTljGDvAVVznpWWTMR8n4u06nbwVZcmbFLwizTTYtPTwRtQLCF58fUQQPFhjdOFGOPoyba8Q1481rUV2Winkb97uC3T0h4iBxlj2Vr9oLI1OPjwx6RJISZdNGBbtjYKIOKxV6QMbjfdUHbHNv/LOFIyBeoUNSSiugQ+KCkEHwl3xvd+yVPSOyjF4G7GMlPGrFuBAPcLyeicHW9Tn+sC0h4tELrGf3JcZdkCmBkZ3VO8Y0HGdduViwlcVZF6IpFTQWReYZOlZxoADLlUpFKT4RWIF2CeZU6Q/XHmmDs9E5qMIeXdhCIfghCwpT+Uc/+gMFXIhaD+4/1AbjM29vbZ33+EhA+eLeccATvFCaAz7kdz4j65PnB6T5y09+ZZ99+dV5Qjs3M2tz09MeSIbu4kdlpDUZo6LjkMyKWf3NN3dsd3/bUnmTnznVUHjI00t31jQOdx58kNmEONM8rUtWFYEPCedMzdrUxJQCIntCegMjT6bSuOWhSnVIQPcgUshisEJiTFIGdBwXdwNEg9dQlY3e99CFVPj8BH6EpOA6cE+wASWoc5DOTk1JklQJJYkE0G2jowp9fWNLUxfvf4DWwGLg1OZK4iRAtdqB5YogZJ5A8X47ewdqXfA99x3FOta4EKX1dVXSaotFfU53cnpefV8SjHwmbSvo2ucyGq8K2fAEcu6/ugpxnyEmcD19tmF7x4eCmdUTPqEFQD8+pllgcU8CEmyosyFGvvaFcyvwOqTyW5yZs7nZaStnc3JKRKwEBTX2SBxlt7RrP9xfe6jATsChj8vZMDmDbKpX94jz0I6jLaSkcuyCQSRjBHSKh/19J7JR5VHHOCmRNePtE3gYTCxxDrHm6dvCDey08RhH38LtkSlq0PInWbq39kC99zlc4Qq4pLUtXUjbWaNmnWFHSVcqE7deH1XKsTwJWKNIlJJYQLrkXkGxEWEwQr94ZJOlCZ3PzqFJCang+Tkq2LanW09sa2dL7bO33n1H6712eqJrTzMtkEzbEdyUQ/+7XJCQRoY+McA60NRNLGp7R/u29vShDaNjW8I6eHpC/06x4qZRaU1lcd0EcvwrYJ+XylUfWxtFNI3DZ0arv3ZYc9JvwAuC4c4a1TkYkLBJECAHam8Viq4Pv7enfQOZFMQTHhDPkP1MwcOIHtdSzOfsydpD29nZsnarLoGohflpVfpwM3CgiSejVm/VrXZ2Yj3Y/4wB57JaT+I0DftS7DtvDyugo+CVzemQJZMkY283mzqomENn5o6Avrl7YF98/rUdHHdtaqpi1YkpZRQh0cF73d5vFTtYPS23CiUjIrNFiJ7grw8g/1rmQ50Z7hW5s6w9kHuFzYywsuWoH3SCpOkZ91Cpc0lIdG+h7ZOxceijdd0fmm/uoKLnoSugIyPK6NzYbNBquMMcC4ODNBm4o+kAcIY4BiOMn7Bp9HlYEBJxAZbxrB/4maOKIKyRHJSAlDVxMCKRiHuQ95dRycNUggARGXUFHYm4k2QMzN3CGDxn8XTxcx+ONTbRG6GUhpQsAX2EcJNsVLWuA2id+xiO94VJVnhAew89DOi4bj1TH0ebC/ewDtyEFwK6Dq2AMCLGMfPGIbwO5M5hRbfeg4MH9SDwB+YK+HZrffRcJUla0x3O1ahms5mrLuTTIhTNzE0JxuQ+oInNAcL4I4E9X8QzuqRkBKUrMd+fbtjZSUPBiGvjwAglIyHF+Vz1ul26dFnjZUCizPUylhS2cighCeAhV4M/A+uGko/4YpNpUynyHlTXvC69XVmEBkgWaln0dLHD5fPLtCQRUxVGMJHBig7xgm1ub9vNW7dte2/dBta28gQz4QVV5dwHNizrnBZMUkSirgdrlAkbHXv4wB3fcKFaWgROJZN3ngTwqW8kKraMnR6eiFCG4pRGZpAMZt+JGYyzmXsLUG0ITcu4t7TQmfFYlqwSXqnC2s2rvXVyiqfAmQ3QYqfyQhUtBes+KhlOHKm29/bFCL/20iuCX5XQUyFGwqRsvi8AACAASURBVGmVpg0jEDzHNhz3RDbjmVJN0eKbmZlzGdtg3I/ng+EIOhbcG6owHPQaTaqfrgoQ5qKxGJ2aKFmcBA8iZzzu+x8VNdS1Y1FL5/JWb7Ts0dOHtrm7Fdji1qVGRoVOR0k8H84HWl4aa/U1LsMwkt1AkyGfwwK5aEsLi7a8MGOVTE5OiUn1f6NCQjhwgUfrZ2f28OFj2z8+8iQvGpNoFGiVtCeEoBWEvJAUspYXF1ekbsa5QUDiHJFj5dDHiSWuFYULwchqVoFXAl89b5kCMddPm9btQLwtWCJOL1/Hi1pljx+sSXN89/DAOv2WTc1NWSwTsWavYfFM1A5r+yLClqsFKxTTgt8h8aJhoIQpkRExunXWVLIJIlfM5mxhel4e5lh9giBwxIHkuYQzqCRnWd9W127b9sGORknfeudtXTvseFIlJei9oUyk6qenUv8kwMJHYV9wvyhqJERjQ9s92rOH609sEBna/MqclaeqwX2O6DnAiGcfsTf4XOJO4BUPgohd72BshUxW7ZMcHg0oScJXAk3uhRoo7pHAeqctVszn5f4HsgX5kz1GIcxe1FmFgmRQQRP/1H5LukVu7ejQHq09UFDm2eGaiC4EAOeYvZGKaEpsDFJHoobFLS1NCjiNRcYkQCZkDxI1Y2t/8udvnAd0mu8ELGAqRhYk6drDcaZshXzVtvePVKHvHzWtSo+zMiHmJ4s9ZKL74neRExIFOT4V3PSCC2o0vJr3Cp3WNjvDrUwD7DsITp4YMANKxhqyxQXrShFsrOANYUM9dObOgdRonxNgRmP1t2klMBsrwzM0rVlMvB89sdHA8oxBEQyZkURkP+461ariJWjiSQn9MOYoOaghECoLjbnXsmbZhyQoQaVBQtHpWoeZ7A4w/cgGsDF7A2sDcTMREGfzZUQKGgw6Siq4ToJbCLmHAZ32BJV6G1JFz6wPNE6bIsqGgknpPe1wnItgRUDShn5Bhz6s0Dm4ySKpVgnoImtIfc+TICm6Bez/sPKWAYFaDJ546YBDHZCgAM4iDobPqatHJqlDoDIXfQkDOnCTDhOZTHivN59L2cQUcqNFwZjEJOAkxjSmpifFjuGeMG2hvmk8bgdHx2KCbm/sCLVRRp9y0hTXUi5XtX4V+EoVqWERIA72D1UheTXq0K9L48LePtaYjvdovS3y8ssv6xcjVyQmBJ1bt27p/wGP05ISbyRDT7cs8pMh2xtPuJUrMGIQ0EsTVYkCMSp146ubtrW7Yf1xy/JFdL8zVqoUFfwgkgpWxoI2m5MpA+uLig/hj/t3V217c1PX8NrLr0sTn0NKCRyVkZ4NSXX2PKCT8IYVuuI9m0MmMi6w5O6D2Iz6fD+onaNdjphxeFFhcIi0O96DZe1y1oBWSVqYKrA/0Ggl0yzofV+8dM2drwgbQYXD/QVuRU0yGhtKU521eHB4qPdGH2BhecUnBYZjOWiFLGYCIM+KqYef/MtP7dn6tvr+nFdTlbK9/tortrI0J3EURJxkFcp6ZFQPVg1FQSZltZO63Xu0poDusCzKWySbFApB62XgxCxf7yLy+/caVfJ9QidqulqW/erlC4s2XSyrQo8x4x+PaFSw323r7CERhaS5ubujvcYBXK4C93p7UpNCqaQST9Yez3FmZl7B24WthtZqosrWE2lLhiyQe+NuzVuplq1Uyul85JylIEN3AX1+ng1aIsXChCZlQOgQTzk9OdG+E+Ix7losHbNWv2nH9UPrDlvWH3VtaF2RvCCw8rrDEcmhV9rn963VVWAf94aSY3712nV75aWXbcRYMdV0yM2BoQ5SyYhWdGz3H6/a5s6mrmfl4gUpQ3LWQOjk9eGN6HUHQ42+Emg5g18kSguBiY5t73jf7j99YI1O0wrVoiXlXOniLqBbtGE5xzUBJROlmOUqE0JAkbkeD0wIwFR50mamZq1Sqkj+1glnQxG6Q6VTvDQ0ji0TLZTvSlatTGofuBS6TzPgeilEog/h2CWJWTdMrNy+9aUN+tgS52x+blZFMhKyrfaZReMjyxa8T57CFwDTLoSmUIgLxG0o/PACAQ1keoJ1HPmjP3lVAZ2DSMSnIKB35aHdtLNmVwG9VJy0/eNTu/3NfUnATk3NWaU6KTZeOJvtoyIQT7xvJPtIKjGpoiUU0JFHDCFpAi3SsmFAd5iaw55+HoHTiV5Uwvw8mQzfhz7jdJMn2Oxxh+IdSkc9zcca2H3APpAatC+loAVxb6SMZjjoWzZB38R7NqQUwOwiI1HBgxIEcJZYwQR6Qi9Vc5ceN70upNO8J+IpynMbVsglTs4geUCSMSKWI31kgrw2xNmJ7guBEXJJqZg9D+jcJyAhecfTg+4OrNkCqgJnwzQacRysAB1yOYcYh0NXHmq3zyH3kGPAQREG9MeBNWKohS9SXJCceULj918sX5HjSIac76DWCGgKQf2FCv28xx4E9PEwOBEHrpIE3Mf+S6Wygt/K+ZyMBySokoiqaiOOUBFWJ9FpZ+SRSQDIR6ipUc2kpKcMoxwBDIKZ+BjptGaguW4qXfc09/GxUNBEBg4jfy2+OPRCKVc2GcEGuIyEgOtk1vfyZfTSaQ2klAAA91OhAwnuHR4poHMtjODJinTc1z6SKxhJCyhHPCZEC5tUqtebN7+2Z9vPLJoaayRI+6WQ1fvBHWC9ce0SqBGpkworqT45AR0mLH/33jvvOawfcX3sMKB7hZ62+hFGEDXxJCDxALlzXQQtAromKoaMLDopjUodKJ/Eic8EisS/cw1KtiKmcTIqd1pV0xMTnjwrUROfXHBxPOa9crc5Teiw8bFIH49EEhpE4/GTB/bNN7fkMw4sf/UlR0Mw+4CtzeFPMs8IFIchZD2083/84x/b3/7t36oP7sl9z2amJu29t960ixeWdXawFtVuY33S7KY9xChlOmmHRzVbXbsrUROQNObg5UjYAVGjLxuMbYZDK8EydsKdt4xYpxgjzkyk7NqVq3b96kWbn5yyDCgl7ahoxHJ4ggcGTgR0fMrxLSCIoO/Nfef5oQLnPX8IfKFADomMj1vyXAjKJEoEF+B2WXLmfO5d6pNwUFKutwFpUR4LI/YrFRAnV8psnLDjo1ONFLLemR+/dHnFpmZntPfOWnU7rO/Z3tGu1RqHVpkqW6tzqgRmOOpISKbXb7n4VTwuoyP2mPU5oWLkslbJl+yd196wd99+z1oa8XPbVy1joZQuCMT5unu0bQ+frAlFoiBjnZCAZdNZL66iPs4KgQ31vkqhrDOeLzHrVah5e/Dg5Mhur922rf1tePnWHfYE5aPvgEgOBGqgdqp0vNxhqmdLVb+n3Z5MeNKxlPbI0vySLc0t2dLCkrexAolrxighViO9Lbnldlu9eek7MBbX9UpeZjQKOZg5uf4IewgNB0iNJHaI0MxOV6xSztvkRNmFq04O7LiGK97ICuWsVCPJGrlGjtI+p6Egf5cO7vddJZR9JaXIP/6z18cEXrEU4+AOTusPK/R2dyjInczuoFa3e3cf2Vmra7OzizqgGH4PnabUo054hesKaS5wz9gAm5qFhqpTmACornxBYU3fQhxj/lPMYJcbJXsVi3PsAvS+eHNSduJQcAlVxnzsPFMhYFMVhH8v9nUAmYcBHcMWZfKB9jpVA9J+KD+J1EYGTi8r0Bbms+l1gnn00aBvrTqL3QlnoZIchjTAw/RUeKBU1/jb8vdAkqcnDc88MSjoYu3XVq+tXCpYIQ90OQ56sE6Ig+k8tri1mBFtdM4DOj7c8XRWnsPc07BtwYMNK3T1/gOyGP8uc5RkUn1oIHcqPieA+bgafUZttmA2n4XiyU1QocN0D6YAuDBvoRNwvUIPkRaOD74g3IjANE4omz899WqB6pHqEx4BLQ0q8mjUOQicCgRzSCGS400gWOTtFuCxsFqTL3k8qeQsFHPxAw/S5rwOM+6xSDEyRvCFTzUcysXynEOjD6pOgjuwHwco95Hqie9RgqNy4oAAsocIh8Qm9wt3KQ6JQjEjFyRiibeHouJZsO5IhKjGYC3TU7t585at72xYKp+0fMWTLIREqFBh0PL5qGD5PKwN7qZmmbs9e7h2X65L9Cxffum6xm+YY+X60LlWEOv7LG/zpKkkhd6wuDIcaNwH+XqDzLS01jioOIhoW3C9JDAiJgpa9eQAjwHQMNYrqBSJcFYVT1/BiZ9NJWH3wzR332fgYvYb6AdrEoIsz5GEgPv7i5//VKgK1SbuePR8EUjh/Ql0AAl8jiJs+mhU6xbBG4x8Hjxcs/2jAw/4EffzfvfNN+zCypI4N6jQORI4lNVllJ52Kq0+5OHxsd1+cM9u3b1tvRFBHAYy5FmmPVzqWSPsoL+u/Hn+hRYWPNMkcXJgNlUp2NULlxTQF6amLYv/tSQcYDO7O5/aBPVT+/qbbyRog5AMrRWt18HATVhmmFWOKslkPZCUEszhIfCLNEFSqgMCIqNVGSuWJxVYfP/A/2hKyY+pBEdCzYoFSI1muztH1jjraP/ReoJcR+L2yqvX7dpLL9kg2rf9w22rt0+t3qnb8cmepfMJa3YgInI29JQoDAZdQe58ViGvnb6qcGLHoE2RlLFXrr1ib772pgInaxKyGfux3/diAH4RbnG1xpGtPV6TsmC9cWZ7+/t21mpbhrn1VFJyr2K5z8za4vyC+tuww6UNB2FQhLiRNByo0G+u3rSN3S1ZyHaG6ODPK6k+Oji0xmldIjUQqQdtxsxKls5j2oJSJwp4WUvgYhhN2HR12hZmF+zShcsS2+HMYBHQ+lTVD+yPsE2mEIx8eiGXiDOmTKvKTctC9I/9Ak/j9p1b9vDhA+2japXrqlohn1JbejTqKZjT0gI6TWXjcsRrMV3CWDiIXbGghBSxGzwgnm08Day5A7Lyn/5PbyqgU1lATvG+Uc+o0N0iMCarTlyxqNDvrj60erNjMzMLqtAJ6ByEHAbK4mWf6VmV9779UGNBq9fd9YqJi0Y/mBvkntcuXCION0GFmWaCOZ7f2A5KujImckN1wkeaGB1xMllc/RmgCGAkZgZh6YvU1mzp0AXiYaxCzFOiEGx5tHpf6N8zYoC/MFCYevTjkeBEMmxtjmFfi5M+N9AkEGj9+DCY4Y9I153FTfJClcMBjv/vOALjFig9owrg6Bh5y1N3VEpxX7oaG6RHievacNAJRE2876wKfRSzVo8KHWiF4A00nbB4Go6Aj/OFgZkgxmvzOweFyD0BLB/OyXIwkiX22s8JFYIWsdCVkl/QowqMV5x8Ak/Ae+R6vSFQM0px7l/u5BxPxjRFIG6Bj51ER3GpLkHooZ9Hfxd2ND7wlWJB6l7jqI+eNFt1VexUvJrZp8fL7DR2qnGHsNWOYOPL2MAVBCUkwf2KRHT/RcDsune1S256kiGzoAhjYHVB6FzP1OS0xqn4v/53EX1PEsKmJAuHpAX8ziF27959u3v/rtYWEDpM1Rz2pNWKWPvyA2B8jmuPOzkyDRqRydnG1rZ9feuWbe3vWract0wR4wakXmFrw4lwNTEkHleWl73HDcQKfD8a2QYKZ5s7UhOcmZyy6akJEZN4JmFAZ7RKzPE6Ab2uUatwHpp7RKWvfaiW1UhwoqDwngd+Zn89uXF1O5ILEnO14zptJd3o9HeaDSW4JFokP5l0XkhMq+0Ws42mJ/Aah8KxqloRKQgTHipEiEiQhyamp86nQzg7Ll66bG+++abG22TkkUO6d9f+6Z//m2xYHz3a0nmRzZtaeug4TE1W7c1XgdwXtSbp9yqZhX2dSZ0HcywvD46O7Pb9VVt79kRQJp+xS1AHCifiBeOWXjH7WSQUDtlnyITq4yYsNhxLO2JpbtYuLS/ZLOxupFx1uKPDQNDpCT3kPT9Hse3JEwXhiekZe+3118XzYP2CzoBMhRM53AeQCk5FEA+CSMRoL5FQwOvJWQyRqYzzefA44N769ID7K0B45VlSGR8dnaiwmKhO6zkzavnLX35s11++bleuXRb56snmI7P4yFK5uJ22arZ3uGntTsNSGcyjGM9CYAhugCNc4npk8uKOSBO+21dQL2XLNlWZlBpdIppW4k0Fz/it0EIIvrRb9jdtY3dD14SVMGc494LzQXoJcddYz6DRjyFRKqcKnTYphlbwSgYj0I6+be5t2e0Hq1Zr1LSn4hnfQ1Tow8FAqCqfgQIAJUXO4+n5JaEXJMQqahF+wcs9RRJZ9sQ4AcLsaoFS35BoVkLPJJV0J0uQKCd2MiVGK9KLUNYOLnCs9YcP3R9C51iCz9S2SxexjEUWmgkQyLRIIuOe1nOt/yzP4UwEQiShCeisz92DfdvZ37GdQ3f6czQgYpF/96evnQd0KnQyH82hBxKrg1H0PKBjDhJC7tXqtPqBQO7nI2HyXfZfmh3NpvUhCci8mQdG97nl4rlwxrLC3i+HhORGddvcnYzYS4KA8w2VOU5D2BR6oIIB2vSRqhEWoGd2fHgglqT6Lkj3He57D/a3FIzIyBSYXghoqtypQAK/a0bwuFXO+CWAUbEz/pB2gZYMCxUZQg+oXB8PVPK3hZL0fqks4omUJVI5G44iVjs+s729QxEnhCBkM1qMGB5UIYAlyQLbgrG5byQIEpEZeg+93RlYT/0ohHHiIklA/FE1zKEkSUZ3hOMzqcILAjrPIPRrJqDDJgYx4D6c/woY7FRD4ULRfQoCuXuhh8S3ociB+nAB011oiYiEDskR0FkL435EfTvsAQmyCTYJQjPZtLS3gRzRCzg42LPa6aFIPpVqQX9PQPcq5DlhC4hUlUySMS1EJdzvmARKlXwiJRY/n8WTTd9cVAYEOpJVDjSCK37dOIJRfd9dvacKkPtLAN/Z2dOhogM0k5GcJII0sIy/+PJze/zsiTLvduNM+vxTE1UJ5oTucrCZ6eGpJ54vaDRncwtHrXt2UDu2CPK4qZg+Y6Pd0MpnbEmM3nzGrl6+YtVK2arFipXIzi1iuztuG0pVOsWI0CQVulfmVBdhha7rPAUN+s2ATsAloGvEL01LwKHc3Z19meP4unGJ4CtXLgltQj8cNjdVPQkoAQ5khWqH+y/lM5yxLGZnEKSabRG2kN4UUTMQ7QF+ZN0h0cke/b0f/L5MUFjDVPEQvnhukAd/9KMfKSknkOM2R8Kxf3Ao8xxEho6OO1au0p7JiaU8WS7ZK9ev2vLigh/0A5/yYE8Dm0SFaKGVjwHKkd26v2obezuS2xW6N/IJkT7iSoFF8ItkU9lg9lyHIRxLy8QSMjDhOczPTNtMpWJ5Dl6U2xL0OGk1+gQQngvY0T56+kzk1Jm5Bfvwox+IhElFzT4JpWM1eorzVirjbpajmMR50imMVOAsxSyTLjjyFwQOzYs34JAgnestOPYqxUexgF/8RNDnTUklEuOW/+c//9+2tLJk03PTtrW7bmtP12xitmqXri7b0Hq29njVaqdHZpGe5QrwXiCqFrRnfeyXBMG15VmjMRjhWPwOIhYdRez0GInghFwZSaK5jhCKHkeHtvbsga1vPxMSce1bLsFMQcU+Zr+xz5R8oqEOfyni8tJKJkjoMjD9PaBvH2zZvSdrYoPPLs9YaaKiWEFgpCXG3mmhWT8eWy6ZFlZfKE3L1yOTxKLUme7wS/Bcp43F52ectyNehRdXzKsnGW2LZ2zQHVs2A7GxqHtN60CIUzavooJzliTu008/0TQYvhWcaYwD4pv+yisrVi3n9Dlpb1HQSX0u5uOzJFeNVl0qegRykv6T5pnt7u/YHpLrTEgFRZTOt9/7g5fOIXcVrxIFAZJzCA4tdyp0SHFA7t/cumcHxw0FKqB45OnCPqtgceklQ66B9EWfwUlefEl1q4NYis+6y1AD84tQGhDSFTiXmO7AMiAG7k0r45JiXgIA2D4qSKDlPHDzFAIpozSQvXCnCaHi3xaa4HsnivEWuEV5hRdW5GzkXtDno4fHyIXgZLrviCEZMn1uRpBhVKjXPv/M3HA2EnB1KpWzRDJtk7CWsSxN5qzR6tr6xp5tb++ITQthSj3pyMgK+axNYJuZIqPvqAdI5UHlJKMUMd3pMSEoQx86YsNI3BodZiKdOSqGvdjqXn1xkIbkpvD7MKATzDQeRLIc6AAINRGTwPkGqip1n2EiexXzYkCnBcGG4j4S8vn/rtLmnAz1lDquIDbsjhUs6JXK7zfmus58AGC/iSrucQOZNKAgVirnpR/uxhqQfjJWLHGQYB2btrbg+1MJpCDbyrW7D7gztFkPkNeosn1O2e+R+ryjkYIwlfjrb75l3//+96X9zOvhse0MeH8NiF2sJchFW1s7uibEZTiAvvzqCwX1RrspJAnIlAod5nivS2Xad4QBbQHaCoW8PvvO/oHsYY8hLcGwj6J/XVe7J1RVJKmWmlY262Yck9O69kQkogB3sLungL48t6B7x2GnWd4goNOvFNeghsUiAR1L24K8rbkeen/e+vK5fX5Whio7+7puDiSeI+NUvC/JDX+mSg9HuDJA2Ej/Ar0GylqQPkEESNpIbGGg01rrSsa4IUOUja1NQaE/+MEP7dvvfVfJL8GcdUZP+a//5m/k+vbHf/aneu9/+Id/sH/9l5+KHPcnf/JnduHCBfv444/tv/zN/2vRaM8mJgvOxyjm7VtXL9vF5SUFHl5PbPFBX6SvMS03FNhSads53LdvVu/Y6pOHFoEvwtwzex9deSBZEtdgskMHJeiUjIe6Qvc4QwjWC5PTlopErJIv2sxU1WYrE1bMpa2UhiMCLBsTQZb/j8jJza+/lqANUxuz83NKIkMUjTZEmHSTSJB0guwdH58IbsdAp1Sc0D0lWaItVCmDbJDMB/oTfRI1CADe9oHrQTK7uLBsr732pgI62gz//M8/sRtffWW105pNzk0JIXu8/sSebjy2a69ctm9/731L5xK2vbdh65uP7eR0X6NUFBwzs5NaCySROiMYjaUv0R9bCknlXFEVeiKWcJY4QVzCVpyhvg/l4REb2dr6mq3ev63WK4kdz5jrpoXDs0PxU/vXIq53kM65VKs6okwOQUqjnWq2X9uztfXHNowObOHColVnqko82t2W2nsc+ej087nnJmcDQy7OKQ/mEKqlQAfnoO++5ZjBwHk6PmmoLQW5kb3PXia5sgH6CZiaORrHp2K/gfRwnWhmgILQN+d8gExO0kWbq1zJ2fJyVdMDExVatO6AiOhYUvr+JoJwu9eQZ8Bp41S/aPUR4DuDnpKXSNKLKBHHqdAFafJwohCcAuWZQIyFHrrsOvNVja3d+vqunZy1rFKZUkCH5X7eUxUEE8LuKXfhSUHc8g3hFSziBn6o8gs7y7DiU6sK1TaqRC5G5LWuNgWjKLOz6FBjxeosYip2+nlk/dxAbpQUkg4PdFhx+HDIc6EkBKryGIVRUHfYJpPMC8aEKU4mr40csLilztf3YA8RhafNfCqfr9vqWrNRF/kFZSJ6m1RjQAqMp0QiCc03TqDjW5myZIL54z27feeBxm2ikC/KJRe56HcsnYzaFBKBWXpNoXKcj3ypoiK4dAfBGJsXxRCQYLoPAm92PqeSsJZn6AQ2KoFw9ExVYtp7rQR0oL5my2HJ8P8AIQu6CdTnQjY4RAz16eNe4XKwQTKhEoLJiyYAf0cQ5hDGnIHKIxEjgx6K5c49pM0C3EZAF/sTS8eJioISFdXePjObdZucmrCFhRnBpnpWQdLH4UePF3Unnj+BPDTWgHmOoEmocEYlRyCX1SWtjzFJxaGtrq4Krvzu93/Hvv/h7wSv7b7VJG7cc7F3Oz1BabCoOVR/8Ytf2J3bd0Xampqasa+//srWHt+z5eUlW1yYO9cPYF6b/jJ0LLWfsvgqj9Xywff9qHZiCOSsb+9Yk89fLGndQPZijyAo4kJEzuwlKaEClGBHparAeH911TbXn9r1y1dtZnpSAU0BLOaHLPuYtX565HOxBHQ4APlMznX/O13viyf9WZKw0BKpHeO4FwibiBRX0UgNcPCFC8s2v4AkbCDTG3BSeI4QhZjnpjqHMEQ1g30qn5mATtX9xZdfqErBX/2P/ugP7OWXX7WJ6qxX8mdnSqhu3bpt/9/f/52e0xtvvKFK7e//8R9kfTszOytf9r/4i79QoPub//qf7dGjOxaN9MWvAZa9sLhgly9dsHw2LfSO+yiiKy0NYdUxja0xpnXzzjf2dG/bzlBkJLmJRqw/Hlqj1dLoa7jWua+q1AP5V+5lLpOxSqFk+UTG4popLtjC9KTNlKsK6JOlihADEAwFoHhMZ9PDR0+sftbU97wHn491QhLuJFZ3bQt5IlwnwW9met4uXrhsuRyv6WJNuI9RKDBehcodP8+a4fnyi33KPgfZYAyQ1yBRuvX1bSEca482beHCpK1ccevi47MT6/RcWvTilRX7zu+8b8VKzprNU/v0s1/YFzduWSFv9tJLV1Ss0W6h5QYpUv1zWoGDsZXyJbty4ZpdXL4gMqYNo6p6pcsRfR7QGYe7//S+T3sMXXMd4qCEd/IF3YfQNCaXSosrwr4noaJqx6IW3Q5iChX68VnN1vc2rDNsW7aUtUgS9nlO46AknvWTY53nFRz58mUXqIlm1cZIIBGbonWTtug4ps9Nu6BamVbCdHB0anu7ByqeLqxcUrvExnFLxPO2eue+OAlwQBhv4xwKtSp297a19oHatW+SKKbWdCYWyyTsJj8FNDnQ4UCMilhF8kRSn8g4ebA37NhxnRYICOaxdQeIeUStPx48b5OSeP7hH78yBhoPe+iuxQ20FPRhByaWOz10xtYI6GiKhwEd/9jznuq/EdDDXmJYoXPzwy9+jtlVMiz1uOMIv5Dxu0EMAd37UAz8Z2xyomKVktt/UiVzyCMoIWWkWk3+vyhi0W+gYmHsZ3pqSj0UKrksc5pUjumU4F71/AMlojCYq1fMfKWkFKOaeyQ4apaaah0yh4004oJc3+GuIwIcglRhfLUIBEmIDmWbmVu0ZCpnnd7Ynj7b0sPfPzxSdkc/McPoieig9gAAIABJREFUA7KB6bgVS56hYdiShuUfVJ4aK+tC/EKxaSi2vKRVI+g+JxXQvYXx3I2Oz8GGJqHhOvnikAgDOsQusndmMX8DVgSFAG4PArrD1wgUBGp+gSRsqCYIKYXeVruDMA36BK66VK+d6FBWtst7j0O1OncGikY98IREPSpZ+nP102PrdBoSriDQE+TlYy0f+Zw2NcGFviDVLL07WNcEhVBPnXUFS12kQ4hYmZyyZshvkLS4PonN/NEfqlIk45XjFK2Wbl+JyLNnW4Il6ZURnHgtBGkQTGEEjsMGBKDZPrOr1y7a5YuXRBqjMof9zEw0M8GM+UgpUVyQtDL7w+Mju3X7tj3e3LA2pKWqt5BAeJDCpEoUERFSZjwuhi+zzpMTE1KF4/B88viRbTx9ZouzM+qhA32KE4IbFT0+ZpxzOTvac9SKyQxIVviza6ym5SON8Fv4OYLx5uaW5sFJFsO5dI3TleAPLKjdgG48rYUQjUOxSz7hzPbGk/IH514CS3L4cThzwEFgazYbunfvvPuWvLKp6qPRhObVQT8IPiRhJDvM9TL/z5riXhGgqpM4jV22Dz/8UNUcJhWPHnxttcNta56dicPAfeJ3gjvtBJ1NtIjiUeuBJGkOPWf7R8d2c/W2bdcORS4CjesbkObA2rQ8OMuCCQWhhsGoH7yNbneocVcCeiGZtchoKMnmmeqETRYJFjmbnZiwmYmqEjJvx3Xt2fqmrT18bE2sXrF97TthkwKFf6eydv4CjGdsTd1MihltvAhWli+r1QdJC7MbgnQ6llGiwD3mXrNmeN4k67wm99Dd2FJ2Uju1jz/+pYI5iUKOYieX0rhkGwSl25SQUzqbsFwlZwvLc3bl6kVxlbZ3Nuyb21/Z1sZTOztDYhiRKgKhm6Sw3mhJRocRKa+9cu1bdu3KS0KMIJoIeA3G77wPHdN8+8beM9s72rOzetPOWk0hNZRUEPlCoSPOl0IuJwMc5tt5L+4pM+AUfNw/SHFU6KuP7tpR/VDjd2NAgBiyuuiOmHro/CzWzQVY9BHMc0oWGQGvxxTQi9myGPaJKBMBFBxDrVNI69JASKQkdrS4fEEtjIdr6/aTf/5XnXUffviRipnPPvtMPgb1sxOhSc47wbPAvc2B2xlP5Hzodo7BhZSQc3Yuzs+7PklkbH3GmYNgTkVOKxJE5f/n6z2YJMuz676b3vvyvqur/fhd7M4uyBBBgACEFUCIEfp61CdABARJIYgUgXXYMTs9rn2X996l96n4nfuyZ0kp2BEdvdPbVZX58r3/vffcY/AL4DyhYWF9hMqGM0r8DiD3cUEf79DHkLuIVX3ICgUZy1DQgdwp6OzQ2XPVa7fvSG5OFoD56JavsJPZoY8tE2FgskPXBBEUGfSFmr4UFoEPtR4dC0EfHQ2UD470o5DNCBYq8cBmUzYK4OXDwyPFh15hqdjruodyJqkbAB/5iVJRucN01ExKEB9gT45JW/GwWwzSLcuAAgc5cqN5mGNR67Y6er2yGETqhgRtAMfAiYOwJxVk0265sQ1QN1ITzHhyOZuZW9Le++Ts2tY3tm17a1/EtmymYPlKSaS4ZDppqSQdYkSvM5dJWFJBI25o4YWpbS1YuOxyAi0n+5xIIm39gRfzMbvdH2xnoI6tR52w5gWdf4dByubOtpAwkRGDnTmytfGEPi70fJZAkg69B4cbCAtyn1ZbNyMFneuI6oBD6fYKJ7C6YC60y7GQR7gqz0iv3x3ssP7l5oaly8PXbTes3alr5UDSkOQeSNaAVPF2n5jUnxTzMfeCQ1GErFRKBxm/gb7okrl2TAa8X5EAuz1NvBjN/PTnP1Ny2MXVuXbl2mXW3FCJRC14DmOJIZM6hytwp7Ti6bRtbm7IV39iKmVLC4viVrD+Yv+fz5GIBxrStwypWVhFpkmYytn55YV98/13tr17YKNkyrIU7EpR11apbVeXamK4jtiJsrbC+InJYqJUkhQT2RouUwuzMzroKBzaiRPuIcKQQ4CXGLycn0vHDvOfBoj7o1Gvq0jps40g67m1jY1Nwe5KLiPhDwQrldFkf+fOsg4nEBgK+vjr2rWGVgB8SDj28VkAucP7oGgg8YPVzTpscnLCVu6uag1BEyZzmgGcgFPZ8fI6r66qghvnZhekSeZ7X7GmGQwcXYsn9XpYe/zokw8tn4lau3Et57x2vWajflvqGEI9OIs0NGh/HpMR05A9bCZlF5dX9t3rl3bdqlu11bDbRt2a7aY1B23rDNwIxldiwfiBmZOS2NrSMWeTSSkaIqD5IzMscCcKRYV9UNznJiZsbmpaDSjPkyxbNzbt+YtXdlOtCQ3EHKdavdU3gIUO2a5QSAuGH6Ng7GTJk3///Q9sZXlNjWqpWLalpRVbnF+y6Chmr56/UCIhB/r4GQCFooml+eE5ockGZfr1r39t33//TH+HgU9rICGUnV9dyrZ7YXnBZhenxajGY55nsFJxm9FWq25bm+v2/fffWrvZt/nZstaQEIeBsUE6B52+/Nwf3n2g8Bjshz03w22ZmWDH5yzHwcHpnl1Wr4TsXN/cKDmS5rZchgxoQtKEJOGcmMlKIy7CtJnQWqXXBWY/yNWePntqR+dHZnFl+7qtsVL6PIOe14kWPSVzsYQNuzgsIisOyTysnJ+wUqGiwg4MD3+PlWks4ZM8pmAQFRdXVmxmdt5ev9qw//gf/1fdu3/+538plQYron/8v/6TuAY/+cmPbWVlWTWL7AJ+I2ulLoKIX12euPueIeOcsKXFRQ0ynCOgdRfX1LWGbHeB3vmMiNkNo0iLhC2VSYtzw2oQtFoT+n8Pcu/0RipOqWRekDukuJtaW4EL7NbHO3Rfu/5Q0CkmFHTgunEKFu44ZB3zkPke22EsDhRpvLWrppgPxJwNW99Khawyn5lC8pm0Dkv+DRZ+HIzHR2easJg4IrGIUrxKE0XZ6kFGkjNcPCITEwz/Ofjojtn7KQ0ulnB2oogVFFBhzjoEKJhIg5gWcIIDgtHekWm40xVsOfYFB6Kt022HQ4Lai+WyYk9j8aydnF3a1va+7eweyeSBw46Ae6ZzkrVKZaaKpEVCA0sr6CFvSdjv6NNxQ+oA77dV1JnQ+fooO+hozEKxpEg8Yy9ft3BFv+vw+tinXCQSWfM6TE3RW9/asWg0kPMFDda4YI8ndL6HErCw28WwJmDPiyvAbrTV1kPCjpTPny6Tw54JncO9mMcyNG5RY1qDyEamu5PiRJ7LItlyAgwNZadVl3EJpMBUGg1zRA0hsL6yrnPuRc/7YiLkQeLaA8MTy8l7wxqVv+f11Gr1AELH/8CZ33w9yAWT55dPv1CHy2sDdq5V3cSDhNF0CrixaY2680JoTLiu7CF5TxeXZ1ar+0ReLMRtbm7K5mamlJoXCUMe7AvuQ1+uaRhOCRP65bV99/yZ7ewfWLJYEuTOgUtTCWqyf0CBNKtUstLAU8yZzsuFgqYh7vWdzS179fK5LS8s2vTklA4jZ7k7QXIMuV+dnatRYedIQcdjWyuFel0TIdedz5ciDAKBCkHpWSGfrtF9U8gfPLinr+eawXhXclw+I/ncxdmlnAv5XsDDNE2Hx6dqoL7+9hs937Oz0zrYWGltbr1RodYaIhaXa5vvz924g8+StQm+2UzvPFMim7K3Dvb9IDQfv//Y/vRf/9RWl+bEJ0DOV726tArQZiQs/b2sj1n7McmEMJaJmFjuF5f27PVLu+k0rdFp222jarfNqkxJmNUh6UUS412vu0oi9aORZwrNJN1ds11rWSIU0cBRQaqKJDISsclCQSs0GjLOJArBm7cb9sUXX9ru4YHu2cvrtpqMOFYc9LkjJL5mpUDGCOoElwMHskcPn9iDB48sn0PvnLTZmXlbXlwRW/v7b761V69eOWJVLktWyRTOWQAMzN+j8VeM6u2t5GrwZyDpMWqziwW9uq5ey5AF29RCqaDpkChQ3OumJsrK7wAZJc4Wy+8sSMRERed7IhzX0IPcGXeqYr6kZoZwGoY1GmIKuVjg4wTNRMT2j/bs7JoVKVnwHsHKKrKYK3j0KQMLgTK3VY8AzpXUsPGzXK4IXupugwdnB/bNi+/s+OJQ0+soCjrTFRxPEwDnQ2opmPnxpPbj3WbY+l13L2SdioNnuVC2XBo5NOx1YpSRY6eUeomh1xByMUYy5Qk9S3//93+vIeXTTz+1SmXC/u7v/k5/RzIj9/J77z8UwtVo1hVs1OkyNFTt+uZK5x2yaLT6rAdA4+TmqYyRoZ1fn0rCFooOLUYKY9oheNLXOC/EEWLADMjQoX//H340Ql4m5x5uZBVY0bZ9fxuw3OOxjLzcvaA3rVCoqHP5w4LuE50To9wMIixSAgcyhw1vAghyzMDkQWeiICGKvbQiOaVpHlkCm9aoWbmU1yE5VSbVaaSdPeQRUt7oXplWmR6BHFMYcWSzgo0gpPDGZQEvZzciCd2S033+nMgFd4BfHCgcNloHBYxufJQ5IIGr+IWEQe50ffe57rSIKbwKDsiWPINhrU/yEBfLkpXtH5zawdGZbW7v2cUVHx6df9Zi0aT80YE8cQjKAcuOMP+IiVyTTJBN3BLZioO11kDX2HKZnww7EkIChtG4dTGpCMz5/9uC7tCoQ9t8Jkw5/Fv2Om83tzznXO543mBRufQ5BsYyYo4HiAVfVw32c5LzBMgFTRMFnc9T7FcIPTUKxsDuLN91G9EesplrOz09E7mEhoYbl9WEPrdMVh1rQxpatP04yLFLjmlPBwyptDKkK8ipKh5XCQTOfpVpBCieQnBxfqn3x6RNMhnXjxv/k09+LHIXf09DA1P01//yuRKz4HK4rtWteiVzI3M7mZL/Nf8N/D6OGfU9e03xo+QQM5GvrCzYneVFxSgSckRBB+4DGeL6x8hkz+cES794/cr2j44tyvsp+H4cgyCK4NbWEZkLliqY3vNEpWyP7j+wudlpHWoQVo8Pj+zNy1e6bkDpqA18h+6IEy6IFL+bc08n47nm301NTOj5oymgoHM/AK8zIW1v7drV1bWmKUibFERgXVj9eNmPJWwQooDfuabPvvtOgTcgCxxwNGh8HeEzX331tdZfFJIPPv7AHj9+pOfm+YtvbXdvD6NkZw8HRj9cU5oPuAbwRnZ2d6VbLk8URWbkvuIzFzmz39dz8vOPntiPP/5ApiMneMyfnWm3yhGGZlooTiymqXwA4RfTm1TCTs8u7JsXz+zs6sq6NhTMDuRc79V9L8mIhB8GHhCcTcORCnq/O5J7WBJDqkhUEi2mPfbl05WKpUnp6vdU1AuZ7LucdCbr7Z09+9Wvfm1vt7b1fvBcz5eQ5NHwOZ/EeUV8JqBTptx4eCfTU7O2tnbfkomMlADAwGSEdxpNO9zf1TXnOnN9hL6hYAlywbkvaMSQXCrspt+37e1NOzo9keEOmBtoyc7+tpoN+G3kJzAAUeg5L5lwJycqdm/1rgoPQw3P9f3VZTW7FHSUQ6CVSIchAtJEEgk65uEoeIYwrZGTCkFNTs6PbPtgR5P44/ffs6mZae9u8K2ioCd9XXa4fyAJMlI41qaqIRRz2WGjSujZ6dWpvdh4JbMa1ifs0ulvyaVgmge1pSGh+Z0slm2iOGOpeMkGXUxvsE0mxcyJo4mo+66jSrq5rUtunCCLPRqTlHK8qiSkhnufz4ZngpUessrf/PZX9qMffSw0b3YOSey0PNp55uA7QJIjyIWzSUgqxDyGz2AQo0EEFYkrYhqL4JTly1nLFTJCsAYhHy5Zof0hJ03GMv+9gh6KsIuCop9+V9CB3Cno/D1TpO/Cg8COoKDrQ4yGXV+X8qJZqxHPVw1YxD7tMG9L6hR3q1X02BgHsKOiqBEhB5SZjEas2aiK2EBBh9zANF0oTlomV9DOkp0dUK3yhHWkdgWxo2+mq+NGpWEQ8Q07zWCx4/tK3xtDMnNSnN9QymyRC76zXEd9J4fBEiYm8iZgP1LMuUnRnvOb6b7R6dqLVxt2cXlrJxdX1moNLRLDoAMddNTNAuIRm5xySVI0wg0ctclSQRA8Tna8GrovCjoTOpA7By4e7hT0PtK1P4DcmXJ+8AQYM/r9/Y0nUx5oCgeZ1dKcx3xPrmk+2Jm7p71Pe+N/o88Q90D03TCqyZFHixtya0PuAQgd2kUzuScS9ujBE13ndp0p4AfZGuQeXN/gUEAmLORyKui122sVdPbRHCq8f+4fGgVNbsWSCsnjh0/s/v2HYux++8132mePJxH2wMiD2MvysNVqbbt3b8X+x7/8hQ41Pj/2xbv72/bNs6/spnqtgsb7zGYgJMX03xgA0cy52xnXEo8A7C/r+iyw7NWBER1KA33nzqJNApfFQrp3c7m0PmN2uRzeXNNcPi/ZCSjCwcmptYcjm5yd0/SLeY78AXYh0VQ1pXN9kTO+/+Q95Z+z5uHehXT45s0bTYw0MhR0NW3YEbMzHvZVFJraaaMVZ+KvWKVU0r2AKdJYlsjnXq+3Rda8vLzStAQ0SgNJkUYnzi7WcwA8ge3+/TW95o03G4IYWVlQ+PFeh9hGMT84PLTllUXdVzPzM5pY2ME3W3Xb2du249MT297fk5ETrwliGs8VTSsH3dU1zd3Q5pcq7yBb7gHkiziPFXNpmy/kbHVhzpaXFtTEN5Tzfa3nX9ps4HMQQDT8MfaqMYskk5IOfvXtN7axs2MRiKhRE9GoNeraIDrUrn0YRjobdfNbGuZOz0JDgkdickSDjAYbmmlvdnLCFmZmLBNLWAfDIdZeFrLF2TmhHITooEP/7e8+t939PSuxA5+dskePH7wr6H8YqKQmWElt7Mgv1EhOTMwoOIb7GzUBhY01A1WNz5rngmaAZpaCzn0+lvfy/UBaIBpyJqsgxmOywB2HLaE++PzpF3KyA/4fu0LyOvArB5WE/Lm6vOJEzYmylQoFoSOsxDhr6c4wcMFStttq6r5jUOOXZ1v0dP5KORAP2+HpkW3ubArG/vm/+mNbWF6SW1y75dJNVmmgASBSfM9KviwCotcclD3unIZJzVXt0l5tvZa2vd6pW61d9fVXMSf1STGfF3JbKZdtbnJaBT0aylmojy+Ja8uTsbRHrA7DetZPTs7t/OJGoVKoI+A+tTpdocKsjwmvYYVE4WYQYNUBs51n7smTR/bw0QPVNTIquO6sMFg9H5/AVzm3nW23cGbQ5L2AblDgy0VsfHOWyZOJgv48ZZkCHBwGIAJaaALiVq/WXGkyJjb/mz9dE+TOHmTMcpdlYsByD0cpQAj804LcX75Yt1pzoI6Pgt4jO/pddKa7Y7kW3Qs6L8r3o25IT0EfmzXoQx34wYP8iWkMdjCRol7QozKv6PdaNuy29bMIZIEsxweDr3M2U7ZUOqeGwENY2C84ftUb+H43FOjrx7oEjCaG7MyRd4RcbqWirqLvZDj2iPx9sDKWnEEPASVmMNQEWqs1be/gROEHHBzsQGbmFgTXn12imb20zZ1Dea+zukDC6t71UUGaSneLmhVLWXED0CCmU2ErZtMq6BFc2XquR0XypmATWQry+mKC3JnQKei8tj9kufOZcGMIcgwaFk8EcqcwHvhXb9+IkEhBH2tZx9nqWktEXAqlQpH03F/gHclKkByyGxuhwycsxv+dewM0NdEwdTKhKyrzsiYzHXkhj2guWInwPZNifqt4R0fWrNes3WloyioUsjboduQzUCmicmBfPK0/KR737j2wjfVt+/LLr6QdZ3Jnh0UAxj/90z/Z0eGpYMHr64ZNThbsyZP3RMqiICGVuoUVe7Rpbzfe2KtXb6xeR1fvHgI8nISMcGgU8sgkmQqQsqDZHocvRO3s/Bg8x6Ym87a2tqKCjn0YDUk+n3HN8n9T0G+bdZG/Dk/PrNkb2sLKirp7LF8pZNfVm3dmTTyXhC/glAWj95IdtwKUevaWgt529roMftg5IssC8eIQIfe7SvPBNR+oINPRc0+AqvCMjuWMtVrL9vcOxUxHMYIvPu+ZCZHDikLqh+jIo0KDdLDtjW37/PPPAQVFNISBzecB+Yv7DH1tu9vVdUCl8t4HT8SWR71AQd882NHqDAie55L9Jvc49xcrKxoyGj41GT2X3rG2SMfTlk/FrRANWzGV0kpuqowFbsj63aYHKGUx7HFNOXK1EI6TyhuP2dbunn3++y/t+es3lshltPpqj9rWHvUshAVxDKDT5YsUIPbmMLVTEQJzEtZv96Txx5qUtd389JStEBELalmrWuP6WsqCaakxMtq34rvxzXfPhA6s3F2zx+89sifvPbAE0k/WV0ji8M1P/PDfOEpCZuPZwTMCW10GGSbGTqtpw05bayh+Br/H6BvIFZ8XjfA4/wBVCAgV8k/O74WlJTs5O7OrmxuXevZ79vzlC9vY3rLbqssdfY0CM/vW6hAPkylFBPOcrd5ZsaRst52vAlqU4Mxod9TQ01Rqehy4LSkNG/AyEzjPNE3T3vGBDGF4xt7/8AOhSFxvlCX6vLMFTf2HBwd2fXEp8xp+Dp8zq9CQwqmwQsXL/cRebLy044sj64f78qbPoDiYLtnUREVDQ6lQ1BqkUihanOTKDoiKW9Nq9RtO2Kgftl5nIJSq3mhbtdbylMghq2JHRtnMwlnI5PHZgPwK6revQQKUiVXH9LTLPKlrRGVjl0thx6eCz5kzZv31toYDVgqtZlsDLtcSJBJuG8RBEL9cIW2xFEPn0OKpqOVLWT3LnLOoKDR0UU//7Z/eHbmcKyl5mNKyAvkTHSOtKyL6aCxtRycX9ur1ujVbIyOHmAceGP3/W9BjbtcZHCroqSnyMs/A3F86Xy4eRgN9Mbt5+DjEkZKRYkmB9qxw9n03NkBmk4Ctjt1eQjAk7l7In/hgOfTkKSyijxODRIiQPtrhunESmIrf0N3g8A/XRBPItShoY7KVpuy66+wJiaCYMzFxyFPQb2p1O9g/tavrqrr4pZU70ns2OWzXt2xr58BOz69kKhOLp63TG4oQh56cPSWJYuTn5Atpq2DzmUlYlg8+CYkPognGMsSNutd2s9XRHlgHlIJSohaKpxgSfCXw/yNbG5PiuN7AyjzI/Duci5jwdBMEtq1j6IbdlVCJgEjn5CgIXW5SAyNYeduxmF1dXGpl4oXBkRrpZyPRAOKdFox7ITMdUqPgcnANvZjki0U1fMB4+FBTwPEWSKcw74GjUdXPxFCIwkJ3zUPOg48ulyka5i7mDRQaWNDsD3/3L5/rgOTevrmpCRakkCHD+tnPfqYAEAJorqqntr27Ya9fv7Xz0zNBeNKrI41pQ/KbslK5okMUn3hypZkeOOg5LI9P9mS1mcvG7b0nj+zO8oKFQgNZUjKp83OZFPnMIGMiAcUA6fXbDTs4PbZRLGbLKyu2RDBF3k1oRA4MGPqsq3hdPLTcCwe7e+9Yvnx+3IuViSmtnEQETAbcBEhb+YJdnJ6JVctUL3+ATPD/J3iOcJ9z+JLCwepiZ3vPWqgVJmZVzIFoOWy5JjWCb1odzxtPOPcExzeeO5qk1btrgoPZ52LcIo/4DpBiVG5p3B9r91btZz/7IzUwhHNU23V7vf7avvr6qTgXEG3Z5zc7bZudm9e9JEIo5kDS+ubcQQwuBLtMM6tk0hoIKCxMYbPTk3LVo2ngXAOSBVqm0Y6n0iro61vb9i+ff2bPXryypOw0Y9bst6017NgoFtLEjh84yhV2voMusaohyycLhoQKlUv18ta10fGkzU9P212S73JZ69RrdntxZb0WU7oPN1wfVpTEpx6dneu6fvTJxzY5VdY9wjMpqW0q9W4tBkrEtaW4nZ1e2dnJuSD32dl5rYOuL88tRjz1H8jcQM/YoWt1EYuqeNFU8b2ZKGnyuB8ZPkAHmt2OvX6z7j87m7HT8zPbO9i3k7MLqQ4mJib1s8TCJ2/bfH/NvYrF7vxMRUMcfAJQIuxuGXiiwYqPlSzFnPtZOR+sUqkNcYqx2fHFqXLMae5pTHn/QkpHHmPMaoHzhcQ17gsx0bM5d+pLwalKaZjqDjp2cLRrz958p0k9m09bPBvTUDCJP0QFN8Wk9uOQSPlM2vWeZeJls76fX1IwjUg37FurDjO9pyYK4ivNPT4CmAhCbsVECUlZt98Qksaag/XEi5fP9H4hbfaGPTd/miT6OfPOM8WdTvNqBq8ua3Z8eGK7O3tKDAR65/P0VfDQmNu0bqwULBLDWbVlo8hAkeTc62kZa3lUt6Te/+7f3VFBVzKU/NJdAgWblwsK7MAkDMvv4PDUXr5eN/LZy2ggE8RVugwNFyVuCn6N41OBGt39yKcCOj4m9PE+VxGpI1yX8Pb2KV2ewf2ODAMMNiB2rbHArAR5HfIzTGtoQNg9EI/4LrTFpw5gMsG+mi5/SIIby48kQePkZjdE3WKiJ0NdhgxeqMZ7HwoXhwoHuHzhIU+GY4Ikz6+ubXvvWFauaIfv3nsko4f941Pb2NxVoa/W8WpmQh9YV1GoTOnu9KYQmEjIKuW8TVYo6EzoZPUmtOeRlC8c1yFJyhIacXKOOaCR4rFqaPZIInMNMg8zMj5vmLzjBLLjBgOyk2NUvqD9HTtkCFhy+gr+rSMSbiIjnwCahKEXAjGMk0hdCIBICBrl82zWG7oBPXijowOD605lnJyYltsSZjJ1ebhj+zjUtaOgc7BQFJnIdchMFuXP3+02LZ/LaPdEB6rQEBypKhOSZblGvC2Ug5ALHnTIiUwf/HyY1RQm5U7n8trd85JyOWR8eSEH77//vn348ftWmc7b+cWxYEoIXnt7O/o69Ki8r7mFRZtfXLZmqyvZUbXRtHrDJ/RiBUMX3KMGkvHgHDhFrHApH0gbG5LWqLkUSztrheKEkuLIQ987OrB+bGRPPnpP8BxTC7JOmhuK0diWFnUFchiaSdYW7L+59lt48fc8RpfvTYOLBlhqhnhKe8N6tSpkDDVKPpuyxfk5rQC4j2iaC+m8pi4Y15sbW3Z9W7XyxJQtzC8L7qyUPeQGciGK0623AAAgAElEQVS+/6S4KXWqVtMK6/h4XwccBYqJ+s36W60NaGDc5AhPBMJEPCZ3YrJkd1eW7cl7j2x5ddkSqZh2qGSTE1zy8tUbu5Q9ZsrCcv1zHwB5zde5x9CbJ22yPGkTQKgoKMwzBSje7NXR5SsNDD5O3OWC+KaLGwMQHovaxvaO/e6zL2xjc08NMba8w5jZ2c2F1bCMZU0YC7nkMDzyddtgKHkvu3GgZJ6BcBepYNxWFhZl8oPFCpGy4d5Ak2WzhkSJNMFJkVlZMbBykZfC5KQtz89ohciZNTUN+jRnkXhCzQ37WOJScTGjgdjf2bMTSSnjNjczL5Mt4qvHjStT9c3tlWR43MOoLLj/FhbndDZUr6/U9GJZzbm8fGfZWsOWijoNAM8QRDnUHTdM6LdN9xppd0TEKxbKQkr43jTlkxNFW1mZs0wKMxmP5WXdAPMcki/TMHwjGnaaKe4FUAChgawUQkP/uecnOq9lRIWnSM+zNCBXynFTrpOw06lTMNtZF0WsWCpZvpSX9Svkt4OTXXv2/KlV6zc2Ozdpk9MVETd53nntslUG4Bx5jCs8pES0IOIbzwySH5p45RwoW8Vhd84vzjGgeCSBKEG0HkHeGBkpBAaEkiILnN5oN2xisqzXxQqY10ADhLOins1EQv+dTeWs3WZ9VlcTJqJon5CubGCO1ZUtNg10Npv0nXocebeHKnHm3FyfSxFGfRJz/i/+4s5I01eQnsONCuGBThyRP61qNl9QQd/bP7bnL98YkbIT7LKIozy/fAe1jidbjf8Q0vBuDuAdCuS4oI/hYB7COA9NAslWUqQ8ZEt42UJqicfC2h/SbEg7CNyWcNMNIENgxUhoaCNcSwKImQ+d1yGyRGB/6tOrF4ZOu6uC59Is9yYXhqnoU4xU/WJRTKUDxg+71fIPlBuCvRnJZ82OnZxf2MbuoQ7VQqliyytrigVd39qzne1Dq5HR3iH1xzPH2RUKtlWxdPtUCIAUsukKzntxSyVC8kzOJpBlxS0y8oLeaNHhskboWqfTtEjCmZY9izv7kimr5lAtuscxBOMkOK4RO0UmNIeTxwWMDmVMZtRUrkjbwGsfNYL08J6YBbkICIn/dlJYQwUddIVDhb8DjVGzRNNXLlu7wcNpcnxi70c6EwU9yioHE41sQjcouyXuFRzzEglXJdDJ07XLOjOMkVBW34eidnF+JWiYAkTh4YYe+7cTrYmMg/vk+vrG6nVY/+hmCQ7xRpAJ8cGje/aTn35okcRIhJs3b1/ZN0+/1sMFdE0RXV69a4Vi0S6uqmKlt2nMQElCJv1u7ZbgE56TnpzKZmcmrQxLWVN+z/KZvDeL/YGsOrP5khqMZ89f2+7hnsWLCZuYKdvs3LQkbhC5KEasYECRLi+udT3xU+D1oBCgqPE93q5v2PE5OlaPSgV9SMZSQpIo6Hz2nTZ7THwlOrqvpicrnrA29EMXiJh7nenjAiOgWFwa25m5RZm6cKijALg4u3IyY4wQiaGN+kNZ8pYmCtLiE8jCVA2RDVkWElKkatg4w4Km2SFJMJ9Lay1BYzEzP2WP338o7f11rW6v376x/+eXvxIMTqMm8mcMHwjfV/PeseYcT1rovadzWYPpAemVJnBmdtKmJyoi4uo9Ez3JeZFM+EouDOweV3P2+e+/sjdvtq3WaotqzuF8Va9ak4M6FrLOYGRzy9OCibkHu+2WxUJhN+GC8NXpWBmoO5Gyu8srtrqwZCnCpnocPl7Qazc1tyXGjx5Todsbu7y+ktkNZ1A6ErGlRRLP7ll5ckJBTEKJwtz/caUzKr87FLF6tWEvnr201y9eq8FdW111CVfU1yu4DcoWK2IqDp1eRyY7PGcK3mF4KJU5DPUZlqfKNrlQsUiCNLyuzoTvvn1hm5vbIn4B79cbnaCxm5JDGjJXzlXFt2biVillLZNJaOfLa+riBtpsWXyM6jFFs0IIB7a6Q8+6gE/Cr+PTI9s7hPBWl0y412lLSYMPSqPVsmKupEYRtnsGpUu+Ip4TQxXBJfliBntTNdX7B1v29OvPrFq7FkF1eWVJJi5S06A4gog8RA5MbWGllLFMqmLpVE7PCuctSqZWkzhSJ8YyiPBsgQrUbusKZYJ/BJcK9VRxqiwUCtx0Zm5SSAHmLyC/DFfjxEQQRoo4gxqNOYOJEvN0dnvzy06djAbOcK4155lQa8K/iESPjlQLmfZZobXat3ZxeqCwHD4TodB/+Vd3VdCZfIG7JZ8Y/DChAzkUSmWLJzMq6M9evNaUCRyWK5bs+MCtMoFTZIc4tqDDHznY4QhKDAo6kDu/+G9mVIIMMml01+h8azIW6Q/aOtg5gJFLAGtxWMr1DX9ajgmM26ynaXbQc3aoy+acre2xpS5D409gaz2UjGqBhAv2O/saoB+mI+3+FaThGLZIKVEsQLvam1EkmRYgyjWqDTs4PrH1nQNLprI2O79sU9Pz2qc/e/XWDg/OrM+TNUIWAtxF6MNAX0sT4VMwQQ9DpYrNTpYsnYX1j3QlJuMDpuvwEIJWSzt0Gf4QRDBoi7FPQlUoClTthyw3L7/pFscFXUYyFPSRT+iZdEEd99bmjm5ML+hO/BuHiDiA70iCMqX/wPxfxT3hZhlwGqRDT+Fo94P/uMsRkSxm7Wj/VHnd3MBijN7c6hogA4lEYN+mZH1Is5bLpUS0QYcJKYe9FFCe4jZHEO4ygpaAIpl8BIv3Bpp0/DMfKBYSghyvk59PQeQz476kU+ce4eaH7LWwNGcf/+ihLSzPCdLHdnbj7bodHx9Zt816AIb1pDgkTOZX7Lk6fRGJTi/O1TjB5ag3bkRoXJybs6XFWd27MeXED7Xz4xdNX4KpOV8Wyem771/a7tGeJfJxSxcykgSxi6Mp4/OgGaKwIwnj/uPAoWArJCIUkaZ4c2vHNvf2LMIBod15zEmb/ZHuV+0/QyPLAbPHokJXisSxhmhc3Zgjw9SAdbLIRRCvJm1uYUmMXnZ6eKhTyC/OrhUxSh41zxYNWzodt0Ilb41WXdMkWuazi3MpRShYTF9M5zSBcCDKpYKUC0JmCjk93w/fu6/GqDI5Ycenp/Z//t//yX7529/awdG51dvuHDl+3gEAQ0TvwlpOZTTxrEzNKH+cBoypaHlp3uZmpgW/MxFy3RQSFXi6h8IRKVEgxX359Fs7PDq14/MLu200rTXoWLU9sAFZ50mzLkTCyYKGE6lgpG8ayEhmgC8Fr69vVikk7MPH7yn5Ls8zixqmO7BmtS6ERIhPKiNXSJqmveND6a25D+/MzdmH739gDx89UdOBixzNH/+e+50Cg+kJkqrb66p9/rsv7MvPvpRKB5Lbgu4blBQpNUYk9TH5sna6uLqwu3dW5N+hMxhzI9BHBi7ugHDf8hNFK06WdP25z148f2NPn35jB0cn8oyAz8BqC5kyw1Cz3dGzxNoLsmoSAigpgXmkt+mgeezJoljrviBOGmmokEICR1BA4WtBsBFOakIK27J95fUBocM/ENE4jI9JSnA4pi7ZNI0uQCrIcVooGc0bDmx7e1v2+69+Z81W1R4/eSCpJTIxBg1NsAnQsogNB3B4GG5ABDP6e1CqseQSXgqKJtm4Xt94MxCJ6rl9/fKVGn7OZpHcchknN6dohOft8ubStnY3VMhBUTkncUylvoKYcd/SkOLoSGOidVYMVRghYB3b3d4TMgeKoBjjYKBVal8fGTPhUhD3Qvrvxi1GNXUNV0Kkf/HX90djrbFyZsHj1TF09CCzWyuWJyyTLYgAxoQOYr+4fEeH4tW5x6cC6/HixzsgBa0EyVbsQp1Jyw8GXvIlPocKUYPs9YAmsPyEyc7Ujl87hwByLnbi7JS5qJpSO/hrD7RfxzaPgq6bJWCwjYu4rwD8oKeg88GOp3PfHSNlA/5xFzJufKUI4dIjWL7vCjfl8xL7CMvZiz2d984BDM0jy5Uqtrh4R/vRo5NLe/b8lZ2dXxuEQrO4tbg52+yGAdm90cGreDAg5GJkU9Mlm5smpQtSIHu0hBXSmHd4QZfGXTm8TPboqfoq6OQhx5J5SyS9oN/cXEnbSHEVMSogtrkEywM0ctmSJq6tre130hbez/gz4Wtgt44ndaZGcQwCnsG4URiT8Gj+4F74tffPnwedDprvebh/ZDPTc5ocsU68vKxahA47hmkDXueuw/do0rL7DeSzgvq16jAyzTt6gJG28HApOjLCIZ3U58TPdlOSKxHi2Gf5OoioSO9+mXYo6NyHfA2HZbGcFeR+Z3Xe7t65o2Qm1irA3biwQRxkl8j00mh15KePgeX1bc2OTy+sAREdQmzHrFA0++jDO/bo4ZplKaRkoqN8Cq4DAyedfjpblAPd06+/s639bcuUsza7NGOPHjyUkyFhQhxoWEFy8NEIgmzxHHKgcujw/kEgIDMdnp6IWS7pIEStmjveKUeapiaFMUhFOQgcMoVc2omgI88PyCbjsknl2jK5ArHGCcVodOS9z8/k/mnWOu7DIHTgUpMLnzMMf1QlTM8Y4jDZxVCWwIyu3roaIhZTAefzBb3gmRZnJhPXQYzF76Mn71kkEbfff/Ot/fq3v7HvOTiPr3To8xj3ekyGHlcqPgQ8m7DZvcVpQesgd6AjD+7dVdoasDITtQ8YPpVzL8j9MZWWZPDL3z+1nYNjOzw9tUtQsI5ZtUG3j2uJeyApQlmyRlZbEQsHCgC4wBT0dt1sbsrsp598pAxwEA+YypDmYCBTmMZObUzPW9vb4k5QsEFc/vJP/tSmpqYtkUrpc64z3eKghwMkxMCo8wU6jbZtvN3UhI77H5MeX7+wMKtsdlZ+BHew/ri6uTJQKv67127Z+x+gCLmvHTicIMy2Cvm81RpVi6RimjSRi83PLQrNg19DgAzubRi8cK5RECEonpyeB+zzgibFRDAAMZBRqGToE4bUjCd5Wn4hMpTBEIWhKxpyUyI0yeGQnVyc2vberr7u3sMHNjs1bSEMgdC0c153oCaGdL9xBoZHYTlxYgkrTopqi3tVYBv96vV3kot+9PF79vDhg3dcFNQ0rNsIVGEQ4E+GGxBUPnB+Hg2rpIPK8oFYShZFW14IF+fn+v+whEUGyntAsQHsTn0qlgtWnqyIYPt28609eHjP7j+8rzMJxEKOgP2BJeO+BqHRB/HkWWGipKCLdNzuaRdPpoLcEYt5IZcENIGsYR5DY5nNMPDidocioKYaAdwf+qu/eaQJnb3aOMOaQ5qDhIOQ/WSpPGmpTE6GFy9ergtuXAoKOpICCGL8cH6NPdMljRl5MAfdIQ/VOKNbcrWoE+IKgvtjYnTTaUDeUTDHRFna3oj8ol1mxkGFTAf5hKZveKiDrv4cF3NJcUj8CSJa+SBdtxqEiwQwvAoShJIiEYRhHfZoBUvFvGc+i4zi8JDkTCroUTfvD0V0XbZ3dm3/6NJypQmbmV6wZDpth0eX9vrNhl1d1yRR6/XDkjnQ2VLQuXY82JhGMGnHEyEV9NkpHPDimj6YfPJp8t6TYlyig+ZmpriCJmiHkghbJEqSXU6HA++fgs4NREEa8wC0fgheM6Q4oBwKOrAavtJMA6wAxk5yLl3zAs010toiSJ4aa9TfFXPKW99dmJxJ78gL07YIfZ2Odn9YV+KPfHhwbNfXNbl9UZQwkInFaWiKOnDurt2xXCatiZyHQCgARBxNKB6lSLSh0A5pxT2RD60zxYf7i4eN98IEgR0m/65aRXNtViyCBLi3vWvyE5YuRGx6pmwri0tiX99dXdUOG/IZ5K5//vVv9DkfnbqTVyZn0oJC3uLawn9o1quSljANzU9P2nDQsRYN7sBZui7/I7Uwb8l0Tr7Pn3/xlYx9phbL9um/+pl9+pOf2E3t1r764nPtMUv5gh5wmjDMeJCUsbtDt82UoUpDBGy9JjiXnwFyUb+lsabguaaV7wMjvVjIqXBzfWlYQXvwPJifqCjVTlGRI57BnrW6XavVm/p+Y0SA544d9vXljW1vbNrVxbV2tHfXFuVchSkPr4V7EbISrGzMZYBWpYiIulKBgAoS6eQpkEtbKNxXYb+zumbTszOCpJFTvnjzytY3N8U74SAdS7q4L8fNajwUsZnyhHTfDCPkAdxbvaMpHZUMUx/XkN8MLWpsw1EhTHu7+/a7L39v2/tH2qErFS+TMhQItU6DUFlrKYd6oIKnxgBJigaKthPE+kOr39TFmP7g0RN7cHfNUhg+9fA0N50hTKh6Jrt9a7ZaYvYTxrNy965MgR7ce6zm97ZWU1OKFwHIEkxq3nMuXZDG/PTgxA72DuRMydqB/TRRq/li1uW5QP/4b6TT9nZzXfcuBjHHRwdCf5jmWbHAQEctwb+n8Z+cnXSDGXPjoXJlMvD2J7KzH+QgxFSAeb54hiHLESQkGWzSo39Bd0GJ/rCgU1dA8HiGKegaHGJOOub7cc5Q0Dd2tzXdf/LjjxUXzGgAt4eQLJzmWL+QLnh+ca2GjnuC+xGPAJ1vQofDmsxRnbBvfv+Dx7a6uvIOlaUh4dnH+17ysBE+J0lrVMkX8VpHk0zMqlahgTKICX1nZ0/kX5BAahnnCj//7t07UrPEEtQ4NOJZe/nmpe3s7diHP/pQEkGaNM4kyKmsTMKjkOB70DatxCAQYq0tO9yw5bP+3EvStrOjVSAVg4LOcwyfAyI6XCMc/KIRahvXmFrYs9Bf/e1jTegQZCTfCiZSdgiwqmFX54FMUzmlBD174aS42fl5vblbdKtdJ5mNjUvomMbMRr43VpG+i3bW5lgzNxx05aiE9pqCzu4cg5nJSlHwHIJ6TmIKFB7tSJoIRdENJMMIui46nB8iPWXYENigspvgNTmD1P/e/boDZ51+zwqlrGAgyTgW5uQXz2ROQYEkRxfMjUN6mKb9ntvD8pC92di269u2ZQplm5iYFonn+IgAhj27rTYtHE9KrgahihAU5SzL/tRlR0Am2VzCypWMTU/kLQtpCx/lTEpMWjrETtMJQfWmNzE0H9xEFHQiTlEfsGPis2P/6oeHmxX47sh36BR1Jn6mRL4fkyxFHZgVtGB8UHLY8fk4iuB7PnXWaM4JL5H2E3MIrsbIBjRXY6JLxOV/EN3o2OXUFYX/UBT3APi2eksABSYUUZH7MrmQLSzO6ObHFY3JEeLJzdW1rjfFm6+H7AUIAPS7u7OvKZyHJVtgR+pESO4JrisMXiIdOdTwFccrwElxEYf/ud855FO4hhG/mbXZqUmbX5i1O8srOgApiBxgv/zlL+3b75/b4dGJyEqZbM6mZmZtdn7RUZ182mpVIhZZE6VUSAa9lgyX+sRAxpx/wAECupBKF2x7d98+/+wre7O1acWJnP3t//I/21//4hfarf7v/9s/2HfPvg0icIeCwLlW8AZOjs+ti3xS3FPyqTOCu8kE4L1zcMDOdemnh9Fg9cqOlmLKe+YwlxohjNlGwu4tz4usFksk5TEAXwOYFTcsip8+7+7Aqte3go6vz65EpiSGkrz6H//Rh9LxI3nDtGV17YHMgiC3vXq7rtdIAylb0oAgy0plDhOgcsGWFqfFm8EdbHZuzg1gQJsaNTGu0W5jE8vAQArauPHUGULzrmm4o0mYwWBhdtbmZ6ctS+gJq6eQ+y/AH1HTr2koabu7eyrobza3bGZpyX766ad27/F9xRFf1q/tpl6zm8atDyGdduC1TsiQc0XYytFQ1C5vLRmJ2dzsrE2VKgZDkSk+SWFH5jeCOHgqW1PIXtz7oJura3fV7B0fngZ71KHV6rgaDgS9y1mNoaU/shcvXtrRwaFg2j7Jf9c3eh7wPShN5m0Ycg/4fBHycsK+/vap1mmf/vGnmvBYIXH2oSFntQSRjvel+yGTFPeB55ahhtckn/CQI3wqbjGsjItycuOZA7mCVNtstiyfwUvCE9dAt5SARtb42MgqGaRZjnzHO2RnEvjkc9bsnx3J559zCvXJ0tKCT/QB8kZDy/2zv3dsJyen2oHTmMHxkk13yFPpWF1KCtZrWqVStvsPVpVSCDriq2DOiZSIcDw/XGfOxeoVnCNfB/ALUIb/7a6mLTWv3GsYlkH85HV+9+0znbOPnzy0CpbNw54kz7lizg6P9mzveF/y2KmZSf0M2SHL4KkqIyLMqsrFkrI+hvhw5Bki3dwH1QkqBl4z5ydE3cvLc72u+fkZIdc0YqDUoFth64pY/U629lf/4clIXWzgmCYHNQ5zwlmYhvtDJ8XF05rQv3/52roDdLfTKg6Nm+q7/TW7Kg5LvrkX9LYKJUQpXqAmrzYWoYEfOElbuYyVkBhwGPc7CmKBol8qZjWJ9iTbglXrewJgCx4KIvrYzU3NYDrhezZ+JrCJs2sx/vDJUxN6zyd0v1ncuAIjiWgyaq1uS1A79nzIoUQaYl9mhGz4/h+IlhuB6wJhBQOO12+3rNUZWr6MVeWUjUIxO9g/to3NfbcEjac5bzSd13F54/XApiRKVvryluWyYSsU0zaJC1CeXVRKWkXcp1TQGqAFhHZ0FbnHXiYF1JmAvod2nm7b05nYn3MTsEMfr1HkZ95xD3qmLaBVHsStrR1b39xGTOXseyYRseKdK0Chdw7CSPvQMT+CA5EbmF02UHuXhDAc7aR3d94BEC82ixBzgJZABegAFJ96DZLjGlKIWWuP5m1xadbuLC3rYeHh5dCggYM8x+ecRweecDez/Z19HcbAYBz0QL7smoUySUplYrvTiH322We6h2lKOcuJJRw73wn+zsQsmhzpT9ikPCzIfLgPgG15H0wj3z177s1JMmWtjufTp4KUwCOctYak/5kKumIQszwDXIyBYMuxDA7fhmSK1dWhffHFU0WowqT++f/wx/a3f/03NjU7betv3thXX38te879/QM1NByy1VrTrq9bFsXwBM5VbyRL2Wa3ZcVKWbI2oPBWg5UNcaaOkBBW8uD+fWV1C7VRcl3YfbErpLelJbOTWgDVQrOtzx44kxWTkthuanZ+cq7nl92wO8+FBXETAQlCAq8AQ6X7D57YbbNpv/vsS0nz2HuOjUtY5UkelU7IJGd+dtIe3V9VQYdNzh6XKZMGpVQp6lmhqAMNc/0J71AzGTjF8bw3b5ESdRWclIjHFIgyM10RqTQsvwk/L0CFPEfc7Y9BPL746iv79tUrm1tckq//w/cfaa+JBWwNpnijrmt6W3cbY631ILd2OpJuQZCLDSOWjMbk2obpEaRNCjokLqZzfv711Y2MSNj9cl/evf/ASuWyVasN21rftXjco4Y5yCRX7LhUjcYGqeDu1q7Ov1K+pGLJlI7r2erqkk3MYTHtMkJfH0bt6bdPNd2RJPjpT//I9vf35HtApOy9u2squgpOCo0E1XI9JJWCbxAQYIVMBm6RnjrnKIdWp42GGmqMm/pY8rLe0W4+asN+V80VpFANFEkPt5LnBhykoWvSx9kGhxdnck1kfeMFfcn/fZAzoKGm07GDgxN5/gOPi8PUaIoRjuoCIxsaRgY8yB08xzQGWNZyr6Ds8VAq92znHmCNB5sfiFvudUiY4y4xRHVwcXYamFLVVMgx0uE8oJ48f/ZCz8DjJ49k/II3OxUtmU3a0dGBHZwc6N+S08H5Ix8RrMrPL61xQ0Jl3KYmWDFOWGVySteepp3hA66QVmQFN4C6PDvXuc59wCoBxjwDn0iZSGPD/cD7xZVZoXFBH5PN+IeCWoOC3hvCQC6I0LN3dCo4GW8Tko/YmWDxx03GhyRSmvTnHpfK9xmHdbBT56GQtl2Es4H1Ox3LxaMyhECG1h90cFvUTrVYAOIOywoUq8tmw6MlWQsASZHokyX0ggx3acfdWYnXoVCZwJyCqULwtqAUr/wqUkzqg761+21ly6biMVtcWpDWGZIHpAPZolK42A8lM0606yK7iImUpIIOKWZixiampm04DNv29qEka9V6S02QhWNWb+Hy1hWcxiGl3GUgpW7LkomB5+EW05YvwBbNSJeewKGKg7sNdPdDQUenjFkCu1veRyjM1AiDM2q3tVtNtsBb0iOnYFQmJBVh94m8jQILrLqztSN/+XYfQpSH0/C58V4p3hw+rl3t6DrxEPBQgArwuQKZM+31Wo6c8PDSKQL7cKNS0HnoC7miyzBCcXWo2PXSUMGgxUf+03/9sc3OTVg6kdI1ZRJTtnYorEKMFzxQO4UeqHp3a0dBIpIRJiOWSjNFeKPG6+bg4QHkZ/7jP/6jtVugN5CYPZhmjA6poOdgmJPy1hdpTHvecsmmZzAJmZeBDV00+0jIfHQsJ2fndkUTG0RpFshFxjMhxu+wh+wk3RcBcw3PSGYt0JcUK5Wiiz+xL7/6RqElyHcy+bQiRf/kT/5EZhQUse+/e2bfv3hpn/3uqXZotSppTQPLZIjXRd7moS/dYdfy+G4PifE9tWadtZdyG6xVNysVI/bBB+/J3UuoVsTJStOTE7a0MGv99q12zcDlqFogGSo7fBgSYbRadSjY89ejIikCSyLrm52dtKvrU3FP0FjjeDc5NWuvN7btn3/5G8XDou6VdjyT1jPHQcj9MysjlnlbXZ6TpyOFDoIR9zQkucWVZRV1mm2+5kx6ZUI83PmOPzWZBR4MpL6hPZ+ZKtvc9LQVszmhjfwWqxqDGApJNKnPhB3l7795aufX1xZNp4U4QsqikNfJsh8NxZ24vL5QMdb6LfDJbzWbgkIp6uloUnyXe6v3bHFhwSJDXCU9xpb1EGcjPu6ch6gj4H0AbQM30/yjlaPhpkkEjuasAqmh4HJeAlmPIW3eK7tjVjmwv1HHJDNh5X7z/PHcM92/fvtKxKqf//Gn9tFHH2oN+t2339r6+ht7eO++9OPYs9I4M+WqEASSVSZ8Saqy7jlBk8V1u7y51vXmc4LvwjUBKdva2PE4ZBAdagcGUyOzAohBPq//rSk/6lMkQ5RUK4QVYfpUr9q3z77X//eTn/5Y569/ThgDZX2I6g+V2YGyA4kZAwHFj/UBCCbBPBR0BjHWr5hUsT7lc2Zv4z4AACAASURBVKZYch6B0DhxrPfuPGEtBNSv60xtIe0zhgFa3Y4P9+34+FCrQJL9eGZkvd3tKoKWr1m9t2r4g2FdrZ8dGkp6eXC0b5Mzk+IzwCHga26vbmVfe3lGpHTc5ucXbWFuwR6s3XNPEgxrFHsMMkKDlnLyoDnn4Ob60ra2NtVsTNNI5wuql1iDs4Ebn2uhPw926BRnyZbwxSXuT85kLWlcc/mSSARbewcyIWASnZyGSeqh8JIvNev6Ot64jB8CCF8mMBMTOnCBKRSHGbDRSSgatVtWIJkqyUQ6kn87O/SiAuQjKuhcYJx0FFEaJAeVCyWx/WCEC8YZARMFOmpg+qCgK7e7SUFtyqd7LM3iIrfxH4+HpRvkF83HytKi/uQXK4IsLnR0v7ihsRvDP3hgdn15KY92Cnq5Mq21BJrCg4MzOzo+l8wMVwC85ts9CF5dQW4UdNdktmVxms1gDJJVQY/G0NgCfeW1Q6drq900JdGCTKWd8qBruXzKLDryvWCga+cQgTCnm5wMcYpzMqYOlokrxtogV9COBsQAy8432ENaVHGOPES8z2jMoT7fN/p7VvMToB2OhRAtCQkmYTaAsObXlWaOB0JKA6nYQTTcVTAVS2tC398D/jNbXl60u3dXbHltxoajjnTORHgy4QiaTuKlHLFYJCmm+snxsTza3TyISN2YpCrAjR7iAooCvOc/j99A7jvbFwpaoaiMIURXRNB4jmx+GYkThkVME3HtGSvcBwvz76w0gXqBTTe3d6xab1g6C1HF9d5MaYTpoOu+vbkQ2x3JnVwIIVzI8hLL34Rl83nJQA+PzuTnoMjLbkcku8pEwf7sz/5MvzFtAsLe2du1f/iH/8P2D0/s7BTXOvOgI4gYzH9oXFlnJaLa6VL4mg0aa5NaApxudWXBZqYmhDwoT51M6clJ7YPbrbologNp1CnogrQhOUVIFvPPXRnzR0dqqCtlvs+Uk1MHZC6E7ObqRElsU3Pz8qvoDcO2vr1rT797bgeHR0KWFFec8BXAWF4D45cm/vHaitA4rifZ7OJgFLIqHKks0a0uV4Ul/WbjrX3xxRf2ev2VDsmxM5rCg0bwJtJ2d3lJJi8c1Ll0SoULiD2fyTnkO/Ad7k21bpu727a+vW2V6SlbvrOiBubFm9eyZqUJhlsCcsHnTBMxhqUVIsPEnM2bdYeWTaY0WT64d98qxYqeQQovZwVkWpegORGMVRVfr4ak0bV0iuwD9sAhNS+gUFc3l2qibqq3ItbxXiBSwVKHmMh9RfgJHvepbNjCcXcXY5uXymSU0AWxrVgualKFvMWE9+bVSyGc6NJxe0PBQ2EUgZLwGsKXmq4MwPCJXzRi3Df8Hf/f1e2NF2QSMuNJW3+7JcMlQlkYCvO4XEKOC6xIx8gvr43zmQmdnyPnyUzado/c+pW/Y8+PfJPP/p0y6pa6YnZ+dqWC7pA7/B7Tzv767CaoDV6QnZ+F5XhZzTGfAU0CHBGuOWiT76tDur9b9YbODVAjoOzzixM7PT1WgAr3IsVc58pwGKQtdvV9GDpm5qYtkU9YOMEZ2tA6FJUH70d5KGGz6q0X9BqKh1vivXE6DYvEmUmk7d6dNbnCTU3NiGuE3FTojNCksJ5T1dNoWB4u5+enQiZ573B9sjnnQozVW/9VQRehLDCIwUTC/aoHlkXnG03azu6BvXy7owceZqYIM6SBYaDQJDFp8A7q1eEZsJ4pkGK9YoeoSd7hF4xkYoO+4gYp/GFsMiloBR7wnCafdhOtM5DblTTPvMYiSUYTU7IwpDOTo04QQOLQu4cAjIuREx6cJS6HtZETq1odcmVD7wo6hJ3V5SWbmMQZbKQmhYOHQseHwIWmceBiw+4/PD23USRuuRLuZUVrtnqSwRydXFkDVrpFxUBnIkb2xB5dvHtplMk456YZyFSmXECPPVRBh72YT3EARe32isSpa0trh4zcrSerWOA1VhkhAz5y4gkNkchsI0dLKK6gEsDj3Nh0gXSDdJr7eweCfnu8LyZYpdLB4h9qZyjtazymfTsEGMFVXGNQgyBcgesieVbweSqUJwGJ0MMs6JYbtaYerr6anUM9iPfWHtjdu/fUjHUGBNb4eofPhMkmnWI6wF3M7PwUL/a6kAcOVV6H4H8c++ioEzSRnr7GAc/DTmfPQ4B8DYctrgMrkzEs7/cACFLXqo0Lyxd9pwU8DTJUKRX131rpTE3pnub1QWhCY03kK0YVvH9sPmFUt8nUbtUUgQsfhI4fAosmM/TTEWJysYKN2fHJhb1Z31KhHKMgwGw/+qNP5GBXmqhoUuO6Y0ADefHrr7+znb1r7dKA3WhIiOwtVQjRkJ2JHnR2azwPSNGUTlXMS3O/ugKLv6j7mYaJzr/XbVm3dSsOhGBOUDUb6fvyrGJUwuE1bqQh2IlN3+kI0qcRlyJlsqJQlhhqi3BEjf8XX31rm7t7Vm/0LRxldY3pPW6Lzn3R/jYWtbmJinTpuGlRuDOYRuH8Jl1wWFI0CrzMdgY9oT5wDNAD7x7s6/twvqTjCZexLS7a4vy8dug0/1wPJF8QQsfPLugOCoGN7W1JyEqTE/ajP/LgnuevIUL+SkVd6hjUNAGix5ml1VtAIi1kctarN0U8pKBDrAQB4/xBhcGqhGnM2Sbcb75q83udJhpCKda+JvdFJubr2xtBrEJLOi0xxrUSRbcdaNv5DBbm521+ccb6o7bsQbXyioYU/nNydmLfPfvepVPRsDhMYttXb4J0Sw+pwnUzHsGlMy8nu3yxoNfF+5XJS9/jWNHPY/DC++dcRb3AOo1GG18J3g9e9xR0JJLcY+Vgyqe54dd/W9Bp8GgWdk9O7PX6W51fcFeEaIXc/pY1G58Vv8nNIIcepBjEjYFN92Ld+VWcDUg+ZXoTidja2qo9evRI4UJ8b54nH/h8rQH6hwKA9wdHC4ljswX6UxVZF9QXpHZsVMYzgeJj7EzKanbl3l2LZHDrhHnf1GC5d7Brz189F0LHeaw1MQqhoCZR0EHu4KhBnJytTNtkESvdFTUerBi5TzETGJ9z2o8za5MK2gXhaIlLQe3juRjXPv35l3/znkhxBBvoL4I9F+xkbiov6GUVdNi+r9/u6caZnJ5Rh8YPh9zkPsSerwxJySF3L/BMBPyCtDUmH3CoooE1nLHQM5JKFQVCjetQzQUTOtI0SBzaod3c6uIAN/hOo2y1+q1DFYEUTgW9h44e2N2lauPirhsr2Klrt8rrHnSs20dag4nJhEIeyuWSnM74HmPXHuQSImoEhAolh52dWzyds1QuL3MC2Owc1kfHl/L/Bb2E2dxh71irawrqYSEbcwiOKY7ndKKStRKdXgTXqZAg93FBvzwFfruxVGBQMgoNREZC98g1gjVJMyXntDBFnMn1h7CccbgMDwEHyDh0g9Sz0/Nr67ALTKX1EAID8oCSqAaTFhIY+mIKC/eBYmVHYe3bvRMmQKajqVQHNJkAac815z7iBgSe5HBo10mLa6oT/eD9jwRnw5nY3H0rxzx+gUiksMmN4ZUNMaVl6+sbes2YeHDAcjSOGfxo5LM5dPG+46MgcH9QDNBq46tMkzBmrepwyrgczLkUHTs7P7RCMWUlJJLplMiYWIcyEcESh8AFwkQRrNZqKgQgLRwyfIbEZ5IACJKEVfHUVJkMEBXXd8ZEAaSKtpuCLo//7T05c3Ga88DS9MwvOSpQnqiokShVKlqHHB2f2uef/95+9Zt/ETkOTgJID8xoCjAFkOdHrocUc1ykSAgbQXxLCjZ8cO+h9ubsmpHtqPGDc0KyXUCqYSPVbLdERBMx8eZGnyeHLPthrhvQH80VZLvFpXlbmJ/WZK08Abz9Y0nbPTy23375pb16u2XtLo2d2dAjDCyB5BAZmVj4IY8aLZdsdmZGhZniiKyNzxgVDMxezhP5xzMRJRK2ub1p//zP/6zP96Z2I8ifCR2U78G9Nbu3sqoVGtOoyJJhT83TYS6ULmoXV9eCRzf3dqw8NWk///nP7cOPP9IQ8/3z5/I0B52AwChoP7BBZmLn3pe+PRSxVDgsxzYshxfm5nUmyh1N+fXYoroPhAaIVse5PfB5pByJWBuCLlKo2o0QTAo65xK/KCpSHwkV7ImvxHDD5/jekyf26MlDuaIhT3PmeFgFff9w337/9CtdZwKxKJB8D4x30OtfnJ0JphZhFg5QPq80Pe4TPXvwaeC4mBf2MYcoy549mVTj4RGsW1Zv/rASoMDCcucsmZ2cdGRWIVrIBf/rCZ1hAVRg/+zMnr94oTMaUirXmbOeP90RNKfXRKMOSkxqHVpGVnDiKHDGtzu6Vw8Fkx/rHiFZEftVnifuZZAPnn/eF8Vf3hYMPZp8b2VGA+dLXvN4+It8HLWjE/T4JvQVQDydQa5HA7Roaw8fmKHQSnBuNmwQGtjm9rp9/d3XUjBpPYndraB0J5zDOSBgCbfFbrNr+VhagTOzs3NqPmgIOQcxvdE9FqQn8vnxjOOoSt1g8qd5gVPFZ+SE5RCytfddtsZkhU8aU2DfmdWQp+gugWpJXdve2ZdHOWzumbl57Wu4GbUP7nketqY2hT74Xp3vPTUVFHT22cjMAr04HfWw07IUu0fMbVLAwikrFdCpZixBpu2wr05KWly+vt/XHo8OCdejZrOhHcIP2nbMX5AhOAzhnbBDGPqlCXvgBD264kZVkCXTPlMCxiYiHeDohuwISVAk5jcPkX7snLt9u7q8tovrG4sk45bM5uQCRkd7dl61Y+mtb62OtCKWsR72se2Ocp95WLQbgfSG3CIykttSKZ+ycASrW48udMg9YmfHF3Z5cWOZXEkvH4gZvXQkHpJRCCxYkXQUZ+hdHZ2hbiJ8bQTP0jwEUjmxLpvShJ9eYErQkwSLhxo2K02QrydUYV3fqGLqMLUaEUfTVQga9VvBwHx+0hank1q3oA2WvI17CZeqUExFCmSHKYebljSr49PDoKDAVI8IGWCibVSbuukV36iX4vwHWPBjVicFrDQBIRBXwojv7EIhFaDR0ATP8uCPyX3jg0kPtngeI6kM2MXjZdBq1FUUlhfmbXFu1jJZlA2+iuEg4Xs3mngCNESoEQOa13h4aFfXFzY3M2mPH98X8tRosp8ETWDSYdUSt1Q6q3XV2SVM/UO9NxGIEglBzkxIUjjkczqIkHEVy2Ux0NH/kqX99bfPBceCBkGeEkSapVFBr+ydPJ4OrBAoBtMTk2K5L8wuqpCR0sY10SGLqRiHN3yAfs9uazcigcHI5nvzDNN44QgHLMhzdXp0qINkYXbOHj28bytLsyK9NZk62FnHU/Jn+PXnn9vLtxsymSGKNByJWjjg13CYqymDTd3tygUSGRYMbFQm/AkkGRoOrVDMSbLKZ8oETVHn89zc2bbtnU17+vRLGQKdHh1LkveTH//YHqytCcHRWkDyI7dA5lmgQdJzdXllb9fX7e3OloxVVldXpbJYWVnV3hj05MsvvrL//E//RWQmEfFA5q6Y0lyX3qyPbK6cFAdo9c6avgcGLOxAQcP4mUijKOSyK0YWFXhjKPERJ7JmS40ZBalav1VDJXWEDmpnmfOZcn9Wb64FL2Pi8tEHH9r77z+RG5mnNsaF2iVTXP8d++7778Ux4n6mUPH0TJRKagZOz44lo2KiPj0+V6NDngDwMtC0r89AXx3uRQUzLrCsFvn/pUk/ObGNLQ/h4XCEU4C3KnDwzMSEe7Mn3MXSbbbD7yB3hgdg96PTS3v6/bfKPrj/4IGeHTgE3DicS/A2OG66rZ5IqZPlabkNKZc+DMeopeeWJoB7F0QpnyvovTx65EmPTMnO2/Ha4GFFFOeknR0f2RDP9RgFkxwFkiPhknD/D2WWxGdJA59J51XQh8OQWP8Ld5YtygCT5NzsKDhla2/Lnr/E2CpqqRweCO57QSPNZ6BAqyB22npmyVBSiggaTjUu7LhH8E5AqUvvVGcUdNVIbHRDJlSi0axZo9kMap8HvoT+p7/2gj529RE8MA75aHhBZ3+LJSFTxdv1bUkjSBXD0AJ7Pp+APQKRrsZZvT4B0WX4hI5O+saF+4L3cHcihhATDN+9AzVjeYlFJDaVwJd0I9womoKqToRhcqJzA94RGeMPJnSgZWe7e6MxliQgZ/NGwkldakKIS+y35QcMSQi5lbO8Q++01TgIOeHAtcRy0Wt1XXeLq1NoZHGtDHDgithNtaWCjnzt8hbpkkey9mSU4ElDDo9x4OA6N1BBL2aTFo72NaEDqUO04SY6OTyzq8tbyxWcYckOPZNNKEuaJoydMw/8GBkRQoEeUZA7cqmA5a8duOeoc8AwfewfHMmkAfIGEyge7UDduj6doeBBOluZ4gT8A64DemW/5jAtmwohcYmcB+f8YUEHH6PJmCxNqgkjXY29HZM/BR0iCd8I7yo+M2RTlxdX0mzqIVS8rtvAgjxwb9JFj3XvU9NcF/9snciD77G7s5ECdnxUNVb9wPLalaXYyxZ08NKAzC3MSDd+fnZieztbCkhg5/xg7Y7NzE6/C6GBRAcLGNiczptJjj3qxcm57ayv28npkS0tztknn3ygkJ3b6o0OWnkiMOnQ8ORKKugnQWwiE3qn4eYnvCagZWB+DmUY7ECdE9NTNjU9K7dGCinGTpD01jdIKcOJbaj9NLA/8Cre8nwOaLJp/JYXF7WDTcQ81rbd8AmRg5JnB7Cehuvs4sIOj4lPvdRnAnOe5wGEQiudDpyPul2dn+mZWltdsSePHorVz6GFCUh/FLFBJGLb+4f2my++sFfrG9rJkz8eSxC64bAhfzoqCAdkoEmXSYQirhCe6SkhABTlHs0ge/VMVvA7ltPytU9xsI3s+Ytv7PPf/VqKBnboP/vpp7a6tPwugUqNCz4GiZQIetQc7hHeL77zRxcnYhByz4ACkOBH6hf3yd7ugb4vyWXss9mDylQk7axwzqMck2aEne2ELS0vCzpF78wzwv2LUyTFnOZU/gDEHhO00+moUWaFg7uYzkbY+vLUGGidxFnKRI2JCA3aoNdRQce8cXF+QTC/VEMRN8aiYWKdt3u4K1IcOvT3Hj/S88K/i0ci0kD3Oi2Rtbg2yOYozpzTy8t3RAJ1CDeiBobmhHuYOiNUNe3NPxwaENit3S3B1NWbG8npOi3f7xIlSzNIIVJDDUqA+ilwjGNYoLG7vKnbl0+/kknYRz/6RI0i5w7TrD7jQciuq1WFO/H5TZQmPTa6w5qBQlq32g0OmW5sxvug+eazzGXzOr/EnQjO/LEcTgtuG9rZ8aEQUSRucGeMCGdxSnx4ZBXCAEIhz+dKFgmnNGD1h2E13KwNMERy986IHRzt2frWa4XuzMxg5ct6oCNPBK43nAKsg0EzWD+lYhkLDZwXwKDIipL6wnUHTWRg07DKSp4/RS4M+9dHIm4jLBQabkLfQn/1iycq6DxcmANoCqT4tOn+WyJd8WbI+dyioG/sWiwet/mFFd3Y7Fthg7oBiN+E/OCxlhCM30lxfXfNkZysr/0qBT3MDnw0UHHC4KJSLlk+S2FAagL0gG+yp1eNdyXsIEQagPGeTipQZlzURVqTIYmTevg1lq2NH+4xMY6HJ5ZOyhMY2A94UXGLHJJRzEeigac7Fy9ggvYhtbTl3EV31LaeH6gpJvmkrEFxids/PFMOOgEt6HPpgul0ZQaTSMgBi+mMro3dbSELVE53i/99RgEQ/MzTwzOZseSLE3qPdI5JOsKhMxz5+rHNKcWU90hHzi8V1hB7L9ASHN1wb/Iglc2NbRFnmFhgWtMd0jFng8I+GDB1wTCuWV2QPmRGtL9u2chPBkJlf0fHyI3G9VIELsUlkBIS68l+bqo8FUgZ/T6RPhMnryQOV30Ff/BQnp6ciTyHnIQbFv2/64jjQUhGTzt3/j8KmAJcAjIkhxqvccwsZ0Lf28UQIiNWKfchBzHFc3ISklheiWusjC5OT2xve8tOT44sHg1pSodMRN4zKVUgFBShHGTMXFa8BO7j+lVVX3d4sCd1xoP7q2o+MPmhsZJpRHAQZoqYt0Ts8PjMNjd33W+70ZbtpIh85aKmKsHn2I2S7lXk70s2Oz9nxVJFDdjbtxv21dOv5SWAyxY50x5OAhcgKxbs0oKT4Zh85b/AM4qIfeAFzpOlwtaBPX99Y0cnp3ZyfiI0AT0zrG9SurjG6GBvCe2goW7UVGjvra3ak4cPPOgjzRRHpLQ3r+t7e/abL7601xvrFoKxm03L1XAUCRwYaeaD5io8gFE/lByMQ7yUydkcCWEoX+JJ+VxA5AOxgAPgSFBWUzTXOxYd2u8++4399le/1gBxb21NmnvpxKXF9+KkACPpKqN6Bs8uvaAfX54K7uZ7wj5nQuU+WV1dU4Y5JlZnl5cqekjzGAQwoeHfkSExYHfLtak39fxMVKbltscqiyLODIEfO80qr4PdushnDdQ1Dbu+vbLLmyut4zh7uAg0rok0pkJpW9EKsGgzkzC1nbNBY+ex08RXO+InW+OIW+7u7u/o9T5675F9/MmHMvGC/IWvP+gm9yf3A2fFxem19N2ceax9dI6RWYHctulyRJohiihFR5MqJjbZvJ71dh/vgms7Ozmxk6Njq95cafInSpbnHg6DSLaKokXhg/7bzapYPTZaPXv69deSHn78o08kq+M60ggwxZOuBrlyc33L2p2BlYtl97vvk3lBbSCT/EZnMvt13gOF0LkpNNR+1oxtv8eDCP8f6CKIQLGYtdm5GSuXacT6Vm/cas3IvwV1jccJpMIiNmed9tAOD06tNwjZ/PyCrgVR00iFo/GQ7R/v2tbOW1tanrc7a8vWbdfFJaN54MyU7a7OxrDWl5CFkeLpXIUwyX0RmN0wPMn6l4GSionseujhNsgWRVRsexLhONI69Bd//jDwcnf9sWQggfUr8A+TLQWdB9UL+r4lknFbWLyjBCNgazpN+cgyFZIGE+jQ+eA4NLnIsICBGD1LGt3eQCQWijnpatwcE5WCCGkYXgAXIgNiYhfBR0W9p1UA9oWCUdodK2Zd6uLF2idHXxv4BXAjFA+04BcXY2wsgkxEDlFKhWMHCSnQdz5orCV3IYGO9xVYeA66Dlkr2hA4P+p2kkBUGP7Dar+5bcgCloKOuxGe7nLyGY2EbtAQSUnQ6ip5h4KeSxOl2rVYpC/XoTHL/eL0Uh7ouYIz77tkvKcS1h91JZVSSI2CEHxC1rUP1hrq6MLuRc9NLS1pIuO76bebcuTSgyUb3ogg90I2b9lCPkgy63psIPnOwYTB9ZTHOx0uUo1wX2gBhxAHBa8hnUm9SxaamfZdWiaZ8ZSuxngfGfOAinBY/ALkbASp3FwiXWtaNBTTDSuYnPQ5yAZBLCmoDaYKNBAzc7MqOhw0/Hs+cxoAPn8K+tnZtS0vz4sgowjLZPrd/n9sdsTaplWvaT95dXkqIiafCR321MREsF7w+5p1k7yXY8QNxywfz9j15ZUaAVgulVLeRqOe4DAKOYcT0whEv2S2YF2S7g6PbGNjR7raUQcpmhf0TD4row9gNdZAWGByWADBk5WezmQtWyjq4cdPGtb9f/4vv1Sj3Gz2rFCMidW+srJsi5gklYqagIWgdbpCQZRNNnRSERnfV8e+E7+8urE+Ub7FnJUqBGKkNV1QJJlYuCZSULSbQUFfs8cP7geph1FNcz2yIKIxFfRffQbkvm7hJJ4J8Byiek6A8XGW49pTiCCaRukM2eP0kIHFrYKKIJOzNNLEaMzmZ2YFt1O0vJEjsz6n9dzy0oy12lXb2dpSUh7DiAJLIl7Qua+RhFHQhZWPIOUlBLm/fPPaTi6PRfLie0NK4rXwM5YWV/QzF+cXLZXJqiBga8tnqcwDw70wZNZp2OX5mVQQFOVwKKaGgYLOpOVEWpeguuw1SI5rMAi1rN4hhvlGULs8JMMQwmLyJKChfHDvjlY/fJacUe16TedojcmsC6ckpvfG66cZYLrd3t0S0vLRRx/Y6t0VSyTibpfd7/gqAz0MNqTJpCKNKf74d+j+joyDTBIq6Cenl3pmcL1kZUGDJBVLhOexb4kM762rvTAxv8i9kNpNVyq6npxPXsC9oEMc4/xHFigIvG/2/YvnapwePH6kJD7OH5AJBSBlC7axta1AmlZnYBOlimxxrQ9kHrd4kgFM+0FXnWBuE+Jnet44ZzeZBC5bdrlwA0XWYCTOC89JJhW3bCGr78f92em1dK9yjtCoErgVkk44ZlfXDdvdObZQKGprMNQhPoZdoRCOmXzcN3fe2J3VRbv/cE3R345gIp0MuEX9niZvbSKiGKP5igb7VyB31A80KNwvIGpClgP1GeesFAZRr03IRZEcj8OxQn/6b9c8Dx13Ih6EYI/ODpppejiKaJfxQ0Hfs0QyYYtLq17QO77Lc9q8R48yrY0hd6CPUqmo7wUs6fsMZ1IiE8KQACgJdjsh9BR0pEP8dxLmcjquhxPjDO1ve5Cl2GHi5NNQxznSm6UToagHKAM7HRlLuCub7P4C0h7duIJekjFBm+p8BuzZPf2BPYf2kWK1prwRUIZ3SIcgexqY1zw8cfTzsgqMSmMaDset3mjbyQWH5K2MSDpd36Fz4Qka4KARnMP+M5aSLWeGzOwBHuwDy2cgg6R1uFycX9vVJY5oRbdEHA4EufPwcpMkw0iIXINJYeAh5T1wnXzP7TscyEBijIbjakY21rdsfWvT5Vvau3szxL0AHM1ExQ2FaxjrBSBHoFp+jVcXZM/wOiB+MPzwemDUynFKpEbPgRYBRaSWhGxMOWy08y4VJekCeqa4MaHLBEa+5w5r0pR4CATSnp4KCh74oA/8PCdNeQIcnTn3IV/DwwzkfnXZsLt3F+399z/Ua9Fa5IbmwXW13Fvo6LmHIPR0Wk1r1K4tk04JhgNhYOJzLWtSDw7dPQcVa4rZqRld65vrK2s0bkWIGwzhHCCnI+ELdYD5557CCGZge/tHtr6xJSvXEJa0uaI05UDX9FRakgAAIABJREFU7PKUD0/cYiapCaFYxr1wKKkV13bt/gNdH3T7//zLX8oVjGeLFQJ2lMtLiz5tEcPZrGl/B2xKAwI9h2sMJ6XT7NnFyaVVr6ruCFnKK2ACcxfCQy4vL9QcyrRDCKWTHClna6t3lac9QVQs1xA3OOJ+4wnb2N+3X/32t/btqw1p/YfCC6MWirkWGWfGMUqGPBapDmcPU2fUQjJVSnGvjswe3VuziWLZZtGWw7IHTQoHRKBExCanCvbo0UNxbb755hvb2dr2pi5oyDnc8QKPkRcPUZCmJp4QMfHF29dW67R0fo0n/0SEyZgULuRAPUHo9+8/FGMd9IJ9/PXtrZooGupkhGvS0D11c1t1aSvPJLvfIfGW1UAN5OqA2xufsJG1AT+PwgNrtGu+ZxUNbSjm8oNH9+3Rowe2MD/nwVcQFwPW9PXVlVABmNLJOH4dccsXCnoWgYg3ttYlb3rvo/dUVHVfqYmKqBBgS8w14l7iXOM1gjhyT7Q7XaEPZD4IAq63VUC5jkqECDn5qk0+RatmyaxPuLl0Tizz7bcbam6Bljn7JysVcQLEBfDRVHwNDVs0eAMTUsK1wV0Nt05WKpxDFGmRIDe37NXLNzrDJydmHEFQbgg8Bc49d37k2acJ4Xtz1nGvIKnj2kqSG40KFaMZ5mxZu7dq01MVRXaLXJZgSvbQLO3Uk2mtisJhhq2o9brI525sY2tP1+HB2n0r5yq6d5G5oZha335lb9++suXVBXv0eE1KKbhgyRT3LWhUUGfES4ApGFdTw/WFUMnKEw4R1x6/CYabMQ+MZ2fspcF74u8h0o2VW0LJ//0vPpBTHN6wmnAJUkJS1YYU17TBMCyoL8yDugUlf9Oi8aitrN5TUkwtYIBKs973CyfYekSONt7ZZEDn9MZw0ZG8DUEXXTa7W262YAdMIacbVW4smkIsPzgYUwmFs7Azo9McE/DYJQDDU8C4IHL6iSZ8kg3WAOP/zZ9cjLFxCjfMWN9Kg+D6Zk9d4wOSCYeMSjxkRLtpud95NzQmWnE4ON9unEoW1Q3balPIcX3q2m21bhdX3oWj89ZkMhzJlAVXqenKhBi/FAbCNCjm7Np4vTfXNbu8ZodeDHSxXa0J+oOBCmYmFrFkIAOSyQAkIGRkNEBiPXtxY4JCOsRNgpZ07A3OTUrXzVvghuHzg2zHhCZZVqerw4oiLPMFJQO5pljkwm5HB6D/HdMmyWFz2p8RUjLW8PJ5AFtzDWVQg1Xtbc3evN0J8s29EOOixNUeM9PdP9kDRYiNZcrgXgLmR79MmIsefrKqg1Qk3g+mEV7Q23bn7rxIS+zkbtjRX19ZrdEU0YhrSCPlxEmSrVzfj3Mg9xwGPRCL5mdnbGVp2fKpjDTZ5Bf8v2y953Ol13H12yfnAxxkDDCDyTMccphJiaQkS6QkS7J9/b/e8v1wy+Xr19eKlqgR4+SAQc7h5PzWb/XeAOx6UWRhBnNwwvPsvbt79eq1SCJlsjE9JSLayemhtZsnmmtHYMZ7xoCMWIgy45+zZndgG9s7trG+Kb1/NjWEMq6PRu/KuKpNCGbmO5UMh5DuTYZkrK6fv/fee+qhvnz11HZ3tyVSwyFHZcm/k3REgY5YnQhC7LmtqVf1PcsmmN1nXLSg6pzXOYGc1W6o76mDo93WtSCoAM+TiMsh7O4d648aQhJIViG+0Zp7+vKV/fYPf9T3/nhspQngYODVrqouVOH44hrSUkGsifcIKsb6B7VKjoaC4d+8e9cWZqZteWHRpjCskVcD2uHecskUMJQpqDfM58OdDhEcKlCCNHsVwpHPgLt7IApsTCvgstZOJGWfyhnA9auWq96jT2VVAQP5Evhu3LgpcR4Sd2RPV1fXZJ1bnXDzKJLfo+MTJcuCU9WiQ3HRq0IqLpwmpYKI4p48rBOqctHZUNAp4hg3aZcuLdrK1ctKVmUwhLoeQiz5vLgbsLZB96hiSYZQ7VNFWciJE/Rq7ZXU9aZmagro5QnIZWO9X0HrqBlqImSkKRlpWIzsTMOdIOhiTEiCF7RXuBbwX3AmY2+q6qY1mYeBPhLzG7VFzorVVy90T6dDUkkBJ633sO9pYUU9AiR2ITeiqAgiApJGMqopjNFY9wJBqW+//VYoHom1Co6sn48kraC9BGEPcsQhWrpxTM2Z+lz31VfI1bbkHoegy/TctCXStAP6bkoWeEHquYeWodtxs/bzOtM3N3Ztd/dA59TU1JzNTMzoPah4SpvMWR49+tauX7ti99685cVoiqra7zVcAbUgQCfHCZuoTlur1XXRobQnTqA7IAigJZAmOcPhX7FuALI8hvkZjPth7KfzHhL/9Ou3xhpNwC3dl6KTr/oDwelk9kCFCB88fv7SHj5as2wxZdeu3dJ8OlBNZBJyIHpm5aQ3MieHTDPKSre21wNxgUBfkocuo2vI8MqZSmIFEAacsAAcTxCnGhMpauxEO2V33DAgPt06Lg4eoGz0jA4i/k4/RGYu9B2SGcGZKFzRn+Q7iYLPmrorlzzczaVNpX6UZlbXkxNJBqLII0ETh/RhrDNOxmamj+k24GNHD1lcIYAxBgaTFba7WgLBn13ykTZ2eCnAQ5NoKVvK5zpFZBraSb2pUSZ4kiQFqVxer1PK5yybwJEpqUNQGThVCAsz4agG5ApQAiphD+hmR6d12UfubB9Ys86CyXjbgOcJwkCMxSlIJ8xOT88rWsRrnCR4joRwWPGasFrZlARh1oHmJ1MpQXocTFGMgjVBQMHCFW13wb9hvtzJbljZupylWN8l1+vHiIfvrAHaIzh34SIGjwKoSgIjVGTIbe6fitB0dNyz6bmq1ejho3xWb7h/sXqrYxtpOkNTwiIsklhJGbDAYZm2bDJlU5MTdv3KZbt2dcVm6J0O+tZttqT+1uz21VNnTKzba0G7kskO89lY3QKTcjgg0QsUi2og1351bdMOjo5tMKTa8bFAYhU9VloWM1McXJOC4RCUYPPz7712V0EJ6eXJWsXu3L6mKhz1OdAPBHkIJCi+ke2TEMTkU+zYrhvY0PdkrjeTZLqkKkifPXdcZxYasw78zjGwQb/75Gza5PDgQMHzk49/YO+8+5b1x23NmUP6hABH5fLk5XMF9CcvXoo3ovn0RNI6KArRz2a6ZegCK5DhOOQICqy/YiHvCT0JqY1seWHe5qam7MrCgmRdq+jw05cX5Ji0HjLEaTzScyIZdegnElRJtiguYLXHMdExRivOBiap29zds2P8r4djvRcIr4yb4WGvM7A7UGVeyOYVSJB3BdkDzcCsg5FZ57TkDFtWeCasZRe5Sumzu4iNV/QEbpTSYkuMdQdfA0IVQYj9S4JAzxwdDt6/4GlkSTMe0EnUqNo0Djw9B2QXZvbTNua5Rn1b21yztY116w3aatcQ6Fmfsc2pyR38NiTR6mduiWRYfhtdIT+0x4RYQnRU69Jfv4zkNjapGks2tZJ6Q+dEQJYb9XvGGgFC52eQwShU4EdoAmfsLSBihpPiDtXzZ2qEQuDmzZvun5H2QookHe2B7777TjEE50buhXg12YICtO49TmRIhLfq1g1jyOw9rju/x3feL9wZtW9gkEMiLY5twEB4kJuNZ5ZPwbhiYjYD8lkWQrmzs68JIe7vRHVKFTqIBsgH1/fBgz/bt999bW/fv2effvqxZI0RwEJrntYEFTpIsiazEmlLDpM2HCQ0hkryxFnRbHes26GR6fwLpkcohtyt01sekpHOFizFuR4UULleid/8/V0P6EHWkI0kWAwxBaBoWHbZgqDXR89e2IuXe1asZu369dtWqlAJeO9cG2LsggAKuqO+jFMEnVYLYsgeHPoIkipuGVuUZWbBRhLzPQrEEKQVHcn6OWdDf9wnWr16kyUz/TIczLB85e+ecVIxMO/KGAcHIP+eR8e8XNR3Yj/NBRY1gYbK0gUMfLyLhaH+RpKqviiSmWuhu7AEvVvJspIJ0q8JIiDqkfEe43hXIuH62p2eggk3gU3DISsp1WxG0CLStgcwnrtdmyw5rIiZCT1vqjN6d0jLQjpCmpI+PNUGvZ/0uGcFqvRgE3kW0ENiphnwTk/3T+Ie44SdNJpiuBPQ2+2e98/DXDka3lQckT9AW4JrRH+QCoP3yP1m9pKFxcZtt3oaM2Qzsln0cwUov55kx9xPrauRKzRp5OXZC/UceUw0g4DEF6ElqlWUBQnozu50pTR+BtEHJjeOfCIDEtB1qDtn4mD/xH7/+9/b0WHf8iUkiQtCE5otVokQYN3ffhdUxgSV8zNySV5HjHHaGPmcxpIuX1qSXOm8Rn+KqjhI9vaPT11XQMYf2BrmbWKypOdDrEJqfiINojOQsXqrrYD+cnXdDo9PXOOfdg+cD1S0BiSwKZupzehgR2mM9YYpEOhE1H2AVIXXwT/9w6+0bqkMkWmls+RwnUsko3Alhu/ANfLxh+Y7jNxqadKKuarWPs5WEpNp1IUscM1J6gQTHx2KlNppouZ3JHncL372M/v444+s3jpRgkyyygXl4H/y4rn97g9/kPEJlX8fYhLWswF653pIEwFeCXij2mXufa5gncP6NS32OKYf0xNVW55bUHAnqNfonzMSlk1Zd4jGelf+7CJSkbUwrsb+DvwXJ2ECaZNcuMTm/uGerW/v2CF6FWFNyici4wgZ65AJEk1MoMmQQgWtqmQVkRXNPtfRJHCrYomdYC/L59RkyVhIHV8ktIdHR2fuk1STnCkEdnQcON84c9odRpD82js7uqNKmvvnxFBvD7IGQMCur1xXoVIWOoF/u5PPtna3ZHiyu7+lBA2WtcbJ8lklwF50OSlX0wV55ruZioDhjipeS1A1976AzacCMZC7KXiRuMMgh5tAgcN+4xrwvJgC8X45FyhYILuJ3wTEzJmt9qc/Hu7Szt6OBIJYkzzvypWreh8X22ggEk+fPheKIn2GGmxz52BEIRn3rIdwRwFH4ugCZs9ePHcFxW5HYlDA+gR1aQD0mpbMJaxv6Iv4dEEsJqi6qYLrJw0lF/JShx91BMrSkOjN1NSsTRTd0CYWVF9/81f7298e2N07N+zjH3xgndYpV1oIAAGdJJWzSx7u6Zy1T5mHT+kM4e+0b2ljE+RpYTG+1gSV7o60lyHBkdTRO69xv7i1QXpdAf1Xv7gtUhwZhiq7YEgfAzqLFDU0gtLz1TVb3ziwiekJsUBx+QLa5MJyEyNDnNlI/ozwy8IiVduSAjiL1j+YExSg75PBsdjOqwiH2kV04+gFegte2xi4+CYF8vGKbWywoc/JcMr8AvEtwusitYWKT8IrgTjHYxFb0GESKkMfefOgFYf1CUBnY3lB69whIXMi3FmFTnLhIjcQZzgZqQjIrMREn6i6g1rf4VU269bqmogu3379nX3//fc6jDg4NCY3Trr93mndJmrTOveaWEIW8jq4i/mMWb+lgA5bUwIDqtB9AkCBN4XoQVeLhIBOAOXQXt/YkZ41qU2UzQV5SF5sNaQ9G+Q+0D5wP/umeuYZ5u/zruXPBiOQz88t6vXImh25IWvuKhNlg0LGQ/iB5wEBAmYj+PgoiV/vDIlY0JTndzrdtnp0qOIx+aB+bQsZzoRY2FOQWZhOGHhFBnubgxim/O9+9zvb30PfmmCRkG49gw/DAKdxPQne5DmcWQF0cEEYQWVmM1MT8iaHpAjsOTs5aZeXFqUkx/tEQEgQJLwQG1i55FaKVF5UYwQCEmjgdohFZN9rGzu2+npNRDR61SRc0R7U+38pm6y4vCwiHYz76ZDsu6sW19d5CGP78P37qqTdQdA1wQmUSJwyUgNJiHuADjrXHn1q3u/i8qLGlLLJgu3vYRH5ynb2d/Q785fQwS6IucthSjVPFa3RtdOhLcyV7Rdf/Nx+8MOPRZhjrZPcMG/Oh6Uy/+3vf2dPXrzWmm10xHczeFSWYdRRW55CBT7QGZlVCT0PyaS1nuFNIIgADD+rcbZ5r9RnZoO9bMryRQRy8JMgo+e8AG0BnXJf7ogk9ZHihUNTLKgs2N3bttWNTTtsNqw3ci0HmN8EdIhYJO7u1EZ7KCVBKfYsLn4awx2hc4+mvwmpY2xIMLSPZCuBZm1zzdG6EGx+1uvtqKVBkkFrhoQN0uHmzqZ1Wg0lUvRbW922VO/YoqAGtMFQHGOE7NI8lqjXbZIerhLogQ1VBY5sbXtdxDiEwUgqj06P1Tdnf5GMQjjm2sBFwFWSc6JEhT05JfKqLJ4Rv0H2u1jRGQbXAQ4HpjOXLi+LnMYUBucwp43OUFzXAoJCsgBaorYI7ZEko1nuEcK1iGjs/smBPX/1QhU0UPvy0mVV+jGgkzyxN+DZyE42WAVTRMXPDcJKTIF4KQLgsGdH9QPpKlDdVyaxpq44oVFcJ3eN1NgyCWGQox3BkTA/h7geoLggFRLZ0mQIxU1P8RkzLtCChbllXRP4FPCHHj9+ZP/5239319C5KZudRmEvEc4YLxJ4j9wDXmfYDSJPFIiBOAnakysy7YK6YVouiKCsLG8Sd87vYqFkC7MLVivVQkHs/iiJv//5rTGHBKQ4biypZmSJQ8jRAk2mrN0ZaL6UGeva7JwfBvmiGJexN0LGCZzCIhJ55+YNe/udt+zNN9/QgS+p+LGPxPE4brbgNty+LvjQZkKAZpFA+PKAziHrDFQCDIYGvT76vfjJOqrAlzLYwGaPi0Y/CEFbikqwLRE9wYmnVAzJiL+GE+Qc4pKoQnhfItiF/+NzSWiFch8Z0YAqyGo3EKE4XFk8bAxXcoJx3tdG801UtFoRZSCz//rDf9m//Mu/2M7WljI+Ahw3j5uOs1ixUtFGhoiH5zEwVy6TsPS4exbQJeoTghVJkV+HrCvJdfuafYcURxB5vbblftUcVnr/frDqmpE9hsSF+5SShOxYcBYZP8EYmFHzzpO1kPUGq0Cx4WGYIuDQOYMf6ebL4/fla11TMn3uA8pnYnRChCtmrFxCGYqT37/gUCD4I5Ofcl4Z+MHhjioSdJ9xEeN9cABxrTiNOJyZW1VAPyR5cl3zHpoN3B/X3vH7kvF5emW3JEKqzp0UCWyOYQtcAPgJqfFIFQ4jOfOzc2IMk8DRamK2t9/HDS0htUM2uMaPkKqUBnvRkpACm12x3JFRPjg8tO5ooMoYhj9iiyx1IUNZ1xZA0MXZ+XlJmQI3ct24L+zZSikv9IL+NIllPldwD/i6myBBEt3Z3bXtnS0X+MkH1bWFOZuenrW9rUMJp9AXpuKEXEVvkXt4eHKoJPzk6ER+8iwScvLLS3n7xS9+YT/8+AdKMlzzn8TfeThU5r/7w+9F/KP31+xKtZTpHFX/yJEroLs5lgJWYN2p7cG1h0+DemUSyD6VNHwfZmuTqtQXF+ZdfKaAS17Gsuz/QJilMgTxA0qO+zwm8NLJKOTV1ybQvtpYs/3TY2v1umpXMA5L3xjBKkQ9ONDZ49LpyDipyuewJ/UaGJSwH13jwteQZFzbTAY0NfZJogSRFdSBpNSh4Y6CC1r2b9y5YdUqxN6Rbe9u2enJgThKrB8CDX1oSKuYHNHaYawJCB9dAbS/Z6cXtLdVxZfzOlu/e/K9nqtcrcgTnCkOCiclyoHsCxLCfsHWU2QqkNMiipEVd1lLsH4RXMKHIC273P3DAyU2rBGuDa0iOCTadywPxFOkvuZtLyULI9ohTlrj4rBe+DdN4JBkD7tCE0gcCeSXFpfPgjbXW/oYyNCGxN8LlLa1mm0hsYoRtFjRqIBng9lW89QOTzHVqVsqh6XvDY1+Ynq0s7vvKCocjk7T9o6Yb/czf8QhhLEOrwt3JguXA8RHHHpN3tCG4RrQ+56fmbMrSzf0fXICQ5uiff3N3+xf/uX/tq3NDet2m7ZyeVFjvFGjA84OAZ0zVuspKhgGcrlaj6DJJVolBU04IRkuHQAIc72BqnSu1dLCZbt15aaI1YwWKiH+5Rc3x9JQllCD2/3x4ciAYHWSoSIYgTLV89VVSZtOzCCRetUy+YJIOoKRZWno2ReHLUL773/wrv3mN7+Rrm4x7b319pA+B/7UXqWewSRBcMb7v8hC+s0SceQMkleB7yNfZNTIjmYge50TIPx9OGFDi0zIQZjhu5AZalZdSnLev1JmL8Fc9NJHSh7o9cmFjswOtTX6kf0wQwm8R4YL9MkMYbRvHTDkP1DWzutik5gMqACwppIZBABAAFJpu3JpSQfIsydP7V//9d9se2MzwPwDkeG4Tli1MvfJc5KpUaHrkMgkbAqls2xKC4PFAgNZ4Vkwpo+qyYu9h70gbYicBHGQtMT+kDEaJSYa+WCGPPAYUJ7ClKLV8ACbcF9fkgEnwTip8N7d207eGoxdlGSEYtuEXo9eE6+PUxmmCPTmqGpgo9cmnfiyIaIkGTZ+5UiwTun1fNSQpK171lM8D+h7SgYvX7lkN69fc6e+Lj1I5lO9H7q7tWv//+9+a/VTWg1eIZJcc1WyBQJsRgpnBGPur3q2qtbJ0JEg5rqyjcdWYSaYAJPhQC8IAoZxzYbnwGUN01fHDlbqf/IjZzzKk0I5aaVxqsvYSb2tYP7i5apGp2DT7h/ta+MGx14FB9Y5+wjkYGaqLBnRqelJW5hbFALAQcf3Rv1Y3BKX4GQ8rqJKneqftQNRi2B9dHwouJLZZIhSvGcQk+++euQiKLhg0ctH+GM0tFa7qQORQH505D7RWMQSe1dWSvbF5z+1j97/QAmtmLlSw/O98uTZM/vdH/4oDfpThGyUmPk9iIV0OFMNPhJVu/4n0SKhkvKgcxjQYyA5zWPKVCxpfAvfcfFv8hmrltJWq8BKL4p3AmmWdhzoH1LSXIuY7HO/EU9i3W3v7tgaqncttLs7OsdYs9yv2elZBXTQNNY8hC+maSILWaSp/jhIImOY5NM1/BwkE3SI5BXompsou2GhXSQ+oIpDW1hctGtXl+2NO7fFBeF1mdpBYVB8oownmIK7DY0BVBjLQrc2N7Z170BfZmqLPvKWSMhTvtGq24Ovv5LBC/f5/jtvec81G4WHXKCJc4IzjSSGIMs1ERMclzhIslp/KEG6sE/09aZCZV8CyQNlT8/OignO9fboGqyxgdtBLXrB3yPjKC7KkYLgkUEdDa077NnzV88U0OnHg35wLSLfxh3T3HM9nunounMdeEyzh1mSt1+O6ye2sfXaDutHap9lSzlburos977+eGSbezsiKLMOOCNou+zDF2H2X+2AgdzimLSQAIwUQmFmpKyU9Yq938afoqmflwtV/f/u/Xft6sqKkrYHD/5q/+s//j87Pjywbq9tC3PTWsuclyIbUyhlWCueAILE0efjmpOYxVYlPiCQN/f3j7Qv6Z1LjhdPDUvq7J2uTdudq/eEKEXkIvHzn10d0ydiQwhGHvrNVQsbR5s8PTCzeqNjT1+s2sbmkdXmanbj+k0rlCt2dAT0B/TCjQpBdDwQweH+/ftyj0JxisOFvimLQAL47bZgUP4MBM1G5DmcaZgWoYsvP6QJ0p5o0IvxdeNjasOk9+5VFcfFBLQj1nL4naDfLlZmgN6dyd8S+1OEHEZh8kC2iLf4+1HVDeOQcTiquyCowt/J0LkJBQ7qMP/Oa8rnHHgkXAvYv2RbPIaNx2up1yTv7pEOKRjNHBw4bJFksKkU0IYjGQIA03IYU/2f1Bs6oOinlItZm58q++gGdqn4IUuiFmKOXw+ei2sNDCumdS6vgP785apsAKmkeUyczSeJidUq17kNsx1BCDyzSaL6fSfkzM1JphPdc14HUos2WQrxmpKqFJAFDp7d3T0FLH7GRWScBTUn1gQQMNAux4tmi8tOSPLZ+Z4Ngy0ihxvQskQyOnVBwsxbX7+Gj7qT4lQpELg7Hdvd2bH//M//tGbDlcm4dgR0lg8QfDbvGLtWrEbqnVTpJMwgKpT15KhIYKmi5ldS9k76RoUD+x1XNv1OmgkBtBMYA6TgdLhXxCw+XQjoR/WOJJQhBO4c7msuF2MH7oOv+JBkKEjwFlM26PdsqjYte19cBuErkDTxXnBKu1jBkDRwL2iFwRLGu5okikPs8uVlzSWz/jjwMdfY20HW1BNeiJ0t/A1Q6gIqDTaw/D7wN5wGGb7UJuztN9+S1CmylVqPJMWMnqWSGof8/R/+pP5lC+JdAaKp2fHp0ABtlB3wP9V5xYM5B3AGxEktH+9/g3ZQKYHY4d5VwLFOqETJTWbSaVuYmFSChXwshxa9UKpbzFrkTobTXUDkONOodgm+aKbv7LvXOlrorGvaI8C+c9NzVsiD3EEIpQeaVGJPcgo3wcWx3GYWQikje7SYuAZwIrj2biQ0NJzzPIn39Uy1TPC5e++OvffufZufmRYSFJNmbyPSdgmKYCKqtV2lrVQO5+iuzlGS54nqjJIWiQvBKej37NXaa5H1COiXlhe1rwpCYEE7qD7zQWuko3Usi9fQloy6HZCweE0KOz9XfXVynehbg6wx7kaVznsnhvA6BD3FDzg06ps7wdXNgEBPPJCpKOt3VCVvbG0JpaLKJICrcpX96qS+42V/kRzI59XIaTphp+1Tfe/0O7Z/tGu7Rzvax1OXZmx2cdqKE2Vb396yzb0t6zIWiQHVmBHQU9fX6LUcPQVoxUYac5r+QC6KKBgOGQ1M58Rt4n8SUFQsuWb5DHobE/bR+x/Z0uIlFQPoyePWVi7hA48QTlXcBUZQQTU5F0T4Cm6UEi9TwceZPtT6AhTodYdCcuEC8X41V08swmAMfQaRAks2WZi2ctZ5ESLyffHTFUHuov9LkMXHh9Q3inPM44QgvMfPXtrmdtNmFibsjbv3lBE+ffpEb9BZqp5Nsgl4Qap07Ps4cCCGrK6uKhNmgbLgNV8p+T42BMFXeyQQk4LCE7CPEIOB64sLRk6oOoKYNUr45tLvBkIT/VUOM37GIXGWoQcXIQISm69JXymD7riPtLEo+ewEVxYtk2ysZfVdw/NHNBh4FK5JMedooc4nCEkDfyxBhPfDnysTXm1lJU2hAAAgAElEQVQdn/rPpmczOqgIkM0Txr68X877pHfnUCnz/zg7+Q2+unJd13jvALYmXPOETVZLVi0kVEnS86H3yMgaCxM2pTbiOKnRM6xjmYNGhELWkc9f2uvXa1pA3CteN1fwqtwh8556UcqKEZBhbYxc3ndqelr3FmLOyfGhKsQoOkGlzsgjghUE8GfPnivAIFMgmBVijaRXfbZ6b2/Le/JpZ1TTIog8Bv6d7BZEB7EF5O/LZdivJkMO4MSpmns3E6mV2SfS2vz7e3v22//8nR2f0lsjYLhSH1Ui90afiTnXfMETMu5VGH8BuqN/zutUSjkx3ycgu1XLloK00m6qL8ho2+XFBctIbrWoMTrvn9OicIRGZh20XjIFQe4n9a69er1hL14g3bpvjS4Ogj6KwvsXbBsMLfQa5bISYRwGueZqq2QygvuFcqXSVoH8NgBmb+i6A6GjHcDGp/WFXoRbUpZ1yMBiZ49SkZLlb20zirOrZJRrA+N9dmFOuulIv7JXQSwIBJh6kAhPVDyITqK3HQI60Czvn4D+uz/+wZ6+eGG3bt8Sd4S9AeRJy0bCLCS4vbZ1RX/mfvj6d3Zx4NDQngu2nEX4IRDmguwllU6eWeDlazZVntQILHeUxEzjhpq9du0Klx/18TFNG6RSQq2Ojg9s92DHLMWcd1ZI08LCJZGmUkk/l0iExfnoIjfMLHL4e7+vdhr7/eQ4znDDtfFDl3sJRE4wr7eo/mlH+rmXySdV7Hzwwbu2tEAy75oaVA0CJhP4gTtiRjDgLOJAJ2CChvB39pR4J5mS/o3ZeKaSOCsI6tJouLTorSpkYQkStGkyOe0dChfeiwoA9UO8LahRO7lS+qw/n1fjUsOQMBt9XEfbUMp88OArPZZ1xnlQCwJYrGF5eTNVJERjoJ46AZ3X4TUQ5kJcJ3qtK/Dr/vvzUa3TQmJt85lZr+wz9hXviYO7O+oaffitnU07bhxZKpew2UuztnT1ktUWpmx7f8f+/Le/2LPXr6xQLaoNcYoXQ6upqQxN7YBM8tkRaMGQrNO1FCRoqJUDs1wyrTWGKxp2zmiRZFCkzJft1vU37PaN21qbTEM5elmypUsLut7oBTjq6QgJAUVy5oEEztnnOiDko2O9J8hxrCPWKFMu3LxoOMa0iLffcpYYJa110rf02K9Z6KFf0xw6fQ8FgDBqIYayVHIy1u4DwXXt1fqWra0fWWmiaHfvvCE1o+cvnqrK5mbQ3+Pm0Z/igOj1mEv24EmGF1mnvlE8OmdyVEZO4FJF3fdAHBIYD470IMNYGxnOxY3f6jbckhQiU8YDc0wsRHpDdziwXX3+L/h0DwYiaNCHpI/PY72v45VV7LGz6D3A+nvk6wzWp3dG0qAsxMl6UbGI10RXmayNa6MsTNCKCwFGgh/Xm9lexCioDnh7wIGY3jCv2++PbAkZzwUEJsZBfKUtFm4mnbCZ6ZLkL+lT6bOMXLdZTN8gwStyWqen6rw6UVNAh2GOWxwSr9rMKe/r8BrRmCASiuQ3z3vOu1iEu4+xsbAzTFuHES5ZC9Kjy0sNbn1t2zY3t21nu+E4d/DGAYamr6xFmclYqw0D3tcHv09AP1sLui8utuGjkC4zyyEnXe+ZKekccGCVQ1IK9Mfnx6Xt8ePHdnTUsfJERgQTDjzkZr1Kz7p6mKpKb6pDkgEm4/MWsk5c4TUJ0FkNxw9dcjML47liEwTKCo5VkH/SduPaZbtx/apgfIihEvkZO4+CCh2gs9Ua2t7Bsa1tbNo2e2TYtYOjA+0Rri3/c8BqXrnZkvUpaxFojgOTQ1ZaDgHpGQlSTuuAPTo8EQMXwh3JFHK3d+7c0YHF/eLwhHwkyFXtlJbmrblPSNUSVJOgE4W8Xb1+1W7dvSVxHc375tGr7tvxgY8BUdEQRCGowX4nCYY8RT/y4eNHEnnZPzq0jz7+2JZXrmjskopj//BQY4NAz+1R1zqGQVLd74sSVZcultAKiWWHGWZHPDijCOgaWSPgjLO2NHHZcpbV6OIEsr6lspATxmGB3KOpEueYnq/rhCyg8a3tDe+5NnDKA/EhSb2ktY57HI+jF86eJLCxrriunF8SshonJV26ueUVMwkjgXx56YoQNYIrUwXrm2uqQCFNamQrObRbt27Z++/et9m5WkBFWee0mTBaQoDK+64xwfYpFJTvguvj2JHMZqMnVr0qXkbimG8OKmdMw6ABwvWigOA5CVJCYwKiAOs8EoLFNQgcIE+94XFQaTrfKFbJfla6XCniSH/+65cye+H6Xb963QvCcdINfbAJJakK0yfDoNgphcts2k7bqGqivObIndA5hJuCkiBVOnuB9RWLHt6XYkAuZY1O3Z48f2Q7e9s2TCLlnRaCPDFTsl5iZAeNA3u2+tw293dkpMX6hmQGspDIetHKPufohn8EqbjTaFt6ZNI9SJOAYIM9RgY8o7nv6ckpW5hZsKmJGbt9457lGYHOoXHiCS0FLiZSOsf6XhSpeIWsHUbsYovap0Qi2duLV9aWIkkyreRSuv9MSsk9MPDFxsQSeolOAiYBkAnPLz5fcZZ7KD3ZALGi1agJ7Vigl2FCAf3lq00rT1ZlT3d5ZcU2t15Zo+nC+C580LLXq2vBoYgRDA/ovDkSB8G3F6FwvLuFCHgVCHTKcwmVI4iqa0dBFdy2wsS/ko8ENVXPRgkfkYokOBHnLkDwLI4YpLW4wr/T4xEioXo35aIy+Bcz8xzGiBhPkB0p74PAxoWkkmN6hIwHWJtKIFQd8fl97CupbDkmIJ59gqNSSfjNVy9J8Dp620P1IiESqWUwYkPlbeXKtdD3TKg/JwiV6g+t47ypQoe9KthFcE37jKDCtSOgA9tTJaIdgFDEyxevFASofJUZyikvK0hKPWDG4ApOstHIGCI7Wa8Y5cxGAjgcSNvb+/Z+X1FqokJEgOHw8FQoRhhSEIzBCAiHp5yoUGbr4RdMNRumA2SCc540kc1yn4W+pD0zYOPUprzKhzBH9sthrw2TzYl5j7oUQZ1cErUygndn2FdVQDSivSIRm3TGK/d+T/cKaNRlQz2rHop4mbCcBHt808NVQBAFdb9yPmPJMS55WYmB3Lx21VJIcHY64mBoDZPsJbM2HCWs3R1LQXATzfrDA1XLjFUSemhBgaRIAz7prz8/v2BlGU7UglAP1Y23oGASg8xwaO7vHYoTsbG5pfvKQXjtxi2JaEicZOycBGBf+nncW/bqzuaOHKU4MGEJixCVS4vJTFBndA50Q3uI84MxRUidCDVl0lYrF4RY1Kn2WN+phMaQnj9/bs12w/7u85/ZzNy0E7pApPD5Zo6/27ZGp2m7pztWb2Nn2VQAVPsuylxqFtw1DkAr4NVIUEYtkrSlBxkrDyctO8aDoCCjmDmNMpYU0KU+x+E4dC6JRk377oDHAbm9vWn1trvizcy4hgL7Dbc5+t9+DjInHKZqSC1xLaS1Jpi9b2trO0LN4IjAa6Hfy/gmLUeuOcjk643XCuzitOBPUczZysplu3nrmi0tc2DjmQFplcSa9eIJP/eDcxkRKT47a5hxPM4KjdIlgePhbbgBkK+1pNjn6jnrZ7SD0grqVJGgTYAiKmxwlAytSQEDzEKTNHCW8W9whtDh4L6Ev8teW6kpXgO0WkZKelBfw/GO/Y2NLIGIoN08bfo4IR9OXCifwNEEUtZ96dd38E9I2/TsnO4z64PEXPbN9YZ69JzVaN9rzK5SVe9/92DX9o527KR1onOkM+zYKDW00mTJhumhbR9tyUlv73TfjikcksxEjYSKyXgmK2ERn+QhWDJaDELZ6xqMALga2JtyvZI9NCuGqoZr5UlpEmAUc2l+RddMXigUcRwS6ih5QAdJhoVPgUYFr8Q0mE3R1tIkDPwK4k7QJ/HYFmOiPx9XzZ/f0Sb2dLfdt0wSNzvGAhPivyR+/rMrkn4lq1X/OoytKSsNPr5pjBUsbS9eY5+6aZVa2T755DO7/cZta7aOBRnxAhwYVOaoKGnWlSwOd66gqR5JF8rECdpyDyPYe19Fb5xAGaplfoaYvS5QdD9Vf98b/IRz4CvNoYdxsViNx4AeWwExoPM9jqNBrUb1CxEflwqk+nfhCdmN6vCrhvl43ocmmM8qcWX/IWsSyzL08D2bPocQ43x9ZNhDkOEG8Hg2FAkV1SN9KYJKkddMoNjVVGC9tLikA4dM7UB96aY2iypITFpySavSVy1XNC4hQwQGrPXlqADSsygPoR1AQF97vW5HJ6fWOHFCGmiC93lcTQ/pV2wzQSiA4mNFzZw6wY4vYDR6uBwWXGeqw63NHWXtp6ddJ3kF1n1M0DhMvT/q0GcydT62EauCWBGwbqROl0K6kwDn2W8yie2pk/IUcHx8QmtAB+BgIHLh2tq+5YrOFufzwSinH0XF7FwBaNcI73iQIpmiOldip83jSm8clwRyrq0fjiARGVXtc7WK5bNJMbKXLs2rR814G5uY5xBhlApqjGoY7Y+hDHt29g40jgiBB1IP88QI+HANWS8QXeAJECCYt4ddzeaQwU4pr+QP+HvcG9n25o4dHB4F+c6GHnPpsleJ6FgfHuP17J7Z2UJOMDr3mD369CkIGyNUA0ujbkdVm05YbXbG5hfnrDQBnO9aE9InYPwIoSVEkmxs1WLO3buaBEYctNI6pLGTBVp/8/49y5f8sCMwDUjeELhp8ztHdljfl/Qp749gxO/EwK4ebuDVkDRrFFOEQU8AU/2MWT1nmRGJVU7Wx8sLczJ24R4lhkO1Cag6aX14cDbBlQRjWhk4nUFWgqRGhUgFTmIkMlg+p8QIP3PxDOhl9kd678DOJMn1Bh4V+/r/RITPst28c1ujhiRMiMng3NVsnYi1Tj7P6zHKu7yybFdWFiX2Q0AHAQNl42yngOFagIBBjiKBYc0yPkXCI7IW/JgGc8ldBUGuMUx19mg8W5SIEZC4N2jaQ/ZlXQakM3prAJETYKnk+c795WzmfON+RQ6Rg5B+H0AGSJjZhyQuX/75L+LlwPMApaAVlE3nzgyuon55dFBM59K2u79na9uburczanUkxQdgf8H2xl2uWKY3n9Xn5n1CHtvb3RXMfto4UiAnoB83j22YHNj0Qs1GmZGt7a7b1MKEjTNJG6bHIuA1+i0l7SCirHNEh1AcBa1lcZQ4GxJm5VzO5qdmbLY8qSQiO0rZqDOwUXdo+TAJMT05i6K/5dL0s30KwtvVHkf5TsJNUeIKo+3/xldgr+An4u1Zj3+RqyAEJJkUsuqIhKO8/ExwPKNsLcar/XGaSqDmjAGduc9YMfIE3oTv6+BIkSGNzJ6+fG2PnxxapZawTz/9kQJ6sZQRSclHCTraJBgV8KISMBi7B+0Z5B6hl6Capk0cLoJHCa/CFBSlye09fRe88SqOBaGHBg1eJsdiQI/PFYNrrNxj1adDHwg0mfSsDIgq3gDeizJPfx9kuHo/YQHHhS3rv0B6opeo5CG4CPnYnMPdvN+YvPAYFL78pvisqgJWy9WcODT2jw+V5eM/T/ZL4NWiKFYsk8qIYEbGylepgNUmYxQtVa5sRHliJ7hmBNO+CH/ygYeNzxw60FuhrEDyavW1nRw3rdMKOt84rZVdRIIF6KIYDoGead/Dog/tA0++UOgbqSIGUuTec7DV62T/LhQCkuHyhw6nuw1tGO1DHKdU8P680CCH9i5+h0hDf5tRMFzmSJwIsiQV0njP06ML9ysgO/w+1+m4jn2va9Vz77i2HJIyyMEYiGoH97xWR6IeiPWQtccDEc6APKnFSRieHYhUUWyIxKhnN68sWbWE0lbe5uenRdLjvQ6BJlTp5xUISIgRIWL8k2C+vbMvUg4wdalc1n0WbwP1NPrpjMwknSioRDj4KEMG4354f+7UXr9YtRfPXkg6EqIh9xcrz3yxoufb3NpR8OH5Kzi5oRMvsZKh4HcmE1xHHA0CzHYQtBir11jBzSznXs9ChBhnBMnjYGX0yEZWq1bNRj3BmOwBxh1xryMxxS1MwTxLG8uvv7hV9AQZa+zWha5hwasqFPdFAnpE10KLKkK2yvapRBArQfCqn7Jsv2zJXtry6ZTMna5dWbLF2SnLcHa0O5pG4CUhVuGzMBqS9BUV0De2t9RqAK3hmvDZqLSZPqClRR9X45VqAyFE0rXTk7oqRa6/yHLZij1/9coeP3oqD3WQgGs3rqsNBAwMB6QQvCkw8EDvHBQD45XlywtWmarYYERbIWWFcs4LKw54qmsSWfYjAV0Vuq8DtjTnoSD4UdLqx6fiJnCdcOfjs3Cu+j1KOJJICy5M1hB88CiIPetYIJHMkZxzHzhjqcTZR9w39gAVO8kBa0TCXmOQGzgdLn0KU/3Rt49sa3PTpmqzduPqNZuZmtXeT0CUIEkAcg9tXdCgk2bDXrx6rvsBh8FjD9bQ7nlBcsrnUFutXBb6hwwsZ42QxHzGNrbXbHt32+rduuXKaVu+tmjVqYodtg6tNWxZdXbCcuWsNQdt8TbQS9A6C94j7HGKINpptNHwEKnmcvJwmCxUbLJYtol8Rd4C/SaEqpGVCyhUVq3fdsRH6EdAYLVew9TDoOte9Upo8e9QezJMViEixMgiEH1AVTRxFIjhilFBwMyLYm+zxGvE88mABhJ5hO1/8cXlYM7i5CCegc3b7yH92neqPP69vaE9e7VmL182rDKVsB/84BO7fuu61aaKbgjfRWO7I+bs8TGLy20sc1mU1oB12ccu8O+9GC+54wx7POR1UAJBUuEmEFY51oUSZBRm9zyYOuu8L4kor4bPL8p5v9vZq17lR1QgBnRei4NASnUsWA3dewCP9n2qRC4EerHbgV7DnCswtFoFIRgJIg49HhYcCmL0VJ1oEognSYRIzpn4BBAyMDYMgbTXH0jsAijYb6rLUPboUwPjyO4W+UUSDrcTVU8RlrtIfK7SJPgS9SvMYHQKuEsYEOHzFy/t+AiNZs5nT5TosYFBkLWLGT/ohgOiJAIkCZqz4X08SeSt3sAO8dLe2PARC5fEVyWifFPcBnpHvkFZF9FYgAXpmtIe0NWn64WZUBaMWh+uFijHtaDnz3iYZDNZDzh5BRatKpV266xlw+tHLgMBywO694g9yCes3eipQpdwEBWOxFgyZ7Aw2bnGIBl5DBUOxEPQiXG/a9eW561YTNtkpSzLxNu3VkIF7ciCSH4crGz4TF664Yj6rK9v2MHJqU3PzNjU7JyuKxVzPfhUc0BwT6gaJXSk5MfHs7hOUnU7OrX1l+t2cngSVLCuWa7gphawY+EQqF/Y6VhOvgqY3Xg1QLWo1g3rW5adSRuGPZVAERERlCJuU0PrI4UMchHaSrAblRinMxrnop/O6BfrhTYBMCJwMygKSU0m50ksiY1EpdhfQTwKHoiSYH6GLCs9TBEyUWE8567Qk1VrRq0utCvGlugnLDfMW7KPYhnjfVW7cfWKXV1eFHRKO4gpEiDpYg5fgZzWeiaNamBfaJLQiWDuhO5GNMPQaOXUlDOtyxUlZoxsMrnBtAr/jhDL9s6uPXz42L777qGcyeh7X766ojMHxjNJFGY3qGaCKJ7Wme3vaI0wTtUb96RWVsGhsIKHAxMlfUcNuR7MbuNMRlOL1hLKbCPQoqSQhumJmrzNSQ75KpRKOh84b3T2hXEvDI/UJsH+NFjXUvU6b8Xduwhy8dyjrQTf5ZQkEzdN/qcw83k2fadCB8GUDj0GO+m0bW1s29ramk1Pztibb9zz1hpoQCJU/ZjXYMOKe2U2qRHeh08eizGvEc/gmsnzusUupD9n0xJHaBWCKvGaU9M1S4yG9vj5Qzs+PbJipWCVqaIVanlL5xPWGDSsO2rbxFzNitW8tUZd643Q1chojLDbdwMlKU3C10GXpFhQTMglEjZRoHWTt1qxYkhyQ5TrNWjTDiQHXMxVLJsqSO7YuRrnBQlHM/uscdIII4euzidp4lZLPAESiuJE6UzDJHLYPJ540XPG10LbHT38YDLD/iPRI8kkETtDf/9nQKcSEVzTHyrLJpsluLTavUCKO7XabMk+/PBjW7l+2TI5N81gbIODhw1BpQ4kpuwt7aIAKFd50PXMUec1Zo5hRltBQB/EJfsUMNNAbj3LhspWFH/UzoJrDykBfdGLAd3DyHnFLng6QBWqkoMKWazQqdMIfpp5DipG6tmFSpQgFHvg3LA44x5/BqEmfsnPWEHEYX31yzR/GRjngVx28caLcc8GZXQil5FAyO7hgQ41qYuJc4ApjVfSZNalvI8PdTptHQRyr8MRi+fQiANQmR+60cdbFSKHZjIn0t2z569UoQ/6KTkquTkFVqheAakvk0L7eFaHknzASy7lSyAlQaBXv7e5a4d7u7a3d6QpBBdmIcv26hwUQWxd9cxpZzjqEsWFopudWjwo8oWAHu8hVZ+EVvJZVb5SCRx6O4HrXJ1CuhRvb09EcE6DSEig0Ggg9xzFMQ4EeQOYJcUTSCt5IaBH3QAeXyyX9XjeI3KRCJVwDbneCuhcY1HicfLrWSUPSWskOdS337krDWf51Xfxx0ZnwaHatDyVC9JyZwad0bVDBfQ5W1xesqnajB2fHNrrl6+VxFZKVVkPz80teNvBvCUCNI9yG20NrGYH7aFNlGsyapmZmRVJi/n/tbV1yftSnbMvgY9JxNzgYaCEBiEoCWnkSTZwJXMyTgr1MirFbNLJamdjVFF4ykV84jrkvup+oqGdZb32lQTkRepKqMqnjRG9sEHg+B1G/HA3iwGdtghJF6Q5GPe8l+ieqINecHvovREURkkbNvrygmC0bbZWtbu3btidG1elG9BtNYV0kAwQ0GOFTkBvdrq2tbmr4Mye47po/EvWzknJqeJ4B0mOHi6vv7sPN2Rb1wROA9MeX3/z0B4/e26ba+tKwCG2Ll1e1prc3duRqqFIlsWsvO4TiaFIeOxd+r1D/CfyjKQVdH8TJLEjV7/kfjnvwQOaE0a9gODsBJZmPhq0Q9V4ONi5jxBV2Q8qYgguTNHAkEbGNOuqkjhd8lwk6iSKakPxzIz9sV4KeVkDEzQQiSHJitA7+4F1zWy8eEVoGbB/u95CXLm8YteuXFOgd9id6W4/E8Q7ouWWSUvK+tvvv1HlHTlWrA1QJunmt7paK0D6jx49sr29fX+/JZ8Gevb0ifZDbapiV25csURmaPunu3bcPLQ6HJOaWXm6rAq9i80raz7tbVqmeNDMpwUSCBYSMAJyR1eiACmtNm0l2oSJpA3afeviPjcENcURs2rV4rQLcw18rJdeudaQIrJD+eIjMSsL+hDuJ6A8xUVv7CPOkVd2Houi2UxQLc0g5FUU+ZfroYQNKJ94HSp8odMxoCNwrwo3BEPIH0DuzDoyh06Fvkr2tX5okzPVs4A+HKNCVteFpxoEUsEHGNKIqq7gSxsDOiMOGo7H7ARYPfQAdIAHNjOL2VngPtubUUCHtAYh5oLMK5rQmvF15nuslGMlHntwEVqKvfnIgtdohWDjUB3Gix0COo+LY0KRbcpBHzcYP1M/JjT4I+xP4kHvjmrF34vLUeqgC8QkwVzKqPFQ92sxTiWk23vaaLnuNCMLVIiwGCFzBdUlpAZ578D1Gt1j3CjCR8CZEF3CFAEKXsp8Le0OQuO0xocIKIicJAY5kddgHzvTL8xlZzOCsyDAoYHP3DMQKvAkgZ9eL+5NR7uHkqtsCbpHsMVJhyJ39cdSd3NOgfd6YlLkyZOLWcQ+v8iBSIgq2/NrouqRahz1LCB32giYHEji1wO6EkRQDUaDxAZ12VZGFocojalCTHgPHfgRyI3rLRaqM59JqujRI2fMQcNajomH8rSR7w1xTNyEE1kOy1CtD8xmZ5L2ox9/Yj/46D1LpobWbtFP9UkADsJMrmiFYlla7jGgY5JTnZi2ChKv5Yq08hklPDo6tMnKhC0szsukBbIipDkqO+4ncDkJNOpdpXTJ5qbnpdrI3kPwY2NjU3rx7EEqeTTsffojKU3+Xo+AHBNfU8KG4AoHnmDVrF8bDozukGrbg6h0Y0L2yv0AJeq16Xc6ebIz6Gi/csDIsx7EZ0yrx9X3gI+iVgWjp4w01fIViY9wnxSI+iGRYi0Ge83Ih1EvGHgRYhEsZ0a0Gi1p0sBvmqoV7c07t+z+G7dtqlq2Qbfj40gE9GxJAV2kuFTeGq2ebW5uWbPVswaWufQkO6wrWM95OXqRxEK8hH8C8ghEj6YCaATBlepzY2dXREQg28kpjDqqaqHxxfTPzs62rgcBZ35xXlLV+/vb0l7IVwqWq+SsNyJBdQTPW3eo7zkr+ryIoBhRv0IkPRId0KNR3/XYdX/FC8FjfGDdwGkCNWUKJ5OC9e+mNjw+jvSB2mhkt0hAz/n1krNfSpXf7ta2qmghUjxPcCKDpNbp99Xi4Xxl7YHMIvA0MzVtKytXbX5mQZ4EBHSZrYiM53tJ3hmZpO0dHcoPHSGeOI7Fd5Ap3ht8LPbh6uprES1JRNA/ICHY3d60J48e2/TMlL3xxi2bWpi0/aMtkeFGqYElciPLltKWnyhYppi17rAtISEx3GnfphNWncDdsOpN3NFQWhNMUkCMy4xNksMZ/EHwHmh3rdvsKjlSizPPfH9VqI/O42CtrPgQ7FEjV4F1q0IuzPUr1iJENICw6pomfAkdR4CshWmVM+Sd7Otj1XHeXChnv6uWAsmzkikU/z7/3ElxWCLGXrX30p1N2Wx0JQHYHZq9er1pL1/tW3WqqIB+/eaKDOZb7RORSRSkxqgzda1+2tbPOICiaYEIZ8G4wCFoJ0fpkHRUPMySu3sShwD9SukBB2YgVbtaA6HHnUYMJkBFUclNoxvySAms2DCTKrGXAKnLOICWAt0didi4oMfFYB1JTWKsZzwYxcoyJgcIcej9hC+HmIG1QhYsON0JdZqvhp3YR7/eoX1g3hQqS8mE9Vg0ZMEQ3sgUsxzCWWV9IB8+wpMWZAYJgkr6+ORA2aSLcOTcX57PofGXkYOvgTYAACAASURBVJIrxIGc1CprANvbP9DYFAz3xNh9temnAqnJHCU4OxHQqeSi1SzwFJuc6oJ+GaMquJGR/MUM0++hB3DuNz+PB/LFhMvHfszyBW/1RBIPGax/+cifAm9QX6MloIA+5MAjoLuFJgGr3w3ym0GsCrKplgmTAgVHDZgZpvUpzoWPhErLXXwYXhZzkDxKZSHxCAijrp1Eu4MYikpHf/5y3qzTMJubMfv5Lz6zT374oRCERv1IFRmJBC0UGLvFUkUV9IuXr+3V6zU7bbQV0Lm/kW0MrEtlhVAQ1R7z59IOHw7U1gAVgXBFoCHRqOQmLJPM2frWpixxCfRU7+sbGzr8JVLRo59dEspBQG+1GFXyz1Qup9W7hPhIQAZepaKk2m62R5bELsDpFJoXj/uU6wnggi8KqEULwlDPLAOyKNtYkjuX15UsKkGdhCC4DGufoJVfnbR+29Exsd/7ZiJuhwSCs9FHqbRF3KAnY1rn/D7C8OQKEBRrEwV74/ZNe+fNuzY7PaU9wEHMdaCSxTiGgA7c22x2bX1zx45OO9aMJDdZQYeZ6iV39UKlCx1xyF5wH1ykKVRPLKhEyvaPjhWMICGm0hAi3Y5X52D9xMoTRbt2/ao4FienB7a+sSqNiau3VyxXydtx8yg4t5HkIk6FGRS6/CNV4XFcjOJHiE/fe67MRyNyBMPa7y9Oku5VIUgbzQicy1IZnacIofB8mkrRfXGZ04goxuLF96NXjTHIeEvu3DqZz8ZZiFlJjBckD4xOUqUTkBcXL9lEqaZkgtFKJSdaSz5VxLmIVe83332rCpykVJatuZzVpqb1mb7++lspHb58+VK/v3L5itY/Y4KvX72Q6BLyuSgg9odte/rysQ2sa9duX7WFK3NWbx1ZtpSxdD5r3UHLdo/2JHHM+VREva2EMQ0eGx4HapMTIlgibZgOpjKccVx7HDFh/Sdw5kRZU6O+Ja1NkQgpYoISHuez0GDN4UfBLw/WUcYWVjpJL7E8tj5ItPic3TNL5azvBXEoPIkEOXXzn44d1kFz20pIOTcSn//ylubQgaaAs4G3VdkGQQH8s7P5gh0c1e3R42e2s9e2+YWavfPOe7Zy7bJ1+4eq0M/Z5OiV48Dl8CkiI3wAgroXXmRngSUNJFtAg/bCVyIqE/nPOLTPPqyEJ7wCZGEC0VERkjlyM+J4BbCdHGjGPr8rtyvIIerduVCLyB3MXDfdw52LHtm8rk3sPahzxrNDSpHQ4P3RtGA6JXdBNUV9jjy+7j5rrT566GMxJ9ijkpHKyshG6DlXykJAIsGB4wcYC8ipUoUk4o5GBPSdrW0dJjLtKJRVqTaOdwHJ1b/s4beeHEuvmZ6Q4FVEgIMPOosvkyup7/fsGZB73cYjhCrqIlAx1UDCwKHANYlqdpEUx3VnvAhI2A1W+hIXAW2JAZ3PEYOTlPSCHn6cK47szXjHCTIE7EiGi8iF14Ku7BdJJW6d6sFP0Ln6r31V7jwWQwx+izYyhzxBGhkBdGeo5lotDzSMhxNQuj2zfCmaIrgIUEwqCVgEj2aDHrDHsw6mXqAQQPhy4+paNcihTk/l7cOP3rUP3n9HaEKv09D9F5KQpWfP/zk7aXbs4eMXCr5pCD+jpCppYFzWFt7o/I4Uy+bmbH5hTtn/xutVW197abMz0/b+u2+rEsT7m+7Dxvq2ZEzZ1JBZxcJu4JZFIuHrUWhSj2TSmdYcQnze6Sm0yavqmSMYc1JHarLjSQ8IGIBGhjWZ0QEb0ReNLqWciUxrjevJfZFISrclWJ+rJuMk7IZlYOTPyfX3KdmkDTrs9/PWbCqopqkVF8RdUNGTdHHS1xMJJq8JIXOmVrWs5uqBQQvyTl+YnbFKuahkatRjpjkrvWu9hw4SwUi6tu316x1rDlO2s3uohBbGsVdBruollb/xWMmrJGCrVZ1jBJnd3abNzpbVSmF/kwg54RYdBvZT093jckm7en3Fbt+5bvlCxra21uzk9FBjbbfu3bTqwoQdNg/t5atXtr23qxZio90UagBSRJ9bEwC0Rmg3gmRIVTBhhUzWKrmMlPsgREpzPgeaxujehCSk+TOwNy0HigPX+vBgzXOOhl0fZQvzzUJCCfKSJ/UJGb7HgsT3n2sE4Gw56GH/XHBCk5Tkhkp86vW21PZyuZIDf0FKlpaftwK9CGjWT0Ryg8+QxZAESDlbFAkbE5JnT5+7cZFQkZTuK+O6PrbVsFqtaIvzMz6+WkhL4nhmrmYff/qhEvNWpy6/BoJnb9ARAkL/nLVKO4REB9i9NhEc3iimQCqCL0GPVgOcr5673PnYpHtNSNEvXCf+7uONUXPFuT3yNafdgJ232pRB/hukdzSwXNHNedTaTcCX8ntDfPJY6bwmqZbyiopztGUgmXas3UPbYU8mNEyYJf7+H98aq5+lD+ACDoKvgc7piyFGb2k7ODi2p89fGSTr5Stz9s47H9jKtSXbP1y13oBZYuYdndwVnZ/4cPXTVoAD4ny5Pz8lDr8DmzZmgf+n77FKjmNTvrj8w3JJc3lXllKWGJiCFyvC6JwW4fD4OD9OCHz0RX1kj0UKAuAwsAcPAnVc4GStMaBEWN9fk9f2BMFvgpt7iGySc8MK3fALevceORI2op8TxR76Xs2ShWFPCPEGUghpCAYmwNy8Lp7XPPd42LXrKwvWbp3Y/t6O7e9uaSZY0plSqRvqXrCgpCqVp/9SVmXy5MkzOzpmnt0d3bhPUu9kxjdJj9nH16J6Hu+LgOAJjc9q8x5I2jyhcdLhxf/9MPDMPN4z+clHtztJAp3LIMb7dnEd8GfJHAbBoFjl61oj8TgzacVS1qamam5bmkanuW6NE8b7TsUtALpDCpT3Afw3Ua3pOQV1wQYeY1/qlpY+kQGEy0hJVkkPUOSI6o7DFDlI6S4PrdM4MahOg/ap5tDvvXnb7r95V6N4QGYi8fE8sPsTsIcLdlrv2/cPn9qLV2sqeZnopUKnT6mqDhZwMiGGtWwiMV6pn9rB3o41GycaT5ydnhT5kfvWagKz1+3o1HX/4/5od1mrwU0u49+5v87X8PYC63R+bk4BnUMFkR+kSXOFtM0vzNr0jPtyc1YTWEQYDB7r6oVq7NDZvd7ech4Nc/QitjLlARsLoBl4UA5jPgIXERkJelxI2ngenUeBRInuglopmATJKtQlRglekoRlzA7eCKqGjDulk2KK89oisGK0lEor6ECko3rMZnIi8K6u7djabt0aeE/rffm0Sr/vSRVBDaVLEmj2Il+Q4h4+pJe7p5+Vyoy1jRV8uH9cC40fHh9rbRNocAVcXJxT8XF0vK/EaXn5kl2/e9Vy0wVrDTqC80FZDhoYixzLgCOP+h3EVlAIS6j3XWR8CUZ81mVwF6ZqNjOJJsO0kDgF7yJiS5VwrlH8UPnCxyHAeOLlHKaRDbstS15gWfu99IrxzLY6nl8jRyZc/MZn0yG74cutUknVJU52B5K/JWHlngm4HelgEYFMhFqmWgZ9qx8d2zfffKNRQcx9Rom0jKea7Z5krjnz3D7Y7+3M9KQSuW6bhGlsM5Mlq1RxYsyJuHlwsG+XLi3Y57/8qU1OVuzoeE8cDs4FIR45Jw+rmKOyrbdsAr5EmHJwdNE1DECGIANGhARCYuRUyeuk37J8CSW3sSYIZPYH8iuuBxAeUJUrUvJ3FCNB1WiJqJcOVyJDa9XbT9IgQBk08B6c1OxnlCZDJHXu6BXtQ9Cj/eNd29/fk5gbqEXi1/98f6yAJUF+JBBDQO9BdkMyFCYdRJsDW107UJZ9eWXR3njjTVu4NKeA3h+4s5PGa2D1BuUa3hhe2V61BZZ58N6OZBf6jPGLi/w/D/O42WNA9+DhgUNJBHrbFyDvi3+Oj43BJAb8+Bgxrgl4kWhChi03nPOATgWopCJ73qcnQ4032VsHF93ePHuNwZ3f8yTiv382QY+ppJP6wuvHrNXtRmGF56xcqgbvaJ6XPeGz/boGw55dXZ63Xq9h9eMjSVlCxuKAExNbJD6SFB/RIqCn0yVb29i2R4+eCGqnatRMLYpT3rpWtk2/kc9NYInwIRltrI4h+XCoEvDOO6tRY//8e4jlukdqXQTVPvWTQoJzJgsYFkLkPcV1QQ9Z1YdG1Lxq0KE0HtjS5SWbmCjZ1WtX7BZTF7WSnZwc2PbGqh0c7NokpJcSzFXPqmHzqmohSLPVSF7REJC2PwmL26HSs4IvIIlNeB/iZadtTBIzGNkJ2vXHRzYArTjZ1xzxtWuX7c6tm+p/AplxyIB2CG8eMw5XtEZzaN98+8i+f/xYHscITGq/yBuAyYaoygf7FrelfZF+ep2WTHgkKzvsKaBzLSvMyWZdBpZK8uA4TJT4aL565dxT4i8VOU9PQOf+UeliDIQ9LOvx5PTIOp2mzS/N2ocfvm9v3LutmfXYIuJ6EBw1DwwPhpbG0BNYT4iDEmMCZMWTWqQtWfsEAdz6XK+iG/qNyB47Kzv2BmPyRwXO4QmES5LgyYq3f0hA+C5mNu010JluW5wO+tY4i6HQBY9E88H0m7Ou9091CkMZzs+r9R3bORnIVpcgy+9CTCQRFCRbytuNG9fs7t27tri46P3r4VBrQtapBLQ00wkNMbulr44rYbNpTQRRMimbniF59BFLejb1BlaqXVnwXrm5bJnJnCULSSVka1ubtnu4b1t7u6rQ6eXHAoKAXsGdsTJhM5M1m53COnjSZqsVjebBcXGCsc+nO4GO05+zCREl/zcPrp5QcUYMOk0FyHju+tkYx6jcHIY9J/4Lxj0SoiEhcJLiaJCQUprjxrxWRvcMkhu6C1KaI7aMwnw2o4OhAIB8crC3fxbQQSo73YGdtjDw6topksOlspAq0EdG+RYX5iQ2VD85sonJshUypiDtwa8nW9xLlxbtH//pV7awMOOOnNo3gmmDMyePhcDX1vnIKGictvLr4oPRXCemCSJ6SGUeCdYK6MO27i1kTwlJwvuhVc3ZBqrE2WsQPZHjZjoqQPfBnrY7aNtwDApMUpsTisjvA2eIbwBHpEPQd0KzhH5Eo3DBsma3Y5s7a7LddWXWniW++PWdsawi+RD0JUPvhXEkoMDDwyPJvuKZvLvvLNjpuZLETiqTJWu1j2w4cpN2VVEpWN1BiUhwMXPN53PGXCQPsF5piywT9UfktEZGE/RIGNHiECfJ0IKCTAfc4DOVfGo2NRVWdEmLY2UX2ZhxnvyiyYrHV6pzlHb8MOVgyiEJGlTzVIlqMfvhGW1aeWyEnqJxwnmg8QQmHkxyWlIV79X7eXLhTUH19cMs/sXs2elXZJNUE1TP9NOQSw2a+4Jl0BwfW7lAJQ3rEuYqsI2LGEjlDUUtQaKITlQsnS3b2vqWff/dI9s7PFJABz5vt2Dih76zIDJPROK18OQgaLtz5VShJxWU4mc6y8wu/CGSPfjsEW2J5DhvU3hy5pB9YDAHLkV8/UhO9NbIeUDn2pYqJVWRKG7duHFVDlalclYV+u7ulsRGMFtB8tKVmtwBLRKOWFPcV76cVOfJKVUOmuZwEBhnol0qe1DUufoDuZnVjw7teGfH6kcHNhx07Nq1Fbt39450ARifkw4DHAO2+zhlmTw99J599dUj++rbb6W7PsLLFZYw2TvrClQljm2hWQ1LGq9nRiXhFBgITcYuX1qSOMmiRIdmtOa+//57++7RQ1lLamQ0V3Blto7rCrhYkpsWoWGPEBHIAgGSvH93D17Fqa1cW7af//xz+/gHH2hdIYoiX3taVkHpsSe7SfccEMHpguWx9ovEeVyERtXyeKiKKJJKnXAIW3zyrEL3Q/lcYjRKfep6BPSKIO+jk4xDAYsNVbESxCETIqPc7jRFFCXJgosAEielODTLh+7ZHQP6xl7b2gPMp05td3dTAQGUArEmPjvBhGqaFhhtEKR4/XpDphxYrTZja+vrguE31tY90Q77n0SSqovrpjn8AcYthxJBmZudtqWVBastTVm2kpWFKwJAR/VTuYJt7Wz7+B4tElC7TNZq5aotzS/Y5aVlW1lalp2sDGtIbrLM2PukiBJshIzEkag6aYQQFeVC4xQQKGm/o4QonoG+dcNZFaZyYsuTMyzuVZ2eBOCOI5ijAeOPXogwKnm0fyIzEZ1XLj7g6mdxratyHdr+7o4g942tbSFfbfhCrY4SaALY5eUrkjw+2NtVK+PypUXJKu9t79jc/LQN+m3Lox2hQmFsm5vrciX89a9/qTn/LgZcwUURIqa0MUaOxrGmWfsS00p7gq+Z/aCuyew9CKnGmsOEE+U3wRVyYVJGTBBqg4OciLyuLhgndvj8tIxAMv0MdDYq61lIR4Kx3EgQd+VQFbbhLFTBCEkXlItRziC+BG8IPsyXXz2wF2sv7WB3T49L/PiLlTHMVObtlFVDUgM+63Q1fgZzsT+gesGHlRcHeqPqwTcXFjJawj3NmJ/Dos4HFsFK7HOy91BZByU4Fph6KTA6JX3pGZ4IamR6oefNnCs9ccaH+BCRbenSgG5SIX/bMK8ZpQn/mwACC5R+Ueydh146N8aFb6gsHC5TBhbG4qJATITrXUnuXOudwwrmcQzUvtiD8L4UzXxEy6Fkh9PVDQnCGUoisiRSscL33g7vR1lhODBRrQIt8cAW9QJ89haltiIe19hKBs9woCxmcOl3kyGi4c59K5YmLJct2WsC+sPHCuhML1BRdNoOnfs9YeOey/Fq8waU4WzjxznzEIhihv8/g3qcPogJE3/3losvXKpYMTZVhQX3ljCSpiQq/B+r+wgp61rSUx/i/kZFkhT0dvfODbv/9l2rVellnsozm/tJHs0X/IK4Tvk76IQT+JCx7Ekkh2sQ7SqlowwfA817RD7GKTs8PrG19Q3b29m11vGJtU5d25yK9p233hSa0wG6pgcLDCnAFJU25E8H9uBv39pf//aNnZ60bDjAuCXnWbh09N0MA/MIXhv4uFIpSWMaq1Se7fat6/aTz35kb751R8xcZHAZI6RKFHEO8o7GiIZ6n+xhApiSlqH32Em0JSSUwEkOcaSBbW6t28nRni2vLNkXP/+xffLpx7o/ckfsQBjzpDe2PdjjyF6SxGuSBAVEJa+8ks+3c2/ZN57ExfFN759yqBKIIprla8yd29Qj7TiZL465xnXoSbYf4ARpXhsJ55MTh7pJytibgoRBD0Aq0u7HTYsJhjI99Oevt2xtp2m9YcLqdQL6th0c7li3RxBwX3aMTGBBM6a2srJi9+7dc0962lK5rFUrU/bq1ap9+eUD23hNG8VFjvjivUPMQ/ufM7bXbYr1DjFuaqJq85fnbfn2ouWqOU0UUXExWol//eNnT213/1iJAATb6cmazc3O2uWFS3Z58ZIcGsv5gpVzbuvJl7sheq83wt+0l/zs9ckiiIG6R84mUtOHwiCio/o3TZb4Buf8ijwm50Kc8120DjijQK3aKIIwAldW4Dk9aio5JZkE4ZJ0tpiYtGHO3dtw6ySgb27vaM1SPLZ7PU2E8D8S4yRGzJ7v7G7Z4uy8Ajrs+5nZmhkVbtp5IrzPzfXX4kD8w2/+3q5dv2yvV1/qXnIPihQ8Url0oyn0IWQIhUwwY2kUV8ENTp9tgOudE9qiSU+r0VQhhglNdbJkKfhzg+gU6omFtzj92qgtKRLlUDFS3I/gTop3RORr6eyNh2cYk6XYE8cs5ep5TIDIACmVEqKzfbBn//a//s2ev36lswgideKzny2NgZYqIjDAkvaA3m9j9dfSQUAwoKcKdMif6QkK0pHgh89Zq7oNWu0EcGoJPoyUbLQ4nL2n3luo0CFj9DtU916ZK7BpVMm/c9uRD4R9DTuccREXGkHDPK9RG+byLlb0uihh/C6yA7W9pObmbEGeX+pFSWQqT84CeuztRVUejckFCVCXLD1XtYvQFAsjOo94K8CDkgJX0MCOgT4Gcs17B0U0ZtWB3t2+MyEFLDaEiCsISkhdrKeeLD1cERdJvgJ0jZJTBzEVHJbyWHqmbTzqWw8p06AhrEWUyqrfBzEOEtV3jx6rykRUpdFqW6ftmSnVBAGdCt1hVP95OKnO/xhWX4pe04VWSfxzfKAqh9Ai8d6ci4xE0hu9qzgeRtIS4fZooam+t9idPpMfD/9YNQidSYzdhrfXscWFKfvwo3fsrbs3bGKyqIDO6BR0bA4kxp1i8OFdyEedPnfoATM3qlYO7YEsJKKx+tt9ZYMpsdRXNzbsKeY2W9uW5t/bbc09v/veO/bRB+/od+l7a4+wuXWgeUCnQv/rg2/sywdfh4AOSawsEQ+gbPYLlZkC2sCnITj8hwNGp5hPT9hnn35iv/j8Z3bz1lU7Od5z0pnuk+sf8MctxqnWd6Tch3kIxEcQHpJY+seyqy1SoRckAMOkxMbmazs82rWlpQX7u59+Yh99/L4qVSpWKuAzYaTAWeFeuh+6Q5ERniV5VfCWe53D7xGSV48yICJSJKTnHiraCLPzGKEKgWgWk39PFoIfQlhgHMSsBRIHnP8I6oMecsZEsXMVSOQ5hRaJFJmX/vizl5u2c9i1Rm9oe3u7qu4IthRZeFDkCxzAaam6Xb9+U+5+6ALwxXPA4kbLYXVtw779+mvb3tpxTwyEoBAtQce71xFZDyMbruHW9rodHOyJ3LWwPGuX716yQhUtCqxlO4aoD1U6rO6d/T317zXbPrdgC3NzmouexHAK5Kc/sHK+LOlRvpzz434JJBxCIDO5M+la+SUgERrOYxIdArrGhUkCQiB38aFoNsWeDdMm8IogOAcWP2uOxAGpWOIEr09ApwlCW0LEs2bXhbkC1C7/r6BBQolPQi1SHON9uHo2GIPu2+T0tOb8P/vsx0p2vv36G3v9+pV0OIhLJ4eHSrawyiWxF5Etm7a11VdK8P/5//qNvXnvDdveWBdpGC5TBdtqGbGEczpYexIkVcjQk4L4FgoO3n8cqx720Kyvq9XCY2u1KatNVS2ZGVl/1NW5zREhXw/IohqLTapAgJdMb5yJJt0rsn9Y8SEYnk1faUAkepr43qkwUpccW7sLhN9VFc51f/V61Z48f2b/z7/+v7a9f2iNUx8rTfz450tjzSGqZ4txho9ZDTuwpBk/a1oaIYJMQT2AXt8tKLWJIRswsxqYkGeSqqjCBXJBdOE6J0P5v6kaTqes12o6GzZU5LGyjmx0KnAulLxquQCygHPHJUhLVOrqTfgqFLjD3Kxmywni9GnD3BHfY6/DL7irUtHriFWH91Fbeo9kR0AywPAwNgnwMSh78CNPGOoAiKQ4D4DuwcxzkCzFrFb2doEQ5D/rS3zGEQp6uUFSEehnMBKBya9HSjKWJ3WMDhJCSDgs/Lqn1IdqnJ4o4SCAGYxOeWx3dHgL5kmmLF+onAX07x8/UUCnd4smdUCaPYlW0uXv/yKacLHXHTomZ+xWz5nOIfMY0AOH0eGmjDP2Jd+qfq4b+jgq4ez1mD/4eJOTZ6gSyaQj4sG14/pKIrWEEiFazhwETRFZ5hfK9sMP37P33n/L5mYn1Ecb9doyeWEvefsDQk8gowQjBIKQRDouQGi4bjEvjod8q9e345OGrW9uCyI8Oe5rXArN+olq2j7++EP75AcfqRqrnzS8XaPhbZIYVO2K6r3/5cuv7K9/+9oadRi0Yyvky0rmWm0f9Yxa5lxPnMy41ijJcgDfvjljP/nxZ3b/zTesWslbs3Vow1FX+7FSnhATm/4eo1Y7GLas78gqd2f3QPAhLGj2JIdNtVS1Yr4kzQSqWoJNo3loK1eX7Sd/90N7/4P7NiI5ZIxq4AE9Vm5UQ3mCRZ9DLPZZz5EcrYcQ0Jmf5rO4YIprS4jUSb+5Qx+TcS32Rkygk2frw9dUnH73Oib2dKn6nO8C9Nux0+NDVdpxZBOoVGeNzEC8ioWcJNW3o1N7+HzVnr8+sHEqJ831vX18uQ/kekYiQyArlnL21lv37P79d0S2AiED4eB1FxaX7PDgRLPSXz34m/rGxbz7UlPpyZKaKQzGQAtZtWFweDs8PJDC3tylSbt0fc5q81UVG0Co6pXaWMkMEDCe5iApk2qP+DQSRRetx34HOJ6z0JNdZ1R7EGc9UJF7i8TNpoSaKlAnzgReWO+gPjGgxxZjDOiOXnm7TIRBDKT6Ll3K/kXYhHVFAsZ1iVLHxA3m19U7V2/d7xO6JJ6U+3nXaDbt4aPv7IApg2RaAb3bH/iEx+KS+At41z/87ntV6eInNJsheSjaZLWs8xZhHM7atVcvdU7/8z/9o719/w3nUiB4xERREWg9JdImY6CM4DKKqe+IwAQxLkb54t+JKBHl8cLDtdU5t5haGCd6ZiniCq01lwqX7I8Ce1pSr3x3QTQCvctQxxYxiJxiRlirHkvOVedcQAd9Bp8uYESbFumXDx7YH//yX/bHB09c50GcrBDQNbaGJSEZRNCdHfdc+QYRBuakgc8xljg+aVqT3mwyJ9cgDtNIDONmxjcTFxY37wySC0pxEdrGi7zTqP83yOd/BobYd42waPz3mK1z4HuFz6cBVuLawCIcipDD+AZ/j5klC4qfa7YVmUkyHxZeIFpxsWQFmUK6tmDLy1fOTDJE8pG2LlUciALVIzfKA3h8b7Dh/f25YUsM6ASyCF07r4DNfn5YEZz990KWFnpiHCIsJkZr+D3NDedy2lw47kDGwYwFVuf0FCIJPg4CiY0FSEBn8jOXL2skhBl0SHEHh6cK6I0WCkcegoP6rzYc7zXOovq/xYDtaEe0RD0v28//FHmKOo8drT4fP+PIDL1S7+95MuBwfnBnu/CkBHQqeb4kANJ2VIeAPlGbFF8AMmMyObLdHTgdZh+9f9l+/ZsvbHlpznr9pnqFqTQKckmm+FySlomOkVtsOgzpSoUXYcXj0xNVu1yz/eMTrf+jY0aLwigOrOG+2dSk2aeffmg/+vSHSgQJ6KpgOUCFAOBilbGjk4b9+S9/U0BHoY+xR+4v65KDq9mEqMeBkXLjCNCHOgQvoya9GwAAIABJREFUs0sLGfvRZ5/Ypz/8WMp0XciQzV0RQ9H7l2qXJV0gZeRs3f/60wP75ruHtr6+bYViSa0yer/cXxGpknkFnHbz1HZ2N9XnvXlrxX72+Y/svffvW79HwO3YYNgRKeksEZWYSdGyCYfMYz9Lssy48wXEqaWExHkdEthJId5TUHBytrMrZUVhjNgrj5V49L+W+6E0DeI4D7wazix/fdYE5EHnHDhRTo8PEsjeqvIeLmcJxK2HT1/a01d7trC8YguLc7r3+wfbtrOzaTu7tCqO7M7dG/b222/LhpZ956ijozgY52C08+TxM/vzn/4ipjH63poJz+StUiprjcl5yyDL1W1nZ8tOjo4EC8/N12xuuWqLK7M6Y0km+sOxzHpq00gCT9nNaze1VnsEzFZDlaASItjjGJW0kF3NCxmgVy3PC85retBDD3QgexAChVBy+oMEUhtBBAVCDl/x7PHayFtuKjqCaibrMu4NtRZJPPpDjd6yppxPBMRM4ouAEYQuTzZEDpUozrkxF4GUJIZAzZgl+6YVZJgvLS5LcY9ruXuwr2v88CHreF3oCu+PoDo/O617MoXu+uSkra0yrz6wf/jVr+yt+/e07wmEcFCkdJlJezuGad5Myvok93A9Qo+c04Dn44vEGERY6ywUaPzcAzD/9XWmpLMXe+Ou2ufJkz9XjH+c75GD4GedM+G9gic2BMVQeYB4r18cpoRLgmucLZkUk/8//uM/7F///d8tV63aNIZE0zO6r4nPf31VLPci1S5ZRyAeWdAaR+GNm0H216U6HzD/NrJuxyUaOUzjl6qQ4DAlWBP/2FLJLfOSPg4WLxaHHdmS098vzi6fO6fFSj72XWN14MHFM3VYtmwuDgICGBWp/IRZ5FlEM2rK4GIAdeKVi9pwI4+ZvxbU6SM3IqFckH6dn190ecAShhb0zN2j26Fj+oS8F7/QMRDHykROXYEh6gGLETIEAsimIckA1SDmEr3Yz21eNRnQ90RBMGwU9A8Zo7JG/pzOa4Z8POpJTGOqxlx4z9pNgrkrYCkbTiStXKkpS3zy7KUCeqPZFXEFE5h2y5WqlNFrnjIG+HPRnPMKnRXoAd2L8osV1DlED2IgPfYwh8ojK5W8DjMSjZMTJ6zwOVgv3APuD++Dtci99F6mTx5Egp6LMzhhiL4Rh0u5UlKvudU8saPjhk1PpOzGzcv2q199bkvLc1bKJVWpp1ND3TOClNCOdNHYUdwrqqkYsJSI2VjJ0t7+ofpUSKmeNkYu1jKgZ2lWzJmxBaancjr47966rYpK7lgcZgEdcVWWjORe//inL+3LB19Zvd5wxblURuQ2WkkvXrzUIcfhJs/wFuQZs5nphP30J5/ZT370mS0tzop70mmf2DgBG5pEvKAsxXkXGSFqCBP96Y9/td/+4Y/26uW6AjDjc7D02R8ac8rkdZg0W6d2fLwvdOfW7RX7/Gc/sQ8/eluMeoI8CAjVjvZG1r0VZLYzdNQKdi7zvbQ0QL5AxnqIozDGIw6L23DKNS3jbl88nuCv+ftWS9fe95VLicZ2i1CioCxJTzMWDYKXUz5yynqApU/rRfsuJJ9eoQ6l28BaBRomEIOEfPXN9/Zq89DKk9Ni9d+7d9cODnft2++otrd18EM8vHr1imBvzge+COzsKQILCnLffffInj55LlU+Om4ElllMSQgE7LtyUS0yevRPnjyWUxhnyqWlWZtbKEhK2z3NmUsuuSRptSaxFNoirESpw6HLoCRGdWOQf3a/DapKtUJl5eyjbSSSrC94E3CQNBIpVNntaLnO7WZbaKafeW6+o3M1JLaaLqC1GiYR+HmskIG7ukgiK+C7hK87zDW1xqQKGlQwZSEcWiaRhwNiShKLciWFlEYSy1U9TkhOsSDyIeNZ33//yB48eKDgrpZg8NOolEpK7JnU4Dvsd86Pz374Q/vFL7+wzdVVweyVApbNPp4tEri8FZLWHvalthnbecOucwQ8vqSV7HNWRa4G918JHeZAWY7AnsyHzn4/CGnFIO5rNUqOuy6FoHx8I/IloRF8HgI299n1PxDk8skLTyAGgu6RDGZcEmMaJlpozSxev2ZzlxY19aB99tO/vxICOrBmQb1pVZsSHxgH2jzvPKXsERvIIdR8yDvdjjbIRaj1LCsJ5hIxgEv7WcxbZypLOhH2XqfjhvCIk3jaIxEA/yNMbg6ApBYy40X8XRaXyjSRP2RG2DQmIHGOJvZ4A5c3zGZsbnpGZIfoFiR/5AukOPrzMaATIPgsgnKBJ4Eiez0nTqSyZ7BwhHudBMQJej6SFslvkQCkQB+sVf3AOmeOS4QA/gHt2bOEwA+yCHWzoGPmrEo2iPYrQUBcIl/RQcKhOz01IYcgQLt2qy5WcePkVC0JrhU9dP78/MWqDCWQfu32MOmA5f7fK/QYpC8mUf+ngO4QqG9WRyOi0ltwWwujcMw912oTGv/hQOQQB3FAd53RtziaxLpy8RHQnxBAwpzy/wzomvuVTCsJHGNGBbFeUQEr5c1m50r2j//wS2msz9TKdnyyJxINUFm/37Zuu23pYdqd4WQ24UgN987vwVAmHhDUaE8cN5pKjDJ5xJCSIqlkE65jzgFBT/XSvMOyVIJigFNBSuGLm5yxg+MT+/Nf/uoVerOtESrWG2Ogs/Pz9uLV6lnF0um2rdVw9bo7Ny7ZT378iX3w7js2US0Fs4ym5QvM02LA4iOm9OnyubL+z2YLSh7++Ic/2cvVDX9fRgU1FBGPYE5QhzDEZ643jsS/uHZ9yf7uJ58Jck+Mgfo61tecfE/w7FmijVphjz3qSV/kNfgh5gcj98bX8jnpMv4+AQEORGQcc40iEhcDuoiFcTb3jEUcR1ddytgnFgYai6NKVGtL9ajzL9S2ybupDVK1xUrZuq2uffXtQ3uxtmOV2pS99/479sYbd3Ut9/Z2lPyBSJEkXhypk2hUqaLXgZ+wvbVnz569sI31LS8mBq5vLrvboc/vS161kFXi/eLpE1WZXJNqNWtXr9Vs+fKsxLucf5OUjzyFyDvv3JevuCNjoAsk+D5RoJl6BE8GDqPH845ATQSWLwaJcjKj823EmBX3AqRDRLhQFAV7ZZLbBB4UwFfq8Q7OXNY4dyVljSIQ1xnSIZVdCOiaQmLGfTRSMKc9BRGMcxZpWClihjOCPREROVqixw3nC6AUR+KDKqKmUJD3lVVz3g6Ojuwvf/nS/uvPX4oMpkRS8rQuWetS24zHDWRuBKIHz+Snf/dj/Z04gxIqiLC7oLm5jcbYcv55uR+xqJMLZyhO2cdSB0Sk6QIh2hHolKxu3R3PJ5bEkpfULgqgaIUgZuja7iBVklbnLEaXvTJhx0cNGwR0Ev4SBQoJG2cKPXvUORnT44yH8IejH/8G+lOarNrMpQUrTVSVUFHQihRHb7OUdfnAM6P2oP4F0x2QHtYzAZ0/U1Eo2Ivw5hfjInnKq1I/5GPFqz59uXwW0BUUGTnr+zgMvQVNW0hDvmd9jBJgMGN7KKEUXhfJQg5GoCMy0KRIPT7AD4LA2FFXBJPoGgTk5CQzd2+SDWXKxwO4AYcnwNiuQR97KHqvJR9nUPUh6JlZV09ehGQo8WEUilEuDwDxfyU4AW6X4EEQlSHYRfJghLP5/BcXSuxN+TgQ1XnPCXb0yIKDkqsRsW7SUqpy2da2TdeA3GuWSriWeE+SqO4zTX6fVa82Zc9fvraH/7u793yW+77OPE/37dw3J4SLiwyQCCQI5iBZ4ki2ZdlT9m7VjHen5uVU7dvdF/t3bNW+3dlgezxjWlo5rlYOkkoeBYoSAwiCIAEi55tzvt1bn+d8T/cPzQuCkryrqb0qqnH7dviF7/fE5zzPhzj0JelD49CXl9qZdTLPKVLfCRT36Qzds6q24dYBZpJ7SsgHDozb6dOn7cDBca0NgDOffHLNrnxyTXOUnFcg3YP8gXOOFk30Xf1+ec9doiKKqOEkIKLGMSOLK4I8e+WVE/alL79q++FMmL5r29ur1ttbs82tNVuYnbOy0U5yzC/rUOYuTSRwPkTOAquxPmhbVGtWR5ITFrPtLdFvCtiFshUVKYFLfVSKDBKkLgGw5n9zBWXob7/znp07f0HZjPqrlYqdOvmUHTh8yO7cuyuQEPeU7+fe9PfX7OTxY3bm6VO2f99eAweE4ejKb1ml2qXMms/FoeOgu+v9ViQKaHZp5v1nb71jt28D2AJ172OkEg9Ks97OAJezhcVZW1tZsN17huzll56zs8+ckta7rodEm3ze1rMXL9/KT9N+ShUzHx9yAe0oL7bbKR74xmsltAMPNftT5UR3zsp2khN3tsIot7soSbSxFHRtOxCQz4qxOJ+jTtSmcuj0ed2hU6KGdnV1ec3OffChfXzluvUPDtup0yc0cw4miGsRRCUYT2VIafKEPUewQUYpPYOlZbt+/aYEcXDoEEBpXxYqcgLcWxwU54FhJzsnU2f9VspNe+LIsB0/Pi6QFfPdy8sr9mDygXXXewSyPHL4qK9rCI3I4kRXzD1xEFyzQand5ZxxgDgSAn32PfaZBE1jY9jz5HBYzzGKRaVFNi6BkgUI0xC0iwq5/rEr65HR4pjImGmh0E4CV0KQ60qarnOPlCvldu7z0OCIl4IJ+PXYbityk1CJg8v95rXruuZje/e6KiDGI5/TZMHde/fsBz/8kf30rbdtftFZBtnbtIcZS8RnEexz/0nsRkeH7aUXX7Bnz56x1aVlVYLJ0lGy89aaJ0kQzcCD7i2f4KFwIKpXeEsSD1JGnjjVmeePNQwJWaVWVOIZ01Wi1U0ytBoja+Qk8kSGTQLA8RFgSWO9WrP5OVf7w5Zhfyp1SHJosbpgFkED2BN0O5ho4hGbAaUvCpiFelWiXlTQl3HoL31xT5OIgLE1SqGAZORguKFbRC2gGllo6xI0gCyAvgg3hueJRiObjEw9Mspw6FwALk420uW1iuiTFCqRJBETFwDBE6j2eESIhNJciVBIay2vTF0ZOtmu3scj5B8+vsZjjL+pz8RMaoooAdEJBLENMYDzLTv1aND2OXMV4CE3FO6ogngfx8V5BBhnY8NHZAK17tegnVWDuOQHIEYwSQUVJwaJBefoeTInH93is4JQJxYPz7FZROea/o7Rph0CMxV9+9GRAds1Mmh5NKbXliQAIccvuUxAaRj0LvGIf/zRJ0I+02uFVnZ1JXGhE1TJh7fH8zx3V/EnPT6+5C4AVdCHpvL9gYOj9vzzz9uTTx5X8Mi5vvvOB/beu+8ra/FSn1eGYq6ZCkW0AiJo8H5XQuUnvvfo7xcA4BSaYjqE2nV8X8m++Bsv29FD4+JM0Nx+T1nZJm0JHDrBn8Q+NEuNx4kKybayHDYcwSLEF2RStR7Qre4o6hUySMRzXLWNdVqr1q3YRSugabV6r8qO9NkbuZwAdu+dO6++NgbIe3t12zs2rrIuXO4AhFhH6imuLglBTzuF+9uNglm+adVCSShsSuH0ZsmawCNUKnWh2amkkSUBinv7nXN2586c061K9coBnzh0EMr0Fjnv2ZkJsQcODZTtuefPKIAoQcVKwK2RVr9OkWHrkVZCEqwJ2WEZcNoxAh667jSB+rb0zB1HKZ1ugt480xzu6D3D9ykbD4592kCZ/mZ7VtodOsBRDwI0kmYNUc6CJMchYVfwY5E51evd8k04XapvgLbeff+cXbh40YZGRuyJJ4/bvn375FRCgctBpal0hTjOGngVWhOQw2yLiQ1A6c0b0G5O2QqEKEurKnXDzgZOhAAEO6PRTIRnVlxqmj3fXc3b6aMjdvrkEYHA+ExaPDdu3NC1YETu1KlTLXpsENaqBiVbCliZ/Uu5Hoes0nciPmK8Cg4CVPt8igYOBc8QQUmzZrnGAYvxMncSREo4HvaB46PchsgCJD4K2aWugrJxsUs3Gfb2zBInvU0VqFSUQ9d4sF7vrQKOQ5+Xz8n5nzt3zq5c+lhIdMbSqLSFTzlx4oRNz8za++cvGEBeME9gBPgPcSAco4+i0QJblR/YO7bHjh05anv27NL4LkFiBaVOJjGiEoqXyDW8SkhQubYpTn+mXDg2yuEEQ5KFxT6ktl9JeKSmg2eb21bpdh4T75t7BcW1R8AOONObxmHTaG7YcE0kNGkV+Wjf0uqSzqG7t9v6Bwf0GbRkcejM0pOQotUxhJxvraL7Bvp/i8tYardqcy//xj459BrybPWKLpLKv1tuWOmDzC8s2cSDGZtA73qjIaEJ5lgBW6g8L8KCTuIUv4lhhClPt51goFod2KSI3b11Ih4gMhSsReNb9NmYj3fcG+h0H+diYaBTTV+YyFSlHcVfItuT4SAS5cS5ICAENZaXNNC5YHGMUTKOsTrNHwro1iYyAYTGc+GQVcITTaQjFd2Ze0afLbXLoadZRZdFTKjUhoO81A+XTjgMWl72D4feHvlxYZisQxcNYYk57nVxxx/YP2Z7dqNuxEJaUxQNeQfniygFaHku4p2795UZU+qmyufl2ti0OB/ufZsE57McegFCBg0fRKndsyOyCFoNsLwtLfl1Ht8/rDLigQP7tcnW1jbt8qXr9u4750QVGYbD2wxtcZX4d+seZYsG9NJKDj5RlsfvjEk1QKSa7dpVsjPPnLCjB/dbtZa3nu6KlSt5IcNJRDZXaHn4qIr69XLqfh81DlOt29oWCnhLtgy5SqFo9e5eyZHyQwaryQoRRUByUlZ5Nxw69JfEHpsbXP+8zS0u2bn335dxwmEA0tmHfOrwsK+fNF1B6U0c9srGtoVixZFDeEVQQgCO81lYnHcmRhGvuE4B2a1oXrfNbt28Y+fOfWC37yz4uKB/hfTRcQC0pRR05hq2OD9tKyvbtmu0Zi8894w9dfpJ7+uqpOkYBi9ZOl+E74+0TuTAvfsUDpubQVmU/eq+nP/zYniMkVpL9S2h11MG5w7dEwFnmkwgt1QNjCmJasHZA6F+XVhe0BgsMQaBe4wHcU2YAOCHNgcVFNb+O++9a+fPnxOv+slTT7Ycem9vt/Y4e9PL+Q5gkqLY7JLNzs5pj5SqFbsh0ZYJL7dTtVzfVgWzWALomJNMKzid6enpJIyTzqtq1ls1e/7kXnv65CGRp3Aei/MLdvXqVWWFqIqdPXvW59m3ttQ7BaRJBsvr6bNTMQ1QFYkKDm19a9sYZ4VtrlYiIepKVMaOXXDNC25B4nRPYN2wW+HYNfGSmDDZe+xxByYGmVTeZudXVb3yrgCVi2WbgYKUSmbNS+ieoSe+DR+VaGXs7HtkUW/fuK7y8m6V3MsuIJNzCmSBSRcWbG5hSaBeAhkcOhXf7VX2caNVLmeN9vU7kyArzol9vOrilc4Ewk2VOCotqsAgl5xK63wvQR8TVr4Hmcjy9Q/vAgEKCSLVO1WCUjXI26xuP2I817U+MvKoyU9E4kLCyJQVwSh+q7u7rsxbmTnESN1VW16YV+JHQI0aXDeUwFmHTishVXFzr3xpXD10Su5cSDGzyaGDaKSsV7Tp2Tm7eeOu3b47batrSUaRMrQ0rN34KgJLRjj6rm0D7MhdxuL4oRzDZtW9bQGqXADA0dXtOcgARgkxrDK2UxOGyEeU9Ns9aEeWh4MNQx8LM2ZlI6qCCQxQI2M4Ot5Ei+j87IkgRyhdn1P03okjNr0/SA/dxz6EBciwwnkv0a+PjNI2Klfu0LVBKB2LQSgQpe4UsOuwGnFMZFkBVvHAwAGEimA5vKKr0Q0PD9rRwwfk0KEIhX4U7uPV1RVXSIP4gX52V8Empmbsxo3bylLyzS71QZ2Vi/KbJfnb6CNnR9E+naEXERihL5dx6K0AQM7V1bp6+4p24sQTdvr0KWWiKs3Nzdu59y6qWkB2mx1VizUVTIKdVaCYkJMdkQKXj0GJOZmAijZI02xsb7+dOn3cjh3eZ/0DdRvor4tqESIVrs/GMn1hR2WLgMbHzRMHBloBVQWEZM5La+vqiVd7u9UbFOsU9I2MXW260iCVI/rU1qBs7Mp1W+h2A+TJ521+adneP39eDn1bsqZ5O3v2jEaglJWzoXt6FCzj8Pt6kIfdtByMgwJ7Qc9M4OEOVa2bJFFMYLaquW4/FvYS5X0ARffuL+i2KJFgfZXZZE3bUHkxVTWUEZsdGN9rZ595yp48flh7jtImjHIa9aQCBhZEBjcJeCRMioPffB63mPPKGSXdEE1yYicXUQpqy60ckaQH4vHoW9wdP9k3JXkyIq6J6EbTeBB7C4fOXiKwplJF9iv55bIbOWX7zab63lxfFAZxxEvzS3bu3Lt2/oNzmjM/c+aMwG+a+GG8qVTyz8oXBKBjffpsN3tpQ4A4Sqmo2i2AFMeQF4pSp6TUDf5shQmUhQWNm8ICRza6tkyphhMz66mavfDkLjvzxEHbu3dM9hGQ2tVrV8T2t//AuL34wkvKWFdX1uz23dtymENDgzY+vl8THptId2ZUJB3dTtbHKCdrm8Wc1ndSpfRMmcQIsZDVFu+HOMm5r+wnaRB4BVUEYthtrXMEH7wCg+Ttwvyarg3XllLyzPSsghfs7MDQoFPm8v2JgVTrNY3H8J7p6Vm7fv2qzU5P2kBfn+0b22N9ECkB7CsWpVdfAyjHuFcX4391a6gl41WmFeh2k9QxqAHnrPCqDqAy7SUxiQJmbSedstu0DbDXaAEkdTwB4OBOSGRJYhpUJOxcysz4R+uPdUnFBdwKlautphOgydFjfBJRGhguAk0qxQTCgP0IOBs5KgE1BSdcc8CkVMK43g7AXvUWFD1/4ae2LLe9pb1HYorTXyXIYkewpji/51+h5F5QxA+vevTQcwDgEhHM5NSc3bx5x+7cA2jl1NRyUokbOuvQ29mc/ys7hqRpAABsCfXMgbaSLRIiOfh45BfEFJoOOtAfEigs5QVSU0qsTNnv1Xdms7jsH6Ovm/xU/JqmzlpSjRGchAKXf0QWze0BiP84qUfKPVL/3P/iZVxKhO1xLI05JrWrT09ud17Bdi86BbctVTC/WH5YQ6O9tn98rw3215TJUSoVl3iKUOFGJpKW4MjCkt2980Cl9nIeSkwNuye504YYAmEGjJ59+4g+7dAxcO0gyyPhiEjj1nC++8Z3CUmMQ2cjTs9M2tTkrH33H/+ziG7EOa9xDb8iOHI2fGyeh/AJ6YC8D8Y6dQfMeyg9CuWM8c+bjY702CuvvGAnnzhspTLjXVDgMrqCZmrDquVu33wuei7lKY/mnSYSBjaN54Aq32JMpWTlOliQiubatzaW1dsK0Q8ydPTV4bhGiELkNNBwJjGTheUVOfSLly7b1saKVStdui779h/QdekfHJQBwUlgdCqSjDVxlguQhkMn40i10grKVKBkaS0lMSVNdKTpg/MffKg5dGQuuZYaYVJDPy+Bh9UtVL3oQ8NBUbDenqqN7d4tli14sysofpVKSVe8Kb35GNsKCcyQL475WhwGjhh8g+hWH3LYTtqgIQnGcbYxKG2HHpledrwqxCyEN0qOX/O+9H4xsnmcGARJjEqBOaHyl+QrccxbPhpI8I9DRxBqbWXdLlw4b++/93PbtXvYnnrqKTt48GArIPdqYl6O1Pc9HApwotPTh2Fw2eYXF1VeZiqBvjUTQVPT8za3uChnvrS8aktrG7ayxrEt6z/mkpHhzVULNtBTsDOHBuzZE4dtbO+4eBoQC/nkk0vSukcYBrAkhhvyJ3rvfPeuPaM2MrxL1RV9L1clgX29Jel8FmLZTgyaQWSi3APHQXBGe43SHNVyEgwhkX2Kw8WJ8hIuKTASSn+c2XhKP2qNgnVq2uLCum1uuF3AKYLCnpqZ9jbSvjFJnaqVQoU1JU2SuU6Mc3MzOPTrNj87baPDw3bo4H4b6OuRwwpwGG0uAhcC4mKl21a3AP1u+GQMGXZSfwv8hfyvAl6n+YWQJUrkCvaTVLewIds4b8/iOaaYdOIiKHlDRz5plASQELvD68A7ULmrIe5SB58E5TNqmusKeFQRLhXV4ghiNIjNqqgFUlFsAKCsC2dDj5+rSBl/i/+pTL/ubT3GdgUUhKp3Q1rtkhzPowWy4dTnqiRvW+6pZwaktobGNiT1Ej1I8qYOnd+wmekFCXo8mAC96Bk6QRZRaDi+MPqtzCmNNAGGopcURjpGyPx3IoO2Slpk9tlsTGMT0XNJPZwo72df72ALV/cKBxu98ezzsmUieMH4gxR1yU255dC9bjkMd7ylxJ4XZb+I/HfCDPDdWTBQ0GH6c1GOdseFk3eIBpll0oCmZ5+IB3heSkMdPOdRBeBN2nwVs8HBfhsZHbRqGf7sTQFB6t1lbSwMLKVGEf2XyurzPXgwoWyiaGWVD8UihWHcbKh8KGKLJHe7o0NPT3qV2IFJlG5VfUiUn4DyyDLJlvbv3y/Hdfz4cVUpKB9OTEzaP/3gTTGgYWwdBOiZejDMRZXDMQoPBzusPTSNiZIJ4KSkVPQ52AbVpZxZb0/Bfvf3fsueOvWE5rYZW+vtQ8MY475su4d2uRGjXJYidumsJ1lEbc4U7SkzzBcEPmLdUnFpNtZsZnpKNKXwZleKNVuDHKaRF82uRrSZv21gSAq2uEKGfkFlRrLKvt6qnT75hO3au8f6+wZseHTEGbZWyC66bW19xYGctHWI/MlCGL1JQKkVcC0tOmXWq9MHI6hEtWdxeUlld/axlyFzyuBoVcEf3ih6wExGBhIb1PBAH5WMXuuuYnj83mocjaxH2WoIwHivOwxpYGd8CsSBStJoFk+EO9gAxCnYRyuetlcCTcX7Wz36XEFl70DLe7XLK3ja+xDvABJKVQAyGtpo3sP0viLrkWmcYFwk2+7vA4DWsI8+umjv/OxHmr44eeJJzT0L6by24fzeJZDpiwLNMerGiCwlVBw3No2e+OT0pM3OAwIDhNaQdOjS0qoCQfgAoMzi+xdXVm2eHvi841pyNbPR/pqdPjhoZ08fFzc/50RP9+OLH+m8CTAoK7N/KQ2D8BZD3dhe3UscrLjaMe/PMeGWAAAgAElEQVQZnQjuBwBIsj1CJbA0nFOw8ikQ0vQN42hQI/u+yk4lBJnM6OhIq6IYo7OqTIkjY0sZOsDawD1MTE0KkU12zvGji65R5kK55dCjysgjyP9PPvlEaoIjQ0N26PABSZnGPWYcj/E2AhpAqehRMH7HuhZ5C0Ixm558cA0I7PhcWkrSKACYjbR04g4QXimNTXLO9Ngh64nWr3OsbyZO97zWFxMHocbGe/is2akZm5yetpW1desfGLCRoVERraHOhpiRNDRKPloIqJsA1HkYCuJh4HfWBVUubLQCfzjmsV354DWBAa/o9w1G1SbBR96K2B72N8xxcD6kySkBUl96cVczMqHual0LSGw/Qps7+m9yalrgmqkZmK2iVJ4cYBL00CLNjF/57z7KFP/ObtjW3xPHdjjt2Mzx2jYoZYfMVeYpxiBcACKyRR+PcBxAlPJVrEuqcvG6KMVHrz8yQT++tNJ3/mo9G6NU2TJ/lPtj4zzsENuZvZx4un5sPcYXvKToFIA4kuz1i36+vkslCJ+DJ1ns7YfVrtuRqDhEFJ5q7tBxtJTeGGGjR7eO4Mjami2voFOPtrD35x2M1gbDOdDj0z9xb8S4lveZdQK3Y8eO2Pj4uD4DgyTAYZqtpOcHYpWNMTMzZTdv3hSz1oUPLqmE6dgAFnKb2CHuRdYJyBFkWio4V10jh1urv6c7nioiB8br9q/+9X9l+8f32Nz8tPXUwS8gxjGvzdFX7/b+H9z7KTiJXptKbWmkJYLMXJIXVjCq8SE/9rh+ZEw+roGRJeutiF5X6ylfsPsTU5LfBPhEO2Swv9uefe6MHTlyRBUV4TOk886kRuLSjv4YG0yVQg9uiPBVZalV3fCDGp73WdUQDcKgxk+cQ4CiNCEO0U7FM2kQtDhwZloB3vAcY6DqmSf0unjm04wjdkKMjYm7OqZE4rVR4ckG6BxjcFUwN62Z+NSf9z3nzkYlXMayEkWyiGe21lWN8BaLl2RZz3wPRpasRjPHPd4DDxuD/aJigMO9f3/C6jUmWGp24/pVu339E40y7tuzz3aP7U2OraksitdMz83a4NCw/i2nYIBiu9XmoIQuBzY/LzCbgmaIqjgWWjBqy23b8sqaLS0s29wCgbJH7sRWY7v77eThXTa+d0gBL+uOdXHt5g1dI7JbUQIjF8peSvaVXi8OaO/efdbf269j9rKwI9+5Ztwb1hOPnu25owrHpzXOgjcwJL7PW2s8zYHzmfSwnVbV9xnnRoAg89NVsPk5GBjbmhV8LmuE72E8lffzyHsBlwbjo6YHts0mZ6bt0uUrdv/eHdmqXbtG9BoH1OZsoLdHFRYFjhnwF2V72cyN9Va7L9adT734OtPxJqpazkeBWgVlMw9GAWHL+SbNCNaysFG8b8NHL8XXkK5B2LYb126KfpX1wLEM9A7Y6J5RBdvzS/P63FpPTYyAlPxVNABsXQLDhT66U7+2sVft6Y/oYZOpx3V3W0gfPGG14HZRuNiwctEZE5VMvfrSbjn06A0T2Qmgte1kLWUW9fSc3bk3aXOzsEa1p5GUfaR5xk6nHRGjA2f8YDv/i2w2GNSyTj1eGyNaj/Kp9CmzBiMcYLw+FnD2/Y+qAISjUEmyIyB51PfHRnrUMcTfO98f14dMSdAisu2O+js86Yn4PL3de5YR9LAR6amx0Xt6clbtpR+TF3Uk5B/FSimxyhUV1WGcVxZWRCML/ziCLNvNqq2tu0PnvH9Rh443pBQ6PFxXHxJGLfW2VlZ8XrLHZ3bDmODoGVGT01lZVzbDxuHv/LT6wmmGOZxErIes4dG6TWM3TUaf0gXEGADXABd16sQB+93f/W3bvWdEHNrlkmcmi4vzApqV1UMLquKHiZHiWkfmEgFObH4cb29fn62sLtsylJUIzCSaTbAKlBkpzYsuMhFV4NBRRbtx46Ycen9vTTPQRw4d8tEaMm/R7wLAzNnqEuxb4VCJ+BkRdqY9SpdcW6J7iTiY2dKy801zLzEGyJ/6WmuXRd0or0vwwUoFIXULVhBlKlMjOPOiMY63qpKjxsGE7WDyhO904hB++nsHlL2r7A+rHNWeDEWoWOnyTfVQuV4i3GBtpowNUBcGNoCiIQQSPU1XanOMRowqur1KegkaoXWhFwH4Ks53wd+dn6BiU5PTesxZ0ebmFjWSSrB15fIlu3LpggR7jhw8ZGPjBxzb0vRSaDGJ65A1iTejVlWVi7ULKRD77s69e8oWkUt1ELFja5hz574L3by2KaY3lrgq1l1mI4O9NjLSZyeO09oYEl8GmuqXLl1SkDAwMGBj+8etUq3qeFhbmh/PU21zdjeCtQP79mcUwtpBEMGOHGOGeZL3RJDsjoRSMJmuTwt4q8nn3IP6Vap2ksKFajrGe+GHwDYxZUH/GYEnn9unYuBjvCi91fRIokECJZBXvcdVGmFmyuXs/uSEffjRRQkLcd/ouTN14Wu+S4Gqg5edlVMjjSlJVGUhjTRynpyz7l9KRHitj8L6fYiKTYuiHBApGDC4TgLInN7PuuU9qF22E1OvhGDXIHa5e++BTU7ParqBH1rWUang/sE+iJBPiBr5qGhbmVABkrTlY5og0cym8r+C2RTE0b7y97a1DKjW1WmvpMBAvu75s/1NXuQRbxLAgN4UIA+jIZbXJngwOat+CS2XtrP0MnG23JM1vNnMKuvMw1lmHXo2e1c5qGMhPsqhQiyRzdjCsWZfH8cXz2Wdr8tCJnBPIGh/AYfe+dmdx/koh966hnAKC0yY6F5TWTkQ377x/NXK5hP6U0QQZDOQ7JRcHazc7TP7aOZqE1Y8i9FCokyzjsjLuspIcu6QAllFm9JL7E4aEosyApudghG/PxhaN667dw+JKe3YsWOKgikRBvsXDoZSImAZHvnde+asO5d97KyUsAmzQLn2molr4T1UZmBV8hWmgyzNcQVMJtIGPX3ykH3py6/Z8Ei/zc1NO/UrjhJZRc4eNqgWU5/vg3a07hF91ihE8Btl5npPTWNjtCnUGlEFKKdsgpEXHLqQrklm9P7EhF248KFmlyGCqFdLolg9fPCQq1qJrMiVnmSwEkWnMtQNyu4+Xqj1kOglKSGKlY8SIoJKqKkVHDRElhb7w1s37axXtYxSwardVfGBA+6jB0uvrrHhzIsEEFJbW6dn2WWlSk3VDBw8nzc0MJxwDhg6ghoyVKYx1t3xM75UcF1sjiUchINcWfiuVY6xjtEgz6x4/6qQz2ELWCMxLRJrso2xcDEYsAA+6ubc4jieqanpli44gcfQ0KgCjBs3r9knH10UoBJJ0r379nmmm8+rxE71hwog419qSRUKtrCwaDduUV2alJoYmASAW/ROJexBb3QLtTEfb9tcd1Ao9xFHzprEYQ32DwikeezwmO3aPSSK1vsTD5Shr29uCnG/b/+4HBr3if3AcXFuHA9rsren2zPAxKseFREPZDzIi1HhcAZct1jPyMsyuikwL1LNZWccpN0UkytqlVDWhWqW8VxYFck4ldUiPuTMgzMzcwIlqnIEpXW5aiMjQ06yU6+mseANocfZfwp+iqDk5+zt994Wsp8SOeeNY+Q6EuCy/8iwWcOhdulcET6aLNnTpJAWZfMWT0dSuwxmSc497GHY5ZVFv7dhX6I6pIAZmeEShD9OTRwtV/YYRDhTKrvP2OISuhkbClRjCoqKy6FDB5M8sGfQYVs8T0tA6E1vEQTgGrvBelcgiAKfZtGLTpdcqViRDD9VY3KNhnUXuFfBcLltueNH8k0hO6uIszBD4uAAAA+ikcyXbHFxxaZnF215CWaiBHQTClXs1w859Kzh5cCyTqHT2fNaIXjTvPKnM/jQVX+EO9cG8lJQlC7i+1pRXLpw2U/IOvTPLrm3WwaPCihaF7ejApFdIO6MkwPKPPpnJmR8ppTMs56F+6hMOxtJ1YgtiAjgpDerliHyMGPMqVKviPmIjeK/e6lIICpzCkyV2hdXVKp0RG6bVKezmvF5HTrIaLIFyu1EpnwPLEcYVBw4wYIAWyqLxsxxZONOIsL1aVUt0gbyHr5fpXjMri+1T1QCRVUN6slNUZgSoIiruYCYyYg9c/YpGx7ul3gLcqTwLUghMJeznrLPdGYrO9kgLc4nQDzZ6g2ZZ6kCD8BCS7ADh6cJDDJ05l8p1ZKlMgZJyX1ywj744EOxYxEIMGN+9uxTdujgwdYcPAbTpRtzoiyVutT8vLIgxuMwpsoyCkVlQYCNcJocGwaAYCoQv24sQvjGgYesCRkH2hX0mmGqYbxzbV2PUiQUcn5DOAO+P6Qm6709MlqUT1VW7R3QsTBvDhHU1saWrW8SNK7ZMg5dc8NdEi0B71AtV/U7BYMg9PAWh48VRe8akhXWj/qL0lYPRax2QBJleVpKOCNPIJIs87aXvsmSceiQGCmwahZsdHSXMkXW5v27yM1uyJmgea57hjpaT49aJAr4C454n5qZSaX1Zb2X7Ax1NBy5KpzMRKeR1O3Ebc4+k+LW1paAUHwuzpx1xTqs9/Ac9NiNlPkvCrRHi4rqj7jsUaWkSlDifne3AGU4SjAjTEuEU4hHzgObng1As9VE1rNsUsxQAy4kCKWshUDMxqbAXdlx4CCmCYIuAKKMZZIIglZHDQ0nR2DX3z8oUN/Bg4fV8hOfycaaXuuJnFkJ9rzFGfvJWz+1a9euqsVA64l7jnMUY5yyeSfvUnaqFl/qmVuX1Ss9AhJxblmHHucdzjgqhJG8hkOdm3bOB2e8pEzv2AtZZmHEPECPLJrzQDOAdiHTX9BME5xo9BuwW7GowJVKA8FJX39Pe7+xz1ICHPadBKNFkgV4MDl0RMMk3UxwTuIDaRAZelKG0+dAUONg+jSNULDcmdNVOXRt8CL0ffTtHFRDNo4ONJnc3Pyqraz4cz53Tn7jjGgZrHrLKIcD/CynEI4u6yw7DXgnEKrTsUYJZqfMvDO4yDrW7Od0Zuhh3Nullke584erE9nKQmdFIhtwxL8VZZJZxfw8pZcEz3cn7mAKFiqgRe+nbIvEhBvNfaKtovGeStHqjFN1V9U7Z/yJf/t70pw/Pba1TZuf9blYjFyMaUSvsjPw2enMs+cGohwucQxVGJDIEsMJqjWTkOhkUBib2GjBYRDrJK5h3M8gkMk69ahoEHxCliOGwwrUvOvSSpZ2PNlQxezYkYN28OC4DQ6h+b1ttWrJenqdPEkbAo7phJiO441rwTFgeLOVJg9C3ZnheJmzBxOAs+C1/YND+mxEbwhU2OQKyuTgS3Zv4oF9cP5DAYGgKq2VS/b8C8/ZkUMHlQk5kJNMCAMmHLmCIcckgMxPHNNiVuTzK86hjjhHEzlKv7esD02JJG0Cz5JdtQ6ngDMQm1yxpHGa5QUCdsQ/tmXUmXpRu6zhBhRglmibE9WuwDsN6Et7vQfeBeEGqGGqe5vCaTBbC1ob4A6MjqxLMTsi95q0IqLXH3s1lPX4bq5D9Mox8JEgRJDC+XKNuO5owjueJXQRvNXHtSOrnpqcEfkLmAPJyDadITFK2JzbQP+Q7CDBMM8vrbiqGMQ3BG2wwdEr53o58HDd7k3OtNa+VN0KRQ8Oel1AaWrigYJogiWQyfSTwSjwSBCyBThzDbrZSX0H92b8wH4RzXCt1T5IpWP2DZ8tYiwz6xVHPOQknrGzJmMNK8MVy97DDJZcQw+gmFnPjN8SyFHW7XI1MI6X8+N8BNpNzJrKIsTsieAKGT2tiapaEFNTsOWBJ6EyQpWj23bt2q0KCKPKaBPgMLmvONDunqpNTN2zH735YwnboKx25pmndI6avEIamzZP1qEnLXFPxApWKRAMeQIUeKYY6+UcVTHJUBDH+YcNo1US2CuflGlnwJG5s49jfQIERJmPNUUVynJtzRK/V+4TpJDX35vaPlDYuiKh7BqU5qkSWi2XVVkE1xLHq3UL6ynU12luvpUMJ5IeJX0MyIItSA5dDKhPn6qo5N4CqiSAi3jbGxAFULrasIXF9ZZDp2+tWVuNi3JzHjUj9mhHGH9pO8/Hv3bnV/jFzmZYnc4669izmXK8LmuwHwUE+zxHl20bZNsQcWxZRx7PgYTMRs4grXWzxH/M3oElzxcr88d8BgYC0pTArHEFSjjVvm4r12D/ShEdevHd3crmRavZVZIsK+UxjBtZNJlgXJM4vseda9ahe6kIUBz9OsddqDyoc3CZ3Zg28ADGxRGCavdR3xXa8+KEzmALHHgZeAwoHSnPQd/qc9ua3SzmbKC/W2j2QwfGtLH4t4hjCvT26j7CtbFhkMWKbyVVTjoN4KNKlg4+2lRffmYWUZO8InKAVQKVJoODUaV8p2ymULB7Dybt/Pnz4msnk2YzIrv6xPFjui7qPzOusrmlsvnM5HQryxK5BY6ToHvdmcdQ/BOTYiJoCofuhBkNqdDhpMgCMZSsB373QLLL8hjj5VUpgC0tLCpDR3O6H4nexKnN/SZD0Lmkfi6z+coyQFRLctn54ANsyv0V6lzc/E60AWLXFRl9nXCeEHoEzkbHW3JDzne7AXRDR7ATwZQHVL5PcIxwMNCrBKXvGRjHhGYEqHSfK56bXbA7d+5JVhbnCfc6kx4D/SMSKJLu+PCwYWAZ6wKbAmEMAYEIXWYdlwAfAY6X14/vP2jjh45arbuu+wXP9szEpNbZyMCg9fV020oaqxI1ME4MQ9/rWRuO897UhObLb928rXni40eO2Zlnn7GDBw+posF8OkEj+4BgpVqH/4DGG9LMZbMGbVBvl0UCEuXbKC9nMSC6lwlQyL7ZJilIUxLh6OM6R985WwGNSpoH3qkFY7lWX581RpBGBQqsTPSNI+Dwdog7tL6BPrt1+5r95K2fyBa99tpr9oUvvObodHNBGFVhELFKZFuewDn4mUpVvlFssUZGchcl9+g3dyZ72Qocfeig7nab5SOKYQfYc37sDhjms1o9+nxZRDfShC+w9rx/L5lTAHjVktZNlNgdlN0GabMPsOnB9uR2zdc8NgNxI6p6aJfEnLlj1uTRNMpdQ9ZWFVvnJ8mdfbre1MgF4xjwXzOTqCiNg2fPQ2qw5Q59GUYdvh6ROS9NbDWZ03y0Q39cj3kng/6o8uejXtvpzHcq3WePI+u4YiNE9PSoisLjnFwEDdng4KGFs0NJXuM6wS+cBFyk06ssw0spjCvpiouelM3IbGMAJGDIA93sGtNk6RgF5nFBIqPaBEiFHhcl33od4Ra4vxdt4oE7dG560D/+sg7dz93HBoMpKeYi+d1n8QGoOJiGc+DvGHQMeGwen0ho/2TL7OHUw6F7hAtbIKVWyvaAWBw8Q+Q/OjJkAwM9NrZnVOW7np6aenIg22Ff4ntBdUMEE6xUDwVW6QvbYkJtQA6bNhz61WuXHWBXKMmhD+8aFeCL0hnAKtYmQDF+p9yIQ4fqUpKRi/Oa737llZfs1MknJUiDsRIWAOnJrpzNTM7IUKuPVqkpw4WRTD1qNG9z26JCjv6iz8cuu5AKveDe7lQG9B4c66TlQLk31Zotr667qBHlZbXVUacC5V1pAa44fgHvuhz0BVkLn88ojjiraelALkT5mSo0bHXbG+q98jx/l0pb6tGqF5uISpD+FBd7wnH4ubpzBjTEY1RuokXlzwEG7XGVrp4ev7/CjJBs0Dr00T2OG8eMcWV+HAAWQdW167ckh5svlMVoxqgVY0YESryWrFEAqKlJPXI9QmOB8ctnzp613/mXf6A9fO/OXXvzzZ/YubffUUmW60c7hVE/xEEotxOTcG0ZKeVcCQ4uXr1it+/dtcnJTWMC7dSJE/bcC8+K23/v2G47cviYMA4+jgiOgazbQWfVGgJX/nw4PNYK65NHAshQiMtWHeNaSm9AaHz/6awqxns6k6C2vfWgkGvC9eH7+voHJfOKHgFOPTLn7DFFoDAw1G+XL1+yt97+ufbu1772NXv99dd1nfm8GD30fd2WX6Yy5m0O2g0N21hPjHcJhxRAWt4f/+507n5OkDRRhHJinLgGQSLGMVNR8M9wfA0/2Cs+j+rEyjKz4s6FIexLwnko8BE4tyxtCQ8CAqOk0EG/M7oaVLH+flpRjNA6L0BMaTmgxlsVzkzKYM+W1pn0KxIDXe6/+3dfaTI3iMIQkWegjaUoDP1nriiHPr+4bstL7tDNoIAkAmYWnbJDIuveIVPudOidzjccaSyqR2Xan8ehZhdm2wC0y+LZ78hmZO3I7NM9+8cFJNlMfKdAIhaJ90y81BXlFkokIvihVKLoDXQYNIr0MV20Xpl6zlnfmBHGUe3du1uqXsxH1qpQWrp0JQtifnHebt+9JSMB4cWNW7dU/qXX1d83bF3Fii3Mr9jE1JR66ZTgcehRzvw81z97noFhiJ4cm1qBXooYOX8fnWMU0kvV8RoMk+tde4TpfPk+MxrOnTX26Qw9UKkFcTvreiYkN06w3l2xocF+ibCM7dkt1jyQtpQARZ4CtWe1JCcGB7ULs7SRrhxzrI/IFOOcI0J3p7YlLnUCI94PA14ZVDJkFeWSADGM5PFa6CoxCOHQQTOz30aGBpSZPHXqpKiXOY125ppTO8BLiI5ABrzmNMHMQa+p3cHG9ypbm2/b+/eun4BBiQzJ13rCL0D2UaoKuU7lRqM1VCzAZCDTScUAVS80AWC4YvyREiz982STFBBnMpcIPrgeESxHCdT7i4HVwSBBzINIiRtKcdIvL7cMJvcSw06lIqqIPOKwo9ceqOFAZ3u1wB0mn8VxRMbHmuL1ZI4EVVev3bTv/MMPrFypy6FzrWgX8R8VDloXbMRARXOMgOUoDb/44ov2xJNPQrmn+w2o6wff+5799M03bXZ6SupekHRtrq9aL9WRKlgAb2FsrK7Y9NSUPZiesY2c2cQMLTS4JMwOHTqgSRE43Jnj3ndgv9ZR7CmurwCSSAeL8IX1QfBGVYK958pz2ARH+jtuIrjFWTv8XRicLexKUkrEQeAwBISGwKhLlQAyxHg+eH3jd1ULN1y9LghsoEuFa+HOzVsaSWNviQCHWXEYBPNdYtjj+f6hQXvv3Dn76c9/pvv/e7/3dXv99a/IjgEolOBSEWrrNh025xS2RvoXTBDAzJdeE22HCCSixB42J6oNStxYx00freV4nNkNcRtfm65O50Q76Nsz5cB5opvAvkDTxLZcz1w2BIKmLvZjU1LMzM9T8Vnfci0RJ+zBVrvNwX4API2ROL6f18H9L3uT0O48H8mGkgm0AdadPr27UtYcvQNgq5b7n/+n/77pggE+S3v//l27cuWK3X0wocinSOkqBx+1O/bFeRYf2q0UK4kZGD9oO/RfxPH+c7x2Jwf0KMe60/f9KiX2MPwREITDjsdstPxwlpEcBmhsDBAlwqJvtA2kCWG2KuUV4a8szFqpmBdr1+kTT9qRw/sl1NHX2229Pf1WrfUpWltdXbQ1DHwNkFNe5cLrN27Yz999zy5+dNnWNho2NLzbcrmyhFoWl9fs1vU7EhNhpAajm100EYg8/h5l2fM+/WrOG4dOBuWgy3bQxOYMzmW+HyMK+EujeB0jfDi6GGlqX8suIUz1kxTSnGK4SyC5crnLBvv7hCIGoDMyMqxee1SUAAvSC9R/SeUrypZRNdAmCbGK5OizPXR64AFqUdAmjADoX78uEdlL0GFry2bmFjS2Rg+d33ePDtuzzz5rp0+eUE91fX3NWe9S37S/hzEg51OQs5QeNn0+euieZTS7vNzaDkoCRUsm72Nv+k+VEn+dLhlGpauigA8xJEq3GCqCy4KoY4Ec+qNnYkkPAMMPIDHX0L2NedowohGkc52wKfweLb0wrDoeDB/jcAmlG+XcENrB0BLcxXtUqSIzSojhyELpu5N547h7RkZta8nleHVsaVzJgZkriRq0rF74zbv37S/++u/sJz97RwHcoUOH9BpK8hF8SI4Uzv5KRbPiTHIcPXpUnwNP++z8st27d98uXPjAzr//vu7r3MyMlhjxFVz/zKx3NXyMkkvJLPrGqtkGjqCunEnOmT1C62BsbEz/afRpZFTny7kILJayxBZIM2Xjolalf6vZDdTxXDkQkSmAZLTb+LtGRBH9KLh2BxUZbD8VHyoaOFDphgNeTKDcIOpyjXQPIBQQhAKZ5qod5EglkcfZaUCDUwpg1K4RvalTB7MXRArTVbArN27a++c+0Dp57Quv2KuvfEHHBS01x0lAHC0C7j3fyZrGZ7E2COS5d7xfYNCkhslr2V/ZdnJ27bmNBvjt43ZtSmGnIHaMgIM3BZmD3CNDoYvWPZMrTah3eY0wNa5a59ojTp27TaDR0jggUHI+UVqE/IQCp6Y1kvaI1PAAeotV1dnbHvJzSYxM+4w2VVehhY3J/Y//w7+WOEsFQvwulwW8c+eWHDqgqQmV/Iq2tV209TVoQWGLaogJyS3Wr9ZDf7zD+OxXPM6hPy7jfNzfH3d88f5WGSszzxgOP2tsw2HIsSWlDBFG0E8RtS2bccMKCJtogzbs4L7d9vRTp+z44YOi5qQMT+ZOn7DQVRGAgk8jM+3uhXWoyxWEtht24eLH9vN3z9n1m3dthXnzDQgOkA9t2v27k9bYyAmgxHkEkjgyqs/n1D/boXv5NORmfZNFNB0kIsm/aIP6zHpoZz+cnccoX7b6wjl6lOAM0Th+HHq14hnL8GCfDQ71S3lpYKBfDt0zFhC9RY3wiRudMnkRek82qgPaMIgSVkU0iNw1Gcwsd78i+yS+IAMnCuW6estefmt4LzDx+cMudeHCBdGxYhh3jYwoG3vy+DGNaNE/4z4QoOCEJDKirNpR82ToChikYkbmveEyAhxjpkcR+uMekGQmCJKQkIISjHAeh97USCP9bDIESbOm7S2Us2haU5AgRD2jTN6CoDworvYM2CrWeBjaqE5F0BT3j2u3TQ89jUBGsBc98ihtct15r49ioQrpaGK+Z21tXY6ctcO5groPUqNAhKtfbVxPDy5YF6yzqbkF+6cf/dy+84/fV3kdIEur18wAACAASURBVBr3EmcRxwpxDi0aVMPG9u2xfXvH1D9XCX9+UYEyo0vXr16za9eu2MT9+xrz09ihMl2wHWSDaKN7S1NAVoCiBJ/1miEuEGNmQsEPDmpqhH8DoAuHznlXEopeFSSJ8KTyL+hsxhcZT202dB95DApYp3L1aQae57zUTsLJQ7yCvgZpmrjbXTc8HEw4pEC5t9DuMQ9OPz2puDEhAX5kcWFBqoHwXTBqxXED7gtRHgJWRLXml9fs/r0HupdUPqhKcG4CdaYxTMdFUBH2qk9MzTijm7cborrH5zhtr5MyRcUogsAIZmXb8pTcCYbdEWvJq1Tu4ECuA/LdDlp2yuLs6wIczl9b9j8FzWE7Yx+2gtTA6qQyP5wgagcELW4LcOsbEOf+UHVQ5Fn+n/aLFE8rNtA3aL39PZb7/a8/3xweGRRDD6VIQDaUEO8+uKsRhI8+/kTI9rUNeNXztrmBjGBTpU536M5Y9sv/fLZDeNznxgXLvi6boT8uA39cSf1x3/+4vz+qWqAIzItbSHXpY7CdBRYWjG1Q43aZ7dtds+fOnLaXXnjGdo0M2OrKoi3MzUj0nrIaMo30/MhShncPWr1ekaFnJKS3f8BmF5fs3ffO21vvXrBLV27Z1OyKlco1aBpsZnre1pcTNV2a0WRhxojHP4dDjwhZEWhi/8o69FiYQSCSnWqIedXPvMZBxp9ehNMvlXLu0MtF6+uuyyBLErNeUyWEfrN0qstFla6yhCcAbXCO2qwUs8lYEa1I87hkOuH4MV5sSIwxgQpGCOEPHANMY3GeQr8WumRgQLmr3HvluozT0MCAZvdBuXf3APCjpFzSTLjmwJNEKCVlnsehOwDNe20CogUVqrJu79f5f5stBrkwKAGQooy+ubVtm1aSQ8cwgKzn+0RXmUh6KBuHQ5fTLiVeA8RakOqkT55AtdGnjHUTFSoPSHzu9qFHpi4IWuCKT0xkrji4nq4dLF3+/VQvcNzh6FyMx5R08F6mNUQB3HSAFhzs4sYf6JOD5P7rGqDUmJDDa1tb9tHlm/aNv/hLe+utt3Q+VER83tcBUKPDIxJDAa09ODhgtdQ6opI0P7dgi8vrUkAjq2eUDdQ0ZXZhLDKymWRqUbnTGCkZYrlkld4eV2dLfBGUrFkvAV7s6XYMRIwWE+C1r7PPi+PsKgT3JVfDw+G6mI2roPE7jpppBB7DcXNNud4q0SfKynBYZH6MKrLGyTz5ezz6kJf/EFDqJ8lWh4w16mBgBJieKJRLUi7DafnWotLUJV0JpqhwoI4K79c9YB8BCuPf0FS3WpRphCySAmEkknx12KwsEJCgS2tHtNQ+xSUn2JKOpRXJ/t5WIERg6qV3AmcPkHpqPepRFcjGwTxB4UrykNgau5Bf1v3zQDeCjpDUdtyQV8a0j1I/PfZoBGSt6mjiuQ+bR/ld78tUBzVXD3uewLY5rc+xPWM2AInUs0/tbe7Zs9v27dtr/QPdQk6y8KfnpoWEvnL1ui0vrYm2EGaxxnbRtjZzKUun3P7w2NrjHNyn//7/H4f+qGrBTtek9VrJ7LihITHLi6FffB/WWzd75YUzdvLJI3bs0D7LN7dsZuqBLS3MSvfZwRieKdV76zY41GdVSu4Fs2q9ZswMV7v77Mbt+/azcx/a2+9+aDduT9pWs2CbzbwtLcIRjLavR3y/XIYeZxeUtg8/Oke8l54DzBElvIfHHR/Oxt0JtJ/rLMHHt0pSl56wMkjP5ABHMZ5GJkYvkxIigDPxswM4FMEHPe0uq2ju1Ed5YkNmg7z4d2SZYTA0dVAo2trissBqOCGwKDh0KG7hdw60LY6abASilVt379l7771j167d0CkM9Q8oKzl4ABIRH6cT2l3St2tuAAVA4z6j54wGAaVHN9SqbmR0rDEkgV/wXqP31539KyMFTNl022x2adW2oalFzEbxuStuRYZeqzgDnbIUnDISnczDYrzSiA5z5ehEI5RDbJ9DHAXUL1zizPDypERBKG1KDF2zBbJxjMklWk0vpy63WAs9u3LHSvWCOWWkTslcQ5hpfW1byPW7d+6pj80EhwBn80sy5ARLBw6Oi5YYrQPWRFQzCKYn5xbtG3/xV/btb39bmIY9o7vE8CWWtWZT3AqofxFMqGycZETVa19es5mZeYmwAIQTkVKqQAUWJLJHRray64q1Q+ZaZOwwZaBar+WaSs71Wo+wBbrnajeVnBQpMe6pcoSzKjKx4AFRgMgC55HFMHDvwqlFa4M1sb66vCMYLtpKUeYOJ9ja7QrQki44pXiYA5XpSuPapzCYOlnbUGANOIyWD2ht9msBRrpiwZZW19Q61Nx/YmHzQNgdYLta5++N7LT1uO3UrjGeGZl4AFd5XexZzkWJVADI8pTc1+TQCdijIhctIq6rMzC2ufJd2I4qqh8LLTCoY4NUJgIGHDnfw31vt8I8SWjtT3FyuO1x+mQAsU7cowqhqHlddIWCeIAh+ew1KjBQHUOKND4mqV2C3dyhsb4mYx8jowPW19ctpw5KeH1rXcw/E5Owe83bvfswxUHEX7BmAxJ6L2nQR/vVfpz3+pf6oTQqFPjDP/8lZeitfuUjPFIsXKGU88jsIY9nNjrQZQf27bKv/eaXbaC3asX8ti3MQL87ZZvry7a+CiPYui0ubvocLONqhZz19FZtdM8uGxoZtmK1Yn1DI7aysW0fX71tb/78vH38yS2bnlu1VSgbG4gbFJzbPZWnuJJR1QgH8Ph7EzH7zo+eHfo4RvYyhMPGOHv06ixowW+f9DfS39pH4QECkX3T6j11H4uS/Kmr25G9UVrHQPYwb41iWAXHneJPZWnJySXCip16vHyjyt8JAZztxzkYq8u2VplFLysrJEsjG8FBj+wabRmPWq2qfjUUsbfv3rPz59+3mzdv6f27hkfkNMb37dN4koSDoErV+Mq2aFWDSU9z9xgQCRAl/XEukpSlPOsLgwXC3A2Ko8QDdxAZgvr+jabdn54T2x5lb75TiH9ihLStFUCQoST+AGVZPk+pY+Da6lexSrveOfTDoPGZuhBVrYhyUIBDxtK1UzGCyvg1lkl/N4nKrK0l4+z9cu4h58QaJ1DaN75XGaxwBVtNm59bsR/+8Md28eLHQlbPzswrY2VOmOtJAHD48EF74cXn7OmnT9rorhFX9Wtu2HYub6tbTfuH737XvvWtb0n1i4z8QAKiwZEtsSr2JmXRBB71sbtN21ilKrCm/1DdEt96chgBXAMjo1n2TC/Ux7YKIoFSP1n6BVQ+iiLeoZLU3d0jDXrq3lxqhJO4VnoEWJXuVXCjh9OI7D2CBydzcpBVi/QmkcrwHjL5bAbZCpQzYi/ZACGmgFrvaaQxS2E8PPCMMVUcUEy14By9NeW4DwUqhbwAciQf7DOfN3fAJgEC15Mxx5YT7iCgUmtHMqNe1fF2ileOou0TVaFOO6wAnQ7EJj10QZNb9on3eMvFKyeBevckzMGGAmFyD1pYmbYN8+DHkfPRJgyxp7bD93FBBkN0rOx3ro8IwyRErIBXc/tqk3F9WQ7+ui2YGsFcbawoaKVdQSUqN9pXblKu7emt2cBgtygyB4eQzHO0JFKbZOo3bz+w2ZkVURnmDGSnAywo6/xKP003Tr/Ujxz6pysEWYf+q4yhfZ5jikx7p6yO9+/k0LMbSOqFKhMDLNmUDCfhzanjo3b2qRP2pVdftI3VeZubum9TU3dteZ6+FDKMML2tWbHEbHG/1MOWlueVjR48st8OHDxotb4eOfRCtcdu35+zdy9cto8v37bLN+7YNKX3Iv14NNOdyS0b/XLsEZ1/9nXoQK91vBgjlY2KWZjZEbRHfXa0gzvjoMim5aC6UFureIStMMjV7Ng8jAYRNdfI/qC0LHtZzDdggMhytrGGApujgLkHQU3qwDPdwfR6H5MKNHVQl+abRSvmC8KeUHLlZsLyNTiMypQ7As1vN7wnTg/9kyuXRFKC8dmza5dK9DgSDJzP3OLIExFFlM8Twx5z6D5336Uep6ZSMg491mGM4vi4ULuH7kIdiRe90bTljW2nz5Uka14VAWXqW763mK9W/7riAh2UIRXoSeysId73CMbiXka/m8dwZpGVRHaoICFRd9KDxFtGKdV7525UAwMAWAwwGn1sjKwmIbZydvHDT+zP3/iWxgBv3bqjUi1qahDIMHvP60Z3DdvZs0/bl778RTt9+knZOmU7mMZCyd565x375je/ae+887b19/ZJ8Wuwr98FajiWYCtMo3oUQMFeEMTBx8HeYQ+p7IspVjUKMZKGZtplg3DGahMk4R2yckCiuaigeIWIKgCZNBMtrnkNkt2zOIK7CM50r1p5UJJvTg7VnYgHWk4cBeDV6YH5fvgavHKWdxBkUryM/R97PwL6h/dvZsxN/WbnfwCHAxiMfaixK9wC45QEa3D4M75I9Qj6YlDltLDArBTZsN4Lll44/yOw3Wpo9JaSN8Q+xIr0/kMmFpx4OEeuPwyFVIZgLGQ5FahoFTWz0aoI4RijgsTf4atAnEZMpSougU6HpQZQGyBDALNFZ0WUdoKTuQjEXPCAHpyErlsC+/GYBcE5+A8Ngy6pGma/h3sA/CkExgKhT+VNTj7va6UVRKVWDcdJq5Apl6XlOTtz5ml75pmzagnl+ir5JhuzUi3YyMiAje5GIafbKt2OdkTDd3JiVvKpM9NryszJqCnts6H48l/p5/9lh/7/dQ+9s+zOTe80eNmekJe7fSwtZ57J9JTNXn3pjH3xtRdt/+5Bm564axP3btjc9H059OWleUXWXPrBwf1WLNcEDkFNjBl0svTxg/ttD3PRu8ese2DEFtYadvv+vF29PWU/f+8DZeqUgdlYbIgYV+RYf7EMPXmARyyCIupvylra2bdfD39DKM7F250FLvP3ZEwja49ymAwbBqTQsHwXGR8O140UDl2zvxDswCBV8kxP4g6pVOgZPqM7AKVw6BhP5vv9ES6GKOv67LtnRjy2iB2syyrFumAklBdx6hhxUdF21+UA6Q3KUSPzSEl5Y12TJLCU8br+nn5nbqs6MY9muV3hWoYmpCEVocMbB5mGSue+95AzjbEWX1ftfh0HFuXFyMzDaQoIRXmdHnlXQUhZAaKSWE0uqTo5Ba0DpZT5pLHLyNBxejDuRSYUlYBY82GkIogIh+7tDUBHVWWhrZJuQv/6uXhrhNcCajxx4oQoNflBVhb7873v/sj+9//tTzRiBhsZIFF6sZTeQYk7v/iWje/fa6+//iXx+u8/MOaZP4JIhYJ9fPkT+8Y3/tx+8IMfWG93tzJ66FlplfhoV/Buu+oXwRJ0rgJuSUoVoGcaJyL7lYOkYkF1IgGYWJ+A0ppyAYlXgMqEk4tExYcgR5WJ5DDqtVprrFL3J/FW8Dq/v6R4gO+8lcBjFrQZGJBAwZOEIaJD1ikdha1E0JLaMa3+csI7hC14uA/cBmUxUsvn4XCZrkELYGN7Q2pjjNJqQAuHnisIqMs0Bf/j93wxZ4UyegyO28Bx4oAdXZ6TlGi1XNM690oP9W4Hr9G64ZjQblAFgraRAIeohK7LEZerpdbz7BtVk3k/7U2mApAp5XKpwsd+oiUkpSZVjXy8zEGGwggwOsr+yARXTCQpE09IMj0SWAkr0EwBiH++h12+JvgeMdA1AXdmKmtUcxyep0mZbKLFy7k/cPnPz87Z4vKCraxCyPOKffGLX9IeydWKuebGJvSiZrv3oKndb7V6wap10KTVxGE8a/fuTdrsjDt0lQokGuGjL7/aTwozheyhMfGLPf66S+5R2ul02m0H9fDIQdbwaUFuN9V343YTMLIQdg0V7Su/8bJ99cuvWHNz1Sbv37QHd27Z3PSELczN2coShP1l6+nuZzDFioWKJPTgKn/w4J4tLK/b3rF+O/rEURvdO2aDu/eYlbptdTNvD2ZW7Hv/+af245++K6Q74gY+9+2G2zfJw0QLv3CGnsiPWBo7jZ9lHXohyZPisLI/8VsCxrb+5FlyEmQhderaAiSsjDbK5gSiVUlydlklKTThVCUyIWObgglKvwoGvJLS+Z82lQybZ+ZRPlMWnDZkd63XswepOhEYucGKjN/7vYmAhWCiyzSax0blbyqh4zB1XCmTFpKJ8uSmxCwUJOr6JLY0ZsOTWIRUq5ITV487Cc1kDTDHw+cB5olMmUydjCMHyAolsZQNMpesYEKszo561v3SV7czh6gEMFfLD98d40X8zpriGIPcI373MmSaK88DTqzJ+Cvo05yyZybZ/YRTp0/INADVD9Yq/WoS37/9m7+zf/+//LFmwRnRKhQqVi1VxNrGVAPVm4mJ+yJh+eKXX7Ovf/1rdur0SXHgG/35fJddu3HD3njjDfvH7/699XX32NGjh21ocNB6u+tiZeSa6JzWVjyQTiOS3qd154ahxQGtp/K6kAgwqVWdNVClUoG6vLVExYPqQ2N7w8oFr+JEqTg2DfcA8RVvTSRQYYYjgftRqbp6V2TuvDaccgRTjsvwqYDgB+ff0qzP+9REMDoC0vL+rzs6H5d0pr/AwjjjGWuEwLMdIBBIY78hS8FZ8TuPCryZ7yYQoiJEhi6eA7PVzSXrEvrfjy8CUBd/ceBj+3wyPCFq0zIG5zYmphJiUobP0vVNo3VZfEG7qiqB29aecXfrlUmuCZ+p7PihlnA7YMYMMOqpGfQkuBIV2cAHBdg3qh/tAJv9XDAqfNb0PUYwHxoJrBViNjYegUyA6KhaQGMsVsLZKeklfPWr/0KkPIxd5mrVYpONx8UdGGRkwmkynS6zW1nH1PSs3b1732Znll3MPld0Yos1Z77Jbr7ODDVbiv5sx7AzqCpKno967Py+zu/4/N+/89E97vMf9X2t0mcHGX08730T7mnRmmJMg8WsYbn1bXv6xF772ldfseOH9trczB0r5pr24O49u3L5mi3MrtnmBr0jQEcVm11a0GYBDSuk+2C/LS7O2e071233vhE7dOywjR86YPWBYVtv5G12acM+uHhd4zpXrt6zvt6eFl1rEDaEM/hFz719Ldq9dLJdz2oe7p+3nLoHxA42kodJzrYjS2d9umP1eXQ5D6RQu9xAiH+8Tv+x7pzlVTeYBDr8BHpcOshNn08lS4PMxMv37lQimGGal+cZt3nYoKUDbPiUQq1ST/gAovHE4EQ5V8FuW/+ZKILrC2o1RlHk2MRi4Y48gr3YT9GLlEFPKnsPGQbYpDaTNnqqlMX6olLgpesua6QMKFtN8/UH6KCkTF2iLGK/8r4hfprvIhMMR83178zggqqYz8MAhlMKNH2g18ORh9GOv9eKtO9SWTEz5yt5To3tNPT99AhhZ4Ogx0U7Cmpx/K///v+wv/6rb9v2Zs4GB0ZtbXldwYhQ3tvr1ttXtaXlGdtqbNjZ556xf/Xf/KG9/PLLolBlua1srNrCyrK98Z/+zP7Pb33D6pWqyF16e3psoK/XtunNEsiof44MrNspUM6av9c8fhqn2nJBGCHcte/zTkbCOzIjXmSgrSodzoiKUgIG6vqFWNC2S+DCMifNgTSPzLUMB04lKqYpsqDWAMQF0DPK59ECib3tLSR3YNHjJpCU8JEIiQDrsgacSCzU1MKhb23QunNQVwQCIb8aBDeBock+KivNNWxlfVWld1Y4xxx9cB7jHGKtELTFWolHF3tps9y1946nBOHo4zpkW6R+P52Qy/efrzl9Rio8eyDkiU72Nao0qWqGJrmzwkXwH48+AebBLvbAq6BtKWRIfKgwEPRE5Sd67wrCGSMMDAbMinDsb2zZzPSc2A4hSEIF8ctf/rL9/u//vjv0YinXdLUYs57eivX1d1tfX10N9oHBfkXCSMXdvfPA5uaWXIHGWESQPlDi+edy6J/t7h/116zTCWO203O/3KfvzBGfDRIeFcB8Xofe5MJvbTg1qG1ZsdG0F88etK9/5VXbv2/QVuYnbWtz1a5fuW5XLt2wlSVmLou2umzGeOvC6qJq1JTmeurddujAfmtsr9vVax9bvadkg6N9dujYIdt94IB1DwyLyeLDyzftH7/3Ezv/wSVl986r7SpWURIN4/H469YJaHy4BdMaR0uAt50+j00lgI6+H6CVg9tcXKTtyCmP4dBjjKdYzFm9t6zKDg6djJeZTM30ln32XeQlSQRHfOct6kbnP0dARJltIn4Jg8cmVdaZyq2t7F30tu3/SmU32EGfy7hXbHaej6qH+mHiaMahe59OoBoCmmg/ZOiBs447DFZcu3Cqkmk1AiZK9W3jwev4Ll5HuTB7vN7jdeOEQ0dN0UuZXvlw5+1YA97H+I4bdCcuUY8wS5OZ+XenQ2c9cY0jK8kGLCrl8ncIleCiThWaFngvRXZrGw46pNwOg1ql5q0Mfiiz//Ef/an91V/9jW2uuUPfXPGyOD3GfG7TugoNW1xZIm6xV7/wnP2bf/Nv7exzL/joZs5sZWvDJqYm7D/+6Z/Y3/7t31pPrSpQY3e1ogzdKxXbltdEAX3/BN6Eba1BgOZEJEEC0nKYaTZf55+yal33xPoV5xll9Cx5il4XAUDqn4dDDycXVQ4qU50OPbK5zopTVBKybcj4nNjv4SjDDmRbXDwX6HHPXBmLa7PNtYLh1JaJ72s7w3Y1V2sSDEiD0SuvgMRxRTUhqoax3uPY2uvf92isq52+J/ZgFigX61dZtQJl/xz/zwOnbLau31sSq+709Z2a3qDClxQz+RwfV097zBMED06c4c9bHQQJRQHgPHDCoacR1MQYCn87P5DyaP+opQggHTnjFanbQY7E/mVfvPrqqyI+ci54GIu64AZ22kwcOiMig0MD6hOB3r13d8IWFiileA+dyE3G9r8Ahx7Os9Ohx6J8vFN69Ct2Cg6yDj0AC/EJ2b8p0uuoOWePVcAi9zAiQ8lvb1u1y+z1107bb3/lVRsZKNvm2rwtLszYpYuX7PKl67a+mre19aLNTK3aEtz6RPOUKrvMerprYpOjvPjRx+/bdmPN9u7fZWMHxmz3gXEb2bvfStVBu3j5pv3DP/zIzl+4ZDikcOhxLp/fmSv+7Lh4Dzv0NuvXo8vvOncteu/FkjkLXZ6mGALB3SYYSdSf5S6r1kuZDJ3s3DUGMHQyppIH9ABBm7rDoQdPtBCmcjLusGLMC6pYjilKnvQpdU/T3C1qb1mHHuNe4aRjnAaHLhAW6OxkzPhMjkhAtAwpzKPW10OOWaM3OSt3uaJWAGnCqOHg5dgS61SsQwF2kkNHBTvP+6Wm5T1rjeNpvM+NLw5drQq1Yzxw6VzTYeA800sI/GT8A1iZdUStsqTK5EU5dKnTpXK8skmhjpu2vuljbWTnJ0+etL6BQR0LmTBjgm/82TftW9/6S1WuoDbObyf557V1K5VBs69ruqDem7ev/Oa/sD/8w//Wjh5/UnoUAtxXSvbx5Y/tT//DH9v3v/99G+rvk2GsCnFe8pYDoLIEVEoaMUJXc83XmdzNUHOq3xpz91nKzlSFCQcaWbqD2z5NC03PNdaVBxLt0an4fD2fhwbYg5jIQsPxRVaexTV0Bu2t4C7dr2y7LevMAwsU2bLupxzaVos+NhtYxD0OhxaOl2NvOWiY5UoOPuNeZwOCCB5idjwb4Ma/w752Bi6t9ZW+K/4e391KWuhxR+WlNQniGJXI1uMaxpiao9zTPRPC7WGHLhxDC8fiOur+GS4Di+/04KIoml2f/nGHrvZxGgPHoXvQnfarWh5gMJxMCLCjkP1dZREdEfASiDKjQrk+oYPNGDsdGOhTg314ZEgZ+sSDSbt374EtL6uOKKeO7aNc8Ot26FlHmnXoOxmdX8Wxh9HKPmajyl/WofuibFil2CXASG/J7DdfP2tf/dJLRptve2NBDv3DCx/ZJ5dv2NoaY2Z5m5hct4V1U99dP4hqFM1On3rS+nvrcugr65t2+qkDNjAyYN1DA9YzOGpWqNnFy7ftzTffsxu3Jq1aq2qBsJk6HfrnCYiyZSo/kKxD90WpayZH2Hbq3o9u6xhjMCj1yaGXk0OnnAWCOzkUMkUhgZOCmOZbK10qoYcDD8Uj10OHtCcchZffOBqP/H2Mh+/04/ONA+GF9+ITQj059HBwATQLh04v0IMyB7q0MvWUdYc4Bp8tDAzAFllkInwybABD7aColT0koxFZy6edeao8GKNujIT5tY6KgPq2GMkO0GoYCC0ZnAktHx2O3wsv5WYCGDmiNpVsJ2KGjCMypDB02X0YfdxYW9leL4EMoDqQ9GTo4fR1rVLgEKQrOFkc+u69YzrGoP/867/6v+yNN75h16/clVhGpQs+/JxQ6NVawdY3ljQGtHusz37nd79mf/AH/7XtGRu3dXq5+ZxV+3rsx2/+2P7Tf/wP9t5779meUR8jpK+NkE9k6AH863ToBNSAS8NhdbLm+TQA4WKUZP0ah0N3bET7b3ENmTrQ/UiO3KfO28FYKzM1UOs+ohgOPSoivCay3HBy2T0enxGZtOMyYtzKjzM+N0rX2eoMLHhrK0ufcugB8Aun3ApiUtWnVUJvNoQxEIOcSGra3817A4MR6yu7B+JaRJk+69SzSRPflT3PhwIa0egFRiDaIB7Ah13TWiQ41rhdjK0FBsT9LzgCf4+j/iNDd6yBt0fI0Hdy6J6h+6SWrxJv7fgMens01cXSmJsPnIFn9hC80S5hAoRMXRl6a/wBUYay2fBIrwRAyNDpod+7e9/u3582kZOl/oIAcWp5/npL7llH+utw6J0Z+uMCic5qQlxQHHpjY9vqRbPXv/i0fekLZ61a3rbG5qKtrC7Y5UtX7JPLt2x5GeRjzmZmtkwA5yjxJMK+48cOW19/3W7duGTbuQ07dvyA9Qz0WqWvx0r1PlvdyNmFSzft4sVrtrQCJ79v+k4gXGyezopDXO/2dY++U+e0g//u/el2BkoWHs87WMeZ0dh0zE7z4840gSPVB6Pk2yVxiyCJ8J5jQRrbgEmo0EcpVr2qVomUzN/ncJU9qpCvNgAAB11JREFUJkCT+sWpP66/wd+c6EX5HO8LArpJQgmpf0mJMZwUzlJqYkLhkq14CU69teTQlbWkKBsHgiFXBE0UT3uBLD0zNpR1fBxPkNOEkc5mJ9r822mjp1J6OHR6tjKoCTEbBjBVDnWd+VtXoagMMzJFN4xOcameqWQ7/UfZRwYE2zJwCXkf2V72Mcq/4awji5eRbpqwDjj0yNBbhjo5dLS2OSZagGQhh48iM1tskc/87O337JtvfNN+/tP3bXZm0coCeRXE2FapEuxtWv9AxY49ech++3d+y7761d+ygaERW1vfslypYFvWtG9/59v2jT//M7tz544d2Dcm1TzAfqoTyNZqpEfXAIeuPcE6SEyP3FMQydm9LYQ0mWdy6HENWQORMUf2F+ccjkv7QtMUzgmuwFqOpx08ta5xAiBynbMOPfZYOLRw6NmAUccX6yQpCMZ6CycsfJUCXO+1Z4+BNbO6vKhxOn7ChjjpUpLXTn3xVislUwkQg10ZUKY70Qhe47pEdh9BIN8R2X0cR+e128lexWtj30aioopf0ihof174s3YApX2Uxjhx9HFtyBeyDl2g0Q6HHkH2oxy6z+W3HXoEBuHQmS7hOXh71K5LIEw/joLGyjE7BLxHjhyxXB6gZ2LkIlis1cx27R603btHrbevR+xJd27ftQcPFkUBy1pmbac2YKvkGgul06E9ziF0Oohf9PdsFpl16HzO58kwH/d92fPZyRl3nu8v6tDVvW1sW5UZUXi/u8xefv6ovfbKU7oXzeaKba2v2dWr1+3ylZu2tAxBSd7m5xFyCRIWL5F25Zrqofd0V23iwQ2r95Vt/8G91jfYa/XBfiuW6/ZgdtVpYC/dFkMYoJ7OhR7X7vNcP49kd3bm2P7IdN14eBlYhjFlwRotg1EsyavynZrfLjgoR0YNydhEFOPGwkE6UhdDYIGSqHlPXFlJ+l2ZJoXBpBVNKTlKxtGHD4WyrENXvzh5ZBx6yxgLcuskIa1eo1jbcOj+HPPbMjLJobcybBxB4kEPp865lkHnJ4ce98GDGgenxThhOPSWc43KhyL2Ntd6GM5w6KHc1DqHNPoSzr7AuSobdeY3SoLhuJ2Ix69vyOL6OJ2P3Pj64FpFmTKee1i9LjLAbKama9RotnroOPRshi64EVlnyWfBAcIBjDv99BlhI8jQCcjmFpbtO9/5e/un7/7E3n/vgq2vbOhc0HYnQ983vssOHd1nT585Yc+/+JydPP20lSpVW1nb1HlPz8/ZG994w/7mr/9SQcKRgwc0Gif0Pv1dMh6qOBmHLueYHDq0jDs5dOcGcAeo+ebAXaSqVCvDToFAOPO4RuHQReWaWkFcs/g7r9f138Ghhw2KMnk2Q83+LevQucYxAZH9Hp7POtRsoC98yraTH/ETJfdgrYvsNpxa2M9Y56oqsSdYgwkEF4FIHA/PBzYjvkP7LEMj3BnoZPdr3INsMMA5KHDtQjyHllnbfnn5O3rb/jqdc2KG6yy5sx8iQw+Hrtkv7c8MKC710B8quTMZkSjUdV9Sud0z9BRQpCmgcOgKADSB4A59ZXVdxEaU3VEMzHV15Zps0Mi4e3rztmfvqI2ODgtgxIjN7du37cGDVQHi+J54LWCmYDr7dTr0TiO3kxN+nON+1N93ctDZIGWnIOKzvuuhKF7lGu5jw8pizHIO99Mn9trLL560/n4QroyFrNjVKzfsytXbtrSSs9XVnM3ObdlqcugsG+BejOsc3j8ufuKJBzdtZLTPnjx11Or93Vbv67VCuWa3HszbD3/8tl346Lb6lIDxso4kez6fx6FH5O/n3OHYEZyRE/MytpxIIjoJh6WRM0Wh4DJ8plNc6UKde7kMZw6Cn1K7Sn9pDIYNCTCJsjkbqyj5SN+A0o8nUKCU22xn6J5hOnIax0Bp0w1YCLZ4UMB75FDSxhK2OTFAqT0hIBdkE8kAJKQ2Dl3Gho2eRgDlXEnKIaRI6noqwUId2VVwXutUHo0MSVWCkiu5tZxBBg3fyjo2EugtlcVbaN6UGa4nDEGsSY4lghEydEA3ZEggqT2w9+sTzHtk0Vxfj8MaTpCRJhDkgJFSTiXnbBAdToDrHHsoyqLhjGhbiFs800OP84oeOqXGKPuSob/w0su6b5C6MNGAcuD7739gP/z+T+3vv/Ndu3f7vq4lJXcQ7meeOWkvvHjGnn3uKTsIYczwqFoNq2ToXXm78+C+/dGf/JH9/d/937reRw8dlGGk5A7+guPDoTfTdSRDD4euygvnnrJxnVeGVTCcuvZXBpyo16U+azZbj+qFnFhrTC2NkcKxn0G37+TQ45rHvs22N+LeRNAUgUG8NvZmlKSzf4+AIOxEBOU4dJw5//H+yNBj7UbWHfc0azcV5BEQUBnrcOjh3KPkHhk/3xvMdxF0ZAOjcN5Zm/Qoh65rk8ZYd3LorjvuDl0/ae49MEO+x9M+SSX3rEPP2kM/nzYozvdoyQGGG95myDp0ld9ld1yZjvOW3kIUAVstAJc3R2mQ8yHo/X8AROG6/zVQiVsAAAAASUVORK5CYII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8" name="AutoShape 6" descr="data:image/png;base64,iVBORw0KGgoAAAANSUhEUgAAAfQAAAF3CAYAAABT8rn8AAAgAElEQVR4XtS995NkV3Ye+OVLW1m+u6o9uhuNhrczMANgHAdDzAyNuHTS0ogSFYxYRWyIG/oT9PP+AxukqN2QqN0NURLJwfjhaCyAAQYYAI1utPfVrrq6y1f6fG/jO/eelydvv8zsGYzhJqKRle6Zc8893/En9/YH30yiKIL+yyEPPpJEntDtdv3rHHK5HKJcAfl8Xv7xN63alvsiIJ8nufSl/BHneKwEcZLI9/k7fo/vx3GMGO5EfI//9MHf8MHvy+/53ThOv8tj8ful/Jgcl3/zWjudjnxPrjWK+q7NXqc7UIwuvxu5a9NrsNfBY/H8ej18tteaS9z9hdet75VKpb7rt78P71nPa8+v9FcahfdA+gx7hDS19zL0h/5De29Z34/jTrquSkNLC3v9g45lrzGkgf0s6/yjro+/ybpnpX2nE6e8r9dv+a1vrT1/2mtUnhxES3t9eizLa3GrPXQZuL6koZ6n7xrJl+jC7Yrsh+U3ux/027pXLH9ZXlf+CtchpLt+rrS2e3XYDfotPfAres12b6Z0RIxWoykSK4qKbr8nBS8rnMzo/Y4yxu3jBG157iRdRIWC0C88vtKDtFeaqwxSmvL9JMml/DWMJvpbXUulk5W9KlPt/tH7t2tiPw/l7ShZEMqcbsx7SIQGeg5Zy8jJ4yRyMjldV3gaUubFCXJxV8AilJ2WDxQvhOadToopXK5CRNrzXyB/E3ddQE+G62tL53bXcb++FymeeJE8NlaW9SvkHR4Ucu543Dd8bNYacj3dxB0nXWtd15zDH14Kn/k9K08KXr7b+5VrIV3IV353RonjRT54vlarhVY3RquZoFyp4kdvvIUvfvGLuHD2PNbX11HfqAv2depdxO02kETIIYd8Lo+Yx+J/gqMdJLmeBMhZQBeGyhU8gRxr9ASyJzgckKeCpd3qI6hlMIK2MMUQQCeBssA8XSDZNG51dCPpZuPvCjm3YHJzcZwKPwX0LMGSCqdcjHanI4Cu3w8Fl15/eA36PZLZbjDLXPzbKiS66PZ+s5SOUYBuPx8F6OEGD4XOMAEQ3kvWd5Okm9LOAnoo2LN/6+iujxDMR13b3X5uN6A9F8+XBeiqxPF51PrYa8iibZaQt4CetDtDb2MQoPNHVJK7cXsooGcBlT2hBb3wXnjtdwPoWWBvFZBhN0j6D3vYvRLeS4QYMfdvjmZIhCTKI4ojdCguuhS+CfICSkCeojUXI5d0wf9ylBUU/hGPMhjQLX1EoHvlSuUFAUf5K2ut7WcK6tZIUAPHylSVOaSL5b9MUA8MqFG0DD+PE2cQkFZWviqgC595o8wBfw/QacwQ0PUSBslxVVSsfHYynOtDGfDTA3on7hlThGmFf14bEKNSqSDKA/mcMybJBzTkVLYR0HldHQ/AFtCFh6N+PLT3L+tT0M+dAik0oiLpFQQCuuwj9JQe8lC73RZAz6GAjc0Grl+9hpWVNSxeu45vf/s7ePv1N4AOEOWL4GVQESlERcT8bacj95EvFNHs1NP7EZoqoCvRFdCpW+jFOcYqOOHL3WEepchrqGbRhUG8piQCyVjWuYJTCJTRFdD1kCEQhJv4DsCNCz3lwhPTMYvTYKgR6msrzN2bMTr0QOSc4A4ZMkvAWdARQZLrKRzKJPbZKgSDhHt4XVmAngV2PaEyeBtnndN+O6TnHRt+hAnFTWnpHdIgC+TsOfuEiF83u14/qQKSRYlQEFpadrs9Zc5aQ1b5GrY+4b1kCV2lSaoEWm+QtzAGrSCvKQQRPQ731ShAz7JwB/GpHtcqQPb34X6w65RFBx4nyytgj9NuO0tm0CNU+Kw8oMDOezTJ0ZLI5QV9xOvnn2V/8iO+RSCnEsBnD05djwdZio/uXf0sBCQnM9SC63nxLL/0PJw9IAzpm3VuXaOCAQy7bvr3KAs9tPD12tJ9lSv2GUyqXgndVbaTVka+y/WT7nECsTwz9m0oJ/la6afnpuyggvVhAJ2KiOURh04EVCffy+WyfF6gsiceAX5D1yonFroF9HStE3e9uXzRk6yHc337wBskFrdEpnlAR+L4m3RSpU3O1+kIoCPJY219E0kcY8f8LtS3tvBf/+a/4z//x/+EW9eWxH1BdbVIzzby6LTbEJkFoJAvoBO3PdK6q8q9c+Jb4nJPwcEDdhz3NDb3WQ/QFej5XK2U/GbpZ1gCumxo7zLXzU1A7wO5QMPUY6u2o9fFa1RtNmVmMlbnTiC2zDQK0GXdjYUeCi29DiuULfBbCz1LUIabMBRcoyxA69INhZswigkrZAnF8Pf22q1AHiRQRwGqAnp47/Z3odLwiwT0QQCbgqIB9PC67oY+asFaIW3/DgVoKLyjPgvjzlXIAnRViO/GQg8B3V5PT7C6TWgBXdfzbgDd7re+vWlCUYP4i8Jp2MMqfOF5KLgLRQJqF1ES0Sh3z8ghEgCPRBDSIkeXME4g7yKmZQgHUqKvJk7571cWet7FQYCuclHXO0t5VvlzB5AqTARhnJAWxaIDlCw+ToF1CAFDCz/kzVzkQoIpIAXXpa5oC+j8CpUmgmY+w8Oqcklc3IVCX8hRvRRuLWMgpoflp7fQCegEbgkV0zDjSyoKch8xSqWKB/I8ojw9ugR0Ws3uG5u1uvAALXTlNVE+PKAnVBJlb3hD1ocgUvlhaGfpOAzQeTyx0uMEzUYbuXwEKqSkVS7O4cSJE/jb//Z3+IdvfAuNrTq69OJ1naynfiCKBiLk+DpY+9x7p76dWEZOqNmK69q5CuQkwuwOiGmh21jSRLWSMhy/r0CeMo53ufN9BWU+kyFCl6Yyrj2+ajWDAL3rPP6pQLJuX1lS4x2w33M/YPycQRwba3OamF6L1bDdwgYb3whku6GzNnfWvssCafve0Ov/RwDoqk9YZh4E5laZ0HsM7y+kR6gMhDS0MfpBci0UhhYYFFBCYa7rP+r8FtAHCV77fshD+eF45sSSzx/htdg4KwG9020NdbmHgG5pkQWWSsNBYB9+Ht5PSINR66OCddDa2ffv3Csx8gUHLkk3FiEslnqUR56hQ9KLHg7Sr9tGN+kgoWuVOTMUiZRDIwBdZZQI+SCkp3JxGKCH9383csHeJwE9S66k6zjC5R56nXR99Pf5qOxj6CY2LjqOj/f6mLGugwK7vo66iVi9qZLp8xaIG/zHHCLNbdL8pt79cM1aHwrQOwk9sJTfBN44dak7QytBuUxAz6EgOV/OdU15T5zjY7PWvAPQZc95QO964NcYv3h7TL5Xx7vZQ7oqoCex8xBbC133dDvuirVdKBbRrLewtraGQs55sE98cBLf/9738J1vfQerK+to19TT7MK4OW94tyVkZXLF3j/zXREpqXaeAejuc5985ZMVdFHGyv0apAK6I4pzh4hA8oRI4ynegrfCVY9pY0w9haIHpHaTE9AtKKgCcIcmmhGrlYWVmxscx8/agE4zd54BCpJQyGUBWggYWRq3pUW6gfwG0dfhd0YBzigBMsrCD38fCl4FdLtmlp/sdf8yAD0EMAtAbmP139Ew+mat2d3mMFh+tLwwykLXza/gq/wt+0pyUzpDAT3kGyt4rEXSJwMG5KxYSllaDFKG+P0PC+hZe6J3HTGQp+HBpEGfYwNN2i1KPhB/z7BEp9NCp+OS4VwSrAsjikd0iIXO69f9bg0NfW9UUpz1kCntwz0UvrbyRXNwBsmYUS738Njhfo5yPmnXJrs521kesq+N0qChVH5Ga5jyj14QBXSlFxURgvnY2JjEi5vNpiSCWTkh+TfRh3G5x3CArvjFEAxxghDnLpoud8bQ+13u3uORRNiqtwRU291OXw6BArqmeFgL3cpc8RBkeFCshS48F7vkSpW3ykvFShEbW5votHxCd9uFCRq1JhYWruAv/o+/xLWFK7hy+QbkVumBcFEDl7ge84UB9COnvyMWemrZpoDdA0p3wX5VmW1nNJSiD2J5hSe9OTU8ZEOp+5035F3uVlBZIRsKYDJFuBHs+RXQVZO2cQpxTWS4tNIFYXKE+Ht637MbJ1QK9DqVVnId/kZDYR+Cul1MK1SzXOqWYQYpB1mCepSgyBIoHxbQ8/lelq9VrHSNwjUIhf+o+x+lsIwCDEtrSx+9jiyXbxZAZW3aniDJTqoaJIQtv+dGxNDtPuF1hRY6eXdUlrvlFWtNWkAP6azfGwSoVvkW4e4VXEvjrP0T8ugoC304f8ZIIiYFJpJUzPMx251GQLFQThNSaRm2O00BdCcngHzB5b90WWQwBNAJRvbelF91P5N/LE1DHgvlSchHYhSY0ITKYg0vZskC+/1RgD4oZJfyIJwHgP8EZIwTl3ylv9fz6PVQ3gugtzso5l0ek3ow+B2CEmX3xMSEgHmtVpNn7tfe+TrIlz5MlrsLozgLPSdAx0iz0NAnv/EaZL01KU5d/R7TtmrMuk9Sl7uuV2ihM6dM1ioMEWdUZgkfKh0Td7/ouuTNPkBPOiiUi84yzzu+3VrfEr4tFcpYXV3Faz94HadPn8GxI8dw+fJlbKzVU2CXa5UkdgPodLlbV7iWrWlSHDeDW2x/q4kpcRPCOeu7T2j4F7LoJgGOsQIbB1cGsAIuFILMUlStLgQMHpuAbpOG0rI47x4bBeh5Jp0EgG7BWe/fXqMF9FFZ7lmWlRUAWWVpWZvYvjfo7yxAD48VCtlRFmZoYYTnsICudLMKomrsFiT7FDJfFjlonUKLIjz/qOvLAmJ7rlGAbgVultJmj9Wn6HmlN1RQ7T4RnvopAZ3npYU+CtDDkMbPGtCVf+29W5pn8aR9b1TZWsif/WDGkFlHSol8kjLy+RJoHRLQKSDV3UtAb7edhZgCOsuCGjTtB8fQCUJWidLzK6AzS38YoCt/hHQP+TqUE1nnzOLlUYCu62P3XN/fHtCt98EeU2S/in5NQDQgxrLLQYBOUJ+anEKj2cDW1hYajYYkg6XKQ9xBsUID8aeNoRN7COb0ujilOgV0b2kVCg6vnIXOZ3czjv4RFNDVQlfelHw1Sf5zSY/EQ/ldGOIIcphS/sgAdP4+BPRGmy7/DsbHx9FqdbB6exnj4xMoFyu4du0ats/O4YNjJ/D666/jyDvv4dKlBaysbAioU/bmQINXrfQYObrc7QJrFrvW3WnZDDVpIUieGk8vjk53Vqp5GCHGG0vdM76mUW/Ghg2jDA3HMq6NwShz8pq4Wfkct71L35cY2RIJFWaqFfI6+bv0+pOOJO1ZQA83p5zDx0ksUClTklFCJSTUuPvoq5vDa8V2w2UpNlYg2M/1fb0XYWafgMhNw/cp2CiQws1s6WsBP0v4qqDRc4dCJa3tDRKg7DmVpiH97LEHCf5RgH4312+PHSoWCii6nncqLNqXoZfFHCok1s2oa8Bn0l/jhlnAyt9VCs5CUh4L13gYf2i4aHjhlxVgd/ZMCC3rEHjuUEAyavEt/4dKzyCFSmmorvIsnkzlilkUq0Cx/jYXuax1ArqjVV4sw+rYBCqFKtpJG/X6Flrthqs+ll4VLZTKBflObaOWIaWzuTFrH2Vdv6VBKvMyelXwLKM8WJpUFsqllO9NnbjSMEtZUDCxrnGem3089Ni2JMuBme8hYkKyQhlNDPPlgcxToDud10Se5988z7Zt29Isc4I5Lc563dVXO8s5B+QZBqFS1M+bAs3ivbgDQc3iOJe7JObmXI4WY+QOp5ySJqDnLXYxXNWl6m7kDkBXuoaArstnPRX8Ll3uqgxZwKbLne/zOkTO+aS7PlkUJWjHTAJjcmCMTjtGs8nwEHupkCARyqUS1lY3cOPGTZw+eQpvvPEm3nnnHWzebiIq5pDEkST+MSROvs4dPfu9NIYuN2Nc7nqB7oKddpH3DRz0JhTQmVymwkEElGcGyeAziWQK5sp0drn6tG9PQTK0WvLW3ZVqsF0HuE7zdh4Aq3BYYamgZwE9tNDDjaPf5fuqleum4DnpygkB3QonC4QhOOu5BgnNLBC1tLTrkwXo3DQ2yzZL2KrAGQSoVuCE33GA3J9MY+/F3q+Ct+WRXwSgh9ccCuVhMVC7Qe1a2WNYNyOFmdJTFSppWuH/6f06QeXoVs73soDTPWH2S6gI9AGab5BxNy73rLW3/GXpZPeAPV8WL1uFKuTn8Jzh/bl90p+EGp7D0vrO89NC67jSnlT4MwGqJEKuVCyhiDLWGwSSLRSKVHILaLUa4gJut1qYHJ/6iQA9pJn1MGTdf7jnQ9mQteb2nq1CEPKggmsoNwe9VvmlMpF8WS5U5TBZoM73Nctdk+T0/rUUsFqqiMxlaIIPBXQeb3p6Wl7zPAR0WukE+975O6iME7jlqP1bNS2P7i+Ttu5lAmEvKc653FNAj/KSK+HwwMXUHaD77HrPe7W6S0wLLXS63J1S02ssI3QyXgquk4YlLDbJjcSuGZQF9HDtaUgS0F35XiI0bLdYo043vSMHczwow5uNLlZWVsT9/vbbb+O9d45g8eotRMWC9F5w5ZNdB+h9m8YTUjWmHng5l4YmmigDsA5ONWn5rtfe0tXRjkPaSU4tU2a9s+zBuCyyAF2FnyWGFTJ5lPosaHW5WyDXa9XrTAUquiMtdFk0v2utwqDHVJd7lsC057WCz26gUECE3wsFwjBAt9q3asF9m9UrPpbOdwPoISja1//YAd3SMwQnBZRBQpbvK00tzXTNlI/UiqbwUgtdAZ2/k40q9aO9BCu9lqJ2rjLdCO0aZ51X6c89fzed4rL2lX1vEG/yO8ofo4A96xyWrllgpCAc7h17ruHrF6PddTFupyg6wea6Wbq1KBSKqNUIJA0B9FKJbviOeK4oKEsFl6NzN4+sa7EennRdhnSOvEOo+x/ZNbfyOJVVhj/0PPKZwcFB65zKqiApSzxExXFfk98DdQdk7rU2XNF71yY8eg3dZlvivcrbNkQ6NTWFqbEpNLpOgSLNdR9ImBQd5AqubC3yLvFU3sWq6A0H9HbsFAlHM824d/kRYqmzSivi+w7YpdGQJrLFOdQatIjJRy4UoMe6W0CnopNloSugR94jwCz3OzCCnUq7Lbk+oTVzPVpOwZBoWi4nr929scFMjPW1DZw+fRqvvfoq3nv3fVy7sohOk53kciiPV5A7du77dwXoqWZkGsvwIlgKooJPFsNb5O5N147VU0meUkXAF96PFXsbapjgyRI6PF4xqtyRVGI3llUIdLHSzZuRFKfXl3UtyiBWa2ZzhXAjh7+1G9R+d5hQtZvWCoEsQNfNpGDC1/ybMSyCDBmBzJLl/r2bGPowgetqOrObalhlhN/h61+0hR4CUii4KZBD3grpbfm2Jzx6tdukK4+hFroCIV/zfVolCiB8rV4koUdQh56ldITXnNJVKkmGZ7nfDdCG57R7YBSQDwLC8Lwhj/Ro3t8J0u7RcN9kASqtEqlUYx1yREFekO5ahaggCbhi4bCbHht5dJrodlqSzVUplaWLGK3GD/MIXcKhAqbGwKB1CJWXEMwt72UpRer+Ds9r7ykMGeox+X4lPyZftdnaCuh8nwCspVp8bQGdUJuL8yh5Nzt/V61W0z0+OTmJUq4kgE5XO49FS13zEirM8K6tIpdnebRTwFIFxldbpdVV6Q31A7wD9F7ZmljovjMc4ahYdK59LVvTTnGaRFlvUi46QLfeMElruwsLXQFd6Z8aSN5Ct61frVyRYzOlzwO6rAHDQW2CvIvZC2+IxzwnrnjxbsQQnj137hzOnDmHr33lm1i8fgPdegeliTJyH5z/wcgYuqOlv8FUc3LvMn4lz6Y+Ty7EW+bCTIa7wjr1uwH0EMSswGHrV7vRQ5C0Av0OoRK5HvPDYuh2EbIAfVSWe3jtgwB90Ia0oGjBRN/nNdncAh5HXD2FggA6y0ZE82OrwRZLNHzWpddqR1noltZ6jf339I8f0ENg6L+nOxuKWD4ZZaHz2Aromp9hAZ1CinTXhCCuId9TUGeWcJYQVz4ZxNvCl3dhoYcKbaicqaJlgdTy/DCXv/1ellIU8no2qA8H9Cw62HORx+Ua2XADEUq0zAnWxRJyUR4FFNBMmmhs1VBr1hCzdI2uWN8KljHWn+QR7tMQ0EM66N78aQE9a/9ZmgxKirPXYfMzrEItMfRcOb19kR2GGJTc6kpXxUH5RKufy/kKilE+BWwmd3FNyN/8m8fU/cHz0W18+/Zt+XxqdhKb9TUB9Hze5UTpdSvgjgJ01oFLK1dWX/l1FRe7t9htY5l8gWofLXRX5sjrabSchd7q9Dxocg3qah/hch8F6NopTlu/6no6XOR10AJ3COkML9e+XAAdecS+x3291sTGxqZ8TjkjIYz1DXzrm/8D7793RJrRJE0gd/zCq0MB3TaWkXhhp3/ogQK6JsClwkkTJ7xLPV2ooIWgZCV6JhrG9OFGUcLQ5W6Z1CbA9VxxGmPrJR/Jdd4FoFuBbl3uugCjstzvBtAH3bcVstlg6lzCNtNY6ULrkBaIAjq1Yls2wusaBeZWIFuhoL91a/KPG9At/VMeNKEHCmS9n6x4pXowQutIj8Vnpb9NuFSXO9/LAnTlWXT63fBZfG4Bp49XhEGGl63ZNRz0dxaP6nmykvKy+DJUCKwiOhyUNIs4GA4SJmJltBflOQs5l8ku9eS5SNy/5bEqSoWiWOjFXAlbzU3UNrfEm1itlJEv5bG5voHl1duY3jZtqq5HQ/ude3X4AKhRgG7BOYtXVWmyNOyjf0bmechDoUs4/TymYqOtTd2VqKWu10Wgk4cJpfL3AuhJDp1mB2OlcipbZmdnQcuc8ofKFJMSRXHIl0TSL95exMLCghxy+47taHa2BNCty13u1RuO7BXQ/+i30MPrZZMb1yPeAbwmTzMTn8obXe4EUUeTBM2266vebDtjR2WBdoUfFUMf5XInY/KYBaM36nqEgO4SNl1TN1FQcjk02h2UimzelhOlqV53oSJRxOMEG2vreOOHr+F73/sBLl48j9yJi68NTYpz2YguLV40CHEJqF/fFSOq1S1CP+ikw2Q5sRK8xa6Lo60D2ZJxGKBbl7AFtXSRu71hMZqgxGcFc+FFvQYzXEE+zzsrZ5iFrkl5anXpcdUStklxuvnssxX8oZALxUdoPf0kgK7Xp+fmuimgW1eXJsnpfagFNkiUqUITCoUUkP6RA7rSMLRM0k3lAd26wXVt+aydukLLLFVc4ZJW+FAXu/KfuuBlslKLjU16TTD09wWtmzVJpRZ4syzqVMiTt9m+fAgOpSEv0/zC8qfSZxCoj7LQ+bkFEEsXex+qEN6pGA0H9HDP23PRGGBDDknYZRVOoYBquYpCmVZjUbqd0XiTaG2rgWanCfbNiIp5dJotrG+tozxWktKnu3lk7U9VCPX34f2PcrlnKerDaGjPI+sYlAyHayGxal/Cq7JQ97S0bkVRemncUWfuT6SAnsouL9+Fb9hNrZNgvMKSKweITISjZc4H9xR5fmNjI+X9W7du4caNG2Jo7N2/G52kAUTiyO9fAh/aHQXoiclBcQ1lnLyX2WQEdnrDCjlR8ORvemYSN/GNdGnR3e4BXT0Jgne+Myq9Po5n3eX9pElxVH0U0AUHTVY8r8MhkPN38JrabX9tvrZc4umu/lt+y1axBHYZ2JLPYdvUJM6fPYv33juCCxcE0AOXOw9kMt2pfWlcvKdBeEDXsaW8KMaq2FqR2YHsqctuyb7HrrxmVyZxidCN4G5AsvJi6m1OI5GRdlxIbc2Xi6WeVFQGamz+c+m97ssayFAWnHSh7Hv271S7oYUqg2LcItnkNit0JAYt9xVMZIt7ru0sC9tu/kEblN+xFmAqqINGE6GCYI/H6xcFi78hI0sv60RcjqWximy2RruBVr2FequOuN0R5YqxJvbV72XBux7H4cPG5a3wce6xXpekYYCn9FTtVxlbaTpMmIbHDb8bWiPh53esm49VKaCn1Ru+OsJuOv5Wx98Ouj++by10HdbB46gyIIMY0nCH2zv6YNma0sUqoUozq3BZvtTrYdkl95OuXvjcbbtpbHyf1ox97ouHBsOJQvCyiqkqAXzOAvxwTayCZO/BAYzL8g95XM8xDNDJ60mHtIzE7Vsuj6FSqcqacVPztxxmUakwTpxgZe02lpYWZb2qk1WMVStotmtDAV35Qa5P5BTlkJ/WJU/OYLE0sa9HAbpViKxSZY+hNMviwUGArr/XJDRVqCyPMf+nGPVc7nbdVBIwtmzvTV7QOHOWEFqNNsZKY5L0trm56Xq3d2P5m3z/1FNP4cqVK+Jmp3JAcOd3d+7cicMPHgLylK38Z/rVU2nwY7xHAbpotEZZZQSlB+j0QjrFwvUmcIYpcUfziWRvdtoClFKx5aeJpiHjANAV1AUv/PAauv11nd25eS/+Pc4ZkHK6Xq6OYpT8xvdAEV71SXFsCauKYrk0htX1dTTqrRQraLVTMWFoo5wH2q2mNKdhWWDu3TNfS9SSiNkkIaawL6BYLEu2KBMeuHbcJK1uB2vrK9L/nK8bjRbyEbPMfRBdWio64JZ5COiKu4DJKHQl0D3PEXCR+B8cYZnEQmBww1+oCfViHDJ0QVwu2kzfJT9Imr/2lhcBrXEHn4lvMuftcIAsbVgGXHDQgCYn+XpGcdmkGZHSZaAPK1hXSMXJxuCygH0YWDmB5lxIWULQMqp+JxQeVIMajZrQsToxjm67i/WNLaHz5PQUxscmxAq5fvWGrEN1rCx5A6ViHptbdURF1/pRFalQqLAxAxmwy17YPsFRhcLduOyty9Zeu/4dAkJIC+shUGCwNLXXa99XIWiHW1jBqH/bkEqWwqG/z1pHBXNmVPPBchN6sFwPa5eQqDy0tbUp9BurlqVelADPPcTGMiyzslO1wjyHgTykDZGk+oRA4+wcyQuRpBvIFCf7vutwLRLH2QYjrNNRCpMqfBao7ZqMUsiyLHe9X6VdyJM9hbaAseIU1lY30W62MDs1K7XPdK8qr3SZyV6mDEtw7PgxvPnmm+AM66effQYHDu7FzeXrIl/Ug+Nki0SnCIsAACAASURBVG8iQoXbdyJx99GTQ+61FEOlnbqG7f+7kQ2W1ll0z1ToRgxnUm9q1t7g8Qp5N4ujR9Ne4jLfz/LgackauY2tY7e26uLxIE9zDOiVy5dTa/0Tn/iElFkxdt5otXDj5iLm5+fxzMeew9z8DArFNoolZqQXxFIW71aeWODKkYlBct9+qqVMAjcKFOu97b4N6abYJhUPEjZwuKN8J56z2Lm62eBFY/ZZ8kFpSLiTbHmXnt8r+dO+7oIlvu05a8Ppcvfz2JWmen56AmiFt3yek85QUcVJ+itI/4RE6CsKGj1SpH0eKIoy3+PZ3Lvnv5ZQsDDGIZpD03VdkmzRqIDt2+ZEI+WAg426066K5YJsCgH0mDNae6CUL/qpbJ4Z6AYTzcNrehqH1rII6QkQDDyxgtcuEN+/87uO6UKwSS0YQ/Dw96yXoAJh+8+nTfQlxtwrWetlK9pllT4W6eNuNm0onEcBeghefYBHl5LXBIWuERvJdMAECipkjGXRBUawoKvLbU6OjG2Jy2t9Y0O+p24lt7P7B9VQYXH0DQBdGXREqyorEEJlJEth+UkB3ca9s2g1zAOi/BBaLwok/DysAggBSsNR3HDML2HplGjO5bG0woDHd1m+TRQKHCfMMjb+XUA+9nOafUJQLxTQK6EZCOgSNjabORjlGArkkD/vpjHNLxvQLbiHyhtLedrNAlrNBLFvyNFtukYdM9PTAu78DcGkUMrj9Jkz+O53v4td9+zFZz/7WRTKecRJU/qJW0C39OaELsenLvlXaeheU6z2Wm/+IgB90J4ZxCNhSER/rzKWw1l+UkDvnSuHcmlcsq7rm3Ux9q5cWMCNG9fEkNizZxeq1Qmsra1IbGjx1iLOn7uIPffsxgsf/yS2z00ihwaKxR6gd5IYeRpxkQvF0GIeBujaYtWCuqWFBfSwpFlc7t5zpha7VeZ4XitfdH2VD52Hyw0aS42NtGrFJ7p1XJOdvO9kx9+KvPHDhIixnW4sxjKvgXJEPk+TlgsO0DsO0DV5jzkHVCqinAwz6ZXcvXP26wLolSKzxfNIWjTh6cJ1k4omJ6ZRLJcEkFc3VkVDKFVK4ralkCrEtPAc08uFF122Yso4/gZ0PF0ag/ZeR46GG6RhqcDNYmIlKhVlFYJ6DaH1lwWi8h0D6Jrc1Wsd6BQNpyhQU/TJU8G4QGvhZG3oUQIxC+Ts/Q7S2t31J8h1O672OWZ5FIcgOLcRN9J4dUJAndcla1XMe5fXprzPoQAEHrpiU+3fW2xKXwvo1pqmoBNmH9V70hC/JwwDb0fG4BxLF702677Uz0MLXoVTT0D33NshGCudFdB5zHDTj1o/2ZAdVxZIa4LTncbGxkFXWZFd4OS/ru9nvYlmsyEKlboBc504zXpXAM7yWgwE9YzBQpZ/Qpe9HkdoKsQanlQ36v4/rIVulXdrgYbnvRPMua5071bQanaxtbaOpaUlrNy8Jft275492Ldvj8Rr+W9ialIA/Zvf/CY++rFn8Yd/+AdoddkxziXHStjUNsDyAJ4Oa/CEU2B3L5X/nUHz8wb0rHOMWh9d7xCoUgs058qG9d4t4Cs/DuQ9Nh4tVYS3G1sN3Lx5A+dOnsWVK5dRrYzjHqH/TYxPVjE1PSuAfvPmLTz48AP46DPPoVgixrSk2Q/PL6W1TNSjcpt3DcXuBHT1ZmoHuJ7im8UjmqiqlSVWWefxNVF4GKCHciulpfBLb3KofC8A9KTr+rQooKf0NYDO5j0devd4/+qq993gNSTF96VSqeli7FKiKXX1TAh1vxVvzLHL30vEEuF/dG+0EzTrTbSbOj61JC4Susk3GBdhM4AokmEHBP5Kia0De4DOuLTd5OqS0I5DyjyaNdlp9RoDhELYMqsyoBX0bnH6x0tmJT+FoJgyrwd014veRY2kTtEkddIyda8dA2ksRI/phgO4x88D0Ee5tfPea0Ewr9Ua4jqfnJzG9NSMgDXdwXQl8doYV7+xdAM3lxbFcqe2x+EJCuga07EbWHu1kw52DQjoQoMRgK68oPRJXU2eXlkeCrteWYDdf33ONadxKVkr0zEwC8Tt8dW9rcqj5Z9Rv3Xx03y6yehmpyJFMJceALmib39MD1cXS7cWcf36VYmv0XqcmKwiaTmFTOlg6XM3wprKQijILC/+vAF9lIdkMBj09owFdfv9QaCeyhAUUK3MYpWtMReuC5CsLq1IEtSOuXmRW7TOKbQpb947cgQ//vGP8cKnPoE//uM/wvjUODa3GELsB3R3DT5OLmWtttdEb7//MgA9lDV3wyM9evVonvJF4rLIfzpAp+z1uUVJhLWVZZw9dRZnz5ySaWETE1Vxx1cqJUxMTUtOValSxUOPPIh9+/Zjo7aO6pjr3kc+UkCX8JO30NN8rtTlbgG9v2+c3Qf6dwjoNsRGGrD8y+WGuTr0UPGx9M6y0Gkp25a5CuipjaLjU30oJ1VaY2dEcR49sbHry9UU0BVTddQD4+oS7/eATrFLQC9FjL27xlX8l7t4892EbnQmN3BxWIawtVFDY8sNMti2bQ579+4Vl9VmbUsyRpniT5ch3bbswGMtHLZ6tUKYiVciYALA06QDC+gqjAcJKCtg3XfojvEj/oKkNbXadZGsIpAukgKxGVqv8Qjdwz1Ad4wryWS+5I0/t2UTWYA+CpD1WsKNqccKfx+CDOv42dRf3F61JsqlKrZvn8f09KzrW88cBSavtKkJ53Hp8iWcOnUCk5PjmJiewI4dO0YCultfF3dKr1ctGjPpJ0t4h2VfyitZ9xcqXiposgS+fpf0sWutPJR6goLch1C4qSKggD7IQg/5x72my5W9q13sj+ELhj3IlwR0Ntmo1xsC4NyMFy6cw/ETx0TAPfzww5ifnxMPC2NhIaBbATsMFC1/h0JZYMmsWcifPwsLPWtfWYViFOBY62eQhZ4F7I4mBRTzEwIai1eu4+zZM7hx5RparSamJ6dEaeUa0AN58fIl/Pjdd0R4P/fiC2Bsd9feXWi1tzyga4tq6z3qJTspqPeuxSf2+sQ4e8/h36M+y5IBo+hmgWcYf4R7KvSI4MMCeqcjcqZSrEho9tbiEi5fvIiV2yuIky4mxifR6bZRKlcwMTWB6sQkJmcmUSqW0WrXUa6wrztbJrsEXcpTa6H3AF37yvcnITrfiHE5+3JcVcwtoGsJtq4HaUEjaBigW69gFqCzfl7Dx2qhO5r7UJgHdA3ZWkB3mpSb5SCgzpC3d7lrGXir7RR2bmPSp9lxvd4156layktvBY2v5y4sHkkIBhyw7qzzlgihQuSakuzauUc0XboJa/W6aFlLy0vYqtewY+c8Oi1Oi3EEFYFCtcGDtxDDA7xzbxvXbuRctowl3AnUZpyrgq79bV8SGQV6z+1iBaN1XVrGTq/DH0eb4ggIaBscOWbv2tjCj8dgvp8FdJsX/vMA9EFArzSeHp9CbashrnQCO2N6ku1bpiArY/v27RLLpTuS7t5Lly7hrbffFO35gYfux/0PHB7qcu+1du01pHGM6Gk+AtA1KdHyhBXi2UDpFj1rzazwUwDj8ULLVje0FXZZFvcoC92CZKhoOuuccThqx13xWG1u1tBoNKV0h1Y4AX6rtiEK1/HjH+D999/Drt078KlPfQr79+2GZOV6QLf3Ibw2IuGJ92ZLSK23Q+/15w3ouk6hMqF77G7uIQSZLMUuC7Qkht6CJN42Nrdw6tQpnDp2UmK2E9VJsCaa7UfJg8eOf4DzFy/g8OHDeOqZp8VImZ2bRQLXerPnHXT7vMej2ukyzGn45QB6FkAPA3SVy+E+SIHlQwK69kYv5hm2dfPla/VNsdDpGZyd3S7PdM0z94qJuPQStruxyKBC0ZV7kv6SfGsAXa7R16P3BsWEgN7zpOi9qoeOtFJXu9ajW48Sv09lcBSgW0XTyh8mxRHQ1UJ3uoXmeXkZpqEbHaOqhq3HLNeRjkNeHNbQUuczLXV3XpfsKt9hT/y2K38lXThoZqxCmrv4u5Tdnbr844TCqNuO0W60sLG2Kdb6jm07sW/fPtkQpeoYGgLmQFSI8MHJD0TjnZ+fxY75udSlK5vCWOi8ILoKROPywinN4PWAzmxyu6Gt0LQCO4uoDiR6GalqlamgozBTC9FqtCr8ScSIVr5ci5/Oo5vZT8cRBmCc0ivujJj0PUb0or8bgRaCl4JfuFEtELrPIoyXaAW6pjGNehOrq5tYvr0qmf8s4XnsscdEMTt58iRu317CzZs38cMfvo6ZmRm8/IWX8OSTjyP2A1YcivYnxfVcj/1JQXcL6FmNWQatZZa1p8I1S+nLAv3wvdCSsefWv0fF0LN40p2H4zdZZdASIGfi4cLlq1hZWcXM9Dbcc8892L17L65eXcDizes4duwoTp0+gUcffRi/9Vu/hXvu2Yt83nWK0vvUa1GhlKWEWL5g/F7BP1Q4VEHQ74cK58/CQv9ZA7q9t1FWKvm/085JiCnqJrh+/TquXboqChRDgeR78jkfK6uruL2yjImJKew7eEA8U2wws7Z+2/US59BFH1Zz16BA4fg+5U3f10Rf06JSx2+WQj+I9uHeHsS3WfQIFd2sY+l71o1sr0V5nx4mu4Yqe7IUwqzzVErsWlZDu9lBzlctUUllHwCGPrZvm0exUhTFtpO0sXRrGecuncNWrYHZ2WkJ+WmvEwF0uGYwxBHrzdNWrGp86TVLXbk3KBXQbbz8wwJ6SA+lgexXscRdP/1UgfUhW5eixfI+bwj555TuHk90qpv2eZFRwLwf6Z/gKyn8qGRXp+4a4fAzJnBXS0WWsqReytyZK0dkNFrc7sqYtmsL18TiO7DvIB566CFpTkINaqtRx1i1imIpjx+89gO88aMfYXyqgpc+86k0A1SEkI+HKCGoUUiM0I/2tIAuiUG+xMQKHyuYwphHyFS29aK1ylypVdfVpPoNaQW4uDdIFAH0XvMZ17yffSRdMlOa5ewtdu1TpAyf8wmAer/hBv5ZAHoI5L3X3I4s9+iKZkf30cULV3Dq1GnRPGklvvjCJ0Qpo1VOgbexsYY33ngDO3bM44//xR/hmWeekjBKyqg+a7on3PoFWyq07tJCt/d/p0ISjEwckBwXKgD9grc/mcluQP4uVCis8miFlhUGFlytsAuBnZuwnK8K3ZeXV3Hx4kWcOH5alKb5ud1iDd5///0S4uBnxz44Ih6SFz/+PP7ZP/t9yQJOmGXtAV1DBzznTwroIagrHf7/YKFnXWuWcnencsOkNFcimI/heoQnQKFQEn2Tbkh6q0jL6ZkZAfSjRz9AVCpi//79UlabL7gSI5EdhvfdNWm8vBdblevS0jY2VjH6/S8C0EO62PXNAlzrpQz3Bq+XZWc/NaDnYrHKtzY3sbG6JrXnHNbCR7lYFNlLo5CKFS1v5uwwZs3StZX1NZQrFfGUDAJ0xQTZs74e/G4BXY27LEC3RgIV8WEWusWfULlyXeJ6g2yEngGgS8qceBpcHlMI6B1RCHtTB7leAuoyoMUBug48a0tpWy/eT6VzjAmFPste1vH4uR8n1Ig4sWXp5m0sXluUWOxkdQqz09RuI+zas1vKsxrNpkws+sY/fAOvfPnLOHz/Qfzpv/oTzG6bFK1K4oglV9fMzSSj9Lq+V7UZ2sLPWQbHZ857zXLXqXCzZUNZrjjpomPi81nWih6fx9RsQCEWMwWZNJaiWSwudSGM1A24jSwNcHzjAxlIYNot9vrcZW2n3nvDrM9hv+Q1a+xHlSGNG3NxxwoVKXXY2qxhfX0TVxZu4OjRY7h1a1msxEcffVSAnVnuZ86ewpEj72J5eRlPPfUkvvAbn8dDDx0WC13qNP1kov7zKCPe6XKXe/IeErs2oft7mMCwa59lTY+20rJr+NONY6yurOOnipn5nlUgSBctiSR9lM9JT1rm1dKklOiQ9m+99Ra+991Xce3aNezauQ+HDh3C7t27cfXagjTXOH/+DHbt2oXPff5X8cgjD2Hv3t3oxOz61NvsKoiscir7JejBr7F+O49bf8v71P0TWnP23u7GQh/O1f19FCx9rbI07BhZZYWhUjz495F4p7Y26+Jy5/lnJ6YwNTUtuT0Sc+Q0sFIJk1MzuHr9Gv7iL/4C1elJfPITn8bB+w5KXwBpmpGWCTmPnOaNkO667hSglq5O2GePf1W+Vt4ZBPYh4GbJiVQ8BQ1srNwbdHwFrxCMUpnY7XlIs75j1yJUhmnwlAt5NOosW9sSy5Hyk/fUqjfQrDfEEzI+OYGJ6SkBcDZAOXn6FDZqW9i1aw8mJifF0yWNX4pFCdEKTUwYREDOa07MybKAzEZZunZ8tnvA7iUF9n4DK0pj6FZm8TiaW5PF0ynt5HxsoGYoF2S5w8fQGYtQ+sm5mOVuc5JoWPqcF7lflsH6Ej6635117vrOd3yXOyaQjZWK/YB++tKRRLLnuDE2auJyX19Zx+b6pnSnYeyPQolNSqjRMjHulS+/gtdffx0fe/FZ/Js//9eY37FdNo24d3y2opS3Edy9K1tj63rrCuicgmMtH35uXShZgN4HHukwt/7Wgfodu8AqGNNNJm4RZik68BaGUED3MK8xZM1etHWPIjjDloWB9MlSQkIh+9MAOu+FgM5x0FRKWs22WImnT53Ha6+9jkuXFjBWGceLL76Ylt9dv3EV586dEaZ/4YXn8eInX8DBg/vEQk/p5AmgFmuvG1yPIYVc3lVB11AIun2a6AhA/WUDeqhshAJMwZHvaza6KqzdVhfjlWkpUyOwHDt2DD/4/ms4c+asrMnc3ByqYxPiAqZSyByGew8dwIsvPi/x3cpYUZKCZJiE79SmQlrpogpEqCTperlRi45pswDd8lZo4Trb1PpnRsH3nZ+rgLTraJWGURakjWnePZD3rmNtbUNCHcs3lySuuGPbdnHzsiFWmzklTGQtlFAZG8flKwv4y7/8SwH0X/3s5/DoE4+iXKHLmYp7kOlNp6ZXpFjpoUq1Kl88rlOsbW16fwmVyjILvOHfdwvoWXLklw3otD4pAVuthjSWYQkyGxl1WT5bb4hRxzwS7oPp2RnpTHn9xg0cP3lCvCl77tmPufmdfQoz53vzXtl3X/lVnjWnJO8UEPXAalVSlrwfBOhWyXFJcf05OD8NoKeGQdrxzu9JxRFvqatCqLljvT3p78sbuspXHDAkClIaJ3fgLgpO0kW1VJakW33kTp59KxGNoM3mFw2sLq+J2/3yxQUsLd2SbF26bKlJ1VsNLFy9gm99+x+ktvOf/Nav4V//r/8LduzcJq55nohlaxqgl+5yfrSkbe4vjO7dBGls2nRMsws5CtC5GIMUAvEY+IQLdZ1YS4dMIlN3jC7AuIQI+ZREnlg+SSFNipMLj6SD0bBH6HIPNfBRAi/LQtdSMAJ63OxKXLCQL4rFeOniVbz11tu4fPmKrN2jjzwubi56VljCc/bsacn+/dSnPomHHn0Q+TwjLiap0MQSuQ5atiZjKu3MbgPoKTMFiY89paDX3SkLMEOa2PUPlYUsWv8sFIpBxxAlNbCMUuufbYsTZvi67HZa6aT71SvXRJt24aoyarVNuexafQs7d86LdS7Zt/kErdg11uBakVfUMlBFQ1vPZgE6a2BHAXoIGH1rJTk8w8evjqK/pU2WNRMqEYP2Sp/w/gn0CnpKLl++jCsXL4n1smv7PHbs2CXjUV1OLrteFlGpjuPK1av49//+PyBXKuAzv/JZPPv8s6hyhrR3oTs5YsJAOefRc9Zdb8CTWxvfCUzFQzDPXtdP6f9hLPRhRsGo41vwsmuvMrMrrXP7u8MNUrL7vDviXmb9dBPSNbPjXMFtdjNrNNFqNF2L3WpV3O7b5+cElC4vLODEqZMCUvsOHMSevfekfRzkvAWXyEbAkr2QqIfXKdTUfvlbZ61ynn2v7I73cTcWesqnnIfuAV1xQT+znhh73337x9ehawxdPtNkN48jvtGggK8qeHI8nwzODqV8bcvV5HN/IuKL4LPvdUEaOhnhUJSto23cJ3f8zGuJ1CvnCli5vYpzp8/iyHtHcfL4KYkF3nvvfSJsXCOSddxYuokLl86LJf7ZX/0V/OGf/M+YmZny2mosTWhIFBKcG6nWaLhLM9N6FNDludNzd2Uxkt3bWYyt86yz4ucKhrrIlqByrJGA3sug1DiFArrT6pkQEU4D6pdGFtBDYNDrGSa/HKg6L4b2XVclhwIs6uYk+c2VqOXRaHRw9cp1rK2tY3x8UtaN2jCVMvaxfvXVV0VoPf/889h/7z1ot9n+tVcHrROKeD4HZhr3yXa5q3IYCvNUY7VtGjM6mangs8+/aEDXc2cBkgK6CkYVoFxXtkhu1NoSriKvT0/NimW+sbElHRV5HxU27pGWkjmpQac1MzfvOphVq2V0c/RkuXijBXR+LufwAqtPmTJeD9cq0vSB8Ja+CiT1Rtl7TO/zHwGgZwGdfW+UQsHSqPPnz+PimXNSXbBtkh3i5jA+VpW1oMLD0qnJ6Rncun0bf/VX/yfWapt47tnn8YlPf0LWot9D4uuDPY1Z3ePWIuxo2QN065GyAl+B0j6Hf4+y0IeBuZUfgxSGUYDebmkMt+fpsXI4KySSeoTYQZStTQXQOTikJh3jms26vKaMpELL5E+W0rL19NXri4IfrU4XO/fsxp7d+yXvig9xK8dtV/2kYVTO9ZDWr16x9p0/uackHJJzZdFKpxDQ1auW6XJPIp/l7vqoWwMkXNOs/Sd1Dt7lntLfA7RazZpEzSopPYasuf+eJvUxedztWc9BaT5RJK53Np7h/SqgS693JpynffWdUpY7c/FN6RTHgq311Q2cOXkGb7z+Jt58/Q2cO3dBwIJZiix/qjdrktm3a88u7Nt/Dx577BF85uXPYGzMjc8jUcbGuZHcDGgBhVTT6IctjTtYQA8FK39vBVKW8NfhCIMAnb/RRdXNpAvnguGRt9CzXe5uoVxvbNFL1IJXgkf94wdDcLabI+v6R1noPL+WftlYrm6AfBJJEuPt2yvidi8Wx2TQAJM1COb8LcGGWjK9Kn/zN/8Flxcu4pFHHsGBe/fj4MH9qE6OS+KK2xkuZq9xeuty74v5aLavGU6h9243g95/KJjDDfLLAnS7ie3aZV2ffU9yDnIFye5durEkvD8/v0PCHOyOxSQ4DkuYmprBrl07cPDgQSwv38KNxWvp+MaZ2Qns3rdLvCeqtKXC0jfHyQKFVDEE4/vDAV2VwFBZFkF/F4AeephC/rYAlqUQDfq+vm95yipyITBmHifHDohbuHDhAi6fvyCxdPZlqI6NS9kaZRcBncrs5NS0lEz99V//37h+6yaefPJJvPz5z2MvSwclf6RXbsvrYNWLKFixHx+axtjDbPiedRtachZMBwHu3QJ6aAzo61Ex+lGAzrJLKxdDGWzLTu3+FlnI/7FPeNyRcuetjXVsrW+h1azL3qBXg+Go+V3z4kUkoK+ub+Lq9StYW99EuTom3pTZbdsxMTkue2irXpfT5P2eYPWBAH235QDRh6fSa+54j6qXx3cD6Cmfxrk+QFfl3YaBspQ1pZGWrYV16O43nq5pY7KewmQBnWwnQM6e7T7L39FZNMh0brvrN98RS53fp0VP4zIiiNthXifPv5qwuQs9Aqypa201cfLkabz2/dfw3rtH5NA8EZMabq/cFiZ/6eWX8KufexmPPfEoNmobYsHrvO1KdUyAnIAuIOuz2113WvPQcaqpi6L3uQUBVQzCDd5j8MExeHFVdF2mui6Sui7l96J5F0YAuq+x185mvvVrCkD5wshuaRasQo3bbvRBwk9d7FJnKDFBF2eS+2t2JOHq2NHjWFxcQrFQkZghB35MT8/IdxmvfeCBB7C2tor/5//9z3j99VclOevhRx/CJz/1CezYtUviXKJAxe20dtOFLHwvZeNyd7Rz6yV9l42GbDeAE4y9Pv9ZAj9VroJj6IYdZaHZc1uBo9cRApked5gQC4Hburvt+XhnBPQbV26IR4rCiW7w4x+cxPvvH3PZ7vPzeOCBw/jIRz4i9blXriyIlc512bN3l/S1phKlCqkVSLrGg/jCNd3olW5mxdAHKcRy/3Izw1u//rwBPQTxcD8MXf9cgtXVZWnYs3DhsmRZyxTuQgHjY+OSv0ALkd37KmNVybL+b//1b7Fw4wYef/xx/Pbv/q7k/zil11l6utb5vFOy5D2GJbzppNa88o+G8gYJfsuTWX+PAvRRHr4PC+gcdx4qIsrjoTES8qGfXYaYXSo3t7C+vo76xqbzzkYuyZayh/8YP2+xdWmrhcVbS5KgyNK1UmUMB+49iL379gi91aPLmnWpgir55MZ2w62NB3SlS7c1PCkuq1Nceh9JJOWm2rpZZZHuRb62IQ3lTaWLDGkxjWUsUBPQ5fumU1yfzFELXS13Vpp5oHbfc143lrXJ+7Gz0LWjnA4UI4e66W4+bPru0a8nbErSbDTEupisTIrL8Nzpc7hw4ZLEW3mguR07cP7iORw/fhwPPPwAXv78r+KJp57E2QvnZMFIBIk3efcJL0IntPFkmgSXMovPemc2qhLObmYlGpljMCD2Jh2FG19fS+alnzWtGzbdRP79vhi6JjF4/SJdGB8DSZPm/AhXjAD08J5CALobwAoB3c7drq1v4OLFy/jRm2/LenH6E0MoYxXXWINrQLBm+RTP9Y1vfg1f/vIrstk+8vRTeP6Fj+He++7DgQMH5L1mq56WTPFaabm4Dd+LoVtAp5t/kPUdWr8W0C1zh9aHFfJ3Q58Pc37d3FZ4WQFHmmgCDr+jm13iWMyirjdw++Zt6dw0P79T8lDef/99nD51VnIXmOVL7wg9IgT0GzeuS1Y7BRWz3Od2zktiGo/NdVXXu8Qj2+3U5R4qTXLdMjPaDRjiIwvQsyxgvWdOZRs1T93msGQpFqGQ6xNaQXOgYb8fZMEOVShyCTY2VqS2/8Lp8xLmqOTLotCO+eZKAuaVKsocoRrl8KVXEnGyGwAAIABJREFUvoLTF87h8OEH8Lu///vYvWdnL8NajBfX4thltjtDQCwjb6n3PIHOUtIRuaoIWN6xfPnTWuhWIQ5lhwh8PwFx0PF5DVlKkvJ7Epu5GwoKJqQTehDtPQn3cZ54s4W6H5/a8o1aWP7L71IGsRcAwY8dRvm4tbKMc+fP4+atJSwusbf7Q1IiTU8KOy0JCBccwLnphBzuRQudgK65DE4ecfy2pUtooWcBeo8mOWxuNFJA5/ns7xUvBik8WoduW7/2kt0coLP5i9BaQ7Saa6GtX7WCyudu0FLn77SxDMva1BXvOun5SgvmjlE+p+NaPaC//e4rCTWr1dV1yVRk3ImzzOm+ZZIV59gS1J9+5jmcv3AW/9d//GssXL0sTTMOHjqAX/nsS9izb68shhDYW+QUBGwawCz5vl63usn9wpT9+E530b2Oc26RegxrBW8fY/vWi1aw6KYjIS2gi2Jhyn+k/WzYjcs0kXHCyWtafnwiZzBr/FyYewSg97mpM8pOevN+fXDC9I3Wwfd9gM7Zz5Lo58oEN1Y3cPnyRbz91ls4c+aMjOYsF8qojk1h27btmJ7aLt2aDuw/KC74N9/+Ef773/4XbG1tyAjJR594HA8/+jAeOPyA9FQmCKnbvUfnXhlPug7e5R6xbIdAx8aPbNAhXY/cRpM6XwoUDhEgS8vnLgmR8R835Y7M3j9C9icBdBnlKPOTnaYu1xxzWI0rKZLkpYjX1pZn7cyEmNmhrMPlhutNLNNj6CYmrTUBx8a0pXdys4Fus4blWytI4hImJ7bh1tIqjhw5IhOnKmMFTEyMY+eueTz40CMimFZX16Q1aa21KfuKQM950FG+g3K1KIl0pEejziTVlijZrnzSzU6W+6NVHqtnxCnEAugyIdF10pL9JJnCzFExHRrTBCh3p0xiHfTgFL5+QHfd0bTpCi8kSbzCDebOuPCTKH/oIMl1RJa4nudqS/AbHSCnrmzn4XL34NbMrkFvPLHuDzcsSR+N2iaOHnU5P616S2LnbCrD2nR2kCOYM5dkrDqOcqWKV77yZRw5ekwMlN/5nd/Bw48+IkpUiclFOefR4/WLl4tjcPMF327TAYrr6iczC4XG5aKbZdED9P5ck1CJdfTpeSNjQz9uFKcsc727QM5NgXMthjnjvfc56cfvMrbq6NY7ZmhEDAN0lT9S/kv+4mbl+bluuVi6H+r73D/6OZ8ZH+42WjJzvlGrS6ka/5ZSMg9YTIqj/GGVU5O9xvMRltdWcebsWVxfXMS7R47i0ccfwxNPPCEJo5XxKsbGKlIKxlg8Q4FSicHSTtOAiYoXaa6ji5XOdwvobh3gAd3Vd0t5cs4lQOrYbpd06uaTqzx28t/nNZmmNmqY8rqcG9wpfG5vBuvj6RNzGptvTiPXRLnJ3vIeuC2gy/s+1i4efZZ9EwtkP7ixsLnz519NGO9bWWHHJAKgC7xT+LAenW5D3tzBew/hzJlz+Nu/+yKWltx32Vf2M597Cb/267+O5557zgmjtJzDASG1Zis0+Lm6jEUTjpwWTOFDdwwf6Xx2X5+rwOIWrReL4A0RQFJBngGYqXDz2cpW4AnA+3p0PYccK01scNpRakGS10l+2y1qyHCSUFu3VqA7pp2l7DawAxcHQi5+7S1k0UT99xMyEyEyj43NOi5fOo8j772JSxfPoFlfl65+pXwFO7fvRaU8jdntu3DfoYcko/SNH/0QX/rqK8hFbcxu34aPfeJFPPvcczi4/14ZuCOVCn5sLM/PskKZNuf5Ud2PquiIQiaA6kf+0Q1M+OYzXcni0hW1U+Z0ywqKwGhL7VuzTUDvAZEKPKWd8kqWFc4zxnJygvUWqEJEcR65uAzEk0DCvupd5PJNoLiObtRmHyrESQVJZxa0TipFtsvtb/qg584SklbZiHJt1NdvYvH6LTQ3KqgU57G2XMfp0ydxe/USKtUEkzNlHDx0CBOT26Rvcz6q4PbqbdRbW2K9H9h/CJNTFSTRbdQ7q+IRiXJVFPM7MDWxC2trW+h2OeKzhkKxI2uDbg7ddlWAkH2TBLTZwlNAU1sTk7zMEm4KgArAinXghIYTUARardLQSoRea01t5iFbQhQn8qTjBwc89H5tyDHieApIKHy5SdpAtIEkajpAT4pIuhPyLLG9HL1A6yKoo2Q6VU6E10VRccKJD4ltE9yEv3gfdTk+f8vzNmodnD5+FqdOnMbWxqa0GB3jvzF2ihsXT1WhVMbcjnk0Wx38t7/7exw/cQpPPf1R7Ny1W7KvaZwcuvcgpiY4rGVdaqoZ852f24lOK5Zk4Hq9hlwxQamcAPkOEDE0VUTcqgCxzhOQQZdG4XD5KF51Cp6dYhNjy61Ddwo5+NnkUQuINoGITYdouhXTz2UN0UASrYkimAP5YLBSNlBb8x8o4LgyqTuBKwQyV3fvsqxFKe+0wAFRtNKbWzXpNgrGedl5tN0W65yAzlno+XIR3SSHa0uLOHvuPN54+8d4+5130Wh18PTTH8Gzzz4roUHmNRCwpXtnlKBaZRiRsoLzRbySQ2WD3lspO/aT17wyq3JWvV6U+TYpzu5vJvE5D5wDYOVvvU8dbqX0cfND3P3zdww32+Olih195WZyZWj5ixyR2SktkY2aBKjH6vo6KwK65BC0fXtX75ERnM3JvEGRvakiduzYN5OrV6+KxcaT1ltOqPPbBPWLFy6LS2LfPQdw+vQ5fPFLX5EErHxUEm3hvocO45//i3+Ol19+WTRdArgSkjcrE2BMOZNoK0p4bdZCQO+2JcZCMZPnnGjyOOPVVEU0k493QIvZq1fi0iDAau14RqcxEUZmXqyNj+gEOOc66WVKWiDO0m7tJhkVY7SeA8toClC9OlYyAAVmN53+pOcR5hJA13g9uwNRgy6IwGcM8d13X8PVhfPotjZQ29qQufbj1WlMje/A5OR2HDr8MA7f/yDeee/HeOWrX0RUjCV2/vQzHxMNmS1Kyai0VErlgvO2UAPkGhLoZSqe0zjLJZdoxw0nFn3fQxUs9WT4GJ2v63Varmd29kLvuBGUPVdmf5KRAnq4PrKuhHAeTgB9TQCdUwNz3SqizowIQpaGxfktoLiMuNASZaMbTyBuz8nnpajB0TV9mzLLQ2DfU6UjyjXR3LyBhQtXsLZURqW4E82tBBcvnsPttXMolpuY2lbG3nv2YXxiB6KoigRFLC7fQr2xjm1z83jw0BMYnyyhm78J5DdQnSBAjKHdYCniLPLRGOKEXpM1IKo5xSnmHPUpRFQQ8m5dkBDZKdi0rpreMgIgf0sA9NPyBMwJnM5izqdg0A/otM6Vxg7Qey2B3XKz5wQTXzfE7R935+S6RWWLmkB+FQlpS+03LiPXnUHSLUkTDFD5im67KH6XioCzjiUnIOZ9UExRWDP/pWcZse86orr3CvC4OXSaXZw6fhqnT56ReGgp78IWtNIl9MTpd2NVyW+gAfKlr34NJ0+dwaH770epXMb6JksJd+LB+w/j8P33Ys+OeSekmaTkezzIJC6GRYq85w66qIuyIp6lzoQAurPOFNAdffhPLcjeFrFlrrQ6Ceh5oLMtBXTeY66wJoqPPJIx5OJZR18F9Pxt14c+IaAPT8wdBurq/VOe1n2msirMwVAr1MkHNtxyI5xpoTP816m3ZTJl5JO8JsanMLNtVry9ST5Co9MVQL9w8RLeevc9fOt/fA/1Vks6V1LBffbZp/H5L7yMubltKXhzzKpTjESFdyRJnLVKGSgiwITDrJzl7xTMbR8JlfE9QO9v8WsxQL3HVgbpe+x3kAXovZwLpyDbsG967DhxctUbO7oGYmh6QKfBItntMi+iDXaLE9qLGz9BidhoO32+++5XksXFRXFv8KSbdSYJuFg4f3iFrWBrDezctQdnzpzHl77yNaysrKGQLwvg7ti9A//yX/0pPve5zzmFgHO3fWa1xh8HWaq8KNYRCigyU7LTBuvy2FyAY0qZyi9ZgMbRR/uP7git38sHZQvWklNFQolvF91Z51p6ll0nbZm8B679yX1ZgB5ak6mFb+Yt63ucRNQDfT8AxpTIuFwcCjrvjhS3mxvbSWuoXmuJq/2dd97AjWsLQKeJjbVVrK+tSW30tultyBcruP/+B/HRZ57GsZMf4JWv/D1KpYLUgT7++NM4dOiwaNEUnlMTk1Kby2vSjH5uIpkrVnSJLowLSTMimetNS5yKlgMUsc7knxPQdBWqtussLFqMhICyWBYsU7GeC8vU/FstHPuddAPlIrRp4UcUtBuIch0H6PEY8t1pZ6FHMZJCDSisIc7XxULvJlXEne1Al/dCkHSeIbsxdU10fQcBert2E2dPnsPiQoxCNAN0ili8eQWrGxeRL9Ywtb2CufkdGJ/YhVJpBp1OhOu3bqFWX8Pk1Bz27XwA5XIJSek2JqaAXbvnUCpNod2YRCGaBHVrAc5oVcBMrNUkj6hLDwQ9NT1Ad6ELJkyyEQd/yFHHLXmmNefugeEI/nOWI6cH6kO9RuLVSgHdlzWZslP3PSplVMBZY19A3J0FEq4pW1U6QOf1iuvSADr5glZ2xM8poLvewoyaTmmNq+46eQxxKzsvFY8ha5SreX1iTAA97tRx5vRJnD19ziXFRT6ZKl+ShLhiqYLxySkBdHoev/Wd7+Ls+XOY3T6P28sreO/9o2IB7t2zG0899QRefO5pPPjggxgrVwWEGMYoFksolApI8gTsFlupoEtFibVB5HvSMxgQ5IS/ejQspPbCBXL/OY48LiEXk1/L3vNRF/rl8pzUR0vOAzo9INZCB5UKt49+Vo8QGLVKwso/vVcCuqjtLTYl28Tm6poAej6KUOIobnYyq4yLJ5Ad+7j7NxtNXFm8LvXo77z/Po5+cJJxHwEttqY+dOgg/uiP/0Asdk4jdPkLTcEIyh+ObXZ12PSSENJcY7BhgK6hMq0k0b1OXOAcdz5rKFblst6jDQWLJDYhLZGRGb03rByxHsaeEee7xNET3OmFaByQa3hM25G6TpWttvNgE9Tlmqg3I8EYS5otoH/wwT8kJCTLP3hCArq4viNHOPZ3Z8OMHTt349y5i/jyV78ubUXpJiUgHn7wAfzO7/02XvjYi5LIQBdbpVqWOkSWubF8hNptISrKCFbWu4u2m9ANwokxjkjUuDQBTrUxnt+59rQFqyshswkoBZ9lbbUnC6jhRgstdDm3AdpBwB0KexXwGmMcBOJWWFpQcvdFYCSYOJVFP6cQlOuENg5RC71n/ep3SeOzZ8/inbffxo1r16RbE/sqr62syjEmJybE88G+4p/6lU/j3OWL+PtXXhEr5vDh+3Hf4UewZ/deia+XigX3XCo4aPBaMfvt8z3RdClz03yHLiIalPSTdMcdk+W2ENPVmmvL+/mY89bpRaFlQ+29KWARxeNSw68uYSuQLHgOdbkneXQ7HF/I2CZd7i0B9CipiAUrFnoUI843gOIakjwtdF5/GV0BoAKihIAedKUKWglbxc5eG++x07iFM8fPYOH8JkC3cjfC6toi6q3rKFYaGJssYGp6FrNTB1CszKLZzOPmrWVs1CiwK4gbE+Lp6ETLmJrJ48DBfZif24PJ6m7MzO5CY6uJfLGFqLiJqEDBRpAooNsoiZAsl7wnBGWfi6DxIAfoUZ6Wh3O5SwIdLXO6wL2FXmTz87QronPDW0BPy0v7GzF6QOc+phXJfI6pFHRF8Yg2keTrsu9FeejOyOcK1jl6HHhdAtQUzF6p6rre4gLcPk4sbt+YZZUu5CYWKUFO2oyu4eyZ4zh/9oLk6xDQRbiD3gt6sfKYnJnG/Jyz0F/94Ru4tHAZxfIYTp89g3ffeU/kWNknKT7/7EdltOpjjzyK7ds4eAoSSqSBQ+WT58+L7urkFbO56UR08qGXoCgeNPvw7tde/N955NzNsjaLLveyk3VRA8ive2+EAjoBf8yFS3IclLXlLHQTtssCdeXXQYDvZG+/kWIt3DApTuWgixNzqFcbSbuFzfUNbKysol2jEpRDQcIwMWihM9whmeRIsF7fwsL1G1i4cgXvHj2KW8trmJiaEVn1wQdHJXH0mWc+Kgbir//6r0mSLrHJJSD2AF2kToGzxJ3NPgrQwzp0xZBmzXmkQ0BXGafvq1Vsy0uFNp52w/AhNEb6FAhfdqe/V0CXcmqpEnK5UgR0zeWR37tsIFQEJ3pKYu706e8m7LTEoR28WB3P1u52xH3OGme2V9y1ey8uXlwQC/369UVxR1F7euyJx/FPfvt/widf/CTK1bLUH7LbD+eqNzvsIuSSozgvtzJeQSlfcs0DEjbNcFpXwY9cddpgL+7EzNIes/Uu2oG0c5GwsD8LzENNy1pcarnLtLUA0O3vQq00a9FCQLfWOH+vG8JuknSBc7wPWlA+BiLCNC8NYlzSBQGLm603elbv1SkEbWw2buLcudP48VtHcO3yTXSaEbbWauIpke5juUTa9TKO+9mXP4drV2/ilS9/DYVCBfceOoR9zLSe2yYxx2KeTWqcdc74zvh4VRK3xspllMuMRzv3DkGWyS6VagmbrTWqa8h1J1xsXAQ5wdXFq6N4GjEFOkt/crTOG+59AVRmGNVSq13pa4XPUAsdJXTbRecYyNUQRbTQ6S2g231cgE8agjCGXtgEqExINim7iFXF60ELV8I6/hEKtyzLXAGegN5trOLMqbO4fHYdzQbQbXexuXULCZZQqXZRHIsk5LF99l7k8rNYX+9geXUDy6u3sLJcQ7s9jg67NLZuojwW48A9e3DPvgM4fOhx3Hf/I+i0GojyvO5VdJMa2PagWBhDu1UAhVGl7Ms2URS+0aQ1ijm6rfMF3psqLAxvMI5dSi30IqeasH+wCTkJoHsAV1FvK0F66+Pi2rKO8bhToMRyp4W+KYod5YGLAU+IO53KnHOdbzmlj3qHENQDi3gTfCJWGqaRne4SwyQWP+Y8QmBccRnnzn2AC+dcljsBXR4xk5vykmMxNTuDue07xUJ/7Y03pWQqKhRw/OQpGZbjdpibSz83MyP9NT79qU/go08+hR3zu1CuUvmE1EiTNizNFT9DfQNjZWeMuLCY5rjwGpzXTzt6iSIioK4hJwPm9CQlE16Z4veayBU25Fn4j5a7t+Cd0tAWy14AvS+J9k7YHgXoaWmeCUvqUayRojIzBPRWoyEud5at0UJvbNQRM7Gw5QCIffV37NzpcjaKeWw26ri6eFM6jr579BguXrqC8pgbNby2viK9MtrtJl544QX8+Z//G2zbPuOmuUm1E+WLU56kdwATVm1MOSOGrm52db2HuMCeHZJs5l3ZVg4oqFsZbq18UQp8OaOVXfZvC+YqN5yHwVnpnBLIR88y9xa6z50ioNvGMtqARrwDlKSSaGwAnRa6AjrjohIFoonfaYvGSwudZWyMoS8sXJMYOvuEd9rOUmbs9ff+6e/j8y9/Tvq917dqAiBMdpuamcbS4k2JdTB5iq/Hyi6DkbFaNqSRjFJqXgnElU6BHLGpAO2tbse5JPJ0/3LPu2eXkOm6UCugZ4G6vjfK5S72sWEGuy10MQdpYBbAs/5OvQyarGS9AbIZmfHr44eS8U0Lg3fPuFgwQ94IBWGUqIVmZ0mSsH705lFcvXgL3XYZzTpbMHYxPjGGVmMTa5uruOfAfnzmsy9j6eYqvvb174hw3Ld3P/bsmZN14Bm5FmRY9hSgkJ2amsD2me3Ytm1G4ozTM1OyrinDMumqLDPrgLjiLA4mSYlrmOAdiSBKYsaZyFkuLuoskhmnvES0NDg7Wef/9lsLwyx0HjdmXFEAvS5KhAAKPQK0/JKCjHBk3FOUjMgBF/dQIu5Ll52f9RgG5Cmg0+dQX8WZk+dw8cwtbG220Wk1UW/eAnLLKFVc5vq22d2Y2/YgGo0Klpbq2Ko1cW3xKk4w7rvlPGG1+m2UKjns3bUT+/cfxGOPfgRPPfUUds7PoVSNkcvX0WpvSCy7XB5HPldFp9NFt+U8a5yapYqgo7UDdGeh+w0viXNlB+akD5sIRT5EQm7zmY8W0HUSkVOE7sykTl3i4m6nZ8cDuvAA14PWN5PiXKyXSVGiQBCsxKPCpCDOdK7KMiS5db8f3JCnNCNe3PsVoDPvwY8X3EK7eQtnztJCPyfyijk1zqJ3cUu63Ke3zWLnjl1oxwl+8PoPpad7pVqVDnMEd3oOKZeorLI5SjEf4fFHH8ZHPvKk5Aaxy1mxUpbGNJ04h+r4pJxjY3MF1SoTmhguoDLlExMT7mH+rUqKgrhfC0nyIy/6nAHhVSrM9Cj4MElED0UvKS6XMMTCtXNJWaSdznK3Wf8hL4cWdvg595cF6UHWuvJ8COgs3SSgU+7TQq+tbUkJdLvWkPyayckpzO/YIafNVypipd9cvo1rN67jvWMf4PSZizLJk8lz09OTAqwXLpyXqql/+ad/gk9/+tPiyaWLnXKJnQE1pCt72U87G2ShK6C75kHOeyP6npc3CugKskof62rXe+ZvrYXulC0fkhrwLJ6MYPCTWuiyNgwxM5XEVKLI+TQZ2o8X14YyBPT0egQve6FRwbt33vlywulQdGsQ0OmWEhdEErtRd9dvSjedAwcP4cqV6/i7L35J6p6pjfLmmFX6K59+Cc8zy71axdrKCm6vrGCiWsU9Bw5g5fZtKVeolErYNjeH7bOzGBsfl2cCxebmutTkci56V+bpRiiUqOnn0Inb6NJqj1jPx44CkmPuLEHS0u3bvkdoIUsG/ZCkOCGOSagIY+I2hmRB3WpyqjiEVrhuglDZsBa6lKf4RgKq5cvG9rFyt8G4wPRWmEx4Zp1IMlgLx48dw+uvHsHVhRUUomlRtsj8HP5Rr61go7aCvft24pOf/gxu39rEt7/9OpJuBXNzOzDFDk3NhjSFcL2Ri/JbmhbcYMz2pQV/74GD0u1sfm5OvCoMyzQ6TUzM0XrhYlAYMZnSg7lafcwoF0DvxajFtUgFQBozUDA5QLfrpOs4LCmOxwVcXDHnAYKufZnlEBeERyWLVxINKShdbJ+uLBH6CZsKuaS8UY8sgKcyUN9Yx4ljp3D6xBXU1qlUdNHs3Ea7vShWaHVyArt3HsbO+UexvlbAjRubiJMIl69ewg9eexWXriy4cFOnJoNCts/MYnpyBvfs2y+1uS++8DTuObgHe/bNSnZ1s92R2HCpyClVOTQ2XWhFwjQ+n0TAnJm4CZs7mXIksc5JewIIXd1M2lLly8V8NbxFxUH41g/DUBugN13Mufpd1acbY+pqQJjO48vSCE6xy8Dg+eKE8U4CkvcK5JrIMymM19Le7WLohdsu5t+hi5k8RWt1CyjccrHm9gEH6NGWfNbc2hSF9uyZM8LD9AgKL3VcPsr4xBS2zc9h/z0HkORz+PZ3vy8xdFrtrOC5ePmC8Hu14man1zY3cPPGdUxNVHHvvQfwe7/3u7IOu/ftA6uxWp0EY9UZUby3aqsolbnmDWedSx6JC2kwOZFudxHaaplLXgNDCy4cIoqMJAFyXXwZouzrJnJ5fo9VDT4vwie/OUDvyYOEHhbjcv1JAV1d7qFVqTIry+Wu+9TNP88Bna7E0Fdv3cbmyhpqW1tobjovIUN4jKETU0rVKgqVMjYaNSzduoWjJ0/i1KkLkvvAteJ32ZH0xuJ1LC0tiev9z/7sz7B9+6zsDSps7XZLvInEHiZwRywbHuJytxnuWUlxrHxQC93eq5VH6f0anCC9xMIOQiuhnBgE6HpMJoNbZUkbsKVTRH0v9w4z4plP4K17Sehm2SQx0Vrob731xYSM3Wo1hEiMoYtA9zH0c2cvSFIcAf3q1Rv4279/BZcu3ZSUebphWR7F2cLMUCTxSHS2vGQN+r333ouFhQU5Ht2/nNrGf+yexWYbu3fvxNz2WQEIzbakAGJ8lwssikWaNOW6jingSo9xH8/VebEhcDrAcJtKCWuTGiRnkmBvshCtm4m/z3LFWDDXBcx0qZvdlQX2zsp2QKfzbxNNcPHlRM5q8iU7rFkVDd71WBeBCuC9Hx/F97/7Y9y4sYbq2CziboSt2ppYZ43WCjYbK9izZyc+/vGPY3mlhh98/w10u2XMTM5Jy8bV28sy8pMgTcEmSkwcu804Oytrt2NuHvfddx8efeQhGQvK9/Ps4hS10BUhRIvDP8vfTnN1rjoWJ7hELAFhX3bnwitcG5aj9AO6/naYy90lgDlLGwldkE2J1TvNlyDNRD6XTOXo74AkR5cl6zzFJcrxuf1hGysUrYvOKmjO5QVsrmzg6HsncOz9c6hvNVAqcuMto964imZrFdWJGRzc/yju2f0MVlfYz30D5coELl+9gK9+8+/QLbiQAz0qxaiIYr4k9bxURNj05CNPPYrnXvgInnvuaUzOTqLB5KKYYSrO+aZlTlB0E/csoEvdLphUpndDtzjBnO5qJpSVpaxNYtlUwnzfB+fWZN2+FLoKoPPhPYNmXKgD9F6duHP2M+vZ1cU6IJNGGz7OS+tcZkhrjoK45OtAUgFaex245dd9chxzIPLimZAEu+J1t4adPc4Fna8hAjuUNXHq5GmcPnVK5E7ScYJPAX1ichpzO3fg8H33IyoV8M1vfVuGgxDkGWa8fOUyrl5dQC7J48C+e4T+165dQdxpY37HLD7+8edl37BVbK5QkiTM8tg0CvlxNJrryOVWBaRVQRQwF74kn1sLnUoOFaZ+QGcOCL/vFsCXqsoed+FH5xJ3oRIqCJQPacyecsHLh0EK6SgL3QJ5b5/0qk60lHiQy50GQNxqYWNtXSberd1a7gN0Kkn0zAoGsMZ8agKtuIvVtXWZuvb6G++4GvVGC+1Oy82p77aldTKx4t/+2/9N3puangAboLGHA7GF1yNJkN7jO8hCV8wY5HJv+R7pwjNmnKkCpwK3MxocXVQO8PvMCbOP0MOhHlprKPYpCyYpuq9BjeRKuGmgHUnac4OCXJMdB+wJh98UmQdkXO6a5U7mFld7100X4o+4QRZvLElW+z37D+I5AkVRAAAgAElEQVTWrRV89evfxKVLV9BiEmoOUvPJm1A3CC9WmYDvaQtYzTQkSLDuk53L9uzZhUP3HpA4Lf9mHIXXIK6zfCRuFwoXTUxw7o6e289ZD910ALzVdJRRrSs9tL7ThB8TP7TH4N/WFZy1OUKPgFUIFMR1kTUxQzeHO56Lm+u5VIFwLSaBeqMmnoyxalHKoVhSNj8/i5tLi9g+vQNrt9s4d2oB3/j6d7Cx1UCj3hFL49bKNYyNR+hgA5cWTmP/gd34wq/9Gt579wO8+ebb2L/vAeSjKlZubeHM6fO4tnBFmJWxcV5fsVAQTVjrzymwuB4ffeoj+MxnPoPHHnsM45NVFMfzuLp4EZNTBUxMViS+yxa0MzPbsL6+jOqEa9RQLk2gmJ/CraUt3yyljUaTdcN3P9zmTqHFmm1fByrOPGfti6IjExfZb30Mm5t1zE66Eb83l65gbCyHickyrly7isnp3QLo1jtglTTLPxbcRUGMc7h5fRnnTl3GmZOXsXJ7Bc3GKrbqS6g3rrlys26EL3zhDzBeOoSVZaAyNo/rN5Zw9dp5LCwdx2rzNG6vXJVcgKXrK9i/76Bk3m6sL2Pbtmm021t4/MlHpNXyx174JOZ37AV7ibRbROoOtm+roFHflDraEqe+FZj5T9ck93FORrbOzMzixvVl7NtzH65cXhVQn57cLQpfp7uIJEcLKUFlrIRWqw4OJGG+S5eyQDo/Shqro5HkAbnkL2lkkecAGmc1bq6vYnpySvJnapt0o26T4UschVmqFCV3huG48UnXfZLKejFqolVLUC3ei421CBPjs+i2C5KPQOOrmyxjYrqDWvsS2p117NyxX6YGMpmSdea19RhnTl/EqRMnZYwqm8tIqazvZ0FAn53bLkmhtOhOnDqN948dxdrmBp588gmcO38KJ06cwOK1JVTKk5ibnRfvIUMnizevojKWx+/909/Bb/7mb2L7jh2o1xPpncD+DhMTFTQaNzFeLUrDINJkcmJW/BQsJ+VecmVfzmNCT5GrU/fhJ0SimBHsuA8mJyekL/2u3Tskr4JKHb0OBDYmi1GWrq9tSsMoKnC1OnMVBkG5e9/ycpZ8tCBu+Tv0Rlq51nP5so97giiOsbq8gmuXF3D7xk20mk0krZbzfFSrEorlb7oRMDO3HVGpiJu3bjsr/YPT0n1U9mohwt69ewUHmOjLeybdX3rpJTz44P1i8fNf6vb3RWwO+HqlYWqJK5hbK90mRfPeSUPtyqgleuE+H0ph8Qj1cqVCwFdDUq9J5byTN26anA1jCNinCZZUTl1rZs7mICZrlru73xyK0tvDAPqRI1+TsjUCOm+MLncCMePeHEa/cPmqdJGjhb68vIavfeMfJIbebrnYADeVxCGYtMCYFUffyXg4P2eZ2oW3Zqid0/VenZjALJOtxsoSm2Wv6yefeEKGhcxMTaM8VpFYLRVTdn6yjUmYhOCy5vMibFg6FVrVqlWReFkCWRdIm+prlmTItGKZ+M5ygxjcKgkhuKfn8fEVC+hOSxMb0tXqem+BSwR0DWZYokFhMDk5jouXzosSxPJCXsvy8jLySRnj+VlcuXQTX/vG16Wn+/rGBqa2TeLm0lV0kjrK1RLYBIsCdXZmO554/Bn8h7/6Txgfm8QTTz6N61dvYH2dlQzrEmJpbNVEoeI51P0ubmvu3TgWy5zWygsfex733X8Yk9smMTlbwa5d46g1ayKcYxSkXK4dN1HIN3Fj6Qa2z7BMqIbZyV1Y39zErp2TuLm8iGLBZTUPeoRKWPg9uprd2vjuZAR01i+LhyBCfTPBzvn92FpjnK+O8QmC1ipy2MDU9mmsbrJ8sad1h8dXpUz5yK4praV2HTj+/lkce+8Ubly/jo31JWxusmrkppTbPHz/k4iSWXz0qd/AWGk3/t2/+9/x/MdflHj4VvcynnlpB85fOoYjPz6P4++dxVR1u+wBKh0Ek+tXz0sZ58OPPI5f/43fxgsvvoSZuZ0oFMdQHSuitrWETpu19G4EqwK6mxLG5KEIzWYH/x9nbwFmdZ2+/79O93TDzMDQICVpECKoYGC37q6xurq7xq5u6HaYW+qurWuLIEh3M3QzQw0wwHSf7vhfz/vMgQNf9LfX/1wXnJkzn1OfeN9P3M99mwx2omET+blldHUkmHDZ1Uy+4hKsNg+NLUd59dWXVcYu422ZWQ5C0aDSH5BZbXUddKv6pVTdkpUk8Wn2Y7UKyS6ieqkWo5VoSEMkKEGclZCIHFkMoJMgQYfb50JvthAIRpSqmFmvxaSz43NrcFgq8HSaufKKW7n7ntupaziEN1DPO++/SkvbMRxZCUUWEwU+k9GBxxUmFjZw+FANhw8eUqqWEkwoAlW3j4AAupTXpboka9uRmmNUHzqokoDJV0xQrY5ly5axZ0cVBo2NorzSpLIZcby+Tlrb6ug/oDd33nUbkyZfoXQTgqE4eoNDVVLsdj3RaBCbzabeX43KifNeZiayrprNRpV5J4FVcrAUwCcXYdECT/aGQ8q1UjQ+sjLz8HqkL58MsCPRINFYgIxMa1IxLaEhFJTqljE5tfEdHaPvAvTUuZxePTwf9FNJzLcBuqLNdAO6WNgKoMtx1XWPgiWtay3JwMagSwK6SYfb4yMYDrFj136lrCjGOsL5ES97ycYl+xbwlmDmxhtvVOV3WZ9SZF/5PPJ8g2gGpCa8unvVKSCXbdJ76Kmf0wE7IEp3MoIbDncHX2dXgPOrFxdKKGRaK5Vxp/AmtQ/lcXnt9MDiXECXCrEkImf74kkwT7YE1TWndCOSAmjpgYecPfoLAfrevUtUyd3tdqoLQVjuAuhy6kmJ48Txk2psrXdFX7q63CxfuVp5Pgugy03EGwKhIJGQADqKXCJAK+NTssNlrjlZ70+W75JALfOjyVEBeU/pVQ0eMJCKfn0ZOniI0orPycoiHEvOpYuwv4yHCFs+SYZLqN+lUqXmES8gCpM6kc+W6JOs03Oi0G5p2fQe+vkl1lTGfKHSVPoBvBCYp5epUtumSBVnAV3aC8nFUWQglZa06p0lM3TZqbKfJCKXmXORsUzdi3Vq2OXlWM0R1m1YQ7uzWUlSmm0GnG63UsgKBKG9zUVFryEqu8nP7cnCBcvJzylAZ4qTkashN8+qFg4B9bpT9SowkB5WQHpWQq6z2ZQ2tiw8AvZS8hp+0VAlGzvy4mFcffVUmlvqOVBdxUWDRighj6OHapTpgt1moK2zTWVubq8Hm9mGy+siPy8Dr9+rxGG+63Z+sHb+tirmSRHduufcVblS+uboCXn15Gf3wtMpShcG8nNseP0tBENNWDKlnyfh4f/Vo08/D9IXvHM/jx4DdvbuOsiOLbs5WVuLy9mGz9tKKNyuLsSi3DJKS4YzeeJddLTGmPXVPIaNHM7RY3u47b6J5Pf1cPT4PjatPcjpmjYaT3fgdbvJzTaQlSOjaCFa21tIaC2MvPgSps+4lbGXSqZehE6fwOtqVmCq1xnOA3SZYRY/BRPiqBWPCS/FQVd7nGFDSrlq6hMMGtKbyi2z2btvPSdO1qjA0WTW09behNYg5C+zcshSi5D6P8Xi7hY5EqUzTRijSUMw4MFqNJGIaNHELBgTosQnZecEZqsOZ6ABR7YBl69TZWixuNjPmon4Y2RaM1Ri4O1yoAlYmTblN4waV0ZDy17+/fYfFKNbFnoB97C2msKiLCrXH2Pq5Bs5XVevMjwBdMncVc9euVcluSkiLGOx2xSgC+n20NEjCtAdmZncfMsN9OpdzKeffsqyRevxuxNkWovIsGepyQ4pj7d31tHhbOL6G67iBw8+QEZWniL56fR2WpvacdjsWEzCOwmotSgvP6nnEAh61P6XVqZqPXwLaUppfuikN+/Fbrfi94UxGbIUudVosKtjKoGF3hjGaJaqhmSUceRlHdLzDyQnN77tlioVp/89PTk5f31MB3R1XaWxyM8H+6SwDEopTjJ0AfT2phbF/DZ1t0dVy7Db+tlgNZORk01cl0AU0AToD1bXsG3bNsXLkkqk4IlUKyRLF/yRkeo777xTjbHJ2inrj6xVglEevw+jWfRQvn3sLqU6mp5Mpa5hwThpYSnBlm5/9dR+OlOFSBMr+3ZA/7/WsymQTwmrpScEZ/rniuCWrNqkK8Wp/Z5aF5XiZneGLvicFnjI2ndGKa77w2l27VqoAF0ydIlSpCylmI8aVJQkSnEC6BV9+p0D6OFQ99iYXqf0d+0WO3qTXi3Ych8Lx/AFfWfG1EQKMCqa1RLRCKmtm7wiICHgLxeBRGOjR49WPatBgwao0rEcVKPJoKLe5MKa7KWrqEUWsu5Z6fPL2+kl9xTgnx9lqnhZMvDv6KGnZuMvBOjpr/dt2XnqIkgH9NRjUiaVknHyuSJjGlagLmMpybhH5r+teNxBsjIKiYS1mAwZithmNNiwGAxk6TVUVq5gzYZFuPwtoPPT5mqly+kmI7MQv89EVlYvbOZievUYoshUp2sbqK9vQGPwMmpCCQOH9lDmLBL9njp5mhPHkyY8wgLuaOtUpWrx+rZZLOqCEuAXJ6uiwnwuu2wcQ4eO5KIBo9DojHjdLnqW91QjcF0un8rYjWYzJAI4so24XPXoTTqiwYQijPmDvu5+7YWXpP8F0NWxEflNyTClj64IcEI6MpBl7UlrQwS7sQeZVosqZRLvwh+uo62rHkdhEbE0ssuFgsMLHdvkAi3jenp2bNvPpg3bqD12Aq+nk3DYrebbJQgryqlg+EWTyMsZzjdz1yj/5/qmWvZXbeLlfz/DgLEmCoqz2LWljiVzN7JmRSXaRJSiAhPeQCO5+cmpkLZ2H75AghEjL+Pm2+9ixMiRCnDMBjlP4sr1ThEIRWExFlELvwCKZIAWs0ybeOhRPBB3l5YRQydy520PceLkQY7VrubTL96guKQAk0lHW3szAwf1paG5XlV2hJgq319JC3WPxaUEbESrXaoI0upwOVuxmaz4XTEsunwSgQyiYYNq08S1fjyhOmzZCZy+FvRmgyKW2W25GCNWjh2pxWIV9btSZkz+Azdefz81J9eyYctsjhyvVNWmooLeRBPtaMzHFFiatQNxOyNEYm4OHtqnAF3OSzUXrjgpydEgo5i02KyquiXAt7+6ij379pKdm8vd99zK6LFDWL5kOSsWb+FQdT3utpjioRQV5KtqjrQjjtTsoayigNvvvIXx4y8lN69ENLrUdWgz5SpP7mDIR1FxLu0djcTiQZyuNrJzxL44ibbJ86V7Tl311pNVIZ/PTXaOnUjMkxwb9svqbSPD1guTwUpra6dqnRnMHoLhdnwBYdZLBdOO1ZGpKnLfBeipq+qcROZMFnjWDfH88z71vPPbjOnBgEquomGMIkjm9tBw6jSdLW0K0M3dDpcyZSLqZrKOmh0WbFkZBMXiTSuJRAFtrV2sX79BgbqAeCoJEgKuVDxkDZo+fTo333yzKsfL+iNrtuCBtIdVcpi2dCRL0Wc1PeSa+K6SeyAkvftkhn4+AVq++3dXCEXPXtp1ZwE9tX0K0NPdQtOPQRLUU62YJBUuFfSpALpb8ElJW3eX3JUce7dNuWwrpFxDt+z2meMsgC7ZmEi/CrgKoCuCmsxd+nycPlWv5tB79e6jAH3ZilUqmhJAl23kYhkwqD8D+w/CkSl9UqPyspWWUTAcoK2lXQnMiNd6R1e7upfHpVQhX15Ks/L+AtwSeYl3tLBKBdSlzCKsxyRT+awJfRLcE6pXKNJ76eYa52fF6Ytx6m+pC+x/AfT0DD394jgT5XUTKS4E7ikQTw8uziHliapttxBGSvxDFuIke1hYy0ZCAekr5uHskNkGO+GgkRIpb3vBKGQzHxys2saW3Uuoa92H0eHDE+rCH5BZ3ww08WLamxNUlI0n09GDk8cbyc8Ry0gtew6u4c5HxjNoeKEiuslNRhQ729qprj5EVVUVWyq3qgtLSBlCjBPWuwR6crxEjGBgv15cOXkmIwfPpLx8AAZjALe/hawsIxZzHvGgTemNd3S5CSXqKCkTK8AwXa0i52hFbxMCVlJU5P/PLTl2JjPAMnKZZLMryVGtBI9mDIl82hvj5Dkq8HaBQRsjIyNOIHiC8iHFnGyoJao7S3g5/xw5//f0i07KYjIBItn5+jVbqD1WqzJVKZaZ9DGMBgs98gdSlD+InIxBGAx5qmXR2HKS9q5jTLl2GHkVMTKyMoj4cjh1xMmGVZtZuWIxbW1VGE0ecvP15BbkEQxqOXGqGZM1hylXXc2M66YrqdIsuwWdkn9Mlv6SxCux2U16Mstom9mYid+XINNeit9jwmYGnxsys9UkN5F4G8VF+RypOUhpWRFHjlZjcYhLXw6+QLK/LguMkLKS7O0k81qICiJhm5zUCFOQXYA2YiXDWkbjsQgGxGwG2l1eeg+wKXGfZvdJXH6X0iYQDofGb6asR4Xi6wS9DghaEeKvJQMikr3o2tSxFP5FJOpFY+jAbstCGy1V59XpRsm4t3Ho4EEF6DJ+qVjL4aSilrSaxPp50KBBqtIngL5j105sGQ7uuPNmxo4ZRN3pRnZuqWHpom3s3nwcmzWHiwYPpaAwk/auWlyeOro8DQwdMYDvf//7DB0xkkAgRiRkxkA+AU+EjEwzwZBLkfj0xgh5+Q5c7naise4MXc39CSlUOAlJtT65CY8kM8tMKOJWAbyMp4UDVozanhw/2kT//iWibkpr5yEq+mXj8SVbOX6vTJQYMVmM/09APz8oPr99mLruzi/PX+h6TLUzkxySBJFwEJNWT8Dvo6WhEWdbhwJ0Y3dmK5wfEbaS5MvisGOyW3H7PaoCnFdQqAi869ZuYPny5UoDQ5IHOX6S3Mm64/P5lXKfGOnIbLokHYIXSoJaSvlphLD00nbq5/SSe3opXr6bZPYC6PL5vi1D/18BPdUrPx+0U3yy9H18NjmU9uS5ZkNnx0OTAZ9UMuQ1Uyz3M2pxSmQ5gfH8HrqU3GXHydiabOwPif5ykmEnC7dIv0oPvay8tyLFpffQJToS8/opU69k8uTJZ0htqR0nB0b68PI6IhggIg7yT34WQFBRm9GiTGCU3Z7MQItinV7H6JEXc9nECVx15RSl9GQxGVV0Ir16nRxM5V+cVOpJAfqFsvRvy67UiXkeyz31/LMR9dkeevrJnV6CTY/qLvReqWpCKgJOAXqKRSlZXEqqU1jJ8TM2jcJaNmMzF6q+845tjQzqV4I2DhMv/yPjx0yls7GLEnsmukQnjV3bqTqxnNyeQbKKdIpR6vXGCfiEZT1Ogfraldu45867aWluoLX9FH0vymPMlSWUDsyhZ3FJ0jJSJ17qOlpb2hRBZ82adVTt28+xYyeUloCMuqnxRokUg+Kw5KS8eBQ//sH79O0zgJde/RWHjlcyd96HFOT14dH73yQuI2q6ek40rWLWN8+R0EbIs43FH9AR0rQT72ZZ//8BdBE6SxK0TKpwpaROdd0janEzZoqw6gtpPgn/evUjjLo4Xvcpdu2ez3uf/YOCijyi+qThQ/r5kyqLpY7ft7VcPF43lZu2sn5lJbXHThEK+NFqBER1mAw2HKZiag51MX3a99m2ZT8//NGj/PzZH3H1dWOpbdrDZwvexB+IYDcM4Hh1O642H7O//JCt2+ZgzwoQirZgsZux2nIIRrR0OANk5uZxzYxpXHvdNZQWlySdwqTnFhembhS9QYLlpFOgxWJVvebszJ6U9xzOzOt+wJ6dtbz71gdMumISU64qo6mtilmzPsPuEN34kCI3Or0dGI0ySppsaSWkZKRGKVOAniwFCqBEwjJ6FiHsi+DtSKAJ5vL3v3yuNAgEZJvaa3j5X09S0seM0REhFA9gMDqIRw1o/AacHWF6lw+gtGQEd9zyGOFwFJengXUbv2Ff9VpVpZAqYk52AW0tXgrzSphwyQ/ocraypvItDh3dzMHqasUrEW1sOTfDweQopBA3ZQ59yJAh6IwGVXLfu38fRouZ666fxsgRfZXI0uljXr76fA3LvtmqRj9HDBtJcUk2+6s3kZULtXVV2DJ1PProw1wxdaoaYdMmsnjykRfpUdyHtvZ61q5fzJr188nI0qMzBOnsalLZd3I9SY72iZ79GS0ACdwlmNSG8Qe7FOfAbikh5HfQ1Wrm3699lKyI+Ro5cmIdH336N8orslU7KehPYLE7/ucK17dl6OcDTWqd+s51MzU11A3o0swRQG9vblFja6ohIz1fIVeazeockvXOZDerdcnt9ynuU6aMaGbks23rDpYuFUnxLjVZkyJYCz7Y7Q6VYF599dXMmDFDZbGCH7KNJJMq4eomxclnTpXWzwf39MdT31kye68/cKaCcKH2wnevSWcz9FQl4/wMPYUP6S2XdEBPso7PtmTOV4qT9op8L5kyUaT1bvlXJVv+bYAu0bH0gGQHypB/CuwEiJsaWxTLXYRl2to6VYYuPXSpdkhPvLishBtvvlHtbMk+lLuaNknQkVtKqEQAXCIrGWOTMooAe0dbhwoYxOFN4n8JEIIBH4FgkOysLEp69GDqlVcoNbohgwapnou4+qiFREmRapRVnyoIdi/I33UA0rP31HeU7b+LFJc6UOnR64UA/fwLIP339H7M+QdcSExJq0Qhu0gfXbJVrXLl0mIjErQRCTjQxnOZeMl9DOo3mWGDJ9HSGKIkoy/RFiOZItJlOcKhuvnos4/ji9fiyDWgNRgJBq14nDpVcj925AQTJo6lpfU4kWgrpX2yGTR+AD37FlNcWJJUX9IbsQsRMYZajGtrT7Jvz1527NhFS6N4eSclYVUZS3Jiv5P2egsa15WMGDGFjNxGDp9cw5yv3yQUyOIPP1uN2VyEL7SXxetf4HjjB3S5O8nQTsTt1WHO8RHXicHHhW/pGfGFttB2Zz5xUSGTC1tmzRWgy3iamUCXBYexF4EOeOqxf1KYl4FW52LZirc53rCD5kAdMUOyrJwO3ikyZOp4pT5H+kIhVTGPt4PKTVtYu7ySEzW1BOX81wihUItRZyfD3JPS4pHs3HqKkcMvJS4VBI0HjdHJlBlj6D20nJ49++NpdXDT9O9TWtCLkmI7dfWVtHftR2dyEokLIaqQjOwCOtxBOj0uBgzpy+TJE7nuquuwmpI9RQF0OZvFzCLlmBcMhsjJKsbn0eJzG7jh2u9x2bhr6VE8mPrGIwQiB3jznT/T1FxH74qeinzV2dWqFO4MBs2ZHnoK0JMjVEkVQyn6SY9dSFt52Rn4XUFsmmKyLHncf+vLFOX2UyC7ecdytu37Co3VSdzspMvXhkZnxS+ZrT6Tnvm96d3jGoZeNJqKfjnMX/AVo0ddQs/SQmZ9/SZ7D6xT7QdtIocZV/ySi/pfo3TuG1sP8NGcZzhyfMMZlrsEVJLFyTohN3uGTQG6ZHlChDtx+gTHjh9X4D7lygmMGNFbZfzeTiurlu1jwaxNtDYHyM8tINNhpNN1gpwiPS2dRwnHnVx33XSuv+l68guKSUSy+eG9f6J/n4s5emwve/ZvYNee9dgz47R31irJ3pSYUVJyV0xfBNBFwjU53SHSxKIAKG0Lvc6MSV9IIpKDux1+9MgLyn3MF2hi3uLXOXJ8E5k5CVzuDnzesJKvlXM9pRlwoevjQsCcPtFx/pqYDugXyuxTpeRUhi6lWPFEd7ucdLS0EvT4VEIgpDhFqpQyijZZXdVbDFgzHITiEeWcZrZYKS/rw+HDR1mxYgW7d+9OtvZsNgXugid5efnqZ8nOhfEuVVwl8WswdXuGJyvF6QnT/0qKkwxdzHmk5J4aW0tP6hQ2pI2y/d/9K5LWUhk768p5foae2tfpVZGza5rwypJGM+cLy0ipXbZTtq7dFTgF6NHImc8qIyc6UTtNH1sTYRnJogX5JWoSQE5lrgLC7W2ddHQ5Ke3Zi+a2dlYsX0N9XUNSZUuvoaBHATffehPXXnutIktJECB9Exl5Sp0ssoNT88RJkKhVPdpTJ+s4VH2U9vYOdeGrC9BuV9smPdqdagbx2mtnqJKL9FVSTD8VccnaItaSSqg+GRAkhWekD5WcU08J0JzxnFVCF0m5OaWIewHL1fRs7EKAklr8VeTUTRpJnVDp9+dHv6nnpU6UWDysynMpE4d47KwWtGh2azU2YqEcMo096Vt6O9dO+wEWYwFWk4O2thbM2gLMgd7Ewxoy8kN447vx6ddRufdzsvONDBo0iqAnh5aGCIV55ZT1LCPTYcbtqePU6V30HpRHxcWllA8spUdpOVqNBfw2jNpMxaIWEpFozZ+srWLPntXs27+d43Wn8Hp9GDRaLHorCZ+GuK8Mh/5aRl50GfH4UVas/S8793+jxrQeumMBo4dPpqVzM6s2vcb2o+8p9nvU2RurjEUbvMSMLUTE3lTO7miekpEVbXhlwSoWm0jQJsdZZpJFUjRKWCNPtmEIW9FEzWiVaInw3pLWlqKTIOVX6fs3nA5RkGXi50/MwxSDnGwTn3zxL7bsXUrC7iVhEGU8OZ+kt+cllvAqYyBlTynj20osQCopJjV3KjPIBjLQYcHn9lNZWcnqVUs5duIAgVCLkpOVgMxIHnZjBQP7TMKqK2VA/xFEoyEam6uJamoZP3kgfYaWEonZsZPNfXe8xrABI+jqrOdY7ToGDDWxq/pzoriwWkvIyi0irk3g8vkwWrIozu/Hb59+mQybqMnpiAurPQ4mcwydvpNwXKpdBvx+LVFfNj0KLHS0gNUIx2qgrDei3Yc9I4YjU0ebsx2n16PaXDaDBb/HnwwUNBDuNmeRIE4negjaADGR1DWJvaiH3KxMmuuaybH1pDirjCtHvcTAvuOI0caXC96kpWkN7a4EGMMEYl1kFxmIRiMEXRqybYW01kHvcjh8BHJywWGDtg4wZXlI6FqxWMFm7MOYfs9x2eg7MRhh/pI3WL/rbxw9vY6jNQdxioudjDaJPndUjHcyMBuKyMzJpFdfG+F4J/WNp2mo78So7cHlE8YxdKwDq0nm4Cuo2rqFBO4AACAASURBVNnFornb2bO9Bp9bJne8VAywoLd58IdbVO9+4MAx3HrHTC4eW67aX3GfDWcLFBZDVgEcb2gkbnCRXyB9dReRhHAZTMSi2coB0BhyKBVDtcagIRASS1YNmY644gP4wn4MhmLMOg0P3TcbqyGT4iI7b338PLWn1uAPCdcmhM2oU0qEvlgjUV1ExLXVOKIuakMbtyiipwoYlEaBBJluZZoTFX2RuBlNRNzbpO0lj7uI6lzERKcgXIouYUarF3Mnrwo0YvL6WvFmEG6CqP7F0YjNYSKi/OLDwQCdHe0qQ48EQ5gNRjVlIpii/Dqk8hoLqSBKJg5kQCIcjWEwGelT0Y9T9Q2sWbOGxYsX47BnqixdEr++vSvIzc1TGblM1kiWLn12qRCKoJngloxXpqaVzg9GZL1NJ8VJ2UrfLfUt2wqGuTzubkCXqSMhIyflolMSyilb1dTv594nRwySoK1esds4K0liS8qTy5qe/Lty4+veTolfCT4pQD9rypIKmFTCmUg6nqYAXf52zuia+AqcD+jbdy5KCHjKzglFgmdIAGpEIBSkoaFJkQ9s1gxlyrJxwxZlfSeZnJDcMnMsXD/zWuWQIwdCMn0hbYhIQHJn0j07h4rWhLwj7ydMatGEP1h1hNoTpzh9uk5djAKQ4nIkH96gN6nZ0l69KtQsohzQfv36qxNVqglCOLHZZFazU2lGZ+XmKPeoLrdHScYKuzXoEyMDUdMRFyi5l8ph6vfkuNP/crtQpCuPXYg0kjxZkszLVCCTeuyc0q1YQRrERlLMdbNAHLTi9qRkpr5N9Skt9MHbWswT35tH7x5j0Gq6cHmq2X/oa5Yun60y5sEjfst1kx4ityhEU+gDfNFdCggjnhy0/vF0Ntq4dMzlaGI6Ah6pfkjmfpoPl/2FN/7zS4r6O+g/YjhhbxYje93MvTOexRczqn6XgInHu5+NG17m6efvZeP+XdQ1NaILRQl3GHEkLqZf+TQyc4bS2eKh2JzAagkQNnWwZOkWRg36IcU5fWhv3sfhk5VkDXCQW1BIgWUgLaerqNz2T040LmW/dxXmnGK0vmHMmPg814y/j5Arjskq3t8dhNynWLH+XXbt+pSwJYLHVMIzP/sXPbXDibTr2Fu5hSuuvoIO3AhTJMvk4IOv/s6BnV+T3xMOHIS/vzSbQbmDqDvZQuWuXYy/YiSOApk3Pok+bmbjpvmsWPdPelYYaetqxWjTEjdG0BlttDRHMRpyycvqyYkjTn7783cYUn4l7Sc1lJWW0OLcyam2NSSsB+jyNeN1msiwXkS+/XLaG8xcOvI6XB1Bsh0yW34Kg+UQHy76DQeq1mEy5vHovV9SkDGOoA9KeuTh9hxHl3GIFdufJBhvJTtjKLbMHMKaBtBaaGnMJtDcg5mXPEksYMFeZlVMdV+Lj4peJmyZh6k+uY7PF35NHBPuRrjnxv9w+chxBP12ovoBaPVxPO65bN/+X7bvXURAC2ELPPWTv1EYLcaSyKCycgu9Bg8iq18vPL5OjMEOVix9n9ONawnpGnHrnYS1EYxiDRuVBSYK3sE8efdWsi3leOKr2LNvOevXzGLqlF8x4dLpmBxeWnyL+fMrv8Jg6Uk0CMP6P8aMKXcQCbrpU95P9ZGrj6/iq+UPcKJhF/37jOKuG16k3PE99NFiQsFGTBmncetXsb1qNk8/8whVB/eq683pimC3lHHqqJ4s41TCETffrPgJH8/6LU1NtRzc68F5ahjWDCOd8c/YU7WVxV800CMHbr1+HgMqxuPt1JORARkFTbz16e+46/YbWbJwM1Mn/phQvBOfZinvvPMiD981n8KMCrSJQyxY8x/WHZ4LdjGv6lSldLc/RGHxCDo7c3n49le5tPhKnA2drKicw9VTb8BkG4jL1YGRWlZueottx7/EHzNgNWdx341rKTYMRJuIcLxhPdYsLVn55fTt1ZOTVeuo3PoJu2q/IGaN4Y7koYsZuHf6q1QUXUJ24RDa2ruw2YJ4nHtYve4FjhzbRmsigtWayY/uXIZVb8Fqrmbd9n+zvupDErqeXDXmQ8YMnYbVsp+Dh+cz+5u3CRudBE0eolIRjWWji2oxyjiW8qGQ7DaMs6uLtuYWJQFrknVfWBXhsKrUKnEVnVYBulhjS0VBq0+adcmaLdyrZUtXMG/ePLWeynPEeCg7M0s53UkLRdbt2267jYkTJyv8SGXhyhAqRZKW9+muDstjijxnNnVXHvVo9UlF0lTCKu/l8we7k8Skg5sAugQhSS8NAeWzPvFJQraMyab80CUZ6279KqlWwZKz98lSelK2VgIDNcGkLI6TLnyCHypgTjOHEZxICsmIfsNZArho1qe2S4G+pDta8YdXr9c9xbV1+4KElDTaOzvUF0uZcPgCfpVtNzS3qPKraPJ2drjZsKmSE8drVS9NMq3sPBvX3zidu+8WQLcRCgeTgB4JKUlX2bEpYpnqzyqxmaRojRCwmhvEXKSWmprjqiTv7Epm5qFQcnxOhFLkc4hmvJT1p0+foRjZklFJqc9mk06CCEkk30sOgLxfUqhAj2jgJm+pHulZJYYkceis29SFgD09Q/82UD+XKHWutu/5pIpzMn6xiBQTBpVbZijSm1Z8jwXQDc0qK4y7yxk35CEmjXgOXdRBTn4by1a+wu6D72KwhznZqqWrq5j7bvkHw0cMpDMyl3DsoGpdZJoGk2e6Hl2wF5nWLHIz8+hsdmPRm4nHwtjzOnhv4YMs3vwlMWMPJoy6lx/NeAlfu4Ws0mJaXO2q2uLIaEWrXcXcFX/n0d//lI1bN+Oq66ThsB9beBhlJVOoGHgldmMWGQEXDXU70ec6OXHKTdQ1nosHjyPXHuZ4414KRvSgwxvCe9pCz0wDIc9Kvtr8O474N3CizcmPvz+HYssVlJgG0XyyC6vdRoZVg7ftCEXFnXyz7FmqOo5ysAkefvBDhmVNweiCwowYvpibAy31WOy5lOf0Q6tpYOG6X7J002xyi+3MnP4GvY1DGdz3YrYe3IUtz4JW71eOYA5jCU2tO6jc+3vWb3kfjVFP3BDDHe7AmpWHTldMZ4sBq66Ef760FF9TLoF2K8WOYsyWGJ2+/VQMi7Pv5GccOLoVs7EXzvYsyvKnkGu/iHxHBXZ9Lh0NHnKyZIZ2PxnFDfz3m5+zf/8JnvzBcnrkTcGsz+BQzT76Dbbiiq3nlOs9jtZuI+wvJzOnGINNTJR6YIpdRbZuNBW2AWRn5XOo7bAapzJ4cynKi1LQ8wCzl73Cv796l5GjenHrtC8ptPbDEHGTndmfY3WFOLL0ZFuO4fFVUrn7C/bXLWPPcfjZj99lStm1dJ50Ys/Q4ibE8WCAPgP6EBWZaPcu1m97kV3HvsFv9xLSCNs2TwXROvFH917Ek3dUkW3uh86xnbVrvyYRLGLalFvUgnj89HoqD75IY1stXR4YPuyXTJ1wAzn2DHRxF52tYfIc42h31aDJXc9r7/wUZxf8+omPMHuvJceaR3vrYcoGemlPrGVr1VdMu2YcXe42inv0wuNM4OyA7euDDO/9S+xWIzuO/oLn/3Ajp04e4/nfvs+9V3wKuhhu86e8/d4/KCi6hwl976Jf317Eozry7MIZalWBtckS5vCxakJ+G8MG3o4jN8La3U/x/gdv8runtlKU2Qt9YhcL1v2NlTVzwN6Ohg7V/jHbs3F68ujsLOaXD8+l3N+foT37E9LU0upy4wmXKS2OiHMX2Kv4atMvWbN9G3rKeOSuSkYWXgahBIfrFjP44oH4gjl0tXWSTSdx7QHmbnqO+nAjG7d28vTjb3BJ72sIe/KEoqhseH3uBspKfJw89h7Hmjfw3+ULiFHAqz9vIUOfR9i/lHW7XmbV4ddA24epI5cy/qIZWG3rOXTkU2Z9809C5jY81naieg2xaC66iBFLNIguJnym5PougK5suL3Jlms6oKukRyxVu8E12RoTiW892QU5OLIcbNmyjblz5yoMkMRPEjSp1hpkXDcQIOQPKF39yZOnqERRiV4JaAuodQO6agPI+xiNyb/FYuhNxiSgSzDRzbyXNTjarS/i9aYAPUmiTG+ppTL+9CQshQEpcE0pJV4IA1JJnLxuijOV3rpTICyupd0TGel9dqmOquqvsPhVZn4uoMu2YiqlMvR0QN+2Y2FCsuDW9jb1AgLG8sVlZlgiIQF0IcOI2lRXp0cB+vFjJ1T2GIoG1MjNDZKhnwF0ydAtZwBdlQ5SWurdoxrJskVS117c3IQ1f+RIjZL7EyEbyd5dLneSpWqwqoMcDCSUwMMtt9yqeik9SkrVqEgk4lGKTQLeiqgVTSosyXsolbpuFbbUe6ZU2ZIH64yX1Lcm6ecTJdL7Suf3W9IPSHq5/UJl+OTriESkSHAmHZZU0KFcl+T8F5UxOxFnDyaOeoQbp/4Ko1ZHbd1c5q94gqaWncStTegydaxec4zq7Rns3l5LMCqCMu1Eo25qDjYxfdJT6ML5CtDbmtq5esoMtq47SNxfiiW7lc2nnuS1j14iJ3cMv35iDVnBPBwWPQu3fsSWPS9x28yFDOyXj9u9mBb/Ru559iYOHK1m16qjWKI5OBt8BLzl5OXcQ2neABzhIzS3r2HaHb0ZPe5mPvxbBGM4l3i4Cif7+N1799DhhFd/XkWeIY/ygtPMWvYC3xz8nIoRF3PtFc+SpSuj8egJlnzzMEE/3HvHOsqy7eTmtTB/5ZMsqVxDLKuU++9dz4iCUUQ769HGdvDZxvdobV/PHbeuI9EhpcoA22qe4aN5/yQzdww/efBdesTGKmJhW6yKv715j2oL/PLna8i3XYQ1o4H566+n+sQsdIYcTjc1Y80xERXlxKiRLOtIJl/8PMWOyYy5aCpVe3fw1ltj2Lqjmlde/QcXjepNxHCS7Xs3odfl0lAf5Lqr7qcorz8NtU2MGTaFvsXlvPP6avJyMyipcDG38kE2btlAsLWcB+6eQ15mKb36Wlmy7i98NPvXrNn8EctWLOXoYR96Yz5Gs51oYCDlWT+noqQvDtMevvrm72w78glXXfkaU4f/CE3QRavzK1oCm/hs1QcMGDKaCcMfIM9cQL4tyDPPPIQlC2Zev4OLBxTR0bmJ+ZuepbGrjno3fO+2/zIuZzqmYIxAYi+fr/+MpZs+46mfrWBc6VhaGtahyZjPK+89TNAeIYQZQ7wXRDTotJ1o/L158u7NZJqGEY6dZPmGxdx8xSNk55o51bKMLbv/y9H6xZyq8zN02O+ZNuVBcrNCuN27WbHmVU7VHGT8kHeZef2DNHRtZuveT9i4+20iPnj4hk2U5Ayi3wAnH3z5LNtrvmbdjjk0NFdxuqEes6FQ6eU3NjSzfYOXW6d8gbPDxZGGf/L87+/kUFUtC+fs5MYrf8+R44dYueNlduycxQO3baJXzwoMGbvpch+kVRKNIy4uGXU3edl91TVZXXWEvLwyDI52sG/gT3/8JT97aDfFmT3RaTazYN0rrD46l7ijE23CqQDdK0I38VISiX785/f70B2zYw5FOdW2lu0nd7J29Xs8/fQqhvbKosu/ld1Nb/PJ3Dn0KhnAtHHzGJIzjgxbjK7YWv76r/tpbIGX/riDrBhkZLWw7fjfeP3jV5l83bPcOvMnhOo9NNV38dGsn+L1wA/vX8SQfg4s+q3MWvJ39rYdxh/KZuboZYzsMwkiW1i7/R+sOvQvErpeXD16AeOGXo3Vto6qwx8xe6EAehMeWxtRvYypZaKLGrBE/ehiIlxkU3wqt8ulSuMBd1KXXSSAZf1Nmb+Iu50SDBPRMqXlr0Fj1FFYXKBIz8Krmj9/Prt371XPz8nMSro6mq3JcWpvgJEjR6pKbUlJiRqbVQSxROSMYYpaq7vL7IJh6YAu2igpXwhV4u4m9vn9yXE1qfjK9hcC9AtxDlKALrLl35XQyXmTzjtQQJyuhyLjtt2fJR2EZB/J4yLwpnrp35Kh/x9Al5K79K87ujrVl1Je2KLJnpahi1pNZmbWGUBPZejhWJC8/MwzJXdx51Ild5tk6HIwzzKHJUiT1w+Hk2L0JqNFlVbkcWGwCtFOiHLHak5QU1NDQ0OjIj/IyKLMowcCIZW5DxlyEffddx9TrphKZpadtrY6pVQlUVmynJHs2QiwC8BLiT+VoZ97r3Z19wx4+iTjudieKql/W3aevvW3RWmpbdLJdMmIxoKW/OSf9W1J2VLlqCR2ilJ7ycUUczB64DNcPeERjLowba6FvPPx4xhtR9DYWumKNlNV3cqCL+s5eKATg16rRmWEZd3VGifh76dIYWFfiF0nt/HoDQ/Q0RCjOPMKXKEqVh+6m/e/+g+Tpv6de2b8lf7ZJRytWcUrn96GXxPn4sH3cP01M+jqWMsn8/7C9vp1NHY0s3HBXppPtOFsqae9sYCCzGcY0udydN5Kdu15g8tvyuKKKx9g1hv5OHQD0MYrqWr4klnbXqHdZeTBqQu4bNAV6OOb2F3zNXP2fMzRxhA5RhNRFwwsB0vxPdxy+Y/pag1y+bBRBIM7WbnlCdbt3kBjOJtHHl5NmXEg0a4TNDd/wtK171DdAPfd+y9mjH0At3svRzqe5+O5/yCuuZgnHniLCsMkAq4u9rZ8wbzlr6s57svHfszowTcR0x7CpfkzL79+D2jyyS7ogT/uJZiI4ZMxJW8vbr7yP0we9SMCnRZMhnY2b/09f33pxxw+1MrWXZux5nVx/NQBNHoHfo+eTFsfehb3p0dBAfO+XMEVY2+nb8+L6WgNEDUeYF/LL1my+itMkUHcdPVbDOwzBZ3Ryfw1T1B9Yh57D2xiwaL5bKrcR1ubjOf1xN0+mGFlv6dHgY1TdX9i6NgEwyZdwvjR03jkuhWMHjiaUHwNda5VfLLyX9S3dFBqL8HfLlqXMObSGxh/2RNYjb1wJBK0tW/AVLiWP7/+B2zFFdw7czY9giMotBpZvvHPrNz1LrbeMHToO4wqnMDA3hr+O+8q9p76HK8lQihhxxjrRzwio2hdaAIlPHnfUrIMY5RJU0B8VKIOWrsO0BX7kgUr/8jR2vX0HzCF0SPeYEC/GVhNXg4fXcqOvb+g4QRcNuo1+pZNYOCwYgKaXfzqhUkYNXaeuX8vJdl90RjXs/3gh8xb+x41TdtYs34OTpcXo6YPoQBYHTG87SWc2n0pvXsOpdk9m82Vc/n1M6+yfsUB4qEsrA4j63bP5qSnnceufwc0XZxoeYVHn5jI1spKKlfX4W0eTZ+e0ygt7UVTSwMbdi9n2lX9OFz3IV9+PodnHtxLcUYpOu1aFmx4kdVHviFhd6GNuxWgG6wO4ppyao7m8Kcn5zHcPBZzxEdnaBPPv/IAGSUwafLrjOs7EJ3pNM2Jr/nTKy9i0gzjNz/dSH6iJ+HACXae/Afrdi3C5YW7bvqSPpmi09HKjpPP8fXyL/CE+tHaDH2yIDcHDCU3cPe1j5Gp60PIdZoM+zZqWpbwjzn/wJ45hpvGLGL8wOsIedayZsvfWXXoPyQMpVw1Zjbjh1+F1bKRA4c+Ye6SNwhbmvHaOgjpBGQy0MYMWCIBBeixbhMkt9NFa0sLPrcnOTmpCF1JsqmUjmV9FkAX1UMBU8Vv0msp6dkDe7cynIyuLVq0RCnClRQWqWXRZrGp9Vx0TWS0VgBdRhAlyVRCQoZknzzV/lTqEN2kXVmPVZlf+FYGKaUnq7jpgB4KJa1TJThIjZ6lxL/Swfj8tT0F6OnS1d+W0KUy/PT2bBJPxG3v3EmqFM6kAF1IcN8F6CIsc06GvmXb/ISUtJ1uV1KCUEkLJpTKm3xJydDFk1tK7h3tLjZWbqb2xEk16iE9dEeGmetnXtedodsJR5Ild1FIkpJ7UhRfdmKypyIysSrzNpqTylY6nSLiyay7ALso01VXV3PkyFGVmbe3OVVJSsa7RDVI5qHHjh3LbbfeweUTLsGgjxMK+9VnNput6uCqEoaItqiDd66M0rm/p4QDvh3QUxFVOiinZ9zflZWnb5celZ35OW5Tc+KKEqFvFLFJYkI6iRtJRDVoIsU4tDZGDvw90yf+EIPOpwD97Y8eweg4itbkwhmMcuBAAwu+3smhw6exmEUlC3SabDrqszh1KJ8bpjysJDGzMkUq9DT5mfmEvXn449VsPvYTFq7+mhtmfkKfwispNurZU/0ZS6t+hTN6CldHPiW55Zw8spPh4/uycPtiOn1OLFEbS+Z8TUv9YZrqCsi3/47hfaZh8FWyYt2fyR1US1n5BJr330H/Hpdht+5g1qrnWFz9Br5APvdcupibptxBLDyPyn3vsvjgclq67Azv9RwzJ/0IT8txxo4ZRWOTh9zMIlprmsnNb2Tz/sdZu/9rttVqePXl5RTFL8NBmC8X/IDjx3egy4Xigp/w0E1/wt1VxY6aJ1my7jMC0QE8dOffGJoxBa3Gy8Idv+eLhZ8RjhTxkx9+wtCKa4hzjH21T7F0/WvU1fkoLK2gqbMBR162ykSKc8uw6m7h/utfxK7rTcTnweXcyfCL+nFg/2mW7prDtMklNHZWK7KTnmJO1xiYOP46LAY9/Xr3o/ZIE5mWXBJRHfqMGpZXPcSiVR8QcPbklz/+kkGljyjt/UMN/2Dhqr8QCDewaedS1m5Yyu49DUQ8w/F1DWHiqF9gs0Rp73idE81fcdtj1zJj2pM8NG0VV4+7h87OlRxuXMAHy36HxVFERfGd/PXxtzi6Zwc5OWV0hYuIxsyYI15y8upYtOlx5q//iqitNz/+3pcMMFxKpKOZ1bv+zMZ9C3Aa4MYb32RY9kR65Pqoc/+Nd+c8jdsYJoQNU7QviYhYuHrRBPJ48nsLyTSMhYgDk1bkYMGcGWLxljvZVvUajuwwXl82o0f9ifEjH8Wi6SH+OgQ8DWSqAXkpxeqpqd+GvaCBNVtfpXLtZh66bi+DKkbgKFjLovV/5qvVb+KJnWTFms8JBDRqP7a1ujDZW4n7y1nxRS7Tr3iAqHY/O7dtorXVwI1Tbicabccb7uRPf5vOlKn/5Pqpj9Dl2Y8n8S5v//cnbN64mW9m7WPJ4hgzL3sGh100+E8TppWMwmYWr3+WT/67iP++oqE4ozc63TIWrf8rq47MJ273oo35lYlSOB7FYB6AP1DI0/cvYoRtLJ2nq/h67y+p3rudky54/Ed/Y0z5eDTUsfXESyxbu4z6Y4W8/Nwa+mT0w+XawaxN97OnZifh2ECuu+pfXN73Nmy202w7dg/rd6+kvr6Ciwf/jhnjJiuVO29cRr56Ygz1JuI9QWnpLuat+y0frXsNdMN47edRom0O7JbNrN78Eiur3gNDGdMv+Yxxw6/CbNzG/uovmbv0HcKWNrwWJyG9VFuF3CeAHkIXj3ZPQcSVOUtLczNelztZYRTPvTTDk5QErAC6kjftBvTiHiVY7BbFydqyZQuzZs1SmX5hXtLsy2oWHQuj6qEL612cPceNG6deW8atTTZTkpvVnZHLa6cAXa2/0jfvBvQLZejhcPyMUpzq9Z8nMnVOhfmM2VRSkEzxvFQ1+Cxn6rvw4Jx2azegJE3Tktl4Ci/kM6QD+neV3EVY5hxA31j5dUIAVUrsci+9byWFF0tS+ZtaRSs6ruYBBVwF0EVNzGAQl6sYGdmOJKArUpxNmUEkM/SQclGTL3F29KebtZeQ0pxBqaEliQeyU2NqNl1KZcKAr6qqRvm0uwOKsCelcplpFBME2f6KyVdy+x23MOHyscgssHzmVIAgfXM1p2g2q8w+fYcnSQtnS+3d5jnnpuXn/XZ+mT0dqNOjrgsdzHRSXPrzkh9KbCyzkyxIXRvxhJACTSi2u7JMLkQfzmPSqN9y09RfoNVEqW34ioXLH6au5RAYnFgc2SxfsZMDe1rZv/+wcqaSDN/vzGD/jgDTLn2angUX0d56FJs1wcnjVQQ8UfqUXkJWYQdr9z/I6++/wU03zOKOG36F9/RhGtoX8c7yG7AVhTEkhhIP2nHoE9S1nYBiHe2edlqON7J9/Vrammo4csBExPU4vQouI19/hL0H3sbR5wgmSwWO0LPkWvtBYg2fLvs5Vc6laPR9mD7oSy7uNZ78vE1sq/6Mj9fOprTiam66/G0ytL0waevRagKsXLOLvr1GMrr/KNpadlJ96md8vf4t4jmDuGnmXynSTaE818HXC77Puk3z0OX2ZPKEXzBlyENkZwQ40fECb338Ai5/L3712Mf0MV1MwH+aRbt/zdHGvbS0wfVXv82wfleRkelkzfbH2F8zD6czQn1rGwVl2TR1tmCxZOJ3OyDQk7tn/oFJY2/B1xmkJDeD9mYPRfmj8AVdhM17WLDsPQLhAEZdAZeOvhuLPpthF5VTtW8v2zftZOIl0wkIaa64lePBF/jrPx9n5NBpTBn9PLmGu+nfrzdfrbiLHdUf4As2KlLYhq1zWLJ0B531g+hqGcLMqX9Gq3FR1/BXDp7+lOKhmTzy4D/5/X1HmDTyNvLymlm3/UNmrX+X8Zdey+QhvyDuNNO7JEE4GqX6ZAyjLof+JT3JyKrji2V3s/PEFoKGHO6+6T1GZ04l5mxkw+6/snrPIlqElHTLa1xaej26WAM7Dj7Dql1v4DXGCGPGFO9BPGJCJ2IwwUye/N4SMo2jMGnziAR0WIzgDDRR1fAblm38HeibQFvK9dPfp7zkZoyRnkoC1uuqx2qRzmgQb6SN/DItp5o3s3rT2xzYWcNvH21CEzIS1M7mwKlP+WzJG7R4D7NpywIiUTOa0GA62rswWk8T8uaw6GMz10z4ISaLj42rt1BROIWC/CxyCxtYsOoTPpr9N376008oL5yMztDK8eaX+XzO8+zYvpVNK+v59OM2Zl7+lHKIPN1cjSPPy+Y9/6V0QAvTpz7EhjkDKXb0Qa9f0A3oC8AaQNutpS+65W0uB1mZ/Xjo5m8oC/WiPB8+W/woe+u20p6AS8Y8y10Tf0RT43ZO+d5l0Yr5mGM2rpswh4E5g7A6TvLNzns42LQfl7+MSePe5LK+j/teHAAAIABJREFUP0QTO8yeU3fwydfvMOSif3LT9OcwB3wUF+bgjftZt+4QRZbLGFSRS4ZjDcu3/pmVtZ/R1JzBH37YisaZTWH2blZVvsLK/R+CsYxrLnuH8SOuxqzfw56q2cxd9DYBcxc+s5uQQfrSmd2AHkMXDxLXJF0OJUNvaGjA5XSq6RKR+E4f2ZIetsz+CynujJmKQU9JzxK0BtGst6vK7Jw5c1RCZzNb1fotVsJq/RVmvUbDhMsnMXXq1KSqXjBIXBtX250hl4kDWncm/r8AupTcU9KvKUBPT77ktVLfI31KKQXo6RypC63/31bBTT2eDujpyWOqhy4l9+8CdKNyXEwjxW3aPDchQCoZugC6MBaTEnNBlbG3dznPIcUJoJ+sPYVOJ+XyKLkFudxww/XcfffdODIE0H1YbckeupTc0yMcIcRIJKbKIzGh5cvYWLfrTDyZwQspTnrpBw8eUiV4nzfE0aNHlSKXjCwEAkFFvuhVXsHESZfzvfvvwmaznCFJJIkNyfKKinSE9p+m9Zsqf6R2aLr944VQPf25Fyq7nzkw52k1p4KIVAR3blCRJvPXbYMaFz9vNQJh7X5Jv2K+60L9GTv4MSaP/DlErWTntbJk+avsrvoYo92DM9BMS3OEu276I6NGTSQQOU0oGKOj2YY2VszQgRMIhzrR6A9hsSQYO+waln6zj37lVxKOH2T3qcf5w8t/4RdPHWdIxU1kJ1ycbPmKeQcepapmEzbdJLThLLqaauk1OBuXo4GIzs+BLdUYwnE2b1jO/l06PK3fo0fmOPK1p9mx5x1CmVtxeY0MKX6Bkuz+ZDh28smiX7Pm2CwCgR48OHUNF/e+jMK8vSxc/Q5rD89hytUvka29jEtHDaWx6RN+9dyPyc2FB+9bgd5TzsjhdnYc+hGzln5IgyeXZ36+nmztIPSRZjZveZZ1W+cSsli56/b3GF54C9pYG5v2P8GyDbPQGzN45N75FEX7kJXh4fN1j7Ji+xJM5h5MvPRFpl5+DzZ7B+t3PM2HX/yaHmUVOP3t+OKtCtQ9Xj/Ozhj9yyfQUa8h5rEyYujlzJg8g4KMUYSco9DrM2l17yREHXGdm71793DHLd+js7Mer/8w1187DUO8kC8/2MiwvnfhjtQwf+etLF3/Hrn2cfzo/jfJMV1PTo6WTdWP883yvyrzmq7AaXYfXMA336ziRHUBh/aUcMu0d0nEnHR4/kLcsod6fxfTr3yKle/DkNKxDBjoZ+3W+cxf9wKDBv2Zm6c8jybcTnPjm3z61W+oqoHnfrGIipzheH3V1PneZPaKj9BkZjHjin8zJnsypngXn6x6mJraKoKZOoYP+RW3jv0x+mgT63b8hO01s2iR0SyNFqPWRjxsRCfjhr5Mfvr99WSaLyIelZlhMz6njrIKM/WuuRys/Yx3P3mSir6TGD3kDcYM/x5WQ4x5S16jueUF6up95Bfa8Pj9BOJiuxakZ0UWrSet3Dd9NqX5FeQU7+Zo4yLe//o19tRUsmf/etpa/RDqr0qxJvtpIj4bjvhMju6OYzHm0qtwBKcOxSkts+EMzWbhhtfYfXgHkyb+gGnj/qomZPYf/wer17/Inj3VbFh5nBdf3sq14x/AHz5F+QD4Yt5vqRhkoFc/GxUlMzi88TKKHb3R679h0Ya/sOrwYrCG0Yk+hlCFjFqc3kzM5jIeu3sBuV059C3V8fWaR1m2fRF+WykTxv+GmSMeJj87yOz197F05TfYEsU89YNNFGpKMduO8eWWmWw7tpF2z0iumfR3pg19GpPORUfod7z27h+ZcvXrDB04lRxDB/v3r2Px2pdpboLnHz9B74Ii2lvmcLz1az7Z+iqReDEPX7+aSwZeRaBzKas2vc7KvV+QMBYxffK/GDdiMmbtQfYemMuche8SMDvxmb3dgJ6BNqrHEkkCutYYJEpAWTDXifRrR4fKpg26pGmSrH9qTdbrzgC6EL1U1mw0KECX8E1IbpJxr1i+kg0bNhAJiVlNFjaLPfn8eJITdemllyoOlWi+y9rtC/nUc1OVWSG7KY2M7vVfJpq+ixTn8yUT2JQ5y/ltUaWa2r22p/rr6aX471r/U2v++biRjimSfKZIcylAVyX2biAXAZlUyT1V8TijkSHCMt2j2mc+t5DiUix3YRNKX1meKDaH0sOWEbAUKc7Z5VUZeqqHLtvJjOcNN0jJ/W5l/xeOiPtScmxNAF2ipxThQMrmJqO5m/kuWXkIg1kiIFG4SvYSgoGwKr0fO3ZcZeinTzUqkpy4EMkXlx68BB5Ciigsyuf+++5m0KB+lJf3VvtW3it1EkkrQbSkv6sk8v8C9FTUljpw5x+c1O/fFp2lMvT0QOLMzxqZ55UGo5zSSeEJElnJ3r6uHU3CijlxEZ5WMz+5t5I+PUajoZUuTzX7Dixk2ap/k50P5WXXctWkx8gvKsQd3oPX58bdVkBrY4IxoyZjtvioOvIRhQUZjB9xF7sqm7HqSzHYTrPv9NM8/8ff8v17NnHZyAcZUVrM4RPzeOGTaRiyEwzu/X2umXI7umgTL//nKerYQ0ahHmNES8upenZvq2T7xhCNtTMpsIylUN/M/qpPiOXvwR8yMzD/OUyaPBzWHcxb8xdWHJ2Ny5XPUzdvY3DJKDIztnLg2Fren/8SU6/6N1PH3I+74xD7Dv2Fyq3z8fjggfsWMbbvdTTUiRreT1m2cR7tgWKeeqqSPONg4sETbNryU3bsX0bA6GDU0Oe4YdwvMOtdVJ1+jg9m/Z2EJo9nH1lGSbwfjgwnn6+7h82H1uL2FvOD+z+g0DaSoh5h9tb8hm+WvkIwrMEb9mPOjhOIuYjEwuTn9MHZkokuVEyWSS8kaYw62Lw2zkM/+IwrL7uFrEIPx+q30NBcrc7/QX1Hk1dgY8XKd/j1r57G3aZh85oGMjQTCetPc8D1CxavfYf6ow6ee/JTChxXEUu0svv4b1mz+U1ljhPXuTjWuJaly9ZStRs2LNMwc8on6CLgC35EWFdNpxoLLsPUMY4R/YbgD61j/5FtfLHwNa6dMZth5TeS6/Cxc/fjbN71GS1OeOLxdfQwDcZibWXepnvZeGAJ7aESHrrnTa4sv4Hm2l1s2P1L9pzawgl/Jvfc+gL9zddQUWxma9XTzF31IkGrnogI6egMyR56NIuEL5cnv7eRTEsfNMZm5i77giJrX8ZfMoq4ppVG50bmLv8FTqeWcSNeY8bUJ4mFXHS5tvL+p7fQ5jxESeEgOpxeYroA2cVGWjuOoI325hff30RR9kBi8R2s3fE+y3d+zu7Da2jrrKOxoYuov1ABgy2rnUTYiI1LWDLnBJcMv522U3rK8vvS1nkSZ+y/PPDEOIZPGkjP0ok8cP0iCOfgCW3h32/djhi2Va5t4s/PLeLSSyZhdDRQ27yciG4/g0YUcPx4DT1yptN+aAZFGaUY9AtZuO5F1hxegsYSESkERXb1BLw4cofS0Wnh148toSxWhCF+irnrH2NbzTbaNWXcOP1fTCi/iXj4FPX+1/j0q/fQ+jJ59I5lDMgeAfojfLXlFnac3IArPJjpU97i0opH0YY9bD/wKKsrP2PqjNcZNfxKLPEGThzfxusfPq9m+X/6gyqsCQM98xrYsPd93l/9KnprMY/fsoae9v44tNWsXP8OK3bPBrOW6Ve+wfiLL8ekOcSe/fP/P9beBLzOu7r2/p15ngfpaLJkebZjJ05iO06cxCRkIoSQUBJmaCAhQLm3DC2lpe1taXvb0q+0hUJLCVyGME8ZHSDgkDh2YsezJcvWPOvM8zx8z/6/OrYSAtyn36c8eWTL0tHR+x79195rr70WP3rivyhZkxqgm2VmbtUAvSqAXkdn0XIDxC5a/EUS0ZiW1GgwKtpdwFbZsxr0KrlPNTgCQiaj2kPv6u2+wK5Kx/3csweUa1w6mSQcDlOvaqIwm8l2AdDF80RGtvLYkvAojHDbMlYAva2jkvdtQH81UZw8bqmk2b6uTFtrm5S12eWVgN4uFFYK3V4NX1Z+7JXi6ZVFQL2mdeDtjr/9dQLov1vl3sIibITaf19eWzt24qmWzCwWo0vqhxIKXN4LoAvAC6AL5S4z9GymyPOHXlAzdFlbE0AXKkocq97znnfhdDlUt1wuy/xIi26UN82BTMRpmvuN2reXp6FvUalLepfEAmpWs+JnLJ8vorizZ89y+tRZ9TxENCedu6yziZOQPEY6k+SKyy/lwQcf4Mord6oCpH0zhV142SxlZY76igSdttL9ZcrD5fCCV3bsr0a9v9pcZOXXrfyaX2MA9BVauozmEocZmnZaso8uznGmJfXpzVIHDt0mLu3/GNdeeS+hgJdWo0ilksJicVDOiw7Bg8kou8WzZBo/I5GaJpfoplHqZt3q6/D7nERTz+L3OXj25+e5Ytu1ype9UHuJF4Y+wRce+gIe9y4+9ZHjhJthmo04R+e/xY9/+nfcsOfzXL3zamymafK6M/yPz7wVHDGcxhq1fJoXD7zAzGiQr33ZxhXr76bfUeDZA/+OfeA88VSTzV1/hqHupiM0xFd+/MccmBHRSxfvuPYRtq+9gkDoOV448SRf/fE3uPeer9DnvoaekIFC5Qf8wz9/nO27PsKN170ffa6HUu4o40uf4PH9XyVZXsNHP/Jj3LodGJuz7D/wTp498mPq1g3sveZ/c+u2T1AvTXJs+gN897HPEwwOcMfeb7DNcwMW2xJfffpmTs08T7E8yO23/AN7L7+fxfghzs5/gqef+wLzYnSy5hLSpTSVpsQ0mkks2HjzrZ9lx+Y3oys7yOejfO0bV7HvSfiPf32RcKgTX88ix888hZgG5bMmNg3cwZr+jZwZ/hWvf92NfOYf/pnbXvs26rkOauYxfjX+Pn5+4P9gafSy67KPc/2O+/F49Ow//Gl++Pg/oDdWMTuLZCvneO75Z3nqydP8/NEs21b/NRHnpTiMi5w5d5Cmz0gq2WRT8DUMRJw0DE9z8Ng+/uPhL/GhDzzOKvdN2I1FatXv829fvI/Ld3+O3TvuwVo24fCO8czwffzk2W9icG3mntsfYk/kdubGnuHA6T/gxfGnWWoO8u63/ivrjG/Grksxnf4rvvqjP6LldlFqiMGImWKujsscRl+JcO8t32Hzul2Umi/xi2d+yE+f+gaf+uS3MOm6cPoq/OCpP+TFYy8wuO493P3aT0IxQDDQZN8zH2PozPfZtPrT7L7mBnSuCZK1A3z2P34fXSPMnbu+zQ0730e1Msexke+z76W/4AdP/RdGk46Rs6M0Gy4WFubp6rGRSaZplPw89eMxrlz3ALVshO7QWtz+GP/13dfzle9/BO8qAwN9r+X3XvttNq++g2J+nmo1xec+dxtrtryPm3ffS9+An9Oj32N6cT8bt7swWmsk4yX6QrcxP3Q163s3Q+0xHt3/jzx18jFMriaNQln5chgsZkanqzg9A/zJBx8jVHTR5c/x1UfezS+OP0PDt5nLNn2C+2/9Y+KLhzk1/2l++fxjVOJu7rv7YbaFr6PSOMePXnwXT598jJp5K9ft/itu3v7H6CsZJqf/ga99+zO89o4vqg7dWS3TqGX4X5+9mltu/Te2b9jLYFeAzNJ+njv+Q35x7nssJOCdNz/N1r5dBK0zzCwe5GN/9x7e/r6PsuOKd+AwSwreUc6P7eMHj36eki1GwZakbJaYVxNit2yvNTE29ZRrAiR6NTsXMxgBdAFI6dLba2CqwdKByWxWDZZQ7tLCOFxOOiIRhQly5svb0NBZHnnkEc4Nn1UderPeUg1cyB9SeCPOeWIyFomIs6WsrYmyfUUe+HJ33qbdpXBQAG3QskPab+2Y0nJZE8RpG1Ky7nwxcrUtoNPy6jXhtdqJX16NU8K4ugbGbYvXVwL+rwmhV6je29ixsjhod99a/pr4zV/s0NtCvAuudq0WDotFE1Avz/d1R44+ofLQZW1N3Qi9tsctgC4VkwC6CNkcDieZdOECoOv1oipvKaHCddft4b777lNe0AK21WpRExdIYphUY+oiL+dWLzvrKOtIvVR8ZeUHrTJ+5WJJQIFOp9zj5AUiqyJScc/MzClRnLiUqZlHtaGsBb1uN9fvvZbX3/4G1qxdfYEe0ZTukuKmvVAurqjJny8K5X4XoP+2+Xmbevk1oF7xgd8K6LqaioaUvXOtMrMuA3oLjEsK6Ct5M9VsBK9xDZdveT87t+9mcNUmihkdAU8/1aI465kpVheJFw+T42dUmwkyMR/RBTvX7Hg7TquHRGqYcEeQ+akcfd39mEwN4tkXmY19i4/+6YdZs/Emtm76ff703s+QT+WYr53G5rPjdPRTyicoZI5yauynPPTUF9C7kmyK2JiYPcnidJyjh6t8+YtZegO7ubzHTzT6PHXvKUbGFglZ72Wgez2l/NPse/4LnEy+xFLMwt27vsANu26gWnuUU+ef4+FHf0Tf4Nv50N3/m3xiFofriJqh2vyXE110EHFcht+T4dDRP+A7j/wLZt8gN930v+gP3ozDkuGxJ+9lfP4lqpbVrF31Ie699u/IpIbJGj/Lvz3051RrG7j/ni+wK3I76Kb5zoF7+enhH1AsbeOGPR/mlms+hMOZ4djY/+DRp/6VYs5HNFnBHfaoSGGxnCxnQwyGbfz+PUN4LV1kMgvorONqX3Zu0kJnl49i6xAHDz+i7FFrJT97rvgAZp0cRgn6+oJMT0xgtXjwOvqZzzzP6cSn+e5PPk+HdzM7tjzIdTvuU+5T+dpxPKEMLxz9MT967EukCqMsJeb55td/yMFnMjha97Cu87V02j0sxafwrpEwkBrEOwi59OgtB5lYPMhXfvKPhPrexAN3fI5msYhFdxKTFSqGdZSKTsLWANXmEY5MfoyHfvgv1My7ue8tn2VP5FaMjWl+vP/tnIke5Ni0mbte/2luHPhDQo4WQ7Of4j+/9T8pmlvUdTrsFh92swur0UEt6+f+e79PyNdDuXmEp57+Bs8+9wzXX30PN+75ODOz43SsmeSzX/yUoqUHex/krbf9Dan4HFbXi+q8cOpvpVxv0XC+yH9850FmYj/Dquti7yWfY0v/XUSCPpLFY5Sd+xmZ+Rn33vtmipWq2p6RjZ26BNXrGqxe1U825uGZHze5dMMbiC1GKdVPMbH4ef7or+9k+7XbiHTuwmG6nddcdj9b1l9JOpFSvx+6VhmdoUy5PkUs+yI1wyz+sEmxipJ8aGpuQp+/FUvdjtNyjB/u+wwHxvdT1efwWawKiArVBmbHILGUg4+8/99Zb+nEpp/nkec+ydml84wlO9h7zR/ye1e/m3L2LMfn/57v/eghnKZL+eh7vkK4sRGTJc7Xf/4ehuMnaFi7GOi9jzfv/TMq6SVGx7/AL5/7P9gid3HXrX9Av7MDm9nEqckzBMMheoL9nDr8DINdNV488zM+/6MvYfXYePcdD7O+YxvORgGzpUTf9l6e2P8LJdLdsG4V+cRhpqd+xcNqD32JvC1JxVxWccfGpgA6GJpGqg3JZDdoM/TpGWJLURpi8yoGLs2mwhAxd5F7arPbcXs9qmsWUJffG0m9k39rK9Vlffmxxx5j+PQZ9TsnvwvS0EmIl+CDuIW+/vWvp79/AJtNE2ZrzaOmYJc99JUsquyhrwR01bUrFzbNg+SVgN5uQNvALF8rP4M0h22THPmzgLtyV61o627t9eZ20dAG6ZWA3n5eK7UFbQBvf357RN0G9LYLnpjNCJ6tNJeRLlg69BW9Kjqh3EVNHkvEl/fwNOpb1tbkAiYzWWWlKCEPAugHDh5SlLvM0OUJShUqHfp73/teXG67ukkC6GreYJDuvH2BV3bnWsqYsMwC6NqquDZvF4MYeV8sllTHPnp+UgG77KrL80wmUwrg5Tmpi4UI9hzcddfdvOENd6gXgXxvKSzkF6pdvf13AX1lVfdqM/T2jfxNoP5bAV0821tWmspyNKdZGEqHrl5VebWbbjJY6HCt5fSJOP3d/fhccNnmD/Oaq97LwnQBm9VEkzTRzHFmE4cwe6aJ9LpoNX3ElvSMnCpw/Z47WdXXh15nYmTovErQ6+3pYvWgj0TqEPe85za27t6hrCk39d3Gu2/6IHVXjXQlis2pZ3F2iLHhZzh09Dn0HTaq+jr7f/p53vS61zA+scj58zUefXyR+JSOcN2C0ZAjZzzL8NgkveEb6Q50MDe5j/OLR/nSIw+TKzr4swceYm33IBbzJPHsNH/5z18k6NfT2/su7n/d2xnozxArTjIWy3P4pTk2du1l05oulha+w5//zQfpWLuFD334b7HQj82Y44VDf8PXv/tFKtb1vPOtf8feLQ9Qzc9yaPgTfP/Jh2jpL+UvP/5lIo1+zp17ltOxL/GrE7+g1biE+9719/gsm9Dr4kxFv8h/fe0v6enZLC9eMtU4Pq+PY6dOcsnmaxg/U8RQ7eBtb/wQN732DnLlKP5ALzPjYgJRplR/kfHpF9FhIpMw0yqvU2tTW7atotnMk89kOHHiNBvXb8fbWeFc7Gs8uu8bzE83qGa7uO/ef2TT2t3k8nHWb3HzyM/+lqd+8RBNXYlCJc3Xv/FlnnriDPHZtXgN67l11/XE0pNU3AnisTrZ0VVs33A55coxjp37IQ//8rNYXF76um7gk+/9NPqS2LummCvk+NWvjnLNlpsJh2sYAvv51Gc+Tqa1jj//oy/hTQaoJEd47NAn1X04l7Jy75v/gu3+N5JeHGc28TUOnX6YLClKtSblgh2bWVb14qSjRv7lb56hUTFjds7xzLPf4VcHf4pF38e73/wl1q29hIXsLzly6jG+9p2vsOPSdYStH+X1N93JqoEE4xNnsRg2KRX6n/z9LWy+3MvQ2Ak6vZeSmbLwofu+y85LLyWVHyJvfJGRiWd517veRSIdxWDWGpJYNIvXZyeZmaArsI3vfnmOvbvfSjw6x1LyEL6OYd70jmu56rqbKZWdFJJ+tq5zc+sNX8Ri8LJ5w0Yq1SjZ8mkOH3+EanOBzm4/Rr1D2ZcGgk5KBQ+p+fVYmy7WdBU5de4p/v5rn8bgqOK3mZXHhtURxGjvZWIO/vXvv0ugCKXMCC+c/TL/+b0vY49cy+23PsDVg3sI+SqMxL7Cp//pzwh69vAH7/w7Bu3b1ebAz47/I19/5MtUbat42z1/yvWX3EOzkObA8/8PR4efI1a1smnD1bzz1nsZH5li196bOHV6lB8+8Rh/8cBHSM+dwhFq8JY/uherz4Wp6uCGK+7kuo13EOlczVhyhrpJz8JCnvWrezA1hBF9nm9+71+oWJIUROVuqqgYXenM7TUdxoaRirLQhkwqzczklAJ05du+PHsWMBZqXADS7nAoQBewErGXnNH+YFABpczE5awV2n7fvn0cO3JM4YCYPglwSr6E4FE43KGy0bds2YLf71N25YIzKlhKxQe3PU40wBYhnmoujcuAv9zMtQFdKPeVHXob0Nu0uxQagiPy/OV5qsLEJqp8o/p4sVBS7PIr15tfTbm+Egva3bmsebdHsCvftwFdmAVtH33ZPW6ZDVArdiI4lzS2ZfBR+ClrawKQqqpVlINmpC+ALj9oIp1RL0zp0PO5sgL0kbPnFOWuKmmnk717r+N977sPj9etlO6ystbuztsViuZlq61UabSG7AfqqDZLKo1HOnYlQGi2hWyapd/iQlzN0s+dG1XAHovFleglm8mrG2y1WFT0q5gOSGau3Gi326UqKOnkZSXs/+8OvU1vaF11WzH/2/r03/BvLQuGpsz46zRNMVqS4d3waPN0MZrR1SiV0tisLuplM6VcA6vJhce6mlYeGhVwOmBmAZ598VGeP/IIscwwZocwHzqSySYmumnU3RSzBrojq7l+z7VMTEwxPSmpd+fZsjXMW+57HTpfGb+zk0v9W8jEYDyZZOtOP3MLWToDFgzVGGNTM5gjmyk3CvR2lFiaPYfLFiaebnDi7CK/+ulxCmdr+Bx2FgrnOD06jNfZrxLOnMYoPWt6uOeDH2PnNdvIzEAhWcWsy6K3GEk2DLjsLrqskI3C/Pw4veuCNL1uikJiSMMl+8XGIqGIFbEFHx6boSu8ilYlSyN/hlXreihYfUyMV/E3/Sor2NO1yEJ6HL1tI62CB1tWTygAad0Ys+kFHM4NygHOZ/dgN0GpNsLqtR5GRkexugxkawn8YT+VooFsNk9/X4RmyUzQtobZ6RbJTJHJmSSP/OAFxifP0DScoViZxWiwkU8Z8Do20xvpJxA2Mbi2B3FGXVxcUj4Jq9cHeO2dg9TI06oF6AltwtKCsWEYXA1nhmHtFjhy4mn27NnDkeMHmV0cYf8vR3jk2ymMxQjmfB5/2IKpq04q1SQ3Fuau296IwTDBmdlH+fdHPo63042DIEOHS7haVjq7dCzWZA0IrBWwmWA+NYu710kCL9GZCtt8FsziutiKUjSXydgCLCy26Go46fFCuphBZ18kZ4hTaUCl4CYS6sagy+K2RZgdtWA2QSq9RKRH9o+zLMzX1bqf3wujsy36N+gw2fIMD0/Q47lEve5sNggHIboExUaL0GCG0dljdHWtZeJ8jss3biQXg9icuFdC3ZDmlwcexeeTe3YavamuQKcowT82PUZrSqn5W7lLsBp6MBrqDI/8gionufmOawmE19O7agvUHOSSKAV3JAxLCyDj3lNDB/j+T/6L0fETar1KOnOD0Yw/4EbX8tMb2cvmNVvZuaEbq6eEY8CERXQXqUW1cpUvGFmScKTAKvW8fXnw2YsUDWfp3bSao5NZZVNry0EsOoajdxZXyEI65cJnWIM1a6FaFAPmU6za2ksVP2OTGQL4sOsh0Nkinp0hhVHt+0fMfmwGK5kqpLJ1Ng8aOfpclLURP6nyPLpeMwVdgUo6g0/fgbPUjc0KS1UQBZWAg64OqzthZmIed7BFzZwjZy1SM8q1NWKuG7BXtVWyChV1fqcSSQXGYv/aqF0EdDnTRUell/d2m7Ljlt1qwRb5eHdvr2qZK9OhAAAgAElEQVTCbDaHwgVRyouv+6EDh5TviFxDteZs0IzD3G4P11xzjYrX7unpplyTqGRtk0qxsctrZ+0T95WAfqGDXu7Q24AuXXibNl8pqhMckcZSnptWeFguJMKpJNGcBsgrsaDdZbc/vrIRfGVTKNi18q0N6u2wFgF0+Vgb0NtduiogRCy4DOgXvpcAettYRlOEN9SFawO6qNwF0MUpTtTTzz1/kDOnh2g0tCG8xyWAvpf7738vXp8HMZeRXXTN91azrVNOaOKlrlzjtAG+0MQS7tKQPGa14qEBuuy8CxALRS+VkMztxclOZiuyzhCNxtSLIZXMKPFcuxKUC33VVTu5++67GRwcVMY2qnAwavXLr3foF/f+Lswflqu3VwrYVl7wV96Q396B/w6QF0BvaHGITdOCihWl4VYWns3lBDaXw0w8tkSko4dUPEYo6GV2PIvHul05nklBKgfZoRf2c+L0YRaT07T0VYw2M3qDmdhSEYetQz1uwNfHnt03cOTIEeKxRar1BD29Jm56wzWs2rqKoNeHu+BQXZbRX6RlqVMu6vFabCRnR1i/+VIm0mLa4aeWjkG1RiAQYSG9wHhsiF8+cYDkUQMd3gEmYuO8dOZFbHYjbnsLt6FCsHuA7i238Lq73sSaLgszE6foCofwBPoYm5fIUSemUhOfrYrblSJRTDGZMRDuWU8lA7VsnC2rrSxFZ4jm9azeuJ7FxXPY9C2cDSvTCzNk7U0iPYMY8x5a1SLF+igWj5lM1YnVYKVDjHfKRXKSXGTUEsN83jClbB19rUW9UsVkqJMpRgl3u2hZq2QLsnPbpYJ0CtWDlHJ51nXczux0Das3wNDwFE8+9iJnR06QLhwjlZ5UDoce6c70bpU1bnOWuPSyzTRq4qNfYWFxlsuu2MiaLR30dPdRLjjoDPYzPTFJb0/P8gFWUh4LPm+QcgksdhPHzzzDTa/5APfc+gPMhVU46wnGJ09xLj6P0+Olz9fF7iv7OXLiqxw49TCHZvYxHZ3Abe2iLzBIZi6B1eai5nYxPxclZPXisVlo6IoU9GVSFlHOGgmUdLQyeWx2A+lWlbzbTlNvJFS3Ya03yediGB11zIEGlWadbNKIyWgkk57BarZDWahfH6GgS2WJ64wZ4vEyXaHtLMy3CHW3mE++hMEexWxq0Sr5WdNzGfE5MZMyYHO4aBnL6Jw55qJTOJ0RXA4Hk5OncZjtbBrYzsS5afw+H2fOnGJ0Yoh4egmz1aA2Emz2DrLZNHVdklZTz2DPHvLZJq1GlbMjR1hYOsWNN13HLbe/Bb3BjcMcIr6UUsLRaHQap8NIKBxgZjzKk/seZ99TPyGZXcDuhFJZZsR+OiLryZea7Nh2BW+55U7Wb+7lbPIMOluOSnYen8eP0zXIQrKFwdOH1wrmaBVjI0WReaLFFKHB9RRyTawFPU67noYzQcPSpNKwE5vJ0GXsxtQCvSPPbHqeislGd3gQc86GsSaWoCnyrQplKfprBgIqobFEUV/GH3IxN3mOwe4u3M0WKfFNcFjJ16E/3Kc85V06nbpejp5uFpIZHE4bpVSSXp+PSjZBU1+kaqxRMNepCZPasmCsW7BXxBSrQcOUpaYrkYzHmRgbJ7qwqLLoDcsGLgLWAtzKktVqUZGn4nEinbvZalViZpmry+fIuSt5Ic8//zzP7n9GNXIuh1ujzJe7YDnnpXm75ebbWD3YT0k8SKTnXwZV+T5tzVZbSd/u0Ns0uvxdOnR5k7U1wZNXAvrKDl20WfKmdumtVjVmlsfSGktNt9XGgVd2278JO9qfL4D+SgxRIjk0huF3Ue7KNX9FQaETL3cB9FQmvaz0q6kf7pWA7vcHaNR1qkM/cfwkdYlP1elw2m285jXXc//9968AdJmhax22zLkV/a7THNu0lBkN0BXVbmiHvGvUvAjwlGWf0aSqIfFyl+cjfu/Hjx9XYrn2epvM/nOZvKJusjktme3tb387O3deuTyX0eb28mr47wL671K5t2f0vwm6f2sH3zJjaDpUOlhTnOLkVdvwvgzQbRaj0g3YLHZi0Tm6uuwk42k6PFupVmTfs8Lo6CjHjp3n7Mh5ZqMTZPJpGrqGWgtRYwfMKvQj6B9Q0Zmnz5wkHj9HobzA9u0bWHtJP5fv3YnX4SFYc9IoZ/AMtJhdmsTnHsCGlVJ0Fp3RRtEapiFZY3ooptOEwj1kqjGSzVEO/PIgpx+NYqz5KVBhanGcU2cOc8mm1VjqRXRmN/2X3sG1t9zAZZscOCxFapUaJluYVNmlGAdTKU3Q2aKj08HUwgwNdy9Vg13imbC2qoTMYigRJ13T4evwUSjM0OXvoLZkQWe2k7SlKdYqRGw9ZBIx7K4qRcrUzT5sFjOt2KyKGLP7NpJvNMkW5ygV0zhNbsLeLvJxTXTpCeqJZ+cw2ptMzyZZvWov0eh5wr0T2HUmZkfceN1riRbjnBg6y6Hnh5iZniCTG2JpaYJGXU9nqFtRc+FOD+vXh7SkqbqLudkl6s0cV1+zk7Ub1hMKRhT4TU6O4/bosZiaVCtF6pWGKsLkwJckrHwpSyBk4Sc/GOK7X4L14ddgKy3QlCQ6Txir20wxMUKxcIZQJM49792LqdeAr9tPdC5OwOZjoGeARCzOTD5NX38/xkKVcrao7m3NaiBvF3OpMu50Ea/RjrHlYrGUo9njoamrkZ+coNcXwueJMDs7Q81Sw2g1YTbZ1PirWExiaJloVOw4rT4K+RIGY4NkZprNG7dzZihKZ3cXOlOCaitKrrTAQLBbcrxYXMxgpZdaFTq7fQyNnsIdDGKyWVXylBRUpeIsJr2O9FKNwa5NnDs9TbmY58SZQ9TFmUZvJBbP0NExQCafI1dMEAz61cE90L+aqQkJhVqg1Shz7fV76V+zEZcrRLOmJxzyoNOnSSQmMRmq2KweojMNTh4/z/d+9C0mps4Q6jJTqTaoFDz0D24gmp4l6A3wsXd+kkHR8ISrxLOj+FwC+jrSaQfejg0sFlroajUGrTpq2Ri5Rh5n0MW5hRm6O7sxl/S0Gg1yYl1TSGNwmOn0h2lGs4S9QTKFLCZZCzbqqeZrdNs6KCWz+LvD4rjLVLqIDgvelplmrUi8HMVkbam1Qadej69lYjYWp+Rzo7e5qGfBYdBh1xdI59J4e9aSq9XIFxP4hKbO1rRCr16kamhRMENNaNeWCVPNhr3iEOsYdPYSNV1BqdKlQ48vLGlaLBFALxuviLq9vbYmv1sK0IVdtVrp6upR4reLm0lFdc7vf/oXjIyM4LRr+ej1imbxKv9LFO4b7ngja9cNUq6VaC7nrSvKeXkeL4+nhNjLYjgVzLJiP73Nq8oMXRrYNqDLY7TX0zScMqp/a39cOnZJI5SPJxMpFS3efl4X5vMrTGJWAnwbI1bO1UulXy8I1N758traSkBvi+8uKOJlhq43KlblZR26UBuyh65J94XmLVEsly5Q7vlcEZ/Pj2T6tgFdOnQ1t9DrFKA/8MADeH0utYsulLtEycn917ptTeWugbpWzaiYOqM44kiymJZuozm8aYCvly8WRWBDm4nI2poYD5w7d1515rlsQd2IVCKtvodUS1abWVExN910I2vXrsVqtah/+/8C6K+cjaysprTneVE5+Wqg/rsoeTHYR1elaZBKU+JD/ep90yDXsK4c+awGN4uzebq7gzhc4hewSLkghggVDLo68zN5Th8rcWpojMX0CA0q1FtmLT1Pog91VXKZBOHgajYO3sz0zATJ3CGyhVk2bbqcbVdeyYbLtxAJ9uNKd9AqN8jpFgl2+YnOp+j0BrBWK1TqBhqeHhYTswQdaWhkMZv91IwNms4C48Pj/PzLB5g8t4g1aCVfrXLwwFG8DjtBu9BzLbxrt7N91xXc9prNrO4PEFuaw+L2kmvqcTs96DNZLHWo5ur0rVvLbCtLtppTKzJBqxdDpoXJoCdvlO6rTKmQUyETuqwHjz9M3FRgMRnHZwjTqhWotmbo6A8zn21QyOTpdzopphvECg66BgYwW1IkEwsYGzZsBjuFrNjn6nB6zCwkpsHUZLD/Uk4PpVX0rC8Up5Kv0GG9hunZNMZAliOnX+SFg6eZmjhPubpILp2imAe/t4Ng0Esun6R/IIjLFaQjsIVspqQArqsnws4rX4PD7cDrhVRqjjWrB1icn8bt1pwU04k0AX+IZLqAztDE5tAxOw1//tFf0koFuSTSRaMKRZNDzZydliUmzu9nw2Yvf/1PnyIrvKzFQjGbw6YzUozHCURcxHQLlGsFQiY/jQKYLXZaTgsZS51atYg7XcVrsJJOFOlZv5bThQXiqSXW+YLoi1UqpTodkT4WkmX0Fh0+b0tlwxt1doxYScTz+NyB5dhZqNSLSuksjJvF0cBkj2KymMikrDSrBuyyvlqt0RXop1bLkyyM4Q0GKNfcjE9PE+6xY7dbKKSqdPh6WJiK43f4KSayZLOLnB55lmQ2QbVuolyRdSkPeqOFRkuPwyO55qMMrO5j4twCZ4emcFgD7Nx1NVftuYau7hCFQgKDXjwuJrDbdDhtVixm4fT9jAxP8YMf/IhDLzwDppxK66pX7HiCHkJ9Nsr5Gu973R+xdt1m7ANG5lNncJrSVIo1dIZ+fJ0biBYqVAsZuo1VdOUCdZ0JZ8iPwabj/Og5fDonXk+EaFGPJeDDLKO0+WECNHEYrZSqJvwdXZR1dZJLCbpMHozi822pMpdJKcvemekoYZMNt1DbIQcT01N0BiLkFuOs8vhJl1LkPU0cHiex6Ax+ActKg3ypTtMeRif3Iz+Hz2nBlGtiE2Gx/A4Z6hRNAuhGDdBVh+5Qave6WaJV5XzJqI46sajN0AXQ22envI6FOhb6W2msJDa3qglN/f6g6nilwWsDlviOPPOLZzh58iQWo+YEVy4WtS6+qVONm4xXRQRda1Z/rUNvz9PV2fwqgK6AdxkExSlOecWXShpWqByNi4p4eSw1ul2m6AXLxA9FnpMAujAKks3ejmldaULTBvhXUvAXGWFho5e1YMtiPflcuQ6ScKqu3zLL/Ztm6NKhqzFJOwZcKHeZBQigy4OrXfDlDl1+kHQ6SzqXxe8OUG/BwecPc/LEKaVKlx9Kbt7eG67n/fc/oHbS3RJZWi2pal3YAJmnyA6g2WhS7yWHR6oOyZWWDr1QLqqEN7mIlWpdXVDNl10zmpGLJYWAfJ/5+XlOnjzNyPBZJZqTEBgxxZF1tnamuxQeYnRz222vw+Fom7RoO6FaqtkK+l3yo5eDYl6NNmkD9Epj2N9MuQuwy2e+/L1mNfvrH1efpxMlrQyHazT1DfXL0moK5a5XedMC6IV8A5cjRNDbz8jZ00T6RLdQJ5uJYreKjWKD+FKdIwdiHDx0klhuHKdH6CsbyXSalqGkXLdSmXnCHYNEApeTSC6SKr5EOjvPmoHt7LhqD5ddvZ1iqsk6/y4cZi+Z8pRKo9I3zITcPmbODdOzah3ZhgPMdUqFk4SCVkpFFCXdsOgw1HQcfOR5Trx0lJa9ysJSgkSsxuGDL7B1XQSjw0i8YWDHVdfwkQ/dT2fITYMC6UKalhqvpFkfCWOuwdxkFlcoSFKXxhl2UMpkcRps6PJCe5lJlKZwCOgZraQXK/SHL2EhmiGtK+P1BUnOZejt8tEyLzA+fx5vZz92q5vCbBy/K0LLEmRsdhqTMU1nOEAp26JSqNMVDlMqpyk3UgQ73JTqZUZHZ9m4YQ+J2BJOZ5lsskLIfgXlWpPF4hCTC0PK3XDo1CnSiQVKhSqVoolQIEyTEk6XRXUVoVAvi3MVDEYrmewiWy/bqjLSBwf7SSRGMZnqmjq7WVcHnxwyUugK1V4spQh3+IjGFokvwr4fzfLs48eZPzNEKNBJ3eonkVti145OlpaGlVvY+z/8YdZdvpNcWXKtcyru0m40kirFCQ14iGWiGPN6/O6wWq9KVNLkdCWcVgv+ihkKVWxuJ4uFHFEpqEJevPUKxWQak8WHyeqjabBRrspYp6YYCo+zA5fNy/z8LN3dvRTltdEyID7e+XwWs7WFx9silR+mWKoRDl7F1GiM9f3dROfn1O+7ROZmK3MYzAbqVSs+f5BYdk5dN5MuRLPSxGs3qteEpWVhbHyEkenjyq/Cog/gdAdZSsxhd/uoNyxk0ots3uqiVi9Sb/k5+NwZ6WW56qqr2XntNsw2sbpOYDDUWBPqIVdOk1iMEwh10cTGyTPnefLxJ3l2/36y2SUFQE5vQBV7ekseXc3CG655kJtvewNNXxqjs0g1P4/V6KJV7yeRqWEJ2LCbWlQWZnBZjVjcDibn5mgYDPR0ddMoSJcrWxWDZCoNFlNzrFvThbGSIbG4QFdkHfF0nmqzoUZj+YU4g/3d6Ix1RqPT6D0+8rkKIbNbmbIsppP09PbTEH8qKSzyRQIRD1OlaXKNFF0hH8VUFr/NRzYn4ycnlWYNu7NFOZeix9tJVsDKrKduqFORXkOo75YBQ8OMrWpD19JRlvNLzvFcjrmZWbWPrkJOlgG9PXuW97L62Z6hV2oS42rH6/UrUFfj1uUdcjEU+9Uv93Ps2DGFE4IHxZwwsU71OR3hiBqtCuWu5X1pFt7qDG8DuPp767cCunylJH9qlLvWIMl5feGxloNe2rP19lqbALrVbCGRTBGLRjGZrQrfhAVoA3+72WsD/EoV+8oRr3iwrGwSldfKskurrKzJcxEwb++qq7H4su0szZbSMejbYC4//wsvPaJEcULNyuxbBaKIU5zsoKdSyuglkUoTDnTS0un51TPPqy7ZLLsvckFaDXZdvYsH739ApeY4bBI4r8NqNlKqVpARtvjpKqMBSbzRabnkuuZydKnyOBXCTQb/2ns1+15Ox1HVSqWuxG9SaJw+eYqhU6eVxWC9KVnVeorlghLNnRsZxWq1ccUVOxQlc9NNt6ivUfMasxGzRZSJ4pdeV3+WC2KTtLPlFDhVSbX3/5bFdHJBtY9dFL+pykt+BrS4Vu3t1QFdDqjfCOjUlcpfVCjaTZVfA5MCdJ0AvAqPMSldQbOu5exKxrJOLxWw5rAnX5eIZzn8whDHj5+mVMopqr2y7FFsk5lZPks8HcPt8bJ+w3ZmZ6fJFuYVxbuqb51SjUr0qk5vpTeylcWleTo7jDTLRRymAJl4BrtDZmAudPoO8qUixeY8Hp+VRrkOdRuFnJ2AJ8z02El+8P2vMLMwpPkL1G08f+BZGo0E4UiYYkNPJLKRu173XiX00llToqLA7u6mWslQzY/isEqxKFSrm1KzoH7Zq7mqerz5pUmC4QD5bEFReiIKWdO7mfGZmMr9Dnd0U8gVKaQK+INWyoZ56uTIFUrYDC5sTY9ifQwuE6V6CbNeyzwWl7Nm3Y6u6VGshtG+iM5UoiXhE+p+CCW8yMCqAWoVsxKxJVN5CrUEpUaMp578tmIbZsaEcrbTKLVoUcXtE5Fpja3bdmO3B2kZzOTyBRZjS1xx5aVs3baWsAB/TTpCPcXiLB2dQUolUeU6weAkk1/C6srQpIAZG/H5MsNHE3zvG99nfPiwem1W6zaCkRBVXVytAtmsXezecSO/d9eb8Xj1pPKnqDRS9PQPcnZ0ht7+jRSyFYwVPR6fm3QrQ40sjXqKWi5HyBjC6fCS0RUpyRal0U+rUsJryTIzNUug+1J0NifF0hImvQF93UoxU8FqsmI2CRmbx+3zUChVKVXkdSr54g7SyVlCASPp1Bguj5dKw8/SfIZN3f2UCmWKws7I75e5gY4y5noWl9VJpe7izOgcvWu20OmxMDb2I9as6iaXdPLiS+eYSS5Rr+jRpSyqIGq6S2SKafR6Nyakqxf9g8yDQxw9PkErreO6a3ewY+867AEDeqtZrV65W2Z8Fo/ylTfYbMQbBTLVHD/ft4/vf+Pb5Bdzaida7zbh8TvJJ5dw23vYtOYWbrj1Fjbu9JEuzCiHs1rOitu8kenpBXzhKiZjDbfZQyqzSKoygdsfoFryYjQ7aenyVGsa/WoxOKHppFquYbGC1WagWEqrc8qs86gkynCHRzUBIkgz2mBifkTNos0NO3abh3yhgUFvQd8SENahFztpXZW6FPiGOgbVTMilUnEmNIUVVLGm8idpdOQ/bTNJ5rnt/2UqKF2yrqG1QrVmSa0eSijL4vwCmWRK/V7KYwuOiA6q3WVabZooTthfwQaH3UnAH1Hsr2xDSfaHCNCkGJQzXtbX5LEEzBwWYbG8FIuaQFtm6OLpLsWE1aZhgzC2Uji23d3EelywR3Xcxov75S/r0Bt1hX1iEa7lmGjMgrKvNRoV5a9S3Wpaxyw/k3yfVkPc7/TKw95qt+B0ONSe/SvX1uRnl68RCr1N21+Ytzd1aiyzUgingF+u9zIj0C4I1Lpa2wCnVteAXMYLyt/l4psCdBGdFUt59cQ1+1etahFAF7o9mUwTCnWo7Nb9+3/F2eFzys5RpeYY9ezcvZP3v//9qnJVN5CWFlJfLV2gLzQaRKMyLnS5AkgrROK15SV6ZQ24nI4jN0ep2c0WVZ3NTU2rmfHC9CyLcfGDluxwA9FogvPnxshkCnR2RLj55lu5/fY7cLu8WuqaUVJ5DBrFoReBg9qZw9gyvgzQtXpP6+bVC7wtlFt+ou1O/uWA/ptp998+Y5fZqFDrLzfmXzlraa/FrRTqtau/9rWUEcThwy9x4sQJCgJ08ouK5AJb1U8yOT2j5j5SFW+77DLOnjunZj9ynzv8nWy/dBPbr1zN2k2bKNacij6ym/LoZQST1+Hxukjl5zEYbKSjJnRyyrgky72IRSb+TTf1Qiduu4/R8Rc4cOBRTp0+pH4BRPEslbasVrkUc2DAZApx7e638frb30jfWgd1qjRaLjWvc1jimMwiRKtTrTUxGW1KXEStRSIVxxqw4HA6WZpJ0dPZTT4TV6JKly9Iq2UhuVSkw9eF2+FkZPwkoV4zC9EpPE4/bnuAVtmqFObFVlp1gs1GTQF8qyGmPg4lHtQZG+jNMfSmghoBScHo9zupiYlEVQ6dJn09m4jGskp7Eo2P8fwLP2R+eor58RKmRpD4Qh27zYjNncTmkiJmNes3b0FvrnHm7AilspFVq7u46ZZL8br8WJoDWAw2nN4si0tTtPQ21R1abEFKjRwmWRuqZAg5uqjnDcRmsvzwu9/i0ce/hl7fwmrxUZXDwFKn0jDT272bqy67iTfeeCc+Twubf45cbY6GxYjbF2FkaInB3o0YGg0SuRhNr151Z07ZrijUqCRRXWi0mSRfadLh2kCjmMdYH8PpczMeBZPLTbfPjLi562p+cskqLquVYiFBpZnC7DCBwSLISKUMXreH+RnZjGhi1OXJF3PoHW66OlYxffw8bkcQs6eLaE6YgQiGZgFbfYpWNU++YqF/w+UUMTI0fICdG03Mz53DalnH+FyWk2OjlAo1GjNlnA4TedMceRFl1LwY6k16g0YcXiejsTKj40vUU1Wu3rWdbVf1Y/aacHd2YNaZMGQrNLJ1LfPb42K+mVLz7sMHn+PH3/we+ek0XZ2dlMwl6qI1MNso54z4A5fz4P/8MNZABl/Yx9hwkg2DO4nNpPG6jBiMc1TKOdyuXmaWphjc4lJmXgYitAxW6vq8Wms0NquY9TZM9bBi7KLZBXpWhdW/VfI1zI0OsvkSFdJYnEZ8gSC1ZoF0ZopMNonf24VeZ1dWvLJSJepx7exYZgp1NW32rcC7bfJ1QVe1YodbG3kKeKv3ywAjj3PxLJKtdM3itpjJKW1CVgBd5tDo1HndFrvJmprFalX6lHxFG+faHG4C/g5EnyWA3m64otFFRoaHefzxx8lnc9o54nCrgkXwSM61PXuuVYDuWcac9hxclPSCNcJcSmff1C1nnP8GQBePCTVeLkt3rjWZ8rylnFGz+2WnOjHPkedRzBdU0aFW84wGGs2a2uwSRk193xWNnzyWeNfL47UBvX12a7dDOewglPWFwkly0Ntg3hbGyYFeb2j+KxUZizfUuEOxHibTyzatLgC62IW2AV1uoDxhobFlPUwO/3C48wKgD505i15voibtvxF2XLWLBx98kEDAr2gUeXKKjm9Ul6sSbU/wonhAQ3HZozPoBOA1CKuprlM9U0VfyOcrCqJa1Sh7g0EpjEUMd+7MMCdOHlN0pNvjVOY3IpwbOnNO+b3v2XMdd9/1e2zefMnyD6yp7WWsIjdCwFB9r4Y8Fw2Q5fpK13uRatfYgpUAK838BUrmZR36ywql/8u/NNULbyWgr/xe7fvQFnO0X2zy8facSFSSMnaYnZpVIwnxDViYX1TFmKwGGk0WpmfnCAU7KZbrrB7cQKXWYnjorKreu4KdeCQb+03bCUWEeh1U6y9+h4FyLqHCNjo6XcwunsEX6CQTc2F1uzH4C1QbcZrVFFSNNEthOoO95AsLpJLzfOfb3+DUsfP0dm1jYT7K6MRpGrqS6jayuQrr1l7FW9/yDrZs7ccf9lGp6WnUqvjdBmW2U67mMdvs5DINBjoGGJ0eZqBvgLl4hqVoinUDl5CML7K6N8TQ+GHCPV585g6qNSepWJF4dIk16/spNuIkM2m6Q+vJZ+oUMrLLGiRXSZMuLOJ2Ld//pguamreCVshJCVzBYCqqndlKwYTN7sRihsWlBJ1h8Qyv0NQbGJ84wwtHHmV6fIzodJlWvofs4irCgQ6c/nFlSNKzqpOB9R2YnXm1/lfIutiweT07dofp7RogNu7DpHfgDeQolGdxB60YrRYyxaZSl8vYJJcp0eVdQy3XhHKNn+37Cd/5zn+STMVoNM0UKlV61/WQSNUIuLfhsw5y370f5rJtUhTM0bIt4YmYmVmcwe2OUMgU8NgN5Cs57F2SeZ/FWK7R7Y1QijfISZa3q0UkuI7TJ6OsX9VHrXACo7WK3b+G6cwSVlONerWJoeYlnyrSG4mQyUbV6mRTL1S2DqPJRzpZx+PwUy5kCHqs+J06ivU0C4UlLCYzEXOIesmmthFMDjGHURMfdMUUq/stJMzyHpUAACAASURBVAoLxIpZyrhoNSqsDumx6FssLJXIVqq8ePYIhVwafTxDKOQg0ZgGq4NGvhfKRiIeA96ghxMzC4xPz1JcirHjip287g13UtWLBsSE1PimfBl7U1QANnKVCkWnHqwGUkuLfOvLD3Fw39NYrXqazho6U518LMm6NZfhcG7kit3XsWvvJXR3bSS7ZCafRtkM2+0pDPos4hteKTlxedyYXTXi2QU1TlQdmZwrAgaNsuqmzXqfAsOmsUypnKVaquJ19mJlgEq5yULyLN2rQ+TzNSZnR2k20/T2RvD7w0qnUKs08Hg8akNJA2QBDbmgteUwj+VOSgndtDTMlW8XUilXsJftwuCiLqiJ0aAVCgU5d8T4K5VRDyPbR3J2t8VuVbHktpgVPhSqZXWm250aoAeDGuUuHbror9LpJGPnz/Pkk08QlTW4RgOvy6MCXATQ5bldcskl7N59NasGxGDGppo2tQq3DOjCtcr3FuOZ39ahF8ol1d1fmJ/LLZBcdRkOC91dXfaG10kzKCPotNq6qhQ1ZkJYw0DApwSv7bGBwrZll1TBsrYZjLpuF3xZlu+JMCTLgK4S1hRTreFgWxCnHq+xnAq3DOj65W2xlWlv8jUK0MWwRQC9XeUomrnZVEARXYqrOXok0n0B0M+cHlYUmtwkAfQrd+1QgC4xp3LDBMg1V52LIgMNzLX5RJuWkNeCys5dlv3XdctSfbmcy4AudLkUF21Alx9MxgLDJ0/z/MHnMJklq92DrqlnZm6eo0eOMTE5xSWbL+XON76Rm268GZvDrmb64vNrtcgsX0+z3lAXT4H4MqBroK51yxdUgyte6RrVflE0oVHubc791Sn330TFtz++EtDVjVtRQMjf5cXQVmwq9WNNi59tuxVJ0SX3TWZMqgjLF9R6nwgIxSfY5nCqSj8Wy2K2+PC4O9Qs9/ixs8QWZvG79axd7+Z1d2+lo6cTl/MSbOYO9QKyiqak1aBciVGqT+Bwe2g1u6k09WSbURqk8NgqNIXeLzhwWD3kc0vYbSa+/rWv8bN9zxPyb8RpD3L2/GnlaOYLmkhn8/i8fdx99+9x9dWXMTDYp4pGWYsM+jtpVMvU9RmcDjeVkoVkIovF1KKrW7KuxQ7SgoyaRQ1SLkfxhZqUmpNYbeKvHmBuOkZvbxfR5DSdXS4y6SJWY4+i1IWO9/olLMPEQnwSo6WI8Fd6XMuFmmgO9EqNLkRjqTrDQPcAoxNJjAYr3X1iLbqA0eRFr7dTqhmZm5/kiX3fJDq3RHy2TnzCT4f1bqWuzjd/Qql1gh1XX4HV2UBvL1BrNBgbS7PrqivpGTBx/eU3Mz5iwOsMUmmcx+4uUKjHyZWKmOwB9CYtQlJXdxBxSgRrgrAzwMjwEf7iLx8gVxSzGBGb2Vm9aYB0qka9HKAQc7Dn8juZm50imT6hQnCyzfM0jSXcrgjJdBzKcZUpjc9PuQy1WBmPyYfP4qfYKJMzlbC7e4mNuujx66jkpinWFmj6PBTrZSIRn+psS5kmM5Pz9HV3kC/I7r6dTKFIvghu7wBWnY9sEkIeqBVh5PRRNl3ahyVsYGTsJJs6B5ibSlFsBthz/Xu47toHsRss2Brn+chHbsfRGadjUBTdnczOJOixO5mbGiccCRIvJTk8/AKJ2Bx+NVcsslidxWzrQVe6DHMjgNdYJFeNYup2cvzsYbW1cc1Ve9m27UZsviAlS5VaNYsxn6fT5SPoDDE5t4h71WqmFpawYOTpRx/hyW99E/RFjEGwe0z4bE4Vd5zM6Nm07XL23LibDRv3sKn/Tdx+853Y7ItMTDzL0z//NhMTI4TDa2jq9Lx06iBX7txKNDmj7D31SO63jNfK2uqk3oHdYVGmUflCGqc1gNu2lqGXqnR2dJAqTNE05IW4YnzqPI1mkd1XX0mtXlKapMWFeTojEeXapla01DnWPqu05kZMvJRyWYH2r3fi6jySz1l+u9jpt8/HpuCTelwRXbYBXXWO0q0un1NKlyUsqcl4AdDlHBNAF+a3DeiCDxIOVioXmRoXg5knmJ9dUGeez+1Rm09CjYtLaG9vL3v33sC6DRsVoLf92OWsb3fo/zeALpsQbdtXhU3LgN6epct2kRJr17Wztw3oYnVbb9SU/4E0CL6g5njX1gG098dVU7bsJKeu37Jz6oUiqypNnXY91VjjFR16+9oLgCvqvqKFp0mH3m7sLrIny4AulG27Q2971conC7UwNjqhssplvUCcxp555lkuALqEHJv0XL7jcj74wQ/S2dmpblg7IEUqQqVwVDvpYsiggXm7w1UzGplFKD8AIW8u7t7J+oGqkJbT0uQFoiqQ5XSaydExDh8+zPzsjPqeFrOZQrHMyPA5Tp8ZwuPys2PXTt5679voW7VKzeBF9S2rSyLGq8gqgigIJeL15ZHp6kK1gVWA/wK4tw3wV2TmaoyCVmX9d95frHZfvalv0yrteEC5P0p00rZLbLZU4SX/y8cktnN4eJjhkbOKtTCbLdhtPsZGl3A7u/B7VjMysojJ4GF+eoil+ad5x7uvZd2lIS7fuYtyzkd/31bODk0QCaxSa3XFQpRIX5GFxBRGW4SWyUuuVMNskY35OHaLDpo2pUlIpxYIBp28dPhF9v/yIMePzLJ2cBuT05OcHz+DsOfVhgToeNi16yreds/dbNy0hnh8jmbNht+7SUXm1upRdSD43KtxiL1pLEomaaDDHWDN2ndx8/XiKtbP9PRZDh75Hudnvk+9tUguWyGVjeNw6XB5RL1dIR7LkE+5lABQCBmpsMOioK7kKNYTanVSGCe9iAD1WaWMblWF5oRccYrevm6yKW0GV28l1GxcishCuUU00aRUrvLwww+RT5ZJzRo5caDBzvWfwGTKMZX9SzoG4lyydRd2p0u9xvOlDEupGVV0XH/dHjYMXkFuyYXdYsZsmwdzFoNFR6Wux2gOUZROuV6mmNFTjgX57N98EzvdZBKSbPcVIn0m4oUsnX1hNR+tVcURxoOu2kEx6eeaHdfjDzb5p3//KMMTT6hVo8VYWf1clJeoNevEqwZ6hYLPW4hPLdEbCqC3t5irLuHxbuTuvZ9mXc9GdOUzPPH0N/nFsefI1tN0d/tw2y3MTs8xNzlNV4cfvaFOR6+PpUQaX6CfXM7GwiT89Z9/joA9hLFR5+TR/Tzx9MPEWuO4vC1slRJ2q51s3UKl0cfdd36Gjf2XUY2e5NSZb/Ds6c+SbSXIl7sJeDZgSLbo7HIzMXmMycR5zs6MkYwusT4QJhOPk2mVMZs38NMf1vGZV2PTLfHiqUd455/cwfMnfoy+Ms0N197Gpg13EVm1kZqzjFG8yjNJTOUaEW83mWyLiVSL//jP72FpWEnNzTL04s/xBQ3o/S105iYd3qBqeDydATZduoVd111F36pNdHpXc8XWe9h1yRuolRM8uu+vOHrqcfyhAPHkEuvWr+HM6HF8frcquI0tH0adlVpTOk3pqo1qfTGRHsbvc6lgoOlRPR+87yHWDmwlVxzm0X3f5PNf/ldiiUUiPRH6V0dwuvX09AUo5OK0DA2qpbLyOxfN0jIELJ9v0gHK2SfkuCRTvtxhTV77cjYZxXrvZQZaL4+flpGVnO/CnAqgF9JZbS15uUNvg1wb0AV8pUPXAN2pmF8JYdHOXC2BU0B9fmaWfU89wfTkjOqg/R6vov9lll2p1NTv3+tuez2bLtmK3ea4EIG6knJXCWxoZ+VvmqGL4FvO1Kak4y03U6pDl/m2Xq/24KWplFAwRZe3ZHe9qJrKSrWsRrfSoYtjaptabzPLsp6nwmnE3a2h4cgFsZxig3U0KwLjGuX+mzp09TVNbRQgO/5KnLccJ3thJLxM0+sOHfmJ6tALxdwFC7y2qKAN6PKCXQnoQrlLhy6zy7quyWVXXMYHPvABuru7FbjKbp1GBYgtq1P7IVZ05+0FfxFfSAXZBvmG4ILQDWq+c7GTV5VeO5e2ql34VCyuYlUPHnhO89kVMY7VRjqZ5uSpU8SjCTVfess9b2Xnrl10hMNU6xVsFiuytl8qFDHZTMruUL5vewp+cb6vgbpcRHUjlquoNptwYZZ+oep9dUD+XWttF35ZlgsC2WJbWRhIfKYqhGStrymHtQjp6qqAUNdU3JqW9yhVeEC9xtDQaY6dOKoOGofdTashanSz2nHv79nBP/7tl7hx75toVBIce/FL3PuOHey6ZQ0bN22i27+TZNSATu+lXgW5i7JSZQvEmJ8/Q6piwebpoYENo8iNsgUV4SfXyOWQXOKqEm8tLJ7j29/+NsePnqOvZy3JVI6xyXM0RXglm1TGED1dg+zdcy233HQdTnsDuzVIrdFLIl4kGJCfuaKcAS02F109YabH4aad/y9j7wEdV3l1f/+md/XeZbn3go1tjG1M72BjOg4l1AABEiAhJLyBUEJCSOi9N2PcjXvvvTdZlq3e+4yml/86z50xhu/Nu75Zy0uWNBrduffq2c/ZZ5+9H1Se4BhczFk8j1tvuInGlh1s3PIqHYFyTlZU4O7tJRQTNgZc9gipSSl4e53odS5EQRQIurEa/aqStCZbiRrk/pLxyYCWfhe1EA1kq756eqaT6urTSuQkGpHTVeXkF6ZjtoYorzwJthSCQRPzv19LZ1MQf6eOvZs6GNn3Pvz+emy5c+k/QkyObGRlF6vWwsnTp0jOtGG12rnikuuVL39h+jDCIem/dtDUXo4rOZ2owUE46lDTJUZTBIs+i0hXCr+9+yOybeOw6IP8sPhJygbbON1aTUFZPoFgjxLX2c02dJE0hvS7mn07TlBcmE1T2wG++uFPZBal0eGxKbFlxF1HSnoK9R7prSaRJRVJL8SCXfSEGjHkGunoTOIv968jRV+IjdOs3zqPr5Z9TVqhDYtJ5rWj7N+/E4shSmamC6sdXGl25TIZjoprYwmpNgezbvyAFHM2kV4vy9d9QVPDMrotUFV7kgF5EtDUQ31PE86UYQR707nxqn8yvl8RTc0r+XD+HfTG2knOuJgTBz0Mzs6lraEXS5qXmvZKjtVW09PWQoYuSsTvxh0LQWwQq+faSLcOwkojc1e/wUufPcLOY/NwGbsZN3wsUybPwpiUxPGWQ6RkGMkQI53aJlItGcQiGbijWTx0/79INmRjDAQ4tH0RaTlGbLkWzA4jBKOkpls5XLWVK2dcyqDhoxk0cCLZaX3oqIcn7vmegrx0Dhz7iO0HvqXi5AFcqWZCsZAqKMIhEbolYQylKJ+PiEFEr3oiMRPRSDcuZxexsJtA0EqSdQS3z/iEwrzhmAwNzFv0Hs+/9hT7D+/mokuupqQ0l/xiK+1dlXj9LSrYR4AvptRvwkgKipjiAK5VMSI9FFpYAP1MEaMoX00clgD0n1a3s/VCUULiCqoHvwg9m5oUoMtDlNeJalU+BmRiSVTuNtuZHroAenZ2rqpwZf1QcdoxAWBoaWpSFboUaALoGalpSvsibIK0VGXsefr1NzDqnLEK0FX1Ggopyl0xzDHxMjGqvJD/C9B7ej3q9SNBjU1W50TU9jHNoEYqdAHwSETDMo0p0EbZpEKXIDJhRORnBC8FnqVVIscjRZbd6fgZoCeKWdXWi+qIhP7vCj2xCZCK/JeAfnbheaboFECXikUAXQ4yUaHLE6SnVl/XqOjQnJy8n/XQE4AubM2oMSN56KEHKCgoUBdMdi9q7twgVo6aSC6xMzmbdlcVeDwQRu3k1K4lrnSP9xrk63JcRr2Wbx6TMTgRynm86gbavHmr2kFJr0O8gg06AydOVnD8aLkyx5k4/jxFvQ8aOFBRT3abTe2W/D4f9mQHAV2YiATEnz3Lp3ZicYe5OJDLju3salqAVBuF+7+tX39Jof8S9mWHrL2uRtmf6XXFPxeVvOxcVZiNuuHlD0XmIrWeWDgYVOcmFNFG/rwBnwL0vft30dbRqWxjLaZUooFkgl4JBRnC3G82MXb0ZbiMRmrL1zN0tJl+58eYfsO1RNpLaK42M3QUNIsZXABkA334+FeMnTqa2k4DQazaqJ03SSBAxXgGQjJuKIlKUFPXRN/+FuYv+px161cSisQIhXV0dHbT1FxHIGwixTEAl72QSyZfyQXnjyPF4SU1PZvekFC1UJIH3d2t5Bcbae6sp6rBTU7KQArsqcr2MykT2ru035uWBv7eNhzJPnzhGJ9/s4Rrr3qIolzobgKrGVKz5bhAPGrsDmhtPkr/4UU0NXUQNQTQGzvVBIE2a+mEcCZEMrAYTbS3R0hOieJwmujpRFX+oinoNyCLU50nqaz0sXsNHNxVg83qpbNZwjkGK4Aq7NuCJ3JUJXa5kp2EozYa6j3U1vYysP9oLr/sWqIBE4P7CEMANY3HKBucRXNzO25/FLM1nZiMiujdGGPpGDxJ/Hrmt+TaL8Sij7Jx28v0HWbmdFcNznQbJmOUgLeZnEzwuMPkZk3isotu5+aZ/airBpuzBaPdSk8gic5OKEhFKan1GVBdDflJ4DJD9el2isek0+I/SSzal5unzGVIzlSivSdZt/kHPln0D9yxAEUFFjy9rWzatJALLxpHXp4Lg0k87XvxhcLEdElEwvlkOpK5feYXZDvKSLFa2Lj2W5aufY1wijjgQXtNA0UlEE1tpaqhm96u0fTPdRKsg54eH3nDywkY/DQ19yfTlQZtiljBE0E5mG0/coKAt53q3SsYPiyftlArAX8Je9b0wRruS7rNy5xlb3DXc9dS1byHTJuFZLuRceeOYMwFQznSthedpZc+2en42npw6VMJ+vIxmLO469bZFCaNQNfrY82qd8jKNpPaJxujU0fM76Wkr4OO6E7MSTHOn3wdpcUX0a+gWCQY2AxwulK75wxWH4FYA2ZHgJKyUipONmI1FmPVGZStsXgXYAdnqkaOi5Yl4m+ipE+qcmErzh/ErTM2YQjnoA/XsXb7Vyxa/T5HKw8xoO8oSkqhzdNDfrGe5vZjuJI1VlPcOHUxUSiJq5hNBQepdUkvLFBQAbo4cyaKFE1ZrQF6whDsvwF6WLwwZD3u9Sp/EOmhqzZknCJOFCyyPolTnAJ0v08TOjvsZGdnqlatGsuKSnEn64hRjYiuXLmcfXv2q+fmZuWqETOT0aJwqbfXy4033syE86b8rEIXlbvClUgobiwTb5H+N5V7XAiulOvx1oQci7AWqk0srWVZY3UGtaFXM/NoZi6y9svZDYQDikGUwlgKWREgC7ALPS+mOj/rof+Mco8pQP9lhX62KC6xKZLfqFT2Z1XoauP0Cx8U3bZdC7SxNZ/Wg5U3lqhM5cQ1NjSfEcWJheK6dRsU5a5EcZEgdpeDkaNHKMq9oCBPXTDZmSQAXfuFPwG6ot7j1brYA8rOSGfU6I2zAV1l5ur1irKXHZKAlhrej2rJOtGAZiazd+9+mttaaW9uR5J1RN1c29Cgxh7k6zmZOcy6607OPWcsOoNJmfzLnF/IHyA5I4XeuOFFYrcjbQDt/zLuEe/vKx/6s5WeMtYRf97/D1D/32t39Vs02ut/8QJO/CGcrWJM7O7OiOOEdonTYZ1dXYjjn7g+Cb1dXXdKbXSkL11SNJj6Kj+GcB4dTUlkuoYrat0koxg9x0nJ7mTZoff58cfF3HHZM4wYeAVhQxa+UBCjyY3DXsW8+b9lz9F1BFMK6QkZsJscWMKZ3Dn9bQozh2KyBPF5tX5+a9sx3vn4dwRjlXzz/X84WVWOQW8HvYXjFSdxd5vJTp9IkqkvWc7+mKNhTpevJTMvC0f2CGWKYwx5WbniPfZXfIDRGcYbyiXVkUqWcxh3X/sofp2VYMyA0WrjZPl23v/34ziT/Rw+dYRD5d1sWOXHpssjx2Fm+dLvOGfSAMyuZGxpA2huOUJl+acsXPwetrRswkYfOpVuF0AXEzBPRxcugKCZviXTufzSy8nKj6hgFZe1H7V1VRw8tpAf139CUpGBNWuOUbO/D0vnbyc3309Wmguv8nEX29NKVqz9mD+/eAP+SA8GQz7RYC5/+uNH3Dj9LoIhNylJqfS0xjBbvCxb9Sp7Dy8liJ+MnGxauzwqrSoQ7gZ/KvZQBg/eNp8C18UQ8LFt5+ucO62EYJKBTp+bsMfH0UPrGDPChj/kpdefRU7WKKzhNDJSzHz13TNU19Qwc9a35GYPJtRZwaYtyxk6eSIGUyp5jlIaqg5y/MR3rNj6IdEsD12dufz13tPkmUfQdGoPVXW7GHvFUDoCTUrJ39p6gr37FvOP137PuAkDSUoz4A33YE9KBr2LtibxGnTx8F3zybSXkWI2M3fRP5kx/Tpao3pcqVZqj21i9tznqPdvxJWVTcg3gDuue4lR2ROJRatYsPkRNuzcwsMPLiXNPgq7L8C2LesZOLovRQMHsOd4NflZLvau+ZSnn7qZoL0d6M/q2anEPEUUZupZvulrxlxbhjfm1pwEO6rZtuMTvl/1JulDnTR1n8JpiKr5+2xXIUFPAUSzmHn1PMqSJ2KLRtm19WNGnFOMrSiTjt4uUkw2vlj4N6ZeZSc5x8CggRdzy4xnmDzmOaZNuhEDbny9TZQUpqnztmn3F+w+uEo5OubnjuTBO9/Frs+Hni46uxrQpUbJKuxDTFdMT0czB3d8ypZN36KzBtCRwy0zVlOaPYk0s4elK9+ndKyRkoHFNNboMZpirN/2IQdPLMEXqsJg0tZyyYgQUaUYg0VjTnQxsxJ0xXRh1aLTGTRAP3t9ObPexVXuPxUmP5/oiYSDanop6PUpQHNLZK2wmnERV2LtUyp3m1UxuKINkapYAF2qcwXoMUks00zI7A4zXe0drFixjF07dypALcwtVh8tZoda94W5u/nmW5k0edqZCl19Px7GIoCuJoxU4ud/p9yVcl2NrUnIilrkNbvys1Tu8rnFqEW/JtTsiekss8FEj7eLU6dO0djcpFT8UtgqJ7nuLlWti3g8wfQqPNQn9Ao61ZtPmNz8b5S7MukRzIxnoYivixS4QrnLQ4sl1x5qQ7ZlxzxlLCMz6PLDQhskhuDl/yKKkx66GABEIzq2bt3O/n1i/RpT4jKjxaQ81O+44w5Gjx6tqnOR8gsQiwJbLmBilk42hWdc4+SN6WR8Ra+EafKIymx3fOeYiMGTz9V8odmsfjbkFZ94HSadUC8+qmprOF5eTkN9vaq8pdcu40XVp6s4dOSwqtgvvfwybpp5I8UlfbT59UhEzRcKXx0zihAhrM1Oyk5VeqkJk4K4+lBGGNTxxXeu8n25YdX4gFFugJ/3RxJgLMAr5yFhqH92v0OdfAmjkd25TlOEJvQCZ/9hJZSTiZ3a2faFuqj2fuWGbGntVOE1p2tO09TSSI+nQyURGTDRp2Qo5YfaSbYOoq3WhS5QjF3fF4vMf8cOorM1s6lCWhcOpvS/BHcnGFOyaO+JkmTJwdN1iGTXZtbs+ozvtq3BmlLM4LxLuOmqR3AaivB5IpgsUUw6i0rdMpl7qWlZznufPc6are+zYdtiwkH5y7LR1OymvcWKWTeKTNu55NrGoveHyEvt4Hj1URwlI9Dp06ArgtVWzfcrbuXQyR1Yk8qYOPIxzi0aRJ/8Emo6e7GJotfXi8Xgp+P0Tp57/l6Wbf+GVo+DY/sHkGYeisPfhcvZjT61nhO1TeSXzKSzq4YU+2oWLP4Hu8qPYUmWSa0KQuFekmyFhL25xHrTGTbg11x76f3qHvYEjmM2WjCE+6u/lZjhBMs2f8LafXOprffw0h/WUJg9QFGhJn0Md6uJrJQylREeMZYzb82dPPfib3GaJ/LXZ+YwdtQsMrOy6fIeICXZAf4CNZrU493Exl2fcPTUGiKmXrzhIMGIjO9ZMYbz0fU4efSueeQ4R2MQJ8DYYVILLeypqyOroC9Gn42e1uOsW/s3xp8/hA5/KrlZo3CE87EZgqxd/U/WbzrIo0/vwGQqIlVfq8JkDNlJBEM2/M1WUhwRun0r2XLoMzacWASRgTw24xAlzhE49G5qm7aTNdhMd6AHv9uG1SJ+7odZv/lrNm+fT0TXTXK2ndbODiz2dEK+HHztDv761ArSzaX4OlooLQ7R5evAbRQRXZgss4Ue7yFW7P07+yr24O5K4Xf3fk4fy2ii4ToWbnqYI6cruf3mxaTahlPoAnfPaTrC9aQVlXCsspe8jBTybY28991jvPXun+nuSWH19ylkOcZgjjQStrYRyBLvcROe2mTyUi109c5jd+X3fL3pU/QuHy6zHn0gjD1qI+ovxdudy2O/3kq+dRyWcBAT+3FmBDnc3EhaViGBNvHiOMaemufpM8zFpPNnsXxRPaVZt+DQFxPwtZOdnkpjbSO5+VDfvYwFK96isu4QXncmzzy6nkCbneLUMDZXL25LG43dYUyW8cru2BLYzcZN77N59xwCkXzu+dUa+mRegD3UgU5XR6/zKM6MVHo78ggE/Hhj21i15QM2bvtWbazEgU3FMyvnScnKkCRGM1FF+YeI6oIaJR938PyJxtWAWwRoifVMW6V/6rVrJYk2FiaMqbLi7tQAXV5SAU/CnCUa0QJaZKwxpCnSLXYL+fmizE/72bSPCJ39vV62b9/K6lWr1G91WFwKLK0WpzISk176NddcxxVXXYe0JQXD5PfJBIHghfS35XVVGttZgH6GhYgXUaKlSrQs5ZiEWdCeo7EYQovL5kPGywTMpVeustET6W46aGlvY+/evYqhKC0tJTs3RytGbTbtZ+OPxEjb2UyvvI8Exys4+LMZdJHnxoV24qIo+JDQdCXG1s4Gc4UbiTl0n9gRxufP1YWMK/rqasU7PawodwF0mUPftXMP4pIngoCkFBfnThzPzTffzLBhQ+hVcXJhTRwXDqgdhOy8ZPMjlbkWFC+gqZz+1Sx4TI4upidq0Khl1RhWJ1T7XEQSejE+EM9ev8z/6THGxGzBg9vbqyjmiopKZaAiFa38DhFoHD58WM3Qjxs3To2wjR49RhPfhaNaApDcm5JwIrOKcdAW4UVCNSjnQTYuapebEB2I66j8xwAAIABJREFUt5waeRMKJIzRJEAfUaEzsZhsCvRqLE4UmRJOE1aiOtUYV59r4hN5blwIKIYPcXu/hGI+oTFI7MD+N+Gc2kWKolcXw93pprq2gYrKU1RWnaalo5lgyKMCXmR+MzU5n/aGGC7jIHSBMk4fiZHhGqV8nHdtfZFzzi/kvWXz+c1dT9K6r52CrP488cIlOFPgN3c2kGLzke7cyo9bPmDB4U0qlelXl3/AgILhWO1uDhzaxqIFf6FkwN1cf/6T5OZlUtu6gvKaOfzj7VuY/+OHnKyspazfcOrqOzl2yIspNpaBBVdR4NIWSn/bZtbuWMGB9ve45NKNlNqGEYseo8r9F9bsWY3OeAXTp/2Oc7IzaDpdxffb13Ci/A3GT/qU6VdegaHjJKvWv88DL1zElv01HNk/kqGFl5DklSqylrcXP8bJk7u454E6/D4vuUkrqTg9n29XzCFiduNI9uD1dxLo1eMwDsPb7OL3j6xWosCUNAuHji7n44+f4fcPrWbQoAFU1q3EkNLOax89RVm/C7ju4qcxRJ1EAk2EfGHyUkZTfqCVsqKRuDLr2XD4Du554Ea66saxZlkbQwdPpq2nisqmBXz04Qs8fPdnTJgwhs6eDfh1h3nulbvQO73K8ETGDE2GJIzhAnQ9aTx65/fkuEZgCHvwe7YydtowFu08ii+USrZhCA5dF3v2vEjZ0HSavDayM0eTHOuDHTfrV73A+s2HeOD3B7FaSyhIqqW18zCfbPyGYOtC7r3hJNlpdro8yznSMI/Zm94kHCjloav2kGceTbqjjp7APh748zXYk+EPv11HVkYmYcM+Nu38nM3b5+KNNGF1GZXLnnjE93SmkO1M48kHdxDusJPuNNDRup4dBzexYte3/P53a8g1lmGzudlQ/h9+WPaRWkD/+Mh60rz90dHA/I2/5tCJ/dx+4zYyXCPJtLRS37STzUcW8/7Xn7N0VTt1FVXkmGs5fnwuj/71GmrqI2xalEOeaxRmXS3dkdPkjE2jrVtPw/4UslxWdIbl7Dr5FV9u+JCo04fNHEOScByyyfYXE/Xm8+Ad2yi0nosp2ENnxxIyigwcaGzDaitieP6F2B2NfLDkAsZekM+Wze1cMvVhbPrR7N/WxPoVN+LrhrtvO4wrrYv8gTWs2PI2K9fNxuvJZ9b0pfzquivZunwZ3uAxjnTu5tsl3/DHPx4n2ZJCWuwA27a/w8rt79LSZeXJ3x0mzzUBa08jPT1H+HD15dTXwRMP7VX98qh1F8er5rNg+TsEo8JSyHoaBkOvRrmH04hERdkeJKoLKBFlTIKgzgJ0DdS1IkayNX4J6GevR7Go1gL1u3sVoMsceoJyFwyRtVjNc0fFFEtjXEUUJyAqVrDC6oqoTCsxpTgKK8o9FPCxd+9uli5ZpgnoLGL968RmdahENulpX3nl1Vx1zXSSXSl0dokNa5vqoctDAF0wyGiJMw8qyvunCNVEOEsC0DXh288BXV5HijkpbLs7urVsd5NJGdykp6aq129sbFCbiX0HD6hWgBS14gopHVu1RssYbBx1FYbE28oJIFb4kAD8OKAnxtYSGwBVSIa0Kl9NZ4nxTfyHEphxpgjdvf/HmNpZebTeR0JBraJT29uprqpVu7LCwmIF6GvWrGPnjt0Eg5roQAbnp0w9n5tuuomhQ4cQCIirjja2lgB2Vf2HNDW7AKlcMHlN+b66WdQomEH1CkX8JRSQVK9SrMsORj4KNREU5zn0yqNdjNS83l5sdhNHjh7i0MEjNDbVq02DUCNCP8v41v79x8nPz+SKy6/iiiuuIjcnX4GvAn6TkWCgF7P0643agL4cp2b1p1ezhDarU2MsEj31+I2uiUhQYyJa8MtPY2vKQtgggI4as9BU/tKj0p53phcuM4cRYQh+6s8ntAYJoaC6ePFQAnVzxJ2TNKFeBIdF0tg6OHGymiNHTyhA73R3Krczk1VmO40YY2KknoZT348s53lsWlFLYcZ5WIyt1J7+J5bMVibccCPTr76NAj9EPTBw8jOMPOdKvG2pjCwrJNV0kHmrPuPLXR9y4eVvMDr3WsoKXdS5P+LDz5/CboGWOpg48j9cdsEMsFbQFdrMv96fyfpt3/HhR19Q2ncQPj/U10BPa38lwCtM6Y9OfMKr5vHuF//hdNTJzJue464L/0p3226OtjzKW5+9zc23bWbKiLug6gj1p47y9cq7aPZA/4lfMblsEhP7JHG4/HPG3BzCmV/E/Nku+mSOJ8Vbyc4d7/P1yj/iNxRy+VVbueriC4i0L+FIxZd8sfxjHNkxunur6fE0YjUbSDKPoTTnMW667AlSUkOcrt3Oux88RG4hFKXdx8TzxtHUsYP5Kz6k2RNT/up/f24lDlMG7rZuPvp+DrdP+gPJliJC/hhJ2adZsPkq/vCnP/LeS0GG9L8OS3IbrZ5tPPnCJQwZlkdp1hVcfNE0aupW8u38f4K1E1e6VJB+AqEoRpMDU6gIXXcuj/xqDjmOczFGO6isfIvfPX8f7y7cwcGDYUZmz6AgyUT5sVdwZgeo8znIyhxFln4Q1mgzG9f+jg1bDnL344dxukpJ0m9l974fWLb3EwIBmDTgQ6657CpaOpdxqm0p3236FzqKeHzGAdJ1ZThN+zhRO4/v17+OxQlTh//A4AHjiVl3sOvgV2zZPZcO9ykihgCWJAsef4iAN5NwVwb33fIxA3PHkZ2s50T517z4xu/JHZZG39JbmdL3QYYPHk5lz0KeeWkWqSkw47IfOCfnUqymOuZuuoE9Rw4za+ZWclLPwRo7xuHjc/luwwvUtMH117/J5LGX4PCeoLJyIbc9ei5en4uNC7PJcg1WTMaJxg1ceM9kKqs8lG9MozAlh+yUQ2w//i0fr/+AoM2NyShNeTcOgw9dsAB9qIC7ZqykT9IEdIE2Dh35F4PH5bK3zk2wt4ARGTeSmtLDj/tuYOKlhRQXXcnF037F+HFW8bzCnvFv7p32mEpD1ttaiCWvZvH6V9iyaz4ORxm3XrVbsSeDcuvYdeAL/rPgRSLOJC668BvOGzGNAnM5+/a+ww9r/4dDJzt5881ekvVDMbfK+9zIsoo/4+2BSSMXM/ac8bhZzcn6+Xw97xXM9qCK8RVAjxp7tPHcSKoS3OlifiIC6HKQIo2Lq9zPptZV61U5yWkPraj5aSRIfa763noF6KJpSlTowmAmnOLU+JgW0qEAXoxlBBwF0KVCz5SJCqku9bLeB1ShaNDpVKE2f+4CBaiiZRFAt1rsKnFTCsQLp13MFVdfQ25mHj29PUokLcI7qcxFiSXHnwD0X6rcfwnofq8G6AkmVDw6VEGlN6nK+/SpKtVScNrtamROeunykPaytAAOHTqkNh7nT5miZuTlvYthTWJOXPM4+SlmNXEaFSv7fwD6GXY7zggnAF0o9wRe/0yovWvfklhibE1ePMHZy0dp6p+qrFJjAhkZWWocRkRoBw8cQTYzysAmDNMunKgAXWLtBOS1+FTV3VW7GEWBBCR1TXIiLMoRSCphoea1Pkc8yzY+ey5AmqDclaOQSP/j7IFDfHPFAUgoiJAfi4hOqiqUv3tVTTVBvx9nkoNej4fyEyc4cbxC0RgTzj2P6TNmMrD/IHVjC1UtxxL0ujGbDEpsoYb6ZSxOxjWMZtWTD4e0XZX037XKWZgC+b5J3Twez09pO0pdGd8UKXokqjEBiYpb7bDiuza1+5XKXQnatK+fTbXL/+VcSgtDboqE+X+ify4f5ZaT99/c0Max45XsP3Sck6er6PJ0KNMLixhgxEKap7QvhSRTf3Kck9ixtpG8tAmYdA1s2foQU68ZwsBpN/Ob+//Ek1f+gYjXRG2oC2faQLLsYzC6Idy2ka0HlzH/5MvkFr/MbZP/iMvSQ3nnM3w2+wmMBgcufTYZeX/ihvMeJC23m8qGeSzb+hwv/uM3lJ+oxmJPorW9k6YmI81V2ZTmTKEgaSCOaDsrlz/KsVOHqdUbmXDes1w79HEMkRp+3HkVle315OS8xiXn3Ifx1D7KipOJZhk51RkgK3s0TSfd9LX5sScf47UfZ/LaJ1/z/psRcmxDyA4eZ/Om19njW0B7i4kRw1eqhT/PupMDxz/i2w0fKIVycWkaebkuquqO0T//Iopdz3PFRXeitx1j++4v+PybVygpKiTkUaZNGKxdNHbVk5Tdn82bq3jgjpc4f9xlpLks5KaV4W1JIeJJxm5JoiuwnW3l9/PcX5/n6YeqmTZxFjgO0OBZxvP/nq7U9YOLz6eutpXsPB96UxeSERfSi6+zHn9Y8yIwRPLQdRbwyKx55NguwBhpZuOme/l+9Qf8e+42li1v5oKSh8kwRzl18mUMri6aYpkkJ4+iyDIGi7+aTRvvZcuOA9zy8AGS00qxhFawat07VHq3ceokXDryTS6ZfDWOpNNsOfopX619HqOhhKdvP0harABTbD3L17/Mvvr5hGMFnD/4CyaMvZqodQOHKr5j/bZvqWs7Ro+/g6zCLDrdHpzWAdjDDh64bRnDi8+jqfoAP6x/jJauPRw6dYo+hX341dT1ZKUUEnDtY+6Kr9m+bT5///MBUj19sTtqmLv5crYf2MvdN++jMH0CMd82Nux6n/3t37NjXzczZ3zKTVfdTc/p9ZyqnMvdT03A53eyek4qmc5BREK7Wb37Mx546W4OHO7k8KpsRhSPIi/5CDuOfscHa9+n1+rBZJIqSEJu3OhC2eiDRdxx3VwGyN9LuI3VG3/H5TdOYkelh7aGLC4sexRdtJ5K3zPYM91kZ1zN6hXl5ObmkZc2gML0idRXhBhYmktjSyOmjA3sPP4pKzbMpvq0hVeebSHUbmZobiWzl/6Jg90bqGyH8yZ8wAVjriLfcIxjhz/lkwWPsWnvKWb/4MIZK8Patp89u+bw8Yp3iJkymXXtUqZOvQwPy9lX8TnvfPI0JX3TVSKjimI2d2qVYiSdaNSETucjqtNspzVh708RoNraHe+Vx2Ovzwb0nwHTLwBdKvSze+iy/qvxMWEv4xW6ALqy47ZZ1aiz9NFlrZOCJzEKZjNbOHX6JHPnzFOVt1iHS3VuMplpbW1X4HvOmHHMvPkW+hSV0drRqmKhpULv06ePsoOV50gewNmUe2ItPhPOEscmmXpKjAQnKnP5KPoWYXvFiEs+piYnq3AYOV5lje73q8JXkuYE5KdOm6Zo94TILgHc/w3QVfDLWYCemENXhZtsS+I+J6IdU18Li9Ygohah/xXQReUu1WzC+lULhNAEaQImYvMqiTIWi8QjGpUbW3NTK7GYXh20OJFJ4PyFF17IwIEDVZ9BKHatv6xVnnJi1TC8QaprqwrXkAr2jCtb3FA/GhfLqZMd39HIz8trirpP9Uhs2py77Ail0I/0dtHT2UZrcwv1jXX0dHUqoJVxirqGerrau2nraKe4sA9TJC6xqFRYfkWxK5CMyUy0/F9MTDXxm0QwWu0OdcO5PeIIpMdgtqDTi+IxhNfvV4BvdyZ8irUeeuJf4kQnhBDaLL7MUGqmMAmjGCWCEIYvFNRoFNncxF365PmycZHrcXbfPPHaagNAjFSHjeamdsrLazhWUUV1fSPd7k5CMS8YxD86SmZaLu42HSmWASTphlN7zECmc4xaiI4ce5acATnMWd/NDVc9RXZ3CAOdBHN72LG/Dqv3EgZlljKioJnVuz7hydkv8dDj/6Sf7jbKCpPZV/sEc5b8SVOChgaSboKZ1xzH7Gwgt6yD75Y+xqIVHzB33nL2HTis3Lqs1iL27wiQbDyXfhlX4op0sXjlTD778E3G3D6ZAQPfYELWzWQ5O2mJvshbX37C2EnfMXn4bYy1Byg/vAxzPx3NkV5CxixM/hhFEQ/u3n2srf2ELxfv4vk/u8m1DMBYv5ON215h3oZnyRs8mnPGH6AsbwSl9t0crviEbza+QczVTSDUSXdXA3anju7GPO6fvpGM5L64co7S5l7Djyv+TUNjNcmWYaqSsNgbcYc8BHQZDB14O5ePf4m89DIqTv1AWrKJU4c7sUSKOWfY9dQ1bsZr+ZBbZ93Kuy93UloyAWdWFbvKP+OtL+9n+Og+SKqrUWfEmdxDe0eDSrbLL+xLuztAICIz0j6MkSxiXYU8csci8sxXYoy28OPGy9l+cCFvL9vDl18e5cKS32L1dVNd+SKpBVFqQnmYLaPo75iGwX2CrZtvYcfBg0z/9Q7SsvpiCa5gw5Z3+HzFxxQVD+fGKV/Tv3AcaRmtbDv6FZ+tfpZYLJfHb9hOujGfNPs2Fq/6H477t0E0hbF53zNpwnUETcs4XPkNcxa+SUXtXjp62ykdUIbRZqG1wUyf9CHce/NcUnSFpDq8rFn7LMfrllMfa8VuKuXJ6VtITy6ihRX8uHY2hw+v4u4b5zPAMhW7o4oftk1mx8Fd3HvrCYozJxLoWcOqze/xwZLXySweya03zWNg4QiKHFXs3vMWMx4oIym5lB+/SiY3ZQRE9jN39Zs89c7j7NzdxZ5F+UwZegFpxi3sOPYNH6z5GLetF4OY7EQ7cNjalElR1NuHO6d/zsD08zDFmliw/D4efHoWq/Z1UVvh5Lphj+PvOcHuxt+T1yedlcuMnDfiHkYMG48v0EBr23qO7CsnzTiNUaOH4jWsYc3WD9l5YAPhsIkHfnWckvS+RFvmsWT7C8ze9C5p/cZz8cVfMSj/XMqMtVQe+5Y3vv4Nm/dX88OiNJL0+aR4NrFpw0f8sHU2FTVm/vrEMcpKR5BaeIC9Jz7jxX/dS9mAbIJBsd4Ng7FFtfZicg+p9mKvSnnU2oGaCFj7mBAFxw1l/otT3BlQFx8RqdA9ccq9XQN0qfYSfiSqABNXUJNWRAnlrip0q5XMzEyVOy/PUeNvfq8a03XZHSpzQip0Cd2RvAC7jAqgp7WlXVXGZWX9uH7GDQrART8kfez0zAxGjhxJUrLmwS59+gSgK6F2wno83kYNisOcP6B0SAqEZbd+VstBVO5CpVdVnqayslIdtxrFlgkLj0e9RzkWSZCTynzq1KmqiO3xeBRTLF8/m+E4G9jl64GQpMVpDyHfE05xap1XLVwNQ/8boCeu2ZkqXVTustOQHrq8ITnIRHUon5cfr6C2tl7552akZyvq2G5z4nAkKVtBk8VKWVmZ2mmJYECEC9Lz1voNmtgrUZkK5S4XVChzMTwRgJeTrnzRhU6OzzNruxSNUpCNgJpt79U85q1GjQKRecec9BRsIS8hb4/6nozeiW1gYpRM2ggJikZmfgsLirHZnPG+kF4JIMxGTXUvGwwlSlBRcKIYtakEKn9A+k9CyVvo9flUHnt9Y4OiouwuJ5nZGYpakRtCTrzcmImqXD6Xr8s5UbSTovK1toNGQ0XxBfyI/WAC6OVnEpMG2uZHm2lM0EHy/cQ5jUXCZCa76Oxw09TkprWjV6M4o0FC4R7l8azX+8lMy6azOUSyuR/J+uG0VTvIdo5DH6nn+OmXSMrLojF8NVnOUfQV/2xLA7f85UIsSfD47cfon9oXu3sN2098w7dVXzDu/HuYPuh1OuoaaQp9zGdznsTlMtBWn0L/EU9y7egHSM3uImzez8qt/8NXP7zBoUO17N53AIySuWzi5BE9fXOuIyk8mXBbBacOP8E7X79CtX0Ud93zNjeNfgRrtJYft93GnpM7GDvlR0pTJjLC0MXpiuU89sYdpA50Yk6GPBkvjzvHtfmPkVQ8iCsvPoIzWMoAcyVfr72fWu9Gtm+v4q77Gph0zmQitT/S2LKQT9f/i4beo2TlOEl3JVFeWUlh2hTG9nmb66+4m3bfStp7V/Lhlw9iNYtp9WDJ/iAUO43JJZakds4f/xiTBr1AfnYOnb4vMRmacOrKaKu2kumYgMHawo4TT/DIow/w7GO7uebK+/BRQXnjEp57/Vr6DMzH3ezEYrJjtXfiSjKLcSX1LW0kZWQRjHgwmr0YYmnEOnN5eNYP5FkuwxhpZdW6W9hVuZgvtx/n768uZ2r+g9h726ipfo6SoSlUeIqIRUczwHE1xu4Kdm29kc0Vh5hxx3pSMgdgC6xh1brXKPfv4+C+dh6euYBR/S+iqWULzYGtfLL6GWKRHH47Yyt5tlJyUvYwZ9Gz7Di1CL2+hIvGLGTCuMsJGBex5/invPjPRzhcsQNf1MeIc0YyZMRIutqcFKcW8PCsjaSbiulpPcrmbc+yfufXkJNEwJ3H0zNXkZ9dRLX/a3YcWcGmTTt4/okVZHrHY7VU8cP2cew5so/7b68kP30ioZ4VrNryDoe6NrO33Mc1V3zOmIHnMyS7lfUbX+Wep0ZgMOay5PMMijLPwWo+wtx1/+LJdx9iz75O1nzh5JJRl5Ju2MjOo9/w3prP8djDKkAqSjsuawu6cBJR7yAeuPUzShxjMMUambf8Hp7/95/5ZkUNJw+bmFY4kwyXl+2nn2bwqBGsXpTONZf9gbb2Jqpr1rJ4xR2E/fDAzT8ycMAQ2vzL2X9iGavWLqSuDn732F7STRkUmvexbe+bLDn1BYea/Nzz680UJQ+njDqqyxfxry9+y6HTvbz7aZBMew654ZWsWfM6r81+jUMn9Hz3juR0l5E/4CS7j3/I6+8+SkFpBpGwVfXJdeYWRXmLal/U7hjcyiBJBVPFneJ+AvOfKvSEU1xi3Tnby11jCbXiT8bWVOu2o+uMWjxhp6rSM4W+NktSovUM5W6yWJSpjDjFKRbSbFAeJgLsLoeDhoZ6lixarLI7TII7dqfKVpAobcGszMws+g8cqLBH6H6xvh4ybCgTJ04kLT1VW49tWmCKUO4J+3H1PuMbF7FwlfU20UMXQD+boQgF4r4nbR0qUVFAXZ4rfibyXoQ9Vr/HalGALiy1vF5bR4emaYj7qiQYjl8CugB+AtATKvcEYyvgrum1NC/3syt0odxV2/UsszP1/517F6s5dAE/LUZOqk/Nd10qdAH06upaVaGXFJcpZx/pQ7tcKXR19uDza649CcAR2kH2GbIxEPFaouerzbjHhQeibjeIYYpWtcoVVCYAcSc5JSiIV7zyunKxRZ2u5tFjOnVSxWpwaL8+lKW6CHaL4lPG2XR4emWeXsR4mg2f7OIEVMXlTuhyv096Pib1+1VVadJi9lQeu7AJES2+LiSLtoRf+kPoRcRntqmI2aPHyzl+olypPyVdLi0jHW9cUCEXWGYQZWemXMXimxE5J8oSN07DJyp2qcw93l6VXibnSb6udm3x0UH5GblZ5fgTgQCJfrq6UcIhIn4PHrcft1vscmyYbUnozAYCoS68gQ4iEbcasQv1WrBRSFnWhRzZ3kW//Isw6prYc/hZCocOYcmOPlw08VfkdzVwsmIJ7679Ayn5OmZOWceo3JEY21eyo/w7Pjj8Jf2GXcQdY97FEU3Db97FX/9+g/L3dlnNnD/8C8aOvpiCfn7W7XiDT2bfiyXFx6qV+9m+cz++UJeaTW5vTMYUHEa6cQr2UC271l3PTQ9ewbhfvcWNN/+DawfegTFQT033WyzY+C3pRe8zedhNnOeIcbp8Idc8PYaRlw4TXxeSpMhoAaStlRSmudvI9Gv2kGcbQD/jPlav+hPbat8h4Cxm0OjZDCm9gPzoFtq71vDvBc9hyvTS1llFkiON3k4X6eZh5OT9iVsueJLktE7Kq75n1danOXGsgmsv+DdDBkwiYjzJ+5/9GUcaDOr3NheN/Q06Avy48RpuuWU8XdV54OlLmm04zpROZq+czouvPMdLzxxm8oS7cPtbiJir+Mub1xOIeLly8uOcN34are0Hee+Tl8krNtDW04HOCn4J7TAHMESToSeLh2d9RJ5jHMZwJ+vXPMvW8uUsO1XN409+wJTcWWQbuik//jtKhqZRHRqK1zOWIfZb0LWfZP/um9hYvY/rbthISvpQXMFtrNnwL95d/FeGj5rEzMlfMnrAhbR176K2ex3vLnkCo76I307fToFjAJnOA3yy8Cne/ehlzNaB/PE3ezh37GRwLWXrgXe5455LOVi+A2daEuddOIUJkybh7koj2JrDAzd/zMQhl6iKtrvnG7744T/Ue+1cecmTnJtzP/3753Gs5x/84YVfUVjUh1lXfcUA403odVXM2TaOAyf2c9+t1eQmn0PIvZIN+95i3t63OdkS4elHDzBu8GXEWrZRVTWfp16+mmMnelk3py85yUMxm3ewdNurPPrmTCqqOln0YYTLR19Epn4be45+zzvrvsFjk2RIM+FoFw5LHbpwCuHekTxxz1fkGYaiizSyeNUDvPPV27z+5WEqD+m5deydmCJ1bDz2DKm5BXhbZ9CnaIo6fzrTKe67b6oaf/z0jX0kJ7vwGTZT27KTZasX0tQID963m2HFwzC3rWLttn/x2a7XsBQM5oprv2dQzgQyO8upP7mKf3/xJ5o9yfzh+ZPkJqVRoJ/PytV/5cYnZuCNDGL17GKGDp2MLXMHm/a+wdylr+FI0ePukbHzMJib4onNEulrIKbvVvHNeqHfo6JpSlTmP6/QBdDPZh4TgJ6ggiWL45dz6AqARI8UH9dKAHqiQk9Q7kazmby8fEVVm6R6t5pUhS5ab4fNpgB6+dJlSgsl7JUURlJIeTxelTgnlXJ6ZqZaWwXDBNAmTT6f8ePH40pyajPa8bE1NZEVx7X/DdAF2FVxmXBzi4uknTbtdUTLJUy2MMGyHgsmCZjLP/m+rM+y/hcUFao1XKp6YSDOMBm/6KEnJrukcE3Q/wnr17MBPaGb+m+iuP9Phb734IqY9AakX57IQ5cTKwciB3Vg/yHVH9DrzRTkF5KemqEc2EQs0NjUSndHr3LDEVGB+K/3KSnFareqVBo5iQqIpXr2eFRaVkdbuwIxEU1Ir1z83OXnZIcjOzahyzWHH61qV/R/3K5T+gcS6HL86DH1+84bNYoRRbn0NDWoAX+h8mWHFwzIpkS70XJzc7V+uNFEryeAu0cqZhcOu0ttXmwW8UKTjBadYgXEDEOOr0tSdYQWsjvPaoT7AAAgAElEQVSwuRxqplbCL8orTig1uTzSsjJVa0BME+QCy24zP69QqSCVKMLrVRdZdqCqbRB3M5IbQDkJeX2qQk9U93JzyPuV41LzmHYrJSVinelW10JaGYmqXV1o6acEAvT0SAKQMAl25Y+sN+no6W1RIRkGY5SOtk7s5kz0wQwmDJ/J4tl7OWfw1ZiMvRw8/DZZxX052T6WEf0ux95Uj9PRwVNvnsPI8b/imqn/g74rQApHOVS9nJcWv4o1OYXHrpvN4ILz8YfdVDfu5/v5N5FTcjOTBt9Lfn6BUmofPTWPjXvfZt+hjbS16zh46Dh7D+zBoE/BZOhDR10qydHx9MmJ8PWcc7jvgVsYfvVLPPbYV0ztcxXmaDN7Kv7GzuPr0Vnv4Y5rXianU7KWq9lU9xEP/PE+nn7mU66+8CKyolVUntzOq1+8z7ZDXj7/rJdcZx6mzkWsW/93Nh37Cg/ZTLnkO8aNvISRhQ3Mmf8cS/Z+S6+xkUikE7s1mVggl3B3MSWpcNnUPQzoX0yX+whHKr9g09qPmTD0P1w07VqCuuO09dTx6tu/5urLv2PMwJuVgU138HNSkoNsXFbHJZNux6hLoqV9B82+z7n73jvprB/O8oUnKSkdhDfcysrtH7Fj95uMH/l3Lr74QpLS2jhSuYo3P/gjydkQ0vkIhrVNtj6cRbTHwcN3f0K2cziGcBdrVv6NbUdWs6/DzX33v8DEohkUpQTYtftRckqTcRsm4+4awYCk6wh3nuDA/jvZXr2X66/eRErqMAzenew5/Bn/+OJh+g4YxxXjXmfi6MuVY92qHR+wYNObGAypPHjNJnIcxaQl7eOrxS/y4gsvkpk1jueeXM/4cydiSd/Jxt3vc+EVQzlyYjtF/Qq54trLGTh0GN3tdvKSSnnwtoVkOwbhNAUoP/Ed5VW72HZwJbfO+IgRWbfg8VZztPNvzFvxHh1tSfzltz9QbLyMSLiKHzZfypHy49x/21EynEMJ+laz+dC7LDn4Nk1uC5dP/o6LJtxEnqua3bs/4upZA0lPHs36HwbgNBUTie5g+e6XeeS1qbR1RZj/fpDLx12GM7pRAfonq77FZxVLPjPBcDcWU4fy8496h/HHhz8hJVoGkTaWr/0fvpr3GS+9s4pTR4NcPfRGejoqafDMp2zQCFYt1DPtgpvRW2uoqdnJ/ffexDNP/Y2p596uNC0G52GWrPmURUvnkZHp4s7bd+AkiTzLSRaufpW9ras42R5l6gVvcMnE6WQFyqk7vZ63v3iJkM7CfffXk5uSSpb5W1asfoHL7r4as3M4X77VwWWX30jEspNNuz9mzeYv6eipx2R2EdWH0JnbNSOsqCbmiug9SlWui4hliYjkxBNDC3DWPoqPpwbzSkAWFbV2TK3biY/yOiYpzMRYxudTYOfu6tZGv+KtQ1nnJFZU8ERFYlvMyvBL3BylgCksLFLrpUwGWW1SZPk1MbXVSl1dLatWrGL//v2qKJF1W9m/BsSFzaOAfMSokaoYEtbW5nAwZcoUBg0ZrNpiqnuqLMfFVdOgijetV/+TXkBwRAW7+LTAmLMBXZ4nKnfVizcY1HEmu5JVce/3B5T4O7FmS3ZGdW2NWuvTMjPUORZMEEpdHnIsCd2TYjviNLtEjct5FjBX+ihhp8XiNR7Qoq6VUrdr8+dnxtaEGVF0vEbLn/m3et0PMRn3Eum9DONLnrm88Z6eLtXsP3jwII2NWuKN0NcOq4OC4mLSktNob+umqrJB9TbEa1d8itNTUpVhgPQ8JOikvbUVf8hPe0urUmDX19TS0d2hncBIWI1VCXUtykSXVLZmbTMhVIRy2JFSWS6M/K0ZDCqERGbMpadelp9HptWITa/Ns6swmFgUg04ceMQm1a8qZlGuy+id9KslTtDhTNIG8qOSPazlovulNx4MEIxG8IWDNLe10dDSqly1HClJONNS0JtFteuj2y0jTn518nMK8tWNKhdWQNvp1OYUE+0CCRiRHajcvMroJaDNZsqNLgp4jzdw5uLLDSCbKgF4aRvIDZ6U5IwLLCI4ZWNh13LolToyHEPul55uaZeEVNawRPlFCNDjbqfbI0YvPjo7vKSlFBPy2Bk59HJ2bj5Niq2U3Ow8Ir5Gkpy5HD4aw2nuw8Dcvrhlfjhdgkm6lQNfVoYFr+cw67fPZf0ByTqHG654mOFlV1KUcyknT9QzZnweDc1H8fo7sCS58YSP8Ofn7yKjIILb20pNVSs7dx3kyNEqohEnBtLpakoi1zqVoK+OdVseZPyUEVx82Qu8//Z6Jo64Fp+/ggNVL7LtwFIkCbNP1qtcM+F39Ho6sOYfIaRrp7fDTl6WjY7O5SxfOY9FSw6w5McKNq3vpKQkC3Rr+HH52xw6dkw5o9195xLK+vTD3bsUd+QAH8x+g5BR7v12pXAPBwzkJA3m8E64bfqzXDDhVgIePdlZSZj1Bprq23E6RWRUw/5jm1i45hVyS27h1zP+SeWxLvqXFaqo35rKWkr7ZBKO1mC01zN36av85bln8fcU859/zGfksCtISSogGJCxySA6sw+9tRFL6inm/Pgye48sBHMHvmCvih41kkO6fQARD9x87bcM7nMx3Z2nWLD+cepqtnCkAu7+1bNcf+ndtLUcYNPO5xg/8VxqqvviMJ1LrmsYZlsdXy6+hA5PM7dcupOstDG4e7ezde8nzLxnKNdPv5ObLv2AqedfQ3p+E3N/fJPla+fhtMKvZ6yiOD+XqGEZS5d+yWO/fR19rC/ffLGPUWPGobed5siJZeSXxejyVDBgWC5XXHOpYsjCoWRSrVncesPbDCi8kIjPoayZ+/ZLo6VjF0U5fTm+00BxaRLfrJjF8jXf0b8ohztunE+avYT0rBDvf38rjTUnueParfQtOYemjuUs3vBPNpz4kvbuJGZduZqxw6eRnrWPjTtf5/E/XkF3Wxob5g4kxTqCqPkQi9Y9y/PvXczho7VsXFDImIHnkZa0mw3bPmD1jhW4gx1ElAlLVP09mw0ZBHqT+c09fyM7pR/RkJdFS95n+eqFvPLafzi0t44LRt5KelIm85Z8wPiJk1i6bD+TJ1yp1jMpemzWJHq6ffR0B8krcBHkBHuPLOWr719XyX133TaH0sJ+RELlLFz6Pqea19Ljg9GD/sl1V0/HYdnNuvUfsWb9YqwGCzddepKs1EySMxbw/eIXWLVpLzFzEuedO5M7Zs3CbO9m9oJ32b5rOYFwjzKViYplnVHWlAgxnVGzlpYxIaIEQwLUEjMluqWff1SAGAcjUX0L6KjwkvhHDal0CrxlPe/u7FK56Erfc6YXH6fkpT8ttHsc0IWVNJusFBZrgK6q74gInbVc8oBPWMketmzayr7de/B6vGrSSlq+TQ3NWmtYjTSHVXBYbn4eJaWlDBk+hJy83Hh1rsWLymBSgtkUMzPlBRaHVE8cyBM6r0TFK88RHBJDM6VtimsFxI8lJSVJ4Ul7e6vCJHnekaNHVR+/sE8JRaUlGobFNVNnMxwJR1KVYyJjzSoGRKPVE20NVfhFNFG1hgkhhWeJzUYC5KXlKgmVcq7PAPq6jQtjAt5CJwiY2KwmpUIXUxip2svLy1Vyl+Rsy0kXtbvM2WVmZNPR1kNLQztJrjQy0tJJSU/GbrWpylsZr8TCCngl91gTrTXQ1dFJKBpS35dRBgElAUQVs6fG1EKqaj17hMBkMGI1mdVC6e3tparylKrQ87My6J+Xo+ZG/V4vQb8Pi8zGu5zquXJR5H1JxStiNumTW2wOxE1IVO1ycU0YNUo6cTxC1eugx9tLu6eb1q5uDFYz9pQkbC6nSjeSHaayWjUaKOlXpnagsluURUCj2qNx8A6qr0tLQgncvLKrC52ZYxcQllaA8ihWu0nt/QsIyw5TGAc1c2+SbHPpP5mx2UV/YNbEEjIpEDYq0aK8z1hMAlPE8z2Ax+dWuggR8rl7gpjNGWqBGjXsEk5VdBANuUi2J2PRh5VVaeWJburrvFx2/i0YdXZ109Y2HOPwkdXkFJsYN7FMzbU+8Ju7yMqzcPpUJ30KUrli6gKuu+o61q5bw9AxWUq5vO/oUr6a8xpDRuRS23ACs0VPa1sXG9fvZN+ek0SiNuWT3lQVoShtEv7eFjbueY2i4kymnHcfS+YdYPiwKQQiNdR2fsNHn/6Tns50ak7YeejeL5hxza00da2lsMCOXZdGbf0Bbvv1UKwOIzUVZhbO3U1qUj/syWEChi2sXDeHNSsOqL7XjKveot/AUvoM8fDdwjdYtGoh/mg3JrOP1BQLrS1NWI3pFGcO5vg+GD/hVn49/U+0N3iJhEKcd35/li7/mOa2fXw9913yB6Ry7Hg7F029jwdmvUh7rZmgT+xojXy/9A0uu6QfwdhpsvNMTLvoQnp7LGzZdIpdWxopzB2D3ZBNQWEW3b4Kmrp2s2n359S0bqWxfQ+pWUY14unzgrfHRsiTibcrnZee+5ystGG0tAg4fMyWLUvpajNx642Pkpvdj7xCOw2dy/B6feQmX0nUX6TOt9nRzIHTr/LN1z/w50f2EovkkZLdwfL179B/uI6rr7mJHz5rZNCgMfg5wLETm1i5ciE97fDSsz8SjXXji65g+/Y1jB91ByZKOXqkQyVeRQ2dHKvYSJ/+LtKyopx7/hAmTzmXGEZiERsmXT7PPv0mTtsAOlvMNNQGSU3R07fMg7enE2NkIH/6yzRw9FBYlsSJffDy3z5Q97nN6Wflxrf47OO5/OelXSQ7C9DbTrFp/7cs2/YFFZU+XnlqN8muHFKyjlPTsoorrx2GWVfM+gUpuGz90Vnr2bznY+5+ZCiHj1axa00GY0dNw2w+yOnajXz59XuY7WGMVlmII/h8Onp7DMTCqbzx+ieE/Aa1CSk/vp/333+dTz9/g/ZmN8U54/D7dBw9cpCJkyawe9c+An4dOZn9VaKgPpZCU2sHNbWVFPVJITsvRm/oNH998SHM1mT+9fIiWlvdRHTN7Du4jh+XzcFuSeb+WZ+RmZGC3raH2satvPryX3DpR/De3xqwmhy4mc3G7bNZt3kP/iA8+MhTpGe46Pa0Ult3gs+/+Yj0LIeKXo3ptXlzpWiPO1sqgZwUBkpNrT0SPfRf/l8+P0Mdn50+KZVmSKsUJSFOJT96NC2RrK3yeokxMAlnkY2ArF2qQvf2qv/n5hWQkpaK025TU09REZHpYoQDfnxeLzu3bWfHjh10tneRk52rNkmicg94NctZWYbPOXccw4cPJys3h6zsDMx2m8IPCR0S9lhV6UonZVCGZOr9xZPLpaiS/IsEoJ+p0BNz3nGRnLw/+Z6s5VKgyfuS9yuvI8WaTFg1tjRTUFhIZp7WJpVWbKLHnhg/0zYT0gkQQDcoL33ZUCW+n7CJTbSqE63bhOlY4hqploeY9Sjj2HjcqrQLNmxcEOvu6VTVuN/vU6CR6GUI0AuYi0GLALpE3RUUFClAdzmTaWpqpbPNjdOZpCp0i92mzE68Aa+yVpVULQFav/TmvV4F5HaLVVWS8oZ8wYCq3FUvWYb3e3rUiRBxQCLvWwnIxPZVxsyMJrw9HqpOnVKUS3ZqEn2yMzGLC4WieWJYTUYVtSoe52q20B/A7ZZkHFGzW5QqX06ieBRbzWZCvqAaiRAxjOrxyJy8w0bMoMcfDVPT0IhXHNdMJuxJTlXBS0KPVOdy44wYO0bFs4ogMOEK1+vxKZpcbhYBdNkIKVoqHn2naB/iwO+VCQDtgmgKzJgCc9ng/D/K3jO4zvPMEjw354uLnANBEGAOIimKlCiTCpYs2XJ2S47rmZ3tH1u1XdW9P/fH/tvareqq3dqZ3a6ame4Z1/S42+Nut9dJ7lGyAkVSpCgmgAABImfg5hy3znm/D4Ro2bV7q1AgCfCG73vf9zzPec5zHpr+s6bUFIsgGGSw4FDWzkXF+8T4uVJuSBDCsgkZAG5aRrqFCkWEZXh9AWXx2VxDGeGBfU8in3VjYTaBWjWNQmEc+0eGMLb3SVx86qvYN+hDiQCSB3wB41sOLxBPzSGRXUIw6kFLW7Oi68W5PDqi+7G9aQa4ZIoFwJVEU7sDG1vTquMHI17RULlsGW+9dQkffnALjZoPDgSwvpzF6oMEGPtvpCbQ0hrGyy9+B7lMHadOn0M4ChQaDzB1/y4210u4e3MDD6aqePkL38D5zx3H1NQtLE5PY3n1Do6fbkHvQDfGb21icaGAtZU0Euk1nDzXih/+q1cxtu8kUkkn/K5era9ceQLhZgei7d1I5xkMpdAUo+PUJrKpInpbD8KLTpTSfpSyzJDpFGU4yFxhHf5gGk3dYdyfuw+Prx1/+9evI73llcUu534nk2toa3OiZ8CFeHoaYwe7NZs5n3Ug1jSID9+bxOmTT+P5Cy/oHg/uacL69joa3iL697RibvEeqjA9ubzPHN3qcfjRFO3C4tw62tt6UCykkcsuoKkphErJj/feuYn33rmLt9/5NbyRJQwPDyGXaEUhE0GlFMDAniCOn2vgtVe/j6kb7aiVw3jjdz/Cu1f+Dk2tRXzvB/8KY3u+hL0jg0jlltDU4lKpx+eKoZAKo7XFj1L1Jt544xd47817mJzYgNsXRVdPD1zuKlbWHqBvqAOHj+zDhYtP4uCh/Vhd20AoGEMs1oe7t+fQGhuE2+lXp0nAy227BQrLc6kQunoCKDsmsbRyHz0dJ1Ar+41Y1pHB8vrHOHL8KazPBFEuutA76MH00g209DVjamYFl96YRj5fQiRcQqUWRzTqQcDXikw8Cr+3BR5/DXNLd3H4eA/Gp2YweSeNJ5+4iJdfeArLS5M49fgBrGzMolhJK+AP+GjAEkK1FEZ6u4aujhhIAGazRezd68f/8Gf/I9793ZvyGOcITaejKpMtGlltb2Vx6MDjqNfDcDubMTp6GF3dbTh+ehShSBYrW7fQ1edCNlNBId2HStmPYye65Ww5MtahVrPZyYYx7MF9lCrz2Dfcg9x2CLM3uhH0+gDvTcSzi8gWWtDeMYyl1QUkkpuYX5rRPIUXXn4GkaYgHGQc9GVlpbbtKAGdg2wa1d8D9N3AbmH9HwT0WpmaYWPhLdV33jij8bwmfS+nNKcDBTKaMP4fLGnagN7R2W1l6AEZhzHr5NApIjUV6JPjE3j//fc1RrW1uRUeJ/VUHHlqEiMKDS88+4zWeiKT0hnIMcLBUEBnNpNL4wtiMm2uNQPoRjpdLJb/KKBTI6AkK18QiPOcJ6PAa0SNGRkFnvFMVjfj2+jp7UW0tVnXgkEMz35deYtCtwFd1Q+5pHIQj/m5LR63f9cOpHZE0LuCKQVY9ZpK1tCMD5PhO95596cNblqTyeaVnTMr4J/TmZT676QydLkwvGcEvb39EsbxRRbml5HNcJKUpVKv181s7nxWwMx+dN5Q2eD5fGhpiUnkRdEY/50MAF1/+OH5+ol0ygjJQiFDwTdFEQ1HTB2HvuPVGnKptHxz08kM2qJBdIQDCPs8ysjd4ocaKJcKSCeSSCcp2PMhnWJmzMEhRr2ZzVMxSMW9E0FOaXO5TW3F7ZIAjvV8ZuXMwIusqZcKWvSegFG6x5MJKd+bWpuw9+B++dnzJjP4oGkNF5Xm9u6yPuSOMn2OZlFzcfGe1Kou1HlHd+o9D6NJZuelcgFNTVGBO+fMc/HQ+zgcNnN66VTEYGx7mwwLh7awXaSMQiUnxoX1Ltolbmxl0NWxB71dBxDwtePja5NIp5YBxzz8fuC//+/+J/S2HcTo8EE8de4rOPfE42hu8ePe/cv4q3/3vyAQLiEQBYrlLPLlLMKhGIqlOrzOmNbBkaP7sR1fQ7WWR39PNxbXZ1Aq0Z2qgeZmlj0c+OjqTXzw3lUkU3l4XSEUciXc+Oiq6lTVulP+zIcO7UcoSgepboQjfpVjFheWMTs7jw8vX8eRQ6fwxZe/iSfPfh6L83P49a//M2gZnspwbnIJXm8MhXwV9+/P4sDhMZx6fD9e/c43Ffik0gVdAwKrx83PE8TKehpezp2upeDylBEOuaX8LWTqSG1X0RoZhLMRQCTUhExuA8nkHLp7vPAFC7gzcQsDI8cxPb2BqfFFvPn6++jrHsWdm+MqXQ0NdVIeipY2nwaghCIBZc1efxjJREH6jr6uTol4EvEUok2tiLW04cOPruL06bPYiHPYg0trgPad5VIWDZTgdnIcYxE8bAa6B7G2tqFy2OTEIv7q3/wUb7/9Nlo7GmjviMHnacHGWh6J7Qo83jpe/NIx7B87jEquFy5HEKubtzG98AlaWgO4+OxzOPfEy7oXK+v30dPbrgMpl8qjmKuhUS/DAepg1vHg/hISyQzWNjfM0A1/SOueWUdXZw9OnDiJ/oFBHZgaMCRjJQagpo+WpbVSIYtSkZMcGZzUkc5wwE4FuXwSLbFuxONpZTjVapHyVGOSUo3pdzs6Y8gVUyg3KljbXMPc9LQx/vCF4XL6kE3ndoJk7gmfn0OZSP96cG/6PpaWF3H2iXP42kt/gmgkBIeroNJQpZEzWh53FJWyFwFvF6pFrg+P6sOBADO9En7y07/BP//251hfXcXQnj60tURQaZjRxiyjPH7qAgKBdhw+eAYdnf1YW19Bw5lHtb6O5g4g1FRCZ0cvqqUOxON17Bse02z0QsWMC42Fh1EulFGubCEadaFeTaKccaGa6kcxR7+QOSQzcczMZdDZPYye/l7cn57A1PQEhvfuweFjB9WBw7OAwM2M3BwydIkzdC8tX2tyjLNb1z4tjNudmX9Wlq7jtsx2W4/avaibIvXOjN0epmW3QZN1rZGK97iNEDib1RowgB5FKMwxo4a59bqZ7pkOJ5Zof/f2O5h7MC/c8Ln9SpY4Gppn6YULF/H0hWd0Hl6/eUNnYe/gAAaHBhCKRDRh02Tonw3oj2boj1LuZPWYvduAzvOXoE7M42ejlz2xbWFpURawnEHf0tluOpqsljP72glw5ShqShcEc+6XqjXIxgb036PWrc4mG7TtIMtBQR0pioZptdN7f/PtHzdMu1dSVC8PELfHJUBmhn779l1lgOwXPHzoCFpa2tTCxgu6srKGRDytBchohRQvP7ytlqezGy8AM0t+aFIVzNYYNLDtgEKG7a2EhAMyyC8ZQxpm8PxdRUORqPGztQCdc3dJuW9tbiHsd6M9GoLPYRru2dpWYUmafeYcCV1VoAcmrqyfy6DOARRYamfiSQVkzVDd/KIYhJeG2YPc6zyAPxRQaUAZvNejFrN0pgy/34Hmjjb07RuEP2xuMgGdD90YtWKyxcy0FnDx2X3oDB5U24EHTgfb94x/PGtHJjqzWhQaRj8QCFAtyRGEBR2w3d2d+s7ruxVfUQDFISyayFY3kSPNZRiUFUp5MSvbiQz6+4bR3jqE5qYeXL18C8n4NgqFBKKhCJ44+QX8tz/8c3jgwvMXv4cnz55De0cU07Mf4+9++pdYWV9FqZZWT6vH51aQUKxsItpCgGLmyTGCVKauSXW/b98okgl2OnjhcnolnqGN8HvvfYC7E+MoKpKv4cqHb8LtDKG16bACg7YuH/oGY4jGXBohSqq5r3cP1rcWkc1v4eDhQXzpS3+CkHcfMsk8fvmbv8b4xHUE/DHdg2qtgNmFKXi8Tpw6/Ti+8spreg+dnW1ouCpYXHqgDKw11o2trawGwXR298DlrGA7saIZ76FQAOUi+/HdSCULaG9tU0Dp8lQQbXIjkeR72URX1xCKxTbNl//5z3+OfDaNaqGE6akZ9HT1wNlgcOyXEUWlUsDAcL9GtsZTnEGeQzTix5e/+HkcHD2GBTIsxRpcrhDc3hC8Ph5GdGN0oVDMwB9wweupiPUI+NnNkUBrrAWLswlEIxEEgsDNT8bxV//6Z7hxfRyUhvCztLb7RQ3WqyHVctnS89hjpzjXBU0tYVz56E0ZMT19/nmMHRxDX3+71kw+V0cs1myCUjCYSMDv86BScCCTSsLhKCGV3kS1UUQ2k9d7djT8uDcxi1SyiL6+EewbOaASHbNAOip2dbciV0pqCE5TLIRCvobm2DDi2ylsJ5YUuLqcft3HgB9I5+KGdZI/ZEjrOhSmCMuNepX7xoVkbkX34uOP3pUqOuiOwesJmYCxQMEuD94cPN4Qmpq6EN/OYfLBNLbjSwo6Do4cw+mTp1Asx+H21WXIJNGXw6tpZyxTlUsuRAOt8Lid8HsdSKfXcPP2Zfzr//P/QHqbcysCCAZcGNjTg0wmhY2NLezdcxBPnH0WJ088DZ8/oh7pUjWDphhw8Gg/EplZBMIBNEUI6JyYGIPTWUekuYxKjfMHmhHfSqJRYZuwH8VsHLVSEamtIorZiuYKMJBrkFXk0JNwGDMPpnHn7l0Zm5y/8Dl5issLw6J30WD9nDDsVr2cQM/7Z8xldvegP+IG92hmuIuCd9QcSoho/KUZ4fmCSvQMNvmQnSonxxHQGwbQM9msftcGdJ71YZ6z1bLEX1zzLpra1WpYW17BO2+9jQfTs2ZdeIMKBhiwsYQ5MjqKZ557TvqlG7dv6kw8dPyoroGTqnaPGcNNYZwydMswRzS1A2q9/mOUO2vk3ANknHmO26JkntPqW68ZNpmAvpWIo7evT4DOB0uxtpe7XbIgoPP/6jsBnfykNevc9i35LEC36+u7s3ddYgHNrgz97bf/tpEtZEWt2U39BGBuJP4bWwYY+VJ4cOjQIfi8pv2KvYzpbAZTU9NmmgzrHxatIJVe1ZjJBEP+nUkzBDFGUqJdslkFEem06XsXoFkLxe6/478RuBglkSEglc4paxQfbKyvw+dyoMnngttB9WUFpUJRM7z5RI0y69H0IubCsD63sYhXvyP74Hkj5lfTZJQR4OzsSFDZhmSMLqcRJNSqytzdHo8i2myBtoUFuNwe+CNBNPe2wuk1v6s2CYte4XXmo6mp2dApnD3NoQWMXi1jf5fLi3qV1yS6E/goerM9HRiBiYpnkEFzfqOqJHvBAKlWLwsgCPR0tOOGZVteIs02eAIAACAASURBVJHEZtyMxOVEpa6uDrXGdXf1o6W5Gz5vWNkyD1LjwBTD1175AUYGTuDEkX04f+67+OLLr+DO3Y/hcOTwv/7l/4zhfa3wh4CZ2XkFXF2dbcgUN1GsT2Er/gBedwDRSCv8vib43SHkc1UUc8zOTD0rFAhqfV368H28887bmjFeLqWxtDwN1AJoDh3D7OwqStVNtHV64fQVEWtqx4GRC1hZjaO13Qe3L4+Xv/IURoYPoavlcdy4cQvhWA7Xr19De8uoBI9tHV5sbM8gldsSezTUdxK9fXsQibjh9ObR0e1HJlfA9moNvX1jgMOjzMHjBjJZgg0PN47XzaGtrUUixKXlBdX2WlubBJT5QlpsAOoBlEqtmJtdRa6whWsfvY/bn7DGG4HHGUBf97Bq12QneOBEm4PIFzfh9pewkZjDseMHcGDvmEbcxpo7UKk2MNg7hsnZWQRCTfCr1dGauex3we2qy2++XMwgl0/Jw7o12qv16HCmUG+48J/+5lf4q//7x1ia38CpM0cRjKTVvuhzRzAzvYlYaAQnT53B5tY0wk0u9A90Y+++g3j+mW/CH+SAlPtouOqoV8JwwK/AulHPYCs+qdah9cUKkvEUBodCKFdSKgGlU1nZifq8UVx6/wYW5tfR2TmIc2fP4/SZxxVwFksZhKMeZIsJVKpZBELs9PAil4kqew7HKmgJtuDu5JqCoIZzG7VG1hqE0YR6hZ0jZXiDGa391DZZP9K0dEDL4Oql95Ug+F1BnU2cX0/Wj8OTxBK6PGhuaUcinsOtibsoFDIqHX79la/h6LHDWN+c03tzedgvU0Mk2qoZ9tFQFzbX00DdrayqUs6gkI8jkVrBX/5v/zsWZjJobemC19NA32AX4olNFGlR7Qrg5IlzeO7ZL8EfiODqlY+QysURijhx7MQ+BMMNxFrDOgdjzb1ArQm1Rg0ebxbJzAJCEaC1qQ2VfAyVQh2VYh6Z9ApWFu/CBS86mg5JlFxCAg63YTyYud68dUtnzrPPf96YY3n8RsfgdOt8AEVxrLzKwpqAnhcl/4cA3W5P+6wMXdMoG06VRAnoFCyzzClRnNUGZ3tvaOY4BcsEdFLuWbryedDR3YPm1hgiIXYBlSXyUr2b/dfVmrqiyDgR0LmHQv6g5oWwpk786O0bwIVnntX5eWv8jo7uk088Lm8UzkKnNfkfA3SWR3cD+qMZOt+HEjFrbDfXnrzpLW8QYg7/vrK2qs81MDiIWHur0Uqxxk/wsR52hq5rSo2ZZtFT8/RQELcbsO3k0L72BldN0qfuLwfkcspE0K69O95/78cNitZkLlPICzwowuIhzCjq1p07Urm3trarhYp92byQtaqpj8wsPBDAcK4taWfZ/DFDZT1EPX2mPmDTwaTzGeXwZ/aUG3ugCusdrG9K1WfZofJi8SJy0ZBWpyqdwrpsKg2f141GOY+Ax6n6OqMpZur82dLCMtZX1tUvz3Sbta/tRFqbPdrULDU6M9qpe/cQCgVF++3ZOywalIDl83n1uuw9l2Cv0UCRmUuRgQr79cvIljLINgoo142LHb9oti+KpmSm4/BA1E2QlTHB3LTlaWiByyswpUECmQspayWwC5jBAm6jfmR0aXoorSiTOgH+fw+wuj4nAWMmXUQuW0EqmcfmRgLbSQP0DUcFrW1N6jSg4r+jnVOZKrh+7RP1bpbKWQzvGcPjJy7i+We/CjeakEmUMLp3VMF8NruBGgqmp91RQaVWkviEIsN4fBNtHSF0dLZiY4X0cEB+/6l4Ft3dfaAylgu+WMoiGPAqS71z+zo+/PB93Ju8g/X1VW3OUsGNaHAfMin25W+jpSOCltYgujr75HRFAWZ7ZxgDw+2qj+4dPoBGvU2sztziJ4hEmtAcPSBxYE+/H3Clsbw6hVy2in1DTyEUbkNvbxO6+sMo1ZgJlxF0D0gn4PU3sLW1gWg0BrfL9JZ6fR4kEpsIhQnmcxga6reGFaUQDDXDAVoCO9Aca0cuW8TG5io+ufUerlx5B/VKBvHtLTRH2hDfKEq3wOlWQ4MjaO+KoVJLwOnPY+L+VRw8eAgnxj6HJ88+pwjf4/dgK7Ehu8q29naJScnsGKMnL5xw6oAu5IqgURKDWB544YgPTkdONOov/vEN/Oxnb2P8k2X07+lCtDmJfGUDAZ8Py0sluMv7cOzEaYSiWwqaqBweGjyEof5TqNRLqLnmMTTcB0e9DX5vs86DfGEdXl9crUwzd/NYX91AuIlOYyVUSgQINyplDtXw4uq163Ly4jCn5557Dj19DDiK+mykVAMBBqJkO5zw+ILIpB3w+IFyfVllsEq+TclDoTKPWiNjHMXcMdTLbAWqw+lb1wFWLTbLiCeXW9M6nxlf0ahnn4eiqgpKlj9DW/Ow3p/LQ3c/F4qlBD68dg2NakhZ3KlTB7H/4KDsd8vVPJpawxJtUXtSrjpQK7pRr9Fb3Gssol3MzJLY3FrB3/zbH+HdNyYwNDgGv4+fo4F6owS3l/XxIrq7BnDhcy+gs7sfc7OLKFVKcDgr6OyOYc9wDwIRv9grwI9Mimw4zWECCmpTuWkFJaUUA+Q2tLBtNr+CrY2rKBWqyG93IJXKIdZRRqawJkFxMpHCrTu3dU85tCQUjuicloqaQL4D6MzQXUZv0yjp+x8SxP0xQBfQcBKgde4S0MmScnKlrRJX1uk0WMHAmeYyAvScCdZa2zt19pFOl8MoVduseSuLqSKXyeKtt97C/clpdUSFg2Elm9zrFMcR0FkqCoWDGpDC1zt++iTGxvZJ08XJmkyQfo9yl7qcWqE8SpWHorgdQLeSSwqyeZ4T0G0sEmPMDqxaDbkMuwegGjo1YXuGh1VDV2ZuOa7a19YGdIG8BejGwPvhLA9bDLdb9S4BtNXXb2MjX5PDvoiB2g+Wbbvj8od/38hk0qo9ZHJpfXheaAmrCgV8cusOFhYWEA7H0NnVrYu4ML+k5n4ufIe7gZHRvbLbI+CbzNGOIoyXu6121NQ0KstJN1utW3wt29pUdR6r/9w2AbCjkUqpLFAP+wM7Ev5YOIhqKSPKgdEif87FtLW+gfHbk/JxpzFAte7A+vo2HswuoJCvoKW1HdGoUSrevn0LkUgYe/cM48ixo7IRZGBCQOd7Y/TGIMTuKxd14qjLVGd5cwnpWl415Xy+qOvFG0kaR6KIovk3M3HN+MPzOe0AxusJIhhoUubMgMgGdC5uCt8oTuT1Y/2c0Skd9kyN3Ewx4tzgTG5Lwdj6WhxbGxlsbfIrqU1Tq5WQzGwhEvWj7qwq4+QhRubl1q07AjLWJiqVGo4cOoMDoyeQS9bR27UHW2vbxoIx7EW+lEa0OYSGs45gJKh2DNJ9R48ex/ZWXBuS/gQMEHi9NYVoeQWx5ijczgYqJfbV15DPpzE/N4Xp6Xt4MHMfc3MLyiopgvO5O5URprPMjFsxONSPQQaQhTKOHz+GZGYDU/dvSfDD4NLpiihYKlS2cW9qFh70or2zE82tDURbSIuuoFpxobfjMYzsPQCnp4j+wSbAk9Lnp+iKDEUo0lC229bai/h2GvlcSc+by6fh8rL26lDgwtcMhGLYXM8h6G9HOBjF0tKmJrGtbz7A9WvvYXb2LoqFJMJBP+7dncbI0CFUCh40NXXKKrlvsBulShz5yqao4o6WTpw98TLCwXZEYhE0nDXUHVUEQj4UOafabSJ8gjcnuDEojQSbkMkU0BJrVUDU0daEcomuX3VpVP7pn/4J//jTf8bHV5bR1d2O/mEgU1iQtiGT9MDXOI6x0cM4/WQ7Ko0k0OD7G0Aq7kSukEFnfxlnnzyNciGsa8JMa3F5HN19LlQKNdy/m0E2ReZnE82xMDZW2R3QoWCXU7s+vnFV8w2aW5rw9IXzGBkZQb5UREtzGzY34tJT5CmYLVURoMpQ0xULqDbWNfijremw6dpI38fefV3aZy5nGM56u8pOTt8GUimWifbA46bgKI+lxVUszSQxfncCHlcRLa0hpFIbCAZiErX5fRG2l6OKLOqNHN5+/314nK0YGBrGl798QcEiyxPJ7DZa2prEPHoI6GWCFbtUWpFLZyW0DYXcYkgWF2bw+m/extX3J9XVwFJAc1sI0aYA5uYeSDh75PAJfO7p50S5j9+dMr3MbVF0dLTiyNEDcpjkfO9K1aGggecB77XDlUW2MGmcxopt8KFFBjDz8zeRL94QU5JcbUMo2IpseRqF8gbaOjrkoPbJzdsYHh7BuafOw+31mQzdBnSCh8Nj1dBNhm6Gs/zhGvqjGaNNHQucWAcmRc5zl/qmXE5jT5WhW21fPDd51nMNMCnaLYrTIJXmNrR2MBmMmpnoYjccZqx2vY5sOoO33nwTUxNTYmsjoShKxbJwiKUNajNe+epXNDDl3v0pnbf7Do5q3bGkYURxdg3djN0WaFuAzjN6N6DbdLc99Z2lA/6OnaEbi9qHI2Rraoku48HcrMqxe0dGVIrlvzFDt8HcBmVS7Qpy6CFCIGckZtvRWkHEbnGcHWDY5/7u9jo6rbI0YWfowsob1/6hkUix7rOBdCap6EhAVjF18cn7M/pZrKUd0UgT7twZx+0746hwepqH7mo1nDpzHN/5zndEc+gACjAgYD3QZSm/Df3OhbMD3lah387WVSOwTPBkOGONulM0Q0qChW2LyuHNZgTHiTw+UmSkamo1LQKCeiqewO2b47h7dwI+lw8ejx9Tkw9wZ3xyJ2JlZsUAQnW5UAj9Pb1yfjMuc245DfE9lAt5bSz+HjNhCtL6B3qlks9wHrSjosyVmZQdJfHPn2pDqDYwMTGBubk1RKM+yx6XwqyA+lR5kHGR8FqwTsTec74n3geVHFgjCwbRQmoqEtGi5QLhlCJSmbRcZL2PA1LYc/5gZh6pbEa14ER6HU5XDZ6AE339Xaq/k4qcmJjExuYmaqgIxKKhNjRHO9HZ2oda2YnVFWatHL0aRbSZB55bmQevERcqaUVG/J3tPaaVo4X996RR86gSjEAXvga2N1cRjUaQy6alyeB0Jjr9Xb/6kZgErzeA1ZVtFEsuDPaPIr6dkYnRCy9+Ae3tbWrBY189ldx3x2/ho4+vC3D3Do+go6sT26kN1Z6rpZBaVDo6gmhq5SQ9qkYd6O85hPa2LvT0taKp2QOnO2fuTZXyfbJRrNFSWOIDGjTAMEGTaEgHabOKujPMjAS/2pAcjSgatZDROjg3kUgs4u7tTzB57xbyuYw2P/v3CTgU8VBAGI02IdwUkup4fWtB9G5rrFVK6+HBEVRqZggQdyg7MvyBkHpUlQUZzs0cRBY9p8F9FMPUjZKWrW3skCB1/H/9m3+LN35zW/sx2lLRsJdCeRMri1k4Sgdx8rEncOxUG3yBGiplN1KpGmbur6FUzSMYKeCVr76EsX0n4PYGpV72+Wrw+kxr6Op8QcwX+/ZJjVeKIc144OeqVPNYXJ7Gg/kJ9PZ14JlnPyf9ANtyyIw1aGDCa+jgl8eYR1En4syh4ciYz1qNmUPOlRYDoHneDQ9QiyqQhithFNf1MFD3qTwQ307g7if31JHjcdRVJmmo5kVxFr0bwqoXk3XO5tL45M5tMVp7R/fhuWcuYmRkSEOMqg0O8+ApVRddzV5jlspoaFLIFlCvVeBy1uH1upCIr+LtN97F+29fRzyeQiDoRijs0Zrf2N7QHmMP/nPPfwHdXX2YvDeDOxP3sG/fPjz22HE5TDJx4DlEGprP6fL44UQTGuDZtIRGvQgP2uCohuGqhpFKLmJl411UOcWrNopS3o1yYxv+gBOhaETn9NT9GRlcnT5zFh1d3VYN3WiDzAIyIEMxFtdLpfZQ1GyLm3c4Yqt8uPvvu//MNchWTgI627qYWLAPnQ8OV2F2q7kb5RIq1vhU/ox/J8BTm0T2jWBMURzLSwQoTaPkQCK3U2zs7373O9y9dRdBfwidbZ0oFIrS42wnU/IUOfvUkxgcHMTy2rKCdbYSHzhwAKFoyEoQbZbLLYaXmS0xhSUAilTLu6y1TeZLLsy6XA1qsAp6P0y4bAtv29ZW1AigtjUGcf0DA6LchUceY1qmy25l2fb+tTN0lcB3ied2Z+g2huzO1j+dwbO2bPwE7NdwXLvykwYpdEb7fEMEdONwQ0Av4P7MjFoxuDiaW1pxb2JaQjlG2Ozl8QXcOHT0IL7+9a8r+5OoLejbAXRDTxgK3dizWo361mLZoXqszFyFAeNXoIf0jow8eOAxy7W8g2nyoVK328zQpWiOv0vanQr38VvjCj68Lp+MZeYXVzE7u4BsrqS/06moWDC9haSPY7EmARODmgSpeeswZScWOw/oQ9PcHNYAmt7eXrVl8DBxhzxw+00Zwcz+NZS6zTDw0GNt6/KHV2XSw98jUHJqEGleitn4PuyMXhQ7XY00mpa1JA8i0ZAF7IaS5+8Q4AnoDmdNGXbQ34xIuA3JeAn3p2Z3AH07taqs1uN3iBrn/+FhQ1BlOSFfzKhtsL9rAHuH92Ogew+KhQqWF9YEnEeOHJVYiUEW3RAZUDRcDokiqVpub+nRQg+GXaITWRevVpgxsruBBhEZfZbtzS1lwJwv/+D+LC5fvqahC7SvTSbTyBcc6OwYQGI7rw324gsv4djxI8jkUhKF8TN89PFHuHbtI+PhvO+gRD/r8Q0JS9xOM0egpS2AphjbVlii8KAp3K7Oip6eTkSaPAJorScYAaPbbWUoBHQChBrUeOAZ6pYiKQYVBJkG6G0QhaMRtgC9jrojgWRiDXdv39bEv3zWbH7WFLmP2KZJ3QjV+gxsCNrca2RQWmJhnDt7CsNDA6jQ/IDZg9OLUrkOP5mlTwG62biU0ajOrzZNfqd3RBSFnGG6thLT+Pf/7q/x+i8/RldnL3r6w3B6ssgVl7E4v4VSegBHDp/CidM9yip93hjm5tfxyY27qNSKaGn34mvf+IragTz+gPzCfKSTPRUUsjmsLMYlVCqX0/BSH1FgTZFflBkVsLQ6g7n5++jqbsb5C+cF6BqV3KC6moDuFaBTccruBiftR1FBw2GoS2oO9B1GrCVTD1LFvD9Su1qq13pAoiJSqtvJBO7dua01TV8J7jFmTsoUnU6tWVK9HLJEy9Drt24oQB87cBAXnyagj6rzgaBOz29Sw/6QUTezLMf1LcOUWkXZI1tG89kUPnjvQ/z6528gmUzJ/4ElMAJ7oVyQ7oiAffbcUwL0xcVVzC0sYd++MdMz3Umqud1MofSQii7B4fLBWW8zgYtzFeCI07IHzloQnnoM2fQm1rc+lDukpz6AUsGLYjmnBIqKbgb2U9MzYsxOnj6N9s4OE5xK7GtBOpN0AbrpTGLwaAO5nXnaILRbnPVZoK4st2LGp1I0ltiOI5NOi06m3ml3rdkWxPHQJqDLG6RWVR96b1+3yp5kcNW/Xuf+KVvmXw28/qtf48qHV3Xm7RkwSeP8/AJWltfg9Hjx+Lkn1bamduJaDYMjwxgY6BPDRV2IDdJqBbYSReOTUpfj2x+i3HU+ONluXNJnUunXmslhAzrLUFxnzNDZpUVWkRk6kzsmPjbQak3b6nZLFMdEjhYkBHT75zaIP/p9tyjuIdA/BPQdJuDah3/f2E7Esba2oujG4TZTvqg8J8hwEZLKae/oREtbuzLduxOTopHlvxt0Yu/oXrzyyiuiq7kBzc3hB7L77wzlzBe1AX13XUD91xY1whvON8xausDNqi8wstEFtgFdVB0FZA4tVgIDUZgUCTffvdsTEvR53X6kU1TsZ7GxGcfSyhryeQ4vMRQRAZgbMqzsrkNKf27GfI5AaaavBYNAS8yrRUNhIOkh1cM5bzzsQShChzajctc89121coIMr+vly1fVz8/2HnYMcLN3dXVLxEa6nkpkfpn+dWNHSLaApQ0znc6oLQ11bwIGXjdSna0t7RjddwT9vSPIZmqYvj+nxeX3u6UUZtuqy0eBnumh5OssLa2IYq05cspMjh86hnPnnsLY8JgAlhqEzo5uHD58RDVq0mWMsnm4MdgSpeSkN0BIQZTTIed71GpZiZ74ZxrdSFRSrmFzNSn2gD22c9MruHL5Bh7MTiGRfKDnyqbcCkhYW6NSmNndl175ijJ2XpOao4grH72La9c/QntHO0b2MMvpwkZ8DR4a/wQZ9AQRjrDjgG1mZniC1+ORPqKvr0tZAFeLvcGprRBgCLa4siwbTCcPwYoCFIerhCoY+DGUdsPpCEjN3aj7pReg9SLXz/itKUxO0ICpLEAnE8FhLjzgWeOmgx+zqHqD7Mc20tkCWppDOHd2H4b2dGtjc8M4XAbQff6Qsnb7wWCYPKETVQG5REcOtvkUJXgrZILat+n8PH7847/FL39+ScKsgcFOuLx5FCtrWJhfQzbegoP7T+DsU4fQ3kU3swg+uTWOS5cuaT/19XfiT177hnrIqeUol2gA4mYHp1T8y4urWF1aRiGfkclHpcIOloDEpAwueY4sLMyjrbMN5558QpmT8ao2AMLaLQNB0aCE37rfDAhRlsE9b6hgc8AZEak5rBho2RYouoPKugvVgtq3psbvyqLa3TBTFMmQGIV3xbQ7+YOioNkeePXGR8rUDx4+iucuvICRkf0CdP6+Degc6lGumJYnTQhLp3S+uJ0mYWFG+vG1m/jpj3+O7c2Ekgu+H/6MWhd2hfAcY0Dc1z+opIgdIEPDe3H69BnsGdqLjq52MWx0cXO4yUy54ah2KIhwuOJogGxXDe56ED5nK/KZBDa3bqBazsNd70S56NXMCbYFBkJhdSNxzgQB/bFTp9DWYSxI1W/OEapc+076XHB9m+uq7iqupl12qDa4fBaIP/pvDjKx7DdnO288jnQyZerNFnDy9yWitlzimLCxP1ttzbUqevv7lSDRu71SLZmyaaOm/m5eR67z3/76t3KM45k31D+se7K+uo71jS1sJZI4dvIxrTM+H/f/6MEDek5iSCBkAndm5fz/HO6l9UR6v05AN33oPG9tAZ9+39p6DEwU2HGQl1UefihOa8DvDehcvj8zrTOXbnVUuas7xKLmH62h27V07glajts++o9m4jaI/9EMXS2HuzL065d/0mD9nIshnTUCMC7mUpk1uyzml5axtr6BpuYWNEWbMX5vGpOTU1p0Pv5eNY/9B0bxjW98A6OjoxbNbiaLsf3ArjnbkYrUedYHtRfOzmLShjeRjO1tq+k3PMusi0zAdotuZzbT0IQ2BQ48RGumnsN+yKmJexi/e1dtawQoZgPJdA53x+8hnkwrO6ZSne0P1AJQhc3RexS+1GpVgR4zqVK5hu7uZnR3dKKnt0v0EClwfj6Klzq6WxGOMvti1u2ROMj0nxsmgqDCv4+P38P8/DyikZhEhARWDiZgBq8Aplo1U3/yJQ3KoXkCR9qyB1vii1xOgQbBzQb3re0NCdwG+odw/NhpDA8dQKXsxML8ihaX2AsHVaMN1BycWucHrQv5Gisrq8p+k9k1TV0698RZvPSFF3BwbL/qU8uLSxjo34ODBw8j6I6iRpvIOuk1MzmpggrcYBdAzSx+hxH8NBwUvxRFv5KZ4WFdKdflBZBNs1fVIRU0W6tmpu9gbfOW2JX4BucWB/U88cQ6Tpw6hB/84F+gUvQhzbpco4APr7yFK9feQ1trD/q7jyMUaUG+koDbZ64zOyr4GVWisFz2ggEfBtWX2o8gNQisXDlMUGQAmhG8Uf/a69CMg64ZUw5HUb3ftmeyU328bjTqZJ6YzbmRSRRx5zYBfQaFlPFbplkO6+/sPxegR0O697WGGyurW8ikKmrdeuLMPgzv6VG2QL6RamwyJgQgUpJ8MIDi0WaaXBw6kHldXQ4KL7Pquy5mAwLWcm0Lv/rVL/Czn76J7e0UBgZ64A1Q/JTA6soW0tshHDxwAs88dwZ79+5BLlvHjU9u4YMP3lO3BqlyZugHDu5DKBJEPpdWXzA9Hlg2WVlcwdLCIrLplLleLgN4nLrIAIn172WagHS048yZMxgYGrIGW3EeNksZDOyNWNbZcMBVY4Dk3jEu+TRgUM1rtXw84mRmTukGSnXqRJKYujupDN3F9lQKhSzdCmlzZnbqlQ9ZbNm1j5BIpHDgwEF86eVXMLJ3VOYedE3TnIV6DV4OCqkUdR/ZykvXMpp48DP7qeLjTIk7k5rXPT39QJ+d+5/riqVD7lUmGgcPHpSanq936/YdeXg8/8IX1DLHxIAdEw1XHnCmzVjTWouA3elKa9gPQx0XAggQ0HNJbG7cQbWUg7vRgmKe64WBlEcqdwbpk1NTShjonsaAgWfZZwK67gMPW+8OoO++9natfLdK+1Ewl5zLyjoJ6LZYWWejVRe2zyq+ljzdnQ5pB7I5+mRU0N3Xh+7ebjmM0mfDS5dRFgKpu2Htv1bDu+++i6uXPxKz2t7SriSskDNzMNY3tzE8OibBL2l87rODR49Iz8XLqUBTmGMA3VDu5PU/G9Dtz20nkAR0sct1Q9vzS/hkibZDgZDO4Knp+zuA3trVYdr1HsE6YeCutjUNutH6/mxR3GcJ5B6l3M2IcpMwi3m8fuknjc3tTTmNseGfByNnyNL+kIA+MzuH9c0txJpZQ4/hzsQk7tydkLsZF3o6n8Dx44fx/e9/X+Pj9KYphKpQ0WqGjSi7MLGiFXlb9UBm7OzRtn1s1f9pNo39ZXu5m95GE7ExIpRXMAMADmFhQzmtWysmwqOxzOzUtGro3FgU1gR8QY1C/fjmLUV2VIL29Papn1MjUxkV1mvwez3yTOf1uH79I2xulnHisQGVE5gpc84ua9PmUUdvf4/q7bEm49duqx+5KQUaVjWG2QNNdGgAwt/jtWHmGImYbH+nda/OaWscx0pTnry+80YxomWNkF+q8UciAnkCfKypBT3dg4g1GZepRDwpgQZbrJzuBhqo6u+8t6xZUf+wtLgGMjOpzJaUuU+eO4OXX3oRB8b2qha3trKKsZExKeCDgShITKv9h6UGUniNKnycTMXJcKSC1SLCyQEytAAAIABJREFUQ4KmJ6Sxipbyn/QZLfZ98iSncI+Afoeixclb2Nqe0ObcWGFroQfhqAOJ9Co6u6P4k299B6Oj55DNFFCuZPDWu6/jg0tvoDnWha6OE/AHovAGK6iB1KyZxhSLBuAPEKhZQ68gFm1W3ZLuZyFqO+pm8A2H9fAwgyOgg9Rep4oTLVctruM6bYpJCbOH1mW+RGBaG7reML3qd29N4t74FHLpgsCEOT+V/W4v3aUCiDaFEYmyPuzG0sqWarhN0RaceexxMVsUw7HHn94HxUoeviCDJVPf1J6CV1OxHA62T3nMlCwXg8e49kO5yG6QkAKfDz64hH/4L69jYnwSwyO98PlJ6VawsZ7C1poDQ4OjuPjMOew/tB+bG0ncn57TAAyK8liy+OKXXxQIsVTQYBDnIfXYUKC8urCOhbl5pNLbaHANBN0aqMSggozFVjyLjfWEdAsnT57E0J69cDgpvmJmWDWsB//ukOEl6pW6AnaVETTKk6pvniGmxGADOj0bzL/z/5sWTYU3DhcSqTzu3ZzV3nA2igqieP9pIlPIUW/jFa0dawmjVEnLuGd1OSXx2Le++RXsG91rbJT5Psgo1arGpbFc0POw64cmST6vV0kugylqAGanp/HrX/8MH35wSfu8ta1LgjOalWhsciSMEyeO4cjxo9pTv/rVr/V+v/mtV/HUU0/DaYFFHcxg2W9LTUHYYjLZikgjDSe88MPvjqBUSGNrc0LnnBsxlAp1BbNsG2b5YX5uUcOjurt7cObsWZWkbGMZk6GTyjfXVvdDaQ6v68NhJTZo784KHwXy3X8noHN2BrtZmJ3ns1mVg7gm7YSNGTAfLHvwrDfDWbICvd7+QXUWqUxSr8BHKshRF6BzXXBICwH98qUrsnul+Ja/y5IfHUgdLg/6hvZordIpjkHV3rFRBfCc5qY2ZGsMqcnQLaEaQdnqJd+doT8K6Lzn+jcOpbHbxSxQZ7zt8/hU8mSGHk8llaGTcrcz9EfLGI8Cuta3snSTyO6m1u3A4Q9m6NSkeR9pW7v2wd83CHqU3edyWfiDAU2t4RtKZrPqM48nUujs6kNzWxvu3J3EJ5/cQi5LFQ5tXtM48dhR/PCH/xLHjhlANzL6+g7wMakxH4yHLN+0PUTeTFIzUQesOhajfv4+Dy+TifAGk0oTcHAz0Sqh4USd+5/94kF5SGoReDi7vFbH7MwD3Ls7LoU+swZmVk63F7NzC5rv3tbeif37D6h+RoEbs2FSRozuOzra1ev+1tv/LHvbz104h/37R1GnBsDRkJMUgwt+DirH2TIRCdPNzUSDprRg15AMHTI3N6f3wtfitWDWwPoigdkGB66b3QpKXpedoQIuj4R1ly9f1oJm8EQal++Z17RU4FjBgoCCi9300XNADjsOqqDXAKm5jvZeudMtzK/qkGEmQsA/feoonnn2PEaGBxHfXkdiK4Gx0QPo6upFOBCTh72Mf7jhzJ1U5taollhFMpErMzDCq9gGik1qZkwtW1vcbFtrYGV5E/MLK7g3MSn/6/j6DJLxLLbX6fDXQHN7ALn8Fiq1NM4/dRFf/OJ3USzUUK7l8eZbr+P9D95CW0s/entOIRCMwuXPolDOKmBg2aS9LShxUr1WFOMRCbbi8OHDOHhgLwJB2ixmJdahgLBe96pmzaONIGNobX5nrGjmRLNrwpSLSLcSlMqq49bqBbETnG9KQB+/fQ8TdyZUQxTl6HQhGKIwyCkakAxOmKWLOrC0vKYyEPv2z556WsBCvwCCjtPbQLGSgcfvRrVuzCw0/Uo1ZBccdROIuBosD9DfIKUDmmemHNkcTtz6ZBL/+A+/wQcfvI/BPS3q+Q4EvNjeymFumi2ETXjs1AHs2zei6YPxZA6zDxYVUDS1AF/95is4fOioAIng4WWfs6uCYq6ItcUE5ucWkEquoULwDJhD0+nwGjYsVRIz0NbaiaPHTuzoasBgzwJzBn0MHkStlnkNCfRlUyuvsyuGh7pppzLZFD8rqVNOaCTQUR/MLJlnhAvpZAkTNx9gamoKjjprytSeUIviVUskAw2Hq4G2zqju/3sfXsbC3Jb236uvfgVjIyMCNTrkEWR5XykCZX3a7eFebhiLTx9r86SQ6/C5/FhdWcY77/wav/jFz9XG2NU5ID+IQpH0PY15mnDisSM4efoxJJMJ/OQffqoa/je+8S1cvPC8WBkGDtILca0psHSZwNHJfdVAKc9CkAcBbwClfALxrfuqL/udbSiW64C7bILnWkNjru9Pz2ri4xNPPiXXMpXpGNxKe2Ect7iWDVPCRMiEi3bguBtYVPPdxaY+CuwEc2WujoZlsZ1BpWCsX+1SqSaZlctmoIvF2GY5DjqfU1m3b2BIGhcjpK5ITMfn41nOR3NTE9564028+/a7Sl7aW7uUDNHMKJlOIxCKYGhkn87hgpwivRjcOyzhMq1fXbJONueqydBNlk2G5bMA3f6MNuXut0Zac0/b09hszxGJN41WW6I4sqIUxTW1tRgGl8mPVWq2r+uOqFXiVl53y7nPEm3ZGfhuUfX/F0Dn64lJ+OTKzxqklilQYtTkDwQ0LY1vPpFJY2ZmdgfQW9o7cW9yBndu30VBw044wrOAsf0jePXV13D48CFrYRjgJuBo9JzVRy39qC6AaWXQYcVB7aLZTS1c2bIZfGep4hlB1s0IFY6K03QfPgl/v4E6XehCQUVzFTrdcZgJoCyCALg4Ny8gZTsUXe74/IzkS5Wq6ljsl6aSlb2sfK9s/SFFS1/eSx++K5r83LkncPjIQfgCPhmMENjEBng86CJN7zU960YIZwxmbCDm5uffSZ3zGtsbh5n58PAeMye9ZroA7F51aQqszIwHAN8XFzFZAzpO8c+k8gjszMJJRbH/fH1tW4pb/p0UHA10GP2zn533i/V9Zrds51pcWFcbETeZw1HH8eP7ceaJExga7EQ2k0QmkcHYvjEMD48iEmlGteEUVcYMRtYbjSr8PjccymJ4KhAsjYEOa+1amBJUse80oxY8Rm8bG+tY39zAzMx93LxxC3OTs9heZWTPXtUyorGQeuOX1hYxNDSAUyfPwu8LaYADP/v1G7fR070Xg73H5KFfdWxKhFSrGM/8tjZqGtgGlJd3vt/djlPHT+Ho0VEEIxTCJI3Vr6MVlZoTDS9ZIQIEi4mGjtcQSQEnRUpUvxs6ngpn9itTwFWr53Twu1xtSKUKuHvnFsbv3EIqkdipIdIsw+/xaaQtzYMMQFKguYBkMi5twueevKAMnQct67dsSy6WTd82AX3nQNWpz0lRpm/VVo1SQEQfcWoWlImiCdNTK/inf/wt/vm//gotHQ1Eoh60tnQinaxh4vYWcrki+gZi6O3rVK9/tebE/Dwnu6UQbS3g29//Jk4cO4cAzYBYK/dW4HYXUC6UsDZfxtI8bV/nUakV0GDWEwjC5WHA4dSIYhobxZpbceiQoT5JsxoGyi5OmkyEj1qd4F2R0p3QRcpZ2bgrY/7dYidQixggdydM8NUIS2THgJIH/f3xaQE6qiX5CAgeNSipoeybfe/tne0oV/J4+/13MT+3rPX12re+plIh6l7UBaYE9IYGCpXKnHvN6I5dCyVjQ1uqo1ZuqH0wntjG7VtX8ZO/+ztsrrPVLSzvAwY2mu6IGgYH+3Dq8ZMqB125chnpdAaff/ElPPvs8xKqUgynenYjoqDI6SYDUYTLSddMDyr5IFw1D7yuOnI57tl7KlH5HO1qq2t4qCDPo9ZwqX1vemYePd0DOHOOTo9dRmtgjec0gG7KHbYorlE1JiW7H7vV1YZl/OwHAZ0lURvQ5W1uOarZbWtmMBYHpVCfYMCV9tk8SzhRs6unT51DLJExwKOJGPGCg7a4Rjhv46MrV3H5g8s6/8BuCXqYFMoolspweLwYGuE53g2n160yxt79o+jr6xOb6JDZuXG8VYZunc/UuPC8orj7DxnL8P9RC8DrQ9EfWRdeG1sAzSCsVqGboxdLK8sS5XWTdW2JCVy9PmbvRnRoA7qdwBpgN3v6j2Xo9lCWzxTFMcClGHW3sczdj3/ZWFtfx9LiIlKZpIaTcOGyST6VSWN2flEUdUtrJ5qbWzA1PYcHD+bgcvtUryxXCmqHeuWLX8b+g2PKTJwsuNUbOsBoDMDNRHESF5M9T1fUueWkYyJyyw/eMqKxs1b+jihpo6xRRKg2NqvNjWQVjWB4EJdlQkHzBxeWFuYxcXdcvu9kGagRIM3OxTM+Make6I72TkSjLRocwOdj/YUH0MjIsNy3bk/cxrVrV3H8+FEcPX4EXd2deh2OzePNlXORL7gT/dn95fyuaW7W5+PfWbPmguTryEEvGMaePYPqdydA2lGkugK0UR4CI9+7PUaPAQb/TEU++8hVH/Qao5PkNoVnGan2TcZMdbJbwKfrCRfCoVZlwstLm9jaTmgxkFKkF/uJ4wcx0NeJYoHCtAxG97K+OyrnKfbyC9ApcpGAqKpZ8m6KtHRCNFClclTOSE4tNB2o9Sq2k5uiwf0BD9LZBLK5FOYX53Dj2i18/OEtbK6k1IfL8oICnGpZNHC4yad6P+cHHDx8CMtLa7g/s4DB/jEMDIzBJ7/9tNZqrcweXmoEHAiENHZBtXuPoxlnTj2OEyf2y6WLgE4TIpcjhjIPey8DSgrNmCnaAhOaWrBdyguXIyQLV9KTzJyYqVKBXatz4h5bmNqUbRPM79y+gVRiSwcu94FA3B8GR+gGOCY4GFRWMrcwJ2aFAe8zn3ta7WUSeLJWTavXcknMCUU+DJrtw0DgxrVht4BYGZSbFDbyAgBXPYqFuW38Pz//LX71y58hFK3JpKe3Zw9KBRfu3FzC2vo2Ys1utLTF8Nznn0et6sTk1BLWN5fhDiXxve+/iqPHHhfAMNBxe2rweYqoFMtYWyxgcX4JyeQiSlVqJbjPoyol8X7niiUZT7G8MHpgv7JggbnAksE4GTd+BksoR4ZEU8ByRgxWb1W26nBR5c5Rmtz3DOYJ6DzAKEAjQxeW0U0hn1bQcX9qCrPTM+baW6OR+bpc3xK2BfxSfbO74M233sLc4px6lV/9xtcxNnbACtpMTZprmAEVAZ3ZOeoEj4Kp85ZYQmqghaZCmSxWl+fxox/9CPenyFrksbmVUVmE7nmb21sIBD049fhjuseb8U3Rs5zZ/dyzn0dLewSF6rben8NB21u2VVIMRnaionXnQQscVZ5/ZWSSq1hZvie/dI+jRUycJ9zQfiSjScHvzIN5Gdk8/vgTaG1rlxCQy0VrZgfQedbaVq+fBnM7G7S//7EMXeuyzL1jMnR2QVSYwInzMsyrrQ1iN4LYPdXQDXtGD/NYW6vOZAmKNbaWMzms+QX0OC8XNS57/PYd+YoszM8r2WCXERkv1oN6BgbUBkhbWWo3uO5oaERA17QztXqbGjpxyPS4G68U7jWWWDhjXeO3GTRLnmUSyjpbTRx1lPN05Uwr6aLwkSVcnntkf5jMra9vCj/bu3vkKcEua7JXTFJ2SkdqMzXMLo8bE9TyU/9hyv2PArrKgAyKzbkrNuDq+z9tJFJxbKytI5lO6PDweN1qHeKFVw06TVcfv2pED2ZmJQKJNbWZWmqtgpaOFrz2zdfQ0dMhWooLLBoKK/IhVcF+dakXuTnkkNPQReUNZsay+8DaXUMXeKh/3RgB7I5y+Ge1q1KVTwqcwA/osGZUtDi/IDBnqxgFFVSaHzt2TOIJZu4zM0bIQtMItm4wu+vs7FCvN8VAmUwSc/MP5Lj2ta99RYI4iq34MxpbcDHw/zTKhl6XT7A1dEUblIoM68GfsX5uAzovPinYsf375MRoO8DZn089s/z/TjPohTeKAh1Gu/b1YHTLTUFBEQ/TVDyJhblFiW841IE1PgYcYggcbtHeAc6tb+lANl+Ub3pcbnJZ0Z+HDh3A0+efREdHm661RGbBIAb7BnUI8T3Y7IOhdypGoGWJllQQEV1t0Xc74NiQ4xnZgnI5r3vT2dWBpaUF/P3f/xdMTUyLsk4mM2hIMc2N7dKBmEilkU5l0Dc4hH2jo6pNPpifk9Pf3n2j2qB0n9N1cHhUYgiHOPChVVmViegdOH/+PJ46dwbNLbQrzRkTIrc15tcp4nrHQ19rTbaKHFHLjc8t99Aggsp9OibYB4LPFVSr2sS9u5i4cxvJRHwHVGgBy1o974PHZ3wFOI1xdX1Nokuup/NPn8XB/WPKFvi6PIDSOZZH3KKySd3aGhP7kFXApKifs9RrOoAcFn3NiWzFfAWv/+oN/Id//9eyB6bqua+vH5WyA7MzKxIZsmUuEAni+ZeeRyafxuT9B0iktgFXGV/96pdx6tTjRmiUz8LpasjvgXt5dWkLD+5PY2tz1TA1ZQ45CsDvD0j0xKCP7FY01oRDR44oU2LtlNfQqNZp4cyymZllLSWw6t2GAqZWwOwDBlhcdxbwqLZOYZ3xsyBo8lGpFJGw2jDnH8wqcyPwsi3UWFQbwRHFe82tFFEW8P6lS/J9pzPkN7/5DRw+eNhSOZs9zTXKnIS6Ce5zsn5iF6jT4XPWjFc59/Xs9Bx+9Ytf4p3ffaBuoII1UZGHNJ+HjOeho0eUQbKsyT389MULasukoDZXMPa59Czga9ETgeUCsZCcwc02Pxb3y2XkM0lsry/JHbBRdpqaNOl0dpS6vVhZX8PS8qrmcT92+jTCTVHT5mpR+rrOVpeQ1g/ncZMZ3DmpPj1CVVhAy2tLcGVn7vavE/RYMiHjRcaSg7MKmbSEbKS22ekqup216ipdJrleGTo7kMvnkcrl0Ldnj0aOco+wlECzFK3zWkXlKj7fysK8AraluTlsr22oi0lUv8cNdyCEWEeHGDwxK8EQjhw9hj2jo2JjmewZALFcNt1m7+zMzeBsjxLdKqlyN624bpZtxSQTgIlBLDcVkMuydbEBf8AHv9evQIyjw3kNU2l29tQQiTXLr4PvhTMvzGhswzhr/TNYtb7zvnC92GZq9vlv67DUdWGxtXYiaDvF6RpJU/Lw5unsvXn9l41EYluHXzy+pcOKN5GATjDZ3N6WOI4HUltrh7JdqtxpliHKolxWreZ73/ueRF6kVvlGKByzowtDP1sX0ho4YurMLpQqD2e5mgX96cdu+sf+yUPRnDHBYYZpX4yAxwjWNjc2BKKXPvhQVO3K8rKU5Qw4WDtOpTLweQPKWgkI3Bxs01FPpwayVLC5uYGz58/iO995DZ1drTL+D8oAwQwcEM1c5OYzgG4L2x6tR/F6siZPYZxoqWpVLXLUHNCUhp1TjLB5w3lNjcbAjFK12Qf++86Co4OYLHKrKBd4091YnluU+xuzJ362RrmOgD9sjDkcDJwa8Ab8aCagF/JYWFjUAV6sJJU5P/HEWXz+859Hb3fPTtBAwGQkKtqoblye+FqKBnnYUI0rQLfbjkzktSOCtPqIC8WsAoRyuSiAIFCw3//d372P1//5v0q0mE3TMtIFZ80p20x6AfA7naAYdQ8NDaNUL4tpibXGJHoh5Z3PMEgg9c3Azq3pfJ1dbdq0q6uL6gc/f/4cPnf+vLzY1T/qYJ8sFYPWLGKKMS1Big3o9hqzhTA7gYqVeSi6rnNcbxCZVBoTd29jfPyObIfJXjBgtcfm8rDyBcLw+gMCmLWNDSRSGTFcT547hf3796kN1NZWkP1hsMu1zUNJ4hjrPdoiS613fg6fQ8NUaiUaK7nRFGmC3+XDR1eu4Rf/9Av1SjOjZH2dwUEimRZwEIRpmDM4OgB/JKBWQeb5gVAA3/jWt3Dy1AkxCDa48XpV6RC4tChAJ0vFZVplz7zHbyaU+Qygr29viUE6fOwo+gcHTKBrOX8RsuUUyetY4VhPo7be/WXvZfte7N73n/63hlqdeG7NTs9qf5VyxmiHsxqYLDARodiV1zDa0qxr9f6Hl0SRstTx6muvqXzFzJKflVPyVCa0zT4s5Tu1MwZoLE2F8ioXluaX8dvfvIEPLl0S68K9pamKdYhSJqt54NAhCdRooc2M8Omnn8bFZ56Rmx7BhGwAExGzBqk7MeVFAmPA7TWuZuUyMvGkrv/W2jqqMvzxgWE1PMbAa2VjXZ9rYHgPHn/iDJpamk33xK7Ho4BumLs//OAZsLuGa5dK7POPMzOYrBHQs8kE8mzvI92siWvQecf/Q7aJo6fpWkc9TjaTQyKbxt79h9Db3ydRm93qzCjaGMuQHKlgY2UZi3Oz2FpbQyGVQq1UhtsBuKl+9PngD4fh8ppuGKfXh0NHT2BkdEwNniwFmQydNXRTR2eJQHuKZ2iNNt4PkyWuU5VMLW0XrxfXRSGdVRDOdcLn4BpmQuijqNrhFGPLCIYdBj6KSZkAsX3SHuphid74vAowLae6MjFvV8ugXUNXoLWj3/l961c9h+UnsPvuOcZv/UZta6zvcpPStlWZT61mPHPjcb1ZXyCifme2X926dVuWhVyw/LBspv/TP/1TtXTxUNUwjhDH4ZmNZGrKBtBtetnewBUGQdYb/yzwNrTZQ9Dnm7fr0zaNQtUrDy2+FgGbB2E+l5OdLSnqyclJ3LxxU8K0+CZriKQnmYUGUSiZgzTMeeas82rudVCGBKTdLz5/ET/84Q8083g7TuqYmYipqcrjV5a9DzM4++Lupq74fvg+xsfHZY/K/8e+ySeeeBzhGCl71hiZwdS1AGzqR2UEi3Y1OgNTr6Fwj3/ngeVx0RcfmLk3jStXrmB2Zs4MvKk5BOgEXQJ6uUQa0aduhd2Ani3ENaaUNOAXv/hFDPT1WyI9swl4cOwGdF57gRzFiX8A0G3RI7NkriWWZZjt83OR3SDAkVmhKvfS5Su4N8GWrylsbyeRS+SVrdNwh1lWre7UJKmenj5pplgKaOui33c3KK6h+RH3BNtdGNjxubu62tUFsbw8r1LAhQvn9fnaO5p1UBDQuR75kIuZ1SppH1a7wdveOHaQpjVsuw7VG/C5A2rXIeV+7964ZX1p2lx4yPJ6yaMgyK+QDgECOlkvAvoTZ05IcGnX2vj+5QNttdfYvaw7bZw7IhvTtklDF4IUtSUMIpg5hH0hbG/Gce/uPfzoP/xHzM3NW1PwaNpT0/7gh05mUugd7kfvUN/OtEGyBq9++zWps6l/MGxFAx6yaaUyVleWBOjxrU1DH9JfimZKtDT2eaVgJrAweD5y/Jiy4N2AzvfINUFAN+WZXT20tq7Gur6GFfrstjVzP+idXtW59Sigk+lRHdPjF6XK5wo3N6m89u4H72NxeUnltW+/9l2JJhkY8BANB9mGVILHLnXYZ5jFEPJaaN3wTKrVsbq0hnfe+h0+/uSG1ibXpBlEYqhQlquG9g4jHI1gcWFJmeqFCxdw8dlndI14xrC8QqGmEhqtTQPoXNgEdF6zRqWCFFsCZ2c1spWdFGRzyg0H3AHTNbO8vobZ+Tn0DQ3i7JPn0NLepjP6/y+g7wbtPwbomu7Ishb9CMpFZBJxgXqDpko8p3l+lQrKJMlc83pUaWZTo+Ynje10EkeOnUTvQL+Eo2YPsKxqKGT6OOSSacQ31rFJ0TbBvFyCkz3h1MH4vKhz0hsz+XIFm1tx1dQPH38MowcOCtDdHPRj3FXlyKe1KPbFGJLR5EbtwhyFyozYYjBsQCf9z/fF96GJpNY4cN4jBufSdLk9wkiWODUevLXZBKg8K63OLjtIfRTQWXawM3QbM3Y6aCQWN8ydApAavVGMSZvukTVE7FOAfvvGLxusxTKD3Nza0BPI4Yf1BStD5wL1B6Py3WUWeO3adVGSFIfxMTo2hj/7sz9TxMtDlb9vA7qUd1YfoOox1uxdO9KuUd25a97ro7Gi+jqtD2Z/uN1ObKJFSDtZgB7ysx+X0XlFzAJ7vpnVXb50Gb/97W9x82NuPAPovCbpLBCLedDT120MJDjWz+VAMBzU677ytVfw7W9/e0dRzs1nggpeZAdc9YeiEXsj7M72VI/zeJQ90OiGgM6bwsOEoywDYd/D/kYqxO2bZdEpdDFS67N1iPAakr7m5lBm6uD1aeD++BQuXaJ6d1EBg89B1XfUUD4E9HJF/tT0E+C0MTotMUPPl5Kq8z157jy+8NILGBoY1OezfedZk7SNFWz3Ox08FBrJUOahvaHMe60sw65HKyioVlR34mblocdImQcQNxJb5373u/fw7jvvSTiY2kphY51BJDMVt/wQfMGgcefjGMliEa2drWI4GJhQhMWs1UOHQRp7BAICdB73S0tzCPj9uHjxaVy8eBEdnS0mKwSDOJYIuJdcO4D+qY2xS8hir9XdQK9/0/wAnyjQO7c+wdTUPYlnGJgxcOD1IXhq7GMoCl+AbWAPM3TWC1kKYM83RVQMhPi7UiYrwKNxkvkulbIV5Zv3wffNg4+tO05w3fOzpem5wADH7VPp5c033lD72r1796TjSHD0qeVuRVXuCFt8Rob12ryevC7f+d53cfLkCQXnvNeUVdFQhfMUVpcX1UGSiG/pMJOFq8OUmzwBZklZrKyuyiL4xIkTGN0/Zpgdq9dWbo7Kkgzdu9s8xg6adu+j3TXc3UGVuVdmMuEfA3QeD3Y5g+pjmpq88967Aj4mIK+9+h05tzEw4F4loPP6E9D1evLeru70IdMpjg/ZPJfpqLiss4XtYtwnxbK1X9RPbYIXMkykm5lYkPl84YUX8MIXvoCWlmZ1g2i+g9utPU3aQ/tMEyTrupf8mavRUIZOQN9cXTMtXeGQAN0bCmjdzy2ZtrXO3h4Behud4j5dIv89yv3RDP3TGbgJ6ncnJ7uDXlLurDEL0IvsQ98SqNco6mRRhfPWq2WVVXhWVpiwyJ2uLEOYrWQSx0+cxMDgHrV1ij3jGWKJan0eN5Jbm0hsbiC+sYlSLqtgwVFjwGA6EmoetzL+TDaP1a0tuHx+HD91CmMHD6HG4NEGdLdhhliWs3GIa9vOzu1y5qMZumxtyVZbGXq5RI2D5XZKLwiW49wegT3ZFwI6+9Cln7Jc+nYneY95YO7cAAAgAElEQVQCOtfF7nv0qMrdPnseBfSdM4kJr3WPlXx8fPUfGtvxLWXoBBtFtRxGQlu8Qhnrm5v60BznyH7njz/+BFeuXBU9arJbyFXqL/7iLyQyIdgwECCg883ZxgQq2VAc8zDgNgIx6908mh3Zh+fuqMXOlnbXq9lnaR90fH6/x1ivkmolYDCT4/fxO3fx+uuv4+OPrsm4hQEA36fXGkfaLpe4kjLpbI41X9N/+N/8y3+BL33pS4ogFbl7vTvmLsymGKH+sYfaF1hrm53Vhiag8boQoEhrciKQHJHs0auiVu0gyAjb+CNGejpYrJ51Zh08QLxur0Di3p0J9WvOPZjXxiCgU3hnBIeMMqvw+oOIxpple0tR4DYFXCjJUe7smXN48Quf1yHHBw0VpNx3mMl7vI8GwI2Tn8CGZizqKbCP198HdGMsUTZe8G728xLwTJbIn7F95b333sP1jz6WgMRZdWJ5eR3T9x9gayuBXL6o991Lz4CQX5FwrJXT/TpRKJc1QlJMgeYnVzRVjDav6ixYmtVYxovPPI1nLhhAN1RWVSYhBEm209m6jd338dGDzd5Au8FdGoK6S7a2BPT79yflfa7aq2WJyYOWIE3KnYBOVmVljR4AdPLz4pkL53Hk6CGpbdmHa3QP7Ek3zJTlyrJDuX8K1AiynODF1jgO9Wg0kEokgQrpSjdq5Zr8BFhi4hf3+MzsA8S3k9rTqWxOwRJbh/g8HEpCvcsPfvADnHnitDJ0WZPKcpYCcpOhE9DTybhpsXKQVjSsmTfol+Xw4tKS6rePnTopOnunzYezox/J0O21vvv67gaQ3eWrzwJ0snOkuudmHuxQ7rs9t1lmYCjEkoMMPyo1AfrU/fsqEX7vu9+VtsY+MHlP+JmZARoDH5ONM2s0TKM5wJTRlytYmpvHtavXMTs3p+eoWGceW5YcrC1XqwpusrmCAnpm6C+++CJeePElddQw8RCgEzjUxWMAXUF8rQ5HtS53M+6yTDKFlfl5Ue5ce8z6CegemSkF8GBhHuP3JtDe3YUnzp1Fe1fnjrLcXttG92KdNwxq1Y1iC7R+//ujgL57jxDMWHZhqYczLwi+6fg2aqWC8Qth+1mZZTPjF8BQmpk6gW8znsDWdhwHDh0Ri8PEy2ZsbED3e90C8TgBfd0AOkUo9I9nazIz2wane8KBbNE8J+2KCej7Dh1Shq6VS5tbTlxj54/HgLHmMFB3UjJapD+UoZM54fsqZoznh0252xk6h1HxjOb+Yh86E42ewX5Ttq5xTz/EBzFOn6LcaWJkvFd2r/ndjPTuc4jvw25P2w3oNv7p3z7+6Kei3FlvVl3MmojDNgNueirc1f4TDEsAcO3ax7j84TWJBwols1kOHdqHP//zP1f7h/o3i1QrG8rLXhB2cz+pVptC4BtnDd1+2CBuCwH43QDAw2En9mK0a9a2WY292bgx+KhbH95+zvXVNdy8eQPzs7NWJEgDF9bEzXQwHrbUEdy+fVtDBmyh3de/9U289NJLErExoyetyAOEr0fKrJI3orXdj931QDugId1PkR4XDj+3qaEfU418J+Jz1GWxat8sfhRG9LszdH1+Fw8UE7BwxCLfy9T4pIYYENAJDl6HGbHqoj+01PZUXZoMPZXJqVNhi6rbugm+zj/5FF5++WWJmAgsMoegja/fZNL2vSSg25+JgG5aLyxA/39Zew8nua4rzfNkZVWWtyh4QxiSAEiCIAiSAA3ovScltVrd6hmJkrp7e0ez8+9s7GzE+tiY7RlNx3bEtiiJoof33qMcUN5XZqXf+H3n3qyHIij1RmxFkIVyme/dd+/5jvnOd4K+gN+Ak0HcUXGmaHyuXlLAyKY14Q/Z0XNnzmueOZryTFO6fPmqeqPPX7yoCJBpZ+iPikHd3SlHDeIJIiYaLSoCzqKEKDZtQoEvY0O3+6yxIWMvvnTgO4BOxClyZgPkt+8X1lgeNS4H9GopJQ3r82dPC9ABvQjorB97K9bQYRwjgzswNGRjEwymqbc3X39NwzpYU9YZw8z6Q/gRyASDECP05N6KqUQyZfVGuh1Wfp3StKQGR27fsVx2QWvNemCQADKycezhyZkZGx+f05xwGLyQYFGJ/Kuf/tSdTdq/whAYThXGbPj2kPXfumWz01NypJCyLYDojHJsblLrDsBCDX3vk08onS2ACpEehh6wjBG6E9yCeE5ILSYzXNGJT9qIJPiToZuanhCgc8YW5xdrpQ4cUUiJ3AK19JXr1lipXBWgo6hGNPXzn/1MkyI5kzjCPBOcRhwPJ7e6fRJTJElQKjO7u2R3Bgbt2JGjcpQopwDKynIyfIA9Vi5b14peZQYouS0WS/bKK6+oht7Z0eG652GCVwQ0RehKZjp5GJumCH16xu7099vEyKjOJ90rMUKHo3JzoF/Sr0ToADoRumYwJD6WA7r2WKLEca+1T34v+RyI0DnyTDDL1wB9UsNj0iJ5EqEHLYEA6IAvim6A78TkpN1332a7/8Edsofa2xJzIsNV0mjQfDZnE6MjtQgdB6daLKjkAPqUCDIakCov2/jMjKUzGdu153HbtmOnlchypNJWqXMVRshqKvdQgA+Z0Eqpou6o5RE6aX1h4T0APWIPP29v7tRZBTtGxse0p8h4qewbJswt2cflgB6mM4R9vxzI5SAm2t74+XcAnQAr8fxSJ47+pyoABusTcklMueNJwiqemMSbp42mRUS4Y8dO2uFDx0NtFHW1qj248377D//hP0iRi9Sq9003enN9qLnW1HoaIsvQNz5krSQgJg0W/07S9pcDPz+nzScecB2EkNqjz1DAHkoHsPgHBvtsanyiBk78PWlG1YmsTv3qp0+fFmg0t0Aoq7e/+MlPJGuLB4nEH219IkDAP6WWHupz8WEkDX7SUGFskKaMpDjIEwA6m2HJOfH0YJQZVT2pPniUaufzwwF4EaELaIs+NODmlRuKdCHFsQnSISWuVib1kqYlGASgY3SJgMcmmFS2IEGWF58PNfRNm9QXjzHhugBEJ/l4K5zqeWED0WZTDBr7ft/BsamVVfwZ05qn+g8iNME7dpCBfb9on3/+udKWvN6uHY/Y6tVrxRge6L9th48cUySZrqu3hYJ3XbR2dCq6Qghkdm5RLYLUNiHcsRZbtm4Sl+L2nX5FWAB6LeVODR1dgyA4AU00uee4rqS37Ne75FDeZdBI7Jd9ItSlC+cE6LQUATIi9TAMopHSB4S4VrUQ0WrUP0iLGNPK6u2tN16XRCrvgbPH3+DwwHfQ/g+ELjoI4kcEFkUoHHpklmFdazhRyjqaW20xl5UGw/TUhF6HCX7cC61URBNjYyN2Z2TCJiaocabt9p1BAXpLa7P9+Cd/qRo6jh4SnkQzEdBH7ty2AbJYSAunGwTouTziJTiMTRLXuHbrpgD9yX1P2UMPPxzqlp5xAFAUsSO1KolQv6uk43SvCH15dB6/5jURbem/eUvZtRyjTwMz2wMLxifTK5223rVrRVajhs5UMvbQX//kr2zvnj3aE1wPhpjnELNmUmWTvoTzZHi2scYJW3nizogdPvitlMJwbuNTSgPoIZuFIBftigB6drGgvagaekenkS+OGQzVRiU126ASkgClLm31ECPLJREux7DTo2MCNNYbQE83ZUQ67Rsa1HWs2bDe9j29XzX0KOYS1zgJ6NEXvxegx2cQg697BS0xQgfQF7MLitDnJieVfhegq+2rrOiY/0k3pJqybNFxZWxqWgNqdu582EtqIt06t6JS5lnUGzPWx0eG5cQUsgvKWHiU7n3kuUpJUTma6AA6DONHHtsjQEejpC5Du3TKJcIzgb+h7Id3tiBIWAwRuvbjMlJcJHPm57NyiMmoxOCRv29INYpszGCc4bFRBRpbtz+g/UK2iozunwX0hH1J4gh/p3JncHgjoCtzx0fYI0mbFQA9sNxJwZbckKMnDfhAx2cmNfVXAP3o0RN29MgpbwthyHu1bPdvf8B+/etfC9ARUHDZ16Wmer9IJ3tQY/eDEdLxVTeY99owyYN+l5uZSBFlMs4O5TUV6cZhLiE6xLDcuTNkN2/cUMpxemJSkqqkgJSaJ0qjTl+tCtDhCEgxrrFZD+6td9+VCh6tP+irc4hUv0TcIJ+3NpTWSN+EOn+8jwgSEawBdFLutM/xd6SMiQzw3h2kHShZU+p5fu8+TlOggsmpxpQ7EXpFg1kALKK6vmu37Ouvv7a+m/0+HUjdA6TW6rWp+NzS1m5dPSuUGkJch/GphSJGjwj9gL3zztsi63HtsJpVeil4SgpAF3chzhOWM0V747IMS5BY8k3okrXMm+ew8O+oGsjPm5sbLF/K2Rdf/FE1dMoCj+7cJcEfhtKg6Dc2PmW3h0fFh5iYmdXBaWlvt7Vr1yvVmy+kBOg4cIxnxSgA6GQWiNCJZEi5Q0SiU8HZ+d6aqfo+ac2QgkyCSjxYSUCP36s5AEo8pMVyj4Du86Ap3HrkxfVEQMfIJwGdn735+qv2zDNPK+M1P+86/Rg0SjFc53JAv8v5YNCFQLhVDgzGb2522lppqUmZTYyN2OjwHVugbbChIUT/FYkosccHb4/azFTBppFOvXJRr9XW2a5RyE/tf1JEUCJ9kTGDcYGcRIQPmxnlRfouF/IFFxFqabbpmRm7euO6tXd22FP79mmYkRORHNA1i4GIHZIUZZzvAfRotGrOSzAA9wJ2DRvq67e+vlsC9LiGALO4GkVEm6rWs3q1IvSvvz2kiHrDuvX28YcfSqI2OpqSFaW0Jl32OpFrySSJmR8CDDghnFVszcz4mB385mtFxjqzQbgE502CLrSodneJLEewsJDL26uvvmpvvv2W9fassFKuqDIhC6FSC6qYsKg1WtZnWEiEBKb1/IJNjozY1MSEgJJsIYJPqYxn4wD0azeuC9BhuVOa4neSH/eK0GPKPelIRTu2/HMyYFHujQideXm5rE0A6BMTitDrAqAvZnNu25iMRznR6ixXKkisjDp6W2u7PbzrUekV+LRKZiTQ6++liEqxYOMjozZ+Z0Qpd1LtTL2rFCoSq5nNLVhTa5tV0/WqyeM4PLRnt+14+BGx/1MN9Wrrk85DQ72LN6nUQEsjgI5oTEFO3L0AHfuh7E12UTaIzG908ORMLxalVkegEQF9y4MoD5qNT01aR6ePaY6gm0y58z1q6DXp82UYws8jB41/Lwd04WiiQ0c4eOzw/1ElZaV56LMzap/hD9HJhXQFoKM+1t7ZLb1mAP3M6fOaRIZQxFyuarse22a//OUv7amnnlKajg/AJo76DLdT652Nh1JOhnlqMQmIfw7ck5tMKRSBeZzgFLWvvZ6LY8GGun7tmkRiAHSl/UNvMZkIecSZJqVNDh8+agMDg9bS2madnV324Q9+KAMHaHC1GNiW5lb34ulppBH3TzR+RFIcJY3jx4+HnmnvN6Z9hWgzysHqASplF5T0wlQkTnZMq2hjuJCi3pdaKYa4/3qfHT161K5evuIZhCIthS5gk83lxLZFAZARuGxsSgv9gwM2NTFt69atsRdffNleeOGA5sI3tzTJwLHBm0N0bSE7EJ0xIgbQmde6l7OlAxNYyv5sAzMzpC6dT1GRdPBXX30hrWYC/x3bHlCEjjc8MjxmA4PDNk3tqli2O2PjduP6LWtqbbVNmzYLUOYXSvpMvY4yD6+7clWPrejusYuXzqod6MDzz4jlvmZNr1K9GA32izz0UKK5V4SYvK/kno2HUwmJEKHTtgYpjhRhjNDV9ofyIj39bZ1qW8sinzo6qgidPbTzwe225/HdIpzyXHEcYZpTfyO6d2UvBBeWZiq7M1wUk9qdEli/nj3BwqKGlV2Yt6GBPrty6aKNjY8opQkwkdnBwQIEbw+P2dhI1qamF8SngDza2tFmH3/8sb3+5mvu0AWiUhNE2RIp5n5lmoiWMGTMfcstFrRv2QtT09N2k5R7d5c9+dRTSrlTY1QGAYc+RLoYSuljh/JLdFQigMevlzg4S2n5pKMP6TOXW7Brl6/YtWtXrcRQD7KCEltxcOCs4NB29PTKEf7qm4N25do1W80Y3m332zNP71eWBMcLow1RLZ6z5hYXjmIvxyyVWpYkqlK0G5cv2ZFDBzU+U1F82n8mwlZgKBPBkf1Qhi6XFxn2jbfeVEcJEXocBCKjjWKgJtH5IB5xVlCGo8U3t6j1JyOEeJYcDIbCtPiwqImZaQ0Jae3ssBdeelG1e1eCXGoLjBGoIu8g4gUBWiAaxUnC7y93ppafcwE6LPd0vdLgMxMTNjU+Zovzc1bOL1q56O1/aYblBOloGO6Q2GbnFjTPvLurR9kc2huJ0r29FZvKLIRmlRnGRodtanRcKnR48YjNkJmknLCAaidr1dhoc9msUu87d++ynbseNeY/4mRq6BE2X9lOF9VRCVDz3CvqMceGyrEP47pJufM1gjn+rEv6HQDdy4ghk1CsWFNLiwK1ydlpteRS8lCwo8E4S2DOHpKmgIJr/wEZi1gbj/s6aYtiNig+m2h79DcSlvGuo1rW6Mih/6VKyipO8oo5+ixzYvN5W8gyuH7WOrp6EoB+wQqFstWxoIWKPfrYdvv5z38uQMdoREDHIC1FrH5jMS1b87RDhB4BPXrmyUg3eYDjpoo/j4CO1xUjdOlxa93c2wXAb1y7bidPHrfZaaI4ojNnO5IuhDBDFItBO3LkmCJDAJ26+dvvvW8//et/o9/hg4iOuijlCIChWuLwfz8xjuvkGgD0kydPyojzgaF/4YWXJAuarMl4yj1OpHJDrocY+2BDNiNuFFKsHIC7AT2nWRdeE2wSoDNlDUDvISOQAHREUTD2L734ir362su2fs1aV0qSxCtsdr8WohHqW7XUY4lJX4Cpa1F/FxAdwGPbCyCXjLpkLGg3rC7atwe/0rxjrnfrxs0qb8zN+XS5/gGmwsFTMBuZmBagQ2RE9a+azki73tD9r5YF6FwffehEP5cun1P0A6DjPK1evUIHiUO9VKrxw3kvQI+Zn+/bfxoYZA0ysAD65csXFUVBXsQIx5S7iHGdPWpbQ4OaGvrA0B05LWhXwz3p7V0lkhQksrXrVrsURTolAFZzSM0YBUOA0hVPSBlIB3TJbVZK1lhXL0C/PdhvZ0+fspu3rgus2K+0MQHonO2ZOYb/1Nns7KJNz0yKrEfK/cOPP7I33nhNznkE9EayWOWy3R4csFs3bqhm2trabosAaqEo41Lf0KDZ5DDIiUz2PvWkGOSsbQR0IvVgyXyf4xiG9Y/As/x5JL9eHqE7oOfs2uVLS4AuOcwwOQ0RJAFrg/WsWiOY/OqbQ3b23AXr6uy0datX2cM7H7LH9uwWf4Qe9hid816oZUKUqwUnQTxJRrRYFOv82KGDiozVIhpHZtKGFs4qGSXW/dq1a2pXxHl4+913bOvmLVbMFvTcBLBhcmTMbunMATrUkyGXLuZtqL/PZianpKbmgOCAzvVMzs4o5d7S0S5AJzOwfNgVgF5b50CKA9Bj9ime0eXrHO3u3cGYWSWPiEyDA/rUpE1PjNsipGPqx5S3KmWR0ciQLJYKIqrhYgnQJ6eVLu/o7FL/NmAIL0mck8bAbaFbpa9fJZXZiQn1v2GZpH3Q1GBTC3NWphTYkLHp+Tllix7evct27d6jlDvvHQG9rgHHzu0YGQQFaIXynwR03QPgHaJ4nkW0gQLRIiNafUQ2gI7tWrVurX6HYJFWuWTmYzmgUwJKOlNJJ0oZ29CPfi9A1zMj7Z4IklKHD/5PVXSlIcbhnfIC6rtbzNtiLq9BA4wf7ehaYfXpJkXop0+dV/QHezFvFXv40YfsZz/7mVJXEdDxcvG2asBc42YskWCUna0sta3FTZWM0JdHRnFjxc9LgO4PS1FKUETyYTBlMe9v3bhup8+cUh0KQwVAs+iz83kNECE1tQToA1JVg5381rvv2d/89N8KGO8G9JzqsAg+JFvxll+fZw/S4igw0YromWvCyJMGBtAxBN4Gp8YvZ9VKoCVlbEJtiMCEjJFu7G/EO+Z5Dd7qtyNHjtjli5c8tV12/gGvTe8tBwUC3oqVEGXSms1OLTc3X7Cujg574fmX7J1337KN6zf42FOGkeCclX2ABDDCM+VaiNxAWNpPVKMjvxuM8vK0XaxnJmtDui8BOmSqoh05eljEIko8q1f0ymFCeEIzpO+MWDZfkE752NSsXb920xqammzDhk2Wamiy+Tl2IJEYqlwZReRr162Sgbhy5YIA/Pnnn7UXn3/eVq3q0XVKXbCmUf39hLh/DaDThw6zPPaho2KFABFsd+6dM4CB6l6xSiUPAP1Wf78kleGutLf4jHo0EdasWWWPP45M6BaR08gAqf77HUB3B3IJ0MuqtWqSU7koQIcMR4vZqRPH7ey504r2fYIYXQ0e0aH/nc8juVsSKe7OyIje970PPlDHA9kt7oPEXkZ9txW7MzQoUhw1U91PjuEgJe8YyGQE6ESrrW1tAnTKSkRSEUik5xhEebgH2Cv3Aot7naN7Afv3A7pH6LJn0itvsJXofacb7YuvvrUTJ08rAlzd02Pr1qxRJoH/NmxYr/0HEOAAoe4GyDe1UmrzaErRutK+BRsbGrKjBw8JSDVgJZ6FOu9BZt93dPfIqaDMRZr5ySeftHfefdcefOABlUli1MxZqs1CCUGJbAIROhFfblGqadNTU/43CMiVqkYZkI+5XFaORVNbqz3/4gs1YZlkhJ4UlnGlz7uFZZaf3+VnIAn0Es/LFtURw3SguakpsdzzC7PqFyeLR1QbCZ55SgoQKdMpZX7pG4f1TpCBrYU3QnBB+p1nQPkKO8lcjr7rN2xmekrcIPZiQ5ppgymbLeQ8A5RptOnZOZvN5mznrkdsz94nlG5X/T5E6DzPCOjq81fnBmVBj9BlG4IAUozQcZxiyl22OwHoWiv0ANoc0Nn7AHrvWu+yIcuN2uNdgB4i/0g3whmP0bUi+ATx0veZZ06WA3qMyjl3ynxFnsehb//HKqpdGBcRtpSqLdhcNme57KKk6aan5q2zu1eADinu5Imzls9T7zErpc0e2nU3oCtVUVj0YQb0DUo4OLK3l1jcWsFibPJf8hKXA3ry6+RBl+cfUu5eh3ZAlwcWDAU1YpyMvls3xXLH4GLQ3AvP2MzconrqUYoj5Q4oMk2KB0Ef9/sffqw2Hgwu71cMgg5sAOqwfw7QI8OX1wbQWePIZn7l5ddqLPdaGicoxQn0nFqbMN5uTCLwC1zDCEYAHWEZ2vM0M70SU8r1Yth2d3frvXp6VwrQPeU+aOVFel/rlF15//33bct9m0VecxGbOmnjAzjMiV9YmNO1yyEiBUv6aRmgc7HJDXwvQI+GmW1Rqubs1OnjdvzoMe3B1sYmPVMAnfuYmc2KGQygj07OiMyXaUZzf6ulM82aOEWUyn6LgL5+wxoZhsuXzyvCBNBfeuEFAboOTZqxhz5EJzYo3CtCTwJNMnqM90f2oqWxTWMjo1IcKULEQgBC7iP2oa9YucbaOjptYT5XA3QcZdpe3IFLKUKBh/Lgg/fbuo3rbAUCFbErhD0dnOI4/9ijr7SeA4CuFCKTuNINVmBW9O07duzoYTtx4pgAnV5fnDveT2SbdKNlF1O2WEBEakFDcxqaMvbBBx/Y2++8qYyHzi97QWylitrWbt24aYvZeXUlLCwWJVaD0aQzBKNGDR2DvOeJvWpdU+YsRoaBPay5DMwup2yVkHWO+2c5yC+PGP3rOtkrRehXiNDpMljUGN9IIGVIlCuOpq13zToYM/b5l9/YyVPn1HO+egXlmU6NiyWbgPwz+wJwIUOHaA9rh2OdvCbUIlEsG799x458e1Csedmp0NYm/YAADqS+uQYidEiDAPqbb71j27ZuVkYnGmS3FS5pzZrHfQYBjJIH6V8B+sRkLWWbB1CZdldXZ9lCXs5UpqVZgN7du0IO4XJAj19HQGc4TBJIktnSWkCW6ESIf69WxgUGIOHslSUqQxRNOYbaN4COvZNjhSqbBrRAUkvb5PSsDY+NSwhm5RqfoEaAQMmJjBVrz+RCPu4MDtnw4JDuv6WhUWUb1g3NgxLObiP8kFYNEyPy3/7IQ7Zn75OWJhBRzTzIa6vU5u10UY4VAasI6LK5y1LukIJ1XhZyHvAiC5zo2sBBJfNJCYu9j52lPfL7AJ0auuxfyMrQRhnXe8kuLrUGR1BPBkRJoPc9FybI8bqHD/3HKrKPGFOPHqsO6As+k3t+YdFmphesi8Hy6SY7cuS4AB2vPgL6w4/uUIT+xBNPeKtLHb3LDuheD4mSoE6Uuivq/lcCes2ILkvPRUD3TeYyhCJeMSAAx6K4KGC6dfOGAF0RepOPNoVVnc3xwBtUiyCKBhTp0SZVwvX/6Mc/0b1hoAToaKI3N8ujw1ingtb88ogifh2vL7bE4cmxzjgVr732mrW0O/uY/4j0Y5pO90MLR1i7+H2tg6bSubC/6ldVs6G+frV/nT19TptLzFhF0xlFZd1dK7yGvqJHGwCCTl//kGWsWcp5Ox7cbq+++orqWDDf89kFvQ993fSmr9+wVo4RpDKIjd4ZoPEFtclN4UHrUzQEsf4Yv062udEJXijn7MyZE3bi+HER3qjI87tZ7b+sVarpGqAPj0/ZlcvXrbGl1R64f6ckH9FCoNOC6Uw8V+6XPvSVK1bYpUvnbDGXqwnLQIqTPnYahn0A9HKoUSceYNIh4dvR2EWnq5ZJKlestam9RopD+pV0aC6XVfuayGBphrS0WU/v6lqE3jcwYLf6XaI3U+fDQNhTXd2dMmT33bfRdj++27Zvf8AK4mjgcy0BeixbedmlTtEfKXf60EkRYvSIJMZHRuzQwYN2+PBBPS+iIKRZiS4lntLYatOzeaXNyb7QdkP9/oOPPrR3333bWtuC2iNCHgilAOhDA3b96jWbnZmSClu5AhPfCUeoKEK4vHztqvb37sf3iOkuMiUZBA5onCvt4sbWSBYodCbYA24AACAASURBVEosX/cYsURD993PywH9ipXycFsCoJP18tqFyoVdvasM6ezPPv/Czp67ZD1d3ba2p0ftY0xegxAaI6re1Sv1NVLPfKinWA5sysladOgs5mwUYZmvvpGgi/ZFUI0kQFBYgXple5ucHoixkONIub/6+uu2cf161YMjoIu0FYdvBc6JnHdS7g2It+RtsO+WTU9OChBw4BbmvDNCKd5ySYCOABOATttazORFmxtJcXwdAZ039YAoBA+hPSoJIkmwiUeF+nhpYdGaG9DCcECfn5x0QIc4SCfOYlZ2glkS7FMkgmGc07Y2NDxirR091tXrxGAAEzLljh071P4lLlc2b0MDg+qsyM4vWHtzi4IYsd+nxgXodU2IN3XaTHZe/f47HqaEsldBGvPCI6ATnKicSPYzrAzzDZj+9n0RegyYIqDHCD2SZWnBxK7SGcUMA4KfGKEjCsY1RHuo/Rz2Os+BjzgnIzr18TlFkOfrGI0v2dAQuYfnFO2TCHRHDv8PVUCGC/LxcF57ZYAHdeLZuex3AP3YUSLNks4hEfojux9UDR3PMwnoSwSH/38APVmDjV6igDAO1IjkGyZ9IWRDvzaL2sBQihuhhs7Mc/qzfQBHpdqsgRCkBQF0InREYPia6wfQP/nkE6Xd5KiUyvp+jFTVRvEnPuL1AVZExYAt681rIDDR2tHuNfRAehJwS8nMa13qtgxC/AB+7aGG90wHpTb6Yb/55hs7dcLb7qSkxJSpxkYBemeHk+IgKxEBUM+/1TcoQM8u5O2+TRuk7EULGyTJ2alpW8zPW2tzi91//zYRtx54YJtabXA04jUVy6iaLZFunJfrH9EgJzcigL70ddmK5bydPXdSETqtU4ii4MZQ7mGN0/UQxCqK0G+PTtili1etsaXddmx/2Fo7u+R4anbFYs6HXDQ02OrVvZqjfO7cKUPZ6dVXX5LztHbdSqXIuH7nUQBSyzJG4brjXot7K9bN4n2JrBW03Jm6dfnieWm5Ez0B6ETo7DMcQfYOJStq6AydudnXJ0BXhN6EMlzZOjvbtSemZ6bULvbk/n22Z88uTQhTYwHCGEQXcv5CRJWu09+yZxohP5GiK5bEcsfLQ+b40MFv7dChQwIj9caqJcvBFS7C8MSsZQvMbVhQSxvP/6MffCxAJ0LXc6Y1iPbQcsWGBvvt6qXLkn6lnJOqc2EPXru5vU1KdESryHKSbqd9imeitCxrG0i31NKJ2iWxmgD0pDPIe987Mo+chwjoea+hX7/0HUAHtRB4IRjpXLHSsrmy/eGPX9q58xdtRXevbVi50jo7kAteJWMMAOKAbLl/q4viiCVeUYSZBHRdZ6Fkw7cG7OBXX9vFy5dq6WtlDjONalNhv3Pu4EL09w1IVGX//v328quvqG2O9qnY+UFQETUnYgOcAzoyqA2KUIf6bkmZkGfNuuVml54nSmzwF+qbGlVDX7V2zV0qZDECjXs6kuKI0JP7+14R+r1MnGi5OSJ02ncrNjc7afOT01bIzmkfUj+n7Y/9yT6FvAaBDEAfGZ+wgdt3zDLNloaHA5O8XJIgEYqjpN0hy6GVPtg/ILIvkrfUoFF/xLmkz3sqO2/1TfXW0t6hgS/wOR7ZtUspd+6JOjsgTiaILex232voPJvF4hKg3ytCjyn4Ui6vbEMEdGwH1yyp8eYmlaxHJ8a1h9A7YA8hnx7bBqOzujxCj4Ae93oMgCKI83UyJZ+0P3y/gGOubLPbs9Shg/99DdCj6AlROv2SKHcRoZNypwaIl3vo4HE7evS4zc0xRccBfddjDwr0IqDzprSGSYI1TkurtafcXTNjNGCSkLHcK4wLd68arINelJ6DBOMpd0WQgfzAQjEzHFIcqUcUrpzlTLKEQ4e+NmML06qhwxTHk4YfgJFCWOYXv/iFohvej37SKFsqFjJi9H/iIz4gAB2lKDIh/IfxRrCmrWspQpc3FkapanMxDSnUepD5XDJuXlMnVQ4HAcM6PDCkCP3UyZMCdOqoiozq6yXRC6Cz8fCAeU0G1ty42W91JdLnTXb/tm0aG0tLDqxoUsfZ3KwiAdKQj+99zJ5+ep9t27JVNWiIX+rvxOAEFcC7Mi9R6jM4XDEyl4EKSnMylJWCnTl7yo4ePmRDtwdq60lmRxKoRmthyjINzXZnbNIunL8qIs2DD+wUoNM2ByajdEbNl1LAihVdekanTh9TpPzGm6/aW2+8qfnfDtQMZ3FQWw7oySgxmWWIxEUedc1jLqNj3ajI4erli3bx4nkBelYpR2eps28AdDJcEdBvIDJ0q1+T8YjQ4QpwvezLwaEBOcUHXnzB9u3ba489vuc7gK79y+QLee/Ou8gw3IdaWwB0tgeaC99+/Y26K6Jzhda69i0fdfU2Nb9oM1l6bGdsdHzM2jvb7eMf/lApd9ZTxr/K+FSGUVQ1HOTyhYs2MsIoYLpF6iVTy/VDxpqenRGgU4N+9LHd9vTTT+scKZsFaS8AOmlTjVomY7cs5Z48TvEZfH/K3ZZIcQB6waWblXIPvBQWsD7dYt0rV1uhmLLfo71+8qwG+dy3Zo31dHbIceJZEfZyrWvXr7dNKH41unRvo6SLUzXmutqgqmZTg8P27Zff2Lnz8IoKtfPK9DOdj0rV2hCQqUtZf/+gdC8ob71GhL5pvbc4hqylghR6pCHHJTKZ6jnPeIQeAV1k1XLF8pI+9o8I6OnGjPrc125Yf5eWuF4/Tq8T0TaUxxIs+AgYyYzo3Q75UouxnIp8yZpp6QPQpydsbupuQCdCl4Z7qSIgR8gLZCXd3j9026azOefIpOvVN08Nmkl9fKZTBUEpaukIgwHsMxPTciw92Cnb6PSkldNMaWy2BbJPFVOZByxifCoZIJFgcYbrTbhAyt0j9DrL5qu1CP1egF4b1Z0vesCbmIDmgN4o5xUCLxkuAH31hnWOfbTuLZPOvRvQ4XgsBWlu80NHRaib32VvEgIyEeQBdIIG7dHGRksd/OY/VokaicriqE5Yj5DeFvOIyxRsambBerpXilBy8NtjduTwCZudzfoAgjqzXbt32i8/+cT2PrXXmhqCbCyeE/3PoVohR1yk7aChHZmd5VATTjAt4waSzQmeULLOENNDniKKtS1/yA14/uj2ariFtyfwQG9cvyZAn5maqHkzROilcqOMEoDOTFuMHwIVEdA//tFf2C9/+UkN0GGrRnlIkYvU1uPpr3t90B7H/SQBnR5gFh9lts6u9pp4jDx6xeQ+Fi8+3Cj/KSnKZYevXCCiyNjw0G07ePCgAJ3nCbtbvbOhXaSto8tFTjra5WQdPXHcbt7o18zl3hWr7bFHdyvFCBiNjg3rEJGGnZwY03oRpcMUf/ihHYHsWFY6KRqg5dcVDQN/G9BDnxzMqRv5sBkM2qnTJ+zIkUNiZfNz0lFcI2tdQI0wlbbmlnYbHp20CxcuK2rfdv92a23vVDQixSjNmG/Swe3q6pRiIc+bNjIIXu++/bZt2LhO78l/se0HT99Ba0mo4V4pd29JIh/qnrlIKvRVV+ost5CVxsCVSxekGke0iyfP/oip7t6Vq8XJoMZ3/dZNu3mDmejTmtbG0A6eFQeTCB2Ngg8+/sBeeumFkLILAxrqMEgUBJHbhIDFs3cDoBQg4j35glLuADr77A+f/k6CJpA6+R1SvirDMJMaXfv6jE3NzqndjOfe2dVlP/zRD+ytt94S+THW7ZsopVlKSnHwNO4MD2k2dJU+aIkWtahNij500s8C9EcfUYsW7xedCA3HQagmzUASMiSMlLz75Dh4L6V/9XwSNVx9Hdo/EKbK53J25cpFu37tisbjCtDVthb5OWTrGm3VmnVWqdbb7z/73A4eOmqNmYytX7VK5RkEQbq7u3TdnDueHfdE5E76l2dCShwdAQUpdSnL1KVsdnTCvv7iSzt37oIiRrGS9Tx8gBJqhtSFKeFhVxB18hr6W7Z122Yria+ytAAanRw6QCLAsNeaUBnML4oghqOGc8XeLWbzGuJCLzMdMowXhpyoDMDGDXdNW0s63LX9XnF7nFzf5PUsB/ikQ454DAENgA4pbn5m2mYnp5Ryp2WNZzs/O6trYK9hY3H6aDEbGR21W4NDNjU3b7PzCyo17di501avXiMNFN6HUhXdOd209tbV2djIqISzcJrJ3lGTn5ibsYL2U1oROtkYMiBP7d8vMrTKGWHMNp0tHGFX2adYCKCjj/HdlLuUMnGYmcmAPSoUv9O2JkJcY5O4VCOjY3ZnfMQ6KeNsWKdMBJY8FYZu8YjRYtHEY81V8kwmffxJpzU+h9htxs/+JCkO0mVHhxwfhoqljh7636uQjyanmEI2r8Uk2iFNy6CB6ekZM2ZNZ5qttaXbjp88Z3/87CulacEy7PX2nQ/Y3/7yV/bk/idVO1HQjB456Q1MizzOlB5oPZEE4F6KF7o0DSga0gjeyZRtkuUXPRkHdgcM/547DOLgycMNPX9ps/5bN+3c+bNKJUf96HQ6Y4UiaUuvXY+OjtvZs+fVYsbYTozxDwD0X/1CKVGP0J185Wp4Lm8rkArAENvhoolC55jNh4cJKYZJaPT889pMN+vq6RRxQ7V2eqOD5xwBMqZ+/euE0EQgFUlBxFKqM5FaJa1PasjlUOnyd/EcPjCsgArXDBsWEMovlsQIf3jnI9Lix8PkY6h/QBkFDAjeMoeE+vqa1auViuSw4cWUGJGqdhAH62QtiGvGuUp6+A7ocllkiNi4F8+dtyNHD0nYh5+rX7pYloHMZQvq1Wxv77aJqVk7f+6yxoBu3vKAJuRVM/WajCdAb21SiaC1tUU9w3AmYAa/9PIL9tEHH9iWrff5aMx0SsIz6Ewr0vHBZT7kIJQEomAD+4B1xDDwc3dEXBeAiXONqbRaIa9cuWLnz56T4+aH0A0AdWjWj//wogEE9LZZe5W0phgw462DlGL4wOCTrqYEwvPA0WYPqQyUabSmlmbN/G5sSltucda6un1Cm/ZIxZ0bUtwAOuqB8CWiYdYo5AbXaC8Uq9bS0SWOAtcN4LR3dNhHH3+gvblq1Uqfd5CBb+KODApzDDiip1oCSxXPktHvS4oU4iSiLZwNJG2VtWOamNTbPJuVodwRxJm0oHKolhQItV/IPulcu1FWzCpnLzj5ZVfRUpliakKyyrf6rivTkG7wfccz4HOsivWsWGn5Utm++PxLCUhhCCFTeXutawD0dHbZqtW9SvlyjphnAYdk27YHrKcHHQMfF0x2geuaHh+V5PLRo8d8FkFdnQaFoCpJQMPvQEyD8Dg8ctsmZybt2WeftVdeecm279wuW0tdnozFXWAZeDU8R54nDhzcljtDt+WwU9Lh+tiU9KfDdOdrsovMBn/6uWeVukZFUPuxNn7XbaXbSTIIrsO/PBMas3vR7sbup+g8KkVeWLTerg5NQ2PEKaWnBobFILeKTkLBbTv4Uq2vs7auTstXSmL6Q8zt6V0hZ+7q9Ru69vUbN6p9U8JYdTjmXVKI7F21UuUJMnZIVmOfmTtyZ2RME9tQ9eRZMosAsiJcLvgbXDtOMk4SZ156IyhzBvVD7kEOYVCKU/kjzosXQYjWxJJ4Wdh3ycNSwg0ETw3PCVoQctT7b1hHzwrb8dB2DYaBSAm/hKyrRqtXEbPxIVLsb00cXMQeuXBRDODiWmu/h4g9nl+ulZ+zZ7m3Vb2r/XlK0MgsdfzI/1VFYYvDPzc/5YIyJVpRFgXojE8lkgXQW9q67PSpS/b5F9+oxqk0Sqkq8s6vfvULe2rfkz74QqQUT4FHokU0ioCo0iUAeiV4u6GP+16AvtTHfDdYxJpPkmSl98D7Iq2idHzo566ripl77twZ9UpGBwCd51KZtq+ylSsA+qidPu2AjgIW7/GDH/3IfvW3v5Sx4r5gYjqge/uPaGGJxn4OmC+wAwGbwQF9tAboGE8O6jvvva3XTQVJQlJSimIh9MX58cHgRTJLVBqK/YzFIELDJC3KBZKXVBTmERm67hFQXYaUCWwlGUBAKJtbFDivX7tBoIJRA9g3rtuov/sv//gbXT8tiUyIwyHjmtlMzM5u72lRnYoDw4HziUlOzmcdiJTv9vITPACijELJLl68qMwIgA7D3rkKfoAK0vqvs9b2LpuanFMkxCFEWAb+ASpZDc1kWgper25uVoqbvXXmzCml3COgc/2opLEuLY0ZjXb0IRLR/QrjVEP7IPeP4JD2ZSR1BZIKdX2uvaOpVQQdAA5egmZyA75BwpJ6uAO699dyTzwjpp8BANMT80rFtiM8E2ruAMjatets586dIs7x97Dft23bZi3NbYHrUrHmlnrraG+wpuY61eOlF0BPcIiAR0eHJZR06tSJoLlf0bhZSe4WShLhaGnt0ueR0TsCdAzjhx9+aO+99472Qz5Pl4irMbJviOLp1mD/IIgkPYpUvdYchi+qdDduXFMKfs+ex+zZ50i5u3OMbcCCR6Io54aku2/6u7kXDuh1IrX5Wff2IRzkaBPE1LeKHKGhoQEbGGCC4KRVDV4HmdlirR2U8wSocq9IDQPonR1d9sxzB1Rq+/rrL+W8PLb7UTtw4IDOADZxZnJaa47hRPtg4wZqu91KTVJW7O+7boeOHLKTJ0/JMeO4wj9C+a+13SeIsXa9vSvs9sht9fs/++zT9sorL9uDOx7wxC+BSCLVqkAmAAuZNimYwezO5ez20JDP5S56ChhgdqfLtfoBdJ7DMwee034h3X0vQI8BA/cR/x3tbzJg4r15/qw97+cOsc9fr09XbWaCgSxMRBtXpgpAp8tCvnHJmfqw0eEHML4WTUH6xXFAyHp0d3bZ7cFBgbOeb8aJrWQUuY+GTKP2FiUR3nMS+duxMe3Vq9duWLZQVKDI2cIpoAWbjoV9zzytv4+pU5HhGnzvOKEtrAvnIJ83FO3uBegiAdOtUPLZJswzcPeS8kXVmhtcUXRuYV6Sx+3dXbZt+wNKt1fJQIkiwlAaf78YoMlGBmLj8uyuHI3Qf85rx3+7A+bZOs4X69Le2lXrhtDPTh39z1VmVI9PTtjs3KTl8ACILgo5bf5pooYq8qHNmrgGoH/5xbeWW2RgR9WK+bJt335/DdDV7tQQJhQlUjkR0OvrvRYVPRZnwbuX/n0Rus57YmpNMuXONcQPXlfplXSdaqkOKkRgVdXQz549XQN0Ra9Sc2qoATpAe+bMBUlbIqXCg6ee+Ld/96vvBfSYBZDHWixKqIAPXltkIEaA5vM2OjxWA3QMCCUBAF0RMREFEWAAdGVjgjMk5mJop+B1Yw0GQGe9CuoZT9mdO8N27NgxgYVrgnuffS6brx3YGKGzQQAe+mILRZ9ZTnuGNODTDYrA9z3xpA7c//o//2+h3v+ujNz87JwOT3Nzi5JWnb1t1tLeojJETA152sgdHQA9GaHHgxSfNyk7rgMwlBb34oLfl5jX7EVtfQE6XI7Tp89qtjt96LThSfayBVa3cxuQseX6qPviwJEWf/HF5+2DD96XQ1JYZEQoZEFau3KhjrtEvmI76eCFiKaxycfo0i+r5xAiKZF8CkVro3VuIav1xCnxyBvGvdeNeR8AGRlVDiBGkcxHBPSO1i7V0nGOIdZgNNTLumKVSiCXL1/RHqGlCrW7Bx7Yrv3lHSkFu2/TKss01kmWmLUGfIjHcJiZXXD0yHE7cfKYz26uq2o/8HsMiUGHP9PYorWGN6EIvb1dgA4pjucPoLOPRMApFAT80XHx4Tx16hbByQMws7l5ATrOLoAep7Zpf6MeaC4BHc90Axm7REQe+wgVyXCOmOgXuAJcA+/FuuIAiKmf8YE9AwN9kn7VBMEKTqHfbynIJdc3NMpZ5bkxlfDs+Qsy+D/68V/q86Fvv9H5QSUR52n7/Q8IQHILOYkc4SHgRO5+5FHbtHGzOujJRoxPDNuhQwft+PETNjvP3vK0POOKo1NOTRweCrwDSpv7n9nngP7g/eF3mFy4NPOa9Yi1bgBd9x0AfWiQ7ggHdPYZGRntN5TS7gHomq0TeC7xHCbT65Tc7lXOjOfTB9y4U16zRYGoVSxk7fYtWhhnLTc3b2WyEvBdGKdLFBvkfeFtUDdv7mhTnT9XzFs7oj4b1tvmTVv0/AiiICXDUudeaLnDucw0NnkkumatzvVcdkEO3PjYpGbao7hIZC4SWrFos/MzOjdP7HvKyyRhUiX2SJmIMDsDJTo5qfmiyIaUbUR6XBahcw8AOpE6Zw5Alx2GI4TIWKZZtpzuEYYSAehbH7zfFmH5I/oCT0Hz4OMkyiW8Ash5vvBtouMXsYxrcR2RJUCP5Dfu1W1di9XXNcpxEvbQYnrm+G8kLAMhZmZ2wlNxZXpL84ruGFFJ61BdOmPNTe12/OQF+/yPX9cAnSwaG5M68/6n9wVBkgjAfvHaoIFJCaArjUDtpure0Z8C9AjySzFUGMMaWODy4hMTytBAplYSAT3W0QF0IjYi9OiRokdfLHl6F6Itnh8ROprvEdDf//BDATpGFUclRugYOhfO8cPGa7Ko+VwcNVrv+tkM5LgHoJOye/vdt2QEAXTWpBxlAnGEQm/hnwN01WlSKRsacoY+KXfSqgAz32edowOEIUTdiwePJ08JAEBXKipdL0NBXZeDhAQsv3/m1FkB/F/8xV/qQDEqlK+3bt1meUoz5QVr62wTMzs6bTG9yn1LYSsQ/fw5JXT7g/wn0S1pYbX1IErB5LGib9K8HKQ6a+voVoQOoC/mirZu3QbVOKsNaWtsbVKKLwI61w9nDNY5S0ot+v3339NBz+cWtC5JQP9TETqZDo9yXOFK+1n/d4NVV6qqFZK1BOiIXDGCrW3Obmf/8YwBdAnmzM8L0OVMFUp24JkXlM7FSP3TP/3fcgr4Peq2tBqSWqTGp77uPXvs5Zdf1jAL1nhhYdZ6uluso8NneEcCXgRfMh5kbdgXfA9DEHXK+X3Ihun6RqWkxydGlSHhGdOHToSOQYRTkYyIqZ0DfNwvIJfBoNU36nwQ0eOQAegY5cce262pbTh7/hrewRABXdcUSa0h5a7ILgHwKILJwSt49gdAb4L8E84b98yshitXLtutvhvS8yf0UWq1PmW5kJHhOfauXKkghJkHl69eU6nphz/8C3vrnbclDvTll5/bmbOndf57u3uUau9o6xCJlWwK8rz3b3nANqz3KF3rWViwL7/5yg4fOqJn29raqZoxI2pn5uddpCZdp1r8yNiwov79Tz9lL7/8kjKbysaJpOUf0d7FtiYCAkWu9T4FDkAHADnD4kFkc77fWl2OWin3ri5FqFu2bBEXSGCcEPDh6wjqOEw4k9HORLZ0BHneI9pvSRhTGy6XpdkxPNhn2bkZl7+WKpxPE2OGO8AenRJIuQQrkqjFGlQr1r2yV8p89923RfeF7SGoZN0otXEdlJYyjL1dscI2bLpP37szOqLfb8w0y0aePX/RhkdHdO/8Rwnjge0PygFGS4C6stsdl4pVdkgDvZzUWFgs6EwsB3TuQxmkkF6v5L3EQdcMrxcBPVX2UibktIHbQ9bVu0IROi2ECOioJJsoeSSxiveHJU8WMQK6bHaYsuYBlmemlFVkKiiaCKHFEIyrFinveXeLNAfOnviv1akp13Kfmh3X5gDQi+WCvPhFDj51sroGa8y0CtC/+PwbjbiM0TEeLYD+9DP7w+CLOGLz7ilVXBQp9wjoGPr/r4AewXjJy1wasO4pbtd1pyblEqZOjKNt7V4RejbHZib8qpPxPHv2og40KXde75333hOge/ondRegO4vf+43ZKAKiXCFMyPG6Kw+MexwbGVdalhQqhwFAf+udN2U0q1KMDMMLgiqcq0aFmdihZ1dOUYggY8rd+/NSNjg4pB76M2fOCBwiaSim3nkttRY1t9YAnevhd9Un3eOzwqfGp/SZ/zAcjLuhnrj/qad16Fgb1MwOPPu8rd+4zlL1FWtqbdYacP/Uv2NHgIv6eLtS0mkLpss/lStaFwCdKBdA570BdPYigE66NabcT5068x1Ab1a/tAN6O615nZ26jkuXLoiVSoT+4fvv6T4grPEByQvSn8iTMqrB8EVpXWrpKQILb2lU2lJeMyQ9b9NiXGklVzQm+QHSOFNkd7h+Ij0MYC1C7+nU9WGMiM4BfrJUP/7xT+zVV17Tgf7Nb/7JPv30Uxllr5sX5Vzxe/ycA82EvhdffEnpeLIR5dKCrVzZq3uKsqXRs+dMw6ugnVHRbKidx2gG4RMGxgDoRI5E6LwGgP7+++/KqYBXI/ZsGExCayH7jDIJWQAcdPrROR8AOjMcIqDv3v2oPQlRNmQrnBG0JB+siEghzJJTHiP0VPBu2a8YNKIoT/+y7q6+FaNU9uSNm9c1PVB1c/S6YbjLkazIgMMpARgQ8mBN+vr6be36jQL0Z57ZL3AcHOyXEh5O1fDwbZ0/Wtson7U2taos0t7eZV2dPbZh/XpbvWaNHIbT507b8WMnZEMrFY+oyIQATDK+9Wlbu3a13Rm5rSzMvn1P2suvvGQ7djwYuoCYTBZ5QJ4Cj4CudC+ZrkxGgDLQ369zKVuDfO/klP4NiEsCur9f+58IFQc2EmoTFY1kbKS2MIFBEABL1tOjYxi/F6N0HBci6rGRO9ZQZeKYlwzQvtDYUbU/ebqdvaPhTilTjz/ATlYN52rNesSTVihdzV7iOZFlwD7m4AWIVJqRdgbgz1oimcw6cI849OOT0yEQmRR3AyzbtftRcVD4gPuEM4PTJA5XSLnHwAJAj9PWkhF6BPSon0Ctm2uLgC4cIiApVkWuBND77wxZT2+vPbBzuxXQEUBqWQHxEochptf192bqRsJGJTPQ2u/gcMGxhfuWbUNNDz0CAp183v8mTCvFeZJzSIReA/TpMbVlwTwuVoqSTETwvkKdBUBvarNTJy/aF18dtGKB2qyzkUnFRkCHdQtZh+9rLnSo4aguJM8iFP8rfuD+tSn3u3Zh4gu1zgS6v9LoaqHyGrqDiAuJ9N28pRQsc5yj7UIXPwAAIABJREFUh8pBZbgHgA4bkcN27twlbdYYob/1zjv2d3//twI8AJ0HB8mHCJ3NikcYN4lSswVPlUD6Uq0j4+NkI6BT62TD4vkB6JA9KmnPYGga0T0AXQ8/pHwjoOMFa+wEByRdd1eEDkiTDuWDdg53pHwzo3jH9WC8ARV+l1QkhDd+DksbURcOLQZq1Qonqazs7ZWRwukBZHbu2GH7n37a9j71mLV3dcjgKAWYSukQAQy17EpinOrdz9G9ZGr5tNEB6KRsWUf4GzIEskRLNXQidIh8Srm3tlilvs4AdBwr1ZWam7x/tbFBw1I4gElAZ8SqInRmLTNVi0yIohd/XnHyUeyXp4YenUcii+jEijRUl7byYlHtNEjpAtSUbbx/3h061kIReo9H6KwRDgx7jGgTQKdmSyTCegOU//zP/2xff/2tBI5wTLhXDjOGjL9BopT0+86Htqv/HO16rp/MlNrYGCCEbvz8nH3++Rf2xRefawQyUWs+D3GLbBKDI1LW0Ngkti+1XcCAa0QxEECH+R33eXRYaS2km4L7xeGPETqATsQbI3T2AxH6E08+rvY3Z7nD+vWaeASHlEZhBRePTF7UL6j49+MMBUCC/eSZtzpxeFgPHKnJqQnVTtW9AGcjBdjn1ddM5kjPL12vfcs1Hz95UoN/II298fY7Aj5+ny4J2vPOnTurDgmyKMV8SWC5fs06W7lytYKaTKbR1q1Zq5RxprlRkSVdC+6o3RLISPSp0bsJcDBWr12jTAK8BrhGTFzbGUhxioAD2S9GyJH5HwEgAnp/X58yBtHow3jn36w/dodnyH0iu4sDq50ddOKTZy+ezaZ0410p97jX+d34O5wr/k0Gk30bMwSw3DM4aLRnaa6BA7omlCli91IqZVxN42tu0jhT2rwgxAHqTe2tNjM3p1IFexzbdGdkWCqlvK8GQNXVyf7y9czcgveDhxIQkTtRG2CLDbly9ZI9uH27yJisv2Sqg9wzbWwCSCL0gE2k3CMpLgK6ZHVDmTdq5tMyCOmP6YN8cE0AekuD21da5m7191kXfBeeK+QPkXuLNUDX30WluADoBGaUWyLXLPKxYt08khM5l/zHB/evjjTpEzTf1SWSOnvsN1UY7sMjIzY9My5AB4ipPeFoMekKQCdizTS2CtC/+vKgBFaUhiyXRb74xS9+bs886wQYanrO/vb67901miVAJ+Xu4Pf9NfRYv0lusLjRPBXkYFX7T1tYYWyo45bUlz7Q168U7NwMLHcHTgB9IYtO7hKgxwidoQe85rvvv29//9/83V2ADikOeU+MVJwqpjoVGziQ4mC7c++Q4tik46MTMuQR0PHA33z7jbsAnU2QBPSYbtFGCICTjNDd63YCHTX0mHJnc8cIHUCPDgefidjZwBHQ86W8nh8ggdFALpRrxBCpn72+0T1miSowva5ZmwmgJPX+0isv2oM7dqg+HYlgsS/SJxsFVuddSL4kxoNpp+4f+/81EjaFHCliJzntO+6eaWWTE7PqQigWKiIoQTpCKUoResHT+5nGBmcvN2Z0uKlPAejvf+AROhrkcnTklOWV4HAjdjewREAHQNnLegYakOIpUK6NNZocGVOEjjNCpEhKVVmnEIn29tJLu8K6ujvk5HDAMboYR/bPu++8r1Q6kT/rxj2gJ/DHzz5XxI+zwzP01C1kHmf/EqFD/nlk5w5bt36NMgnsS6J5CILNTa02Nz9j335zyP7w2e805Y16M6xtMlbUeYmIGptbZBBnZqe0J74P0HlvzmoEdJ4Z4Nja2qH3jjV0AP369au1lDsRehLQWZdovBQVShvQR4TqI5TP6gKg87X2b0I6liwHLaasIYCuaCWFgmOjznqpgpPu3BKiQo+G0mqr4+W5dsiBOx96xB7Z/agAnXZbOhK4tsnJCbs9NKBsFzPlWdO2tnZNAezu7FFGQnu8s0OvSZcHuh1E/ZcvX9XzhdOgtssw74BMHBkAiHH79j0loaOHHt5hqTi0KAQ8EdDj2E5p38sxb5Qh77t1qwboIsbN+fwN9jz7kWeoWfT79+m+koAewTppPxtIjifmbcdIMQZJ8TMOPvsbW8D7KmJsbrL6almDWMigADDUzl1fwK+b+1cqHLXBxozRI08dm7NLl0p7d49S0+IbZTJWLlVUj+aeWAtKHdw3+xnA5yxynyKUzs3alm1bnXzc4NLd/f23bOWa1bJpUtOkDTCM7WYNxb+QoJQr/zFdlGvnGpMRegR09h0fALom8eXCVDbvibSe9m6BNNdy5cZ1Q7jr/p3blRkhExFT7hG/YiYmBmmsGdnkaOsjkCcxzfleTuZjr7P/tT6pOmvJtGjdY1Y1debofxGgE1lMzXjK3Sd7MZ7NbIEaTQmHBsGWZjtx/Lx98eW3avWKfLRt27YqQo+AHiN0AD1eaIzUidDlMYYauhvLP0+KiwsSXyd+juSvGmiptch7hAFbDjaGjLYuUrAR0Pl7QDe36DUIInSiz0iKA9C5zo9+8ANF6BjlGKEnAZ3nmkyBpFPuBUKKU6qKOs09InQ8WiJ0oiAidD5EGcIpgBAn8HAyUjIFlyTFqRUlGEhY7gA6RojUeGz7YXxqXBtej/ViU6iGfvOa1kjKVS+/bN3dK+z2wKAyFYqSFwsCq8EBeo9pyZqxLVvWqmZKRNLe0SZxjJdeeUWDZlgjCJWRtMH7tbe3uqEOUfpSBODPvD6VEnC55O6tGssdQNcYWBGvEKRYAnRY7mi501NfTDGHu1Ea3vJmQ8ofZS0AnU2vGnoC0BWhB0CPmv9LAkWxVz70idIWFNJb6k1udtUvuASs0+VzF5ykMz4uBwjjw35A1ITrWQ7oPE/IP0RZgALrRjTB99AlxxDF5wMT+1/+5V/s3Nnzen3SjtR1SUPy2hjx1195VYabfxOlcfi9jGX6G0h6v/vd72SM2JcYQ56tmPgQlVppP6wz5jkARBjq9957zz744D05m6jexbIJ9wWgx5Q7QNfS0q6sAcaW5w/LHUBnrYjQn3/hubtS7tTQo5Mvo5QO4jX3AHSVOSR76gRDwI3rZ5zm9es3db3jExNygmkR4pkqGIEV3lCn9RUTnixMql5OeTqTURTNtVO+YGwnqV9jkEg+q9eihNHZ3mZXr121Kxcv6X2mJmesu7tH3SCxDABgIAmLEEpHR5eh30GbL10LV69c13hiBR3pOlu1qldgMzxyx57Y94S9/vrrmhWPZC97QrO5Q3ukzkjFSzyxvQww4hlGQI8lB1rDvIXWyzk4lskaegR0GrCTgC5GNC2bVVeUjM8k1nJjRo/va5TxyIj2O2sbZ2EQmacrJY1LnZthIEtRYN7S1KQunui4KaLML6pVLc5+EJu9sdF616/X3PY2nF0NBnNGv0C0WBSnh/umZs7zFPdD4i4+zhfiGS3WTFekXQ97Hx1jpFg1kAXHtbFBGQIJHGnIjgeTlUC+/XOATvtrEtB1jdWqdbd16TyhkMhIXvbCgw/vdCeC0dNkAhKCMElAx+mpBg5TJL95xtq0xvwXy67xefOMPeuT9tbbnLcHRg5B6tTB/1Sdmp1Sum9yesw3UQPeeEEKPowLzS6C6Glram4XoP/u959bNoskpAdQW7duEsv9uQPPOrO8zmsC1LIF3iEi5t+xbQ1AV2VBP/PP8lrCRKPI2oupvghsyRoP7wFARS8yptxFeAhMa+qkHHT6NwF0SHHRGSDayhcwEgXiXBlZAP3GjZvieHD9H3z0kf27X/+3MlbcF6INRD6MoJThkCpVYh5tiOwBdBHdYLtCWhvg/S8pEmOtYUhDiiPdHVPuSZZ71GCOm1sELDzR4DGSqtGEq8YGCSwgThIjdIAFgOJ9aVNjA8R0TUd7l8AA4IdExEbfs/cxe+O118WgVtmAg1Iqi93LdWKgPvvsM/XbQsLZuHGTIgYOOJ4zqVbIT/TXKs2nZ+k1XfYDv4vBEVkOBnZQQcKZIA2MEaJfmsiJrI2MyIKTfUi5k1Wopupt+M646+zXZWzt2vXW0taqmhzGm/Yl5zQUFaF0tLXY+fNndf0Hnn/WPvzwA0W0SFEqdRvSYXHPLe3TyK52Qyf/qiaw7b4J3vjNazdVsrh6+ZIEKCJ4AMyKKIhe6utt5UoIcd0ajOIZHX/+GEn+5pkDz6hkxQdERtaJ3xEJamFR60LrGXVdQFjp+y5PP2KcNq3fpNQx2RLuCz4E0SBgTgRLahwSGE4HoItRkjFPpWx4bNTWbdioMgOAjrHg+zgZf/M3f629OTPDuGF3Tvm7waF+vR57GSDHQSdixfhoL1dpQzyvNdu/f58AHadOxKHCohw+CR4FUltdyv8dgSuSw2Jk2t7apvG0kJY4Azir169etls3+7WGFWrMRPFBCyHHe8BhaHYRJeyIHNp6+CPosnPOZzS3nCwP7VAoJCJIxFngPiECNjd6+9/twSGbn89qr8N/SafS6iSQXcJ5qJSdAFVhv7fb2jXrrK4hYxcvXLZjJ47r77j3jo42G7w9YH39t6S4+OMf/9jWBYlQOfEJ4jDXIFW9MM2Lz8mUO+c7Ah5Aw8/54FxBVmR9X33jdTmHDO7R3g6jUuOz5z0g3M3PzSmLGCPCeA48w+qto7FNDPvI2cLR4z1oU2vN1NvY7WEbHRmRg8D+QyNB5yoM4kEdj7NMtkQ2AfExOACVknWvWmUbt24W1wgGO/Y8TgNUBmIBCfKcDfYN6rXZ/z6C2nFFZaRSUYETbaw40Dx3fhb5WQCrplkGRUt3UAMnJsw5V485DmZwqiJmUTqIYMvZYb25N5HrqmarelYq6JmYmrTB4TsCdLTkmWuASBHOfzIjEln0ct64B7Vu+r3EKJtnga2IYkzcrwanBdZ7xAT1xjNEbcGZ/yp5nj7kfegc7qkpB/Q6jW1EGKOg1Hq+ABEIqny7HT161n736R8tu+hEDvo9t2y5TxE6gC7yQdpr59T0oucXAfvPATobM4JKvIG4udwh8JpKTHFLTzpRQ6cPPQqwSFq0VLgnoLsBZRIZETSjYL39BUAnNV4sOXnn7XffFaBjrJKAjua1Oxmh7h2dluDxRoEZUr5c7+3BOzKCMOqTgA6RKAnoOlDwhBK90VxrTLnDHtW1xxp6fZ2AnSg6Arpq6GFdSNeysSNQtLa4RCDXMnRn0NramxSpvPryK2rX8UxISgcEA9/bs1KODqnNr776xs6cPKW0MoeiEZWkej+AHPKHH9lpu3btUj0eAwS4OqFqacSfG9el6U7ULm/cuF4DCc2yT6XUAqTIWEzqJkulMzY6MilABwQAdKXcYTtgzFPVMEDHBKDtrc0iQRI5AOgfffShpjhFQPde7IKz8O/qDw0ELYZJaGiKP+dC3iMD9iRG+tKFy54OZ2BNSJdy4Ilk+D3EbXjusGy5HtK5sZ83puUx8vuffVrrHvcwpC/+nt9lOFIk0Z09490XEhUplxURYtyaM02KzteuWS9Qu2/TFtXWiSgRMjl86Kh9+dXnSgH3rOgSDwKnClBCV5waOrX0ickxASTPi/ruj3/8IxlQIt7kmYMUB8mOWr+rINbVoiccuySgP/30fvWhA+jcD4BelhMXAJ3UX5g5IGEfsmqhvAHIQFgkxdne2qrPfTevK6XMdDsMHOuN0hhAAVeBc889EK37tXv7oUe+DRqJzGfWhpY9rpe137Jts1L6lAqV5s0veDsRGb6iczkAc7Hds7TEuV2jBDWzMKdhRwQoAHwm3SRHkywKZEPInpDhaJEcHR8VOD72+G774P13bX2Yvx4B3W2S27cI6JpxvwzQ2QMxYiMVHEtCfA8nk3t4+TXP3LievPdBK1EWgqYIKBIMYvxtAP6YFRSDHjLv2Jj2IDYlEjOddNqgiWpIThep5zKEprm5Zmcic5v3VP92pVwTQ+Ga+N58PmcdK3uVoqYfnfdj3TiTMaBjXVn3yxcu677Isvi5bNHXDFlKEsjYa+jBK7oNw1iU3al3dXzdt2aUe+BSLjq5MEboOOfJerbKB6F1jL1FQMMaKgtbl7a2plZd3+T0tDIylGEeenSXd0Ah3R2G7HgoUBs66nwD3is8X9n44ExE54rvse7xWcT35fdYH1Qh6c6gfz6m6lNnj/xnATogMxEidAAdljtKVlnYpWVSwERZ7Xbo0Cn79LefGZkBDRKoS6l+GmvoYpanvRZ8L0BPptxjhC7BiXjDoeauxQ6HO0bU8abjgrvnczcpbjmg89oxQidygBQXPVqiaEhxRM31DRkZS9rWIMPAruZ9IMX9+t//uz8J6LWLl3mKw2KC0hWtHExyG7yj9CfOA33oGAoidBnBtBsdhAjuBegy9okautah7BrqFd4utcRyJ33NxuNg8HdN9BmHlByfScHjJcPGhgzZ0dliD+540A48+5wiPT/wXgdTRNi1Qp/ZWKQ5v/7yK5Gi5K0jhtJA21K9DitOD5Eikp/cV/SC2fxqeWn1lFeMJjRT2ogqrqo3mPWJYA/5RbX6IgzfJqvPNNvE+IwAnborbWt44owD1YjENIzWTmtqaNB1NLc0SlAFkp8A/QOP0BGu4QMymdpCMh41syeUZgxdGFKJIorIuoAQZRmeG86egHWSMalZ7a1IYIqpd7UrNjdp3amdA7wQrqKx5Pmo7tnVbo8+vkvTpeKeBiS5LmcHF2TA2Je3bw9rfQAIUsBExTiDPB9eFwNHZLl+/Qbbu/dxscFxqFAw++MfPzNKMjgZpDQpSbH3s2Ru2tqtsblV/eUYb5wDZF8/+ugDPSv+Jp4X1g1hGWr8RP4AGg46e4xsA8+c+r3aBVMpSwJ6jNArGsvrTnipiOOCwxdU0ri2sgsTMdceQM9lPSoiw3brxnUZMKJZjBzrki9WFAkxarZcLcvZbGtnCFG3Mmmspxt2evRb5cDQGoVta+/sssf37rGtWzd71NXg71soulALzmZri88ap3tlempW54DuA0CwUC7b5NSUSo+USyBGFRdLkv2kJEQ6H7t6s79Pw2MOHjmkstIzzz1t//bf/NR2PrzD8gW3c0Rq0anTGQyGHseGD29TXGK5JwHdeUgO1rw+6/v8Sy860TWIwgCoSfup96qqY1a2SJnZ4Exw7lhHARXT0+AB1NXpfJHl4b1xpnLZrN26et062tp8L3b36Bp4LvynckfIxHDGvMumWY6PWmRnZ6x91Qrbtecx27B2Q0ilO3dJomWVijU2NImId+zwEZ2Lri4vK3Eu2HOaWxQIv85i93q6nEZGP3fTy+7citr6km2qeltsZRmgx99hrZQBZrAPo6JLJV0z9837KyXekDG4HmSPpmZm7Or1awL0x56gs6NJmQMAPT6bCOjii0SuiKhebntiVB4Bm/WLmgPJ6JzrwslS+j1HVsP5BzpXALoGM9C2Nj3mE2JQ/SoXLJvLa2g8XYUIy2Sa2uzQtyftt59+IUDnAJCW3rRls33yyc9UQ5fqUb1HraRD4sJEo4AB4CPW0P3nnpaI3mNMYcfIPGlQ4u/w2f92qd3Dvc67I3ReGyENDMK9AH1uvqjXQMCAxTtx4oyi19yid3y894EDOsaKCJ3NgaEgQvdFXt5u4sbJtXudxc1C3xka1utiDAAGUsEIy7Axk4Auwx4ECeJG0H3FVHtIYxGhywMMpA/a1oicMPg8aABdhjHjM+nZ/B6pu6KX99Zmrb2r2TZt2mB79zzhJJrwHBobYPAXraHOyWMx09J3s1/vA6MUqdy2xjYZdICNTQx4kepDmwB+AK/X2Jip6Zon9eilLlcu2KVLF5XSJ+UOoLNepNxFfsmXBOiNzW3qQ+/rGxCfA0CnZoZ2OD4Udk+RcEj9cj3Hjx9VhE7adzmgQ4LiwADo8UN7CwDQevv+Ki660hdpWiJyBpOQzgaI2tu8rzxOQQOoMfh+uNLeQbCyRynwKB3M3mafcW/NrU326O6HbcfDO3TPUfUwOmCQzqTIFWbes294vqjl8fwwAls3bVW0jqHEEcUY4yDQg0z5g71Aipznxd8DCjwnrhENbWrovavWSJsdR4X6KzMGPvzwfb1mzETFCI5+dQ0BOnVKxDrauCi74CRKia2QU2aENQPQX3jxwF0pdwxpMkIngxTldBWBhMwUUwwBd0R7rl+7KnIaUToR/Pz8rEhK7H+EBBl/2dHpUwsnpydCarZbKVxSiDyrOsZcNkEsbLDJqRn19gNOT+x7MmSmvBsGR69UdoIl5bqMhnukpYipOmXWpwDi6CnKzOW0B3EQcOfR7sCG0toGOYs9SSofB/off/OP9u23X9tjex+zX37yM3v8iSdCwOSAHgFXti2cc9Li/xpAjw4pzh7X++zzB9R2SIlQQUIi5c7rKbolQzk/5wz1QMzCVrC3orwq3+c+2YfsYzIfZDIpLc3Q1loxgbl69js6dB4gp8VMkhy3EJzxWq7dwXmastGpCetevdIef+pJOUDaY4ziDaUu/jZT36iszDdffqW928G0x1RK68r+7Gxv1+dYb0YdEIwUQTaTUVaKfnQycnAZIvgToSvKLXo/f0y5R0CPWTsCG9aK3+W+uT9+R6zzxiajvVJrNjNt5y9eUNp/3/79mrCnzETZS4jck4Ky8Fz1vJGOpXU0SL9yvRHMY61cbW9BUpv14Tri9bIPCRTE7WlqsjSAfu5wiNDHx+4CdKRfF7KLNjM3L0BHUaqppUOA/umnn2uuMIDOxd63dYsi9Gefe+YuQMeoRUCPtZsYoUeluAjo8ecRqCOYJ9NJcgQSIjKeev9u21qyhh5JcdTCNK96ivYWdx4wlKTceY3GpmY9sKNHT9r58xdtAT5Wyuz9D98UoLNpcVRiDZ3IxZmYS7OE/aFFTeYgoFJ2z3T49khNHUwEqELR3n3/nbsAHTUl3T+KcUE1jnvWYQuAHvs7OUik+grVkq4JQEfSEnETNgNGTPdpTqzD4LIBqKlLAERpsrI1ttD2tMJ2PbJbABBbKHAE3EN2YMfqqm5YqioK+JZRrSfP2PxUVtEJRlrs8hbSn52qC1ObjPU2bov1iv3Q1JRJj80tzNqFC+ftt7/9rer6pNyVbl4s+O+XcAwbLdPE6NGsIvRKOaX6JxrPc/PzDuhWERg1NTVqTWlLA9CpER44sJRyr4YIMNbQmdwmRmrV01iq2wfBE+63palVUfml8xec4Zv3aEiHqxSEc4JGOQYHQxYBXWSepgaR2ZB+jel99pl4DmmzffsfF6B7Xc+jCK8B44h5loCyBgaVf+N4X7t2Xdc0MTFlTfVNYbBIt8iFpFzJUADoADtlBsoA7Avq8YA+BoBnhXwt67tp81YBeiRUvfHGG/bxxx9qn5DSjEQkro3UfHToALfOzh6jjAM48r4Qy9DQj4CerKET8SYBnQidXnj2j3py0afOeFfB/NSUnt1gX7/Nzkwr1Um5BAdtZnJCbakdnd3Wf3vYUCJraW/1trRiXilV9hb7l+EoOLGU16ijkw0g5S6xnrZW2/vUE8oqQU6Lg5zKlYJ63XF4mUlxV4mv6iQ2+CVzs7RQZW1iekrODY4nJTUG3TBvgLZK1hpHmTNx4fJFO3jwG2mLP73/KU3Sa+vqVj35+wBdOuJ/ooaeTG1jJyKgo+UOoGPklXLOuCZ8FIphrSFVRUBXWangvdaUlHBa+XdMcXt621tT+TmfYWfft2GjKxv2uhbC0PAdOS8+T8IzMfFc8XPek+tk/49MjNuKtWtt7/6ntF+dpBZEyNSGWa+vuadvv/pGr4kdU4DSRFmjzrZsvq/moPJe2HsidX6vpbVVwRxTJiM/IgJ9tEdkwVgT7ofXjQFjxK1ITmZtIumV/SCRl4aM1VfTynAA6OcunJd6Je28Le1t6hjj3gXoUYEuAeiAeyR8RtsgJ3F+viazqxJ40COJtXTseHTguro6JJfL61CmFaDH0Ym0rTlz0KTlDiGB6UzlalqA3trSaYePnLFPP/3MFvOkaOqUEt1y/2aR4g48/5xHK0HLHUCPns4SYAcpxyBWnwT0GJHGaDBG6kvReJhyFQA51sZqHtA9IvQI6PQKQ5KannQGt6IBFoERqgZDtlle45EjJ5ROzNIxlYKJ/rr9+//u1zVAR+wAAlES0JPvDzD4PYU2nLKTtdByJ0KnLpoE9FhDT6bckxG6wCX0PCvyD+kxzb6qT9tiGY5Akw0MDNof/vAHkafYFIAg9wm7NwI6m4toDpAVmzJVsnK1aCt6O+3hh3bpUGUCAQpA1/OoOm9Bk7yI2Ov9dRG4uH75uh0/etoG+od0+AFUPGLAiH87sLgx6+np1sGL3iYpMECVvmEidARVAB1StqpjSuegqgidqIoIHUC/ebMPQrIUptasWysVtwjoRA/sObx3hGNOnjxuE+PjNUAn5V4peRow1tDpT0ZNi+4E1RpDNAEpn9+jVEKE0HfjpgxKQ5hFgAQkERz9tEiARgIRgM7fkXLX/q0UlfokJRwjYw4sRhHw2ffMXntw54O657ifeV7sGZ6RarGkVMUl8GiLfUqLFPtoeGg4EOVW2LXrV/Qs6MIga0J2YMvmbRpKw98fPXbYDh08ImIbYDSXzVlXd69t3nq/ZGJxBjDOkOJ+8IOPXAs8tPdoL9XVSVGOCJ2Inxa45uY2Ca7wjMliAeiUOvggQqfcEUlxSUBXXRKFRvNaNI6k2orqUpabX7CRO7dtHM3uGzesmfJBAPNqyUluiwDL5KSNTEwrzUlkpLY1acajCuZRGnVsAJ0yEuOf+cHU1LQyLuzrp5/db4/t3WNtzU01IRoi9JamRmUbSLlG4y5gDRlGiHJRgnR2dq42mKVYqNoMUa9aLVvDWWywdevW2srVvUph3+i/YSu6Ou2RPbst09JaA/RoRwQqiQwf78+9sG+isExMuSfr3/wdzjZrS4TOOY9TI78P0FlviFWAVUyzSxGNbqdqVcAYyVnsWfYcgEL2bfN998kuRoLmbJCe7RvoVzZFLYNor5RL3tYWSJtEk6wdE9e61q5Ri92WzZvdcSwGtn8A9AI6D4NWNFWeAAAgAElEQVSDduTgYa1lVMSrr0NfvmSreldaZ5eXtXAqAXk9L2VqUxrc5O1q9SLj8W/OoWs2QPrzjEtsBYuAHnErtj3yO9g4roH1ldNO9F5NuyO0MG+Xr1118ae9j7uiXsgCREDns8ifoR+d99C0tmBzo0MV3ycGte6oeK2f9+cjEo19MNZSB0PqwtHfCNCpn6EUFwEdLXeGDZDOKpapLzVZe1u3HTt+3n4Py30hL4+ACHfrAxvt7//+b+1Fxj0SsaYdeAH8JKA7YH8X0FVLXZZyinXNCL61qIi6R6LetJzlfq+Ue+xDJxUYAd3TWBlL1cHIhMHfUgN0CGCLeeoaZq+89poAnXQTGYmYckelK7Lck45IrKHHiYh4YWwghGUgEtH/SjoLr44IHS86kuKooSsLkSDFRUDHsAgMC07OAtDZoPOFnCIBIvTf//73kuVkY8QIGzCMgM71IlkZAb1aRfSgqGldRClE1RIqCEpoPDsOlNLBJVcvYvNp+EmxYvPT83b29EW7fPGK2LUcSCRO/WD5cyYlBLBv3LRBRkBT2kSUycppXLGyx65fv1bLLmBE+TuU4vQ5KMU1NLbY3GxOLUe0rW3Zss02bNooQOf5km3AsNA74cNjmiT1C/v2+eefsx989KFq6Ow1HQhIcegfYzgD9yF5sBZm58XiPXvqrNfO5uZqBicaO/Y6hw+xmmgoRJzJ562J2exSeWKe/GqBGoeca2NdMWjIK+94+H67f4dzF2QoGnyCn1jEuZzSxM5+dXJaJNZBcpuZmVWbIWvNObh27Yr6s3GqKe0ozZhK265dD9vWrfdrjehYOHbsiJ08edpuD4/a+g04RhvU4ofjwrUy8hRhGbQJ5uYY+uJZMN4nAjqpf9LLKMUB6HLmenrUtoYoC3sVlvsrr76ke48iTETo0TEB0CUcwiCkEIXkF+ZtfGTUbg8O2CSRIBmYUtmyC3MiAQG8KHONDd+xG3391rFileZfs3a0hfko0KpAhL3G/ocXUZIoTbNlGpttfHxCmR4AkrIXjgeRDoQ+xn4K0FuaPANTD4GP9i5vKY0lGQSkIA3DbRi+M2JjY97SxXsQMWFb0g0eFavumk7Zug1r5fRQZkIAacOW+2yG/ufAco/ZOBnoAOixP//7AD0OQIlZBJ+Cl7IXXn5JafAo/eqTApeIcUo9p+qsgb044xwqL8N5W2N85nEvegvZpICPZw3fBr6GnNBQ3pucnlKWB84AGRXsk6b/IcgUun3Y/20trdr/CMh0rFwhVTvOs+xbYJWT9NI9lSrqNDhy6JDsD3uNc8F+EW6UytbV0S7HgrVFhlo1eMTRikUJC/nz8FIa6XfOYa0cXPS+dpeNdf117p0zyr2rkyaw/eXohEE5Ko1SY7d614IvFmzwzm3ZoPt3bPeOnjBv3gOjpSl3UtULugrq1w8tijGdjv2IqXY/+57ZjDyHWtcQA6ZKeSslu8QungDQ5zQWEbUoZF/xb+jtY77s9Cx9tVVpPrd19Njpk5fUtrawQEuRxuDa1gfX2T/8wz8I0LVwaRiExbtSVUuA7eMHY6TGexEFeERL/YS0s3MG1E+udi0WmJSt1zz4fTxuPaDAmIX0EuvZSvSr7zmqS9VZX99NO3f2jCIjvHwMHSn3aoq6gc+inpok5X7cLlyEvMZ0HpMsJ4COFjNjDol+ZmdngkiI15bjh//bayVReYwaOg85Ceh4nDwgjOaqNasliqG/pc4VAT0xI1mMyhB5YNQ0FSiIDcznFqy1rU1KcZ/+/neK0HltIjR3ijyFG1NVzBdG5YpNzIFo72i29o4WCZXA+CV1w9/F91P9UMMDvLUwEjC40FK+ZIVc2W7evFUbrsKzkqpekBllc2KMOMg4LzgTLqNL9qYsVk5/f5/SuKTcxTatuvOAsVemgZGMmWYBOsQ8gAD9802b79Pvw2rmg3Q71woRhnYnMjLjYwD6AfvBRx9JO5uuB9YaQOeeIA3lCk5ykqZBqk7GBqBErAfHi1Q76W3WPKpmkW7G4J8+e0r7EiBct269rodoh9+FO8C+itE5f7t6Va++F9d/w9YNtvX+LT7GNYxHxRjh/eP1k1rEKGvcDZwMwFXCGF7CwAizVryvhFAGBmt1ONKbXnfs0LqTgse5wvmil/z2yKgtLlasa0Wv6t7sS8oD9MW//fZb6n4g9QqvQUNRGuv1NaRI0vtE1gxXaW+nD9tFVuamp+zwsaOaRrhv3z577/135OCR8lSEHshRsVbItK/YswwI4IAxaGV4cECOVBNqawvzun+0BdhP46PDcqQoOW3fucveeu99m52Zsv/nt/8i8FTbU8VLMGp5xDEtVuQcAQgjCNKcPWdDd27bX/30p/b8889b78oVVqkWpGdQLKLF36hsEa1BcvRSXpLhPKkEFkpryrxdvGwXL1+R0M6qVWu8fa9SddJSGPHKv3Fmtm3bIn5Je0erwCNP2YPDxPMPXTy8vpuwpbkH30eKA9CjM8jawvPg65defUVkZfqh2R8RrETkgttEF0epYHNTUyIKk7HAyZYDVO/tmtgHAhBAg8+cV+6PUhrzt3mG+YIPdMJh4HmRIbjVN6DSiDKNgAR2jbniac+esR/mpmdscHjQWjq77Kn9+5QNSgIf+gOyN3UN2peHvz1spULBOju6Axu+XmUKrjmWZQmyAHVsKoFFbH/zuejOI8AWeZ+6S1Jjn+8G9KWefNaT3+U8ksVA8IbvKWNJNq9YscYwfAtO2Pj0uH5/w8aNWg+VYENHVlSIA8xrbYIExEyUROZVg6iYrsCjcQZ+LJHEejrPFTuOoxodBifeOX6qu+v8SZ+2Njw6LD1nXhRyCBsRhvvcwqJqTpnGNutdudaOHT1rn/3hS8thzLG5daQ/19ovfvELe+HF58LsY1iKiGt4/TfWvdV7Lk93aWgLh0dqPjS0A2zkT1OV2txYau1xehTpS5EG4zzZkMLgPVKaCOSvC3Oa98azJrLFEA3199uZ0yc1l5y0K+/HYS9IdtgfNCzWEydO2tWrfcZlAehvvvmGffLLn9t9922kg9ra2lH78laRGD1Hb9ZTHy4m45PLTYZAhnfcvdfZGddBZmO88eZrMqAR0GOrWpQf1b2wgRqCZGGiXa+2pmVng1In/eqbr+3goSPaJJAy/CB7P2mq4kSO1SudjUqNj+hrzape27hxvVSrGPHo9TpIkPTjzuvwebQQ9QTC5/As28SuzioVB1DAppZDIR3zZl0X4KfZzWa2Zs06Rcqk99u72m0mO21Xr19VfRdnhNdCwANwZa40a5dpYtBJm03PzNmVK2QCyooQFIFYXZg8xihQl0HE+erqaBMBaWF+znY/+oj96pOfq51rUaNlPXXNurQ1tzsAm/fsw4on+oSEBbM9CnqMTUwq6kNXmsgLRbBjJ47aXG7WqDnv2LlTIhiDQ7d9/nOoewLizJDHoYHAs3b1Shm3m7eua83QAHj2wAGfvVyt2ro1a0SqKgIsRBmLeRlgJITpp0XaWCNOxFZ3Yk/sQoD0du3aDdUcefbMhscvZJ92trUrQwL3AHBnj1y7ecMuXr1mV69dU20dsMYZ436Qf8XBwwEWQzicSzJ5qPoB6GRvOppdXxpAZ5gG93b85Am7fXvQXnrpJXvj7bdqs6xx9omWtD9pKyqnrC3VaPkFT19jh9gv6KgTXHBvlC5i6ykpVhxz7hMAePq5A7b3qWc04/zsmTP2zbff6h5inZTrghVdG7FcrZPBn5iesa+/+NImp2fshz/5sb397jvWw9z5RQb3MNa5IHIc9ibWPmOGsFIMHTzpjLo7xkbGpA0PnwRnnv29osvV5KJTDHiz/2FD82/WgZbFzQ9ss+a2dks1ePYtZn5iipvZ266tADHUZWTJovAMljhGPmULG8jvaEZApSInBU5M3Ouqv+aycnQhk9L6B/iWFpkgtqjyCbMXGNzqJE/PTODI3uq/qczeI488JPlbWjHhnvCaSCNjSyjFse85n7f6By2fXVRbJI4P+xUlR84c5MU4dXBscsyYUf/EU3tty32bPYOg2eWQEN1RQamSzCaSz7n5nM6oSIn5oo8jLuRtsbgo54dzzBrSZfPo7l1yQDgDON7ci4u1eOYsBiaZoLceiWbgSwwUnahqtXOINj97KT5XBR1V12vnenCAeA9lITravVOi4Cl66oTRmSXNzvPL5rz1kkwhzgnBBSVPvuZe1CqojhQfVBNLGzEFLwyqDW8L48JPH/8/q0ScI2Oj0kNG8pUFRbZwAbm7uaxNTs0K0Ff2rrUjx87aH37/hWqbhbxrEG/dul4zw0ltujfk0YM8ezwjgXgQSghA4BGs/x7M55i2Vsq5NiDDPdQYzS9F9Uv9lPXmtUefoGNWZoi85lf72FTILizsnYEBO3P2lE2MjPlAFfWdNluBYQplJ15FQL9y5botFnBGXM3tk08+sXUb1+mBAeieto1zvZfmCUdAd8/PAR2DwMLT5sQB4j3wOLmXt95+w1WqgnqW7j0E/LU1iF476asAQjrM1IhI4+i/qg2PjjqgHzxsWVK1AdDZaO7te41yTa+npv5fyt77ya7ruvdct3MCGt2N1MiBYABBIpASsyhmMOeoQFGWKFpWsGtc84PLLs/7R96Mq96z/TzPlm3JssRMECByzrERGuicc7xTn+/a6/ZBi6Q8t8hqAN197zn77L2+K3zXdyHOiJFpqEeDu0Fgh9AFETYGPCIqT2eD6P41jGN8le5AUidzMk23p6GHkuc5PiUDxH3zQnyDDa/Z6wsbbNW6lXb67GkxsQF00sjeQwrBiJKAH6Ca6lpDoIKUOwcIMF/SuEwZm1BGq62da6XFPghjblWlpmddbb5id9yx2X767o91j4gwkGXBAIm9OuwlHAwIB+jKxStS42JtxHRmFCaZoekpObvoTl9ta9U9DY2P2OOPP2o33XKjtMLhSFxpbnHGbBKkIdXIvS6e32ALFy2w+rnz1Pp15MB+a7p40Z577gV79oXn5Tg59wFHii4F76XmLPK8EWThK0bKa+2eQoxhM5wv1h2DT5TW3tKudVm+dLnX3aa8NolBBKgVvZWW2KlzZzXUAoeK2jhr8tprr9l3vvMdgaYG9KRpgjx/7jv0Dkg1omXN88IR4HpZS822b74ijfqnn3tWHAKlo1OtUFwEMmuTZrVFZdbX1WutrS3eOtvVYb0DDByZSAJXkD69FerilYuqm67fsN7u/uZdtnLtWsuVVIr4RpmMrENXl2skBCcB9UM+W2n9FCGScdm2bbsirlfffNOefuYZq6+bp7XEZjCWlrS++Dcxii+fBiWlKSehM4Goyv79B42hQTiuNVU17swmIiMOO+duWMIg41ZXO1df+Sx0zG/deLvmhKvmmngqCgRSlB6pX2fdj7k6XmdnwSZiXxX9Q2AtL/fRz+owuEcZMf4tIsXIJrIfOKu9XV3W090pUZ14NlhizldEjqTFAeA1627wPZN6slFdU2uWpn1B3KzQ/jt18pyuYSSGVKVMhoNqrlB6YuhPR1enomkyQqtXrlDJg2vHpkgLHu5AcZnOFe3E3GdNpQP66MikSo1j0yibIptekkhrA9LD2HT7RpV8K8poOXP1NQI7tPqzJSQEqNhTGoecaZVWtVu21zlIAfgB6LwfY4c5d0TwQaYliyRxnZBqnqL0Rb3dU/nRTTA+Bj9tyLq7O1NbpZMtI1tA5K1gLrUEl1clYa5UCvB1KrZi6sBJtlr/dmDP/8wTqbG4AegydFOTAnTq6F0RoTcsvg7Qx8akbmLrblwuvXMA3cE5Ra+l7u1xYUQ7SgFfp3We5qZnJrwHgGdBPQvoejIZgYTSHHVKUgGp7pE2haJexiimNEtrc7MdP3HUejqcFEd7DN7lbEBnrvGpU2dsZAwDaPbUM0/ZO++8Y43LGrUxGIvJBvBJbkTf17ebhEIbgK4FTh7UYN+gInR6YOPQPfX0VlvYuLgA6KrdZOouAtKQg0z19cgMBKC7brJpLvC27W6UBwGt6hqP0FM/PaDPoV3UsFAHndQbHna5NmCV3XzLjbZu3VrVlsiIEKXz7CKdFY6Wbx50jJ0VTMrLyV5EUpPaL4AARod0MFICZCSizYqDwoEkep9XX2u3bLjJKqoqBKCQEXfs3ClQokVSJKuRcR2Y8rI02OTiJR1sAH3pkuWuxZxmNkO8qywvt2XLlogt/fHHH1rzlcsC9D/98Y/sxptuUGRCuo0ap9JWpGisSClCjCWpdrXcwLhln5RVCGiIjiurquzAoYP26Y7PtYZPPvuMvfXWGyLenGu6qFT0tZZ2J/ONk8GaFJCyvosa6m3FyuU2t6rGTp85abt3bLfmq1ftnXf+xF55/TWlIlkDjJnY8UmT3mvPjJF1B8n33oy2s3c0eMsg+weHioiG9joiWboUMCJzqrx/mPfCwVh3w002t26enCrau9g3f/d3f6c9Stva22+/LU4FPx98CH4fICBCB0C5nqI8jF9/VtGjDKDzPtTima1OZiD4F+pgkMNSYnnWqH/IOlpadSacPT2kDBvdAQw+EdeAudvXrllnd4fdsG6NbX3qKbt9w60qyXT3QdrNyejDH0F6Na6XPUs5QI6SdDRow6uRwwOgkwp+/TvfEaDj2LKXMSUAOpGSIq6yxF1xfBF5UhFXUvfqaSejc1QZCzKZyp4zl6PUa7Urli7zATECabJASJyOSYMd7syKNattfuMCrR/XHbVTEWHTuNssSTLWKewk5ygr+kKGg30ASEquOgFYRHfsbd6D80npcXRk0PLTHsSJuV1RofViz/Mz1JDplFi1do3WTpElksxFPlNgcJjSKyU6j9ABdM4RI47ZO5RCfd+5/gMaAVwLg4NwDhuXLvkDQGcRA9BJuaO/gOCXxtNW+ACXkeEJw6kA0Mn6oE7nUW2vHPc7t9yhklcOCfNJJ/gB6Dj8M+XfIilKZsum6r5KGhT8TsxugC/hnUGu2ocdgxugQDXnMrXKpCSGPeeWn8UhlH3MiKzxs8NDg8qYcL3cB+vP+YenoMxHUtVDcU6/X5n0EFJ93Z0+ysXe6RV4mdu/+3/k8ZaYGASgM2VN9a0pZqFPKEL/MkAfIXIZ08w2u/GmFfZnP/up2MSAwfR0Im6l2oWDkHtyMZ+bhfKD4QL62cg8C+BxoV4Pnonk5WURZ6aalqZsJHYjUQyA7uQSB6e2q1dl6Gh54RWAPoKHOe1kJEBn376DTl4boU5vGqBCOWHpCqIMnzuM2lWMZsWzixqWe36eKYgIndoY1zHUP6QIvauzRxueewHQ5y9a6KSbRDzKKsTp3hNZKjvC0//do3/+R64QQCdCJ9Kilau8qtrr0Hk3/oLhoiJJFRIxkcLlYPb19khrm/nBW+643eu7Y7SckNnwwzjz8pKCP6w0tGCSKV4u3MEzoq4EYHO4iLaJhuhXZ23l4JjX9KSfX8xglXJFXNR32dDbt++w7V/ssN6eQTGXqd1ynegX4KicPXtepYIVq1fb2jXrFKHjVHFv1M2oG69aucKqKsrsgw9+b1ebL9vmjRvt3R/9UOMqhwYHC2lI/Egcnt6eHpVipOA27P3vA/39MiAN8xeKtcy1tXd12vFT7I1he/jRR+2Nt15XSxJZocPHjotBjmKUrnnMh0pwPex7MgZi/NfU2ImTx+zwvgPWN9Br7777nm19+ikZXj5X4x4lu+nRSsF5TXoHIZMc5yGcGU8nMnhnQgYbDXK+nj19Vve7eMFib1VLYh/0jhNs3nXPN61x2VIZ43/9139VpgQgf+aZZxTJ8zkR7bJHWSMY7pwR9j51dPZMfX2D1VRVSg764KED0vpnqtgrL7+q+jTp0vKKMquuqrER2sGm8jYMa/t8k3W2u4IaSnIi1Uq/ghSHqZ3O986U3XDTDYo81910g65JkWlRucpwGP3I8HC/8QLweA6QRFUWqKhQDz2AToQXgD6/oV5dC18G6LJfMPGpfxYjI+pT7djDfV19dvTwMQf0nl61WcV+BLgqyyrFoZhbM0eZL+7PI8cyK60ss5HJUZvb4B0CMR4zImq+hgMfXQ/YDvGAUuaS++PZBfGVdeT3AHRq+Z429kyn+AednXL0pJ8gwWuia6/18n3OWDCpadmCW0OWQS2ykNKSsAzZjZIyOjnwWT3DCVHz5MnTdvnyFWW2vBTgtWp1ati0s+YrSuWEtLe3aWId17p29aqCFHg2QmdeO6U8InScEQCd9wLQGfYCoHOdtBm68Eu/3b5xgzI4lGumJiCYOdFPnTXBTwjVUWYNZjJern6YsCrpifC7nCuANtLmGtqU6LTYYk+7Q6JkwiLTHr0bCAlhPc8kNRtM9dER+BU4OT6nHZDnmYgbQiZz7hztV0jYcspSx1i0ALpTQnbZeVKBn4rQUZhCixblMKZvcXABdIxSNuU+f1aE/l8BdCcDUuRPo1Snnc2rvlAt7gxgxCb9LwM6ES0qb2lovch0urfUykQEPY4oQqkAHS9+sM91kJFQhZ05POZDZjjwAegInAwMeb/xY088ZO+++66tXLNSRlYDApTCmRkyEWAcgC6AT15TAPrwwLAiT7x4DiUHcOuTj0t8Igvo2f5z1gNyjxwfEQNnSDLqj8wViW0OyaKzp1sR+meffm59A/3y6ALQlcJGzrWoyBbUN6imyUHBgTt18oRA5P7777cHv32fNuPwCOMMvVVGPpe7KAlcrgd0J7d5uxebDaDn/sfHJ2RwfcJcr1296ilVDkyMVqUHnfoXQ16o961Zu1aKZ6RrDx44qt9l39JpUVFRrdoSNToMGjX49es32PCoO4/U0IiEKsrLjWFBc6qq7cOP3rdzZ07bbRvW27t/8iPbtHmjyEc4MPTvYrgAPVrTOtrbfV/kvCY/POgjGuW/FBfJqOw/dNDq5jfYy6++ItJRbZpBDYnv6PGTSvmSkpc635RPZEN5jINaWVoiQlR9ba2dPHXcTh45pgONs/jY1ie0Znwuxt8Bw9cTAyB2e5lHbIpeEmmG6wujz/Px/ncmVI1aZ5pGdmDfQYElzovUtZIOOe9BZL6ocaGAm4wHz4e9z/tgyCOyzka8nJEAdGrXRcWu/lVTPVfAgHGhu+By02W7884t9torr0tfG4EeorOaqjlKM1KbpTUNNjuENkXRzJivLLOxiQlNf/Mork1RIqNG7/tW6N5Pu7b1NAIpsNGn7cSJk4rQAQplK5JiI0ATRLkgyXH9OL7Vc+bY62++ac88+6wB6Bh+yoQRoat2X+olj6itInTipS8H9N5O591ASIQfQwSvbGRiazNqde7cOVYnudRitpIyNkS7zGwfmx4V2ZYzwfNxVUGPGjlX8XxdOdCnJCq6ToBOZoysGC9+Dwea1ze/+c2Ck4Ad4MwA5IBeRKhwBKYmx8QSB1Q0V/7CBf3+TbfcrOExXA/gwu+pL72hQevLmvqccbgGRK0VKquh4UFLJY6yOkoF6N71hJ0TIa3c0+NkExY1LhJ58oY1q5VR9eDIChE6pULswKFDx+RMAujKgI1MKjKfzE0pg0dg46pqYxrZe/+99wnQ0Z0g86JsgfQqkjVLWS7wQYCbSjJRXoJ0zYvInJeiao0Sd1Ee/uf+dX+0/o26THN5aYmvWRofTRedMqUiW3rWQqVEauqptQ4nSrV0hK4YukIP/Ryf/QB/Sk5dwskou8b7IFk+Y5tznnJnohItBwA6BlYpkhShs0mzNfS9+4+JFEcN/b+Scg+t80i5Y/DdA/UaYAB6gNVsUBc8J6Wc2Ij8W4AoaKx6YqlH/EwfUwqFh1dkAnQ8nLarzXb69CkbkvLdtDG1LFdUIkCHiocRJl23b5/3ofcPeo7tkccesPfee89W30BbhQ99GE/po3BW/liEzvsQoQMe9P8Gaemxxx9RDT0APYA7INSfg2cAsoCuWkypz+OGmITiE+IWAPqnn0D26VHKRum7KWfZl0DWI0JvmK+DPj5Cy801O7Bvry1bvtSefPIJe/yJRwUoMJTZJ0QTno5ybzCAXZFjitDllOVmWJkcDC9FeN8kRoDNSmStzMfgiJwGfm9wqF8tPD39zgqHLHfHljtF2rlyucVOnz0jToCMdHm1gPX8uSZrbW+zVStW2voNt0lkhpSrJY1wDCYAVV87zz75+CMNT4Hw9+Mf/olt2nS7k22KzJgjjYHgWSjNNTQskhOsYaW+8yYgaWtrsfMXm3zWcV2dwHfrU0/quSE7q2lK09N26AhDUHZYV3ev1psBHXJ0xsZ10KvLK1TSqK+dq3nbh/fvU6RPrfrl117VIcbI4Wyw5iImlrqoCy+pkqeRwLH/5YAkFSuiZV7R686cZ2U8tu3w6LGzSxHbooWN18l3VtQgyVsth0otVenzogbI+wWxlc8HGIiEeZYAeiWzASqq1E/r+8Lr2ZAK77jjDnvjtdetceEilTD4Ge7tctNFrfuly03k82SElZ5Muvj9g33W09utLhs6FrZs2aKyCc4UIIsBj1oko52592PHjgvQQ4+e/enRlJdzMI4SPqqsFvjSVYFE62tvvGHPPvecLZjf4KI0swAdgxz7XYGIxvm6zgSANdw/KnldiSwNYtApPU2pDxtDzOdhJyAlkqHA4C9cNF/XMjQyYKVVJWKRR32fZxSRuhy51PrG9QMas2voJcV+f1wj+44zzZ8jQuescf4oewH2ON6u11Ci3v6S0pyiWs6Az4Ao0ux2+BNkbuLnncQ1UiCUycmBoJk4UThOBCuoGF662KwAThm5NCQK28mzVxtZSYlIjzgYCxYt0LTHdYxBlc1OZdpUQ58anxKgo+CJY0oNXRnkcWY4lFi+BM2UcTnqXuKbsLvu/oZ96/4HDNY7pDfKOCIcUh++Lp0O+c67XsJuBTcl9PoBdLdnLsqDoxJ7D5BFJ4LgSlk9nPmy0tSm6pk28EcyuUODaT1SKRaARnNhZMTo33fFSciSc90+ljEcKK/3VvSfusaC5Kh/w9lIcwUKQeWeL/4uP5jlrocAACAASURBVDY2KqUbWKYAujwSxgmigNPdJ0Avr5gjUty+A8cF6PQHE4XBD/s6UtzMaFS/kYjg8IDC28gCWAD6VwF8gHrcADU8B/TQQU8RfwJ0HhiHgjaYGUA3y9H6VlRiI+N5HosiQzw8AfrRE9Y3SN0FQP+WeuypIWFMAHQidD5ThyJtiBlQvz7lDjDwYAd6B3TYIIs5aWTEHnr4QVu2csVXAjrrAvNZBiSNVuX+A9B9eMW46uHdff322bZtklAF0EmHeWo7zdlOGZGFDQtV++ru6FTUefrkCbvp5hsl9UnPMGlrOhRcUz1LzpkZJ+rAwvMMvYFESJT2fhKiSfVaDgPXgTGhdnnlytUCiU0bXuUZJ7axpo2NS2z12rW2cOEStdx88slndu7CeevvG9LP0LYGAXDVihV2y623KULUoUreLlwBtdXU1dtn2z61UydO2u0b1tufvPNDu/XWW9QugyNx5dJlGRQR3iRokVLceZ8wRY3TVbE61FfbsGC+Pf/CC3bvt+4VUYWxmTBZ2UM8k4OHj9qnn35m7R1dao9i/XlOMJsBijmVVYrQ6+bOsaNHj9i+XTtV5nrrrbfsu29/X149gI4TxfqSVYr6p2p6ak3xVszYa3Jgk1JiEHpK03ALDBf38dEHH6ulsLO1U58BaCuVJ3byhM2bDxnMZVCprQPkAEPU7vn3IGixDzH8vJ8GDdEbX1FlZZUug6m9mTc7dfKkAH3Tpk32nTffEqAjFoMmO/fYdOGCHANkWsurypQFUVZn0tOORFTwHIhSNm/ZqA4CZr5HSrKU+roYxFNWWgQLfMqOHzupzAGg5OfSOwCIoLg/fl4tP9VzxOiHM4DRfO2N1wXoCxfM11meDejFifSpLhwdROcEadR2rtiGBydEikOvwMl+5TbBBK9h74TBAeA96cWno2d4sF8cDwATzZrxPMNynDAY6x5tnjEEJVtDvy7lLl5SkTIDPH+eK+vKvti8ebPOOb8bgjH8DGtTeJ45RntCtLuoaJlJYQxXouTCNaBNr+Ar1dcjiwSQh3Ihw5NESispV5fH0aPHC4AeKpWFbEMxpFgHdIJHbMKixQv/ANBFCp/wDGl+0gfO7Nt3SOd1TlWtrm1qMqcIfTw/IaeabGVwMIjQH3zgW8qMkPLWUCACI58AJDsSjmv0x8+UOVIGsqBK6vhCqTh61d2h9ho616LUP+UKWiYToCuTOzFhQwN9PgltaFD3rWuH/Dg+puseHRmTg8oasaY4W0rX4yxRok5fCex4RQYhSjEMT4tslDBx5+f/PU9ERpo2AJ1v6MMmJq2zo1uAXlE51xYuWCJA/+TjzxOgk0qY9ra1H/3QHnzwgdS25h6NhrfkU4QZEV6K7KKty1MxM73cXwboUdPw2qLX2yNKgQWpDarBJj5dCaCh51CZaiMlX2QtV4jQT9pQ34BTwyVqUWRjkxQnfbhFf/+g7dvrEXrfIFEDgP6g/eQnP7HlK1eKzEIEhSEsK3ejwmYpOBfKOKQhACnlTiqIB9vf4/Vkakt4yzx8ZDGRzZ0doV+3HiFykKYDxf2rla0YUYMJ1cOzgA5QBKBzDxgyong2FIDOwYf8xX0y+g/hkRdefF4cCNKiYhgnKUzu152r69vVsqV1/ax5vzuvYMxyrYAKz4fvcSCpdXJA0b4GtHhWtGQQIdMXjHGmJW3DrZts0ZJGec5wA44fO6VODFLupBxh3CJXO8W0r8oKrYUcxMlJGaT59XW27bPPbPcXX8i4vfeTHyuN3NXeIZCGyc71kOYlw0B/vyIqWkqmJ+3c6TN2+NhRPd+NmzfZE1u32l333WV1iKeMjmi+swA1kQSPHGMa3efW3tHjNXp6czEe9NUjvVteZqtWrbB5c+ZqpsDenTutvbNNhMs3v/sdkeKI5GN+PM8gS0gjq+D7LMtpMNX2gsms9U8AP5VShLt3IiJz0FqbWwXWGAzvMlgsEJfmxOSo9hCdETiH9Qvm26L5C3SmxI4nG8QFFBfJITp09IidP3PWxqfzavtE7Yz2RUUUlrPTp05JWQ+m8fe/812b39CgfdZ2rcVarl2TQytJ06K8TRZPSS2QV/+QR4rs09WrV9maG9bali2bUv3Qzz6gR+aEtcEBryyvUdnt1Mkzuk/+jedCZMXew1xgbIM4WDt3ntLWADr38/qbHqEvWkh2goiVurWT4gTwOaIwhG88YqLExfNkv8Mb6e0eEsP95LGTen5MAlSdc9R1G4gcOVOcuStXLtrJ48fVVomtXLpyifX1d1hZhfdG+3V7QIVzBdclhITCwSItzhrpTOrepsTL4TNjtCg/izPFuefniWzZG6T0ybgQSeJkU8s+f4H5EiOKdvk8CHCU5LCfKhlV+IyLcDbgk3CeeR+kwUvLywt6+QD6kcNHNW+BjGy0dLnj6ZlUpg5ij7kH2hMXNy4SoJNy91Zj3+PhYEOKI0JHkhv7CaDz2flpb4EcGB0sSJ+qm6a32zZuus2+/a0Hra5uXiI1enaAVD8OP2vMnmA/4bhna+g81wBLvuKcizw77Wn1IC2qfp0AHfvD+orMSgZm4UKdSX5+sJ9Auc/GRoI87O2HgwP9siElxaWyf8GMZ69xXXTVqLSWwD5ama/Hv2IN98m+RIqLGjqAPj6VJuSkGjop4vaObrWtLV60TIDO+FSEGnjz8dHpQoR+//336kD47Hd0z32uur9S+nYWoHtaZgbQI70u7yRtguwC651Swz5fqbF4it0B3WvQPonM2ZLcD7WuLrtw4Zza1gB0tNDptc+VVKltraqqWrKsADoHtLcfoDb79sMPiPC3YtUqyVoCQrwv6TOvV/oM6WyErj8nokK2D50Nx8YgQmBDQ4pbvmplSmn7Zp49NjUboUfWwpfT5SExMDCYW9s77eNPP5HiGq0mJWXOsgU4ARhqymzGFUtWKL16/OhRaZ3Td00686WXX7S77/6mapislxiiRW7M5CkHgqt9zZ/nzL9HSj4J5GR2WDB342fxosmUnD9/wXp6uhORa8zm19XrgJw5c1a15bVrbhKTfMOG21VTbW5usZ27dtmuXXtkoIg0lzHPevFiERoxPkidMsyDtOUNa9bav/7qVwJ0poc998yz6rm/fPGSGNisBbrz3AqjgwGsxiWLBOw4OhfOu/Ida/Po449pQha8BNKOJeUlnmYb8wgQb/3gYSSR37dLl69pvSurEVOpsL7uHiuGYFiUs6VLG8VhQPBm365dapv6wQ++b6+9+YZAFk+e/cUZiC6KWP9Cu0Qh9e6LDJMeoxBRV3BVCEbYT3t27bXf/OY31s0ZpkadRt3S6682P3rDS13cBaOuMaIV5cpwUPrg79yrjlYJEemQNKvJfAyOjln5nDk2PDKqaFCiO2Qr9h8QoD/5xFZ7autWOVsAOmDW2d4hoiAkpuGJUSutKbVcWZHSpZQ1OOu33rre7rvvPlt74zoFBBg+Xrw/xhUSIi/kPwd66QwoVvaHUkBIusZZQSXOB4W4M4Dj5IC+S2uGWuOrr71my5bSmz9c6NJBnlTtrZm2NX1oalvzgKTIBvvHpLqHzeD5VZZ6/RugVZp3alo954sWLrQ9e3aqHEEv+msvv2Rrblxtk1PDNjHFSFZaRb2jAYPPc+JaWQ+AWMOhkCJODhHvTXcBqomo/wHScB5wZl3T3ucSAFysLXtKMw7Ky/V3ziHOKiOUb7rpRgE5oCLNg7TOOvNppgQAH2dYQVfi8xTBxE9T88gUHD16TFk0Ahcn0HpGg/S3P5MpW7CwQfeINPOyJY328MMP2803rpN9BRg5A5HZJEIHyL/4Yo8LDZX6kCkU+TSatMR5U5AOsaktLVeV1XnkoYf1mYxRprtATlkJNjPNQU8tar1dTtZl/VUXn3LAD34KnBNPuTtvgzWNkjFWj2wtY5wLLaYT4/oZ1c014tT5DdQ+FZnHvIhJzywwATDmxIdjLiAnKOVaC19Tl9gskjK6PTitgZsFljukOLybAHTSX5DiaBvKAjo1dManUkMXm1N96CvVhw6ge+95Gj1X5uSeLwP0uK6I6iItExF6ADqLFyQgT3XFfGNnVjPtRoCOLo2kcvh/2qYjklFqHUDvUGTY1damyymG9SmpvwqUJXU48LD37T0kTz8A/cGH7ref//zntvqGNRJecPZiGspSDPlrJkJ3x2QmQk9ujK4fg6pZ2ZN5pbpJPT79zJMFQC84NZmhLO6SOJh65mGGFOeADulvyuZW14jl/slnn9pnn31m11pbrLjUjTcRnIQ/qmu0mQB0WKsO6PttoK9X3jwp93vuvVuSlzQISxox5ymlAnDLGUulk+sAfQbB/T5msigcvphNDTs9NjuRA+vQ0nxV/xZkICRs4QNQG+SemaqGBOm6G262K9eu2v/7T/+s+yS63Lhxsy1uXKL0N4e9oaFe0Rr10KWNS+1f/uWfrenceYH5fffcI4N74ZxPJFMdjnGMC+q0b4gw+ff9+/bJ0CxetFCM6scR/1m+XHVPCDj9kIHy04oKAAt/3sV24NBhe//9D+3S5WalXcsrUaMqU5oZ4CgrKrKlSH/W12lI0P5de2x4jBr6m/b6W28K0FWDq3ClvgD0wsqm/Sx1vcwLDkE4lH6G0vNJgkP79x6w3/72t9bV3iWDxV7A4cGBpYWKiXGQtKJuG+eOa4+6M88v2p64RhweTQ4cn7RcRYUcE5wX0uRlJWXWdP6ctV1rs29/6wG7fcPt1tXZYd0dAMiYbw1ITCg1lpda32if9Y8MiBfB+t944zqJolDi4kVLIHvIyxDlKneEHWBdR4bGdA6ibY0oMVvzJx3JWSPzw+8Dauw9HEPe64WXnlff/dIljYpUveNmSuRKAJ0arB8AjzJjVkM4tQA6YM7/en6lFbo3zp1S/rmSBOjzbdeundLCAOB/8L3v222bN1hb+xUbGPIZ9y5J6hE+nxXpWdZf6oqlwQ5H4Y99VWojw+NycOER4DCuWLFKewhHnvsBoOSYlJLOJYuSs/b2VmtpaTMkv5cuX2IrV7pNwGFVJJumfgGYWuvZNinZIc2H0vCmKTnVAwODqqGfO3tB98+L0io2HlvkSqBFtnDhfNna/Qf2StP+0ccesVtvuVkZUC8vlBbkUOkSwInZsWO3HBHmzeveKbVwfZChinJWO2euvk/UD6A/9sijmrfB4wPQpU1AsJmRdeXeAPSI1r3E5W21fIa0E0rQgfdzrhp6DFspKnZmUXFOpQqcKNZuaMBH7IZTAKlS5NaRYXfwYjAY2a+inFWSASj3s6ZMQDgcCciDOwU5+jr7r9Utsum8t+GpLEe2G1IcbNJoWwuWewA6YgkdnT2qoTcuXq4+9N/954c2PDJl0xM06wPoq+xHDGd54L5EbHBvIuqwWaCbESjxcxJknuu8v3SBcfNxsVlAV3QOOSzvAgBKsafZ4FlApzWDv/d0tCt1053YzAjLYJDGpxmXSDvFHHlgM4BOZG/2rW/fZ7/4xc/shpvWacN57QjvM6m6ZMArHBc5DMEKT5ESgC7J10Ty4PA/8+xTXwnoAfCzAT1subetOSmOueQdXV322efb7LPPttnVa9eUplSdEXnTkhL9DA98eeNSpdSo+R04uE+ADpsVGVqG68B4Z0wswwuUcqqcGXfrn309oAc5zr8101oYoB6HGRnfQuqzskwRApHSqWOnrLWlxXvJ1bqV6lt5CItoLI/Z6rVr7Bt33q0IBIW2Tz77TIzs2rp5tnBRo66TdBcT3MhYQOxbtmS5bfv0Y0VIRB8N8+qsu7NLmuzSfM/lNPZy3oIGpeyRdjxz8oQdOXxYhDSkT1FLo+8Zdj2MYAAdLWfmbnMIGT06MUpqMWcHUoSO7CU1fRwqtXul0ZQB6Asb6q8D9DfeeE2AjsF2NraXOALQPb2bxKD1hxk9bn8azoLFUEfqUD814TXkg/sP2e9+9zuR4hzoYFl71AEA1xI9LnCiZPTOBgEoIkW+Fw4X/0bZRCpjNq10e09/n/Z1TVWFLV263IYHB6y1td1WLV8mktjgQJ/GjXqTdk6SqnSVVNVU2tnLZ62ju1OcHaJLui1w4JQNQdUvKaWxJmLbF7uDH479xJi3wkLSc2EZl+gNe0I3DYaedsoQwAEg9uzZp+zEs88/8/8b0D1b5c7TwOCoHT50RL3olOzKSypE+KU26yVC05lqXLzYduzYbvv27lZZ5Wc/+5l968H7rKUV5Tdnn0cdnb0ZgQ5nhvtWC1ylT0BUF4bEZKizelkL55LIl7Gt7FUJO02MKoAgzU2bIn8nPd/d06lAjc157/33iWyIQ6mSFc5kEukKx4IdF9nDAJUIMigtEdjxPJk8d+LEKQE62U6WCaAn8nawdBInJQfs367dX9icqkrb+uQTtvG2DRKW4fM5f6FvXlNZI0Dfvn3XHwA6eyba1urn+UjoiNCfeOxxmzOnRhlab8EtU8aYFt9s8Njf4+x9SjTBi1Lte3AkAb0TTfke/45jGGRFDim6JJSAoq2QWSE8y1DvQ8eAZzXIGRGnw/v9q+g9Z1hMGV9T2TgRwPldInRBdsjMJoAvZEoTEMD/coJmAvRD+/5BgI6wTLDcuWEAnT500iidXb2qoS9pXDED6MPke0nDAejLChG610ESWarE2boeQaTRoIl96oTYTG02ow4XBzYuPjyQqB9kI5IAdE+5g3KewofoT94GqUxe3e1tdv7CWaXc1ZIFQ3xiyobH6UP3EYscArTcDx48ZP39k8qqPfDtu+0Xv/iFemAhtVB30og+GQ2cFv864z25MSHlrtR7IokRIQFgDLTAGGowxDNPihSXVYpT5J1KEDpg6cF9VYQu+c3qudbZ3Z360LcL0MkMej3GSxQAOtcIoKM7fuQgUcUhKUWhLf3ss0/bI48+rBYjZ5u6lj4btSDF+8cAXT54RJB+5aq1DdEC5i1/1LEwUhJpmJzSWFkJoZw+rYNF+hiALSt1LXqGX/QPDVrt3Hq7bePtGjLCASFtfq21VQNeANf4LGrxC0i5r77BmprOa9gMspNkMjgozNMOcMCBGGaK19CgnT19Ru+5rHGxvfD8s/bII49YY+NiGUGY+NS0yCAWs59LUocGXvoENGgH9A/e/8guXr7ieyOxTwF0ngOaz0uXLjEB+kki9F2K0N944w174ztvFIRlyJDIGS72fVDY84X2wWxZgwliLkZCJIax4Hnxe7SJYegPHSBz8L7190C4gyzmw1HEcSGNXVEmAwtoRy8778Ezg6vAcyKqJaVOTZaXawu0e4QxF0nePpHAyGIwtY80ddOFSxqooiExzBgfmxQZEeAJx6urr9vau9vUkrN23Q2a8gZ/Qs8JWd5aTx2T3tWZyrRvypnJFanvG9Ci3Q4JVoakRM02gJeIiW4P9h/ZCWmD794rQ//Mc8/a66+/qpR79KFj2LIpd71PitA5WFlAHxwaE6DDnO/rG9D8bngfzFvgHgYHhqyufp4tW7LUduz43HZs3yan7S//8i/t6We22sTksDopWM+on/u9Obk0ep/dAXMnkVfwiSA3Rro+iGo8uwAP1a3RzpiaEjCSJQRciciZVrhs+Qo5T55uRkrU22S5djKYhZLP7JR7yhhOorRJmrzM5xOcPHFW8sOAu55h9VzvGkl2mVIe9ges+WLndqutqbannn7S7ti8ySW+NZiI6Y5pdHBRqfYbEXo25U4Gjwh9aHxY2TIAnZR7c/Nl27T5dtv6+BMqKaFDwnPmnkNYppANpS1taCS15A2lzFgao6wMtCvIZZnlgCfnhDVFAhpAx7FgvQO4wwlThnTE+/pHh136OsSNBOglKBrCt4kJnd4tpOeQSL4B6JJ7TvyxwEUwFSVNb6FMEt9Ivwag0x8Ky13pyNS2hrIZwjKVVbUCdFLuv//dR4UInYtcvabR3v3JjxWh+4PzCyNCx0AJ2EB+uc2+WfAs/cKK5GFHqj3rAc7+c9xQbHht+iTRB8HGD3xihWv+ZV7iCbxPV1urxkt2t3e64aOZf3LaxqZozjf157LxAtB7+9CYN3vwoXtTyn210Q1AxOop9zQMRm0tDhJxP1wfEbquL+e1mc62TgE5kQykIACdPnRaQwLQ3SGZlUJNKaIA9ITvSVimWCx3B/QeCbIgDAKgi/soMoNvlrlpytnyxuUyakcPHZYRInqCff3000/aY48/KhlYDtZ1gK60f3zyjBSsPwdnhUYqOADd18LrlqOjrrDEocI58BTqlNKTAC1gCkOZg6v+T81QxtGaVtTTO9BvQ4OjiiwBdDgA3Nvg8ICdv3xBP8/QA9WgLCdSyrLGZep3Zn2oYzHHnD2JXKkIQSUokVXZ6abz1trWIceGmv0zT251wZ96WOc9qtcS4QDiOA8IGGEA2QPMOagsmyN5n4NHjtqHH3xsl640C+CnpeCE08twj2KrKMGILhWgo1i4Z8cOGxodsu9973sCdEATg0AXRUToXwboQaD0p0H/LG0tblDYZ5B4HNDdaaIP/YMPPjCmx0UKl7VThEamoSRnC+c7WYrPJVMgUlQ+L5DxmqZfE+/LZwCQpLHZJBjTsgoY+eW2aNECaZljvJqbr0nPXQZLUp4uxax+9bJilQCQcm1ctsRW3bBKbVa0G/Lq7unRvQHoUbNUeJeALjg0TsRkyAiAfkpKfXI0Cm1l06rlZluC5s9fqNYv2tbY4y++/JIAffmypYU+9KKivFVVIgg0IUDIAjoVjyygD4+MqWXx6OHD1quRrJ62BZD4ORQi6Rxhz+7Zs8s+/eQj3QqA/tKLz4rpPjYykLTs+wozt7mH61KwaVhJROsRNWJXI10r8m1/f2EWuZTfknPmsrpdek80HBByWrh4sYK2PACehE/CcYK74+DqU8NmMoYzpT/uD04WGazycq9tnz51XvLMQ5rD4ANyWP+wB3CPOJ+cze2ff6Y2zmefe8bu3LJZdsf3MY6aO+CQ4gLQ1daZauiRcp+gQ6C8TJwPHNCLFy/YbbffKv7GvHm1KpnwnCPljrBMBITa09MMlWFyYZ+un70U2RF3DN0eI2AFMPNv2CGG/NBtgYIjAYEHLVOWT5rtKrOVlVl3pytHQsXgWUQXSZlKml6uc2KtO2nhzDqpu0hgz+8HoAeYhzX2GnomQg9Ab6fOhQGcdIIG3g8PG/WfiNCXLlkpQKeGjlKcDtOE2dq1SwXoSL8q7Z08Lf6MgfID6JE64O0ktxCauX5m+gwwJvyfpeseN1IA9QIpLm06AaJ8Pf0oC4nx7WxtUc22GwIUho+oYQrDy8xkDnAA+gGBS08fZDdS7g8I0FetXSVAl3FDXUnqaNhr2p2uB3QZvpSRIDMfgE6Ezv3DcmcD0SYGoGeFZXiAseHcZqeHHTWVAq56DR3AghTH8BAAHfbuNfpNU6pXikZTpEPd0C9dxGzuBjt+5KhqofSiUjJB7vPRxx7S9yYmfYSphttIteurAT2kHbNZihlQd68RT5kXvadcC/UmIlAIbGUllXap6aKiKx/96Pc/Nu5TriCe8R493f3W1tkhgMA4kn4vZ/LdyIANDg8qRSdxjnl1cliYAoYBY/AHoIC0K8Zi0YLFukfa9k6eOW2Hjp9S6uu2WzeoBHLvXd+UEzIyPOizwPOTVjOPvt0iGxhBZnTKKqsrEgt4zCpKAPQSGXVaBtFy58X664Cn2i0s9+XLl4kUh/DKru2fG/3WP/yTdwToXFMAOvcbeyJS7rNZ7m5gXSsQQI+WpIjYAHQM0L49+zVWd3jAtemD7BOAXl5WbHW1cwT+1GJJvaIayBpKajMJZGBM+TsvjBfZFK6hsqbSlq9cbnW1dVZVU2X9vf12teWqjY9NWG9fjzIIdITUz6sXSam9vcOaLjXZ1MSU1TXUaR757Zs36Zly/1yHRuzminVGRGYqc9IfWvq83Jl2cqb0LaZMCmXsIYCL9SMTwb2SEQt5XO4NQOcc0pHAnn3hpReNsgcRevShA+jVTNmCUBtnOyLz9FUEdsvLQceZw0Em3c/zUG2TDYAlHJ9Qip2uDEpc2z79VKW7v/iLv7CXX37eJkZpdXOQ4Tp5BgBT6LMHy509HM4VTleokRUcHnM2P78nICQiLSvTc8LesC48S7Qe+J/3IL2K48+qBvkqbE9kBiN6/DJAl/6DeekSAR2cJ/QmmprIzowIH3iW7Jv4fe6VmQakx7dv/9Tq5tQUAJ2UO2cUkxcRenVFtTILn3++U79Dm6I4MLLbU1ZUXqyMHg442Yfz589Ky/2prU+K5R41dKXTUepLhOowo6VFTM+kw8sBndJMnDlPrbvi29iYk9zYe6yjplnmpmVj6M6I0mJpUtTjufAaGRrwlsnKikKngEpHBJoiDOKlzmBgRNqRcQ5AD5JcFh9ZU4LRbAY7d3Dv30vLHUAPpThuJNrWYLlTQ4flTg09S4qTnOu42dobltpP3ntXrRiRco8IPVLuXwboKuLbDBEgm2rPpkUcUGYIYTMpB42emqmh6yw5KYvFDkDH0wbQYZf3CBRKrKqM8Yiw4R3QqTF5hH49oN/3wL1Kua+9ca2n3KmhSx7Xp7m54Ee2nc77FkPIJcYGdrR2KDIg5Ui7FOmh+x+497o+dB2mDKD739PD/gpSHONLqyuqBHYA+s4vdotghEenNF0pxLgxqypPgL64MQE6xKaTAi4i9Geffdae2PqoDvr4BFKrbOYZJb+vitAj8+LPZ8axcVB3p021rPykDg73pDo9BJL+Aassrbarl6/IwEJsKin3oSnI8XJwYjgKfegcOhTY8HJF4kKbuapUvezMWObn59T4cAykRsVKHXIpV9jZSjUuQVu72s6fPWt79x+0semc3XrbBqXo7rn3LqUApTg1PiqlqVHms5d6C+QUziFSkfToS8ioxKbHiwXoR46dUIfB1WtOupyYdt10AJ3rmVNZIfIRbH5Idzs++9R6+3vU7jkb0HUuCiS4JAucaVuLs6HsiMbjuqY0z1tZEAGJs6z379mvCH0w9WeHRnwjGAAAIABJREFUtj9rgob3nMpym1c7R0ACAxvjQx0bUBejnF7qYieWxTSrAN7i0iJbs2a11S+oV6aM/65duWbNLc2azqVhJ8VkDcqkqQ5gYuzbOlpt9co1tuXOzRKfIQXLM+dMsG/JVpB7g6jLv5MRCRLj9NT1tXRSjoAK8xeooQNcXDOiG17HLC1ErOyZiNDJZLHG7PtIuUNwDfsVKfcQloksYkToAejsezQIYLrT4ovQlQwsGYnU/YLNWLV8hR07fsR2fP65yji//OXP7eWXX7TxkUFXkEtDeCQ0kjIgAGEQtthLvGIMMWvka9ZZIHFxLQILsewd3CkvhLAOHAWyILyH1oi9WVUrUBcrIGUDlS2NqDyl2mPPach1DMyiuQhi3iikuzJlfWC407Y2MgxT3DOwml+eSkjcK73nnLFdu76wqrJie+75Z+0bd2yRjWDP8rM46HwOWbyoobM/soBOFrm4wieRLWiYL0A/c+ZUAdA1PVItuJ6tDOnXmQwPW7bEU+79nnIXSE6ii+EcCNqZ4375HlwBzoVEs4YHvNd8dEbYh0uXkMyIB0WQ4jj/yCJH6l4ZONa3iC4wMsme5cxyxWL8asz24FwEBmbxD0CP61PGYd8uSHEAOgPuu8QY1kAVy6sPfXBgxNraO62ktMoWLVyqGvr7v//ExjxjJ0BdfUOjhrMA6GoNSDX0qMV+WYQeHjQekFIKk7RCUON0cpUEaEjfK2nOVUsNtzAUhAMWi+AHxyPmAHRnq5LqKBIAt7dcs3NnT1tXR6d6E6mtAugTU3g5pIYB9BHbs3ufHTh0yPp6x5StvueeO+2Xf/Hn0gFnVjw1dBf7n9J841C3mqnv++GkzxZyDG1Q/B1AJ9XO4W5v65QBBUBWrKaG7ocpUixhCL4K0HXw2BD5IqWS8RYxZIrQd+6ylvYOf0/md5c7e5vIDehZ0tio9NTJY8dVt+7obJMQy0svPG9blWquk3IV88I5KBOkxxNxPT6Tmiafzd9ZX/++M/H9q3aZ5XPTAtqBoQH1lRJRx3hAatlKS+VLfILXzl126uwZefocEkalilzG5L+xSWnax5+ZukabGX3TfcN9VtcwTxEQzGR52UmdjZ5yep8l1DFnng5Wd1dXmkbWaqOTk3bvA4/Ytx9+yO68804r0mCUfolRQBjDwFfXsi8GvF5cXS1AJ8XG9kOXHFIcgI70K/rg11paC4CuqGqM9qIqabmj+z6/rs4OHNhn2z7+SMIqAPqb333zupQ7BiUAnXvWPpgF6BGhK72fJhk6Ka5UVScn8HgLGTX0vm5X4+Oa+F3IrhzgaqLnhnnW2tIukhJA9OijD9uDDz4kPgUGmrIZBo5BEmQDXEoTY1dqd37jjjQ8pVXnr7e3X5mHRYsarae/x+rr5qs00tbWoeEqlATW3bzONm7YaEuWL1PNHAPIPZMZ0TMGvKZzaufhPtQOx+xwUqJTTvJkQTzbwJ+LRZZkaExbq5cJIDl5ROVRaqRKyTxwDslkcb0MjwHQYbln29aC5Y5Blp1JhjML6DKsRTk7DMH0wKHkTDDaNqI8V8XknpYvbRRXZNcXXyhCJ0h45ZUXrASS36Rfazhk2JJwoGLUckTdOD9kM5zEllcZj3bjENQhxc3nYQ9IVcdIXDQY1q9f77PIBxyIKDlNTherPEQ6ks+PtK+CoaTvoT+ncdBZYJF0KUOeEqEMQuv5c5ckHoVgCoCO7QkybKS+6T3nme/evdPKSnP2wnNP6/zhYEoLAKckSnxTJh7Njh07VdKAZCkCWxGOfFJHrK4QB4RA6czZUyL5PvXUVo2DhoApzlSqo0P2pY1Sthau1ZRJslb8HU02q9TaDPZ56YKxzXoujOGmHbWy2ruWuruts7PdauczVAktfVc65Hd5L8YbSygmDaOppA1YqXvPOKJKCYcHlbsIijyz5IQ47a3kEMrhSk5UNuXuzhXfc2dANn/vF3+fZ3E7utqVEgW0JDYxjgcyZGOjk9bZ1WcVlR6h7957RIA+jmw3XJFxsyXL65U6fOihB1VvLC93goXY5knhig9mg/AgfOOEvu/MeFUfSMHfeVBONvOUrrN44/vXSZEWeti9D70opYrVmp7Lq7+WSKGjvdWuNfvowUn1EjqxaXzCJRzLK6vlvMB+PXCQFpRpeeu3b95gv/yLX0hLGkWnCtKtNllQt8LNiJSH1xn9fQEcrh0gc0BvlyHhz+iak6phvCRDX+Q9Rhoxkfiyqa9sLaWQqSjy+ryAEiehvVOz0Pfs228tbe1KgxElUoPid5gLjN75wgULBB4nj5+QN4vBWHvDanvp+efsiae2al43fARADQIYqVt5i6Q31TBAii6vKVvy4mkd0dfk1eurtzOyxZh+Rj2O/k9aCSXWJGVer02h8YYHfuTQYfUhT05MyQg4U9Rr8KwpQARpkRdDNZgipjRhcZEtX7VCaXyiUDkvJe50kaKjD5z+9OpK2vaIEJtk+FmPRx7dat9758dWXcMQhBKfcz+NA+adESjmMWWt4GwpfPOMif+PZKTXj0+c8gleV5p91j1rT/oOh4gsFdPf0EsH0A8dOmDbP/1EEfo7P/yBffft76quyDnkZz197tH2V7HcI2WIJj97WU4xZw7lxCRVSXbjwN599tFHH4l8GBO9lLEYHrGe7i6tb309anFjmh8PeQ0uzHvv/VSO/ZlTZ61/wAfOsCbUvgG+hgb20VxbsWKxNV9pstNnzunf59U3KFLHCSODwtS/S1cuiiRXXFZk37jrHnv08Uds3doblY3CsYi9zjkQIYuZDJNTIiLyb9nsXACkavMaHzsuEhqCQ3v27JWzzL4JQMfhEQETRn6ZE7JwILlXSHBPPv2Uff/737U1q1fp+TvTekKkOJFfo6sgacMHKS5IvdgpSlcH9h9ShKgoL6mKAXBcL1kvnDkc6H/8x39SGfLP//zP7dWXX7aJCcoaVe7IxOCcDJudVtvof8YxpNQExwHgZn+QTUPylnvk3ngPgI1zDdgD4tTMcZxivG1EggQ0VlJ6fZ/OtCNpAEdhEGb69/iefHjmHsC3KfOyKnyXpguX7eLFy65/UeoDoHipXJBaMmmf4xp27txhZaVFKnXBoRCBOeezObBr3AsBCeWUA3sPWGdHl1Wh5T6Nczeu5wm5mbLggkULxck4fPigbbnzDnv5tZdVQxcfCHI2QE4ZQoRWVxGgdt3e2aczrTM7Rv/4hGwZNoRRq6qnY9OSNj9cJJ4DXJze/j7r6O2QceSsD4+gcuhtzNgXP1v1AvEodclJStrw7LeyyhLf72FTsK+Sk3Ybw3thTYUxROkFHQQPAgtjydPv5/bt/F95+hFJuff1d0k7nN46orRBhtSPjFpXN0pxM4AOKQ7pV7VNTJitXt1YmIfuE4UcpInWI+0abTWknN0z8nRspNmzf856IbGBsun4iGjVupXzBQkhDW7fpdyJavJWWUYr1LB1trXbleZL1qWezQmvpdBzSK1tMm8VlXNscHDIdu89aAcPHLH+QfrXGXJwh/3iL36hmdcY+/KqUn312pJLDl7vPblX7hG6D0/hITIsYwbQr2rMJalNAJ0NHICuKDdF7Fqn1HcftZRYB/6uOmIiLbV3dNqu3XslQ9nS0aXaHulp1ofNhJY4m3NRw3wZmFMnjitSHRiEFLdWbWtPPPG4wG9qymVYS9JgigAPP+luYMPh8khxpl3tOg8yEeGyBjnei9+jJ7TUnFNAu9jlK1csl8/JmUTwRtOIqFnm8LDL5dEiXCISTmmFpFdr6+qd0JMcR/TteQ0P++QingP7oBWVspYWGWmilG/ceac9/sTTtnAhk6RKlLb3GqpZZRXTjXA6JwqEINZR9wqDuTDdKGdTk64XfvL0eZUNAHTuV5NTqeGmGeeUeJYvX5oB9M+st98j9O/94HtfCeiRas0Ky2SfhwN61JOnXAAmCWEQGR3ef1i1fVoDVTfNe5Q+MT6uKBBQxJng33Zs3y7wePDBB+3//D/+Uk4Sz6b58hU5XdJJLy2VopgcqMFeG+zvEqjggI0yFpf0eKmvFS1ntLSdPX9O5+WBBx+0+7/1gEo+XCPREMYqmL0RoQrUow0npYGzZyJSpjh6E9Sq80V2+jSAvsfa25ynMTHu0Q7PytnjCdAXL1T0um3bp7ILAPr3vvcdW7tmtWvKi/8zrmwPAQRBgZ57IpcqM5WmcMmJGkdHfgbQwwiT0XDyp2mtiKrh8KCjACD88pe/tFdeftGmp3wgDE65d6VMF9TIInXOs2F9o+OAbJRPzsNBPW9Xr3lnBRkonAqi9SDERYo9pEijtitggefDzIEUFOnaU/dRAHlEyo6114M9JahBgi8GBzENcXDYLl68ZBebLtvwsJcnSb1rP6a54D4Po1IO9/Yd2zR17tnnnhagC2iV9SwVoLudZnzqWQF6V2e3VVfOFagBvKgbooApQF+wwC42X1Q5a+OdW+yVV16ymto5RlmI9cVBZn1LQ21R4jg5H84lB4EZ65BnXThmDvMJKittYsQ12snscpYRsIE8i64HAcrFq5ek+BhDgWIwS+zhcFYV5CXZXdZZDPopWnWD75XIb0kkpqDMGfiSBHoK3RahDVDgdCQHYM+Of8iTSgPQe/s6Nd0LQ46BGx5FaWhcgM4QBpTidu05rD700TFmM2smhq1bt0qkuPvuu0ceFil3LlpSe9SZEwDoICZN5EgTFFh9UZfJjEnlEItYNKt+HvUc0l1spAB0HfoE6NqQuWmrriANOyLJTwCdUY1ZQKesoB7VDKAfPsRwlnEB+n333Ws///Of2403r7PJqTErrWC60HhhqhsAEoDuhtaBlghdHtSktxN1tXfKOPJn6lpE1AD6spXLrovQg80eGyEAPQQGZgM6OSMOTkdnl+3Zu18CF1lAp2QBQxOWNYd5QV1dAdDhFNAjSm0tAL1hPsNZXP0Oxy7WurDmeQdMZ7enSXDJxw8wz4K6ygNZQZyERgHouEVwC44cPGTNLdesvKRMZR9Ia0iskr1nMEFVWZVYz0RuI+NjtqB+gXr4KyqrFJHEvHXmu3OfLuwwIYU8IrJDB/fr5yAEPfroo/bgt+639bdutPb2XhHYxic9iisvL3YFOQb7UFrRfk5tl2nij3vJzoClVgswnTpzQYDefNWHYwDo2tsp2mb9AfSFDQ2KIrZ/+pn19HXaD955uwDogGk2Qo9WIl/wyEHOiPZot6VhRyFZCU2O6yVKxUgdOXDEtm3bJkAnQlPWQNOevHefthjalzhn27imnh4B+v/1t3+rSFASnVevCYwAdUiHSOkCEE3nT9vevTsKvfGQCyUgkki1pA55P4as3HDjOnv6uWft5ptusT6Gr/T1JXa2DxGK6FRs5DTys7DXU+qxsAcLHg0IUCIDf+LEaa+ht3Xruwju+O87oLv6YbkIWeyDTz75SOWViNABdD3vWYBODf3rAJ0hR0cPHxGRlvflXIjAR0cFEbd53/GyZctFxmNELc/h5z//pb344vOipEl6NdNeFoTDGKLC88J28D/8D9LnGrA0MWpnz56y9o7WAlGRn+F6AXKyArSnhaMQJYsQDWLa5Iha1WZcRDJpvoD+VYFRfD99L843x2CQtLemyMFVGLGmpovqQx8cdLU72qlF7NMYa9olmYdB58uwfbbtEwH6c88/o+lw3gnsHUTBcseBIvtyaP8hiXNVVc2VczU1PqksCqnwAPSmK01Sv7xtyybxE6rn1kiYCB+/UEf3m1NgAKAXwZofn7LhoSE5TDgSXG9Nuc8hH+73ue3Mfujt7pbCIZkQqe5Vltuxk8cE6LzIghAc8XshExvZPTBB8VBE0uJHscwTInDHv3sbWmYkagJ0KelK7jfZ05TJRYtkJmOYt9zObf9DgI5Odk9vhwCdUY0A+siYN9J39wwI0Em5A+j/+dsPjHYNZdXzsNxnlOKibY2LchnYaDeZ6UP3G/ML/DJAjxvna7QQZEEhC+go+UQKNwBdyRTe36asqhxxlTEJawDoHW1tXtMhvZcrFk+AaLasvFoR+t79h+3I4eMCdPIyqN/NBnSA3QGW4QtZCVQHdK4vC+gir3R0CchnA/rslHu2PU1e3qz+23Bw+Hw5SElRCkDfu++A5ga3dnba+BhlEw6HEzjog2aTAehsxjOnTspId3V3SHgFpTjEVIjQJyc9bZQF9EKExODZxLD+rwB6dhPPmI3QbIYTnLem8wxf2KcIGgUznjVA4uk6n9PMRpY4RGmp0o033+wz1AfRgL96VcZUJLQkYMOfleEY9xnQ7W0timpwopAVXbiA+lrexhjOQ5mk1KfLaR53cd4mFLHTjuNtO/FcvcXEuzX4t/ExHCoHdIATQFeUNel1bPYZZ4D1ZyjHovnzBeiff/KpAP07331LgI6RkJBKSrmHXGXBOfojgB4OsnjvmQj9wJ4DqhczHhZDKpIhDNx83gbQnq6s0Ahfan6oDLLuD9x3v/23//bfnHme5C6J5jtavYcZsKiqqNR52rubNslLes95SVoU5Ti1Gg67DO+6m2609bdt0BQv9r9SkCmdGJFIFrzD+IUzKOcvcQlkjgvTF8kYV6S2tdNqW+vs6HVy13RqG0wKX9hTDC2ELPbLhx++r9rz088+o5T7DWn4UhbQcQhD+jUGYMxOuU+OTNjhw4e1f9mD7IkAUGUIpl2lbOnSZfrc//iP/xCg/+xnvxCgV5QjPOIcgiC0BRHRlR596Afpc9Lv3DsZEqJE+Dzt7S2aWkf2z7skKvXccNLZU7x4H01cTIS5QoaDaZM4nak+7n7jTBQe2Z6IzCN6jzM9xWhQzphEz0oE6GfPnrMTx09ZX59PuINnIidPHTOu4eGS1EP28ScfCpCff/45++ZddzqgTzluAOhah1yJ5gYgkEQXQWVFjUoaOKzsQewv74vdYogS/JQNm2+zl17yCJ2OFJ8cyVAa2C7+ol7PYJmi0mpJF48MD6fP82AsMgQ9XV3W19MryWIJFOGkpZr15PSkXWu7ZiVlxQJzxsDiBOOQieA5NaXnFPuYZ8k5UbCroS4lNjE5mgH0XEFSN6S1eTbKBKXP/DJAjzOhDMvu7X+fZ2PDjAbQSblnI3Siu57eQauuqS0A+m//430bGmaWrnPQZg9nIeXOhVOPipaMAhs6I8yQPZwR5cbBDuOfTbVnIz99P0XoEGaiJguxiYEf2oS5aSunPW1y3Hq7uq356mVrY0BKAnRaagB0jFxpWZXEEPYdOGJHj5yw/sEJJb/vvvtOAXqk3FXzyE8UyHezZmUUDH9cDxkpNhMRehbQEcCIlHvU0BXRp5p8ROiw3AWgaR56FtAFuimtDaDv23+wAOjMC8YhQ5KTZxGAvjDNXKb3+9y5M9bSelUG+qWXXhCgS+J0Ms0InhWhe6QSfZweofvhnpEjnR2lezo4I1mbHmwhFWV5pf537dqtCFCCDcXFapf0Wq87F+H41dfPV10QEg2HiJQeNTv4AByi0ICmZcqjy2YZs5tuvFFSruvX3yxgZ7wlA4lKShl16pKoxSUcHIQdkCt2yUupVvnfUpkhyYCqCMcUJsgyFXbi1DkB4uUrzV6Pg2yJ5CWDWjBmuSIBOhE6bWsAeldPu33v+9+177/zfR18Jy96DT0iij8G6BJ3kiVMKl8J0CHpsM93bd8lzkBnR0dKgY65k5zPWx/jMiHFQR4anxAgkjp84N777G/+5m8EHERq7B+RpRJxS9Kx5RUi0R4/flBREaDD+2DMLjc3u/JfWal98+67bNMdW1THRQdfoFNTLSMPsEOyy0blkX7PgnjUzcORj3Q85Q5UtggSidAlLNPe85WAzj6AkAWwvv/+73T9CMu8/fb3BOgqsWQidA0p+iMp9+kxB3S4NzGL3AHdgxGY31w/hp50+G9/+5/a43/2Z39mL7/8sgBdjmfqQWYtAEKeXUiIukZ5ixwGygXu+JVJyrWvn7GnvVp3nguRLp0D7Cfeiywcn5cVBoqMCHu6FNGZWSn3AGztKiLJWWn42JMA+RRMbYnRlIgPwSwGVPN6upExrpCD7vPdQ+jKp8KRXcCpol78wgvP2z13e4SOYwmgi+U+Na3zc/bMeQkkaR5BaaXI2M5ArxRfhPUm1X3h0kUB+m1bbrdXXnlFgA4R11PunPHilHL3e8J6jU8U2VBKtfMzDCdi7Umxw3MiKudskIrHHsHTIWLnOdAdNrdurs2rr1XWCvtCWQs7TzaG80xGMCvryntHsEE5QBMrc94lxT6eKbkmsRllAl3TPX5G9vSrIvS9X/zjH0ToRGbk90m5izzTO2g1c+YZfeiQ4v7jN793QJ9w6fQVKxYVSHFV1agOeZoLdrkintSHLtBOfXMxQD68l6+qoRdSERkt2wJopBo6PXtOQiOlL+6fAF394kVOpoMcRUQBoHNtRE6oklFD59AVlyA1OWL7Dx61Y0dPFgD9zjs3FWroADk1dL5GDT1SUxHBzmi5O3KREuG6vqyGDiluyfIlhZS7Dnam31yAnchyAHoYsnigvG9OjMkya+/ssv0HDskZaesiuh3V86uoqJRxJeXLZlpUP98a5tdLzAVAZ2Mib0qE/uSTWyUfGYCOCl5ES+Fgzfi4ziFwdmUA+/U1Nn4n0qeznbEAdNLcGJ09O3fblatX1S/PyUaQg9T68EACAGp9RTlNi1u/YYNt3rjRljQuFZiS7oQxy0EjJcZhv3ipSRkIhoQwh/zVV17RkBYY22IEF3n/KuJCocqkqWsQ4/KuJy2pTQC+oF09A+ratzRrFWFUyuzYiTNqW6OGzmsqaSyzz5TJyZu0tiPlvu3jT6yzu02SyW//8O0CoPO5AAHGLVqZ9IZfEaEzvMKJNl8P6O1JIQznVZ68dAH6BOhzkiIbUSYSuGQw/uqv/sqWL0EjIedM6h5mtfvAEIiVgAWzHw4d2G2HDh9wp7GyUs+SWQIA2LIVy+0bd98loGFKnZTOyn3GAO8bTPzomY6MXWTlAshnauYznS1u3CAM+GhLauik3AF03ocaerDgvYXIdQqWLG2U4wig0/JFhA6g37juBgG6kyHHClruIeUeY5+zETo2BmMPoCNI5RG673nXUHdA515ZD84agM79A+hoyDNGE2BmDYIvwb2xlwEG7iXa13g/3gO9BsBGZGGblKAPgE2K3Z3W9Xo/fh4njT/DG+HZ8dm8vxwnyhDVc9SOGSCejcILZz47EAS7mrpa+L18AnS6K8h0AuiU/QB0gJx96VoGoXCINHODsOGjjz4Qy/vFF1+we++5ywWIIBHTFpo6NyDVXjh33g4f8LbAshKu352lmqo5ngktKda9nWs6p/kUG+/cZK+9/qrNqa1V9KyuozKEXlyxUfERkW8uZ/0D4xrSBWDLiTTmww+Kc8MziIwF9oK1GRqgY6PNAX140FavXSVbgcNKqyfZT5wvCJD8HERYng1nIEiJUo5DK37ap1qGaEwQ30KLw/EgInTfz4VuiyBPJ25HBMS5XZ//T5HikH6FFKeabSLFDY2Q7hmy3r4hm1tbb8uWrioA+uAQQvVuZ1avXqIaOm1r1M0RZlBaT61jTgoLARK1p6nfLympRZ91IY32h+CQjd6vi9jZUMq3F4kc4Sx6bc1ChO5KcVOSvgTQW69dS0xoiBylIo7hWQLoROgHDx9PgE49zezOOzd/LaDjRRai6UIquiBYp5QR329vaVOtGOPEA2eIBLXKxmWNft0pEs8CuhyCDPv9ywDdJl2ABWGZg4eOaMxoe3ePWKY8P/pDaTGq4F4nRm1hXYM23Wml3M8oioXl/vzzzxZIcdNiejspLiLsONyzSXF/DNClNPU1ETrfO990wRgi0nztqgAZL7Wvp99GqH3mizTNiOELADDsdmaTr129RqlFhCdIKWPMpV42PSVjpzGTPV3qdScD8fprr9hDDz2k2yDCqZ1To/eVOEhqJSFSdydlSgaA0ZHXAXpIL6YeXSh9lqsQoB85dir1obd4S0xxuT4L4p8Ux6ambcmSxQVA/+yjj62jq1WOMBE6Bl/jKsvdsP9XI3QAPRuhk4L0Gq6Tq/bv3i+jfrW52TMdE75faJsB0K28xGpEsBpXJD8yNCRQ+Ou//mtbuXyFyhUAFkNueMGyXr1ylUCLzpHde3ZYU9OFArGTdcdB4D1Wr1mTpI09m6Zpb9VVMvRcI3unLI2ZdZvg5QI5REnKMtLEccZiH3rUkpeGBOnes2e9bEMN3YHUSwsADc8bsMCgLlu+VMAbEfrWp54sALoGSanlFq15r/d+XcodQEdq+FgadIQBBxKC++DZBifVoXEPCPz617/W+v/sz35ub775pg2PDBUG3/DzOJvRcsbZzKr7EemxN7AfOFkMWZkzt0Ljj0mvA2rU14Ptzs9+8skn7tBXoLO/VP9LuIc1JvtAt0hiWQeo/8HXDMNd3SopNS/rnitSNwJdB+wtUu4Qc7s6+wTkdGDwvOkYCX0FlQJy0/bxxx+K+PrSSy8K0KX1MD7hgJ5KMpBam843afZElwC9XI4cRxFiGusDBBD1nz53VnsAQH/9jdestq5ODPcAdCJ0AF0OonrvizSADCeXMcdwWABzngFCVJxHkd8oHyeS89joaEHNj3+fO2+OHAU4DdgjwBs7JGnqa9d079hbzg1fNbBpfNzb+SZ8EiiAHvtdrcEpCBSgp4wtuFD4GexpalmbIWkmUty2j/5v9aEj4jAwiNQl7PSiAsudqLWvf1iAvnzZagE6KXdql+Pj00p/3HjjKvWh0+4S04rUL6rZwi5Iz8GSB57Grvo84TQ8fhYhLhvNBYDHzWRJckpPk+1NgK46ibdU/gGg01cIoLdcvarFJHIisqW9iHaoLKADiv2Dowq+77rrGwJ0SHFZlnv0uxdYoAXiTiKNpUMAS5MH03q1RWkY1oIDSb8ugL54qdcVvwrQsyn3AHSBaGi+C9DLrbOrxw4fPWYnT5yyDsBQgE662muWlZDNRIqrlxTlqZMppjmJAAAgAElEQVQn7ezZM5oNDqBDitu69QlF6IacIkY/pZvjgOu5JJa7M72D3f7VEfofA3Q2KvU/hDlYl4hUGCLBc2IKHv9G363X3nwmMWQfauhluVIBEVreHEhSZWfPnpYR53DVz5tnCxbMt0cffkR9/xg29gk96tQuGfCCUWEvYoCQc0RACOMKHwSmtiIaZU6SDKg8rZxEkabzZWpdA9BJuV9Nfe/FpT4Ahm4KpXInJguATtvapx9+JEB/8603FKFz4PHaZ0fo6rn+mgidnudshB6AHin3Y4eOiax3sanJMzwM65DSVblS7hPIsc6dq88G+Pt6epS2/du//VsRfGgnRHDm1PETMnQYJeqz5aVldq2l2U4c57ldU2mnogIVxZzdfc9dtvXJp9QHXFMzR+2PBAYtbS1qx5m/aIE1zKsvMLNDqIb1itGdPOPQxL7eYS64lvoDXAWmpp0/f1HRGYDO7yEVzNfZgL58xTIB5gcf/F4p98eeeFwjbInQs4COXgLPjf5lLzW5o5FluQPo/b19AnQmNBLR4VxEu2FkIPj9ZctW6HMhxfG8fv6zX4g/wb6LlqYgv5HlwCnlex7lOt9I+7bSM27U0ykzza2tFKCz1wEL+DDspWiVYtJe9FhTogLwiRbZC2MTk1ZWQ8p9JkLPgnk4VrH9ZpfTZALUKeRjhLHtp05BlNyvTAn7jD5u7gGVTQV5hmO7RHVtui+QU3755ZcKgI5uQymZwehcyptdPH/Bjh4+at0InJVVqIaOKUJ+lfMM6PFZJ8+elC3YeMcWe+PN1wXomr+QInSVM1AsRd9EyUSmldFVM6lUOg4Z/7NeGH+td8r4BZ+A7hC+H62lI2PDOhPcE6DOM8AO8axjbj3OBlkJHC6eHy9+nz56fVWZzwEZjY9sRio7RjUL6DHfwKZnkeI+//j/yWPYND61r1OC/AA6tURuFAPKRCHIJwsXLLEDh07ab379OxsYmHT2YM7Hp5I6hOXuYjJ+cQD6jOJV7Jo0XjS1F3Hosq+I5uJrGPiooRZStfLOve+WlAueHK9pjGd+WqkTtQ1rBOCkhAKoobe3tv5Byh0Prai43Pr7B+zw0ZN2+tQ56xsYtolJ2ta22E9++hPbuPl2kaUm8+MiMiC6wuaE1HH9Nft9RhtdsNzHhkelhMaLw8oMYw0AWdboGuSpVQcnJcDdgTulvb+khq5oZtJTfN09fXb85Ck7fuyEtXYyEnDCJsg+jIzJ6SFCZB3mz6tTiq5FE4w+V9oUEIcV+uqrr9iixQusqMh7QZn1ywa9ruyRIRtx/26Moo4705UgIxBiOZkaIf/OM41IbHR8Qo4OEQeeLSlKvGT+xwAgUMLn06YSHrTakOi31lhSiEHtqa1nSOQVAILaFc7YogUL7Pbbb7NVK1YW5DJb265Zb3eP/j6ntsZT23lnf/NnlM3wDKmloxPNPbojSc/9DMucSUelZXNEjLtwsVn93qTceZ7Do5M+NjatDzX0xsZFVl9bm4RlPlEN/dXXXrEf/MkPZBC4Lz77q2rovvevP/BE6O70pvUOEg0qjlNTBikOVbSzZ85o3VFElAPA+GBSjUV5q6iqkvEhuiECY2AMM6oB8BPHjut7pDb5HCJ2OQYTkwL0ibFRzZFvunhZWYV77rnPnnnmKXv44UeVUsShJKUMU3nnnp0iEN62cYM11DFCc1DGPvZ+pJxjf/DcfXTlDOBcl60jsoHTUVRkFy5cEqBfu9qufYJ+hqf1XYiGz+J5zKur1Zv9+tf/pgj3iSe32k9+8mO75eabCn3o+TxiTbDvKc3N2K0AdL8aokiz8ZERiTRBiFTXAEOfxv3c4JCSKeF5Ll+2Uvub2fTcA33+r7/+uvgECJOEOlxh8I2Z0uQQsbjuKE0S9fE+fI/f4+wirezOYLkm1QHovoeKBXBkJPg7QM4+Iw0MCGn8KH3ZyWkUiW/WVLusQx5l0WyWtKy8Uvfpmv3FdpbnvHO3tbV2CWTnzq31fnlaUMV5m0ijYIvti927pMXw+uuv2QP33yt7iu4FgF6MwzwtcVS7cOaCHTpwSFk7+sDJemKzIfy6Q+7iTafPu7jQ7Xdssu9+97u2qLFROFZoCYTTZT7zgacqp2faBOKk2KVECfcrZYvEhZjwYSkKFrq6RJ7j97Ed3B9sfZVyliwpRNA8+1DFjJIjawCwA+rhpKF0x3MjwyEbnZRCVTJiljrE3jT5jm6b7N5HBpnrLM65fY5nkvvsw/+eZ2MwPjX60InMeAMG1+NZDw2PW2lZpQD94OFT9ut//0/r64c45Wpxq1cvE6DDCA9A5wNIW0Z9NYZ4FNiihfaamJf+h4c2NhcbTQzmlIbhxqPeQMr96wCdVngN0ujtU79m1NDL6P1GFhLNa4grCdAPHTlhp06etb4BiEBm3/jmRnvvz94rAPqUTRQAXWSnWYDu7UxUVxO7P7UVMdUHpSheGEUAnRTw8lXLdfijXhqAHkaOOo/A7ysAnXnwbJqe3n47evyEygVX29o1J5lyQnAWEP1lY86fV6t6bcvVa7bji22K0CHCBaAvblxouZy3mIwjfJAAvXCIM4DO/Qf4BEAXNlam1SiyKop00ivAHgN/4tRJO370mMo+qlHKMZvScBaU8EhNDQ8OW//ggA0NDNrI2KiGurDOPZ2uksX+0LVOOemGmdqPPfaY3X/v3fKcAapgEhNJdXU66xuuSERImvKWAISfpX1ONUdLc6FVB8xLeMfBlexLpY1PTNulKy1Kb0aEPjSSFM4SoKPeDKA3zJsnQCdCB9CJJL4O0Avrnpm7l41YPVrhQPs1KZUokZkZQAdsAHQMEVGNJCiZNDU2ZmPOqpOxwrAtW7JEmSMA49SJkwWlL+bF874uzOST3CCXST52jsvl0v5Gqp19TV+xUpZz58r5PXbkqL3/4QcCPaJIon++B6BFJ0ycd4yfIsixsTRHe2Y4SESJWhcj3cvQlyI7d65JDsnV5jYXYhlDPtfZ0LwgjnFP8Ec4LwHoROjvvvsjAXq0rWUBPTsP/csAHR0IAJ0siCI7c/6QOxHDcqxZh3U33KTr+dWvfqVI/t1337P33ntXsrYMFIHYGUp8OBJkwOAf4ZCQtfH38aE3fJ8hRaR6GRaFqiFnABtC1orzLWNfXKzsSgRDfj1jAh8idUpX46STK8qVSSKYwwElKyj7kzQxZgdZ2b8D6H6/Dujnzp7XrHkyJQAdyo+8F4Cu0muxKVrl3iAxdvZ1iUtw/733KnKeGB0pROgltJUB6OfOi+Xe09kt5Um0F1gPH1NcKlIfDkrTlUu2b99eu3XT7XrP+vnzFaEHoLP+DOVSSSpNR+vp7pPDipMUDmXgjVj2KZPMs8XZouuDfYRNwdHi2fC+/DmkkbnvcOrInHhZ0rsN+F1+VmewuEjYQxTu8s10HKRIPUrQ4U8mQPezPaW5BsLDfMzaSCn37Z/8nWro2bY1hikA6OOT0wVAL6+oVh86ETqA3tPrw0soO1FD/6oIHUB34+21i0hdZZVwZkfoWQ9QdYTMFJosKBSUc4pdyEUvpUU9QmeDBKBHhD6bFEcPsogrRWXW19evGjqA3ts/Io7A5i232p/+7E9t05aNEh0B0GlbQ60shGWuv/6ZCJ1/jxr6yODwdYCO3jHjIhn68mWAHk5LFtDDQ5ZRSyn3omkfqxiATg/95WstnnJkVCZtPTz85GkSoTMuE490xxefaxYzUTlCDK+88rL+HIBOhD7bQ6cdyF+effEWmyRbm+k5D8D26NoHFWgUaxoiEdEXKXWUoI4dPmLtXZ06rCVsdrzUqSlrOndB5DjGgWqEKRrp01P6O+976eIVGXBq3SJdFRWrTsg4WGQ916+7UZ9JrRKDhioXB+/K5ctKqaLaRXRO2cIPKFr9qYc8RzYh7Ssic4kbpFnlklGHeFSiAQnN19pl1Fvb2rVmA0Njei/60FmnLKDDCs+m3P+rgO5gNpMhYI3RUI8IPT0Vj4QSoO/duVccg6YLF3x0YzWDcYrlMME6HxoftZWrV+l7GsZSWaV1UC23xSM7zRGfV1cA9KHBQQE40WIZ0qWpBgtQk66PmeYYQd4LQMc5+N37vxe3AcBBnpOhQIgDZYmXKvVkAD0cLPESMg6h7pEInT5dM9XQEZYB0HnOkOI8ne3RDjKdGFNY7tzPb37z7xpb+tAjDxcidAA9SoZE6FLyClZcJuXu+98j9KnxcTt7+qTt2L6zoIrGfiR65CsZMtaQ+irr8S///K82PDxm7733Y3v77bfVHskUyPPnmmxkdEi6GtSQ6esmIGIuN1Ht4MCw/h1bBU9p7Zp1AseQtVUZsdTVCIkC2RPcP86DosAEYPyZSJ2SFeWkhsULNc8b7ooidjYzXUPskVltw9x1FuRl3+Dm0NFQTCalyM6fv2B79+y3jo4eRaJe757WVDL2GBkohIywGV/s2mkdvZ324ssv27fuv0/l0smxUX0l5V4i2mlOba2H9u239tYOq6msltiMtESKy6ykotLyJUVyEi5euawI/ZbbN9irr74qQJdKHIpyKWjiHPK7g/0DWjta/hgSFc4+jljUuCOIxPFk3SgN8jusL2vIe9bVOmDzezjE/C4/z/tx/vnZsIXR/8/+k5NRyqjjYt/Hk9PKiDK2PBwAnh/peF93B/DAgCygh5OrXYlSHLUkmKmdXa02Pjmp6UgRoUMUGx6ZKCjFEaH/+7/91rp7YI5GhN74lRE6aUqvlXuaFRPkF+UX5/W/hMXBJs4oyOlmkmpU3Gjh5xMpDvZz9H0Hyz2EZYpE9/cIPdrWsiz34rJyHyWZKxWgHzhEHfqM9fYPS95206b1AvTNd2yyklKms00K0DFSKiekyGgG1FOtLdXQYbnzAtBJubMGREN45AD6yjUrvzZC/zJhGU/FJxCdQmWq0vr6B+3oseN26NAxu3T1msYXEqGj854F9IbaeTKordeuSqmpq6u9AOiQU0jh5fMe7aLulAV0eeYJ0ENYxg2H16nC4PJzUQfis4kKsvXAGDUogJ8qkpGnJoinjKeqAzfoIwkvX7qSUmA+61sgOT1tAwNOYGm51qbDBrVEnz+dl1Gjx/fFF1+02po5EoohsudVX1dnrW2ttj/1vdNKxqGDIBcqTEQVRB4+qEMawv6s8ZLTjABxt4qJFHJSmmpp6xJwotjH2rF/PGPgqXpY7pDiiNAB9I9+/761d7YoQqeGjhPyZSl3rlnrnmkRjAid7+EAfR2g796xO6WivRSAEVTExnMZH7fSqgpJZTLcApDmGaB/H2DMUBsiDimNjY9r7/IzdI14Otj3F+/N5MDNt29UKQmmdbRX8buUVFgfyisYP6JEtNwbly5RP27YAfZJNuV+XTYiZX3CgGEIkS4NQMeYA+gSUKG2LjlVyoYjAm8AHVIc1wOgt7RctQcf+rYAff0tNytCD2GsAPSvT7nnbXhg0JrOn7V9ew/oc7le7pvUO/uX3mzWBiMPz+OD93fasmX19s4779hdd3/D2jrbNKaX9Y7oS/wjBkhVVSkq1P7O59WmCRjGOSCVjjIbf/cWMXfGYv3Yf6y3xo5WuN65IsO0jigurli1UvV3UsiRHgZRRYbNJcd2xrjpT9EyFY4j+wk9ELIKAPrBA4cF6BKQGfHe69GxES9xzakWaQ9A37HzC0Xoz7/4ot1/7z0+FwOimMbFmJUmLtTlCxft8P4D2pdVFdUi+kqKtaTUqmvnIcSt9T1znnT/Tlu/8TZ76623NB4WryvWi+sdhxPW16euDUmei9fhzg/rpp9JbZpespnwmn9RkQCdteSz2Es8J3rhWTfOSPSec5+uTuiveDZchxPEU0dWcanV1NQqQxafBZ8HYA8bGqIzswGd7KXOQUHkKimM7t/1T3naN2AYd3W3KSqS5q5NqYYOKW5kdPIPAP3LIvQvS7n/MUDPeudZDySi9Gy0Ht4JixRpaC+je7uBFkp9ox5MYeRhuWcBHZa7UkT0LxaXyih/OaC7Et6mzQ7oTIYqK8eb8gg9auhsrKzRiZS72uZiiEk+L0Cn31rp8Z4eATqpTZTi4kGL9DCrhp4VlpkdoSstNu6DZQYGh+3Y8RPqQydCpz9bWu6wQuVqe8q9oXauDtS15isC9O7uDiPNTsqd9pG6+lqD5S5iz7RHvdkUG6Q4eYJJKe6PAbpIH2rDcmlKXhi8MFq56WLVsxnAgPECMPR/J/21/TLIikST3j33wr/Hz9J2xvd5b665pDin9h3AHKIfqeK5c/CY3diWFpdqfOev//3fNA+emiP/E7GwZiNj4254amoVsThhUVrCAtXpvA/mQV+GSWLjEz7C8FprpwubdHXreQLoXA+ZBp2B6XwB0Pft22Mf/u731tp+VaS4iNAlAJTa1oLlXnBiUz90jFWNiFWa+qmGrnMRQzRShA7L/dChQ9Z85YrWPtpeGA9KhIZBn1s3z8aGfcoXxqy9tU1GT2NuE2kLUBwZHNLP8HzCQcJoa/jM3LmK9G69Zb0AnYiU586/s+cxhkePHlUUo+iK/VBdYUtWrVBLG05VcElEbk2OfjYy5/ll96IAnQxKLqcInRp6a0un10FTKQpN9wB0nuvSZUt0vf/2b7+y5ubLGszzdYBOH7qj2Awpzv/BmdjDvf12+VKT1thZ3MUp9e5Tt3q6e1Of9ALdO6COdCscg/r5dXbh0nnZJ86Zs8EnCzKv3K9rE5QpAt2yZYtAmX/DWaAtk+l1TASL9Yvxqfw8UaREhTo69Puk2VlbnmHUdCFXxc+KFMoZKkvzNmiKo66e0r5it8/KktBloAhVjuK0XbjQZEcOH7OuLlcCHBxwBbaRUSePMWkRpwSHeOfuXdYz0G9PP/e03XfP3YreAXTLA9FmZbTqjo2pQ+MYpNnmFs2pR98dxUg87lx5pU1aXmd2NqAvWtKoskxE6OyL3k4vLUFmlNQvHSiprBnZRJ4j+xrQ5t8AdJwcnCNAG6eJtaK+TgCB7eHzJaWcy2k9nT8xqb3wZcI+2uMlDHupsZIyt13YCcqLGjAlLpjPxZCjpxkDmTo6ETvlZkkRzwxvkbAMgH615ZqEZUjxVlZVKBJBmCQboZNyJ0KHFEeKVwSQ0SlbvXrpH43QY3yqpqdltJCz6YLZgJ4F8Oz3AtCLSop9SlsCcBl9RVPOcgfQlRJMEXr0oQfLHWEZ+igD0Ht7+5Ry9wjdlfAA9J/+/KcFQCdChxRHvVWJkAkHnDA8GlivQc0zHhR/Zx417FVFb729AnTqvPShRzpI9zsL0HkeOkSphl5YkxShT43lZQiGhsfs2PGTEnVobmkXELqov0d4AApfAXSMQvPlS7bt808LgE7KHYGHeXWA36i3y0x72iiMqOzadMxrd37EH0u5u5G7PiUfJDMubm51nRycy02X1XZy7UqzdfX2aL0Gh4fTWE4U8VwClv70a22t8tZ7+4ZtXoPXhDl8coyK6Pdeak888YQ9/vjjtnLZUquqqLLRMR+PWF1ZbcdPHrf/9Y//oBoejO0tm+9Q7ZEsUq6oxObNq9d7KWKuwgOHeOnKgHQ6kN7ngnK0XOUB9Sm7crXNduzYYV3dPTrAdEkofaz2rMlC2xrDWQD03//Hb62lrdm+//b3FKFjNALQg2jIfo66HrRcdxyvJ8X9sRo6LHdqy6TceV+Aif2ydMkSGVjAFG4CxELSkPyMHK7JydR2VKSWT+979owUzhTPjDXHSGKg2VPcN6n09TffXIjaeRaKbi5dtjPnzmqoRaTUAYrp0pwtXupELQwh1xYRJs8roiZ3Iv8Q0Cco6SVSHHoEkLFmAzp/JwtJJNq4xAVX/vf//ie7dKnJHn38sa9Nucdwlq8C9InhIbt6pVl67s4VyWlt+LPKFm0deq7r12+QkwOY8D1Y7yVlOWtpbbbRCd8rgAJrhX0QAWtkRM4p68tX9ioAQbaDfdHd1av2V5wLfpfng+MEkLCfadckK0jbIc+U98DB4ueCoMW1si44BDxPgKqyqspb76JVqlDHdVfmemD3WjuAjs0B0I8fOylA554AdJwPInT2GxE6XwH03Xv3WN/QoKY83nfPPVZVVW42idoj//9/lL0HdNznde17ZoBB7wBJsPdOkRQlURSrutVdYkmWZMuKZFm2ZMtxXsq9N+u9dW9umuP4Ou1mxUlukudY172pxHK3uiiKotjBXgECRAcGM5iCmbd++/y/AcQrOetBiwsiOJjy/3/ft8/ZZ599Cqp3A+h93T3SYFw4d15grul7nPsWszHMjiI7Vpzi2NMrLlstYef0me1Sses9FxAIp22wt8/NeZJjWk9hIAyP4boFNpH3SEAU6t6pzLha0YJIMUy1i0+4iJkziHvL/5McBFwjqNO5OUW4FoK3yqoaGVOVV0LBu+Wxi3Od1eD8JcH21lkH9BKoh8mj0tAEu9iiqQ8dQIdyRxTHlQbQydCDsQyiuIrKGtXQAXSMZYZHRn0W7li2BOhB5U5wrahtiso9GK6UDBqiTGIqWIQ3fOn3EBUG6p0LJOqinFqguVNR0X9WkYD6dUCn9oRT3KUZulSZUYYOoKOYDJT7JKB7Df1SQA+iOEY7qo0p6kMPVMrUDF3Za1RiGBtJvgPQiazDtLX3qqHr2vwHorgA6PgCBEDviiZOGU544+5URe2Ir5YGZkK32ZlTp+1Xv/qF9fZ12azZ7Xb33b9RAnQydFHb0aCEsDj1/RKnuP9IFMc1CEYigTrk8/Jzej+LGdMG6zh0xA4f6VDbGYuaTlG1dWQl/xTA0DdNHQ3xHBki5aHWadOl0m5ocEAnQ4WB2L5jqwKmtatXWaIcExR3EGtubFT71He+9W2pv7k2fmAu1J/2mbOtsdFHUHLwksXq/lS6kQ7sDFk6tTkAPV5WJRvkU2c6VUMH0AElaujauDLywNh9Qhk6gL5r1057/tnnrPPCWXm5/zpAD8rjYCwTMvQSK1QIm9kP2yCK0+CkiQk7tO+QassAumjc6joHtvZ2gcDg0FBJVJjNZHRgARb033LfABeuNfeLzLK1uVmZNpmm1shEUUDAc/G8l112mYJcAI4ghXo6z0OW1XHkiA5qwENrwAp2cXRADEEICliboQWL9x8A/Z0sWHRAxswyBbptyuzUqbNqHQPQleHk/KBFVMYXrbkc0ni581m+/vWnNNgEL/dfJ4qbaiyjoCLK1EOGXsiM24XO85rHHg7tUDqC5WBCGJ8D9zY6L8KkRWXj2Avnxy2dHdN7FCs24dMG+eK6rVu3rnRtJFTs6ND1V30Vp7x4lRISAJrfJWvnfeCkSHDFPcejAXYw7MVwr5QVMhI6KmUFpqW+qdESuj9+DcWEXEK1B2APiRpYwPsA0A8d6lAfujplGMGdZApZOmrb8vID5aw3d++2oVTSbr71Ztu8aZPV1VVbbCJvE7BplAvLyyRyHey9aIcOHLaus+c09ppWMs6FXLFo45yxFQldI0Rxr726U5T7Aw88oECRYDuU7zh/0iNjPj4WIxlKhapfu7Jd97fMmUTWKH+4RlwDrIzRjHBP+XfWqGrhcS958ScM3yLwCme6ty56oABIc2/UbVJdrbJeYQLbaa/xI3JkHgK4IpV7PisXuwDoYnCDwVo0YtxNOgNLV2R86jeLAwPU0DvVwsSFTkStM4hm0tmsJTmcEtU2Y/pc27vvoD337E9tJDkW9XjmXBT3iU/Ylq2bSkb4mHM4oDuQOBg4bUVmHzZouJAB2MObngrqgZYvZXYRoIeIBiHrVEDX46WShtrDSSqvz8b4VHpm2TBkckSVxaIrDaFPh4eSLorrOGrDIz6bfd3lK5WhX3HF5VZeiQAnZ5k8gOcUCZSqawS8NhIYCF14NAJxV+wmh0e1qSRgGxy0kydP67CbqnIHwLgO4bnw1ddzlvl1FPUS0fLKepmklguz3FO2/8AhuTR1X+yziQLP4wMT5HccXfPmpgbNQyfaRJXdc+G8Wuc+cs+H7f0fer+1NjepNa+Gsgsq/jjzkqPxqKIZ41GJg5+jzvSAYeo98gCAUMbfMwcRfydj4VqonQsv8eGkHdp/wLq7ugUQOGCx6fh3ygiKmnPOdJBhUDOk3j44OKY2rURlTNafZBX0PIv2rapStofJEdeXFh7KMNCOXHtU3MOjw/bdb39HfeNkFSOjY9bU2GgbrrjK1q1br83K2hJlHo9LU0J/OmJBTXUrZj1rT1RYWUW1jY6l7MTJs2pdkt90bZ2c+qQqr6n1zK2QtznMom9psV07X7fn/v0Zu3D+nKxfodznzJxl6WxahxXqemq38iCIDFRiZEuaUVB4x+yCMA95qsGRrxNfK2To1Ja7Ojt1fZhPHpS2rDOuJ8p1+q55v9wjvjhw2Cd9Pe5+xnVEvU6WSf/w888/774GrdM1OZHnIkunhs46//GPf2xrVq22xx57TNeWrH7v3rfd1AdPgcoqileWnshZocz9znl/ZDf88TUzxfOffaCSmlx9ovGXZsrQy8s04WvPnretu/ui9jNA7nvG2zrpgw5ZF4fr1772VTtx8pjEk7zHFbSt5TPRiGYvO/L5ggJf51aJdtc7E+WeTadUhz1+9ETpTCNr5hAfGXbhFesTcOX60unC6/NZsW2tbqBtD22Gl6I4G9gjysiXLbWli5eUevO5xvv3o5N5W/FdZnzCmpvbJJzDEpk1yR4KgL5y9Sp9ZgJmwIb7wncxNLNnW00108oQoPowEFzVGhuZ9dCkcdKwtOxDb5lCP+Tf9fdojKczk+6jgQDw5AkHdK6BylUa2jImwZ8Hal5v5t927XnLBsdG7aZbbrLNm662+jpGPDP9Mku6bNWJcs16GO4fsI4DBzX1j7Gm2LPS/ULbV7EMlbtZQ1OzdRw9aq+89rpddvl6e+jhR2zu/PkqGaurpb/f2a4J1+gQdHIRNY0z4yVAznSMjzh/uD9Brc715BztHxgwBKFI51HbA+jSJOAYmM/LOIx1vHzFUve7iHtSoI6ZrHtb8FyOfWnXycgAACAASURBVJyOmFf5OYdinzNGyU+ZB+Mqv4wMab4KWEYAGHCyNKoJVXfUWaVV+fYbPyjK87qnywaHic7TLv5RnzcffkL0uhUTNm3GbDt4sEPDWYZHMopwaCNfvXaJfImvvW6HrDUz2TGLh+EhkfPTZO3Fh1qEzTo5Lz18UA8AAniHqHcq3TB1o6t5JRI0iHJnyoa+3M+djVxdVSF9wOmTJwyPb9o/8lnUlNSKEnKKi6NyH6IPnTnhJ200iTrVbMPla+3RxwhWrrF0FrOZrEQ89CirzhlNY5pKuQfwVS+6+eQletyxAww19JCha9pawmuGJSYi0giEEakhIGLT67COrBg5YGid4jQACInecWkaHHS6i9cF8FlMjCVl8Sk6r28QoEMR9/ZcVPvKhz/0IfvwvR8UoGc1PhJDgaKPh+UMJR7Td1cV6ztRIg8ri4INbFQ1ycvVr+FeVFdUyRaSzYDqngOF90hNiqwKdohN51SzR5t88Rk4/GiPIjoOYjpFrziKoJyvqNDhBOCwAcfGkrJhxOYVAx0ACrBqbW2OgL9NP/vxj38kdT0eC0wOpFY8fcaMUksVmRw1PaJ7aMK6eg5etxH2AURFy1Nbr6yWsOzwgSMCOqbo1dbWK9gKIx5pA+XeTm9rFVDt3rXTMPwga/34A/fapz/9mM2fN89GksNqgySw4zv3H6e5YLWp77L7jOY5U0NjkAQWqFMcC7VG8lHb2ltvKaMbHh4tOVlxuPG5NGDl3Hmrr60T7U42XleHGUitZqDz92RqVBoDAiSGT3B9v/rVr9pPf/pTpyNrm3Wf+Z25c+ZZY329Zp8/8/TTal174lOP2do1l1l3zwU7fPig9fX6qEnAhzJSVV2jjaXGdW+599DuBA2z5zkFr3p7qKmjgSgvF2sCsOfyeUtTHqqqVAmLwOVClyvzdU20j9wngucBUKGhWUvf+ta3JAy98cbrNZOe98p74NAs1/5GdDV1XkEkgA2uh5p7jlVp1h0oO7v1O/T5E+Bw7dSLXMQae55cF2lPY6YE9th81oHhAatrqtdBziAbpqbByGHFvOayyyQybG5oVHBIqaK5udVOnyAQf8EmsjAd06w85u1i1IrRvwDeBGlk9ldt3ChlPPcJGhfAOXSkQ4Ex1xTB6MLZ8y075v3yFdX4w6OFqLbqWvdBr6qqERul5CGGn7+GFas0JcCWP0EQIGZ1ruCFwfsIiQlnE2dQMFYJAf2ru3bacHrMtl9/nVTuuEHmmDwHM0B7aBamqMb6Lnbb0UOHpfshOEcATekHMfBEIW6ZiYLMkfbuP2gvvvSKbdq6zR586CExd+zH0TF3f2MNsK901hYZL41Xx7i7QlZWWk2N60FUdqiu9JJB0rUwTB3t6e2XFTU17/raWiWBGN2wbggyaAGm9r1gwTwFS9JxUaaj7Bj5ZnAecz3UTlmMWVOLq+CVZUfCXrp8lMFXV+ixozjYjfn7h43i8ZwR6lMnMJjisBjbs/OHUrlzA0ZGB+UQp15bmxCg0++Hq5kZ7Qaz7NDBIw7ooymJEhDMrV67UqKqdwI6Wdtk7TSAsAbyRc5LHIzeyO+RS3hMyESDcKqUmU4ZrRoy/GJUUyyLLP1oEytFMRiBMDq0OmH9vRftzNkTinjGx5OiXKTqzDMCE3BO2OhI2t7eR4Z+XO54BHSrVy23Tz/+mG3bvt0y2ZQm4yQqnOZE9Y44I9Q1S5HXlBnOoW0MQCdCZnEQhR8/ftI2b9tqS5Ys0sERAD2AdVCxlz5LVMcKvuIetJAFM1E8rmwKQKdfk8Mk0HehxYNaK68BoBN9YqcIRcyCb2trkf3ih+/+kEAQGlBDSWJkXpO94+E19T0CdCJHMnmxFPFyqa51gGbcUKM64f3LvFPeC90NgHfHwQ47cvyIbF+589zr0N7G+wyHcIiuCTpD+82kAUyVRDKzZ84S5eZGD2lleAxLICsAONmst976PpU4+F0oyNdff1W2oWVlZKJOhxF7Arjz5s+1yy9fZytWLNM+4LVhnLhOakmZ8Da8qrpaG8qlraKuzo4dOW4vvvCS5tyT1cQ4aOijjibE8Znkud1Yr5r2c889owPqgbvvtice/5TNmzdHIMvjtLYiy19eNwR0vkEmZ89rtnnaAa8EeoyWjIxwAg1IBwF7mM/Gz5zlGFRrVbmRvWZ0mEjJnssqgMLBC7HkyjXeXjZ//jxl4AND/ZoY9trrr8iGk8GD7LnamnoxI431zTrUn/nBD0X7fuqxR23jlVc4w3LhnCjLzs6zGhZzsbfXEtX1KgOwXrkHvBfdgwU++jMo7PGAD8F9aa9IczIhf3gYL66r/LfFXvme4vxSeYeBTJoUt1yA9u1vf9u6us7bjdfusIcf/k276uqNNpoac2fLKjcT4vAEzJxdZAgFfb/ROaU1XbBibsJOnT5hZ8+c1+801rljW+g/z6TdiCSby8g7PpMek5qbfYUmpKK2yjUjqZQGfSxaslCsHeCHOI3Pz+E/MU6/f6OdOXnOXnnlNStmYboaLFaAOQICTb9DUEAWTkBAC2FNQ00UILvehYFEBNJHjnRY15nztnbFGquvbbCWxiZLVLm1LEI5aHdpGuqwb3X7Ta6jerQjJpHrXCnRrTM0/K4A/eBB3Ydwn8JAEp4PoGIP8buvvfmGdQ8NSpi4bcsW31vjaYF2AHSAcqivx44fPWoXuy+orq4EYqJgFQnKgtDhSWtsahXInT3fbe1z5tqKlassPZ7V8K2wrmTBHOlQxHyp6JOz6rpqa2zyjJxzr/QYfWZPLLASZm8D8JzpCBHBDNJp7k99bY0NDsECZGzO3JliNvO5jNXXVLt2peBYGABdDFI0mU+0vmynmQERKe6rnIanrZNzL5lOuidEpMAPFuEhcA1JZGznS9/WtDWMZUaTQ+47TfYhOzoEMuM2NDxq8RhzYGfbgUMO6KMjDujZXN5WXbZagL7j2u1WW1utDN2js3caiXgk4Y34MpiJebQSAD3QEaFWrhpmpLKeWj8IYK6DLhILQeMrS5bqzwVgio6ytNwlbKCv106fOW4jo8OWyZCh+0FYyJlMKKA8AqAfPnzMBoe8hr582QL7zGcft2uvu05AR99oeUQCJCoYjuLZWoiSgoFORBOU2vRGR5Oqb3HzAAics67e7NO/AqD7DY0mk0XBUKkkEWXnoQs50NpQZmQhtIcA6G/t3q1Dk0Un+j5GHSsyjIjFrKG+SQcmZg0ME+nu7tHGxX7x7ns+KNAiyvy1gC7q0TP0yqoyGxtPGU54fPG63DMsCaVuL3gAR7sJ1xh6nUyKzBwaFtFZWYL2IrdU5D0HQZp3A5wutZXw/DxmdBRnKlNw0tLktostLe7AxO/zd8CT6/HUU09ZQ2Od/e7v/q7qat3dXXJ0QyjERqyu8doj71XRsFSpFbZ+/XqVWRYsnOd97oUJUXG8Btkl77Gittq6hvqtqr5eVOdrr74ue0oyByjJ8fGMZgyQoUO/0f/f0krb2m57/rlnrfP8Obv7g3fZ42To8+frdVRGitqWnK14J6CHwDesr3xmQkzTVA1HWDM8Ri5Y3d3W1+ciq+AV7u5e5YYxEZ+7oiqhz9bf36fHz5zdbldtvEJrdNq0Vu1lHtfbf1Fq/j1v7xbG5dJkGnEFMeqBbmzVPfvh939gV16+wT7+0MfsmqsZvBGz9NiwU5PnTtmJY8cVzPUNDFtTc6voWB7Da/BZgvIaYOHfQhmEz6TMkKCPtiqAN1GuABlAp3wgMWJ5hT4fJRU/x1L6neXLV+oxZOio3LdvvsYeeeThEqBzFgVAh+Ine9P1lOMk2g4vA8CcADrp0TE7e/qkDF+4N02NDloAOp+FqX6U+5JjmM54gCz3bjofystshNapwT6tp7WXr7X1Gy63ptYmB6GcO85xf4s5B7DzZy/IJrnIaGTmBWh/uVsegN5z8YIy8dVr1oh1aJ7WrHUF0KgPvKZa58Phw4fs+NHjlktmrLWpVZqKhkhYNx69roKputpSW1x55A/AewsUMmzUVEDn3lM+4xpPBXTue8jQA6DvfOtN6+q7qAydkb3vBujsn5GBXjt14oTOcOrqfDHUhgSC0d60586dt9AWL10ib4jhsZRlsjlpW/DiCIO0FOjmSB5hwKhdx+TFTrdFXb1/Tg2IUZu009ucrayjAOhQ75xxDL0S+6MVEbeGuloFU8y2nzd/tvY9BkCNDXV+DopNjRnOoawLgJ2/Uxr1vnTOcRxaPWCnjKQErNn3BXgsYFcr5JgH4WIyJ+vn+r2Xfv6Upq0B6MmxYZ84hPin6O1GSfr2hkYlvmhvn1MC9JHhrJhzIsPVa1er7zcAejbnm8cpyncOLwHQQ60ZQA8Z+qW1dKfNvB9zaj19aiavCxQZ14RhL6Hv+1JA77vYI0AnQ58K6GS43CxuzvDQWClDHxl1O82lS+bZk5/7jF1/ww0CdOhoxmzy/AC6j0n1DDVk6OGw5TsUFZ+DbgEOfRYNgA7du/GaTbZmzSpt7FCDhhXRZ4yMY7iOfAVDh0lbkZChu09+AHT6qyXcqHQPaN6hom56jwsFtWMBhMePHrOf/exn1tXZLZAhO//IR+4REDLBCQcqJYSXzoeNnIm8bFKwqlrc9hzQeX7a5OQaFWWKDN/gZ/wdFmj/3gNRrbNb905ezHJK8vvNc7BgoUUBfLJWDnPNf66sFNicPYtDmVlTc53NnDHT5syZrceoz7q8XJQX4Pvqay/bs8/+yFpaGu0P/uAPtEY117u3V8EVwq2uCz2Kwqmf8fvBXlb13Lmz1E+NYQo1+jDOkrok/079dhiFcnW1+ugZoQmge0+u97MSqXNv0VPMmDFd1D/TyX76/I+tq/OsfeCOW+0zT3xagA7ohPUeAHpqUBzW/iSox6wiXlWyF9X91ut57Zhg4MKFboE6WRnXlM8QAmVlHkk3/CDTJTNHY0IJ44abrrcrrrzcWqdPUxkNpy8+z/DokAB915s7VUaxQrlKLDWVNaKWm5va7OyZM/a9733PLl+HBef9tvHqq9wmNZdSDXRo2FuHeD8HDyGU8+wl0J1cg1B3RKnM9YYdkOtcVLfU3sJoiH1XXmbHjp0oAbquHTPuI2MZ339O6aM2Zw2QoaNy37rpagE6Y16T6ZSuQ1mF61703JGNNeKskJ1DM5cD6HGzob5efQ6YLp6/tqZBvwsjwuvQ1ioRFoBaAxAwLCljmWxawcjgyLDVNdWpx3z5qhVy26OjQudi5G6I+VIxSwtlwrrO99hhrlkuL+Ef+0rCtHjc6+W97I9JQK+q8zG1mu1OoFPpglRKJ7gv7nr1DcsyPjqR0DXmj9YFAjKCvgp6pesExlx//o1SB0NKyBYvBXTWGYDOGRfWcMjQOXf4/WBlC6B3D/TZjhuuF6A3NdRZZjwlYSc96AVmUOCCNzRkZ0+esMF+13oU8zmp1DkTL/YN2bRpM2zJ0hU2d/48efsfP33GBgaHrLK2zrJ5MMTPZvQ+JHJYm6NtqamvsfkL5+lMD21ikzbWoUXMNRhgBPoYElz2N7MLpB0odyBmtgH4kkqN2bLlS1QqYA0j0hbbEzmGEgRLwR4NVVLSFbXkipWLsIDCmgC6LEoeqv11GFjF+R7OIs7akJBozb7w868pQ1ddbWxYGajz/j4dhwEfAHqsrEoq91BDHxqGajbV0VddtqIE6Nr8OT+YGA1XylQjnn9qhj6Vcn8vQNdhGMRgEdhNzdAZdenZsWeCwZnNX9frXPSP9/Z028lTR6Ma+qgiNQmf4pWWGiPaMRvoHxGgHz9+1sZS/gwrVyyyzz75RClDD4CuYCPhfsO8zqU1dLEHkRAwADp0FIdnAPQrr96oDH1qrTxk6GQfQWznTET4RP491F3yGS8XUGNDcLNrlwM6jl88prrCKR8yFRZYU0OjNv7RI8clXOo8d8GaWuukgbjvvrvlpMX9r6xy0V8INEo38hJAp52C+0gWoQVpvoDlJZ/LWVtzq0Q7p0+eUVYMMxHGl7J4ARFoTTZ7sE8ks4Y2pG7V2urtI2R/HAYERR0dx9RSOH16k82cMUvULL/LZiSjQWXK4YMTHtOtYI0+//nP2y233KL3BjhzyMASvPDSi8omOMBgLsLwC6f1y/UzFMrUXsM6lBEN9o70qddVW1lllQIEAB0rWvkbqFXGtQeoVBk6weu2TWux/fv32s9/+jO70HXe7rz9ZgG65oWnvF4XMp6p97+0nsK6isI1AJ1aPfdW65lgwtArpG0sNWqd5y/okCfg4FpzmASnKp6irOj1w9GxEY2h7erqVHfAgw99zNZfvlYCPVfdcnjX2ng2LTEllDuZeT7nfumViSoFJa0t0+3c6TP23e9+19atXWsf+9gDtnHjVQpoUqkRt9Jl/HDBM5Xjp05ZT3dvyW889EIDwKwTAjmJ+VpalLXzXQ5kPN942mrQKyTKRfVyPzl0+QrBIYEuj4Uq5Xoy4pIg8Vvf+o6dOHHMdmzZbJ/4xCN29TWbbGw8XaLwVfcU1RwNHooA3WWvnDfQ+mToI9ZzgTnlfboHjBfmvff29gvQpYeQqhkQqNBeIYsDLFljdY0NtmzlCvWI1zfVq4afj4YAAVi+LhusSP4UK7furh6NKC1kfI/JEiESDHJ9uNeUVKDcydDz5j3uMG48LtRe0QBxPPV394lRwQqax8FuBbtSr/W6U2BDnXcyiKGqwF/BkwwVHqZQ7gQTnENe0nEamTXHZ2Uv8TPfq3Hb9fZbytCvveF62x5l6O8F6OdOnbSRoUGV2GBR8ESAbi5LVKoFsL6h2TITiMhS8uGg5bWhqUnmM4EpEPsSiysbJ3ChvNg+a4YNjgwKF/ismpke9YS7U5yXKgF0dD90DTkL6UY67DeuG7/TceSAZqSvWr3CWhq9NMd64Xn5Anxx9vRWVBdSSw/EyOaoo8Np/wp1bikRoyWQfV3lr8OZruFDtALiABgJ7gJjEnv5V18vQgkB6FDuAJZP0aKGPqEPMDKcNItXlgCdaWuDQ7Tv+DG/6rLlmqdNhg6g5/JO5wHok0Dn/dSxaJyotoUWd1CWRhFJVKsJdcBQT30vUVwA9NI41vD8Ua2EDAlAp/5y4uQRGxyiFpssUe5k6MlRF4UA6IjiTpw4a+PRzJiVK5aVaui0LFFDh3IXjVLm1oT/EeXOY8nQ2TjcMDY6GTqATg1d4qcoE7+Uci9lY1H54tIeUNoRWSgAOrWrN97Y5eKmGq991VX7+L8A6CjcWcwA+r//6Fkd8k1NDbJJvecehrO0CYCIasMiK4G5UCWa/hVl6BIIFnLuBxC16Tkl6qWVbDojEH791Z3qT2U9hUifwQY4I/F76nuP2m6Y2MTaCeMIebxmKE9M6LCgJMJZAYC0T5+hNrWw2PnMixYv0MH/xhuvS8nO12c/+1m78847dJCG2dCp8TE7cHCfnpNrp1IFgpSq2kgh7ZunpqZWQQNtRzPbZ0+a2CCcqa+3WAWU73Hb8yZjIweiIIjyj7dvwo7wWQF0av0HD+yzn/3sJ9Z9obME6GRowb5zKqCHaz+ZnfuUO6fH4gblTobLNXfKMKaM0Gn2PgG5zGAGekvPzwHN83EIjA2P6XMjfiOI6unpltbg0098yrZu26ysFeqQDF2UaCGnUs3rO19VEDee9mCRNaie6Wkz7ezpM8qAEdN97IH7bNOmqz0rTLnZSCyGg6H7G6TGcHHrVRsl75lroMA86hrhvQtQGhpKw0W4hqq553MSZ1FDD8Y1iP8CiKiMks54R8WoZ+hoKwicvvGNb1lHxyHbvGmjA/rma7z8h3dFBVMYo+w/msxFvVwTtxC6uipUNHxZsWAXujvt/Lluz5rSOT0/1Kwc64repucgmTc6ihA4qUWMGeYLF0gvwBoWrZpNa1YAYMX6pBNHfddZarmVdrH7os4Oaupqt41U07ylkKED6GvXrVMNvRD3lqrSGOtyT3ywx2Y/MTwF++STUNoDA7p2mDEpwK6pLfkgAEzcO8A4lJ64B6lxTFDcgCkovRH/AuihPTW0bgU3OvYfv7v77T12uuu8bb/hOgE69DTnGKUM8X/MRje6YYblmzHOBMWGemXpDHEhi21saFX7FwDe299v2VxRrYy5PGCfUFk4OFnSrYIAlLIiawi6nYBtaGREzK2fd051s+bDtD5pMcbplHKjq8qKaner47IW4z6ToKbSDhzYp/bY1WuWS3iMhofMXTX0qFTEvlV2XoxHXv1emmEvgpmahBhNkFNSkfASHJ+V98F1C4ES65rrzEyGECCWAB0f7dHRIR3mslyPxDcSxY0kVUMnQ99/4LA999yPbXAgKUAnylu5ZqUAffuObcqGAHTv3/PozbPJkFW+UxTHIvh1orj/CNCpoftX5KEeie78NZm3jCr2nYAO5U6GrkgsH5PvOTdncMBV7idPAuhOua9Yvtwe/eQjtnnLFvUgxxNxq6r2urTFJqJ2sPem3LnhPJYhNwC62lWGh+3IkWN21aarbe7c2e8qigutamExSGEuxfNUXQJO3mVSbkKbQSEj+OImN9TWawHQt8lX2FTTW6dLEY5AD3HT2c7zcm9iHjqTv6DcAWgNcsu7Mnjq9b0U0GvrvL2JEbQhS1RtNuqP3r37Lb3WkY5jiiqhD3lO3g8LmYOsd6BXdDwABBXL8/FzQI4vtX/V1+t3AN8jR/AlL9e/z5s9p+RGFkAAqpzDg1o1WSfDK5588kk5xwF2bFQdSrXQZgU7ff607CpxjqPWzPtH3avaZTGmXmLWysqVq23FCm8F4kCmvmhVVdp0UI373t7nh2Lk3iSamd5TDphcxma0T1fGeXD/PvvJT5+XOOyO2262z37mcX0W1bKjHv0QEE1lrnQx1GXgBjEcDtmUj64MB2pw0evsPKf3AtC5SYXb+Qa3Pl6LP4O9uPR1SQTHuiHT3Lz5anvytz5r1163XYItgju6RVTfL+ZFbe984zUBSsESEhVyrehTnzFjlp0/c9a++c1vqlXro/ffp3GqAdClr0BYGnVhlMfK9D4G+voVXALqofQAkNEJEChJ7hnrguCqrblF1LjcEKsq9TkJykg+AO6QFQajp9GRpPZPAPSnnvq61P+bNl4pQN+0ZbPWBeeeaOWCs1NqTdUYXO/xl2GVhh7hEpa37HhabWtMeeN6j6llLmRgGA8VVb7ivdMLj8q8r69XpRycImV9ywwCSovxgq4vxzeHPoOD0Cbw+QsZRoTWWc+Fi3Jiy6W8d5ouDw52QJWzhRq6VO7r16sroVjmCv/QXkpHgAyYolZYMliuN2Nz2YO6/kmf0Y5QjhKJznD0MRg41XgXhD9HQrarUwE9tMeRVIQgO5w9ch4sK9Ne5t/e2vu2HT93Uuzntq1eQ78U0Gljg3JHQJrLZGzGNMSvaFScFc1li7K9BpRTjEEur1JZwdAO0S6qybeu9Gcq3bTWZpW96nDFq3Q2JTU+rlkPnpGHdkcv/wUFP4A+MpIUG0U5MwA65SbOGhhNhi6hQVm3frVNa2kVoFdXUxJzNsRLb56xB9W7esyjUmMAfZ2f0Tkfj9g+bf3QDhwZ2TAlDxZO5y/zC1C9v/iLp4r9Q/06TAF02aUmyBjpO6TXMaeWF2ro0xHF7T9szz77vLJZAXo8po37XoDOZp36RYYeDib3TfZWoCCICx8kZOgeTU4ZAD9l4hrPEy8PIjj/wJPGD17/5VCl1j2Vcs9mU6ptid7MmSaTsV2poe87cNhOnDhjqTQ3FMp9mT38yEO26Zpr5BJGK0FNbeSHHVGHv66GDhPBhUYUx6HPzQdUoJ7J0GfPnlkCdBdFuMAuqNzfC9BVZuBozHndOpPOCtCpbwZAZ2HgrMRXqFG3T2sXrUZGiZ81Aw0E6B+4y+69F8qdvmJAAuMKp+veG9BNLYCsGTKJ4PLF5+s61yVw/tWvXtBBgZaALBvBGKCjmmbCGRzUxufOdWocJIBPHyzfCSrI/KAL6Y9lnXDd8AngZ4DgkoWLdPjwPETJfGYOfQ4dJi8hgCNI+dznPme33XZbZNiQ0fdMPmOtbShui7KehTKn/kdwguiFjIhry/oHEDhcFy9eqkx9+rR2i0d9q2SI58936neHBkfEtYf+ecxaCCx573Pn0F43w/Yf2GvPP//vyjpuB9A/+0QJ0DkouecB0EuZedT3O1k/93WP6JAaKp/Hx/Ke1TpjNGjY5PRX89hwL9PplAJMQK+xtlF7n2yQgPPcuR67/vot9rnPPylRXE9fr+4HwZ1qscW8PicZeu/FfktU1gnQoYMB9Pb22XoP3/7GN0UjP/roI3blVVe4HifpnuIEwiELStAHTQvaeFZAx3Xs6b4ghzF6/nH2gx6mrADtD1syc2a7zZox02rq6/SHeQy8Jut/dMQz8QDotBUpQx9xxy7EjlyXr371a8Zc+h3bttqjjz76DkDnOlFqEGDkMmqTwoFSExQxrCIJUXtmzrq76BjArnhQwQQMFN0T5eXUy6uUPXHdeC7a1Ai4mfrIJEBed0Z7uyVTLrpkHcnQK+MaJOYL+P6PKyNvqG+WsRKtqbmUU4hNjS7qxJedoEFswRRAT2VT2h8wp9ImRO1OXFOWFO2fgDzAzXXpPHdOwRFmQrzn1qZmJQzVVVWenVe7ixxBDX3geKkzzCjQx7w2AXxguxQc5XyQUqidh7LKW/vespPY75YAPWTofraRoePkRrDRee6sWmJh5OSoR9mjvEwB6MXefmMMM6UAaujQ1TECkaJZrYb/xHQetLY1W/u0Nm9BtZgYHkCf9xeGN5GZ87nROrAXKdWEDB2WR0LayE8+3Bs+F3v8lVdeFhN21VVX2NzZjLD1IFrUeTTzgwCA7gbvOqL1MqPry2sSQBAwBIZOCae50U0IxEMpk8fz72h/YNE0YZD25J88/y9Fek4BgbE0KmPaNXzkKBeGw406eqK8xqa1zTSmeT337z+xkZE08aoiZERIn/jEw7Zt+1ZF84jGREnHXdwRwJo3EWroaB9pVQAAIABJREFU6pNVJsjPJg0kWKRT6fUAaPyM5/RoZ1JVHrW0qx9XlH7Jycl7ADGwAIhpW6OG3nORPlW83F1slknlRKcElfv+gx127Ngpi2Z5qIb+2KceVdsaYrEyeharXJXN39UTOWUCVuixDwcv9EzI0KnzhTrxVMp9qihuKuUeghtFZ5fU0BXMRNPc2FxQfNSe9+15W5sJQFDdqsYNOvTYsjJrn4ECfIYdPnTIfvDDH9q5rnNW31AnDcT9D3xE/wY9LGGVeTTqLIuDbz7nwQHPz4JPjY4IoGmpIfskWoRyIzMmmz516rQWXkU0YQiQDHQvGRGq8/MXzgsImau9cMEi6TL4wNOmt+kgRiVeV1sv4crhQx12uOOo+jwRqzHnPFDIiF24ZrwPNjCUO7329Od+6lOfEqBzGLFGA4MUL3Oak41EIII/wKGDHXbhAp7jKInpGWb+MnPa0YZU6PnnzJ6n1p75ixbqug4ODqm0wAHDSUIwSDA7Njqie84anDljmi1cOF/U3A/wEj97zm67/UZ77LFPKkjgesi5QDPZa/T7BBRejvEAKzBeOLSpHq62QKfZWV/0egNuBFrKCCIK2cHJfc25v6EE01BTr1au6toq+4d/+Ac7e7bXtm27wh7/zKftxpuu1+HDc5Ghc7+h3Mls39z9hqxHqyrxu2af53VdZs9doMDgX//1XwXouLBdddWVzhLl07pXMF2lOiUUK1QiJk82Ib3OuTOnVBIC+FqaWkWDsq+ZaZ5OpqU8n9Y2w1qmtdmylSuVqVPfZN2RYeocMIxO0rp3ZIQILAG21avW6L18+ctftoMHD9m127fa448/buuv2KDaOlmbRFA5suNqUb7SkeRzKtORGdKqOjI8ZEP9fZrWNTSALW5MAimCG9ZNrMwDM0oC/P65LrwU3CL2Yl+fffCDd9mDDz4ovYey8ghgyUBIkji73KkNlqhoMdyGYwjE8LM4ZoMX+wVsFQl/v6ifubYACutwydKltmnTJqtvro9KnX5mTg5WkdZeeg9APpyzrF0obrpguI+cn1wHhvdQqoMRUICCYU9lhcm+NObZO+uTNUjAx7XUpL2qKmGLd4d4iyTrhHu+Z99eO3ikw+6463a76oor9ZhK9Xx73z1sAFN2mJAJg8NrEGBgWEbAwZqX6lyUe1qBUXlFjUSSNIWRqSeYXd7cJJq9saneahmRXJmQb4NaVctdADiWSkZY5Rn6ZOeVl4rBCACd+0ybJTV0rlnwUedMAdAPHT4gISivN5r0kbZewo4M1miYQEoejT0um9KG6rV+L3UGZzkYVnmHNGKXyx5wsaJYowrod7c2D5gZe+WlbxWHRwblgoMoLswERhzHDYLOYJFWVtTZjOmzbd/+Q0YNfXg4JaUxRjULFsy1hx9+yLZu26IXoMbsWcakpD7QCQC6QHvCh93zNdXO0tXpkwPbtSkuqasrM4nc2ULb2nsButzKLK+Wh1Onj8ngAkAPFplM+6LuFfrQydCPHz9tyTEWORn64lINHTEP9a2KSqfRY/HCewJ6YCUQUHAdydDfrYa+dOni/6NtzRHYF1IpQ/s1gE7VgXsEoL+9+62oD73SBS0JH4iCQpfnI7MEtDsOw7Q8LRtU2jbe/4E77f77PyI6noOfQ1OvHy08B/TyiDKCcvTno/+Se8T9YIOR+Yc/HCxkVjp4orptGKPLY/ug2nu9bU7OSpFghsNeGXfkVsb7Vy9vNqvPeOTIUZlABECXlWRkYMRj2EwcDrvf2iXanfrlJz/5SXvf+27ySxuc/cqKFi/HWraonlA2BZkWoI7zGG5Xfb2IrHxaICcXETJfmHy0TZ9uCxYtlh86Ar5jR44q0w96iPSYO1BVVzLoJivrV/rN9+1924eDdJ6z22+/xR599BP6LLx3AJ3rCpPBQRPq+dRUFSTHyjxDUg08b5lURsEHdDUjQmFDent9Ah0Hnwt2HFQAZg5aFNa+xMqtub5Fyu/a+hr727/9W9Xct27dYo99+pOi3OnN5kwAcCQYzGckbgTQmSXNueDBBir+GTZn9nw7cfqUAB1a+ZFHfvNdAZ0WKCCFg5ugOJRLYDTCxDcYB4ZocA0BUym/o6DGg9yYzZm/wKbPnKn3QCDD77CW+Gzuo+0qYa4LP1+yeKk+x9/93d+JkdmxbbM98cQTpRq6Zg4xHTHrbV5uDZqXpzi8KZqc8VTazp05raEsZPD0lxPAwQa48UqZMkTOCLJHngfwHB4ZkfdDZ9d5u//+++zBBz8qtiwAOkDO6/NdcxIYAx1RrvEJXPLK5a4ISzXcN6h9xenG50NxzutgEEYgvWDhQtu8ebM1tHjPdylpKgmVvVQJmS6rmOiclbFRNit2jSE9GOGwLzAhQpzKa2LCFILLREWVzio5nMViWodk6AT5GtdbV1eqp4fuBerXPOeefXvsfLePsN145VU+DGUi74ET09RwaSzz6ZTQ7qrjR9c1KTAfUx+4r4W4XCMnijHDdx3Wpr65SaAOw4QYFWFiufRKzrbwHmhrYygTgD6VcndWDVrf9w6ATvDAesJzAZV7iT1RZ1jRXnr5BQleAXTExQTOkyUz7pSXqD1R80SwMJGNWp99xDj/JsZFjBTdSZRaatWd5OU4T6hKjHZZGE8e6dVee+27UrmziQB0RHHKzpHyR4DOIZaoqLXp02bZ/n2H1IfeP5iUkxoLhUPqoYcetM1brvHsp8KBqDyS4AdQmpqhA+hS/0bzoqdmo1Mz9KAQ5KZNrTWEQzlk6CU72UsydE3liU0oisZYBkCHcgcEeT6clgB0TUkaSRsZOoA+liLqoYa+1B5/4lO249pr39GHroClnPGV756hh89DhuV0o1Oa3Bwi1pChL1u25Ncay0yl3H0DTn6pilpwW1ciOiLj3bve0vOzyXUPIpEgv8g149AlQj5y+Kg989zT1nnhnCWqE3b77bfbfffda7NmzSzNFg+BFAeJB0w6bXRdmN/LaFAosED3kpXjG05bGApk1lRjNJuZzRwUsoA5G59DdtnypbbqslU6EPgZn5dDQzXXMR+gEAKGYJ5z9OgJDXJYvmSpzZszVzXtSTo5rQEzvBaqZ2wyEf1hTXzzzTeVNoIApKxg8XJ6PtnkgfYyUaeUAADno0eOSQzDZyYy57MyxIcNyfucN3+hFPgc5ojBaBNThihB4Lg6QSRFtoKy89lz2m3vnt32zDM/FADdduft9sgjjyhT89qrR248H+UuMnWVnLje2lMVTgFmMorWqVcDwjwXNVrvVXX7Vma/+3XBgz6rkoYOQYRPdXViVSpi1bZ+/Qa5g/3FX/yFdXQclmVucEcE0L2kFPNxmNm0rutbe97Udaoor1E2TMDB2po1c676ywF0SnEfe+hj7wB0hhox+c7pRPr/cTH0Na17Euk9CIa4focPHvJxl0NDLhyKMhjNsx5LWaKm1hYsXmTNzS16HLSxAD3ugA4TyNoLADN37ny15VHjx8sf4SVrg8+sZCLKmLgXqgFHA4gAdFq1cFUbGhgQNY2oETZSmX15pVVh85unnm1iLplhjlCL9bl46VKd4f/2b/9mBw8fEN3+wEfvk/AMQEekBpDT8aF+ODV1eh80a6mM0kqsXBk6LXoj/UM+9zwKtKjVc7bAGBDEzl+wQN0KAHpgQfketDkAkEodkc9BYH7QHPE4raNk0rq7fBAPqnLuP8E39edwHtPvHYJv7qmPhj79jolu7gzoTAJfBAYSuB49YsdOHLd1G9bblk3X6LkV4JWXC7ilach7yyEzy0XdRwpvpgOGswJ714qqGiuvqrSBoWEbTadsevtMmzNvnkoYXH/OBICcwBQxdnmUMKXTOQF6qKGHjiXN6VAS5CK5XNZZUP4OuFKSE07l0MfkVB5iNsbut3fbAw/cZ3PnzVHpUva0eq6Y9BRSYpAccabGi5bPECT4qc691hlPH3yWvTGhUirrsLbSxXIwnH6+xGXolc2nxai7CL3MYj//+b8VR0eHldWlUX9roHrwjiV6yaguFItXWnPTNAH6T3/ySxsYGrVsls0Sk0iFaPOazZt00QB0XpTMQGKPqN1sKqCT+QHoynQjYxZFWlOGuAdqNkBYqKvz8xDRxzRdzT+gFmzUwO9BBMhDP2lBLQ8B0BHFQVMLlKM+9KmAfmkNHWMZAJ2JXdRdAQKen9r8VECfjLz8HYsWieZPT1W5B0C/YuNVBqCzyYIQ4lKnuBDQvBflzvhUFj+HHYC+a+ebAlI2n+5B5CXPpWBBcICRFRw+2GHf/+H37EJPp8UrTNPJPvKRe232nJm6XyELdHDhYKNO64pqFhXZKtkSpQumTR3qOCyxFBk0rxsMEarl3uZiLxmXDA5ow3P9mHyFfzxUnnt979VrE8HzO/wM4PE14nOmyT46Ok5YVVWZLV68WKK4lqZmP8TLXITGBubzM3cc8GlqatQBymfU4Vge8w2QiMu33pkkz1IAUgHAcFKtR1iKnj51Rh7hky0sTl0Dvm3TZtj06e2yrYQlkep0fNziGmlYsGwGOp9BLeW2bPlimz1zhu3du8eeffYZO3HylN1x1x328Y9/3KlXZUleG6+sqI0y9mhd6yDw3moCbOreBE5HDh02AnKVzFKjblqBF3zUKsX1xKtadsd5P3wRA0p53dhq+XGz9euukLHMH/3RH9n+/cds27YrlaFfs/lqUe7saYJzrjG1doIkdACU4+hD5z8CHnrG57TP1RjLf/7nf7YVq1Yq0L9i4zsp91yg3GV16ded/cgXQ5N0DkT7k+l72BMjjgOwOeC5Pjg90iHRPzpqLW3TraUFat6Hm/jed8aFoCj8nPXX3j5LA2QoxbBeWVPvf//71ZqoAzE6HCdLGzkJa/OZcU34O3fqtN4Pxia891R6RAd2Q32Lgq/kWNpGk2nRs30DQ1YJXT1jht14442qif+3//6H9uKLL6gERABdU50wOnX0nssRZZPd+5kWbK113yf8jBPl3nHMkoOjWuekfFLBm7scHjt+RJ9t4aJFmjbY2Nr4jgw9MH/uIOJJjUozkU6J/w9ntmeIE8rW2Yus+aB05zV5HFMRgz6DvxOs81hAOAjgxBZFzoc8P++bv1+42GMdRztk83vVhisE6FDpshSuqVVQkBz2kb60ffI8qahdiySGx+HYNjA0pOyc74ePHLWKmmq7ZstWW7J8idq66htqpSEguA6ib8VMdInkTZ0QAdCDHsppci+dBUAngL4U0AkslNlbwX75y5/bzjd32j33/obOWdaS1jcdBVEXkNalJFJ0eSFuyihoDHNOSkYx0eNzMj0rt4q4CyddU8QfrGnLLTk+4hbcEXbGfvzjfykS2WNwAKB7tICxjPehA+jU0JkKU1/XLGOZF194Va1eHPDcIACdflPUrOzHqYDOvwdAd+rH6VRRuYrQGT8aCcGiNxUy8bDIQtQytYbuwQERpy/+kKHL6qWkBPc+9ADoZ8+dVA2dtjUODFGYReqj1PvLSxk6gB4ydERxT3zm07Z9xw5ZvzLqMBjLoJ6/FNCDU1x4D/JAjoxlECuFDJ0BBgD6u1m/KjKMVKj/UYZeoI0CxXB2QoBOhszhTkSngCI+echxoC1euFj3izrod773HRsY7qUZWSKdj9x3TzT6z++rB1A+npUpa0SoBPSIw1iQufGcnTp53N56c7eej4x7LJ3SZ8SjWAsvEnRQqiADB/D52rJtm15z5arloqZQmAMUrBWpXRkKlEy6sjo6dDh8qUEePHjM6EhZtGihLV20uNTX6nXZok2bjviuUgIkggTUrQD6Lbfc7NckGrwCJZ2JWix1+Geo5/okJD4nGxhBXPeFHk3KO3PmnN5T8E9mk7Kx2GR4bjc0IB6jvWVI7WQoX9PJUcvmxsUo4NGNn3vHkYMSxb2977h96O7b7aMf/agtWrgkylI9AAbQeS5odVzPAvUKmPf3MdznpJ3vPGvnTp9SpM/1CgJUwJcgIiW7yDGZXXCQ4Ukfeuh5bxWJGqtJNNvKFWt0KPzhH/6hHT581jZvXqu2NSbWAehutuGzAMbSSd3rjiOH1FmRH3c3QvYziu05s+bZ0WPH7Ctf+YotXrbURXFXO6BzrUMNPVDuHHqqAUZADT+hAB1FU8Hbl4YGBq3rfKfWDxQwwEItmxNzIJnUmGfVeWWKUvEOFoI1K41Fwd8/oIHSHWElgSXXGKHcgkULo1KMMxHcA1H8OIaRJY4M24XznXb25CnVc8viMdl64rnB9ampoy3NRLEPjzADPGODw6MC8+nts+zuu++2lrZWe/Jzn7Pvff/79sijD9sD991jM6a3OKDTuVBm6pgoAfqUQR5lBWfGBvuHvWNkeMRaW6ap/U8AHA1B4r7Qqrl02TK78847S4Aucj2qoXtZMwKsyHCGfwtUrlT1EcAHsyUybwLIwJq5wU+VFafMEeAesz9IKHwvlWlvhuQm0PqUwDgjWFujY6PW0FAnHwbOmaHBQW/BLHMDrtSoU+G0qfGcsCS8/zBAZWhw2AO9WNzePrDffvHLF2zpiuX20MO/actXrVTYwtAZ9rrWcIKERPJGZ8SKMLTvDuhTVe64ib4boMNcKAFKlClDf/m1l+0DH7zT5uCbUcFY1WgMLV0LchtkWfs0BhAwgTA87l0rui/8b9GHYPEFoCt5Lfh5zL9zzuFNUFtfa+N5aH1nunV9f/nLp5ShDwwPWSo9GhXY85adcHUmk6j4IBhI1NU22eEjx23n67tFU3PYBEAnQ79600aP5iNrVA6WQNuGiDcAemi/8Z9Hgo0p9fMA6qE2yuNC+4PXNqIJXzpsIhqDn/0aQH+3DD1WKCtZvyZHx6dQ7j4PfemSJaUaejaXlvFOqaTA4pC4Lhq9F6bohBnmLnHShYYWmgroBw8etg1XXWmhhh4+5/9fUVwcr2H6JsdzAkuyDolQKiad4gLDweacP9c9sqlzPf3s09bTd15GFtRL77nnHps/f65nsVFfKQuQzVeYQHg1ps9DJkKrX293j72x8zXb9/ZetT65+M3bYhBs8Llnzp6t+3b63Gm9Jv927bXX2i233WYrVi4TmBPVI2ii9q5e4KjVkYM1zBOW8CeZFOjv23fYKivjymrXrFyl5wygT+cE1C8Hzs6drysAIECglksA4dSWW3pKpCP61zNfDzzdtcxLC0F1avp8b+3eo2tMYEFQw3UgGCToIaMALCSuHB2N5n4z/pF9klFnBC2Kba1NEgL+6oVf2Guv7bQ777rL7rnvflswf5FeF391dRckXIwoNzCVHXziE6IxMiAZxXSdsww17qg8xn7jUGQPDg0PqKbOwU37DJ8R0SHsh3zEUV9niza3fYnNm7tYLVJf+MIXrKPjnAA9iOIwW/H17WMf05mU2sMADk28GpvQnuO6zZ03z+bPX6R7+dd//df6O6ZMZOgwTAx+qoByn8iYAzptb96jG0wtQlOmGzaZVUXs08jAkD5351l65XuMGiqjMRO1tdbbP6hrRykJFXwQDQEcAdBhE3gM9wi9AsIy7hNriN9jQFH0RkrriX+fyIzbYP+A9fddtCTGIskxtXXl5Z+Qt4bGGvUsFybiNjKWsj4Z2+B9UW2Z3IQMTxDvffieu/U6APr/+7Wv2Uc/ep89+PGP2dzZ02S0Q5avQUecmVMydPabzroCI4SLNtA3pGAkNTzm5iiNLb5O83mtc0RZdHYsW75cZlFQ7g6okR02WarWuZBF65NAh9dABB30SQKTCCQw7vFSk89pZ9iJsuZszppqG4P3jp6XPcp1CyxfyOS9LjzZa611WoEtcpnmr5O1s77G03iC5C2XzilDp+yiHuvxyOo0CnLY8+xxhvGQROBr/9quN+yb3/qerbtyvf3+f/nPugaUM2Dk/EyjbMbvVagMRnCcz8XflXIPNfRAuQdAl8hyCuVOhk7NiPfy4ou/sBdefsFuu/1WmzPP/SpgAbmmzGLhGuSjKYgwgnQ2YMiJQVE4bxzQvVQqS+8U67bcLM8gtIzOeWc+GjRIKZ4gFHSGR4ngr176RolyH0uNSPQC909WwQ0YTULXZSybi1lNTYMdPXJCgJ5KQztOWE1VokS5hwwdQPcbOnlQBnHAVOtX9zR2L/TwFbLyQJ2F+rsuSrTAwqJTpn+Jl/ulgI4akxr68OCAKHcydCh3tZ+QgWaLqo8QbabGsgJ0VO4jo/RVmy1b6ir3LVu36iAi00TlzucJNfR3zqieZAiUpUcWqOn0eAnQiTwDoC9fvrTkFOc3PjKCuMT69b0od3mz4YGdcpU741OJWKHhld1HmYnsV2Mxm4GQa8ECu9jTay+98pKdON0h69arN10lc5k5c2Y54Mmy0GtIAkyoqcgliZ+xDhDgoaofGRyS6MdrlyZQJ9OQqKu2VplQZ3enamfX3XCD3XDDDapjkjUC6FgPo45VPzRROIYcExMKJDggAg3IgULAsm/fcautjUlFvWLpChcdMSRGHswTEvaRlUO383gy04cffli0p1NuTiuqrBB3AWbI3EMAxnr0VhyPkHlPZOgwCYApUb1EUBmyabyYPVNCrc3ze8ackqqWOjHUKqr96dNblI29vedN+9ULL9pVGzfbb9xzr82buyA6dPCAzlqi3LNElM1cRwZDUNPHVY1Dtb9/QCYW5WV5ZeC8Ngc6IMOQCL5TQ4du5PrymoiDqPtDvXvgFLOWutnW2tIuQHdRXJddddUa+9Tjj9ktt94scZjAJoivcuMKkgCO8VTGihrOSHkhplr2ksXLNdf+i1/8ok2bPt1+53d/+10BXS2jDFDFmTLu7aUCnsizxQ2bYhbXwVewiQxeDknr7+316XvnO21gcJjFJuBUm5emZDEVz0V2Mp+BwUIU1+Me7zIjam+3N998S69Htg7wA+hcQ8A5BLOaBT88JIp94GKPaP4ytDc5GIWclL2cBdjhkgyMprBzLVobCvzWaX6IF2Lqhrjl1tu15v/Tf/l9+4f/9U/2oQ99yB5+5OM2b870EqDrOkSArhhHDpReOy8jwJww6+8dVMCUHkmp1NM+faavtUxGn+Pgof0abbt4iU/AhHIPgM73MLExADqGOZrsF03wEjvCHHJEl3Ixy6mLgJ9T4gBcR7kP/f02ODBgVbEKlSQCTU+wyx++CBRCbVf18GLRRxzX+D0iUIBdaiRjj1TwnFvc577eAT1PAHTOfu4jkxtVRoqobs462s+WLVthHceP2d9/5R9t7qIF9ju//3tS+gPoIXgH0CsrytXqRRSCgDGXoW35vUVxnHV8BjBCfgtlCWtsoMRXrc9DbV9jWKur7aWXfmk//9XP7ZZb32fzFszVucM183vpmTfrQ8wbZzMjW8u9JMw0TCWxqMyL6KJQsFdYPksNPmaUVlWrz8laTG2GzMCoqOZ+edeOyrY//+XXi4ho6KWkLQTQYnOzSPSHzZ+m1l2wyup6O3zoqL326i4bHhlX/a26tkyZB3VAauiAG5S0jxf1TRUOWj8kPfKYCuAO6JEQhMCx4FkP3zlQg+w//Nxdj6DuPXBwyt1V2J6tT5qvJKQYLdrQIMNZTtrFni5tWg2rgwpPUjrAuarOxtI5O3jgqB05esJGRxEFmq1YMd8+8clHbMuWzdFgFtTXUUsK+hVFf8ExLppzGzL0iDZR6SICdKgilNRkOUyjWr5qeek9UzOjL1IRdGQkw/ULG7F00aL/kXMVB1+xaIiI2Oj79h1Q3YmbSwTNAqC2Rl83z8umJyvJZnK2d/9e6zh50IZGhmzd2jX2vltusVkohlFZQxVxIOUKxjg/vrMYmcyEEOblF1+RdezZE2f0MwFFgbWStvrGOqtvaFB5giCD7JzMkJrh+267NZqKRl2Ne1UUVX+0o0OZF2uG6yVBU+SwJAAuYzxhv2j0A/tPW2NjXPaW8+bOtVpovYgiZNHT28/rMYCCkaZMLHJAv/4SxyVXQLvXtpvoBG9krl9Q2XMYhTULy4LoSLPbtcErjd5+7hOHC+DGNUatS52b6WqsW9ZMS2uz3huWk8dPHJWF6py58+0Dv/FhmztnfkkLIs1B3A+uRMLbfk6d9HnWnZ1en2Sj5xikFM+pzYfX5Hm7Lpy1jmNHVHa4+uqrNBCG8ZPeyuiHE/Q2ewRaPzns/c2Id/75n/+XnT3bZ+suX6IZ4bfeeaveQ6BrMcngOuGuR2CDyxx98PK5Kca0rpYtW26HOo7aH//pn8jA4/f+0+9HNfSCkgV8HGg/JGB0N8qc6H7tUvlI+OKW8j3U01GZRX28rGmo3zOnTlnnhR4729lt9Y3Npaya84WxoB6EeUcCwSzDU9h7uNdxrV544UW1NDFZj+s2e+6c6H67aJC1B2D1X+yx4cEhG4FGRp+QzanmibVyc0O99fV328Bgv5cgJ6CCm2zBwiVq8WVw1eDwmAyItu7YbjNnzbL/9t//q/3dV/7ebr/9Vnv0k5+wxQvnWgGnxRgerpFBFcK4SBRHgMnIWA551lZ//5Am+0H1zpg+02bOnO1TuDJoR5oVbD377LOisD/0oQ9YQ3OTwEusUxQ1Iabii79WcmZGXUSioCN2jgCdv6MShyqmhBNsSMnc2bMXmA3QP2zVlT4SmefjvfCHewegh+RLLZiJhPruCbxUn4/a3dqmT5MWh/dInzv398SJk2K58jnaJlNarxjdcJYhjOMxgwNDwgc6LEi4MEH60pf/h8Rxn37icVu0dJFrSWp9+AnBA7PnAXh0MzDfE9nyEqB7i/U7jWU0J15lv6JMnDgfmpparLqqRu8fsxnuVVVVpb3w8i/sF7/4qb3vthtt/qK51tTcaH39/X7tVbRnGAsq9YLYsYlCRpR7nD9hSiJ4V4xrkqHq5WW0CfoYbNcv+kAwT25zFq+Iq9WS9YjgNPbyS99THzqtF6OpUc9C8W6mfSBP9J+y9HhO/bhtre2294Cr3IeHvCUH1x760O+991678qrLZe7B75M14JAUAFagGxTXkZJXE7uiwyVMXxP1UMzrzUsFT0Tcem5XAAAgAElEQVQS8w8jajH6u4aAYIAjZUHUpx0J4lQrIsPFtpE6XBzl8oCdOX3SurvOWpaJTkzViRXkYZ0az1plBUBldmDfMTt06IiNjuSVLqxYNc8eePB+u/6G7WIcmHXMIg8UbUVF1OcSxioGiiwqA3AHWbxjoykpkYlQUU07oG94B+XOe6YnVANaSO6jBV8qL0RiIQVGkQhwPJPWZkonU3bowEE7uG+/1/hi5VrMHAKBnuL5WYz0PBMVMzlrX8deGxwZUn/nug2X2/w5c5WVobNgxjBqy/LKKi043hc65P6hYXvlxZc0lzk5kJJ5jaLDiNLC7Ae6lx53ssPN2zYLTJeuWKrDUxk/fszptKJ7wIZxrhrbmUGEycE5ocfxR7OMM7SNjEXK9SNWVxO3tevXqVYodiDhRhAKHgs5ZV7Uehmfms6m7bd++/N20y03y9WKiVMcUmrpYg2G+fJRZhcO9MAS8F2bKhJckbkRqACwjO1ElAeIKDPkj8VEywLEWO26iKVCQ3DIGhAlYkF87PhxDeaAOp3TPkcgRLuKArCqegU19JlzPQ7t75DlKiwBgUZ1ZbWlxlMWqzBraKqTmHVg8KLsm2vqKu2qjRvsuut2iB147dVX5THPnkmPZayupl6WwN0XLtroyLg1t7WqvosobngkbWvWL5doi0NSjmDRCFGyAu5Px8GDAvThwWFRwZxs1HMRQl5xxZV24NAhATqMzZO/9Tnbsn2rAhoAPV4B3Z/W9dBo3oL7XAfK0LNJmgg9KJdZBuLOKBgJ4kiurdokT5+x8+e6dE5Na2uzZoITRqZynytrxMARTOP5zX6orWuQYAkmq7K63Bpb6zSyFBU0zw29zn2mLZKaOaNRR4dHbCw5orMkEXkdsK+hyvO5tAtky6utrhrAabaqinpyKLWE9fUPWVNrizQ4cxfMsz/5sz+2L/zFn9gNN99ov/M7v60JYYgaeW2CnYLmJ5D4eFmE5yYYdxDIS9PB6GHWBiZH06fN0O9SDoMNkgPkM8+IhWCCIlQ23hlUBgmeKOmR2emMLBSsysqjICqauxEspqOcCBEk7YF4PIgRLU4o6yT5I2A6dcIFrgQ6YjD45GSL0fOwfoKlMf+PKE82voC4mK0qledoT+T5Z82Ypc9Gd4Nq8elxG08lpf2oq62J9ClOwxPcVlQ22qxZs+2aa67RgLE/+tM/lo3x7/7e79n6K9creUtUJnwsKoGSBGQEOFDwADWjbrPCK/lACNBRwUc17BzYB6iiOPf/5wytZWBOLG5jmbwNjg7ZzFnT7Mc/e86eff77tmnLBtt4zQabmMjo7BEMlycsHqtQ6VLW7sUyYXxCLbP5yFkzaojBGtZI5MA398BwxtsDJKbwBQYE7RTnhroTYDwAdPrQZVsYta2h2NOQAGoZOe/TK09UC9Df3nfYnv/RT21oKOm0c1lM85Lv/cg9tnHjlRGgeyCA8GbS5zyaM0uhSF+RVWshzJ+NGu8vUbkHql71xIhyVwQfKFOor6gPUZl5NPAd+kp1E7XcAOhDdvbMCevpPG/ZbNoSyP4tZ8lM0sYUPdZbZjxmB/efsMOHjtnwaFIR3JIV8+zjDz1gN910vTbFOC18LFhGF2peuC/yEiiUAD0aFoMjEQKvkTFR7rQKycv94CGN51yybKn3RSagf13ZmqO+pVXg0WEIivQaUfsSNDs/z0DnRoB+5HCHdRw8pEMJis6zMaeDqFPx+7UNjcpSEG3QgnShv8sGhgctES9XvbutpcXGszhh5QXkBAQZsleixeoqUUG0Mr38wov2g+8/q3nM/IzX4H4Tyff399qF3i4dVDuu227X37DDtmzfokOdvnMOdDJ6Nim1QAAd/3aEZ9SkeJ+8b2+5cvqaCJ419ebON23Xrr1WW5tQAAKgh4lE+CYTBHLfN228Wsr7p576N0tm0nI+o26fxw64qkrZrcxliJqi7C9QtVz6wCoFhiRoOrimfBFkACoIkAjUJjJZUar1VTXWd7FXalzVCa3Mr38tDmcz7bJ1azXohcCNmnDfYK8OuOmtbTpgJDoqMr2JDN2stooabdZOHDtpr77yuh07csSnmyFUJDkuL1p5RdxOnDlmnV2nbe361XbX+2+3JcsXae91U/t/6y0bG/I5zqmRjLdYlVXJQx0zFIKfae0zZPd64mSPXblptX3ut35LXuAES8owJhD+4FjmXgAH9u1XTzT3HmCAhkQIuXHj1Xbk2DH787/4oq7To4990rbu2GZVNQRxWCcTtGBS43a1dErEVLt1MxVv6/FST2DiWFMAmpgwzQgge/SkgzXT1d1tI4MjAhLEVPSN07etEcITlIroTHFAJ5sXoO/bZ3UNNTZr3jRbsHiudzaMDJcMTBpq6+zkqeN27oy3AxIgAAokIJyXMGLMcpjdPiOqZbdJODw2gnCrqP/n0MbrvKm52bZs32azF8y2P/vCn9iff+nP7cabrrPP/c5vq/yFbSnJB7Vd2BzmfQdAZy2zfvj8+dyEMkIEtbTEsY5mtM/WSQorx5rAC4EMHRMjaH1KTwC6hJP4fnANqevKC2TCquNVPmwGHUTECsqUEJFWzJMR7UeAMCpvhnYstav2DVo6lVLZDSYDYMdVrhkXvxr3qAiT7gD0eHmFNTY3yMeB4Te1DTAIMRsacAaJrhUCtYMHDlh/b59xH0g42f+sA2ZyqCwSj9vI8Jg1NWFmtFA2twQfX/7LL9mZ82ftoYc/bpdfvk6COGr1dHEoMBVLETRYADpmNxGg46MfOQRyvgahILbGPsecccgV1tzUqilzE9gWT5iNpEeteVqDPf/Tp+37T3/d1l6x3DZvu9LiFbBSHpBiRVssePsbdfuysgqVOmoSpLLucMp+L07ErJgnEXUzKf4/m3HaHX2NSiESknu3UTHr7FZIiGO//MU3owzdAV3T1oC6CcwkfPBCAPTWlhm2d39HBOiMYWSDxWzx4oV23/0fEcVHS0yx6NkUB3wwNAj9lHrhSwA9+oG+uWBj0lgm0OcB0APAc/N1IETRSqkdI1bm2XnJCxf6zmx0ZFiAfrGr03KMvIwAPZVLWRKKqKzW0P8c2HdcgD6ShHor2pwF7fabD3/Mbr75Bi2ITFSTS5R7m5TPq57sDg81/KC697m4WbWbuFMcGboDOhk6gC53PQbc0z4lG5xJ+9dQTuC7rg2tYxjrROIuBG3qDx5LayTqiaPHtLFg8PhiIcqBCcN/spbaOql6V65aJaomV8xJ6EQ9lJoZm5ygiGysgjrRRMEu9vZpnnk9h0OsXBE1B/q3vvkdO3f6vDIIDe7IZ+3s2dMCbWY6L148X33IEoPNaNOGxD2JAyHU1ypiXjPbt2+/FOkAusQkEoVgVuOOZ/TrkqnufHWnvfrqbqupKSsBOge1m4n4iET+fu227Xbs5An7yj/+vRyknvz8k3brnXc461FVaWkidwxs3gXQA/sSyjmsM76CCjgEWfx7ECJ2n+/UwV5bUSVDjlQybY319fod7g9CmvbZswTo9GezTlLZpGh53rP7rNeIZoTBIdshIp/dPkvX9tyZ82Ib0AVwwNTTDpgbt8ZpzXb0eIed7TptS5ctsg986E5bf/lqK6/EfGZCAQBDcZKD9JPHbXTAzTEqYhXK9rjXTCDDIvP/+a//tx073mPrr1hqn/+/flvGJL6X4CYJXsuskM0pC2T90guOeIfgi/YsNBKbr9mq+QB/9Td/bYhtH3zo4wJ0aE8AncOVA5kDNpiYSBP0HoCOwQ6P5xzi83BN2C+cJwjq2EuDw8PW19MnhTRiKg64coYIUfIqEFDnrFD0ckNz6zT5BgDordOabfnqJVbfUC2HuVOnTtjYyKjG8S6YP1/Obuwp7DnBAV5/QPoFdy1ra2uWsBPGpaGm0QYGRqynq99SY3nLjRclmMQGFkDfvG2rzZo/2/78z79gX/qrL9p11++wz3z+yRKgc5YQ5ADokI58Rs4N1qKLPgkSfMgM+htEfjBts2ZB2RcEqOxz3m8AdDQxLpzyMbAAOs9NrzvXDi1ATaJaYIKnfjg3xQ5OsRqGzfKx2p5kTB3pG/rCB3r7pDVIjYzqvsL4NTf5XHcAWkkYAXRFhTW3NltLc6vOusbmadrXvd292idLFy9R9r1/3z7r6bmgIScD/b0KWJR4yjEuoeeOxRPW1jbHZs+db+suX69zmHbJt/e/bbfefqusi4uxvILIoHQHkMTcRiVaxIwAtTL0CNB15qrlzMF1KqADogB6Q22DFeJxS2bHLZUbt9rGCvvxz562b373qzZ7/jTbct1Gq2+qssrqSqEDpdTM+ISlMzB9sNUJtxQu0KJarqmYFZrGRpcLAbS3YJfHEqLn1dQh8amXgwh4uc6YHggvI0Y79pMff61EuWM84YDOQnQ7wPcGdMbXQQ2ZLV48z+7XVKWNAnSKagHQ1SIQqb8V6Ue0OG/PqZowaGKyBz3Qb6H+EgA+UJ7K76OLHrIrvQbZcpShl+roMdzcHNDPnT1pFy90WR5Ah+6zggHooylqNNWWGivYvrePRoDuYoaZc5vswY/frwxdM8Jj3opBho7QaCqgO1UYPq/X8qGCWbAAOmIqIrupgL585Yp3ZOhsJgB9cvNMagICoHMdQgRJPUxOUalxO33ylJ0+wZjBYVn4KfgpRG1a0TSz6rp6W7dunerPQYUZKyuzVDJpnd0XLDWassqaamusa9C0orfefNOSqXFbtniJzZ43XxlKdV2tdZ7ttO985zv25q49ooi5twwEOXX6pMQgt95xq91xx222YPE8ZeRj47g6FfVvZOpcEzLcac1tNp7OCtARsCGC0TQmrECLRfWC89yMb+RweOO1N+zVV/cwE8XWr19nK9es1ueQi1Iur9fi7zffdJOdOn3a/uff/08bGhm2z37uM3bHB98v+pCSSToTTQTkIJtCuQewvjRL5z049e7tnGGN8nPGZ1LT5Tvvnxo1gJ4eQ13uwUZDfZMy9FWXrTHueW1VraVzPtGJ68B3aosEYAR+GKlwHZYtXmpz5y+w0cFB+/rXv267du12Sr6yyi5cvGBWGbP+wT5rnz3DPnz3B2zjpiusr7/H+gb7pCOANsZZrL+739KpnA31jUg5XxmnHu77HHqZTPIb3/qG9fanbNnKefaZJz9rN910g1gZXQuNG8b6N2cnjx032CC1MWYAhgmJuegu2LJthz7PP/6vf9L1/+jHH7Rt2zcL0DGtElChdq+qFC1byEX186iNVecDBy6Bv2rr8mrzmen8KPq7BE0ML6lza2UAgTnsIwMjVg49XyxXZsN+xKCDKVyskfZZcwTAu/fskYnSzDltNj4+psCs68J5fdYVy5aKxeLMoPNC4zrHxgQwsC8kKmTHdKi0tnkLVjY1oYlrw4NjolYB9IHBETEJCOQoO82aP9e++MU/sy/91Zdsx45t9qnPftqWLltiw0myU0pj3uEA6HJuBv8Ft1V1rdDoiHcZINBatXKNtbfjGT4J6Fi2AujT21rsrrvusoaGelHNZNt5y3mdvhxDmZxNZDNykoRFCiVRx/EwH6Oo9lRhQS6vYDholfx8LViRVqxcXiI1gorBvn7tAbJ01qn0Q6kwz8ONbVqnTdPa5P/r6putt3/Azp05o/d6+br1YnzoZmHtspf6+i/a8MCg5cTsVFpLU6P7uZdVWm1dq+4pngeA53e++x3bufM127p9i23eutkGRvq884rxsZpRQiLoWKE9nffSBi2emvyJzzpYEjG86iZE15N1pgchLOUlAL1YHreR1KhNxPNWWRuzX778U/vqN/7JyqvydvW2DdbS3mg1dEEwnIsJfMm0ZXKI3/BHmNB1iucLGmk9o22GNeGnUe4twgwNI6Ovq6zTe8znvaWNACTkj9KZFGgBdxM01f9/8pOvFqEPqaFjkpDToJQJNcO7vZ+rAEuU+/6D9vyPfmZDg6N6Y5yFZGKXArpMCKA5Sn3i7065M887HI4AUMjQpx6ygf4MjyuBdaSI9T5ZargKP7UpgypcdYo4gD7kgN7dJZN/AL0Qc2ERgG5WZcnRvO3dQ0ZzxEaS1FPM5i5qs/vuv9uuu267ghXaUVioGK3QCeAz332zTQX0UFIIjkfQkwB6yNCpd5Ohr1y9SteIA5HNxHUPlDufQXXwiG3Q9YEO15hSD2rI0AEMAJ0RlGdOnlLND0DnetGH7op8dxJqam1TRgZVHcoWvHZyJGm9/X2qpyHiAZAudHfbv/7Lv9iM9ll21x132voNV/jY2YqEdZ7rtKefeUZ1akwZELRRN0dwtGXLNXbj+260y9auscHhPlG1JEtOqXr2ERgHSgOYf+zff0BiM1SjZBpEp67h8DY2rCf5OyNKd+582yjHYRCyYcMGRfYaqDEOyzCujPaOW2/T4Jm//Mv/Yd19vWrDev8HP0CPnzGliPqzi3Ym67eB9QkZOdcvGPtMpeMD/a7A0hwoerq6bc/ut+TcxjWkvQRHMahz3l9Tc6uoXgCda08NnGnSlC/ItlJjzFFwgSBZONeZTH7ZkiXKKGExfvGLn9vO13Zq5rJcHEeHRPdt27HFNm3dJMfGugZ6ozM2MobhSVGZDXX3i50XNXxouC9pyeS4xVDTmo9+RMR4oafXfvD09+18V7+tWLVImoMbb7rBrSDRsAjQy3Wwy9r3aIfWyMS4gy33iJLDlu07FKz9769/3XbvedPu++gDtm3bFqusqbTsBPslZunsmDM08TKVdLRfdR9cwSuG0g39I6tM3gaiKScXUen7DPicJaIzBo3AiePHNT0O6h1nNbWqRVnNeGZCgfjipcsFJi+98ooycbJzBtkA6GFE7PJlS2zFihWq3cI4JZOjdu7sWTt//qzVVlXbmstWCfCb25oVDCBGGh1Ka0rjyMCoVSTwIE/I7pmgZ9r0dmXoM+a02xe+8Kf25b/5S+kbPvnEY7Z8xRJplwKgSzMQAXoQhbrq3hkS2kXZc3ScrFm91qZHTo3DA8P6fAT1zzzzjDLk226/xZrbWtwIC0Av5mReY2UIXBFTuoYlsGGBVQzTAj2hcnEs/ebBf6HUYlXAWCpMrzAB1AB9+AOD0kDU1dRonRJ8sd9xz2Od0P1AUBVPVFhNXaO0M4xvRV+DBSyP2btnj3WdP691nx4bVcDAWp3LdMW6Gv18eDRtsYo6a585S2daTUOd/ftzz9mrr71smzZfbVdfs9H6h/oUCBLEqE2OtREBuwLVYswNa6QJyMh3wIMbT6rCaGK0GFDzeKsL0BuapBkayyYtUUWwWbC3Ot6wr337n+zC4Flbs2GZtbY3W2VthfZo3+CAWsAL6jcvE37CNjRW19rMadNt/ryF1t4+RwAOaNM9Q629qaZFjy/k4lbIQs27qFxtbewVKHeVrHz/xH7+86eKCJdQueM0BUDIWIYIrpShZ98V0AUscZOi8iP33Vui3BlJyUVSRlsCO1cxXkq5u0J2cppaAHRPUR20wgHK4wK4edaeFyWsqLE8oXYLhHeTAwgKVqEe45iNjUaUe/cFmwCIJXqgolooZehjyQll6AD60IgfsEtWzLeP3Pdh27Fjq4v8yhICnGIhLooG+mfqPHQOkOidO3jFovGpl9TQD+4/oBp6yNAJRqYCugKayMzjvQCdz52dcFMNAP3UiZN26riLeABKfg+1pFpPIp/06dHixxqS16hIVFuhWJAzGtRYEJYhenr99ddt585dOrwwxtiw4YqozTAmihJf6h88/QNRkwA6iuo77rjDbr3tfdbU2iyAT1QxLahSgh/Vf7I+ZlVubbR4FWI6eA8cOKioHMpTQJp1hgjKVSKlCND3vrXX3nhjt1VWlgvQ1665zGcIVyBucUEn1Pf777zLTp89Y1/60hc1GOORT33CPvDBD2p2OeWNZHrMKkRlTgaRXK8A6g4y3nsd2uimihOlvKfNiaEl5QkbHR6VaxuZK7QsQKWgJe/PwXAF5l4D0ouWLpFgK0/ml2KfwUT06BpSE97z9m4Nw2Ck7drLLlPGAiXIv73wq1/ovhAwt7Q122UbLrPrb7zO5syfo+dgDCrqWlgXZf/9/dbT3Wc95y/qEEkOpWygf9jGR3E6Q/+yyHZcu826e3rty3/9ZXvx5Tdt7fol9p//4A9s0+ZrdB6IetQEvjIBOgr/Y0cOC9DJJCoje2Mcv7Zu3S7h4Q+feVoq/t+45zdsy7bNVlFdqeEsHII4LlKPVlcKmhPR7R6Ahj0f1vzU/R7OhPAYAJ/JZASI1NBPnTxpw/3DUoUHQMc6k+Aglc5Js7Fm7XoBw3M/+pGmtlFnPXnimLonKBHAMlxx5Qa7fO061c737tsj3wBq6ZQi165eI60Qz0XQNJoaUrYILXr65Dk7f67H8uMTVlGGPWpMszDYc5QvGltb7E/+9I/sb//ub+zmW262z3zucVu4ZL4l096VwjUhGOPMdN/uSX8LAF1eDKNjtn//QQE6TBtDamBaAHTeB/bDP/zhD1V7JqjGjTFWVrCJWN4migwjKVox4ftQ7oETOQVWGPII7GT8BeqT+UV2pHkf1UsSQ6DtgS7uZwCcWo1UkoC9wWMeIyB+gwCDUh4BAEmDhH0TEwpCaBNEZFtbhzi3T22IDFG6bPUaBVJ4W6BkDzVtQAuB6YJ5MH4ZO3b0hF24eNFqm6Yr4aCGXtNQa9/77ndt566dytDXrbvMkuOjLucvc9YDZgiHNdayO6zhvJgWo8x5DiOgGnuUoEFle4bufesE4m1t06UZIUjg+StrfF7IyYtH7NvP/G/bd/RNm7d8ljW111tVfUJZfE9/nw2OjIi9YWDP8HDS+rsvWntLm82c0W6LFi2xGTNmWlV5teUyBcuM5Y2Ot2mtM6y8UGHFPAwk3VSVCio0tIm6+3jW4hPsHdegyPrVBT79oh3YwJ6hB5U7Nx4jCKiGUEMnQ6etiF5DhrMssHvuvVsZJ/OxAXQiTRTvkz3a7w7oOiwiQJ8K3GHzBqpzagtToEOhf7kBEpEEQGcxhucke6I+HYtZMsrQe6Dcs2nRcsVizjK5jERx5eV1qqHv33tMgI4ojg0FoEO533DDtQIhzCxkxBBzL2rPJlw4pD8RoEdnkwQnop3GxjXWkMgOShJA37BhvS1cvKiUoVPDEjMSUe5B5R6y/6kZeqDcEcWJ8ktnVD87fuSoaugV8YRn90WvxQFebPgZs2aXRHEcOOVx2iMq1ZIT/NXpBwdcyRTZ6NhiMqls9erL9NkBftpjXnrlRXvuR89ovVA/pWZ1/fXX29KlS0SxM8oR0KEsgajGe1Ld8lcCx3zR6qpqNWmNDB2nu9GhYW/DSXv90MeoxkVL8Tu739htr7++y6qrK0TPrV65UgEWNX8+J88PtQ2gnzz9/xH2HmB2lmX6+H16P3Om9z6phPRKCaGIoCtVmiDq7rprX11XXdnVdS0gWFhBagARsWD/q9RAqCGQXkgIpE5mJtPb6f38r/t+z5eMLO5vrosrkAyZc77zfe/zPPdzl6MiyRD6/cg/fhSXXH6Z0dQ6SVZKKkeb4K6FAFkFXauh8pfWGRmSsgwRxeJy8L2ItcuuuFjSNWczdejtQxgbHRWM6XV7tIMjnkLDk9b2NhX0jq4u+X7nxFB1Y3BgCFu3vq5COT09hZHRIUnAGGfb2dmhVxKbnsSePbvw3MYNsr+lQcrc0+bivRe/B5GqCrH2SULkblTEPYeJXeRumfr1Y2/3YmxsEplEDtNTceSSef35ogWn49rrr8XI2Di+893v4KeP/FIT+k1f+09NOURW9L5LZkInZ4UT+ls02IkmgbxDjHn+fCIQa1afqUb0qWeeFPR7yeWX4KxzztCETmMZKiBoRatUM45OBacUFH+roFufw8w/P/mssTnIGeObqfEp9Pf1nYTcWdCJ/KigqLAmVYQXLl6q9/PIo4/qv6+/7joMDgyo+eAOnZPjhRdegNMXzMfRo0fkWc+zkc94d0+Xnp3a2mo1ySz4eZu53oRQhwaGMTgwIgkbMyK4liPMSsLh8uUrZUn6zW99A/c/8ACuuPIyfPEr/4rmtnoVdJkyuZ3IZAlPm4Ku5MuyLSuhe+5vE/Gknk0WF3rwNzbQuCmP2FRM6Fj/8QH84Q9/EMHuvPPWoaW1GbAXULBlUbBxQi+owKdySbn+qel2GbMo3g8qFi6PJkBCvyInFqiBd6qg875m8WATymLr5rSfoyrG5MQnpuKYpNEPrWgDYU3nJxnanCidDhHimAFPtQynVjX6aUYZV6KjtUUo1YE3uVZIoba6SvwZIlYsrJSuKZ65/wTS+YIKejhSieUrVwoRvuuuO/HG/jdwyWUfwPz5c7XmIRFOoVrUoPuoOHGpweAXH3WGuRAZ5H1p6gyfWMOI53zLIZHNCK+53+NTwBXjnNlIxlJReH0OpEtxjMUH8eeNf8Ar255HXUcEgWof7D4bErk4RifGMTY1retJyRunbw5eNRVBNNbVC4WjtTrZ7clERgU9ny2hobYNrpIHyLuQTZdU3KmAcZMcSjvgjGmmLNm37ZlnHi5P6JNyiuNuhTfvTOvXdJoTlcfI1vYewJNPPI3pKZrjq3aivb0JH7zqShV0wtJ2u9Ew8t//Xzt064blhbT+mdmpW7rkdyvo2mUqytMBO7tL+iBbiTWC6wqCI/ihEXLvP8Y9pynoRMrZoRG+TGa4Gwkjm7GL5b5/39uCc9ihdsyqxz9+/KO46KL3aK9Cr2Yd5m6/9IxMJvtbBZ3vw0r1IQTLgskbgTt0kso4HbS0tZ7cob8bKU7vraytfzdSHAs6O2FO6G8feEtTInfoXqeRfPHnSmPNPS7lIvUNghPb2ql7JovSicqqat3cu3ftkjSKOzq+Viof+PPp7HbJJZeJDc0HkdAmwy3oBc9Jee5ps3Duuedi6dIlOhQ46RDaYwPBQ8OQPM30K0UAjNSCEzpXA8zVZkHnBMqCTjiNr1sFU8XQr4mVRfW1TYxE3YZAwInlS5dh2ZIlmt6N7k35lwQAACAASURBVDijvSwPZSIFLDy33/FDycNu/NiN2qGTmMOHmWY6lK8R2ZHX8gzN+8yCbiFG1nqCr0Fe7eU0uGKZuERCECWDvUd7UWJ8JlcJmZx2lEIafH50dHRh0eLF2r86Pb7yQ+jAa6++jl/84heSSDG7nTttFvT3/93FqKurEe9gdHgIf3n8j8q753+feeaZOH3xQsGH3E9THsP3z3WJpEJZY87Dye3Y0X7s3bFX8i7Cdhn6Q5d4sFbh7DPO0K6Vvtrce69/aL1kbP/2lX/T5A+ug0T+pCaek0pOfuEH9r8lHTqtX6nc4M/iPbVq1RpN4dT///YPv9XBKtma36Wdt9NFgxJ6gvN5daGUtf+fBZ33roWGWA3VyRUcCnB5DcluYnQCJwYGEJuMCX3jDp3FhHAyXblGx6Z0/592+iKpJe686y4ViuuvvU4Fhc3rocMHtTZgKl9tTRU2bnwWo6Mjeu6p5CHpt66+FhP0608ZfbnTy+jWSSkGaMuaitHNizCzqERGH15TJ4kli9l//dd/4Te//T0uuez9uOnrX0V9UzUS6ZiZHj00EeL6r3gqXKmchWEZ5JAUt2vnbt1bS5YsU4wvC3p8Oi6JmlXQ+fetW7dWyE3Rlj35D1wFlFjQM3HEk1EcOva2fjaHAvJ7qAMnKuaycxgjadQFxnuItV/gWeSGg4RDlmxWuzxdRFMq9LzWJMVNjE2imCOqFgDjo7UuIExM/3GvR9MtpW/Hjvfj9a1bjSTNH0BdXS1qqyvR19cr1ITIKht28mdY/IxhltvEnBaKqK5vQt7mYo4rFi5cIJb7d7/7XRzrOyLfibmnGQVMgbIwcme8JsGRhEyL2Mdzic8zUQFe+5MF3VpzUkKm2GiroPuFMJAYJ5lpIatEuFhpEonCFJ5+5S/YsPkpVLWE4at2YyQ6jByyGGejPjEmCJ81gPWDjVAk4EFddZVkhhz2uC9PpbLIJBnQYkNNpB4u+JBP25FNsN454HcFtUotZQFPwQ5XmUCswe+ppx76q3AW2sjxhuJF4OHFLlcOOU4TzrJ95xuKT41Ol/WjBaB7VrNka4sXL1QR5yHPC8MJ3cpqtSw1Cemo8JZDKCg9seDNmfvzmaQjq9Dz+6wCJ8idDL9yQefkJUITH4AZbHnuo2zFAqYmx9F/7DDGRkcUtMBdCXWx3Jtxh+71RoCSVyz3nTu4F2aWMdDWVYePfuwGkeK4C87lzcPG7psPOqdPsdTLhdfKubViMFnQecNwQiekyu6ULFkWdDZATS3Nxiub7kzMQeYevUw+sfzcLdhRCIbYvqWTulweuOzmGZJAyQqnRLKPrQ+ZJCt2ut5ylGG40ujQacZy7FgfFi1Yhra2DsmwOFGR6Ea4nQ84LTJZFFkcL7/8cu2pKElj8fnjH/+I8clxvO/9F2Lp8sVizrPw8rC0DA+0dybDlqvPMmtU91bZPIefN5EETjG7d++RvIrEGr4/6s75fUody2QwdzYZvU3YuGEjfve7pxAK2XH+uedhwfz5ms7J+OT3c6dHyJ3pcUeOHcNtP7gV+/bvxw0fuQFXXvVBkbw0oWdSCssgC9la0fwVN6P8QM/8PWtanHmfBqSzpR1oCnt37VZBz6czIkFS0sXXTy92Fr2a+jqsWLlazoqxREoHA6ef11/bqixykn/oa8376Zzz1uG889dJIdDXf0xN1p49JkmPzGpGnHIiHhw+IZUC3xM/M95HvN8obVEyU9GGLVu2YvvmHXKbQ96YHwXcfgSDIaVcnX322fIi2LT5VXz+i59XQb/51puxaMlCM6FzwmGErZcWkAUVvjff2K/3iKwdVZFafWbBUEgIDXWyjz76KA4dPSTZ4pqzV8PttouvQme1XCENj9cNB1OB8pTzvPuEzmtv6dBnrjsshE7rPDvvp5waFxZ0Qu5cKHJCJwJCciX37STFcbI7+5xzdUB/++ab1QBf88FrEAqQQzCkXTpJavPmzREBbtfuHTr4+ZwuX7FUTnt83tmS2koFXWNPwHgfsNAODYwIbckkcwj6wyJCcofO61xdU4NsoYgvf/nLeO31rfjQDdfhE5/+Z1TVBcXlMYZcxqHRAoiIivDZVhBQicUoIGXCvjf2myTIufPR3NAsOVs8nlRRYDHlc0xFCVd6Dc112pmXnFkU7TnY3ISfc0jn4oilWdDJF5rSmVZTVSOyJXk+oQDPQwdKORpX0c+Cxd2pX6FfycIuwe0oCHonyiIyKGWok9Ts01k0oMaWGn27g7n0FfID4N+fyqTx3PMv4OlnntUKbMnihVrNjY4wfpjnGz0dUH49QTP9J1KCvInAkZSWyZVQdHhQtDtw+umnYXh0CDfddBOmYhP4yle+gtnzekToI9igAcJTlgE7DVPfyp23XB3Jv5G/gHhkvOeNgxvhbZ5HrIP8DJoam1FVUaXjQE27x4Oh+HE4gsCm3S/g6U2Po7ItjASimE5PIpqJYWxqEtF4THWD0kk1+vk03LYcmhqrZQ8sGN3hAhVUmXQR8ak0qivrkY7nkJzOo5Cixzv5IW75KxSSebjzTtRW1aopkhcICzqhI0oC0umUoFGaxVtTCwu6TOnttLyrVkEnKS4eZ0qM1ieYNatLBZ0TJ/fMNFthZ81/541qyG5lZjqvrv6/sjStbGBgduJGsjbzHwtyt/ZJphmwdm5F3UT6sJSexf25gUv1d8lRjsSbAqanGHl4FONjo5rQ+UByuqZsi0QTj6cCxYJbkPuunW8gGk/C5bKjpaNROvQLLjj3pGxNphg8jOTAZDSjupiK8zGvzcpnJxzyzoLO3RB3RHzgCMNaOnTewVZBV7el7N5TVrLWhK7dfHmHywmdUzFla2S4khRHUxMWdJG7ijZjn8rAA8LuVYacxSnjxRdfwZmrz8Ga1WdL6/nTn/5UkxUbOTH5nUYXzRhGQu6cFl966SVBenyPZ559JpatXCi2MCFgFlTuowQf+ry6XgU6+WmHZTKZrc/G+qyDnoAanFde2aQ4S4YxKCmu7JzEyYTfu3TxEk22L7/wstjevD6rVqzE6pUr5VTFoq6wHZi0NjYhLOjfv/17ePPAARX0y6+8Ak6PW3A0J3Qfs9xJJinfg+9W0E/ta09tcK17lZszqhiYqJZJZCS1OXbkmJKhEjHu1j2aTNjMkkjJpC9CvpT/EVaMVNWirqpB64tf/epXGB4ZlAKA14k+/0uXLZLb2s6d27Fn725NtXzGWNBZvLmD52pMhY1WkNz1lf0a+N+8T6OT09jy+jbseH0npqlVdpsJzOvwwOvy6Lq+730Xqwg/seFJ/Mu/fgG1DbX49i3fxmkLTzPnQTkxSpaZpSIOHXpb65HEVEKHTFWkWuoPmrOcs+48NTiP/PxRHO09grPXrcVZLOheJ3JFSgW5tkppUiOsW8p5gP+joFurjr9V0KkF5wHMHTqdyzihzyzo5GJwggVXZKUSzrvgQt2nN/3nf2LzptdQV12nhob3DAlwRJcqImE1Vg63TWE6ZNI3Ntajqble9yaRBn7xekwlSGgzmuF0PI14NKnDn82c1+2X9z6ldnQrpDvjl7/679ixcy+uvPJyfPxTH0dHTxMKyBg5meRq5BZwS2Cgagt5YkHncz49nZAjJCVsc+bMEzuaZythWhY6FvTHH39cz8KyFYtRVVcJm4OL4AwKjhzgzuu/k9koYplpHDi6D2OTQypcLArcvUfClfKI55TOlYij5Ia95IaNvxZPFXc2d3b6PpSM6Qkf8/hUQusPPr9cxQQDFUYvXbTD7TNRu6GKiNDPlza9gjvvvk9NDC2w87ksRscG0dLUiI7OVjH1X9/82snoVE78tbX1aGlqQUtzByqrapC303o3IaRzcHAA3/rON0GzrS/9+5cwd/4cGS7pjCYRzmU/GdLCM8BCVonwEG5nYafHtVU7VLfyZv2hwSiZ0wqQBT3CMB7yBjjgudwYSw8hbY/ipZ0vYNPul1DTGcFUfgL9Y/1II4VoMiH5LFe1/DvYaBbzaVRXuFBTHZKxE9HDIuXU8k5grGsBTniQiucQn0gjFWXqHJntDhTTNuRSeVS6KtFc14T29k7U1FTB9uST60tiDEYpnUkaX2WiK4IhaSyT1wRFHWc4XIntO/bh6aef1ZujpIFvmpMcSXGc0A2z3RjJuz2Eu8wEzhteExuhAhVvQ4RjWho73plFfCYxbibMZnYep2RcJxOZGHnocJdla6ZqWJGEhN/syMvLfXDguDSNhVxWBz9ZskV7UQWdxjKE3FnQ9+zer6xlTkpWQecOndcllTY6Z34wktXYDGv7b03oJMXJ/SyZMYd4pEq/7tqxU4dze2eHyZCnNSGn9LJsTcWlrKe3IGA1CqxAtLMsIwLUU1ukODJcWdClDy4b3PBAk7cyrT49HjS2tIrzsHvPHjz44MNYcNoSnHXmOjVg7OwPHnxLULmKQTQqTgS/nwQ03g+EfNmQ0I+d1pLBcECrB/4Zfw5fI6MKzX7a7GRU0KX/LGs7ZzRvjiKkxX7++RdEsiObmgdTwGdSmrg75N87b85ckS83v7IZv/71r/VzyIhdvnSpJiw+VHwgeb9xQmfSFD3kb7ntZhw6fBgf+fuP4JIrL9fKgI2SVdD/XxO6VcZnFvuT+9xSUeE8hM6of2ZBp+MdYel0MidtKTtxEpj8wRCaGluUBBWLJ1TEubecM2u+3j+JbiRfkYzK90DP8da2JoyMj2BqakI7/4WLFuCiiy5CRUVIpEQS4OjXLvKpnQYZGUGZfK2EN3nI8nDdvn0ndm/boYCgqnCVJiWnOkfgtLnzFB/KYI7HfvsYbvrPr6KxrQnf+s63MH/RaToQpVnmvrSsbeeuXyE10ykV9Eg4IiIVWcpnnrUWE5NjeOjhh9Hb34v3feAiSbS8AWc5u7mERCZmXPps5BiQh2Ckg+9GiuNZwPfz7gW9BKfDkIG4Qx4eGkJ8Kq5Bw5rQWVwtHTqfkwsuvEhn1r/fdBOe+MuT4jhwpUTUhBbFLApceXT3dKKzuw3tba3IF4nkpcW3oQuh8grY1Lsdut4sWLz/tHcmGbJkkwGJw+45Ga4RDNFT3Y7/+NrXsHX7blxzzZX4509+HG0q6Mb7wzjEmQnd5FwYVQiLhpUWF40mpZbhQTFr1hxUhiuFuBAVIIJFW2k+xzy/V6xYhlClX3vzkiODvJ2s8BxKjrwm9GhqAm8P7MPAyHE1IYwAZshQTXU1Gmrr4XMHUcoqjkl7XIfNA3uRn5fb6KTpwlniWsMQXEnepN8Bmys6HLIpoK0wp06uIOwOt3bv4UiVbHe3bN2Ke+57ELE4yYi1GrSotOpsb0dzSz3CoQCee2aDDGZ4Dfheee9GQhEsWLAYi5csY5QaRicntG6g7PD7P/iBiIVf/PIXcfqiBcgVs6dY7ha7/WTktvHOn1nQKVujWx/fmxlESaz2lI1l8nJZbKhvRChAq2uqP4pyypzMjeJE7Diee30D3ux/A7XdVRiOn8B4fAzxXBxT8ZhCZEiK42qDSANd4hpqPPAHXAiE/Bo2iCgkUinEE3TMzCE6nUQhTbVKRkU9nyJnx6nPpZgqIeKoQVNtE+bMnqd71vbEE/fLy51kHO4Q5LBmZ4ar2WmzoJOFXALDHyqxY+d+PPXUBpknWFGHMws6H3qS4mTr6XFKDqADppzjSljB7M1N01C+df9mQX/nxG4RxMqzHtxlD2DuzmWMoFJtoHAVwHIcbHSKO7bjmGRBz6clLSoyZ9tFlnVGpDjq0Clbe2PvAcSTKcPgn2Wc4ljQeV0spziroBvP+r89oVvGMtwJs5ATcpc0afsOFXRO6FZBp3XfO3Xo1oFmFRQ6m4m8ZTkZlWVr1oROjfBMYxkeMJZHMwt69+w5gtxf3bwZ3/3u9+B0+NDW3m26zIlRWS3ycxHb015CmOYoDPpg6IWTUpSQGKTnnrNOVp80RbGsQc36walJgox9PiicgoXSnLLXL0Na5iDmDloOcNu2Y+vWrYK8uMesCLFIEIL0yImNOzbuQF/c+CL+/OcNCAadWHvW2Zg7ezYqKyJGupcigz57EnI/dOQwvvHfX8fxvj6x3C//4JVmh85dZTYNb8CPfDmH+52T+Ex29V/fc6dkbpzQZTiSy2rnv3f3Hhw9dEQPfyaZUSfOKYUysWAgjNZ2k3T31sHDePLpp+TxIBlOmFnqKbHUaV/J6xYKBzWFk0lN9QCd1rq7u3DWWWchGPJjOhpFRSSk6ZzfJ9RBTF0D03JCl7RtYtok2b35tn5GZYga3kqFjFAy2lTXgNWrV+uw+ekvHsGP7vwftHS04Rvf/C8sX7OiXNCZ5mUy3fmZ0UGNBT0RTcOZdyPkjwiRqqisEIHy6PFe3P/AevT3H8PH/vFjWHf+WviDLuTyaRTtJkyGfxcJgba83xxQ6lNNrCR/tWRrbPzV286QrfHP+fv6vvLzzR3yKON7pxN/tUMnSZXWr6m0MfhZd94Fuq9uufVW/P53f9QkSbY4p1OSOPkZkLjHibytsxmzZ3ejprYKExOjeOW1V0Sc4+FLBIvXM0izJaJfWvu41cTxGakIVeiz517Z7wuhsalF98N/fP1reOXlzbjyqisVgMOCnoexeDUTo1lxWGlfVkPJKZzkLELrtDwl8kPrV/oZsJnKpQtoqG/AyMgE/vSnP6FoK2DF6hUIR/ywOXMoqqAnAf67M2sm9PQYDgzsxcBon9QLLOZcXVWGwmi2YOUcJVIeeGwBOG3UrPtgK3D1YrzlJT3UZ8fM+Jy83blerAhWor6+GY4SkSK69zlkhcsGvYJe6L4gtu/ehfUPPKR1UijsR21NBF6fCxUhH1KpuKSclKvxPqWLIq9vLJpi4cCCBQux+oyz4PIFdGayAR4dH8UPfvADjE6MyvWQqxKy+y3tPSXGHJqsyVwZAlzr5NJmTZVNo5A3zngGejfrVV5rPt+E3Dlo0D9fhL9CEdlUVuvLWHEK+3v34i8v/BEnEv2o7azGkZEjKLiyGJocxeDwIGJxojrQaoOqF7/HiZqIA6ViRnXI4WUNA+KppBjxSYaipQsaHotpaIfOFZfT7gVyNuRiRcSH8gg4Q2hubtH5YHtmwwMl7pZY0AmVcUPEG0pwnmRrHP2NdWIkUq0J/cknn0EsamAn5gJbBZ0yAe3ZwDCSlCY3wvnWwSxvbrchMMmonoVDO6lTRh0zoXdN2mWyktW9W79akzrjFeVkVXY6ktzCgtw15LJyF8CC3t93DBNjIyroJg89JwiGUbB0irN06CTFcUKXxn5O6/+C3I28w5j9E7b/vwo6J3ROjuyAOYlVVdVowt29c5cKekNToyAnaru1NKKf+wynuJnSFTVGssY0BZ3XoqBgAK+83C2nOMpGLB06WavWUclr1tkzS9M2C/q3v30LenuH4fUH4aVbUTAgT3JGinJS9gX92qkMjw3rwGLYwdoz1+Ki91+ElsYmFVr5xPvcJ7XghslOMwoWgawKugr3ydhGA5FaRggerRXs6OvrV+EhXE142rBtjYSGEyEPDv69Tz/xNP7whw1gDVu79mxN7rSrlf1twuzvybi/8MILVXTofkbCF3Xol1xxudYy7IQ5bdFAp5zSqWv0bpD7u02Nup4SfhYVbpHn9EZzHO7Qjxw7VdC9AQR8AXXbJAJ1dneLlbx1x0488ujP1NjxAOWUzOxwsqk5fTHulEWF13LVGau0u52YmtR1XLVmNXp6uvVnLCpsmKUmcdB2Nyf0QZnj9I9IpTA1PqmVxtgQLXczCPuDBoEhspDJiinLJmNoZBgPPLQev/rdH9Da1Yj/+NpNWHv+OSjZKeykzSqRKZq8FPUa3z7wpuBld8Ev1q0g90hYLPB9b+3DPffei6HhE/jcFz6LtevOhD9EcmCGFm5IZ+LGucvmgS3P9Yr7pJGMWdqbidTKcFCoBok/PDbKfy6DRltRaBs/i0Q0oYKeiqWkQ6cTHr/HMpbhZ8CCvmLVGp1H961fj8d+9RvxClasWCFUiNM5m5VYYlqrjtbOFrS0NqChqR6JRBSbt2zWnxOB4jVmA0VinJWrwAnd53IjHKjQdMppkta99XVUlixETU0tvvLV/8Azz7yMv/vAhSro8xbNQq5kvLqNJSknWePZYIq8IZPKI6oArT95jpCb0dnRBY/TJ4IUzzDe9wP9w+K38HPTvVMTRsnFqTylgl5yMTEyg0Qmimh2FDsPbcHwFBsE5rsHhDZ5HS60NDSirroBPmdQ0LvXEYTXHoQDfsHutCiVyYlAOKaDeSXRJFKSjKcR9kdQV9OAYs4mRQe4h2dhpB9ARQQ+bwA7d+/G3ffej02vvoyKiiDmnzYb4aBP5/N0dEIWQpy89ezbnMimcpgYjwrtZC1iOE1lbZ2GIkosWb9Iijtw8IDy5teeczZKdqLAvD3NalTSZqnwTpnHpBlClqbJE4neZchdZ1RRDROHRF537vBZyJubWhEKhmUxzILuDXmRQwab92/Cb596DFH7FGo6qvDWwJsyfjo+2Iu+gQx4+3sDLOh+Tekehw1eB/MA4siRKOy1wx30omAvKaI2GqeTnhsBbxhehx/IkwDn1WeejWeRGM/jwNZepKZzQr6pErBtfP7hEo0TyLxOpalDJ0HDGPmLFJfJy8nL4fSisrJGBf2JJ55GdJqe24S6HSro3KFbBZ0sdyVGeQwD1UDlRtQ/c0LnUSHzGj7Af2OHLli+TFCyvseC3vlgeqygAXk/8yEvw3e0LywV9HBTnhadGEd/33GMjw4jl02ixGzash6a/rqc0KPTWU3olvUr4aHOWU0ixXGHzuJvWb9aBZ0NybsVdIsUx2ZbqXXp3MmCzgPW2qHXNzb8lWztnTt0SwVgwY4uywmvfL2oQ7cK+uGDh+TipaCDsg7aMu/nDp1/V0d3j8ht23fswG3f+yH27H4b3mDQuA2VSqirrUY4UqHrwy6fvvAsJpSPsJgsXrgItfU1OsRYMHjDK9bQT0KH+QzM/t8UYEJIbOEVOGP59JfyJw9sR8nEfHKKIotVLhbiCLhUsDjF8vfbWpiKVYnH//Q4HnzwQV1TptVRusb9PU0s+HoopeF/n3POOdixa6d8s/n6P/XZT+GSSy81DlEel6xfed20Byh/vVtBn4mQvBN254Qe8tHUJyVSHImOfceOi/ybiael8acPAN8DjWU6O7vQ0top8t89969Xo8I8cz439PrmM7hn7y4jvyPr2e1W80Rt9OSUkbORXFXfYEhofG1MWlPjw0aFWmbyCdwmIUsrCO6P2RhnmB6YE4uZ19E0IlkUMnn5Z9P44vv/8wM88cxGtPc04ktf+Tese8952iOLIlvMiYXNZ+rw4YOSrcWnU3BkqYv167DmgTJn/jzJ6+69/z6MToyokTp77Wpj/WrLwutjtnYGLg9jftxAzieilTEtMWY3ppiVE8fEvTEGJ4aDcSqVkQWQFrm8DtaETi4DXcr8Ljpu2dVIc7qnDt1iufP7f/bzn+Phhx/G0OCYVB8s0ieGBhSaQ88EoiLNbY2YnByVOQj/nBpuBkSxGbQcKnmPE8Wk7IqZ3Yq3pC6b9p0lOyqCFejo6NRai1rj//ja1/HUU6agf+qz/4xZ87tV0I21qtmZq3GZYSdtvCHMOcLkSw5gJGe1tbbDBQZFObU2pGyNigZyXIj+rzlrFRqb61XEi/YkcraE/j1vTyOZmcJ0ZgzbD7+GselBeFxORCrCyGVS9ClVtkBdVT28Dh88Dj/8zjC8ziCcNiIqZL4bhQyd69xuP8IBSqk8SMYz+ixcdh8ioUq4XX74vHSSdMHm8JiCHq6Qz/6W7duw/oEHJcOrq69GW3sjUsmofELq6qswf+4c3fu5TAaJaBLxaAqpZFbN29DQqCJxO3pmSX1z0fsu1n1z863fxfbtW3H9jdfjPOZvOMsID4lwZchdjoMyBIPcMHldM6mEyXgn5E4ovWAmdZL9+MWfy5pWEapSA0zSYL7Ac4xdo5FOv/jG8/jFnx5BMVRAw6w6HBw8CLvPjqHxQYxPTOieZvPLxo9ujUT2MvFpE5zDeuUE/JVAqCqEgp3+KAk1aWS/B9xh2cD6HGS4uxEdj2Hk+BSO7RnF9GhKa3HWJ9tzG39ysqCzc5YJPzc4JTOhk0LPCd1mZ8oMSXF78eQTzyAeM96+DrtDZCXq0K0dOslkvDic3AiBGtjc7MGMcUE5Sk7ENPYmpyb0mcQ43dblHZpFhJspLxIZztrLWqEs5QnWEJ2KJ/XmsckJ9B0/qgmdXSgLljyaZf/HnVj4ZEE/8OYhGcswVrVrdtPJcBbLy10uV+VwFrrz/F87dO5YeSNwguNExgmdBZ3wLCEhkjl0kFGDruteRFFEOzqalf3qywYT/D2roPMJ10qkaHKCyXJnQaf1q7VD5/dboQeUrbGAcULnFLVj507c/j93YsuOPdppce9LPSZlI4xczKWZ7xxDIhbT50NP5Y7uDjTU1iFKi2DmL1dUGmvZcvIbP2fLWY2qA8HgmqDMhG5NuyehVVsB+TTtUUmUZNiAS6xW/h0s6OzOCTGysJ9z9lodvE/+5UnldrP4ESrlPyzgXAlIToai/j/CyNz333P/PZiOReXl/oHLLtXrIF8hnSPHg7K4U7uAv1XQrQbyfzHeS0VUBPwyw2H4Dt3/6BgnmDea1D1CpzjCjKFwRLBYe0ePIMa777sfb7yxRzvIzq52Qem8P7btJLPaDq/fWGd20SmurVmwHuF4BrqQuJVIU6aWUnnTwWPp4u2G10K0R+sPunH5vfDQ95kNiD+gSZpZBozgrPRHJDkkWnHTf96EJ5/diLkLuvGFL30eq89eI3UCoUkysUkC42fJ6FfjGZCEq+iHx+HVnpT6bHIE2LCsf3C92MaclNacsVxSIe5ywxV+wF5Us8/CkE+5lEz2bgV9ZljLuxV0WcyXU/A4GY4MD4vLwGztEIsIp7o0Zbh2xOJpIRNz5y/Q9fnN736He++9F1PTCd0/nO6IRNF+y2bNvgAAIABJREFUlFM53fNIk5mYGBFTnMz37lld8HhpShTX82KCe+xy/KJsMa5UwBzSiTSiE1NipPs9fmXdr117LubOmY9vfvsWPPPM8/jApe/HJz/9CbR1t/yvgm5FMluNJpEFOXbSnyFd0H3OCa+1pQ22vPG1Z2Hlc3Lk8HH8/ve/h9PjkP6/pa3JFHFHEnlbAkVnCgUbC/okJrOj2H1sKwbH++TXQQKgrUB/iCwiwRAqglWCdn3OAAKuCgRcLEZ0cXSjyB1ugQ6TObidPq19/J6A9r18/y6HD+FQleRZHg8ndKaLeZDJFuAPGs7Fa1tex9333IuRkWG0tTfB5bTheN8RBANuLF+xGOdQydHaKinr5AQnf77/PMZHp3Dw7SNyQGT8MPMRqK7gOfqjH/8IO3ZuxzXXXS1jHSJLJMVxXciCrqJH57gyF4use9YqomJyimOexYyCzs9QctucQYurK+ukGQ94wsjk0+JwxNNTcPkceHHP8/j5nx6Fr96NztPbMTDZj5w9h1g6IVY/dwM0jSHHYHoyhlwyjVwyh8oqh1ITo5STBoCG1ir4InR8zIlcTKSH9xFVBgF3SFr1kf4R9B0cQXbUi2KaTTJtyPOwPfX0/SUe0HSL4w6dMhDuHHQ4F1nQM+r+2D4EQhHs2vUGnnpqI1IJI+uiAL97djeuucpM6JzUCM2x0+G/K/e2PJ0JPirL1ji5soAlykYK1q78nUz3mdM4/0zac8pSrDjFMmZa4i7HuLycnOi1i+IuHTlEpyYxoAl9UO5InOQImfBG43vzuJnqk8HunQdw4MBBTE7FwNyX7jnN+MhHb8AF7zVyF374zAfnAaaWoUS43nAEKFFT0dJrMq+DVpHc7RKyodc3pyMW9H179mHJ8iWKblQYAq83iYi08eN1KrsZnWL0l99z+X1aCANfk2X2Qsj92MHDiMdMaAahKsoq+HewuPoDIRHcunpmYcuWLfjhj+5Qep7XFzLEI5ddhTtbzGJyckLTD7WbjMjlYcLrX1VdUZbpGFc5p/af5n7hn1uJeCwmIvpZek7VTbMb5QMmFYCdspCcTCPotx0IBMWy5fXiAV9fW4fJyWnJca649DLtZzds2IC7774b8XgWS5cuwOmnna4DmZB7Nk3eg10Fnd/70ksv4MGHf6I4xS988Yu45IrLxLNwqdHMyzXKahAtZOGd07qFEFkIyclxvmz76ne7kJiKKnmMHgCEfWn6wLhcMXpJnskVpUOvqa5De2cnDh08ooJO7TMJbmSHE23o6+vDtu3bBQ0zLKW6ukoJZtw3iyWdTWvNQXmbpgoeEuW1lHbMTmc52jIpAx1OpJzQgyE66XkEYYaCQVRWhJVyFh2fREdLBz7xiU9J907/9r889RyWrJyPL3zpC1i4cjFypYx0y0wm5H6T9zaJk2/u24foZBxBF+F7v647Xct65szGVk5e6+9DPB3F3//jjVixeongRJuriKqaCh2qjLQkgzob55PiNfffSVOmkljQhihm4mhFihMKZ1zLBPyYB1Dvkd73w0OjkgySJMmJkc+kwllyBYyMjCoOeP78BWqU//Tnx3HXXfegt69fzwTXPpPRCfh8LgTCQd0zjKOdPacb55x7Fs4//1w0NNZrQOE/Oqe4VsrklWtA/3020uTMMOCIZEQ+59z/1tY2YvmylZg1ay7++1u3SCV08cUX4eOf/Dh65nUhqwm9ID6AzhJJPU0ojhL3AgFlKDBTgc+zGsRQCC2NreY62ByairmjP3ToiCZ0ngl83a2dTZKs5e1xZO0s6GaXnsxMYyIzgl1HX0Pv0EH9rMaGOvjItM4XjFzM4zekL0cQQU9YBZ2TNwsLNdLFvAOlAl3MSNJ1w+MOwMbfyzsQ9lehqrJe7HinkxItTl4mbYx5Enw2Xn1tM9avf1CD16y5nUhnoujrP4Lm5nqcecYqrFyxTMgS+Sgk/ZFYF4ulMDRIV8VRxGNp7ee7umfp+eEw+sBPHsDe/btx1XVX4YL3no9obAI2R0nX1PKSYO0gwqh7zmGcIKVFzyTLdudmf85/Bk8MK+KVdyFrF1UFra3t8Dn8SBVSshAfnxqCO+LBS9ufx8///DNUd1Rg7vK5GE2NYmRyEOlCFrl8Qe6Xk2MxnOgbwtQ4m0KAfNbWthCcPieGxye5IkdLRxiVjQyvYY2163pRMcMG2OcJwAk3BvoGcfTNfniz1Qh5qnW+a0Xz1LPrSwyvYNefL6SVlGaYtkUdfpyQCJPY4IHHG8D2bXvx9IYXFEYgNyq3Q7vVaz54laBcdvHSa9P31us56bDFh1I3adn0no0A9YOpfFZSG0tr/k6I07qwM7XoM1mvlsewSWCyC/owRcTspDwum+QQ9KqnbG14ZMhMNpR92V3IkwAuwl8V4skMtry+Azt37UE8yekeiqH88EduxLkXEL4xuljJg+i5zkmfcYdKIDLpN/wzN/fI5amVEzoPHRbZoYETKlJ0YqOlKr2GW7s75THM18MGympWuOvhe5d/drmJUfEu/wxzXXjwmb9fN99AH/bu3I2xkRFBaHwdnFIkU/J6tWft6OjG/NNOw+YtW3HzLbdix469CFZUatrgDcS8Zxp/JBI6abX7bGlpkl0nGz7C7SyGjJqsrqyWSQnJMZa23Cru/Az4CfB7jQuW4RxYqUDWTrSyMoTx0VGMj05INyySGW+tMqIzPZlDe3uNJljK7aiR37jxBX0WNJZZstCY2fBncJ/K689Jhbr4Vza/grvvvVcN6qc++xlc86HrjJKgrEvl9VaUpLgcpySTJ9cG5f2l1ZTMXP3o4SmWlK7GQ4fNGj0A6BLH36eMjheApD4eBDyYG5ua0drehV079+DBhx/Gq6++Kk4J/fz58+k9T4teNsJp2tiiKGc53rvxxBScTofIgV6PS8+ZDGQyacWIqtlFCRlG9dL/OmuIVrye1K6zkBNu5zqGU0VluELTLQ/CG6+/Uazhf/nc5/Gr3zyO+Qu78MkvfAKLVi7EeGoMJUcObr9DcDnjUzkJD/eeQHQijspgpTSxlCdxV8zDZ2x8HHf++HaMTA7hI/9wDU5fNg8lZwF2b0lJW+yhZYDj8iEXA9x2nyYwFt/6+ibxW9gAh/z0uy+q4aOhCCe8fAZwOQOw2zxqmhw2UwiJktBjQmsgHyFgI7vkfcFmkde2uqYO3T2zdW699MomfPOb38ToyBj+7tJL4PG4cfDw2yiWsjJcGZ8aR3VNBdade44mxdmze4wzZIG+D2SymP08VysjQ6M4cGA/JqenEA4GTK4AJVCwqyFlc9LdNQ9VVbX47rdvw4YNm7Fu3Src9PWvoaGr0YSmaK1L/bVZLRjkhcRk08hzh0wPDKMkgQaDatq+slDkqLbg8+7Bnp278OvHHlOBvvraD6K5vQHx7CSK7hyKrgxyjhQcAeZFpDAU7cVrb72Ig8f3iw/QUF+LmppqoZc0aCKbnD4RtBh12zzwOb3wO4OGwa8kOwfc3KnDpb06i3w2Sa20H5FwPWqrmuGycZ3HYkh/Ep+sa02Yk1PufA898BO0d7Zg7fmrYXPlMDI5gIamGjTUVyPk8yOfyEtNkaZkK88s8BJi8bg4TpRUu51Wo9yBofFR3PeT+zARm8BH/+nDWLLqdCRT0/D5GWHM6GeHTHH4Xrge4BnNwSmdM8TcRDJ5EhFm05RIZTA4OKxmMFJRI4VSQ32zViduw2YyBF8SPZHA7556DA/8+j5EWkM448I1yDozGJ4YRiqfxtjoFPr7BzE+OIVkFCjQ4JDGfUHg9IUV6OzpQKaYwnh0XGEvJMEyhISxy0wyDAUr4fMGkcvaMDw8hqNH+jA2MA5H3IGAk4FXPiOdfvK59SXuKDmh0/CBnrTc56hg2AwJI5nKyvrP6wlh54438NzzLyObMQ46bAB6ZnXJ65vwp89tLEeZjGN1DYLmy7tV3rQW9Eo2ekp68VNfVgG3Dljrv2fuz62CrimPPsF2U0hNEAxZ+sZMBra8eGYkOsSjE8ZzfGRI8JoO5JK5IeknwNAVynq279yNvfv2IxYt6uCZN29WuaCfqw+fRjQsJvz/6RIEwhwiqZVleSSIEC5XD2p+n08gYSMWcvr2jgwNKVls5Rlr0NjeAqfP7J9nog8qiOWCbl0DNSHlfHRzPehEZ5zIaMk50N+PPbt2yr874KEfgFusTKWReXgIOpSYRonDK69uxre+czPe2HfQQM8OxjS6JFPjBDLF+yGfUTG/6P3vlSSCpCa6qxF9YTdLt6Rcxuw7Z35uM6ddubeVs+stPsAp6N0UUZJ8eg8dw/GjxzA6PIZEPC7nOzpuMcK5qalWzSIn7zfe3I8dO/YhUuXFyuWrMLt7tpzilARGToTNrgODpiivvLoJ96+/T0Y9n/7cZ3H1ddea5KmyzJCNK8lZ7yzoMwv4TB+AdxZ0FssA87dzeYyODEsySGMMToyWQyAfQnELSk60dXSKyLRrz16sf/CnkunZ7A6tQLjuePOtA+rIa+tqJOshwTQY9CvFjgfs4iUL1MQ01NfA56Y/PnXJUeTIQ+FT5DDXwBR5wz1hc9fb2yu2MHe89Mxm5CUnME4lJBZee+11WHjaMnzlK/+ORx/9Ndq7W/Chf7gBc5bMxrGhgyoGLr8NPq8bNhbb6RjS5NBkCqgKVaOQKcLvi6Cqtlb7Unpz33HX7ZiYHsIHr78Ey89YCLungLwzh3BVBWwuu2J8ebj67HQ5LGL4xIiIU23NnYIX+XqZw8DiyfUOm29qcqnDdTvDcLtCyNDwShFUWTmJ0bgpnUpqoq0IBXTfWRbDTBKsrqnFrDmzpYd+4cUX8a2bb9FU/7nPfU6SwKGRAUxFJzAw3CepYF1DHVatXIpZs7tlOUrkiD+O0zKtkvlr0OXXPfv2obfE9QhXhvW5SVlSsiu/nDBxY2Mr/L4wfvi92/HKyztx7jln4Ytf/RLaT+tEjpySssEWmy0GQZL0KvSF95LONkq/ikjy5xaNZryqqk4EVhZ6F7h+dGDX9l34za9/pYbyuhuuQk1TFeKZKX2GJU8WaXsCcOUQz06hd+Iwdh1+HYcH39bunLI3ysecDqJ+TilcXGwt8gUepXDbuMLxqrBrzVZ0otJbo116MW9HLgmkE3bYCz5UhppQXdWCsLcKxQJlvu6TBZ0NN8+C55/biPX33Ye5p83BpVddjMo6P0am++EPu+B1OXWv5WMFpKIZZKMFkfB4X0eTKUwnGKaSQ8AZRFVlHTq6uzA4OYI77v0x+sf78dF/ugGrzl6CyekhuNyAz0u4mqhDGAF3EK6Sz/AgHHZdQxb0JH1YFP7pUFJfKpPB4UO9OHz4qIppQ30LZs+ei3nz5sNr8+maJ8jHsuWRtqfwp2d/jwceuwe+Wg+WrF2EBO1gY+PKu+fOf2xoGpkkN042rSzy2SI8fqBnXkDr6uqGCMYmR3G09xBGp6Y0ELW0N8BFhz1PQF4wVJcN0c65fxixUSDsBDx2qg3IUQBsT214oDQ1PSkfaDqnMUjb2p+LDJDKIJZIK3zA6wtjz+438dKLrwk64YGRyuYwa3YbrhXkvshM6E7nyYJuJMgWzEpZ2SmnMJMspkX8SQMVaw/LB4IP46nDfybYWWYkK/SdVrPl6ZzGDOIwmDGPHS6LPN8TE3uo8x0ZHlR6ksh4DDyAD8lYTtALiVlv7D+AN996G/EYvfKAOXM6lOl87gXnq6CL1c74Nk2fWTUM6q7LCAQNXwx8yE6VL0O5dkq94v5TBV2yte1YdeYZaO5sV0HXhFyeEg3H4BTDXzvRckP0V0Yz9NJXMAZtAjNKhHpjz26lfIX9PmMkEzKSLo83qB0OdehdnT144aWX8Y1vfguHjxxHXub+Rq5IUiRlIXYXp3MPrr32atn6zlswD+l03EDrpYI00JwueQ0Fgb5jwrVer/XaT31Gp4x/LDRGK4hdb2DzK5tw6G2zMohPxyS/IymFxBhOqjzE9uxjKtt+BIIOrFyxAgvmLTDdqd3I8/hzWND5gLCgP/jQA+IkcEK3CnqxLDNUQXeaCd1CFt4Juf8V0W8GOVPfR829nQYRzMkeMw3JyJBhjxcNnyCkfSHvBhc6u3vQ0z1LBf2ue9ZrQpm/YB6uuOIK+EN+PPXM09i6bZsOF2/AqzQvK6Bi8cIFuPbaq7DunHN0OJGIx4abk6o+P9nrlnPbaaNMoanTiYHjffJ+Z2AMm0oG+LD48T5lXPLSFctw+SWXYfHCZfjvb3wbP33kUfgrArjgkvegY14b3j6+D0VPHi6fHX6fS7t3V5FTgR80BQp6QtpTs9knx4YkqJGxYdx9/52YjI/i0qsuwlnnLYfDV0I8Nw1vyAenzw2PlznnRYRcEUyNRjFwfEgSynmzT0N9fYOuKa+hn/bFqTQcNpqLepBJlOByBuH3RKQh53LTxjzw6Wlp89kIEIlgMZLHeoYJfHl5aVMupejaUAWee+45fOeW78rimNrwSy79OyE5qUwCQ6MnpI1mNCqRDK6c+HpIiOPzxkJORQWlfxwoxoZHtIZgQQ9FQibOOEMPeQYzFSSLpSkXiWE//p+7sWfP2zjvXOahfxazl85Fhn7jJFhxlVg2mJE1dVk+xWJOlIfPOc8oFnRycVjIWIx4jrK4kFOw7fVt+PVjv9QzccNHrkWkNoxEbhpFNynWOaRtcaRLCYxOD+Lg4FvY/MZLGJjoE4+oubkajU318Pkpv3MhFKSWPGwKeqEo7wKqI5xyubDBXnCi2t+CYprpYHZkMzYUUuT5hFBb2YqaiFXQ3XDYXCLC0VGPDRdPSJpY/fiOH+H0JfNw/ceuQktPAybiQ7C78ihk0sgmMnAV3SrolGhx0i8SFclltaolBF9IFhCpqEbn3FmYTEzj9rvuwP4je3DtjR/EmnOWYXzqBHEruF12VASCqA5z8q+QDM9aZ3LPzjrHiFPZfDDFMl8QAXHHjj3YtnW7Es+6Omdh1YozsGzpCjUFTriQKWTEMSo4snjypT/jnkd/jJQjhtb5zRiJjWJ4mn4RJjnN43Ah5K+Ex+lXSNL4xAjCIaC+JYQVK5ZizoJZSod79fUXceDgJLmJaGwm58cFt9en955MZDHJ1MRJEm+BiEdzK8ipVFYhZWtjExPaMfPmoEuchCqc+ngp+EYTGeRJjghUqKC/8OImZFNmKiAk1jWrQwWdU5TRl7LDYRKZ2StrD2YV7fLfzb+fkKfU7DMKurUnt3Kn3wnB/9WUVCSZzW8kLYLbiQTwKTNMU/3KsmwjJBeVjGboxIAeVu322U0UHEgncnC5/XoI9735tvKj4wlyCYCOrlZN6BdccAHszCjOZ2ROIskMJ2grHrZc0NlZW9O5inLWwGl0QOMEwYLOX7dt2aIJvamjDS6/YSbPhKutxsYq7lah+av/FuxlghKK2QwG+vqxb+9ukXSCJEKVCzofbo+XenAHGpqa0dnZjY3Pv4yvf+O/0Xv8hA4Efg/7iHg8oR81e36Xwg3+8Z//XrnPZP5yLeNSBKF5qIwsyICPf6vx4uud2ahYjnqKVczntftmodm+dQc2bngWfb39SsvKl0mEJNhQl07WOvez3P3/8le/QipVwPLlCzWl+zzGXY3QLH8eJwBKAlnQf/LIwyp2FuROqGhmQZeJh/wQ3v3LIs+YneYpAp0aIAA+akTLBb3vWK8KOg98pU/l8wj4w+bgKDrEXWBB375zF/7njruxYcNGrF23Gl/+6pexaMkiPPf8Rjz55JOS3TAalbJPXjuG3Vz4nvNxwbnr1NxEpycRj04LmQoGa5ArKwNU0MvIjrgCLlc5D/1txKJRFUamhnHXy2vGZ4BNA+/t0+ctwm23fR8//dmjxOiw7OxlqO+sQ//EMdi8RXiDLvi9TsGWIZcf9ZF61FfWyE86l6b5RkDsZWpmqQO+/8G7EU1HcfGlZ2HdhWtQcGXEprb57HD5XJIO8nByFwMq6OOjMYT8YZw2fzF6umYhQHIkP0+y9dMZ+NwByadY0G1FD3zuSj3e5Y06ErG4JmWGbIgv4vNJP2zcC3MiRnp8AU3oVBw88cQT+M53b8HE+CQ++/nPyio4XBmE1+8WkYorDqEDOWP6wumcE3BFMKzdOZs28hLYQIwMDZqmaWJM0k9ed6IfRK54GtBYKOBnSFEJ99x5H95+ux8XnH8OPvm5T6Fn8Wzt0I26o6gzzMlOgV9qkom8Gt97TugkKZsJvVqcBfJu+OUmgw8lZR384pePat15/UeuQ01jBEkWdE8WNl8eacQQz0+ib+Q4Dhzfh52Hd2BwahCpVBEVEQcqKqhFL8P/bhsWzJkrZIbwt5cabiamZbIo5Yqw551wFyIiZeVzDjgKdP8LIuKrQ3NtN+prWuEqBVDMmWAXWsBysOFahgl7GzY+i/X33oOe+R24+obL0DG3GdOpUTg8DN3KwZYrwZ51IDGVRjrKqsXa4lHd4bBFDHRqeEr8lK7Zs5AqZnD7vXdix76tuPTqi7F8zemYig8hX0zqPQX9PlQHq1AZrELQRx24V9ePjT0/I3ox5FjRbURLi8hmiti+fRdeeJ4OlhnMnTUP6855D9asOkPeCy6Y15IpZlGwZ/HM5idxx0O3YyhxApVNIfRPjINtHc8cgqCRiiAaapv1/2biGUxPjcPvz6Ei4sWsuT3o7GlDIj2NXXt34PCxo0iXi3QgBDVXTo9XtwlX4Dzz7Vz/lFwiXHPVJFfFp59iQR/VVCdGoNxCy6SAkk0mAakMoWUX/IEIdu/ahw3PvYB0IotcsQhvwIGeni5cffXV0jcTJuMBRjmOVaS0+y2TvKgSP7kXJwmMVncznOJmTnoWzP7Ow9QMRyYr2e0KntRqymnJ4O2C3HlQF4rG3YlOcf0DfRgcOGH4AuXpn/s7Sk18/rD2Xrv37sf+/QeQIDTiZEFvww03fljZ0JRisUtnQbcCK/h+DOReJu5YDUy5wBPm5PvnRGUVdELvW157DctWrUR9a7Og079V0FmU3+39mwnYIUmhDo5CXnDq3t07MTYyrAOb+zgWN5JlqPtkEElTS6sMKdiUcUI/euy4Xt/c+fNkv8jLR1b06YtPV0Fv72oXEsFpjjtEv6BMU6SFFjBS0ZIMvkPLbc6kU4gM34eSwMroAz8Dkj042Wx57XW88NxGsfIb6uslq1LG+vCoZCJXXHW1HL1efPFFfPNb30J//xDOOGO17jkerEIXOBnbbCcL+qZNm/DoL38uBcEnP/Np7dCtgm4kdZSmmMS8v/VlXfuZv5783lIJXhBuLMhSmAWdToTaoTsMWdBcH1PQO7q6VdC37dipgv7scy9i0ZIefOWmr+A9770A45MTGBodUvE5cWIAY5Njasrmz52tpsrjdmpXnMtmZHdLGLBU8sinXA0VI3j5KUlyaGxEydugvp9TOZtLrmVYIGsqq9Qw0EjqjDVnoadnNr7//R8qxzxdyGD+svmoaAwh6UjAFbQJBvV7aTDiQNDlQ3NVIxprGpGJ5xQtyYLuVfNix9jEGNb/9B6kczGcfeEynHnuMqQRxYmx4yi5C7C5bYqxjccyKCYd8qpWSFBFNbrb52B2z2xUhSq1GqA6hW6CNVX1qAxUI5+2oZClkUuFSf7KUhHhQCqZxPjYJNLJpKZoriSUVk/r4xTJZBxWnIquratvEBP8u7fdqmv1kb//KN773vcqS95JNzw7meQmJEUmSUUe7uY5pkyTBY3vmQWCnJOBE8fF7SDypuQ/ygbpCSDkinIzIjVVShe84467ceDNXlxwwVp8+l8+ja4F3cjBuAMaP3fu0ct3GO/NcugJjVWIkqZSORQLNlRHqmWDSrMWNtUuGJLulm2v45FHHpYv/Ic+fBVaOhuQKEQBbwYlb14BItHsOAZG+nCgdx9GMmMYmhzG1PSYVpMc6BjGlU7TpRFYMNeH+tpqNDc2yHDGTqlkMqXmEFkn0pNOFFPUpTvgcYRR5a9FfWUbOppmo6mmQ8WeJDlHyaQ6kjzq85Mpb8ezGzfg0V89gsb2Wlx6zfvQOa8Z8ewEs1bgsBfhgQvZaBbRkQSi40mtRikX5jlGdjobp9gEn4cCapsaEMslcc9P78e+Q3vxgaveiyWr52FkoheFkinolJiG/WHxPuqrW1BTVY1sniqrIjIzCzqVIgU7srki3nrzEF56/lUkYyl0tM7C2jPOxRmrz0bQG4YTXl3/WCqGrC2N5157Bnc/8mOMZYbR3FOPifQ4appr5Eo5OU3DnSx8Lp8iUem/7lX+SBaVES9q6qsRrgygWMpgYnoEY+MnMB2fwsTUOIIVQa0byTvhPSz2hsMY/iirIGU4ALrnnnzi/hJ3mAzd4AfKh5zjBacvwnbcAUmn7fAiEKzE9m278cyGjdqt8wzxBp3omd2tgs4JnTc4v1jQLRhZu9/yFE4E/CQrmsWdBhc0lymnrc2cyEUUI1ZhGXn8r19pOcgJncldlv1q2TO+TIpTeEMui/GJUfT1HtMeO56I6SHlFEVpEQ0RaM3J4rhzzx68sfctJFLG52XWnE5cf+MNkkUQaudF40NvTZ58EC3XNsHsZfhfJECR7E0EIh8CPvCc0EWK27wZy1evQkNbiwq6oinfBXK3LGUteGjmFM8JTQYcBcO4JYt/z64dGBkaBg13LCUAp2/uNknQamvvwOx58/Hqptfw7ZtvwcHDRzShv+fCC3Hdh65FW1uLJnDuAr0+j5ofwuskOopta+eDrr5TB5cVsThzkrUKnvVa38l/OPn501bR4ZbW/fVXN+P5jRv1wHe1dyhhidazA8f7jZXrZZeroD+3cSP+87++jv7+E5raZ3f3GMIdH8pMRoiQNaG//Oom/OY3vz45oV917TVmh16Gp2cW9HebwE3TVCZzzvjVen/sAzwlx8mC3t9rrIX5GmjEwy/qTa2C3t7Zha7ObuzYtRs/vvt+PLtxI3rmtuHL//5FvP8D7zNueoRcJftMK7KUzQ49mrmzHB0bEdRLwhdJbjzYVdAp1mCEvAH+AAAgAElEQVTzwCwABttwXUVLTocDk2PjshkeHeJ+OaWGljv++ro6acPdXi+WLl+GlpY2fO+2H+C3v/8dsvYSZi3shKvCCXsY8FbY5TgWDPjgtTngd3jRUNGAhspa2AmDZunASWJOQBPE6PgIHvzZfUgXozjj3CVYduZ8JEsTGJ0egM1LzW1OsaOJeA6x8SxKeReC3ojcxaoqatHZ2onqcBXS8RiGTgxqWu9u60F7Y6e+t1gu6NRgU/rjtDtlNsJ0QOn/3V7teukfTsibxF5xXvIFdM/qQVNLC375y8dw2/dvVRP/iU99AldddSUCFQHEElFkCxnz7AghMc57bPr5d3gcbt1npVxJfBNO08ePHcXOXTsE+fPeC5Qjf/k6WNCpEQ6FIlq73HHHj7F71wGce+7Z+MznPyOeQrqQVla8zhJnUc8aEU2R40ok75Lc6hZfhTtUfu5VFTXK5dZAabPBZzcGUq9vNwWdyoSrr70CXXNbkSxGUfKkkXemMJ0dRTQ7gaGJARw9cQTj2SlMJCZk5MImhqRA3j8caBgn7XUDdTVAS1MdGmqq4XfzvCyoeS5mHIiN5JFPmiS2sLcS9RUtaK3tQkfTLDRXd8BBq9gsI3JNoBXrCQcMfrGg//QXP0FNU1gFfc6iLsQLkyjaMrBTjutwwW8PY2o4hokT08gmS7AT7ucOn80lA05ojxqPweXzYnB6DA89+hB6x47hgzd8AAuXz8HRvn3Il+JwuUqSmIa8QYSDETTVtCpbgag0zwPeB3RmyxDHZ3AYSX55oK/3BPbu3I9c2oa6ygZxTdYsOxMhd0RtFMniY8kJJIsJvLR1Ix56bD2S9gQWrp4PeIsI14YRTcV05h892ovpiRS8HqdMd6rCQVRG/Gior0SkOqxdv9tj0z9UIRCSHxsbgj/oQ7AiBA+DpWxG3ixVi80NrydgcubLK2rbE3+6p8Q9HeEiS9NMHaTYyGC05QS5nWWDgDC2btmBZ559zmQ5u5yycqQ94jXXXKMdOh3HtFtPmYLOHbJ2ylKUGdIav1j2CzyEaFFJ2IP52GU2t/68vIsW5FXOS585vZu/i42CKehilquom6JqWUI6GfmY495hHAPHe3VhE0lT0DUp5mmCk9UhQCLEvgMH8PZbhxE39ufomdWG62/8sNE50gCAcqcyK50HLl+bsnP5mssPl3l/5vdovMMvC3Jvamg0kPu2bVhz5hmobW6W7/lMaNrak88kw1mEspmMdyEfdiPByudyOlh27dhWLujGaISHgbVDZ0Hv7OrGaQsXYdvWHbjl1tuw7803kc4WccklF+Nzn/uMDjzJckp5xOkcWDBuetTl8u9LpYwbG+Fd3kiCPa2Vxwyf/ZkQvNWMzCQ4Wp8xH8qpqSi2vva6SDKTE2PoaG1Dc1OTrhtNJNhILF66TOzSDc8+i9vvuFORqytWrVRutfLpS0XBnLzqPFSZNc8J/fe//91fFXSxM3kzMlaR76NMopzZkFiv3fpV92/5vc0s/JzEnczyLhQxNTmhfTVfv36fyBM9FMiGldeBDc2tbTIDIeR+7/0P4cWXX0RbdzO++OXP433vu0iHSTQeVYQxQ1qYJa8mxUn9alZwMu8nasn5OgRZuxjSUnYPpHVwqaS/Rw2r3Y7xkVGhH8MnBnVt6CLIlQB3zHxWApUVWLJsqTKeb775Zvzx8Wfg8ALtpzUh58rCGQY8FXZU14RREQrC7/Qi4PShPlSHukgdfA7ul22SfZLFTOOlwbETKujZUgYr183B6Su7kbFNIYMo3GEHErmEmL+JeAaTw2kg70ZVRZ1gdbfNh8b6RlQGI5gen8Dk8DAq/EEsmHM6errmwln0al/rdVAuRwtMms85pFEeG51ENpmB1+NH0BfW3pYeGtOxuM6IWDKFrq4utLa14eGHH8Gt379VzemnP/tpfPRjNypXfmx6XNHRhjVsBxVAamSZFJrPK9TG7LZL0qSzEB89clC2xYpHDlaI60FiH7XihPtJvPMwqCQYxr33rcfOnW9i7do1+MwXPoNlZyxGLDOlxDP6gNjseSXS8fOnPwN94bVDL3mQS5eQiGVko1oVrkZ1db0Y9BZ5ls8nzxWhUo4CPnjdFWif04RUgTv0FFKYxlh8ANPZcUzHxnF8vBcj0VEk8kkhcOlcWsgjzz0W92SK55bhJfm9QHWlB7WRGpFQyZ0ppIHEuPEXdxRciASq0VTVivb6HnQ3zkZDVSuCzgiQY0SuG26HD9FoAn7lNNix4fmn8aP7b0ekIYDLrn0fTl8xF4nCBNL5BAqZpNYIteEGxIaSmtL5uVM253CR5OszjXzeFGOH34tjw71Y/8gDODHVhys+/AHMX9yJNw9tRzpHhUgelRUhhHwheJ1+7dK5tiBhlusp1hmS4ihxlO1wya2CTg/1kYExueR5HSF0tnRj+cJVqPAxcprMBT/GUpPI2zLYtGMT7v/5Pbq+85fPgyPM9ZJTGvNEOoH+/n6c6CNCzBApwOO0obYqhMb6GhnpBEM+RCr9qKwi3ymNaGICk1OjcLjtIlqy/tD8yyKs0yjBRge5sgRPTf1f/nhXif7F7G75je4y49qCtE8MjpoR3+WF1xPElte347nnnkexREs/H+KJJGbNbcO1114rqZDPY4xjeEMIRrb2e2VY3XJAMn5PnEbc6jjY2tPdioch/1ssYQ6f2Zx+n4dQlleYHrs8jzUNczL3G/hBTGrDdGcgiw5q7etNoxCbnhTLnV007Wg50fLi8MDkJMhpl3uJw0d70dvbr5uZz21HexOu/zAn9HUqAtqhe4wszXqQTMB8mcRi6eKNObVcq3gtuScmKa65sUnXmu5IZ559FvyRiPaJFhrB753JZDf8A+PyNrOxsX6/mC2KgMhdXu/Rw9ixbbuyswlDs6Gip7Qsdz0+OJxuQauLFi/Bzp27ccv3vo+du/fJJvTii8/Dpz71KTQ1N0j6pMAPEavscHiMaxnlbHx4aL7B/x6fosXsDFRiRjKcdT0sopo6S2UDnCo2hIt4bxFG5hT54gsvYGx4SPK0WT09KszUxRNea2hoFHHxyWc24JGf/Rzj4xOYO3cO1qxZJTdA3k1EQQS5BwInC/of/r8/6H75zGc+A07oxijFEMhY0KWMEBHJ0v6aRsxCEawp/d0KugifxggP0ekp7avHx0Z0r/I+5nu1duiES+saGtHY0CTI/f4HHsbLm17DwmWz8bF//qjCbjgREv6zAlrYmVOCRTiNzQpvSK4oCDEbLoVdXgnkcvDQJ3LE9QcbMu3Y7MChtw5h65bXFCtaVREWkYwuWNzLJjNJkdQWL1uKmuoG/Pe3v4XHn3gBzgqgfW49YqUoSt4cvBEXamrDqKmsRMjjR9gdQH2oFrXhOsmYSgWu1BjSY4JoBkb68cAj94Eq+cVr6jB/WRsK7hjsgTyCNV5FStJsI5nIYXqMcLsHleEaeF0BlDIlNNQ2IOwLYWxoEOloHJFACAvnLcLsnrlwFHzIpkrwOmiHGRA5z15wIDadwMjgqLg9jC6tCFTC7fSK2MSGkcEgfO5a2ztlDEKv+e9971YEwgH8/T98BNdd/yE1UNHEtPH+JhpXMCsc6vmpIeaeUtef7nCUWDpISmX63EGZGJGUyoLOyZnxnjQEGRudwNGjx+B0ewWR897dtecQzjprKT73xc/hzPNXYjI2gtHxIcTiE3LTY3Z8KOSXdInQNB3CZMKTtiM+Tfc/u65XdVW9Pm89YzaHOD67d+/GY7/9BWsNPvihS9Hc1YBkcQp5VwKx3CgGp3qRyE4gnp7G0NQAUrYU0nnKVBMqOjzX+cX3Go8zeAXgY56KAwEf0FwXUroekRnC7jRQKqRycBbdqA7Woq2uA10NPehs6kFjpBUVHprTlAu606ewEcWqwoENzz+DW398M0K1blxy9cVYsGqumg+S+Mi699rccOTdSI5mkJrMaUfv84ThJkvdy+Ajt/bIHIjCNRH0DvXirp/cjb6xXvzdtReifU4D3jqyA/H0KGzIIFIZ1H3loL+e3aPGwul1q6CzWaNsLcNnV967Tq0RAq4wsvEiKoO1cOTcqIs0YdmClYiEqqXKKBRdYtzTEW7zjldx+30/xLGhI2ieVY+Cu4Dqxgh8YTYhTg3NHCgnJgrSoLMAciCqrQYaGysl1WtorEZdbQV8Xrvgd94TNodJrKRzp3JKxA1jI+JCvuiBzWVkuzqj/vjb20uxeFRFjQeuw0XTFB4KtH3NYYxi90wRLrp+pQvaLx86eFQhJewYJqfGsHTFUlx4/gWYN2+eCoEIIYW80YGWY0VNwIIdjrJszZDijOEGHXFytKHkwaR0AiIEZJVSY5mTlIcPEf+cv299H0kvJEkIB7a+GGmq/XVJP8uYmdgQj00r45i2iYLf0mlMx6f1IRqI0pAsyHacmpoW/M4nlra2lBXRDY/BHjTy58NOchCbBTUVZZ9xHbJWB1VGADipscMn3M6Hpq6mVgc0URGahdQ3txBAOfX6y+iEVdT52q09tFVcLAibv59KxvX/Ul987MghRaiSL8CGg3rlkD+EympjH8iHtaOjC4uXLFUC17dvuRn73zwmHgSbsfMvuEASRNNU2BGpipjAAmp9y+iKkITynpafIYsyYf+ZsjVLk87XpemZE2q5mFuFkteAeul8piBEgcoDpmX1HTuKqsoKLDxtgawsQ5EKEw1YXQeny4unNjyLu++5D4lkCvPnz8fiJYvEcFegUNnmlPvTRYtPV4LZX/7yZzVM//RP/4Qrr74KHr/HJAlazcqMe+TkLfQO8tvMSX3mtK6mjpBulJGdRe2rqaIgb4LTNAsBWe78f/gM1dTVo76uAVu2bcd963+CTZu3YtaCNvzLv34eF170HikMGGCiThwFGRipbCsx0ETzKqRDabTGRVAFnL4RRNRsprDLCYv75VIBfcf68NKLzyukpTpSIQiXHgXcP/ed6EOmmMdFF1+MhsZWfPVrX8XjT70EfxXQtbAdpWBB9qATiTSCIWD+vE70NHfABw9Cdj+qaB4SqtX0mCHjuAgFv+zevwu//MOjmErmsOiMSnTMr0W40YmsY1oNQs6eRSzNVV4J+ZQX+TRfjxN+TwWCHlpb0ovdATczqzM5dLS0or2pTUUkOpZWOEhzfTc6mrvgLXmRTeQwPjKB0aEJ7WurI7WIBKqMVj3KwJ6ijKL4VV1LY5BW/Pjuu3D//feKXkVb4CuvukLQJi2BFbXpMZGbfA6VDZEvyYiKxDSu2Ghhza1KPpdGf/9x3WuD/YOora6VVJTXt5qkwZINu3bvUV4CERqGkWzZtg+r1yzCP3ziozj3vWuQykUxMT2MkfFBpHMkjblQEQnA63ULVub78LtCQN6D2HhaRZ0FvamxXe+PxYL3gcvrwptv7ccjv3xE6MiN/3AdqprDmM6MYDozjERxQkWdxLNEZgp5G6f2BOA06yrGkJIvxXsppfzvHLKJEqJTxtSFGvx0ogSv24v66gbtpIdO9CIbSwke76zvQFdzN9pq2tDZ0I32uk5U+mtgyzkUMkKVQjpTUMogn4nXd7yG2+68GVlnHGdesBqnrZwNh5+QSw7pVAKUQI31TcGRdsOWcsKW8yLorUSkohYef6B8L5uEsgWLT8dQdAS33XkbDp14C+dfchZmL2rDvoNbkS1NI5uLwY6CUs6YjkaHPTafLp/v/yftTaDcuO8zwQ8oVBVQAAo3Gui7m2STbN6kTuqwJFux4ySr2HKc7LxsXjKJ7ThxZrK7k9lrJm9ersls5k1mckqyJOu+L0vWaVmSJUsixfu+2WQ3+24AjcaNAlD7vl+hqLYmzr5923p8LTa7G6jr//v/vt93oEoHPquBTjfhkoijqnLDYCBqJOGz/VDb3MjGBHkYG96AlNkjBd3qqGh22mjYDbz9/tt44MnvYrG0iL61WbR9Foq1Ary6B16NPh9OaFmxWEZlmfCjxJ7AYwDRKNCTDmJksFeayHSS8kevjGDYpbPOkk1PNYw/5PA6qo02wvFedDyaOGdys+D5/gt/bRMep/F8g8WzC2XzRmThnJtbQqHIh8Ej8DT/nssXHG9ln0dCXUic2ji2Xmadwv5ut2XgT9iKBbnbv8rCRGcdF1KWro2vs8rYY3V35BaJ1R2qO2N35vLUvJP84hTELprveD+TrtDdRJCJzk0GD7pNy88uo5zHbYnungb+zu/izUz/en6WsHldk+NicWFHx+6HTlNqVyLEdo+bjdVd9Wq4mYWfkDeLFzcOUTMin7mx4ExEMxhs4ea7f+q4trq4sPhxw3WV+LDK8ISJRDxuehHTWGNhdk5Y0CxuPL/ZtJNVTptWjjdGhtdg6/Yd2PvJPvzJn/8FLlycla41m03KpsWMRFCtlWVDR9iPsZ2udauEZHQ7WdcMiIYXbjSuW+xWd7O8B9jVy2ax6+/Oa8FuiaiFwKJMrSLBSPHKxosxnCSC8X2PbRiXBTgUjomM45UfvIZ77r1fdtJbt27Gzp075J6SzO4u0ZHoBGVe7JrefPMNKei/841v4Ktfu1sWySataAmH+zzys44V7afhLDwO9+Ozxdz9PnlO2KHbHsmfZ0En5D47c0U6FxZ0Wo1GzLjDj2h7paAnEyns+WSfdOgffrwH67euwR/+0f+Cz//c54Wr0Go1pJDw4ZXRVxc6Z4FgtyahJB2IE6A8T5oiozLmY/MNecWYxInwJDub3vI/ef99LEzPIZmIwwyEJL+6WCji8tQk6i0LX/jSz8s5/tO//Au8/c5e6Algw85hGGkNS9V5FGtFGKYXm9dvxLr+ESnmIcVA0kjAbnCW5ziBEfpnDsDhE4fw5AtPIF9rYtsNJoY3p2H2qmhrK4DRRtNbE/OWRtNGdYWkOGq7PTD0EKLBmCy4DDkhqzoRDsvsk9rnykoD1WJTCv/a4Y1YN7ABWkuHQk/x5SqW5nOiaQ/6IzADcaiegGjALcsWNjs37WSG026Ztq/3338fVM2L3/uD38VXv/YVBIIBVJtVgUh5DRiQw2f+p8Yx1CmLG6SsVEIim5u5gr179mF+eg6ZdFY20TQvIaRL2H3qyrRsdAJhU+I9f/zRx7j++mvwzd/7LVyzeyNKjSUs5eawsDyDZrssioJQWBPInS5l9FAP6TExaSnnSRSkJ39MGNPMyua6xawGyl9Pnz2Fx55+RLLPf/23/0eEU34sVmewVLmCirWIGgqotQuwOjV0FObSt+FVPY6+u0TUpIl6kwZFNhp1Nj4K8rkKaqUOmlWgtEwzLR8Cegge+tpXV8AVIGr4MZjsx3DPMNb1rcXYwHoM9QwhrJnwtlVBTrxeTTzRqSjihvrj/R/hv937V1ix8th640aMbuqDEmzDiGqySSfkPn1uDv5OEGrTgNLiuYgibqYQpE+8IMBthwdy3U5MF2bxJ//5T3Fs4ghu+eJ1WL99AOcmj6Bp814riqsnRyGG34BCl8JmBzVK4GpVMWLiOeR6z+hhiT7WguJhj4Yi5E1TiWH94Dh2bNiJ/tSQEPSWS2S4OyXo/b3v4aFnHkWhmsPoxhF4DS8m5yfR6HBO34EvQDtshzDJ9a+Yr4JGqQxt4TJkhoB4REU2E8f6NcMYGe1HKKijVKaNcA7VFp1cmRjnkU18ow2EE/0o1y1Bf+k34Xn++b+yJQ+23nTCHHjDckHj4uEBJi/PYG6ODkw0nXF2NfzMhVrkaU0nFIBzI3HrajkwVdDwd8M1nFQ2akX5dRLNrhqN0A2tm5PuQIjOPMidlfP7+TtXz2DdBdYtDgxGYGfND3GI77rESUfDLl2iDR3TFpqh8Otkooo9Lcl4XkKcTmcjsLTktTvCM/4sO3Znk+EUATLmJULiKifAcW9zIY/Pzl35s+4GRjqtLnTukv14UVYXD76GK+mSDlhVpZg7PIf8VQtWd5bb6uZfe+iL33Q6Q3btnLmS6d+TyiASi0tBJ0y1ZnQdNm3Zio8+3oP/8Kd/htm5ory8T/OIQ5nbTRMdEZhHdOe8Js5sjfW7e6lkJMGC5sL/PE5JousWbn6dmxluXngs7Fj5dx7P/DwJXs6RszAmYhr6+/uEye0W9IGBfqzfOC5xhSTC5JeLePa5l3DvfQ+g4/Fix86d2LxloxAxxSaTHbpty3vYunmTU9DfekMefBb0u3/la7JJsbhX7hZ0Jwvg02vgFnP3s3AkXG+B7oFfJfnJrFwRSRMLOo1lpiYvXWUBux26PCteHYlUWq4DC/n9Dz6Cj/btx6YdY/jDf/uHYi1a4Uaq04Q/pDmJdMRCqE0mnMoNNOf1DMVoE3Vy1CQsSPSNcNPHeP+K5TFRK7uNSxcuYe+ej8S4h17dg70DQlidOD8hsbJLy8u45fY7MLp2De657x/x4f6TiGSBG+64VrS05+dOo1jLwR9QsG5kFEPJPgRsHUHoiGpxNCv0cvCjTYgSPoSiURw6fgiPP/eYFPSt14cxsqUHsQENHX8VCDVheTkfLKDesJGfB0oFgKRyOstGzSCioYh0fwGfKpGa/M2dZhvVYl2IUcFABAPZUfQlBpHQU2IuQgizmCvDqtoIaKbIkphMxbkzC3puadnx4k6kZIZ+7733ik0oNde///vfxld/5Zehh/yocY7t84iPu4xnyCDqPutyn4s7GJ9RhjvRQrqD+bkZ7NuzD7PT8+hL9wphjaEm1Ir39Q2IDp6bu3K9gf/jj/8d3n3vQ1x34y58+zu/hV03rEWuPIO5+ctYLM6JLasRok6f+hk6NxJmDiMWTEFXYqgVO6jk6ZwXFt5BvdIRYhTTGgkfn75wBk8+/xg6ahu//ju/CiOm4sryRczkL6LUmkNHrcDWavD6OlBUjs8Y6EOxrxcr5RqWC2VUqmS6d9C0VJRW6J1eQ7VIJKotpK52ywe0VdQqFVlzo+wwA+xmTQwnB7BtbDO2jW3DUM8gdOpAbEru+Bxp8hpkalMe9vG+D3Hvo3+HfDWHkfEexPrD6Og1kdrFoqbA4/MTSwh5ozDaEfgsJo1FkIhmkYinBflkUxBmyt+u7Tg7eQ5//Jf/HofOn8KNX9iIjTuGcSV3Hi2soN6iE6ElHToT02ifSsLk9Pw8VmhiRftaPx0MAwgEDNlUctZOQl+z1IZVaMP0xbF1zXbcuO1GrOkfk/ClxVxRjGgUTcFHBz7CQ08+jKXSEtZuHhM/9sm5KZQaKyJNNKNhpNNJuVY0LmLS35XLc6gVxAcdwZDzDGheINsTxcjgAPr7MqhbdOkso9EmUdaWmiUJiDRVC0RQ7kp8aV7jefbZP7fpLMUZLFmgLGR8g+0WC52NyxOTmJ6ZE0MA2gwShvf6NDFvcLtpLlws6KJllmQkryzMEmLSlSl5uzNlLjKr58Kci9J32oVmXXKc2wmx+LqQs8uEl+F/l3Xsat1dj/Cru2lneyBsY5K6+DukyJERGuBMWZddE3dX3J064TGOVaqjq3aiGvl1l9UtCgAy+Bt1WRwIp/PBlhS57gxj9YbDPXa+tmvNx+7URRlqDUtmnTLTdZ2hJLLWSfaR0ACZZZWlmNPCk//vpAI5dp8a4wA5y2MRJRxuNaVT1bqbIWYz88YPhiKykx8eXStRjh92neIWchUwt4ObOL4Xn88DI+iXeTu7E74PgajFM9op6OT5ue+XnaJbXFZfV/f6sLg7HAWvJAfxvPNYOAMnWZ6psQRxUnEDI6ODSMSjSCaj2LJpXCD1gaFh9GR7Beq8PD2LRx97Cv94zwOiFd25awc2jo9Jl8paK6gEi6yiyM/TWvW111+Ve+ub3/oWfuVXv+6YhHC/SvSGXZi0Ws795H589v9lI7qKH+Dej1zMuaHhfcWCzqS7ycsTArmzS+dzQV02F3P6XLOgkwFNl74HH3oMB46ewMbtQ/iDf/Md3H7H56SgMwQlxAAT4X84iJnMx+n0Q+vCNgs6N8hOQafEyomj7ZJPu5sPp4u0cfb0aRzZf1CCe3rTPRhbuw61UhlnTp1GLlfAYn4Z26+5Fv2Dg/jeo9/DgaPnkBxS8cW778S2mzbh/PwZFCoL4ruficUQ88eAShu+ugchbxi6h/GaIdggpKggHIvj8LHDePS5h7FUdTr0NduyiA8H0DHK8Bot8RQvlPOo1duYmgCWF4HyCv3AgVgYiJs+0d0amoIgjaoUj8gY6ezo7ZAASRvPAPwwMJJYi6hGCZsfzVpHHMBi4TTCRgKqN4haiaiajeVcSZ5zyn/Icr/33u/igQfvk47p977zLSnogVAA9TaLHdFUzjac4CWiJSSJOo2JYxgkz2CzLXNcWr/u+Wgvpi9dQX/PILLJjCTQxWNJ8f0mxEw3xsszV/C//7v/Cx/vOYXrbhrHd/7wd7D7tg1YyE9gcuYiCqU5eLQWAhFuylqC2PBaB/wm4oE0dG8UzZKCRomyyBAiRhqNclv8QSilVQ0NZyfO4emXnkJLsfD137pb5tOXFs9icvEUyu0FeAMNqME2dIMWti1EWMQClOFqEmCzsFTEUqGCBr3aO34p5qUinTZtFHPUThM65wnSUS5W4PcBQb8POu9Hq4OhRD9277gO12+7FgOpfqgdEnOJfDr3MV+DVFGSzz7a/xEeeupelNorGB3vhR7zYKWdQ7KX0asxREMxNPItGJ0Q1GYQvmYIITWOdLIXyUSPoB9k2wejITHo2nf8IP7sv/wJjl+axHW3D2P9zmEsLF9C21eRQBqv0hEzpKDBkBlN1FtnGGbVsIRH5A96EDKd9EiOElWP7hTzlTZaRRtxLYldY9fgph03Y7RvLVRFR7lScxQlmooPD+zBvd+7X2b5I2OjCMZCqHVqqFo1tDwtBMMGIvGIGMU4qCt93RdRK9fBxoySUDrQtGo2bz3xeU8lSXpryRhN9ftEmcLcdKlD5GYxlKWrBhNp5vMv/kd7ubQixKQWSTdaQHR+hKoqtTqmJ2ewmMujXKKhv0Mg4yyWRCQRslNCEWOYfY88LAGdUJEqcCELmiiVZZbuFEPxvmXXQThbVTcAACAASURBVI2ozD6dws+T6HaHLJZuQXd1oKuL+af9lNPts+sXJqjLcOciKB06vdzJCXAgbcL/LpFNGJKcVdIyVLTSThCCW9BpAiE+5NKxO52+5EFz/t71yZbueXlF3r+LJLjseddH2p0Zk0DIr7kFncdQrTclQILn0+36xLqzW8T5WTyGKxUZF/Dc82tXA2/QFu9oHqePGxwxsmlIlxoNMlUrejVXnPNnFl6SgjZu3IRP9u3Hf/qr/4ypmTw0zZnFNrjh8XEOagrRsE7plCAm9Pd35uhu9y3di+2R87P6Y3UxdK8hbzSeHxY4Hied4Sh7JMTO7pwJRAE/MDCQxdBAFumepBDeCKmPb9mKTLZXyE3nJi7jew89gXv+8X55yY3bt2Hb9nG5LoTOhYBJRytFwebxjcJyf+3118Sne3VBJ9zHgs6fc9QQPw25u+/bPS4XWVmNIrk8AfJTuJHotFu4cPYcrkxddgicNSZiBcUEQp4Lf1gKuhEISkF/+NEnpaCPbk7iW3/wL8WCldbLiu5FMOx3umye4w5RKnpPO25bnjY323yQnOfJRY7Ia3A3UVLou1LGE0eP4cSRo7g8cQmD2T5sWLtONu9XpqaEJ1KptzC6dgzhiIl77r8Xe4+cRmLAiy9//Uu4/gu7sFibQ6GyiE6LGdcBBGGgs9KUou63DQR98asFnVg1C/rBo4fw6AuPIFepY/tNSazZ1uMU9EAVSqiJhqeMXDkvGd6TF2zp0EkF0XxANARETA3hIKWW1C+3JFOBMkxdJSHNgKetidGVp6Ygo2cRVkyZz/KP6U8imxpELNgDL3QUc4x59orvvNWx5ZnI9vbinnvuxQMPPghd9+Dbv/8tfPXrvyyLOTspolW2yjJONYdDLiQCxI6ZGn4+j86z2MDowBrxStjzwSeYnJjEQHoQ/T19MPwhxEwSnDIiS6UR05kL5/Fn//df4sTxGVx363r8q//1G9h9y3rM5c5hYuoslisLUIMdBCMkCtdR4UiwYUHXwgj54vC1Q2hXNdgNztRjMAMptKpeGKGYpNlpQR3nJyfw1ItPoNRZwV1f/zLCmQCm8udwJX8ODTsHJdSC37ShGTb8agdhpQWDZmA+HZWahfmFHOaXSuAeFZ6gICfNpg+Nmg/LS3WsFBswtDAUr4HlfAmNSkuc45rFKhorTQynU7jjxltx847r0ZvIwEMFhGpIo0hOyHK5ImgAR2aE3B954gEoZgc7dm+CFvUgV5tFOBFA2CSrXIPfMuCp60BJhVIz5PqmE/0yyqIyifJWXrdwMoaPDu3FX3/3v+LM9DlsvG4YI5t6kStPwRuwoGhsvDjWMUQFgZYiLqdnL1xAnUoqDyThkERElwslkswa4Kl5odRU9BhZ7Fp/DW7YfAN6E4MOqY38GEqZAzo+OXgAf3//PTh+9hx6h9IwoiGEkxHxZLd9HTFssjqUxjWchqztFddD04jA27FlXLo0PY36ioUWGaUEh7ueV0oAiMbJATGFyCoz9HadhyEzdWlQ2ei++Op/stn5Ue/KE83EK3bNnKWUSmUsLCwhv+zcvNyN8HulO/Wp0plwoYmaMem++LBwFsoiTPiWhY4Rjfzs7yZvuQuQG7lJljsDKVyo1in6DiTKDxYQt+uVufkqL3OnSDccAtyqgi4LsrTYbkHvdq+r0tokzMWnwJJoSC6cDuRPvb0TiMJOnLpml2Hu5KeL+YJAnZTKqWI4IOgCyTPd+FB+drt2FmR5zz5nzu56tjtyPBJvHOtOF2bnzp9dOK8HFw737zzvXERc1ri7aeL5ptkNDR9YA8h4Z2dGAlQ6nZadpnSXik9Ql57ePolxPHT4GP7r3/wtzl6YloLH7xG7SsVJV+MxcvNAeIiZ7236HnPjRBRD6ZZB2Zh1+QvdPGs3BtMxm2GHQ1IcyXFkYirC1SDbk0QlkvbqVb5fR/Pf18cM5LXI9qbFQ56ExGuuv0EKeq3RxoWLl/HIo0/j3vu/JyjKpq1bsGnrepER0tBIWFkdWwiLm8Y34MMPfoK3f/TD/x5y7zhsUUcRIWXxaof+2e7cRYNc5Mcpog7XQa4zOHYiKmLh3OkzmJudls0kC7qEdDTajowpYEpBDwXDArk/+vjTOHj8IJKDfrG9vOmWm+Dze6H5SW7iOWbKVsDZNPl00VXTmINQJ5UFZJa7Gw95XjhCJ1tfDJ1tkRVxvnjy2Akc2rcPC3MLGB0cxOjAsERElpZ5L7VRWKmjr39ImMJ/e8/fYu/h04gNePFzX70DO27divnqNEqNArxoIRoIyfxcqdtQGz4YYLoWPa1DaNuqwDfhWBKHThzBEy88isVKGVtuSGLt9l7Eh/2wgyzoJMVVUagy3dFCZdmLRqXTlb45cGgwoIu9bUAnGlGH1ajIWIObblW0tyb8aghBjwmtpMLwhKHYmjjIsZBnksOIGIwC1VBepq2qIlAyu0KiJdlsFvfddx8efOgR6H7g23/wTZmhh6NBagxANRzlCy0vibFtGWtIVkC7Kc8gPTtk/FWpY2x4XLKp9+89iJnJaQxlhjHQMygdOpnuhPjJz2Fwy4XLF/EPD9yHk2enceNNm/Gv/803sGVHBnO5M7h05TyK1QXoJmBEfWjbDZHXEqr20TfcDsHTDAA1A6odRtifRFhLAq0AjFAEjEfWwgFcmL4o44654gxu/8VbEUoqWKhcQaE+jY5ehm4yotOC6qdSoI2Il2lqiiBy9WYbS7kiFvJEAXk5aZwThlcJyfyeI7JWU4EpJjkKZifzOLz/giAmnUodnXoTw6k+3LTzWly3aRsy8ZSw0N1RJtf6lUpFxqzNjo097NAf+y4SfSZu+dKNMPv8WK4vQA87jpy1Yg2mNwql7oenrEmHHvOnBXLnBplrDPky0WQUuhnCnsN78eAzD4mlbd+GDFLDJmytDJ/RhqJzrMraSoWSD416B9WahZn5BTS4phPl9Cvwdt0ZicRIkEtHg2r5YXQMZMN92LlmF3at34W0mRXSnlfzyLrpD4Vw4vQp/OP992L/0SMwU3H4IwZ6h/rgMziXV1CqlzCfX8DySkHss70+HVEzKy6N/ZkslmbmcO74acxPTWN5aQm15Y4YnUpRJxISBaKpqHTpRAWqVhk9wz3QAuRaOMmRnud+8Oc2Z5yllQpsD6FyeqP7UKtaKNeo7cwjV1iWf2eh4fdS8sMFmtCioRryEPJBITxOMhwLuknIzDDkZ6S4uR265GO7Ha8qbMXV8KxbwF1Y0/XSFgJQN7XLnUMTkqR3vJC1CP0yya2bPMYOhTCZ2ylL+hXPjeVYjspraj7UKE1hAle3oNOeULgATSfZSIhx3SQvFlheCB6fGwbi6Tjxpc4mgCOJhkNk6uZTszCzU6uzcwakW+PrCylOpz8vYftP5+Yin6hUrhZ0atZXd+wuScrZ2LBQ+tBo1qDYnB0y2UsGBiL3SiWTTkfdtY7kyCSR7sG6tetx7Pgp/MM990pB13y84dSrxDX+TnaxAvsT1eDmyC0Yoqt3kt66e64u+bCbEsWCLzIwQvG23CcccRB25PXi6IayQR4ziSAG9baUAzbqkm61c/sm9A9kEY9HRUK3fuMmZLJ9wrqdnJrDc8+/gkcef0o8/Me3jEvsIu8Bbg547dnxc7PIgs7wk3d+9PbVgu6S4iiD5BhBoir/f5DieD0ZWCHRi7WqFPSlxXnhVHAjK4hTi4hHRCSfJMVFzKiQ4h574hkcOrEP/gRw1698ATfsvh5hsR5V0PaQQASRUUl3zkAM3YDO3AJbc2B3ztLlmjiWweJ8QKmmx2G3k5VNeRpn5e+/8yORrW1YuwaZRI+Mxay6hdJKGTNzyxgaXiORsn937z9g39GzMHuB3V/chbXbR3AlfxG1dkmyqhORKBKaiaAdgGEHEPKEOUmXjOxWm3wYFWY0iUOnjgrLPV8rYv2uNEa39yAx4gdCdahhW3zFKV0j81+zI2IWw+vJzokbUI5BFOqxabDTYg52UWSB1VJFkAlC0LFwEhE9gWgnImQlzsvtpg8BJYKYmUVIiwPs5MVZzisadTYl9Pnv6+/Hgw8+iEcfexJ+P/C73yFh8isIxUISE8uC3vbQI91Cx9OUMQjVB8y7IJdluZiXTRzDSVLRXljVNs4cP4P8fA5rB8YwkBkAY58CmiHaczpM0gVwen4ODz/1KI6dvoytO9fif/6jb2LL9gTm82dxefoiSvUlaBEgHNNgsUOvrghUzbwJT8sAqho8jSAC3rgU9JCaBCy/2MqyQ9TDAUzMXsLDzzyMs1fO4NrPbYORVFCxc2ipRagRC4GIDcXfhO2z4PdYiJPnwsZJ1cVvpFiqIlcso8XuUQ0iEGQnHEGQoxZbJ3tKOvSZmQUc3Hcexw7MI+RPIUrdvaoja8axYXAEYwPDSEeScj0NP5n6PnhUDYUyHSe9sOwO9h7ci4cfvw/pgTju+KVbkBqNiaMgff8ZSHT5/GVoTT9MTxwRbxphXwqxAB3r0jD8YWck2ukgkU7AFwrgo4Mf44mXn8KlpYvIjqWQGo5Aj9iAXoft5eilLptYmgTVSkzVa8hYmQ7gsg/mVItiEjYYTARUNegdFf6OgbAdRibUi23D27Bt3Q70RvugdGg3bovcj7bH5yYu4p7778cHez+BHtLhM/yI9SThC2oyY69aFeSKeVFXOc+uAt0fx8axcYyv2SAGSsWFAq5cvISJM+cxOzkja6R4q3WLuh7SHBSBvDCvhdRgCD7mLBiGk7b21At/bFfrDSkabHAk59v2oG61xGhlfnEJ83MLyOeXZTEmTOcPGt20pqZYDjLS0SU8UcLF7pVuVpwbu+xmcm6lC204MK7bwTL5yO3G3aLNYut2rPw+t1MXaN7nZGw7//5pQb/aOTGhp+sTTqiYNBbppgk5U9rUaEsB5M3g1bwE1a46bF2NKvRy5EB4qSTFgMfBjp+RonxtnjweF4s1jVtkjk+v5RZn301hILKr0nSfnEO6rlELy6/3ZftlNsa40GA4JGQMkfB1GdpcnLkpYMHnhoLw9GoXPRe9cH+GGkVq/nXFh3gsCjNoQFO8wnFgIeF7k/Om+sXzO5ZICzHuxKnTQi6bmFwQeF2QAzHJ6c7TO3wA6Fr10wiJ60Ym74nGMgJHOijG6j/OJs1BKtzNnpg3UOvZaDhSQauBCA1OfB6sFPIIGjp27tqKkaF+hMLU7aaQ6e0VUlytaWN6ZgE/ePUtfP+l1+HVNGzePI6x8XWOEQftXzkHZ4eueERC+eEHH+DNN990ZuiUrf3KV517suuJQCYzZ8MurvXT3bk7Ivppn3d+z9XjlDQ9W9zb+Ifzavrok7fBgBkhd5L5bZoyQ5eCHovjk30HxKns4InD4sT2xV/ehetv2IlYOoJASEG1WYaXM+veDMJhJouRmUtDDEp1mPFNNIIIAV3vnJEQ72cZiQj/g1nV9G6whXn/2is/QK1YwviGjYibYQlY4Zhgfi6HQq6B0TXrhRD23+75G+w5cg5s/Dbf2I+etUksVKZhdSrQNQ+S0Rh6/AkEvUGEvSEY3gj64sNQ2izoXFw5Q0/h6KnjePqlx5Gv5zGyNYU123uQHA3AE2pAj9rw6BYqjZKDNrVJGDTk/FDLTgMeoht8Hrg5bVpltK06qOaolFYkX5wjFVpvmmoU49lxJPzM8TbRqnngbTE0JiGQtBca0FJh1VuizmFzEQqb4nPw0KOP4IknnhOP7d/9/W/grq/9D+KGZ3ka8Ggd6c7JTq43K6g2ytKVT05Pio8FNdK0R3ZsRKlPVjF5YRKV5SrWD2/AQGZQfM59XpqTOCPHQnkFS4U8nnzuKXxyeALrN6Xwr//oG7jh1kHM585icu4iyvUF+E0glKBHeAPleonZM1BY0K0AOhUN3oYJQ4kjrKdgKDG06gEYgRgUXRUS1qXZyyKdOnb+CLbcsBHBtIKWVoIathBOeWGYDMBowPY2oMJCQtGpWhP0jEWC5iorZTrGMbM+hGgkDZ/PFHY5OnTf8wvzff++I3jj1TPQOiFk42sw0JtFOhpB1B9AMhRCJppAImQiHAgKY5wbfJITlktlNOkvAg8+OfAJnnjqAcR7Tdz25VuQWZdES6sCagcnTx3Hkf3HUZkDMmYcw9ExpMJ9SIayiJs9CNI4yOts5JOZJNo+L97b82M889oLmC1NY3hTH/rHetDR62irdTRaVHJxTaUCpYlyies5YEY9aIlcxaGoUAnBDxrphA0FPkuDvx1EsGMi7e/BpqFN2Llhl/ADdK8GkpFLlZrcVxcuXcbf3/cA3nn/Y8diWoN0/CJb08X2D02mqLBAO5QMeGNMwdSQiacxNrIG6XgPyrkCzpw4I0TWJg1ROP6gWEyCzCRAAno4BNUAyu0S9DCtkSOIJxPwvPzqX9oz83PSFQpTUmU35ZeMWLpxMart9OmzYp9I6z4WJhYpSmgIyaeihF9a0vJz98suiYWPOyf+HsKNXMTZGUtXSTiSbHrpYhXxqaWfrsv6dmRQdHBz5G+OA5xTMPg9FiVl3VhRgbqvGtY4J8iFvfkaVqspuUC0MCXyQBkP5T2SsWy1xVGLzG/CFw6z3pndt0kykk6+Ke9fCrbXK65TQhLrzvgdVL8rOSNuz4EqNwrc7fHMKyRoObN63jEiReJ/miKzHMKcdDwiV8FxoHOgbxdmZ+EjtCedYLcw89/4dW4qmC3t+NcSGWwL857GPvEw5VIh8fvmz8mogM5+mi7WoySaHTxwGI89/pQU9BaPQf6TCHSRRrjn3N1sOWf3sx8d2dG6H6tnuPwaC7pEtzLGNUQDIEU2KrIR8vkQiYQRjTiOZbMz0/D7fdh9w7XCcC3kFmWRYcoapWtexY+ZuSW88OLLOHDwKEqlqvjPb9q8Xl6H50OMXAIOwsIoyGPHjkrYCREHKehf+8rVSF/ZPPpVmZm6vI6f4gh0A2c+ywlwJZJyRW2OOSyRgS3OL+DC2QuSFc65N6+zk4mtSJ5xKBSFGYkhmaEOfR/+/h/vxcT0FWgJ4LpbN2LXteNIZIPQg+SvVkQ6FYmGxfCFOmSyts1wUoo64XZC6nK+eV+SpCn6aJ/kUtO5zSkECs6fOie2unRcGxocxECWhC1dVCetJjB7sYiB/lF0NC/++r6/wbELE9CyQO+mJHymjaZSRtBUEYuGESZ6x/jStoJYIIGecC9GMhsl0xwkPzGMOBDBidMn8OLrz2GhtoChzQmMXTOA2JCGlroMLUxClo0W539WHQH+To8ms0TObJsNTWRSszN5kZrxfMdjJkJ+Bp6soFldga7Z8n7i/hi2DGzDQGIUutfE0swKastAIpxFItwDj+3DwuyS3J7iedBpIxg2kc704nsPPYInn3lROrFvffu3JZ0rFPejUFtAR7VgazZWaitYWi5goZDD+fPncejQIczOTmNkaADjm9aLg53W8cEqW5i+NI36chPrhzZiw/AmBLyGkPTCRkRkv4yULVZX8PQLz+D0mUWMbUnht7/za7j9F8Zx/soBTM2cQ9tbgRGDnB+fQMTceBFN8cDb8MNjhdEpBdBp+GGoCcSMfgTsFKwmoTovjHgIF+fO4+FnH8LxC6cwsjmFvrUxtNQVQK8gkvQhntLEClVRW8gkY+iULPikXeQGvY5WuyHdI88LZVkBfxxti458YQSNXkRCQ1haqOPN19/HW69cEmlhQI1haLgPA30Z6D4b6aiJDSMj6E+nEfSqYrdKJz+LWn4miRtBlBoNfPzJx3ju6Ycwsr4Pn7/rDsT7TdR9VbALZUzyng/2YupMDXob2D1+PVLhXvjaOob714h6h5tz3ujkfLdoojR9CY8+9xgmFmdxyxd3Iru2ByUrj5VGAeVaCcVSCblcWYxy2PHyxxOpEMyYBi3YRq1ZRJX8Vp5OHj+/B35oLRN6w0Tcn8L44AZsW78VA6kMdKJzVZr66AgG4zh9/hIefPgp/PDd92CThOBjoEIHCHGkwZomaVZgj8oS0mFcAPtVDVC7ds4BXwA0C2sQPahZWCkUgXrLKejOoioNt4f1wFDQ9FXk/dI2lqQ7z0uv/IUt7mk1wsskLqjwUz/eYuRgAVemZnD4yHEp5NzCLM4XUasBZliXTkQ00LTc7HaufM06oWmaxnShaBZBKViikXVMRmRTRF9t76c6dHm/XftU6T5IQKt1QMtwEmL4Gm6HSiRA9L2WQ7JzF2N3xs7f5TJ/3ULp2qa63yMOdUzLkhkqNbyEilmhWPjJQG/LTtxlPTrEOVpqOvNybjpYmN1Fnkxxmk7wsxSCbuIVP8v3dztxYUV2U+bqEq3XtZDtyqJcu1uR3HWjGImguMx3fp1dL41fktkeR7bUbIjFreL1iORH0tZU6jmdxC7ptn0ahoZHREpzYP8hgRyvLFCf6bjQrVYPfLY4/9MFvet3+xnPc7eYy0ZEd0YWhN3dgs6izmsSjZpStLhwMaXMMDRct3OnOGXNTE6h0ajhrrvuwrr1G0XyMjk9h+eeewkHDx1FpVqXYJaBgT65bnSV4/nleIO/u7c3i+PHj+ONN16Tv3/jm7+Nr3zlK/L/cv8xKEb3STfA8/fpPeQ4Lrmbw9XBM84XPzUB8qAFX6cpEDaTvhiCMneFBb0jRUo2pGoAGn2nAyTvhJHu6cW+QwdlhntpdhKhrIrN167H2Hg/ImkNZtwDaE00WmS807iEz1oC0VAPQoEowkYcQX9IkCDOcyv1spN/Xqc7nSKdIbOpKRXye/0oLZdw+tgptOo1rB0aQYq+8LwvFR90TwD1vI14jAEeTfyX+/8Wh8+dBVLAwOaM6NDDCVXmj2TccoGzq5Ailo5kkI0NIB3sQ6emiFMY/bqDWhDHTh/HC688h9nyMkZ3hDG6PYvIgAbLV0SADGvWbpvyVwuhIEcG5AT40WqpKJW8mJ0t4tLlBSzMU5erIJNOIx4zQIaSprSQTUXQ25tEIhBFNjiIbGQQdtOPmYk8ykstRAIpkXkRnZMwG8tCkVAvRzzBEGKpNB5+6HE89+IP4NOA3/yX/wK/+j/djURfGEVrEXVPFdV2VRzApuZnMTE5hTNnz+PChQuoVesYHe3Hlk0bxHmvVWRWdxWXL0yjVmxg27qd2L5hF0w9hlaVowMdi4s5TM/OSEH//qsv4+JUAduuGcE3/tW/wM5b+nHq8l5MTJ2GrdRgxhXoQa6NXME7QoLkxstTN+C1gkAthE5Nh+oNI6T2IKz0SdJZxweEkyFcyU/jye8/igNnjqN31EByMAzVtODz12FEWMD8CAS5EWzA7+OIgnp/SteohWYTQ8mrY8ZDKVXISKFtMTI2Bl3pgddOYmqqgg/fO4C9H82Ir38oGEc4TC5PA6oP2LF5A26+7joMJFPwMxnOiKBRbaJhsUNltfRjpdHE3v178IOXn0DvcBI3fXE3ItkQGmoDkWQEUzPTOHXsNN5/4xRoFHvtxuvQE+qVHPKRgVGkk1lZmyvlotMw6T5MzU/jyZefxZXCJG790i3oW5vBmcvHMVuYwWI+D9J13JhRTRpXH6JRBWaCz50XvkALUIhOWKhXKZMEOhUvDDuOQCcuEsmx/jFsHRt3Cjqjq6vM66Dk2cSxkxfw3Qcfx08+/Nhpp1nQtTY0JhUGHAfHRt0SVY87G/dGPOJL77hmeuDhQ08DqUZb8tKb5TrQaDnfL5a0RNA5stZEZtdUqzKioHyWTqqeF77/FzbntKVqyZm3qj4p6HzIaO05NTmNo0dPSHeq6wYuXpjE4pyNSAwO6cpLPWLV8Tn2++V3sBhygXQSpxzjeHavnGO7Ui7OOan3pLmK+yHM4ZYT1OIusI1aTXZihPXd5DF+P126BPqkhK8b7LKawOQuyM682wk+kTQaj0feJ//QaIWOdyJhkq7Unak6enMeE19TumPVOTZC12JAIzF29HwOSkcmBZG/pwvhC4lKoW6/LsYm7uiAhXmlVEKlXEatXsfcQu7q6/M9uwx2dpwsUvw5156WCzhfh0gI//g07rgZn9mUgk53Phb0gEpCkSrn281p5/tlQe/rH0BPT1Zg30ceexK55YYzQFr14RZ3fsm9Xj+roFP65xTwz4aYONgVCzrPm+t/z06pUqnDMHQkEjGk0vREpk54AYGAimu2b4cZMbA4O4dqtYzf+I3fFBY2Z19nzk/gsceewif7DqJWb0p2QG9vRiB7ng9eYxZ0p0PP4tixY3jzTXboP7ugM/lrdUF3pXfu/cPn4Gd9sDNXbUug4aWFHE6cOIErl6a7yBKfIRua7qRv+TRDRiyZbD8OHDksM9xLC5fR8NgYvz6D9VuHkO4NomcwBC0ESVzKF5elS2LWeKfpRa3cRigQFkMRyth4P0jSU5MIDGVqlA45QRm6EoDhC8KqNEVOFdID2LhuLcxwUKIp6ccdZ3pZkfethny1hL97+Ls4fPE8PFFgzY4R9IwmoYdtgWdp3G0RSao0JAikPzWAgfQwgp6YGG9oMCSsIqSZOHH2NJ5/+VlMryxj4/Vp9G6IwZ+2xc9d1S2BChUPI4u5EXM2+J02OSgaqjUPFhZWcHmyjsUFIBIGBvpCSMZpiNNEJKRjbHRA3LSi/ijCnSSSgQyaFQWXzy+gON8QaZNA4axynY64EMq55HNBGWckiscefQqvvfmmQJi/dPftuOtrv4DsSBINTwkNT1XkRiuNCs6cv4Bz9Be4MuMofFpt9GQSWDMyhLgZRdgXRDlXwtnjF1DO1bBj7Bpct+1GmP4omgxSsRTMzy9icnYK5XoFb73zFiZncxjfNopf/8ZXsHFXGmcu78fl6XOSAx5LBeAPEe1zkgBDgRCa9Q5aJS/aNVVgd8LvhMDDehoRtU904W0fYMT8mFuZxwuvP4d9Jw4j2utDuEdDKKYgYNrwhzqIpvyIJww59x2riiTHQdQ+614olEDaXEfoF98Snkan5YfV0KSg25aJ5ZwXJ09M4+jBC5iegFyPeKxHag3n3nT3u/P2W3HnLbchQYOdlo1EKIZOTVT0PgAAIABJREFUg6gMUGm0yFJAqdnEvkOf4JXXnpCo0evuuBZmTxB1Xx3xnrgErsxMzuLjt/fD3zKwsW8cYV9MjGrWj6xHJt0H0wxhdmZKli/F0DGXX8Dzr7+AuZU53PaLt6B/LIO9R97HpZkLmJx2OLMhE4jHNAQZf6oq0PQmAkFbCno4piMYYZNpo1ysiithY9mDoDeFIBIwPVEMJQexfnAdepNpBHyG2PG2LRV6MIJjJ8/h3vsfwZ79+6HoPlh2A1BthCIaIia5Yk7Y2UqBc1bmnANayIDmN0T+ygjgZt1yTKMoH28x85ypdgwS6BZ0tvSUy3pp9WyjpdcRivllQ1CuluB5/qU/t2lLWq4582ExAzGoJ/dJqMHExUtyQ0dMxvWlcezoKezfd1ZmT8ypJpGlRjjFcubZEh+oOqYsJI4xBU106fy3LvzKwul2cSwyIgkROVhTYhDZmbndNSVAhMxZ0N3iLBuPbkEnJM8Fga/vSoncAs/PLIp8ff4+/n4eo6SPcS6ukFDW6sLGn4bI8EFy02uc46BPPGfRNHkwBEbnIkrGdrlSFwc9fr8leiKHmS8EBZ8iBZ1xgSw4XNhZnDlLI7mGFzdfWJbX5/Hws0igYMvxsqOjlzc7fH6dowkuxJEYk348ImtZKhYEMia5y9A14Tbo3HGr3Hw4trRc/Ikq8D1lewdkNr33k/1S0JdLzIt3Rhoid+pa17pjBXcj8rOKGnkB/30xd+bnsnkKODIQPjz84GiH3WUoZEiKWCaTEcIRC7qmebFz61asWTsknAD+js9//k6R2vFcHTp6Avff/xA++vgTVGs2tm8fl+het6DzPbuGRz09aYm0fKtrLPPNb/0O7r6bTnGOt74Lube9JMh9quN2Rw2fMtn/+YKusUtXPFLQiQhcvjDpPAuq4XT6Hp9s6DgjDtLqN9uPw0eP4IGHvofJ+SnpwId2m1i7oQ+BqI1YRoOZ9AsZi1wLekqTGFVaaUpQBDkrUTOBIAMyOjZKFYfMqnqZMBYUVy4Pc6o9GgxvCOVCGXOTMwIPb9k4LtKzZqMm95UkmtF5bKWB+eIyHn7haZycvgIl6sX4deMY3TyC5fo8DSvRkYJeRbtqIagGMJwZFEY3LTFpvkH9N2ViLGRnJy7g5ddfxnRxBhtvGEF8KAw7VEelswSPt46O14LPS/00MyJaV42aVBo7KYb40xeKVZRKNRkd9PWmYBq0ni7D0BWsGRlEXyaFgMdA0tePuJ5Bs+bFzERB0r+Casyx7BRGs1fGVvxDFzDdH4JhRvDEU8/inR+/jUbLxu7bxnDzbdcj0R9C3cuCXoPltcTSkyjl9PyC5GNzI885PteRRMxEPBJHNpJBcbGE00fOopSv4NpNN+Lma24VZ7faSg3NakeIxbNLc2jaFt5570c4OzmD3v4YfuHuO7D+mgymFk4jl5+FFgDMpCGmMh4f/TqAZDSBVgNorrRRyjVQX25DRQCJSBZJsx9hX1a6thY180EV04VpvPL2Kzh6/ggSAxFAq8PWm1KsIgkVAdOLeCKMSJRcGwuZlAmG2nt4oj202eb97DRjtNWulm00qiraDQP1ih/nzyxh757TOHeSftNAz2AQZjgmzzaRXqaxff6Wz2H3zusR8qjwtxX0RFKCNFB/vlKtotZqo2JZOHD8AJ75/qMwUgquvXUXQhkDZbsEIxp0mpjcChYnCvDVNPQEMmL/ygCYLRu2iANmKpGUYBx2dR6/KgX9pbe+j1xtCZ//5c9hcKwHJy4ewOT8BK7MFWV9TSaYS5AVWaF00Z0VwFuDR20gEPZI8fXpXnFva1RsKA1DCrq/E4PeDCDpT2Kwpw+ZKI1+DFg1x889Gk/hxNkLuO/Bh3D87CnRxpcbJRTLZRDENU1n9LiyXEZhvuNI0gLcSHFzEbo60m2xoCuauORxrFZZqQlvRGwyxSzK2+UJaRKiZOsthBjo0vWB8Tz7wp/aJF6xc3S6krboJknyokzt7NlzmJ1bwPDQWgwPr8Ene/fjrTffk/D1bCYtnRNhKC6m7GZD4SCCMhvmDcEUJscCNhwOSvyiozfvSn8Ia7ccqNsp6A3p9nkx2SHLBz3hVfpPO+QuBrCwMFEHL0WoO+vkt64uSm6Bd6VubvcrXWN3Hi0QPvXwAje72vdP5/AuNEvTGiF+iccvz6JXijmDBhYW82g0nOCGGt931+JUYH7VIcxxVu7mJPO16B8vpLc6w0QYAsERBOMvuVFhx2gLd0AlLyEYhEJ2P7kEqop4NIpgOCxe9EuFHE6fPSPQHJ35kkKKo9GHkzZH+RbDYWRk4HPCWrLZfrFUZYf+2BNPX+3QXeMUt6C7nIb/Lx26e/6dz05BZ4fuFnT+3SnoddngsKBT6igM4uW8bAC3jm/Armu2YaivXyA1xnpm+waQzxWx//AxPHD/Q9i775DIarbv2Iy1a4fl/iDxzDXw4eul0ykJwPnhD7ukuJ9Z0O2fKugu4e1TlOKnSXGrNzY8x4rdhq54heRIRGB1QefxMlOZzxNlNvSlz/QOSEG//3sP4vLCFWhpYMvudcj0R1CszaJqL4lsqacvhlQmjekrc8IGZw+s+4KA5ZGoUI5s/P4ASrU6qMwIByOIhpIyu0XTC29LA/9rrNRx7uR5UWlvHd8kxDaLISMq07HCaBTrcm4XiiU89eormFhcgjeiY+O1m7B2yyjy1UV4FKbYkczTEG91splJ/BrsGUCHellLhcdSpfBEjBguTk7h1Tdfw8zKDAa39At03wrUULUp16mJZEn1kpAEEGkkGYlzRSPIjt0ECzs7Fo64Wk1LkBxdUVApLst93ZNMIGaaQkYbjm5ATOtBq64hN1tGLQ8YvqikYZGUxieB6xs30F7NJ6MPchmeff4lfPDRuwL9XrO7D9dcvxlGXMWKtYiSVUStU0e1RV+AgIx3IpEEAsGwpNbRrz9qhpBNZaE0dZSXa7h48gKqRQs377gVd9z0BZj+OMoFkiWbktM+l5uXTIR3338Xpy7OwIx4cOuXbsCGHVnkKzNCvtMNFWqAR9gSExRav9KqlxakXsuDUr4q6Waax49soheZ+CCCagqK1y8dOgNCLs1P4rV338DlxUtYt3WNeAjM5KfgD3mR6YtB8bURMHzo6+9BMhlEOulHu1NGu9VAx6YbaFPIw0SLPR4VqhJCvarAtkJo1vy4eG4Jhw6cx/SlkiS9pZM9aFRbKJcrKK3UETHCuPnam7B72/WI6ybUJtBjpuAjWqL4ZLRbtRqoNC0cOnMIT73+GFp6A5uu3QB/0o9CYxG+gM/h/dTbaC97pEOPKXEw1r0v3ofN6zcjZsaQiMUxN3vFMb7y2ZjLz+Hlt19BsZXHz9/9BQxu7MFc8RKKtXlJLqMJEwNzQuGIxLC2yeVqraDZKoqTHJEor0ZJtldkkJTjGd4EwkoSgZYJb92PqI/Rq73ImAloShitJgOJqEhJif78gUcfxuLKIgbXDaJilXBpmvHU9BtxDLjotJe70gE4xyeIyX5N8wqvRZou1+CM0chtbqYsNGpNWMwW6cLxXIMoY1UDChog50AXoidlvp6nnv0PokPnrtMhlDFK1GFtl6t1XLp0GfMLeYmupLxlz8f78cbrb6Fu2chmsuL2RBs/QluEVTkrDRj+qw5mXNgjdMiJRJxIQOq/6eolwStNWPWmzK0dKRqJGdR6OwYw/LvTzHMW5RRsnmxHBueQ5WRW7TJ8u3934fWrbmrdgBB3Vu2cXKeQs6t2XsudwzvmKe4Hd+W8EOySCFuTycvd+kqxjOJKFfDqaDQ7YtbBAi0oAUcn7DBF3qeJJ74wkb2csTtQPF+fM3yS9Gg6IexsdhCq5jjHiZTCK7A5b1j+nbPYCFnPfl02Pox2nJmfFXkeIzXTqYQYytDkxCYJ0QPJzeZmgoZBqqohnc4gkUxKOMvjTz6DhRxzYj9lqbsF/SpXoev097M6dPIg3A79nyro1Kw7XAAHeifkzs0P3xM3FiTGUXPK0QrZ6uNja3H9DddizdCgoxNXVPRk+8S68+jJM3j8sadw5Ogpgc/oFJfNpkTFwI0BPwi583VY0Jk89fbbb/2zkLtX93XTzX7aaU3uOnFf69Je/4kT4BZ0surzSwWcOnFSIHfeZ3TH4nWjQZMUdCaA0dSkbxBHjh2VDv3ywmX4MpSIXYNN20ZRaS1haukslqvziCSDGBodFGRiuUC2sxfhQASUSVaLFZHmRaJx+EMRWdDDARNxM4mwHpOEKhZ1paVieS6Pg3sOwio3sH3zFgz0ZNFhnjfdC1USuugtUcTiSgXPvfomJpaW0A5oGBofxcDaQSDQEihY9Vpi8uKxLJh+A4O9fRjMDqFWbgCWgnbNg2qphaAWxsTkDF774eu4sjyPUK8fekJB22iKexnhUTYDhHmTacBMcEGDIH5+P2WsftGhcxPKWT/vKZrMqEwVazBqtS0olfBDWhqGIusRVlOw6zqWF2poLHsRUKKSzU0nL5IFScJcWFyU68GCnspm8fLLr+HHH76NYqOOL3x5A+74ud0IpwNYaS4JiWq5toxCeRnzuWWxBg0aTC0MSKJePl9BTyospjJ23YtGsYULpy+gnK9j9/abcPvuOyXIYzm/AtviCGEJ03PTaHaaePcn7+HSVB5GFLjlzmvRvy6OcjMvYzPC/zQeYcaE0MdIaG1aSEZIgCNs3UK71kZQM5BJZJA0e2AGkhL1yUREJaRjYn4Sr/7oNSw3S7jxtuuxXCvgwPH9sOwq0tmYM+fWbAwODiCZ5FiPgVz0g/fAp5IY20C90R0J8pnUQrAaPrGdNQMZtBoG8gt11Kr07NCxODcvbqITE0tYXgJCOrB717W488Y7sSYzgsr8ClKhuEi8iHJWajVUmO5mNXD4/FF8//2XsNhYxsD6NLSoF/PleXh02h17ZV5uFSyZXSd9aXjqivjEb1izUeyQI8EQKiU6ALbQUWzMFubwg3deFbe5n7/7DgxvTKPQmAG0GmyVJkH0JaHzoCoIK9fsTqOEplWBZVMf3wAHAnx+aSrj8wYQ9CYQVOLwW2H4GgEk9ISMm7KRHrHf7bQM5It12awfPnUCDz35CJSQgutuvU6Kbb6cQ8OqiWkXpeA055mfziO3VEWz3EKzyCQcZ3EhqY0Iq0jr6o5PCcdoQpBrtOSZ5YxdpLlEjP0qyq0yvD4bw8PDwinyPPr4v7c5G6KEyIW9HTcwx56OkrW5+Rz6BobR2z+AffsP47133xdXuXTPgPgxE7p2SGpe6cy5eFND6rorcX7ABVyc3Ki8JmrQofd4HSvLJU4LHJiaKWZCnGN9cywtOQtmYZdeWpzKnKJO6YrMO+m0tsr/3WW5u9I1/p2Lg2vowr+7GwEhizUdqJ5/nE7SsaFld+3Es9IYxYd2x4smv7dFK9g2KuU6yqU6NMOExWJvtYQ1LztLkSsROHeKAqFyQQzodi3cAWcjwu+olBnZZwkXgAs/Lyj/nd017QTjkShWKmWJkWWnT6iVOmrqnCt1jjrI5m/I13vSyasFnQsffwedlMQfwO947ydTPWJ2cfDgYTz5zPNYWCpJQXfHLQ5K86lxys8q5O7XWdBddOSnZWtds5audI3dNjdSLOj8w2tCmIhdeq1eQavZRNgMYMvGDbjp5hsw1Ncr3Tz54tTOLy3mcPz0OTz37Pdx4uRptDse7NixA6l0VO45/i4eAws630cqlZQO/b333vl/maErkup3VTq5ytbWIUB+9gx82rE7Bd2WvOhCbhlnz57F7JV5Z0GwfXLN6YYmkLs/hLBpord/CMdPnhDZ1OXcZTS9Nm786jhu+7kbEIx5cGH2BE5ePAwLDfQN9EqoRz5fEPco+lDHSUAKBmEGgmJ92dM7Is8g58XsjtkZ0j+bUY8s6GeOnMGH736AaqGMa7buwJr+ISFP0hRKQQv1laJYUBbKTTzzyus4P5sT9ymzPwOzJyo2pFCaTkH3WNDhESRobHQN1gyOinMaf4AFnSlghmpKQX/ljdcwl1sCwjRfAGByzglJKCMBmOSpFGe8MRt6yCMyRSnoKlEdD4wAR3SqbOS5qaXFqiQ3kq/CaFhbgW4HkPL3wUAM7ZqCwkITrZJPJGuE3OmRQXY1+T/ziwuy4WaXPTi6Fq+/9kO888GbKNSq+LXfvAl3/9ovCimuZC2h2imJk91CfhGHj58UdUW9xnsEyC9U0LSA3oyB/p5+9CYH0Sx1cPbEWeRniti18RrcfP1tiPrjWF4syftdyOVxZWYKNauOH3/0Pian8wgnPLj5jhtgZnUsVxad4CU+15IC6RD52BSw601GgkiacRgqRxqGWPgOZHqRMJNCvqNHA7u8UCKKS3NTePGNV1C16/j8L92JtmLj3Z/8SJLcdEMTX/BQyFkrrFYVkRidCQnDRxCNBaHpNuqNFSwXc4IilkoWaKHhV/zIpIaQTa2BaaSkc6eqgpHNly5dwumTE5i4UBFntWs3b5KCvjazFlaujogWFhMWrqskcJYoBWzWcODcMby69w1Mr5SQWudHIKlhqbIidtx87IJ0QWNkqZFB1JOAp+LBppFxKeitZksKep3njQ2MD5jNz+CVH72CfH1e0tb6xqJYrk3DH7Ghm2yY6HD6aUYH19BasQirWYXtaUvHq6gOSZtxtT6PH6YWh94x4asF4K36ZHPRnxxChnI+hGDbBnLLFYTjURw5dRzfe/YhxDJR3PYLt6BuV64Gs7BmVCtt1Eo26lUvqqUOrBUbp/adwJULVyQ1jwThkGGIXLpaqgoizHk6j5USVCrLJDStG7xF2S3Dxdi5sTniCNzz0CP/pxjLMJaUBZRmMVI4PT7ZTc3NLmBucUncpHqyAzh46Ag+/Giv6PUSyQwWFktQNWdHrdKxi12pzsJIoxfKzug8xg6Rs+4uJM0iIB16w+lY6crDLs6vitSKhZ8FnZ264Sf7jwEsDgNdNgUkQZCFITwBZ4buduPu8ru603RZ7u6ivXpOSjmaW/xdOF66AwkZISGNLGbHnrXZ5Hum0J+xpbRmbCNfKIsW2P2wKK2zLMfrueNsEuS9rPJr57/zxhY9Ng1wuolanO+6JDx3zk9kgx0Gf8YJlVGvOsk5qIoTfUh+QrYnjRhlYLRuEBtfTSB4zkuZ2sRzxWIeSyZw6OARPP3M81jKO1aMqwu6i164Xeo/V9Tb3Gx1SYX/VEFnh87zz5m5+965gXT16alUQow6rEYDsXgY12zfhttvvw2DvVnkC0viuxxNJDE3u4hjp05LQT9+4gyalo2tWzdhcCgrHToLOs+zSFkAJHmMhw7hgw9+7OjQ/0nIXYdlt8BjcDkDgjJ0A+55XVy+h3MOPqNJ7xZ0atFZ0CltokxKflfbi2q9jlqtKU6IPjUgM3Q+RyfPnMajjz+G6cIVNJQOtn1xBLtv3wkj7sPF2WM4dPqkqFQGRxxkhV7kTO/qiaewfnQMawaGxGKZaVHRSC+K3BSWWtB9huRPG0oQWicAtaPjwIcH8JO3P0A5V8R1O3dhbGgUnablZMfbLZSW51Gt1FGstvD0y6/j3JW8uM4hEYIW9qPjo7EKIXcWdacDo/Rt2/hm8YXnc0l5nF2nayI79IgU9JdffxXTpKlTBMKCTgfMsFcKeo2GMj4g3RtBvVVEOKbIXNdkwpjWga7bCAc5W3QKOpsAclfovMYUuXrFyUAwmPpmR6HbYTRLXqzkLLRLPoT9aSTNjBAIl3N8dtpS0FkojaApMsg333oHb737OvKVKn7z23fiV3/jLkRTOvK1edTsFRSqBcwszmF6fhHnzl6Spob2w/Q05+0Rj6mIBKPYMrYdVsXGuePnsDSdE4b7HTfdiYSRQpHudIx2XS5gbmEW9VYD7370Y1ycmkMwDNx4+3Xwx1XMF2bFgbPRtFBv0nSKOQ5OCJJV5EYfiOhAOKBjMNOLTevHMDY6ilQ0AUMJiUGQ7fMgkklgYvYKnn7lWZRbDXzpri+Lqckb776JCxMTQpbmZorICDeFV6YrGBqhPFJHpjeN3v4EorEAbKWJam0Z1VoFsySnlmTaglQsgqH+dcikBmV+TPRDVWwU8kVcvDCNY4fPID9bx/jIZuzeejN6zV5EPSGEKLWsWfIcVpp1lBtVVBpV7D9/FC/85HXkyg2kx0OI9ZvI13OotxtifUq6dNZMIamloNV1NPNNbF6zGZvHNovHPeW5jI0WVFR1CvqLb76I+dIibv7iZvSMBFGsTyMQbSMYo3yZAVROw0YeT3WlitzcIpq1tox9zKiGUMQUX3zNF5BjZPyrYvkF+u8UPYgoMWTj/UgGUo5DXsdAsVJDsrcHJy+cxPeefRiRrInbfv5mFJsFLORnEAgFxYGUagSfHUZQT8LnMYGKgg9f/wmO7TsmVszi1+EPYmlpCaVCRTayzAphMRc/FYXkbsfBVAow5WpBEm7dcbQPnvsf/N9sskCddt4Wi0Xp0Nq27NBmZ+exUqohnk6LAcXeA4fxw7c/gBH2S0FnfFyL/tk+H0wzLHNy6czp2d7l5vsDqpid1BtlgTkIJ7HT5hyQfyIhdhvBqwWd0DxxBSa5UbhP1JfFSdMcv3Yy5sUJTtLPpD+8SuZaDZ+zMLket+7Xf6qbpM98t+A6TGzH0Yffy109d/Ts0pkixc6ciXOlSkMWQKa8dWwVS7mKBHAQHRGdfNcvnnA5fycLF98ibzpeCBZyd7zB98euW9jQ1GoHHSTD3YDw51moqEJgt0qCH4/HdeyT99mgJ7qCgK7D8Ovi0MfzSWIcF9tENCa/kwlCNGLgDEkPBHHgwEG88OL3sbBUuao7X70ZcuHz1V9zO3dXmy1Qe5f/4J5Xd7PkuMk5xjQ8B+zQXdkaCzqP0SVyiDxHjJHbArXfeecd2LVtq7w0F24iG0REjp06i9defRN79h6W2TzjXvv60/AHNCG7EXbne3TOoSqkuI8//vBqh/61rzFtzfFBlk0UN530We7y3rg5ukrwI9FGECE3j95BcpxNpLMB5XyW3S69ECgPm5qaQm6xINfZmSsyhtaWrosFPRKPobdvEOcnLuLpZ5/B2ZkLsGPAl76+GwPrMpgrTKDqKYgRRqGSQ03uJYY0aEhFUxjIDmBsaARD/QNIhiLCLG9Dx+T8PN558z0szRZw83W3YePoOHSbi1ECpw+fxk/e/jFKSyu4Zss2jA4OyziG5i3oMERmWbrDQskp6Oenl9DkYkGdmrcN6LwudNvqzvzqwOCQgS987nZs27pZntGO1ZGZfcciSpDA2QuX8eIPXsJkbgYqSUjDSXhNL4r1ZYGTm22SPlWkMknp/kNRWr0S8qULI++FOjSfhVTCFHYwCzrVJYy9pNZdLoPtlWLWXLbgbXLEwFx1TaxRfR1DYi8J/7OTJyFudn4OK5WqqA62bNsl0qLXfvgqSu0yfulrt+Dn77odwaSCqflzmFq8iFx5STLbl/IrIjVkl3r58hUUlqrotAD2GZGQiaBCc5kEZi/NYmWxhJt23Yrbd9+BkGKivFJDo9zEQo722Tk02k388P0fYXJ2Dn7Dg3Wb18IX8WA2PytjKMbPrpSoWOkaiPA4SZ5iE+YFdAVIRzXcsHMnbr7herELrRcZOuKTgh6Mh3FpfgZPvvgUctUSvnz3L4nf98f79+Dk6UtStPwByMxX7qsAxPqWjPdowo/hkSz6h3sQSeiSw82Z+vT0FczMzKK2QvOSIHqT/VLsrBqlvW2k4jHxBuE0pFG1US8C3qaOvsgAhmODiHhNBD3U0DvPZalWRa5ckNjSk1Pn8OqBDzC5soiBDWkp6AxqsZU2rHodiuWBqZgwWkEp6K3llhT0G3fdKMXNr+go5PKy7vI45wpzeOvHr+Py0ixu+PxaSflbKl8U+1c10EAorCIYchpGIT3XWpibqkhSIW95bjaDpo5kMo10ggE/EdG981r66hpqOQtqI4C40YNUMC2Qu20HsFgoIJyISlTqfU/cBz2m4Re//iVM5SYFaSOCQL8/fr/PjqBZVWBVFKDqw8mPT+LiKaY0Tso6mYwmpZlm7a2VGV1N4yqGtzhBXKyYwm+iCZzqXHfuv8khIsHY890H/q1A7v8PX28aI9eZZYmdiBf7i33NyD3JTCaZJEWKIiluIrXUMl3d03vbPwwYvRXaNjA/bMM/Gpj5Md5gwIOagTFojI2Zqu5GV7urulVSaaNELZQoiqJ2ShQpbrlnRmbs+/YiXjzj3C+CYhd6TIBIMsnMjHjx4rv3nnsWi5Iui1KsrnSg7AyqlTq2t3fEGCE9OY2Dh4/g869u4dKb7yAQDCM1MYXtrOroVUHyweuhREsTBx8WcoHNuRNzKi9kOQC1YagKbHBrhNbcQ9KAmioVPGuXKZ3Rp0LS4D7tIRyqkqRk8h1CxHxRuEsmyY4lQNiAtgEC/pB8nmldQrQbGr+IHeooDpFdkJDS1J6e0BeJW5RGsbvnPwwGNume2aV3xLubTYtTpg0WdBZwaTBG8O1w/8frQrIbf/GFEBOQIXFutMsnxC7sdJ9XPrLQUOPPj3wt6q0mqqUyyrWqBH+wwBFJ4ecbrabcCB5eN49L5ElEQ8Sj3DSRTCQQ8Pnh9ejy/QJ+VeA/++ILPP/Cy8juViQH+FFSnBStoQztUQmb8ACGv0ZFXbwEhp8fsftHfAi5ppzq/H7ZlfMXyUnc2XItI6ElMlGrgk4bxfnZGXz3u8/hsaUl4XNIApzLLTsv7tBffuk1fHj9c7g9XiwuqoJOZIfXkkQ7/kze3D6fV0hq165dletDHfqI5T56jXg9CFep5ci3vyRVbljQv3WR43P5NgBFrhHvP4qEBxaqparkERdyJbl3WNBZKDtd3i/U53oRjEUEcl9ZW8XPfv5zLO+sCST9/f/qLA4cVYzylq2GvqMtxa/T6yCXL8KpOaG7/Ah7g0iGIrIHn5uaRCI+BrvDj1y2jKvvfoiVuxsYi00i6ksg6ouKa1m/OcD19z5AI1/D4p55TKbHoQk4nBcpAAAgAElEQVSkSB/+ARrVnKyEWoYdP3/pddzd2EGnQwEyNTVkkNKFzlB/poijC8xOB/DsM8/gsUOHYA66UtDJdB9wz++J4N7KKn7x0gvYKOUQn4tgbH4M9qANhXoejWZN8tvp7EcHRY/uRDDC6Zy8GCJgVVTLu9DsPUyMMQaVSWDUo0eRTo1D9+iyxuD70gm3wO6NQhuNal902u5BRAq6x04ymR+1ck2ac6JcjTaLnwuLS4/h/Q+u4Y13Xke11cJTv34E3/n+GZF4lRqb2CysYjO3gWypiEQygYA/jEbdAOMp6Ton74keA5EciHiTiPii2F7dRr3QxIUTT+PCWVXQm1XFUM4W8iiQeNxv4fW338D6VlHsZfccSMGbdCNT5DVnLLMd7Q75NlwzMIDGxKDNswxwKyUbYroNp0+ewIWzZzFJPkSHXpeaQK/ukI6NQgZ///I/oGq08IPf+00J7rhx5yZW19YEiaJhWC6fRa0ixm1S1IkE6EEbEukwxqfiSIyFEAy74fbYUC4XJGubBic8Wxg44yLZ0FIKGrNjSAHirt3jDsFl+mE3nOLBHnVF4be8ErfL+4bnDif0Mh3bem3cWl/GpS+uYb1axPRSCsm5GHrOtjirkVNj61oIwA9P3wN7w4l2vomDcwdx6olTcDHfQHNK0p0MS+hJbCkL+lp+GyefXsCewyn0bAX0tBJMew0OV08MXmgI1e1a0qSR1ClGi2zeHS64vX4hZvK3j5bLDh/8dh1a1y2EeLfpQ9w3Jul3tDx2OYKo1OrQo0Gs7KzgL/76P0hB/93/+rdR71VgWF2JOq1WmshsFpBZraCaZwywA46uG/XtBgobeTSqbUm5JHQuwVjNloo0p4trqyNvQZHnccAUR0+7eMbwDOPppUjGcTWhs4M1mbTFJ0Z8noXdMFAqViQLnQ94bn4RF57+Du6trOHSO5cRiycxs3cBb779vnjSSlGRwk2tp1tMQ8KRgDBSZYKiO4yNO0klYeJ+iLjJyHtbTds96by8Xo/sRYUl3G5JgWbQBAuzgs3pgE4ylrIr5M6an1ZkOsXUV8Y0lK2R/cyvU5/n18gOnv7ldg0eu2JUCmQv2cdDQxtTycTYCPCOJ6zOIs6Jq8fgC9prMkFI80lBZzHjheb+ZYQGSAIrd6yEGIYFf8QeJwFOir34nfP6uIU0JxysofEHOzBCSrFEXJCTm7e+xv2796SIkxTHwAdmLBNyJuQuZCKJgOULSaMRCxPpcSmo3LeKO1uQbF0fbtz4Er948RXs7pQfTuij5z4iCIrs6pGd+qPFfFTwec1GDcCjBf3RCZ1JfNyVc3Ld2NhALlcSUwfevHzuI9Ijp2r6jT/3nQs4sLAgBVEUCXTz60Nkay+88DKuffiphFHs2zePyamUFHSRW3oIgQ1k8idadPv2bVy/fk3uzT/94R8/LOij9QwbqQFNf8irHIb5qOf1bUFndK7ilPANrwiA5H/Ia2wSCnZKt0/ZGvPQsztqH8rGj1MXSXEkPVK2FoozulMV9L//h3/AWnYTiAE/+C/P4+jJg2iaJdTNIgxnG3WjgVa3JYRUomVaz46B0YdrACSCEdGUz+9ZxOTkvMiWlu9t4N6tByhlKyjuVAVuX5zdB78zgPs378FsdwVu5/6VUB7XBDbubJsVmVyrLQO/eOUS1naHE7pO0x12LUMpJrXj7JH7wN6ZNM6fu4CDB5bQNcjvoKxGg2nY4HcHJVXshVd+iUyxjOT+AOaPzsOX9CFXzaLRrKDLRo17QbvyoYjFohhLRRAJe9Bp8Tp+g15ngPFxJyIB2i6bSMYTmJvbC92ro8odY7srh20qnMTavS3sbFbhtjFmdAoeWwguHraajmKuIO99yUPocFqyYWHfAVx5/0O8fvlNDNx9PPNr5/CdXzuN+JRfdq475Q3kKhmU6kUJM+oZFnZ2cijlq3A51D1WzpXQKBuYSkzJHjuzlkGz0sYzTz6H809eEEkdJ3S+PdjEsqh3pKBfxOpGWdwdpw4EYQtp2CmVRarHAit+JOQgaV70uLZrd8Xjm+dUt15HwOHEqRPH8dTpU0hFk3AM1LqsbzPhCfqwVczg/33xZ9itl/Dcb3wfsbEIcvQPr1dE282m8/79XTFEod+BOGuzULgArx+IxHWMTcSluIfCOmq1MkqFAmqliuifKYdkI0NDLfI4yB2i2x9dDGmA5LUxRMYBreOAt++GHz64Bw7RoXO46g76MqW3TRM31+/h7c+uY62Ux9RiFOm9CVi6CU/ADWtgQuvb4e654TJcMEsWypky9k/vx+njT0qKJK1XycHi+5mEw1wtj9fefhX3t7fwxPlp7D2cgmErQtNb8PjJ7ifRfoBOu4lyuYN6jVkStHNxw8bUSLIz6VTKhTyP4YEFv9uHgMMPr+WTxxF2JTEempZGzsEYXy0oXib+eAj3N1fwo//n36GttfEb/8WvCynO4dWgB3RJ5bzxyde48dEySttQRDiSQ3tOdMs9+bOHCIKuyxDDQs6PrHMcEFjQ1YMaeaYoRLnJfAMmR/oU8dz247/8c6uYL4gMSpjV5kAcofhNmJfMC1Yo17B/6SC++4N/juX1TVx88y2B2+f378ffP/9Lma9GTGZOh5zII5EwYkPSkzDfPSSXqf9HgotI1UyVUS7+4VKELTk0eACr6VWFrfTNnuTFCkt9WHRZjDkVuyX0Qx2wox35o0VoBB1/qydXyW6SfMYwGur9hoEtYs3KHT3DWkYHPZff7IpsRAxY7EmaUB/p020NSJ771p72V4u62NwOSWbyrYa2qiNomkElIsez29XkL1F+jBzk1K+JlenC4qIU7E8++wzvvPUWvr59G+ViUZysHCS7OR0SckLY3cniZPZAawKyr3kQKiMa+rp7BFnx+wP48sZNvPjyK8hmqw/356pY/WOjmBEH4J8q5vz/ws4dSgaVXl+5AY5S9ah4mJubQzqdkilJ3NR2C2Iiw4I+agxIVtF1j+wHWdAX5vagXq/JTco430ajg48/uyHs5I8+viG8jbm5GczMjstebLQy4T3C78uCTqOXjz++/hBy/6cmdHOYjT66Z5TcbohQ0HvZ6MgEI6+XrBfUfSbkR0KOkbC8V7I7OayurmJna1eaMDJaxSa4D2kMya6OxFRBX91Yx/PPPy+yNXsUePafP4ljZw5j4DJQH5Qw8Jho9pso1aooFEriAkeGs82wYOv24dOcmJucwNzsXjx2+ASm0nulY99c28H6/S3c/fo+tpd35RDw2N0o7ZQQ9QdxeP+SwLRsuokbk5Q66Pexm8shk6/gpYtvIlttwnTZJPpR82moNypqQvSp7HrKlSkpPHXiDBbm52VsZCY1WfWDvoaAJyAhFS+88jx2yg34p4Gj5x5DYk8MlXYR7U4dnV5X0t7oGU6FCO/PqfE49sxMiBPc6vJN1MpNJKM2xGMhsYiNhOgONy7v2QrtMO0aYpE4JlNT+OqLO1i9Q9eyOMYj89CdUTjIIbB7JYSGaCOJpZTh9kwNC/v34/0rH+HiO5ck0vL8b57Cb/z2sxibC6LRy6Jm5NG3d6ShCcWiyOXyuHtrGYVCGX4fpUomNpZXkd0yMJdIQ3eHsbu6C6Nl4rnT38FTJy9AM51olJvyutDnI1cuwBh08OY7b2BluyDT1tSBKJqOJnJV7kTpdkakk0oNP9walSwd2G02RH0heKk6KlXgHthw/PGjOH3ipPgI2MlHcLlguezQozo28hv4yd/9Fe5sbeLU+ScQGYtC0yl5tSNfzAlRdOtuT55bfJzqAnVfD2wD8TSn2Ukw5kc8EZEYX/EFabVFOkX3Mv6ml1TQQ5lkQBpEKg4YPsTwIHqw0h7Y0XfAa3rgs1xw9R2wDAvBQBQDu4Zmz0DHsvDNxgO8ce1dbBRzmFyMIjEXB3x9BKLk2zhAG1Rn1wlHx4F2toPsag4Lk/tw7tQZ6G56/zvRqDXFfa1r0kuhgFffegX3Njfx5DN7sXh0Aibthv1d6GEL/iCfq4luW8VR12tt2Ow+WJobdhsbNfqSWGi2u4psx3WmZUPQ40dI8yOghTARnMFccp/A7o6BLgl/JEwHEzHc217F//nv/w3uZ7Zx9MwB1IwyEuNxTE2NS8bCV5/fxq1PN1DPDwt6XRmRDRp0R4MUf54z4pdCL306bLo98nejbch9rEKyVD4Ap/Mu7e/Yk7lpP6vD9pO/+pfDgt6CJotg+o0T8jBkOU/Na65Yxp75/Tj/3Pfw9Z07+MVLL0MPRjA7P4+vbt0Wb3fZA7sdAqV5PMq7m+YoNMQn1MLpcXR4Ez5/WDyGNqijVDTC4CNCGw9Xfj9O7mT28RBVe00VXcrCy0mXOu5/ivA2Yu2Lbv0R4sDDIs9BtjOc/jlxyW7UNoQylLxMoHxxf+eUroT9nEn5eRZ1xqcSvh89fn6UZkDWAcoqVtK4uLga7vRlrz4sCq12Qx4bX1iS6IhQ0FGM0hz+/D2zc/J3Nj8PVpbx8fWPRPbEJoyJRT7KtTjpCCHRIV6hZq8Ll90hzUBAJ9wdErY0fy41uFLQb97Cyy+/Kq5c3+69v2W4j16rf4RFP6L1H13DkbHMSO8/WiMoVGQg98Hi4qIUdB5sLLK0wuRaRTHTqVYgR8Ih7NtD+xeloM/PzklB52OlLJJf89GnX4gHws1bt+F0eSVide/8tDjLKY8CxSzn9/X7dZGtEXIfkeL+4A/+QCD+h1wANm4kmoiX9Yjwxj36twWdqI/YAg/Jcizo6v5U93zA65Ppj9avnH4ymzuieyZrVZL3LEW69PiCEp4gE/r6Gl544QUp6ISyT35vCee+8yT8KS/athosj4Vqp4bN3Qw21rdFy+y0nAh5A3SShNXtIur3Yzw1jqNHTmJx4SAigRgalSZqpSbyO2XcvnEPD27dR79topovIxmJ4eihg1LQ+f5j0yePr28hX66gWK3jFy+/hs18HpquYe+BBUzsGYcv4EC9UUa30xYnq3q5gWQkhcePnBCpTL/XEgUGc6/pIR/Ww1heX8VLr7+ArUoZ7gTw+PkFpPYm0DRrMAeGZBq06g3hRZSrbVGP+Fx27JmeRDziRTGfQbtaQySkIaC7paDTNIm+/2K+JKukMZnYg3oUN2/cx4Nbm9AsP+L6NHRHDNrAJ5A8453JeSExrd5owqZ5sXT4MXxw9WNcvHxJXAuXLizgwneOY2Z/Au6gAU034fRbEmdLL4jN7Qxu3rgtBDtGRfOaba2uo7DThB8ReBHC7npOrsH3z/8anjpxXgx+WNB5W5EDky3lh8Yyb2AlU5BpfHJ/BF2fgWKrKW8zsrBJXmXTTTMoSrJ8TGxzeKCZNknioiPsE0cfx9mTZ4Qk2a8rmTEze3xRLzbzm/jJz36CL+9v4PDJGaSmUzLxkuFea1SxvLqCjY2SnF9+PzA+Qcc0ugyQj9OWKFG7e2irTSJwh2RIt3AX+Px6rT6srgWfU5cAqNk0TVqUv4igoMZAPM4j7hBCLPJ9DW6TATl0uIygN9DQ4kQNC/c2V/HGldeFxLZwZBqpvUnRpHtCXNtSreCT2FIWdELTW/c2MTe1gKfPXpA1Iq8RkTG+vp2+gXythIvvvIblnQ2c//4RHDm1AIe/DbhqcLjJY+mJvp+ae5X1YaLG858hK3ChbzqFNMjvx/e00W1i0G1JklxQ0xHQghgPzGAmuQ8xfRxOU5co237fDm84iNVcBj/6i/8L12/eQXpvAPlaHcm0D3v2TkN3e7G5ksHuWh52wwGzY0e92IHT8KJTJw9FkdwUJEoJp09Whzx3eH4wZloC1Cix4Pk0VHmZshLmEKoiVG3/8cd/bgmxgJMIX5BeXyZ0Eh2YsCb51eUKpubmceL0OXz21Vd4/pevgClplLEVSkW06SNu0l1IRYkKCcqr7FVp38koT3YP/EUihUDmvKMHKnxlFLMp1rE29QRYDFhUlGyNJD114PLrRIdOJyNOGpwSWfAJT8h0T4mamqB56HL3+ujnlQ+7kqAQjQB34IwClX0vUwkIfSl3OyIvAmdJYZbUbFXYLVV8+cbud0zZxUvT4B6y/TldD3XmPHyahJiGxj0jBv1Dd7u+8RAx4L9xD0JyA6/FyByHshBC1eQ6sLMkhDfKKjfoggdL9P2c8rl76tQZd0n9rl+MaKLhCMLhqPycQJDFzo+vvr6NV1+9iGKRlr/f+pf/KnlwtCJ4SBYbugk+9AAY7pVHyMPIiIaFkM9xVNDJZt/e3sY333wjz4P3g9jXjvLSybvwOLG4dw+efuacTOgka9Kdj9wF2md+8vmXuPr+x3iwvAav7pcmYd/inMSujqSJbJwkf9znxWeffYYrV66ocJY/+1OwoLO5HO38Zf80KuiyN1DrnEdhd/V3ZX40+vwIfeD36fCN3+6gWq6JU9budlZen3plZJBkk/Afvx5WkPvEtOwzf/HLF7GV25KD+ORzB/HsD54SL+tiO4vGoIlcpYC7Kw+Q2c6i3x0g4AljIp4U5y1Cr2G/H9MTU3juwndll870KR4KdBFz273IbubFUGbt/jrWllfgslHjv4hULCphMryh+Vo3G9TeMs4S+PmLv8Ct+3cBnx1nLpzCyadOYGbPODI769je3ML6+iZ2N3II6BE8tnQcM1PT7C6ER2Dr8f1sQzQYwurWGl659CK2Knn4xoDF49OITAcYCAqHQ3no8+wiUaha66GQzaNcrEJ30xmN4SNtCZVKxbywDxh+MZB8dO4YuZbhQUd0Zm7Pgtierq9ksX6/gFbFhMuMCPTO6YlmPGRD84CmZ0OrQ7tZHw4/dgzvf3Adr1++hEqvjom9CSw+No25pQTG9wQQjDtguXvoDJpyD+cLJawub6Bd7yAajinSUrmCXsOOdtYBrefFxoNt2HsafvD0r+H8k0/DMfCgXWsJmYmBLpl8Fu1+G+9cuYS1TEUg98n9AQSm/aiaynabwwk/UtnByZz7f4/DDXRM9Jt9NMsNuE0Njx9+AhfOPoWZsRn06mol1IEBd9CFncoW/uYXP8XN5WUsPTGDPftnMHCacs0dTJc0+5Ict7uzg1K5igP703C4bUIubnTa6HLQMAeo1tuoVPsoZAGPg79tyjyoORDDFyIQdHP0u5wSBEUVi6CvDgcSkShmEsp8xW9zw2U5YbQteLxBtLoD1JhIaXNIdvvlq5dQau9i//H9mN6fxsBnSh46N49OmxMhZ1im9MpGFavfrGLPxDyefeoZBPSA1IJ6qYYqI5k7LWQrBbx86WXc3djEM//sMRw7u4hiewMefw/BiB2+gB0uJ5FWQ1aYXbOHEidxi0QzB3p9B/o9O/ry3jDl3nPbLfjpEDrQ4O55EHUnMRHZi4R/XORsfkcS7bYFzefDRiGP//CX/wnvf/4RwuNh8THgjc6mye/xollpwNaxIarHxVmxVTFQz3dRKzfkTKQHi5oWAafXLfe5NGtM4Gx3hWRL7tRQ8jUs/jJ9qKLOoePf/8V/b9WrNYGdWc8GLDxkufUtIcVxX1VrtDE5M4ulx5/AJzdu4OWLlySlLJZIyl5G0slYUIeTjUiS/AF5QCwedPQRfJ87cZpaCHOdN69NJnCS5UjsEHb30KaV/5d/Z/SeTOU2xRrXhham1KEzaYpTLCPpCEcQ0mcBIIOetpim2UeHF+BhjhiJdKoFkkQh+psPHBDHcxZyQqo8aUS2NBA9JIsBJ2FV0O0iP2NBpzyN1nxMc6OXOx/jCAlgoyGNgKWm8xH7nbv+0SQ7mviq5dJDhzsWOcKK3DmzmHPSoxSKvwnnsojzEOZkxReZL3pN9C1qQifbvcXM+lJJ7EhpQpOMx6XARcJqXx0IEHJXBf21115HmbCgZJir9nC0uhgV8JFb3ghWH0nT/nMFfcQlIKGNzzsQ9GN+fl5IcWxK+FzYHfMxcFoeWf9y78/COT0+hrPnnpSC3mqR2R+QJqpYqOKzL2/i6vvXsb6xI6gFfdxZ0OOJ8EM1A/fXjxb069cJuX9b0B+d0EcFfcR1YEEfOdyN9uhsTARyf2R/zr26yBJNQxzi2DUTyeJKoZgrCRJByFjS1mwqW57GJCzotN4dFfRMIQOnHzh25iBOP3cKdv8At9e/RrFVQLlTx9p6Ab3h+zcRjmAsEofV6MJoNrEwM4Pjjx/Dd5/7vrCiudulmQ293DXLLY0mJ8RbN27hi08+RbvWwML8XinoJKbyhqbOtdboosPG1Brgl6+9gjsr92C6gWOnDuLIyUPw6A5kslso5vPI7RRR2q0h5E/g4OJRTE1OIhLWBRGy951ybjAzfXVrBa+++UtsV8sITEES1yJTAYqK4fYQKlTGS15vAO3mANVyHbtbG2hW6Z0g9tcI+4DpiQC8wg9xwqdTy+8QZCcaDSORjCMQiqLd0tBuWCjstJDdqKJdssFtC8OjBeQ6cMfI9ystntkY8vXYt3gQ7175QCB3yrsCE07MLMSlmEfGHGD0Ny1TDXQUBNozUS1XQU5tQA+Kb7atP4DuiMNWi8Ao2/H1jdvo1Ax879x3ce7EeXiYHNfsCoFva2tDwllY0N9+/xLWM1VJ05vcH0RyKYW2raUcNEkEZqiVmzvkASrFkjQRvboBh6nBZbkQ0PzYt2c/Tj/+JGYm5mQNw8dIlrcr6MBuNYOfvvA3+OLuA+w7ksTc4hQcugO+oFuMS4ieGr2uNJ35whZicTbzlhSxDsnBdJ2DA7l8FduZEjLrKrGT3Il+0wYQHub+l5s2rgmI3pMpz3AXBxsyP/bt3YtDe+cxGRuDzhbT7hXZm5MkxWYftXYPA5cHm9k1XL12CVuFDSHFzS5NwBN3I5IKCJxMOaRimDtQWq/gwVf3MZveg2cvPAu/zy/oHq9xpdZAs9tGtlLCixdfxK2VdZz/zn48ce4glrdvwB3si96esjT6G4hZlDmAYTORq5fQ7PXRaFpotdjMqBrj9rgkcY0RqkGuFHjwt+0I2WOYjs1jLDQjxdzVD4nXvc3twXa5jP/007/B29evQI+H0OoxYMlANEKpmku0+EGnH6lgCi540KmZ2N4ooJRTg5qEcrGoU7NK90SvGz6vMsriv1HpNOj21CSv7FYRYKjKiBjOIfhH//ZfWMxuFsN3awCj2RYWLDtbQj6lSgPNVhvjEzOY27+Ejz79FC+/9hbs7MwiEbEjHe7qpcgwo1zo9/G47G85ETHEhYxmKegd5Ug3gsCDfl1JNmjGwf2yTZHLeFPza/lEScJ4FNKWwk7ygt2Sx9Htq/06X2CZ3sm+pG0k5QwN1WWL5Gjo/PVwmqR5i6GSp5zsYAUuZ1jFAANK7+ixrg2ncQ41wv5WhU8R6QaiESRxjsx4YR8OPdGF5GcpYhSJATKxUy8/ZLhLQIzXJRwC0f/T/9vjQjqZktABvuE4mbNI8IVkFj3/XCiVRdLAQ4pGNCYNfBzs6j1CPGw366gVy0KMY0MVCYVVQY/ElPbbH4LPz/3yN8OCTmmeQiR+taALSY+Vbch6f7SYj/4s0DpTAoeGOfz40Avf7ImUjNMUmxVC0nxOfOwjb3vlJ6AIkdxZpRJR5RQ3NyvXbnx8UlCXWr2JTz//Eu9duYadTEGmGULucwvTiMUUP4BNBK8V7zVaEHNCv3Xrptxrf/bDPwFla4o4p0iSiuVOrveI5T7iD3wLuXe7TUkF1KgbwkCY581WHfVmHZ12V/Tnojzo0S2wi2qpIjAgZWxEhxjqw6Zb9wdFT08vd0LuL774IjL5HdmbLj0xhcdPPyaSnU9ufYhypw+7F2hVhkF+TmAsGkNED6FZKMNst3H6+HH8+j/7NexfPChJiF5XAH5vEKVcGQUqF/oOsYfMbmZx7cr7aJTKss4YSyWUJ7vRhd3JbAEbMtkyKrUaXr/8lhCoqOlNz4WQnIrB1Nqot8siXbMx87xjRyoygUP7jmJ8bEKlEgrkTjcomzTuG1ureOnNF7Fb68CfBqYP+pDcE4UvqsGp29BjZC1M6F4/OnVL1HGVYhHFXBVGA9BMIBEG9kx7MZ6KIej3wKez+bMLP8fHmEibTQx1+n03PI44WmUTmw+KqOwYMqHTS91l88pQQhibKBQLVodku+kZvPX2Fbz29tty/Sf2hTB/MA1/EjC0AkxHDZ6gHd6QW/gPTObi3pzvda+TnvVsoDQkg9MY9z2GSqaH61c/QmWniqdOPo0zx54SC95ea4B2s43NrS1sZbbQ7nfwztU3sZkrC/9qZimO2GIQfWdHFC7ynPi60CyrN0CpUMXOeglmC4j7dKRjSYRdQUylJrC0cACTyTSclvIIN+w9eEJu7FQyooW+dmMZM/scGJtNIZ6OIDERE8tX1ZzynCIZtIVSZR2wdUWqyIA1TtEa75tsBZsbOdTLAwkGMhoWmmVLonL7LRv6HZugm1J8huoHHpDBJPD44QM4dugQplNpWG0DPuah93nGBlBr9NDkhO/xY7ewg/c/fAO3H9xDKG3H5MI4YtNRzC5Mwx9UO3J7VxPko7iRx50bdzGTnsEz55+RxEF6ElSKNUGRjcEA1XYDL791EXfW7uPp7z+J408dRrayhna/gHa3CKNXhdNlQyTkF56NHvZhI59Btd1GudRCtdpF1+DumtkhtGt2wmUnOkbcS4OtA0ScccyNLWAmtQ9hbxrdEpEpXfLJc+Ua/u+//itcvPwWXAEvuv2WkBL9Aa8UdIljdXigO3xCEmxWDeyslVApNKTWypQt4WayzxUvFP7i68uBmWQ+aaT4aSE+0PnQ+3ANRf6V7d/+6H+w6vWqFHR6gA/6ihzHrpvTOSUL1GDTg1oPRXHz62/w0cefo9ZitrAPY+kJZZDSV4Y0ZLBLVnckjEg4LJ9jcQ4GQlLwJFedsX1eXYqY36tYow+L7iPhJizchBkE2h5GjD662yWzk1Z9hMZZ4MWHjmx3w1S56f2BEPB4gdj5sHiQEc7HKIYVZPM3FbOebFuVwEYCHHO+FTnu4WPrKbavFLKhrpys93bPVPD7kEwmRXHImmZOLwB83loAACAASURBVK8NCymT5Ua7Wz5/pQ2nuJfEFE43pqwnNN5AQRJMVFcmXShJEX1T2OH37q+I7SwREiIUA6fKWedhR7IT4VRpjkBvALuw3KPRuBxovHYT6UmEgmGxfiXkTo8BqhRGBVo1ZZT/cSehAtKJOCijnaHV7iOyNk73LJC8AYlykKxILGOUVpeIxjA5OSnT2+bmtkBL/KacDoVz4SEpURHr6o0qpqYmcfbsaWkE6BwYS6QEQdjdyeLm13fw1VdfY3V1S0yMpuemsbC0iHA0IAWVP1P29rpXjFdIwPvkk09kQv9v/uyH+P3f/92hDp2vFycbjoP/uGlRzcuwwHNyMQ3Q48/Gd6PG0JCiQMp0/lIQGBCJ0MXLi1aziUa5LlNDs94WtyeXkxA/RPtPq9bx6VmZ1v7++RewybgqDzC3FEdqNo66UUGmtIsGm3APr7sCy2yUCFl2YfXGAgEszM3hxNHDWFhYhNsXEAkXZUMOmwvrK9v46rObKGRK8NGarW9id2NLVGePHdiHuYlJ9NoNtBoMpXCg1bWj0TIl2vLim29iK7eDnsOQpLXYdADwdeELaYhEdfF+dw68cBgagloEYW8ErZYhrni8v9iosYlc3VzDq2+8jO1SB94kMLXPg9R8FAhQwN2FK8SoSmr4B2LaEfaG0GdU6co2KnkgGQEOzLuEKDeRSshUxfcM32f8zcfN9yYGblhmALXiAJ2ahUbeRDnThaPnQ8AVFreveqUJJwOgHJpIAL3BKKKJJD78+AauXLuCrr2PSNqJpWMTmFwIoe8qoWMrwbA3Qftsn85ml+8ru6wtQroPyVgIQTrbWWHEXYewebeKy5feFXXBhSe/g7PHzyPgjIofOIvy/QcPsL27g742EKnc5kYNegI4+fQBROdAg1BBcbjGZNFrtPvY2ihid6uI8prK0OaUODs2jn1T00hFQ5hJj2H//IKE9fQMEya98KMBrO5u4cc/+yt8/MUGgpNAMOGEL8zY5DHM7EnD46XjJZ0aHRKlupVnyhtRKEXu5fOUc4522gMbirslmB0LRssOW88HdH1o1+2oFAw0yj1Uy020ah30uj00G5QSAmdOHsWZkyfhI0kWNAnyw24yyZK++CaMHk1eQtja3cGb77yKr+7cFh17eAqIT8QwNpXCwSMqeIlntNNmx/Lt+7j+/nXsmZzFc+efFVIc40ub5S7K5Qoculd26C+/+Rpur9zH/KFZHDlxWGx1DbRQre+iWNoVqWky4cfkeBK+kA82tybM+431LFYeFFCrKxvi2akJ7FuYg8PGREVTqcAMJsfFMDe5F2PRSXjsYdi6QXicIUFv1zNb+Nnzv8D7H14TJVF3YEgtSaZT4MqR5zzPNJ6jdKmrFdvY+iaHcraOHsltYliiyJE0ozKbjHMdAsyisrGrc5mucQ47fH6vBKkJuiJS2RZs/+5H/5NFbSjZ5HyPiHsbLWGkoFclWIDT7liaXdO3Bb3e7IjJva6HhJSmzGIUjs+Cyd0ppzAl+dEQ8KsFf62mctdDwYi8SekSxmLOKYdTLhsLySk3BwIDkkEr0+9Qf83HKR7oPXHdRVcjvUJhBOzYWAA1i7c5w1RUtizDM3yc+L1u6ayZd0vmJuF/yhL4tTKhUrLGzlVTDEPqn4XJzSQ1TtLDoi7Fi+x7XlvZM6jnOEId2C2MClp/oJCHRws6/67+77Cw+1yKiGg04bRZYoHKJoPQLp8P9YiURmTzJawsb6Le6EiAhaSwkfhgN5VlrZv59DSE6A8fjwNz0zMyodMMgs8llUwL3P3ZJ1/glVcvolKpi4PciBgnLH2m1w0UqsGmYcSoHDHeRztotcRhhO1QjugimUb5BjBmkhMznepY0C1LQ2ZrG9WqioClcxLhv1hYl3uN71wiD/SYPnPmDELRkEIUwlH5/5lMFl/fvC2EuJXldfk3FvSlxw8jGA7ITkyZ+vQRDPmFkPngwX188tGHcj/+8Ic/xO/9/u+IEkDuN6IpDuVtQIbvQxRimAvAzwlSw9hdUoZodmHRJCSHe6t3sbK2glKlLJPxw/SzLg1bFBu41+oJS1nyrPsDmXr0YAgTUzPI7O7ixZdewubuBiznADOLUSnolLmU2wV0SRnS7MI6ZoYAG2onHMIqTkUiAptHgwGZ6ryBIHx6CLoviG7LxIO7a7h94w5KuYrklscCEdm5p8MRmer375mF2W2jsLsDvoebBtBoU4ppE/XKZnYXht1AbC6M+IyO2IwOf1RDKh1GLBiGq+eAUe7B1rJJ0hrdsthRUzvLQy0YDEtBf+WNV7FTasEeACYX3EjujcAe6sMW6MEXd4AZMnw/0bAj5GVKXA/lfAZWx8J4wo59cxMYS4QxMNpyENL2lehWj6+P3GOcjLyol+1oVzVYbSeMqoZazoBmeOGzh0RGxz02VRKEUXOlMvzROCKJFD748BO8+/67IEc4OmHDoePTmF2KwvKU0dbKMKymuOfxSPJ4CLWHEPEHkIwEEY8GxFiGP6dfSWL7fh1XL19DrdDCs6e+h1PHzsNrI6fBJlyK1bUN7BbzMni88e4bWFktwB8FTlxYxL4nQug5asLTobOJzelFudzF17dWsXK7ruBt/u4DE6kInjhwAIt7pjA1FpUIT8LSVN1obhf88QjW8jv4q5//FB99eQ+xKZLlBoik/JjfNzUs6Da0WiWY/TYc7j4sTxs9rhYo+3TSy8Iraw6aJdkHJsbiCRjtAXqE23teaIxRNbxoN53oNOzIZ1tCxGxUWshsbqNaqGH/wjyOHjwMBixaXGmQfc2GVCNrfiBxox5fBJmdXbxx+SJu3b+NequHYMwBp4+JcB7smZ/F1NwE9u3dI+jj7tY2vvz0c8ykp3DhzHl4HC44GT7UIMehLKY5O6UcXnrzdXx9bwPhcSfSs2n0bQZcXp7pPEPr4qmge50I+r1CeiQBkOd1PlfD9hbZ7aqgT6QT2Ds3h7FEBH76XHBQM3rwaF6MJyaQTo5Dd8dgtb3QXUwZcmBraws//du/wzvvvSsDIteydrcTsWQMkVgYGi+IcHEstDpNtModVDbbErhDLo4UFBZ0FwdjNmp0KaVcdfh5FncN8Pq8GB9LI5VOIhANotVpCTJJRNP2o3/zP1qEENkJjQo6D2izbyiIlztC00JqbAp6IIKvb92RCX1U0D0evzQW7Dw4Eaop1BT4mFMoO3YWi3gsIRNwoVCRycbnVaEh9PGWfbTozEk75+HSl2Jr9Jg1zVuLtWu4+OduWmxjezCYA+4hJM4dOtcENPVXUCMnJoHSNfViEDHl9XRxN+NQBZnjj1tTxBkyHkkYYbfDF0FZ2XpEV85i3mp1HmoD5WuHvxgHyILO/09Y2aMrONDo0ZiGv1tK2z4yKnk0N9zO4JqgQDI0lLHQg4dWuX7q+elRTya1TeB2Sm5yhTI21nfQbBlwDB8bIxk5yfHn85rL1bIN5Fpz3zgxlhYImolNfB0S8ZRMqZ9+/Dkuvn4J2WwBdk1N36MJXIrYEHVgQZfP8+YY7thHjmmqCCqWuiIF8mBX0DTlUNw/U18vBX2gYTeTQbVSkyLpcvkQ0H2IhnzKEZAZxI0GxqcmcOrUKdmTynPQA4JQbG7t4O7d+7hz5x7W1zZhdzoxMzeNw8eOIBDyf5vSZ/YQiYYQDoawtraKjz78QBrNP/7jP8bv/t5vy1rioSKC6wo2H/8/BV0aOs7o9j66dKPK7+Luyh3cX76PXCEPnzcAr9svpBdGHjLUgUEUUtS7PXSahqhAuDj2+HSMT0xhJ1/AK69dRCa/ib7DxPzhNOYWJ+HQ6ZHWZDwGmkYLlUZTpm9q2fn9eC1TkTDikRD8Hmpn7YimUojGEuKFsLa8hW++uoet9V10Gz3YDBs8dsaourAwPYMLp0/j+OHDcGk25HcyyO4WkGNMKXeHPUv8JTazWRi2HuLzYST2BBAY0+AL2xFPBhALBeEyHGLB2a9DputIIAmrrwo63wcs6Csb61LQs5UWPCEgsceH8JQPCPSgBQcIpDxw6VSQ9OAwbAh6abPJfWwTusuOyRTNc+hZ70KtlBfGM3XzhtlHT7SfhIvtMA0PNlca6DfdcCEAW8eHTtEmhdZt6TCY1kUjGK6DYEe53kA0mUY4nhQd+ltX3qXaDqlZFx4/vRczS1EMPBU0rQJavSpKtY6cbVyBpaJj4qmRCAeEkd9t19As9WGrjyG71sRH73+CTr2P7579Pk4ePQdH3yvmQizozFIv1iqwuex4/fLreLCSgx4Gjp9fxKGz49D8hNk12DhEkDzVNHHz6xV8feM+ytnhzpqFxgkszczgxGMHsDS/F8loBA6L700HHEx0jIawntvBT5//GT699Q0SM2HxFacMLTkeFltXp4trP644WzDRhsNPlFOl95HYFgkHEPLTN58rlr5AzwyYsfc8cNmDcNkSsA/YPLrRazlgdBwo5Joo7BRx75u72HiwKTkMDALyuWg2ZKjvQVmW5ka3yfwMInNhbO7s4K333sL9NXprdEUX3yaEbwGBJJBMx3Hy+BOIxxhM08P68pqYKpHhz/NRGzAFTkM+X4Ix6GGjsIM3Lr+Nm/fWlbOhFxIxGggD3gCtyPvyOAg80npYkkiJKjohmvRKWcI9Bb0NBYhupjA7M4GxeFxUJeRNOCwH4tEEJsamENaT6DcdCHjD0FxuKeg/+cu/xsVL7wmfgPWZJS0Y8QmaPVrn8gl2jDZatS6cHR2Dlpqwxa6OpUWI2QoNJVhIR7uHrtNuyHnOZLW9C7PwR31odtRaWXxN/o///V9YlE5JGIiDcLUirVHWQrJclu5I5gDJsSn4WdBvKsi93jQRCOrw6qFhSIrKwFbTD0X8HinmUkw8HsxMz8rfNzYyQvDiIcc9qOyPmZZDQgZ3sXa102QR5f5K3ooOZnvTYIQTtrJZpYyNnr+a7hJSHFPbWNR5AUhaYS4v3dbYdfJVohUtwWknNXwMgKA1q80OBw9g2umR8E4jGcroSNhzOQWK5mPrEk5qttWuvzvSy7MYcNpXO2YWPU5MkrdN/kRbdUz1Rk1eC/GfH+q0pcBT+mT1Vb552C8kQnrge9wOkerQf128nHumOKtVqnWZ0Le2c2gy8EOjXE9dA6fbriB8OuwNHfUUi5xRtl61L/IGpeuLRRPykRP6pTffll0Z19iiyx9KIQR2H+qt+ZgFvZBC/S1p7uFE6yAcqqZ4TsIELFjIZVruG3I90uk0YGrKcapWl3vE51bucUG/Gz3GyNot6TLTk+M4fvw4IpGQwFZ8nvz8xibvm3VhWm9t7kjgCQv64qEDUtCFtdoll8KQgk5mPwv69WtXpaD/4R/+IX7nd39LGRyNdPMu3vO2hwV9BDWqtYma0Pm8mJnet1Hr2kGpWhLS1+r6qhR0FltOHx4H3dx88BAJIVm10xdIud2g1W9f8gBcPh/S45PYyeXx2sU3kClmxBDk8Ok9OHJiCb6oC+1BA9VeFcVqAdlSAflcVR4vZWtcT02OpUSvPZVOw+v3ivc04Xy6mH187XPcubkstpyUbKFrh1Hvwu/0YS49geOHj+LY4UMy3ZdzefHpXs+WUG0Y6BkDvP3ue9gqZGE6LUwfHMPUUhKGq4KBsyUe6zqbNtMrBht+ewgBZ0QsVk0mu0lT6EAgGMWDtVW8+sbrKNa7SM64hb3vimnoOBuw+/sIpQMCA9usLnxc0XE37tLgdQKxIJPEAgj5aGDSgzXoKcSQfJhuR84ikks7PcZKOrB+p4ZB2wuvPQq3FYRZc4lbGQt6n+xjm5IyUqFCY5kEV06xBC6/exWX3n2XQz5m90dx8qkDmFgIojnYQbm3i2avijLz2AEhlE4kJ0VzHQ74QaPxYm4Txe06gphDfqOJzz/6UsxaKFtjQWc4Dgt6tdSQgl6qV2UaZEFfWSnAExwV9Ekh4blptUsuTCgoyXzMWNhcyeH2zWVYbTuaxRbym7tw9SwcP3IIF06fxOz4hCCRNq7TSIr1+7G6u42/e/Hv8cXdOxibjotszXKaMMw2mp0KBoMWPF7mZhDp6COWDspH6p2DIS9iEb4v6RsCOO00/uK5aYcLfjiYsNPzo1nTUCn0USsPYHRcKOVassveWN7AzuYOFmbncebEcUSD/BoLHpdT1qCMLG3X+1LQXc6AyAEvX7uC5Y0HaHdNuP128SUQu9uAMr6ZnUlJYY2HIkISnExN4NyTpxH0+QV95b1eLFcFrd3K7eLtD97DN6srEjAkuJuHhi2ARx+SnrmephGLuJWqgs7zr9mAJMjRWZxFn2ts3QOkk1FMjY/J+45OeUFvCOl4GmPJCQR8KhQo6AvJuiSzvYv/+OOf4NVfXhYVg9w8hIB0EtxIkqa76HASZONC5EVWv5o07DKdi5mT+lq7U1Prb/4bv47eN5qKiqYUePHAPAq1HXQGbQnhSk+Mw/a//S//ncUpmcWPhY6HqyivWdDrdZnQWSgTqUno/vDDgt5o9SQ9yuFioCsfgYJ6OU3x/BdjmVhs6FKmY25uj0Dw9++tihaZU6ccVG6HdN6E39h8s7Eg7P0o5M7iygmW0y9Z8TItkqVINzS3JvpOklYEEh+QbW+TfRcJWjwMXA7FAneQ8NZncAqn7ZZ0fVOpKbmZ2aZxSudELlIm2GVv3eka6PT6Yh8p2kQ6XBEyHkaO8jAdTawjYxU2JN1uWw6gbpfGJAyl4G8VDCD7PymOfXjcboRCfoTFmJ83ul0gIe6dCEkTbqd8sFypYTdXfFjQuYOm9pKFx+Fid+0XIhjfPOQJsKCz4+Y14Ovg84yc4lSICQv6O5ffQ7ncUgVOUzDPiATHgs7/xylQrQzUYx7xAORzVBNYNvl5yn+eu3ESBhXDnU0U0QD+fDKxqcet1xtyvRgkEg0HEQ3rcs/ZnXa5vmPpFI4ePYpQREkdWdCL5RLWVjextZXB9k5WChGJK9OzU5hd2CNwFlPzhHlOmJ/Xczih/2pBp0HPQy8Dj1PQjNGE/p8r6H0b1zuGFPRGu4FcOYvtnW2RbNJ0hNC6EMJ8QSmedHTr1LpyT7IBJMLFPHoPpXbjU9jazeLV115DprCDgR144pn9YizDlXexuSuhDtVmGcVqBRvbTemlgj47ptMTOPbYY3jiyCFMT4zLda916pI58M3tB/j4+mfIbOSF4U0WbbfWBzqWsIxToRgOzO3D0sK8CrUoV7CbzSNTKKHAEJHuAG+/9x6ylSLsfhsOnNiHxRMzMD01iXVtd2pCxrO17dAtHQk9jbHAhBxovS7fc5SruhAMxXB/eRUXL72BUquLmX1J6HEPBl4D1UERpqeHyLgf4aRfvNujQeY88H3gQNjrlmSxSNANl41Ryh14XJzkDZlgxCGx25NGnxNdpw5Us3b0Gh7o9ig8TIBp+6AjJB7rgy6zGpySwcCztW30kBqfRjASw9vvXcWb772LvhtYfHwcZ545hNiUB4XWKsrtXWG4U8ZVLPURjQQxkZhEKplEJOCHzeyiXMigsttAEJOyt//yk5vy81jQn3z8rITj9LsWyoUa1je2kCvnpaBfeu8tgdxZZI6dW8TSqRm4ggNZ/3QHXdmLRlMJeLwRmF071pZ3Uc+3sLuWwzef30Y9V8epxw/iB9/7LuaYrtVX6y4attg9HqztbuMfXn0JX977BsnJMTE2of1ouVFErpRDt60mUh55LDrhuCp20bAf0agfobAL4TBzFuhaZoPHRX8Bok0Wug07KsUBstsN7GxUUcqbaDRcaNdYrJ3iW99rGELYO/3EE3KtWNc8jOntMK2PMD3PalXQN7Z2VFjNxpoMTb6wEwO7hS4JzoTrhWVux3g6hbnJafQ7XYwnUjh39qwUeDbMXBlWaw1ZPW7sZvDWlcu4u74tHBRKQvmRDHyWKRZwnk+cmsmHJeeMEP/AtKNeJZJmweMmIjgQlYpo9T3AeDIiYVGpWEIig+emZ5GIpOFiRHIPsu4iJyyXLeDHP/5LvPTLt6VQS7I36UFu/mw6mnJQHmY88SNpWfx3zhhsYmjBG9ZVlkizLaoHYbiT2c5hlw96aPN68OBBHDl2EIVmBgYLeiCAsXQatv/1f/5vLcLDnGRZ0A0WdP5UWvTV68jniuj2TaSSk7KrIynu+sefo9VUBR0OtxzshHrpGtbtdOTmTMRiSKSSaiej+5BOpaWQLd9bE+tLcR6CBbfPLR+pMxfCCzXhKv9LQWvmQDnCOemz61FpbEL+ogpgAJOac05Tw8xxrg7UbxVtKb7mFouLKfs4o8vI0Y5YyZLndOTAIXF/IuzcZmgF/ZPtlMIN0Ox0xcfetOj725cDga5ELFYSzSEM8GHq29Cy9Vv9+SiWta8McJyaGNaMnNQUG96CXyZpn+SW0+DBaSfDXxNnLELSUtA5odcbyLKgb2bRaBmyQ6SlKAvhqKCHwkH4fV6xQuVkLA59LhVTSliYv7jqYOFjQX/vylVUqzS84c39qMubmtBlny6JY2rPNCr2I0SCrwvlQAy0EcifHSVvYraaspZQ0D+fG53TyNzvNNugGQI9talf5QHepyOTh8lCfSnovFm5F2cDSCMcTvb3760gk9lFrlCSsAgSeKZmJjG3by9iiahyHZSUO3I7fNKxrq6u4OPr16TR+KM/+iOB3H+1oAuRbgi5y15dIgoVDM/7Sl5Pu4nugOYVbNJaqDSZnsXHklVZB8WyHC6JcFyY6CTFtaotmdLJFyS2R6MIrg+S45PYzuzilYuvIVPMwaYDZ549hkPHFyXla7u4hqZZl+xwsqJ5fXloMRwjFfPg7KmTePrcWUyNJWGih2x5F7v5HB7cX8f2elb2naKBrvZQzTVQyzegO/yYik1gaX4R++fmJXayXW9Ik7idLyFfqohV7TtX3ke+VoEzZMPj5w/j8FmGhxhomyU0G2U0KmW0822grSHmjiPhn4CuhWV3zy2/mwYcoRjuPVjF629eQo3qmLk0vHEPTLchGvu2pkhokXQEXn2AWMQhBV1nBG5QRzjgRcBHMlUftgGRA8LDHbHTpZ8DrZepPmu0AMp8yRPo1ZzwWEG4QM1yEAFXRPLI0SFkaUeLgVAMuej1kRibhD8UwTtXPsA7V6/AsAELT6Rw6sISAikHsrVl1M0SLMcALaOHfKENvx6QAJYAI2tJbGKD165JwzTm24t6ro9vvroLq2vDd88Rcj8NnxYATBuymQKWV9awU9iF5nHg7auXcW91Vwrq4ZN7MXN4DANnF4ZJLXUdps0Q1CUaS0L3hVHNt7HxIIvdlSy2V4oy1T331BP4rV//DUwkEhjwvKX5CJFMD0luObz4+qv4/NZNRMYSGJscFx0gs8A7/SbqjRKazSq6hkIf6m36uAORKIOgPAhHXUjEXUiN61LUB2ZThhKSPGslA+VcD7ldiD6dfvDVImB0mHzmRcBDy10X9u/Zh6V9C3BTyku7WCeLUl8KYI+viekU33cWdL4Gq+sraHZawmwnSZX3dd+i8sdEKEBHySj2L+wTvxAaJJ09fQapWFwQuUq1hmKVkasDMWK6+PYlLD/YhRYC9CirOY9oroDt8Abc0qDw3NWGAUs8k8lTqVY66HYsaTQ4vI3e024H4XcXkuEIJsbHcWh+CQf2HUIykpTxnitRt4t8IJ/wzf76r/8WL7/0+lBiTQOxb5VPD8O7aPqgLC9EJWD32jHoDKB5NcxOz0jDmslkpLDz/BTr16EyjOcRUW+uJU89dRKRMS+aRkWk0zz3bf/6X/+ZxUPQy+hOJ3dDLZm02Z5wp0lDD17YZGJCCvpXN2/jo0++kGxXfzgAzeWV+DaPyyEvAk3l+TEWCSOaiAvky8k6HomJten6yqb4GlMCYtABx+g+zP9mEaEEhhM7dzqcCkUGRW9zZpO7XTKp86NI0yjFIwHNTskdL5AoxaUhsbMQ8YK4NQx6NMNvotOuS+429yeEtHm4L84uSs40/dkZftIi+c2uoWta4hfdJFueqVoSXEMZWlciVdl7CMIwhKqpq+XjHLHiBeUQNN5SLHHyC4YOcqOCyM/x+eg+txR2sXxnfpZbE/0498iE+uu1JuqttpA/Njd2paCzAZEcYO7mtYHS+8ejCJMsNQwr4fenmxOlRKOC7nH75I3wxWeMwb2OUolpa9/a7Y6IbyPInbyGRyH3EdQue3UWdCbtDSd0mtkonGkATYwOVGgA1yTValOcB0W2KBaGVEN44efrY/YETeDNOjY+hqWlJVnn8HHTNYv69W/uPpB7sVKuyYTOFn5ydhIHDh54WNDZqHR4MAwLOiF3kuJY0P/kT/5EIHe+5oI8UJHhpksckSGFg/1TBV10+RrRoC7avZbI1ljQM7sZicS8d+8B8tm8TDHT6SmMRZPot3tolhoiPeobvB42scZkQac3OMlAF994HZliHlrIhnPfOY1Dx/ah3itis7iMDlqw3AMJ83C5vYLQFHZI6AGW9o3j3KkTWJibgcNtx3Z+E2sbq9jJFKExCd0REMOKzHoR1WwdpUxdZDKzyWk8tv8xLEzvkdUAWbvUZW9nc8jSEbLTx+X3ryJXqcERorvbfhx9aj9c0b4ibRlNmerLm2W0Cx0EbCHEvWmkQlMSm8oJ3ePREQomcO/+A1x88x2ZcOMTcQTHQrA8Jnbr26gaXfhiQDilw+e3EGZOtbMnTpJhPxsxWhjbhEvi0Cw06hVRGvCepbRKco5sAEGRVg3wQ0enZoPLDMBrC0lBD7pUTriNGn7LjkaDWnRLCnQiOQ6vP4R3r36A9z++hpZFWV1Yiqs3aqHY2kTXxjjSAWotGmY5hZ3NItTv9mDvk+dCvwvA1XdiKjwPo2rDyt01at7w7JlnceLIk9CZrGVzSkG/e/8eMrksXLob7354BXeWM/Ic9h1JIZDW0bWpfbZpo9d8R3a7JPCGgnHUKwa2V/OSYtapQKRTT589gt/5zd/CZCIpqAk9J0ybA5rXg51CES+8+iquffopXAEd3oAXTp8LgbAfXt2FVreOKAIeiQAAIABJREFUgoTBtCQJkddEc7EY2MFtQjTuRnrCh/EpH+Ixjrht9PrK+rXVMKWJqpZ7qFXo9ufC+nIX1TIQ9LoRDcSgOwPYNzuPPRPTsHoG+V3waNy1G8JtMg2e7G74XKqgX7n2Ida2NkTh4/K6JECGRmE80MnjIY+CDoGHD+yXoTMaCuKpM2eRiMdlFdfskteSw0CzIVcq4vW338SduxvwxV1ITiTkPds2mtLQBHmmhHUJDVMx3w4Zbuj0Wa8ZqNG1kKqPah2Neks4ZbTS5n1Ixv5YMoljB4/hiaMnMZmahJ0hNUKmtktYTLlUx8/+9ud49ZWLwhGiw57KEOHAqqTOLM70aZfpfPjLqTvQa/cRiPgl8Ih1kgZcrSYDW7yqoNsUT2pU0J966imcf+4cQkm3NGqsSb2eAdu/+ld/YpFNzYLudNoFiuZPt8y+XDAeJizoicSE7Ha+vHkbH7OgE3IPheBw++Dx+eQQ5UHOryHcTPiXkyEPfmL+4VBEINX19W3RllPyRQit2WkLLMtOhL/Ekk/kWsrideRcNmKGj/6vSjGzQ/O6ZYLmleNjlpGIULzZk8mcMXzM7KXjj+jx0Zc3gEfc5pwCufMFbbRa8qYjg9x08KC3odntweMPiHE/v5pwe7tFglxLrom42dGmb+gQx8cvU2KPEMlA4GrKq6jV566WUDOfH2F9Iexx58ykSp9LWNkuJw10BtB9LoyPjSGVSojGuNEidN9DoVjBOgt6swvN6RICH+WClq0v8DTNNthISacm5DtL3gSUgLGg83oydY2P4eaXt3D9o0+Qy1Uf7tBHtq2jHfqjkPuoGRkVw1FB53qCBX3kvU8kRIyDBKoHEomEvK7lYk2McvqGWq9weiEnwuekJ35fwnzY+ExMjOPAgQMCmwdDlDraRLd955v74mvON1o2nxfZ28TMBI4eO4ponPCberOMCjoh9/X1NSnobGxIimNBJ8v9UVKcvC7DgJlfLejUW8j/dUJ26JzQRwWduuLtnS188slnyO1mRWFBM5zp1LTsw9rVpvhXk/VOz3+3mxITP8bSU9jJZXHpzbeQLRfQdZo4971TePzUAXRQQ4a6WdTRsZqotal3b4hzmJBDjb4Q0w4uLoqkJhL14/byLdy9fwelQg3RSAp+bxS5rTI27m2jmm9Cd4ThMl1Ih9PYP7eEKWqXB05ZURDlyJaLyOULaLGgX72CXKkOSwcePzeDo+cX4RuzAa42NRiol6sobZTQKnQRtIXF/lLXIoIGyCHtC6iCfncZr791WVZO8Yk0oukwbD4bMpVt5BtlQSWCMQ1u3YRPV2QvnZw5nbtb2kfzPnXA63aAPgDiUSBnAj3lSexiFjwLjAGt7YXBgo4AfAjDYQQQcsZEtmYRXqY0j14U1gDNriEZFB49iKvXPsTVz66jrVlI7w1ifmkcjnAflc6OpN31bQOUaspYyjJd6DZJcDNkogp4uVfXEHL5oZsxoOPA5soW7KYdTz/5DI4dPi6hOE4WikrrYUH3BLy48tFV3L23Iwd6ar8Od9gtREgnM8+jXsBBNnZL/Lp1js5dF8qFJrx2P7pVA7nNCg7vX5CCPj81BavbAU22BpSBen3YLpTw8xdfwOWrH6k9Lptslx0BJtpF/DB6bZQrBWmMQpEwNDcdKbswLfIk+ogm6O/gx8S0jkjUDo+PLLKeDEu93kDy4Ev5DiqFNup1J3a3+tjeUNeFITIhTxgH9i5ifmpWWOFBLw1aWLC6cDETXIyS3HC7gsKFuf7pF9jKbMuZSmSXCJi4giqqi0DkwYAbRw8/JtHc8XAI586cRSoRQ5kJer0WNncygoIy9OWd99/D13dWEEsFMTEzhXw5i3K9hA4zA0Ia4vEIwhG/EB2JZjLSm7WnUetJamG51Ea5UEW3a8KvOyWFlMWYaG4i7MKxx47jzJPnsDCzKFM5FRR9DpKWJjLvf/jZ87j42ptwO71waV55j1l9kswtYa1LcFOz9a0smIi7X5McgGgyhBMnTkjz+vnnnwvs79KdYo1MhvwofIpD0unTp/HUs+fg8NMrSakxxKDtz//lH1ksLJx4YZHgY8oBy0l9VNDJZE6lpuD2+PH5jZv45NMbMAwTwWhM+eBqakfMSUjtkwdS0FnIR0EosWhciszKyobkRlM7yb+3ul0hiwmsO5ySxIBlmIDGAv4o1MsnJbtVkpWsAVyEmH1eITPwMXNC97lJFemj32lJh1WrFhH0uLFndhpepx3FYkEWKYlYHA5LeT1ni0XsFnJysBG6EoY7jWq8Puj+EDjZEoIv5MvSkPCc543KbksIccOiLt7tRlf24+J2xGtDYhklgQNT2bkSPhmSyITN3u+KAQwdhUjcIzmOpC4az5RLVdnPcFJfWd1AvlCD5vDASdP+fh+1Ou0FTbkm0VgEoYBfOs8RSY3cCMmadyq/c78elGv71Y2vHxb0EeTO12pkMENp4Kigjwr8o9P5qKATPSI0LbI5F3PjuZIwpHBy6ubP4r/Rj5yQ+6DVl7ZX0zzCgNU9yhRHIhx1ci1mMTk9JegEJ3SSrW7eviWe5h2Db7oCtja24XC6MLN3BoePHIZX98iKho+zXC5K2h+vH2Vrn358XWRPf/qnfyqQO0NvRrbCnND5uijrYEV25CEsbndDgyHprh2WQO7s9jnNN40G7j24h9t3buH23XvIZnbgdXpwaP8BJIIJVJiJXm8j5OOuugaPk0z+vsg8J6bmJJv7vfevYnlrCz0nsOfQOA4e24vkdBCeGEOrDVQ6Bdlnb2xtqiQ5lwd0WvA6VSLd/n0L0P0u3Fm7hUanKd7xdsstMjLqoSu5hriVeRBAPV+Hw3Dh8YOPYzwyLugYp3R6AmznsyiWyrJOeu+Dq2h0DPiSGo6c3Yd9x6dER15uZSQ7PeDTobWdqO82gIYGXYvC0dNl18sUWZ83BC/T3R5sCHF2PZPF3MIsLI8NprOPjq0lWvsOT0gPwC1QgOQnOse51F6Thlq6144glR8+ImdtIXfS9pUNsizkhlJS8hO6LLIdBoJ44LWFoSMCtxmQHTa572y0aInbt3pib0puzPSeebz73gd448oVkG+UXPJJQfdEgXovj3pfEdgcbj9yXFtUTUEDHGy+ncoKlRw2n+aC34qiU+1hc4VnjBO//twPcOzQcWg04elbcijfX36AUr0Mj1+Xgr65U5T0QG8McIe8ggAx2tOj2+ELOuH1q/cvdW69lgmvKyRNU7fWQ7vaxtzEDL7/3e9hZmwMDovW04IDwu0LIl+t4YWXX8Oly+9KoZFffC5+N5xeJgN20OeuXvcgHItKpCwLOqOLfX422eSgDLBnIYr5hQQ8voFkt9usHirlBiqltqCzrfoAjbqGW1/X0WkqEySzwuEEOHH0BA7sWRSWvIeEZrtDkFcmDpJXQBmm7osi//9x9h7Ocef3leDrnHMjAwQIECRIkGCYGQ4nR82MxmN517tl11qWfbK9Dnu3e3VXd1Vbdf/P3ZVteS1Zsi1Lowkc5hwAEDmnRgd0zt1X7327ObR8dd46qFScIYdA969/v+/7hBcSackHV1bXjL1pvap0OY3JuVtmQUI+VtStZL9wkBLYIVx+5SUEfV6Ua2Vlq6fzR2i2mEmQVqE2v7SO3qEYTk1PYe9gT2FBKAHWsMmD5/00MjKE3r4IXK6O016xiUy6gP3dI2ys7SpWNdLjQjToQzqVRoXTIBe9HE7h04++i5npS/p8itWqinU2hZRk/9X/9df467/+MRxWJ3rjA5LqUZLGVS2VP8Q92UXTRZL3svbDhnUf6+0Re52FFh015x4vwOk3aY4ijNvt0p2PjIzgjTfewOXXXpatb7VRlvEMdeqW//p//A/PAb3N7lW+5QysL0kKxMQ1Pgg9vUNwuHx49PAp7t57BHrC0/qVNoEcfbMQ1CEo+8A26ADHDp4HKI3je6Jx7WE5ct/Y2lJOMElw9A3uAoXRsBtQMePTynNjGh6y3UO3C57a3SsMxmiatRchO5u56+UCqqUCgl4XxkYGcGxwUMB5sLONfC6LSDCE3t4+HGXolpTFwWFS6VYcIdNBy8n8cKcLDrcPHhk+eHQoc+RLIwPutnlhRJBjDCtfg9cEfzBzmNfQsMYthmNAHl9H461OkHIwuwUe5h7XypKvRaIBOOwWkeO4A+afsyOlsxv3Ohtbu0imDKDTMpWAnsnROrYllvuLgM6fzc6UA64uoMvL3R8SyD59zEnLPRwe5p6P3H8d0DVu7iTFyRugww5/LnGzWUUg7LLBOfmgUyBZ7hxt88FRMUOGcaEiUlyjVIPN5ZDhCtUHHiZ7eVxGGeHxYGx8DMeOHZMRQygaEaGMueYsZnj9uafa2d6F3eUWKW767Bm4vS6jhrByvJrTtIiAvri4gBvXrqrQoA79/w+ga0LUAXR26AT0QjWPhaUFzM4/FaBzFOuyObRDD7h82p2j2obDYhdRiDs2ks6YeDc0fAy7Bwf4+purWN7clVIlPOHC6OSAAD0+4kOg34OWo6YI1WdLi0Zf02yjWCjqjDs9OaEDjoBeqOdQazcUzFLMV1HK16WHdll8GO4dQz5RxMEGCykLLs+8gpH4CGqlhl4vAX1th74GBbRaVnzxzZdI5Utwx4Dzb07izJXj8Pa2kCruapdKMw/6ahcTNbTzFo24fdY42nX7c0B32/1YWdrGjVt3sba9jWAkCgsZ1R6S7qsoUO/GUZkf8AaZkW1IWjzQeL8TWEiiouSSRDl+lm6vKUptLBglUW0YbgfXYHzt5TbaZSdcDT/8lqg06O6WFy7mcLc6pK4WUw/Jt7Hh+OQpOQ7+4uvPkasBPSc8mL50HCOTPYC/hkR2H3uHCRwVeFiHkdjPIXvA5x3wa5LghM9pgdvihqcVkpPb3uauMuu/8+YHmDl9DlRJW1t2pJMZhSrR19vt9+CL61exvZ/RAR0Z8MHucqHWrqFpqcDpaiMQcSAQ8ur9coyLphMeh19Obc1qC/VSDQM9vXjj1SuIBgLw8BmnhK9lgdPrQypbxI9/9o/44uuraFosKLNyILWaF4u+unwTYoUBdp9bKV20yOZn4PZQUVSFy11H/5ALx46FMDQURP9gCD6PXSszdrHkT5VLbRTzFqQOrcikGjjcK6KwZwqzVy5e1DWg8qNZrQjQORHyuLyKxW01bfB6wlLtXL92B2urG1K5cLJJubIscCn1lPgbCEe9OHtmCsGAT/kNl196SWP4SrOMTCmLZDYtQjMDeG7cvoOVtTUxvk+dPYPN7Q2sbW2gXK7B6eXqlHHWxLMYojE/enq8iMUicFp9SGUK2N9OY3NjS6vVcIipd1aUchk0q2S9WzA1cRofvPUhzk2f15qppQhvjt7tInr/zV/+GH/9l3+DdsOKUCiKkC+kdQUndWpUa01Nqtmtc7LqZNC99sUkkkcwNTWFnv4+rK6u4u7dh5Iks4DVNNPLZ8Eja/CLFy/i3IVzcDMRr05eEomEVlj+t//6g7Z8wJU+QXg2O1ACOscDTLmitWm8ZxBOtx+PH80K0JttK3r6B8BtN9nmHHdrRNlsanQSCgRUabAD5TgkFonpB26sbmNrZ9tYKYqeTxAw7mY8/DlO4AsnmPPA4ZvnfpggzlFEF+R5+EvGprEHd5SUqDnQbpZRKeXR4o7I0sLMmVM4e3oKQa8XC7NPsba0KBexoYEBjUBX1newf5hEIpUWIU4AxY7b49W43e6gx7JDrGqeRKy0SBYs5gqd12LGzVoF+Cg1sz43ODFOc5zXmPHzc7lat/slaczm0BiMsrVYNAgXx41eSpS8zy1K2aET0LlzIqC36SCvHXoTxUoBFkvTuPNFwyqkyH42MjSLCiz+GY1l+Hvs0FlQzD19hrv3HiCdLkgK0Z2kvNihE8y0Pui43/H1qxBRsWDX58ldNgs4/T6NUBhqYOPBZ2RzstOlL3WmII/zGvWmLqeqdUbdeCTV43sxqVFjY6OKW+0d6NW4nvfGvQf3RYrj2iF9lMPB7r4eoqGRQUydPqVdOAGdf5/dRjhiLG+fPZvH9W9MOMuLgN71p3dyNUE3uLaJQuUXbYbFI6A+/YWROzt0stwJ6PlKDnPPaHLzGEura/B7fHBanUqaYj61PBBadu3SmVDF7Ga+dvIBGM6yvbePq1cJ6HtwBC3w9bjgCdlQdxZhDwDRYRfiw1F4gx4ZkmhKBTuOkilUClWMHRvA5MQJOJxWpIspkUgLWQYA1YGmXVGmEX8PxocnkdhIYmV2BdVsA+9cfhcnhk+gkiupc6Xj4OrWhuSavL9/dfULkeRsQeDiO2OYeWMS7p4G0vld1GpZdfWuugflVB3tnA3udgABVz8sTSeadQs87qAY9ivLW7hx/S6W1zfQ5n3osQnUa1YqaIw+2Bm1wB90IxShUyS7ZzPZIYlI7oTU4lqBaIzqDKPicPuNbS81vLxfIwEf/C7akla0x7ZUnPBZYnKx81r80gzTE6Cb1Mjzhs/yBPPQr13HL65+iUSigshJOy6/NYNzr0zCFbFgJ72jzyhbKMPpimF1ZQd7K0mNlUMhrrC88NjJ0bHB3Qgp//twN6G4z3defVMsbwaS8F4ioJMEzPUJAf3zb77C1t4RnG5gaHRA7ptMQcvkE6g16C9Bm2AWOl447B7Eo/1ynKuUGBTihL1tkX3vyxfOy0407PXp3hegu/1IZ/P4yd//HF9fv6lKqdai5rnEDF8zxnZ2LDK5KyS+c9RgMTajTtYPrYqe10AQiMeAqdNxTJ4awvBwj5IzD/cPFTtKuWat4kC+4EZiv4St9QMkNiiaBi6cPYFL5y7KVIpcDU4yCehuN+Nsjdbb541IP87Uu83VTXNutpo64zntrZUqz53ReL2nz06pK+/ti+KlSxcla23Z2siUMiaaVmdDBvcePMLmzi76Bgdw4uQkni0u4jBzqDOPI5ZcntcCcISAoN+Bk1NDGB4Z0BQkl6+ID8KmjavmZp0y5aqcFRnkFfC4cWJ0Eu+8/i7OnSGgsypizDVnZw6RL3/y3/4Bf/WXf2PY7z4/IoGILKHJ8pcdea1uAJ2rUk5XeB+pEWpJ4XDu3DmMT54QKe7WndvCYD4IBHLlX/Aa9PaKODw5NQl/OIRylVGvhmRu+V/+999rc0Sr9DILAxu4D2iJDc5vtr+fEGFMLHd/GI8ez4oUxxuor38QFUbsdcas3UhJfj/K1ri7JRDzKxQK69fNjV2xluWlTaY37Gb3WSJN36YxeDAc0r8fppKKbGQQBwsDjrL5+1ys0GSDDEWLDFhacNL6lG76jTKsrQYiIR8GemJ4+7XLmuBsra1h9tFDFRwnJ8j0DSB5dISF9W3sHB4il2tqj8UigWNkGrfQ2ataN+Yu3ZQ3jlY4OikWTIIad+kk7/HQ7a4CaHzDA0qOcc1u5Kvp1LugbjLcyfxkuEsd0RCNH/wy/SCgk0zITpce5fIyL5SwsbmjCrnBEG+lxrXRtpKJbbrbcMQw4wnokspxbNJs6c8cNo61rdrH8notzC/h3v2HyOXKz/XxXS36izv0qkZDbBKNRWq3O++O3DlgISiaQoD0QbL0HfrsyWKXLXC9jnzGkOKqlRpsJKTYPOIZhAJuKRGqdROEMTp6TGEugyODSp2j7vj27duYn1vUVITJSod7CRFR+ob6ceLkCROcoshB8jBaiHFPFgxhbm5WO/T/npF7d6/eBXQCNwFdQO+ASHEEdAI9SXGPnz7Gw8ePsHeQgM/tU0wnO3N70wqf3QVbw6Z/p1RHgF6py3RFgL6zpxS4xc1d+ONOhPu5S7UrhztVAWi+RmONQBRw+oDBgQH09vajkC0geZBAyOtHbzyqVUEikxCJtFysqmiLh3vgsHrhbLvEzC6my3h6Zw7Voyo+ee+7ODcxjXKOrlRtZPN5jfRJAmXR+PlXv8La3g7aXpLihnDp3dOwBStIFbZRqebgc7jgbgbQygKtgh2ulh9eew/s8AjQKflxWf1YXdnVQb28sqkuy+ax06VVHQmvpS0MRHrDCIQ9GBjsQaGY1RqL0xWy2Dm1kIUzG0mnaSgprQqGKMTl4VcT03dosAfHhyOokxyVaqCRtcLVDCFkj8BjCcgTnmY/PER5D/LvMm1t8rQBdBrLbG/nET3pwMtvnMWJsyNouqvq0AmEngCtbYHFZxtYX9xGs9ZADy2tgy7YUEWLWeTNMKw1hwCdnuUE9FPjk7CK18Xu9UgNDP0iSCL+xddfYGMnDY8PGDtxHCOjk1pFbe2uIpXOGrJtx+yE9TLVQkzbK+bKiDAPIOTD8bERXHnlIvweD/xcxcgPwwqXJ4B0JqcOnYBO4izZ71XuQ0h0dlphpVeFi+speiuwqTJGVCyQ6dFBoCGZkx07C4uhYWBiPIYzZ8bREwuIKH14kNCzaLP4kc7YkE5WkDooYG87hUquheND45ieOqMzTQFYDpvp0D1e1KovAHoijZvX7z4HdDZ1PC/IF2EOOz01OEoPhz2Ypt+EnxLYCC5cPKdfWcinCehp+kHUkM4e4fGTeWxsbyEcoYXsEJ7NL+ray2bbasFh6lDjdCu5Gx7g/MVx3YOWthvFQh1eT0S57pwmJvb31Z1XijlJURmVPDVxEu+/9QHOnJrRaUelFa+z1epApVzDT3/yD/ibH/1YDPhgkCson7FlpY+wlDjs0GkYVWe0qaYn9Jev19sKHzp//jzOnZ+Rqdv9Rw9173CqIA6ZmwE7fgwNDYk4PDE5qekocajLhLf8l//1d/8ZoBv/ELqjGSOVvd0DvYihwTGEIj1iuX9z/TZq9dZzQGd8KqVvvEn4g3nxyLjmCIGAzkOR0g8Cxfb2vjo1jhH5wXFezxfDfGSO4PviPYjEY7JmJXuR0ZTUocsatcEOhCNxu9jvCsChx6784imFoESNe1kHJkaHcXJ8DP3RKHY2V7Eyv6DgmRPjE5gYH1eU3ezSEtYSSRzksnLK8keCcHs8qLeM/trr9yNfNG5drK5EKnNyX28iXklWyHc0rt0wGXYOAmtK5XhDMl+YbH3uN37NnIU2raz8qD3vZSET8oK2Ot0OnQcX9zPkMFA+R3OVg32Ol4jnZvIhiRiM3rsrW9PoUp20UQew2mcSl5ojt9E5EtAfPHyMUon7MyOn60rqXgR0dujG6e7b7rxrQCNJF1PrbAbs+XpJYulmnQf9XhWFfEhJDuJNatLveGbR+7uJWJwRgXbdP/y+I2MG0EdHR3TjHuXyuHXrFuaeLUllQMc+xm3SBWlgsB8joyOaCJC0w/dJImAX0Gdnn+Lh/bv/nyP3bof+IqAb6WHzeYfOkTsBvdaqqkNP5ZK4//A+7t6/pyRCgg8nLcwr5962TWenGs1deD+S5OVBvdaGPxTC4MAwdvb28eVXV7G0vqWuqeeYHwPH4/DGbag5cyg0UjiqtVBikpWHB2ock5OnJffjaJfSUhonsaNrsmijbKlK+18XYsGYvNVJCPPYvajl65i9P4d6to7f+PAznJ86j0qOhL2WzIo2d7bVZbAY/fyrz7G0tYGWG7jw9gAuvXMaDfcRjsoHAnSP1Q53KwhryQ571QNnyw+nJapxJQGdYO6yB7C+ZgB9cWnDjHY9drSdbTRtTdgDNkQHQ4j2ReAlo93tQi53JE0/waLJCtHkvMjcQ25bZARzZ01zEL5dG9A/GMbY6CBOT/YqH76UbqKUbsBe9iLAkTv8sHI6wklW1fgiSP7q9gvQv/rmGn7x1RfYSuQQHXHgxPQI+kbDaDpKKNSLisMMRXpRzLfk8727lRCHgaRE7vhb9YKywe21MNo1GxI7Bwi4fXj/9bdw8vgkmuW6bKuP0lRE7KFttyLSExWgr2wkBOiTNAeZmlHs7sbmChKJXfnHS7HbEYwwc4yOd5SrRXv8GBqM4eTkGF69ckm+8iRKuhxuyUDpc8A45B//5O/x5TfX9YxQcqyHkiN36rA9DklEOdVsW5toWullAa0HeM7wHms3a/LsIJ+BK5FwGJiZGcalS2fgdlixubGu89rrjyFxSNMtC6qUEaYryKWqCPvjGBsZlfe/1qh2Y+7Ds4fAxZekDj2Rxv3bD7Gxui41As8J8pmokCGg82XzsyY7nYAeCvoQiwdw7txZxONROLw2jdwT6aSCkjjRfTK7IAMqynq9oQD29w+04mODwQkNnR7JCHfTbtvZxsmpAYyOjcDS9iCVzElOx4hcFuC5bAaZw31kkgcoHuXkBnl2ahofvvcRTk+ckV6e6y7DAbOjVKzhJz/5Gf72v/1U/gfMeOBYnhimhMwOoJO4K78WMjradIC0m/wNhx2npqYwfe6s/nxxZVmESk5iNT10ch0TVCLn+IkT2qXTOp0KAX5/cYP+x//53z8HdIu1JRIZAZ1sdwI6SUgC9JFxMUQ5cv/q6g1Uqg30DAzKW1kGKtQ1to2nOMMxuoDOMShfLAGdH+7OzoEAXRkLFhJW6E5nouH4obPy5qiV/yyZE3cNncAQ6b87nuldj/UmySAEc7dTN6GlRU29Df3xCAZ7YvKsruRyehhpTkAmMt2jVpdWMbu0jK18HqVWU6xxXiwn07jIaWcXqaQsmsRQqsZoOxoomO6XoM4bJE/3OGWxU2vM3bbd2KaSYEhablcSxulBJ9SFF14dNGVuTX6gZjLBqQJ36AG/W/pxVnIcrfObsDPd3UsgcXikIA2uAvizyIgloPNnB0MB+Dzu51GfPBTIcjf7OI9+Psl9LDgWny3j4aMn/wLQuwTEbnocpw36Pa0N/vn/uzp8kir5Ze4BE47CHHYCe3fElMuWFO3KB88oF6jhbCIc8emz40SD76cL6GNjxzA4PITNzW2lpi0sreqeYWeQPEzC5nBhaGhAMrduh86i5tc79Pt3b/+rHTpH7l2iHF0DVZxwDN/5/W6HTkDn79NY5tadW7hx97ZGj9TYk+E73DMIr92DUjovQOcBT9tML3eHtRZCoQgGhkakp//iy6+wvLEJf8wNh9+K6KBrjgsHAAAgAElEQVQPAxNR9Iz5YfG1kC4nkcqlka+UEI/1Y2x0QjvV/a09HKXTanM4OSs3G/CxE+L92GjDaeHe2IB5b6hHHfrq/Bos5TY+ee9jnJ08i1qxJkDnWHFte1MKDt4/v/zqc6ztbqLpBmbeGMC5N8bR8pJJfCi2OTHBVeMe3SXimRtBeOxxOGx+gZqVsjlHEFubB9qNPltcUsFn9zhhcbdhcQP+mE/rBH+IWQRtJA73nz/fVWYmiDRqQIj5BwQe7kfZtQvkSLp3Ar39EQwOhjE1EYeT8/miXaBuKRgXO1fbI3L2i4BOFQUB/eTp0/jiy6/x8y++wE66gNCADcdO9KBvLAp/3IGWo63rWqlbkM3UpFGuFBvw0DjH65KDWrOWpWEcmkUv2lU7UvsJBL0+fPDGuzh5fMKsAcoVpJMpATqd3HoH+6RDX1rbh9sLnJw6jZlzL2tiub66jN2DXYXdyAG7q1OmlRmrmlYbQ8O9GOiPYGx8AFdePa/1Gtc63E07aD3tDSGZ7gD61etaL3D6Qg/5BtXdzbqyA+hKR4kYR9Ate82oPBoMSbIynEJGZQz9tVqZxWCBxVrHqZMxvPHGRfTFg9g/2EEpl4XPH8XGDsfT5CxZJEmrlWzwu8Poj/Wa10U7W4dZQ0phQ0BvkRQXUdTw4/tPsb6ypgAuFv/lQlnTNjZ5BHSuW3x+N6anTyMaC6G3L4zp6SlEY2FwZXZUzuIgxYlBXYmM8/MLWF5aFdmP7oA8x9jVsmOnVTgJqZxYKEbZWkNvvx/nzk3D7Q5jY30XxVwdwUBUwWJ0ZkwnDrC3u4XMYUKf/9mpGXz03keYGj+tiXHb0UBL00ubOvSf/ewfBei8hQOBoM5bnlldwCXWkcmvhEICeoNOeiY2l597vK8HwyMjwiDKuzl672aLdDt0YmQ0zgbQj1I+h0rVkOykbPpP/+XftZVAxj2AlfnexoudHTovMOMHSRAYGBp7Duhffn0dtTrQPzyEWssi6ZkBFsN21oEei6gqEmO43UYkHNWf7e4mVJGK9cdOloJ6jlg6YwPu0Lkj4Bc7Ol4IApAB1W8Z5Tp0m03J5tjh0cqVpTztIl3qTFuwNRvIpXPoj4ZwavwEJsaOq2va2tjA4rMlbCaSSJIj4rHrQGMcKe1ouU8SQYz7f3Y/ZCdWzP6erHbe8GSPE1T44NP8gx8I/w6Bz5DJmL1Mm1lDmJPmmQ5AnUqKHb2Heh3quK1t7Xzj0SCCAfop+zWRSKUOdaPw/8VyFYnDtACd1q/dQBWzi6mbRLtQAF63S1Wt2Xcb5z2qDShbU9Hh4m6+haWFFQF6gQ+QlRI6w+7u6tC7gE5S3IsdutYkHT96lX4ED64+Ov715NvyRuP74aSGEjVyDjKZvNYnrI5VcGqNAVXJZMOz82XxN9rp0El4Y4e+vr6J+w8fYnV1Q+YJRR6SB0mtWsRU7e/VioGAJttddf0RkeK4Q6exzL9GiiNIa8emyYEpTrqA3mW5d0fu/P295C6u37yOb27dQJ5+300rIoEgBqK9cMKOarakHXokEBZLmYDerLdN2trIMZH6vvz6KyytbSI+GIbV04Y/ZkdkyIvQoAuemENubczMPioWNT2KhHsQ9IWQSaSxs7WNXDaLUrmOVI5e1SpDTFyrxQGHhTa0HvSEe2GpAUmOeOHEh299iNPjU7DQXrMBuUBu7e7JRpVg9/nXn2MrsS871DOvxnH2yihsoTLKLfJLjLOiteSEo+aGrxUWy93r7oHTHkCrynAkpzp0auJv3riHZwvLmqo5Sb7yWmDzWhHqCSAQ96HRruAofyTQU7xyT1xENx5iqUxSCha7yyEPbJF0m2Rj83MyTGUqIEJBO4YGvIhQgmQJS76GIvfoIXjhVYdOr3N26FxfscMhoJ84dQq//PwL/P0vf4lkuo6BUwFMnR9D32hEKoO6tS6//Z39NAoFqn6cCuUgh8DarqFRpcdATu+3lLbLFjWbTMuw591X38LE6BgapYoO7UwqrbUGOyWel7+69iWW1/fg9dswdeYszp6+oPtheWlR8i0WDhq6dUxHbH4vmvy8Wg0MDkYRiXoxNtojcKXHOXezHqdfgO73hZHK5PDTn/0c12/cUbiUNxQSqOUrBeSKWbSsTaWMeQM+WB1NySM1jaqRic7iweQRWKj6aJYRCVOHX8bwYADnZo7j2FCcLQ7aDPGye7Gxe4SFhS0kd/NavfjccfTFhtAb61f8KZ9pNTnN2r8AdO7Qnz2aw+rSmjhV7PqLeZN9QXIcVwBqSjwuTE+fQm9fDAODMe3TA+GADLWylQIOkgfKnSegLy2tYHl5VaZJBHk2aP5gAP5wBMVyQal3vIkcXhearSqCUZfG1y5HEGur20ininqdsWgUsXAIjUoFhwc7yKVSIvlNnzyLD979jn7le4KTuRc8gym/teGLL77Ej//2Z8gXS8oPCIejBjdq5IfQl6KunTfXtizS+Hy6KTDrTKSsDhO+Io+PRl3FgMVhOE7EJu7SxYlym8aN6hOux4mRWoP+xX/+7eeATskUd+g8FLsderFQlmRqoP8YwtFe7dC/unobnH4PHRvSDp2AThIdd440EaGMKBoJaxcu7gWzg+O9Gmfv7x5qL1Aq8O+YToGjQj50dIKi4Utvf58KjHwxJ1tNdkp0oCsxkYYfhpPhASbdiYcYO0RWOwTGgNeBKP366lUUM0eI+n04OTamUQmZ7eyOnjyexfLaGtKlNgq0/wuZoBjeSCK40WLWQw2hWQfwixUmWf8KmVe4CI003GhZ7SjTY5pexSLyGHKH6cINUYudKqsrjqRp08k/4/cncYysfEq9SHjo64mgtyeKnlhU8bXb25uaJrDSpgkIdegHiQwy2aJ0jSxhWf3ydGYwi+Q9ilU1xEZNEmAyqr1ev2xUfV6vOt3FxSU8fjSHoyynAGbc/qIO/dcB3RDFLPp+Gr93FDEsxDTSd5jChxaHXLXEOuEqPLAzmQxSh2kBe4djZ7yK6bfcOaDZjcnzf3QUExMTAnYyVQ/2E3jw+JHGaHzPJLVk9pOafPQND+q/cbEI4zqEBUSrJckbD7uFhWe4deNGB9D/uMNyJ+fCTB3I9WDRxQONsYr86k4olDFAFznWyuSZdXbo/L3dwx1cvXYVV2/cQCqVhccdQJyMVm8QlnobrUpDZi5RJp0VavC6aQfL0WUUQ8dGngP68saWxo89Y24cPz2MQK8TFVsODXsRwV4fov09upcSBynFo/KQLGTKmi5tbyZl6MHcdAaPNeik3ABcPoU1qXvktI2OVqVMHkFXEB+88Z40wgQ53leJRFJudywWOdX+4uqX2E0nxUifuhzH6UvD8Pa10EAWNbLpi1U0ihbYKm74LTQRiSHo6pG7Fg10LE27Dsb9/SRu3nqgMB16Jbj8Ttg9Nth9NvijNDqxIZNLIrXXwMhEQMxeEpg4Wny2uKBRI4ONaIhCohBrrEazqoNQwUP8fZLGbA0EXG0M9fYg6u1Du2yHpeSAzxqA3+qHtW6Rrz7BggceD0UG5EycmMTPf/E5fvpP/4SjLBn9x/DSa+fgizmRa2SRKqQVhbmxnYTH64fbFUTQHRRA1YsFFAspNGuUxLpRSHENF1KqG1PjXn/pMiZGRqXB5v6Y3ACS4mh+RUD/8sY3WN3cgSfoxNnpGYyNjWN3axdLS0tKFCSb2ghK5Jql8J86eSilIiKxAAJBO44fH8B3vvMWhof7UTjKq0h3MJDKF0D6KI9//Pnn8gphdkAoFkehWtRK44jWbg56APjhDwVgcTZRrh/pHieY82e36nZYm/xnuvRV4HOR1c9dvhfDQ1GMjvaivzdi3N8aQK4AXLv+AM/mD3W/MYXsxNgpDPYPPT9PeK5QI+1WZDbttSlVDSKVyODZ0wWsLK6gVq7LAIiRw+QrsXEilvDzdjptODN9EgODvRge6cWZM6eUSGlx0J/frGa5iiNWLa+uYXVlXUqkYpHKATe8Adpih5ArFuQZwUvr8rlRa1aUozE4NCTuxu4OOT6cdnqNM6nDJq16jiP9Ql5T09MnpvCd9z/CudPnNWGqWcqSz8kxzuXBrZt38Xd/9zMkD6mEqsr2mp27AL3d6JjLdFjp3C7xme1EqvL+r1aNIRmfaYI7J1zGQMU4pxJP6K4qWaNCsKpo1IkpNGiyw/Knf/G9NjsYHtRkuZNx7HU59WFyJ8FgEHagAX8UA0OjSlv7/Itr8Li9iPf1I5MvKU+2UaM5QUM3PS38wsEgvH7qn50aH4SDYQH7zua+RlDKK2+1ZbdHO1ICBOVeTObhDp2dazKTFBHITZ1xG8gW8vL95k6d/86CQHrxOsMFbPIF99A6sJKHtVKBh1rzgB9nT07hzKkzkqzMr6zg/pNZbO6nQKvrmo+kHaNtJxGNBju0lyXg8gOUCQ7a+kBYcBRpKsMRvY12ri4ZnMgqtMVCyMRtMr9InV27LZCSp7rdrhE6vw//WZ7u3C+JjAgBen9fDL09MY3gqannhIRAEwxHRUJc39zFyuqGQFj5xdK3k2hRVRVLoghlPgrXkTzDeKxzTmkKEC8C3PO6PFhdXcON67dkpGBz0vjE9Xya0u1Wu2uN7qidNxoLNP7KjpifJw9KOvd11yK8buy4YswzZzxuOqNJS/qwuyPlekLYqW5L5EgbXZAMk3l8fBwzFy9gfPyECite/+vXr2NlbUPXOJ1OI3uYgZPug7096B8ckDKiWa/pwOb74HSIk4rFpWe4d+emgP5P/uSP8L3f+kxkSvN+TPFmFkwczhkJIq+dAnz5K1n7LHJdNpQbZRQqBaEk/dzv3Lst3TZ9FULBGPrivbC2rCili3DaHAi7Q2bc7mQ0qDGQjkbiIvpxlXTjxg3MLi6gYgPiwx6cv3QKo1NDKDaz2DpYAdxN9A/2aL+ZprKh5UQs1Atrw43NtV2sLm0hmy3ps+A1ZEfHgp2DKitzHrTKgtLLvE4vYsEo3nrtTR1IrKL4GkulIpbXn6FUp0OZHU/mn2F+ZUlM+6mLw3j3k0uwetJI5tblGMbnoZoFankLnPROt0TQGxiU6QoZ2RzUOuxubO3s4fMvvsT+QQpjEyzMerG+vYb1zRR8EfJeGNMMjE06MTMzg8lTJxGP9WqEmcocYWVtFXOLCzhIH+lg84fcYvy3bfxs6lLxWaxN2BotjMYH0euLwOcKolVqolUEPBYvIq4w3DaOpGuol5sqzLm+GhwYQry3T8qJ//Mvf0Sre5y5MIR//x/+Lew+B7689TUW1heRYoiQBYj3RhW9yvUg99Uq/Eh6JdGp2EK94oOt5Uar1kQ8GMZL0zM4OTau8TulgUvLC1heWUEVTRyfHMe1u7fw4OkKPEErPvjoAykVGFa1vryBbJadr7EDVYWlKRajX4lrzLwnF6eFCxfO4re+94k8J6jT1xrSQUmTT4B+9dot3L53X+vAQDiCo2JWwFcqcxUEOHrdGD42pJCWYvUIxXxGJC5aYDcqTU1u6iXybQQJ0t0zS4A7bCa8sengDtvnj6Bcd+Lu/SeYm32GcqEBv9+NkydOKTyEDZT4KE2qKIwcmY0Rib7852K+gnu3n8hgJrGX0D1hp9StYVHYEhM1PW6nnt9z506hry+Ont4QTp6agD/glqFVud5CMm0SPHm2knD67NmC1FkkMLMBC0WiWmHwueOEj41lVxHD84vnCP89nTrS+lgyX5chP/uoMGk3UchnQa32+ekz+OSj70o2yqlWk/yaRkMueJxkE9BpMMN77euvvlF2Be89BXs16iZspVU3k0qTGi1ZK5sLSZ5rZMC3tG6yE5eJBZRBN1tw0GzJ79MayhDJK5J7cmIsF3L++mf/6bfa3GF2ZWtejqVcDrXxik9NMjuXY9Q4+gePKZyFpgweXxB9A4PYS2bEsqV9LCsQXhi68ITDzErnftStqsRLRgvZ5pt7GrkrGY17vxazjilHaaFWo+7TJdkRf+Xfo+1nN82LN0ZXw8cunUYXNExhkIxL2lU7bM0q6oUjOOpVBO02nB2fVCrRwMCgEn3mV1fxiNVwOoVcqw1modl9HjGHKbPwEsgJ6E6XihPeKGR6a60g8p/SsTt+34CLi8HOl4C9s3ftMv7FLJcRjtHW1+rVfwbodB0luJARTme4Pmoi+eHWjWMeQcfrD2oHu7KxrSzwbL4AMKpTM2u6xVV03WPxkMBNbPOOEYHWAOQUdfT6HMvx2q6tbuLGjVvIHpU6pjAMV/k2IrU7Vudr6AK6AeFv9egcC4nXQGcQnkH6nI2sIhY2LoGpw6SuIW1D+avJLO/sCAlANBNxGSkcX9fo6HFcunQJJ05OaVXAnRfBb3VjQz+DRjvpVApeOuP19aK/f1D/zAKU14r3LgGdlfXK6hLu37ktJz5av3722aegPa2oDR35nVWMOr4vwrophLjCkGTNYvIJrG4Lqrz36mWBO3dgDx49xPUbN7C8ti5tf0+0BxaGPKQLcMCBkDuk7pAsd0uLnWJL1To7l2QqgVs372B2eV6uaSfPT+LS5XMYHIujZi0hlT/AUTGBSt0oOgr5MiwtNwKeKGplCzZWDrC/SbvWmj57fiSKPxYvw65/5k6S7T/3mBwV8/N4/cobmDoxqcKIBVmxlMPq+gLKDNNpufH02ZIKXru3hRPnBvH6+9OI9DRQbVFSlTXFXM2Fct6CeskFe9uHmLtX2e86pC12eVXs7O2J9Ld/mMK777+BqekppI4SmJ19jEI5g0QqpyLu3PkJvPnmG7p/isUSKh1pHwvo2YVFzC7MalTsZ759mJV3C5VWCU0lXrRhb1kwERuD3+qV+12zXIOlRsMbPwI2v/KyKV1jccMunYFKvf2DiMfjuP/wAf7vH/0l0kXg5dfG8MM//SOEekK4cf8W7j15iMX1BeRKTcR6yDlpCFzYLrl4j9mc6sCZ7V3IWGG3eGFvtpVPfvnCJZyePIGQO6Aulp334tISyq06RifGcOP+HcwtL8IV9OO1N15VlPPGxhrWVjZRzJrwDoE6AV2jd64POc5tiV9DaeiFC9P4d7/9bxCNBTVyFR/H6YbHG0Aml5dZy92Hj1CsVZUwly3mFC/KKQcLP1fcp8LS7mZ2R1YhOGws+PzVyzWlmtEwlAo3ThlI/3HZbRo5syCmYxvPSqc3AE+gD/MLa1hbW0Gx2FD0KkfYZ06f0lnUTeAkl0fryzqJvqao5n398N6ceFUEdZLKLJxI0saW/7PZ0KhXFV51YeaMJIx8z6emxtWhk0RWrjSU72AIlW3s7e8L0Pf2DrSiY+fs97Pgb4kPRmkZ5WRd1zXiCXfsarg4CudEycvmxnhqMMudkmyuuFq1Kmamz+C7n3yMmbPntMIpNagnt8JlJ+epipXldU1Dfb4AvvjVV/jVL3/VcT81OnQS4TR6l3EafVvowWA6bjLWaT7G/7FZYtoaMy0I8iLVWdsauxMvlAxarargUi/eabQs//HPf7PNCog7Ye7Q6exD8KmUiwJ0ytZ4gSPRPvT2DxtS3Nc34Q+G0D84hP3UkTprMvcIZvywGItJ2RqBjB0bXwwBRQC9sStJAC80R702zgzbZu/MyoUftHzJYzF9HwL60VFaFQnBif9dtVxUK0LRvo/dPUwAgN3WQrOcR7NUQNhpx0AoiJfOnEM8FILP61e+9OL6JubW17GdTKpDrzIJx+eTJIQ3qSxwOYJmB8oxM0MdGINaKppKiQQ9i4lzZCHjthonu+7/CQr84Fh8aJfeGa9zLSBjAVrSqrs3O2vu5qWpDRtAj3E3RB9rej91MsqptafGeGV9S/GzhSIJH2SlUrbG/HhzbWhMw2tnOnQT/dldJbiYVkeXPW9InwnTy27duiN9OKviF01lnlcoHRJfd2+ubrYbgtNJW+sCuplSkBDnk/EBq3O+/oO9fROskcvrVxY1vJE1VqSVp5ujdvOw8xoODx9TfOrU9BmtCtbWN3Hz5k2sbxnHNHX76bTkdwT0WIzJVB4VoGbywXvV6PHXN1bx6P49eTfT+pWAzvuEgN5dr/z3ADp5ZiQUlesVZVozq/zJ7FPcuXsXC8srei2xcEwWj/nDnHaQIWYkt5jwx0xiHtBNET4J6Ol0UqY+8yuLsNBZ661LuPTqDMK9Pli9DBwqYy+5hZX1Ze2SuR+0tJxwWgMoZOvY2Uji6LCgroMOfNJtky9BPwEbY0dJE+cInHJOl2IfYxED6OSSdGOGi6UsVtYXUGEyXtuNp0vLeLaySpNyDE6EceHKBMYm/AjGLKhWM3oOPPYwSnkgvV9T5nfYFVZeM30b2BFRC80i7Gv6wqeSeOe9d/DS5ZdADdnq6hLyJca1HskF8ezZM5icPIGjXBYrK6s6mAeHR3B8fByJTAoPnz5Rd+nyODSyr7cqyBWZLpd/bsoUd0ThqNtMqhXTsiweBJwcubNztqu4YhIYWdTcafJ+4efw6Mlj/Ognf4ODTB1vvX8Of/6f/wKDYyN4MPcIN+7fwK37t8WeZqYAu7xcjoRbIORntxrQSLqYY+oagY8/wWqyul95FdOTk/C7mBRokSsm1wjleg0DoyO4fu82VrfX4fJ5cWZmGh6PQ2fc5tomCkzK7RRn7TpJjobrIHoQC/9OtOelixP4vd/9HfQPxFEhWdHGbs4AOkOcKCt++HQWlWYdm7u7OCrkVaCK1cj8ibBH1wB2cqVyMnbiqk5ubQUGseRRozkSwYYkRH5/Nl91GqOY04GdocPpQig+hP3EEdKHpgjwBYALF87j3NkzZi0ipY/J6ubzy/VidxqYz5Xw9PGCAqc21rfVXCj3wO3RJJHnVbGQQyQaxOlTE7ImZ8TrzIUpxGJhAXq+XMVBIolCLi+uEY3Q5mbnFbNMIjN9N/j9aOzCFRP1/F6fMe7hF6fQ4vzyrCUXx8HJp2l3ZXblpkqrjizdQWttzEyfxG989xOcn5nR6rfYqCrLhD+bY//dzT1NQvnv//TzX+JXv/riOQ7wTOYksPvFQp8qr+6ajwlzwpGuIoqFlIcW3x0nSxZYdB/t+oxY2pBSStYCXIUClh/+yXfb3PGyI6VTHG8eiqFKxbwOTwZikO0djfUj1jOABw+f4MuvHyMUdArQ8xWy9jhSMJ7L/BAIxOzQ+YF2DWFeBHSy3I222wYbI+iahnglFRujJh02ZWgPDw/qNWxurSO5Q+0xFJfKCkUGFM2WNL68aTiOsllbaFRLcLVaGOuLYWJ4EJODx+BzkZlqF6Cv7OxhcXMDGwcppMqAK+aQvSvjSjVq4d6G4ETHO3Y4Ho8KFu7J2al39+OqpFhxtU2nLEKCkMJUX7wJumYlvAZ8T6aDN9K+rpFLtVQ03XU0iN6+HrFoeR3oUMSfbQDTpep1bWsHO9uUEDVgoeVuZ//LytuMmhnjR0c7kjCMPIyFkWHgG7/8LqBvbe7i9u27SCWz+hy6krXuzdW96fQeO2DbBW3+qhuvI8Pjg9UFe1blXUDnf0NA54FYyOY6HviG2NRp9PX3AkFTULwI6CdPT6nCX15Zk2xtc2dH15j3Qyadhsfj16iMzHE6xZGDQTCndz65BHTa29xaxeyTxyoY/viPf4jPfvNTORfq4eVIS6Y3Glj9iw5dJBWuTpi6xh16o4piraxdKMk1T+fn8OjJQ6yubejzCwWisFDbnczR+B1Bd0hOcR5On+jlXDOAPsA1VSaFO/fuY355Tdavr7x5ChdfPYdg3Cs7VEfAhnQ+gfWtNXkxlLi7rlpgbblkuXm4n1UACz3i63kj8+KemQcep0rsvmlAIuVTva1VUk8kqpQqGtJ0CTmFUh7LKwuoqUhzY25xGc9Wl1Gz1hDqsWPiTC9mXhnF1NlhtFtlcSH8zijy2RYSW3m4rD4EHT40KnW46KxoscvBj1LXq9euIZlK4cy5abxy5WX4Q17kCc5ui3aDfB5YwDpdJmVvZW1dRRLXYhdfehk9vb1KKGPiXJ2fRKuKXPFIBKhk+lDuiDz0kWvB3qSBDKNpXPA7fAi6wgjYvGL8Nyvk9XgkI+IImzwGGl7Nzs/hJz/9KfYzBbzzwRX80Z/9iYxenq0v4eb9O7h2+zrSuaSeGTYUR0fkF5GT4JGrI4Evnc6hkGVpTdkXMNLXrx361MS4PneSVagkeLY4L2+L3pF+fHn9G2zu78tkZuT4MQwP9GJ7exvrq1vIZgyIyoSKgN5sy7aWslbeQ8QCAurFl0bxB9//PYwcG0AqndB4lvp6jtxJDLv34CHmFpekQd9NJGS8wumiXiQxnT4XJBvSDrdREnuc3CUWbKVs3px9nUkBZ28CbwsnHbQEN+scqiV5VLZsLk0+mf3OgZLbD7z88gWcnzmra8fz1PhpmAngrwP644fz6s7XVreQz5c1fqZfg89t1pTkD/j8LhwbHhAx0x9w4ZXLFzE42Cf5Ha2Kd/cOUMjndf8x+2J2dh4LzxZRyNa0GnDZjbETXSa5q9c6VYoYqLMnt4lTIp+IgnY962aqacKbOFKkCxy74PPnTuOzTz/pdOg2rZspIZbRV62JxfkFbG3t4GA/hS+//BLZLAuGzjycLqwEYK0sjQyYnX2DuSBswhgY1Skq5LrKGpVNBBs8h9VEWTsNdvBM4zVtkt1Oh1Srw5Ch//jPPmv7/B6NUqQhY7BJq6nKiPtL7tBdTo86dJLi7t57iK+/mUPAb5ziLA63xtF0Eep26By5B4OmwtLYpEGdNMNbzMidHTrHrhy5223u5ww9Vpq88LwBOBYbGh7Q3z86ymBnZxe55JG+h91LULejxmUcd4f0wnXye7GlbCHosuD02CjOjh9HXygCC0NMyjVkCgXsktmbPMR+Jo0Mc2a9HtjdHhPz6vHoBuR4q2tG0Q2NYadEQGfxwvcjaRt3QmTpdzppjcAtrecdepd5aADffIDcyoqQ5eQHQgcljsvtiHE31RuH18ncXCY6Gdc8AbrDiWKhKjLNzva+PM2pOyVFjaxr3mlSB/RF9R6oSywU8nodHFtLP7sCzisAACAASURBVE/nuw6gs9Di97l7974AnZ9Dd6z+IngTuP81QFch0AF0fjb8eRznhWk1pVCWtIAgfZhELpcXIY8Vpe5x7n9ppxm0qvjj6zw2MqYO/fiJSV0jEopoLMO9LH8Wv0cqSbKSF7F4vAPoHh1Csv9lgp3XrQJte2cdy4sLGsP/8Id/iN/47Lvy0Nfn0QH0jvOwOtoXR+5dQFe1bm2j0qigWC0zIUCuX7RknZufFx9ERYknBFvLgjwTPeoW+OiE17bDbXPptdGUhGRBXptMJo3bt+/g2coGGk5g5pUxvPzqDGLDEdARlx1yqZ5HrpyTDjUj4OB4jQ+wTQdVMUPDnjbopCpivsOie5cmI/w/CUo8NCoFEk09yo9mqMXkiRPmeYNFz+za+jLqBA64BOgLHJ02K6DvT98xB668fQavvnZW+1YW4tzhU8qVO6wi6GFMqUfdqsPpUXFksTuwu7MvQE+l0zh/6QJeunwJPT0RxYMS0NlxcwfudJqAJN6XB4cJfH31Kja2d3Dp5Zdw6eWXlRVfbdDQh5Be02Rka2dTkwua0NA/v5VryYKV19vvCgjQGRcbsPkk3avSvtXBqZtTXW4gFNbnwK75Z//wD9hLpfD2++/hd77/u4j1xbC2vYHr967jm5vXUKwWwMhm/qxysQ6vy4b+3gHxgwq5IpKJJKpFgl8bzYqxZH3tpVcwNT4BJwGwUUc6lcH84jzsbjdGJsaM9n1/F56AX/yPM1OntIJcX1kXYZi8PyVNMsZXDjvMfaADJsG3DXJ0X740hj/4/e9jZGwQydSB2bcyDMTtQb5Qwv3HT1Qg8UCsNJqSJtIWlQYrYrI5LbAx2axl9OYEdJ7/cubMV+QQy5/JxMp6tankO74fBi/R74AqFZ651F9nsg0RW3meV6vGGvfSpYu4MDMjtZNAp8n9v3nuWBSYkTvtoMt4+GBOOQ0kvZI8Fg5HEInENHJngcFxN7/P6MigXOy4O3/5lQsYGu6Hy+NBoVoWoOc7e+v8UR6PHz3F06fzSB/WEAq55afebFqQzxXE3SL3SfdDm4EzVZ23Lp6NAa9io4tlprPZxH0qFHM6u7nectotuHj+An7jk4/l1MYzhMYy/Dv8nmTH37t3H7/85a+wvraNtaVVPoSdw67DIu46IRr7CPGZurklGqk7zJSA3bzBnCZYG7rpaknfEa4GtU7tZITwLGNxZaeawArLn/9P/7Ytv2Qnafw1Gepz1FAu5pHP5rTgZ4RjkLKZUAz37z3C1WuP4PU5EY31wOHxC+QIIjwQpYcOsts1YSDdzo17DH6g7DB5A7MTZ5fGYqHrbU6g44dIPbOsTCNhiejZOfP3V1aWsLOzo72DhWQA7QrN/pC7WMqh+c8BF3BieAAnR0fRFwyhViojm8kheZRFplBUhGOZNoNWC4qNtiRQfP+yb6U1FUfLnYAYDepYKXQCIVi8dF2nCECVolkTdDt0Vktm1G6IcfwzY1piWOd80Xyfkq3RvYgPFa1xo2H09/fC7WBRU1GHzk6TNwpJZ8VCDUtr60YrWap0OnRzVxDENM4d6tV140GdzR51AgCMqT85DF1A5/Xc203g/v2HyB4xWrIrc/v2fXS7cRkedDr07mfJX7sdupH3mQ6dv0epIkGLVrYieZTKKuB2NreQPSqYgsxhVhQma53hC8bal783euy4EodGxo7rv6Xk586dO9je3df9REAnuYWfFQE9Go1LQUBSnJQJTNJzO+X7vL+/i62NdeXM/+Ef/iE+/uQ7Ajnep93PjNa15gPvArrZo2tEqfAEko3bAhYeiE16uZcLWNtYx/LaMnZ2d7VS8jp8AqcSFQgVmso40KoxKIgcD9bKDdOhDwxoZSD3u5VlAfr0pTG8+vpFDI0NoO2ootjMyaea/PKlVRqOJJFO5NGsUV3gVTJTLlNBqdhAg1NKPdxG72s6c4sOXIeFccgVkBdDGeGbr7+GUxPcoTPtjyPCEra2NgygWxyYW1jB4sYqSvUiyu0GglHgwitjmLlEVrEbyYMkcpkSKoU2rC0f+qK96AkGBWYEEwIOIyU3t7dx7dp1ZLJHeO2N13D+0nnEYiGkjg7RbJURjATUdfFQ5+SMz04yk8ZXV7+WI+DMSxfw5ptvCpA4bmTyGZUzdpcdO/ubuPfgnvbOlAJG3VFS8eB3BhD2hhBw+KmGh9dGe1YPWlUCIp3dbDog2f1F4zHttv/+n36hM4GA/ulv/YasZVe3VnH91nVcvfGVfi7BUkU1LHIfHB4YRigYRKlQUpFKDwIysiuFIvqjcbzx8mvaoWvPTjBdWxPfIhAJY+bSRVm/buztKFSK9wNzvjnO3eb0bWtfjoqsZPh6ed/wviTbWkVhq45auY0LF8fx+7/3fQwd60ehnDepk1zjuTzIFQp4NDuH9Y0tJanZPSzUFrC1t4NShWqcikDGKhltwyQ9krRrsxmOS6kioxN27FQSFTJZjdv5/ul8R3MUnrFmoupEMpVXroc5GwCv2yFd98Xz53UW8HyQQZbDaWyWGdLS2aGz652bXdS4fWVlTaBJcmQ0GpPkjw1ltVKWzevZMyflpMbgqpMnJ9TsReIR5EpF7Ozuq8DiM8AwpIcPnipNMp3gKpK4QLtBMufJhWjp2nIkrlQ3TuAsLb0mavM5gSVHhqDq9nlUzLFrNmQ+O166cBGffvcTTE+dViFNbOAEl9MBrjtv3bqLv/qrv1LjyueLRkl04+PP4s8xq9mOooYAbrObVaxy0zlS7zR+dPLjEFouiTaw6ab02Ux5aXxmVrJ8lrsKJU05/+jPP2sH/F4RwTiCscp70BjL8AOmry0JL75AVIDOcJbrNx+YiibEqE4D6IxM5Q8hWBDQmZSkkWany/t/A3TeBBz3mpvD7KvV/eqg557ZjuHhYcmQ+H1ZLXE8xU5BxgPk/ZRNNjnPZXGzOmzf/pAHg7EI4r6gHjaOamnOUubF44Ugi5He3y2rzBfY1Ziu2RAEtdOnqYpBKt2wymvvAD0PB35x1NR9/d2Re+f2NuBlZwQktfQG+E13aiRarDxtFsrd2ohHIxgc6ofXaVdxxB0693eUmtEjvlxqCNDpk53LFwToHPNwzEYQ4+HAnRpBLZ/Pqgs0+2rjkd8lgnDkzhtvf+8QDx8+Bg1fDEO/48f+ghad7/VfI8Wps1dFaW4wdj8ELRIWVdg0mvrMNtfWUSxUBOYydWB13KiJtcp7ha57vE4MZrly5QpGRo/r72/t7OLu3bvYOzjQQ1coMDAope8RpRlPJKaHiu5pKgqsME6F0bB0/DtbJFUCP/jBDwToZCl3TX/M6N0UcF1lgKKDO2x3kVQ0CiNZpY5qq6YgolKFneIONnc2NAKmHI9qZI/dhUqxglqxjmaljnKBroX0rOe50TZTp6EhTSwI6HNLC2jYgDOXjuOlyzOID0cARwN1Sxl11ORMR90sAf1w76ijUXaiVmKKVxmFfNswou02ONhR8bPgwyDSG8NhrOBMiIYYoWAAr11+RbbHfH+8x/kMKfmQxTVsmFtexSqzqetl5KsVOP3AseMB9A/HEAq6dRYkD46kNx7sG9fOuCcUEFmIe0OZvFmdcsIj4fIol8HZs9MYGR3WePYwnUAg6MKZc1MK2Wix66yZe+wol8ONWzfx5MkzTJ09ibfffltmLHyuqy1GNfsRjARFerp26xrm5+dA0cFo/4ABbYtTvtkRTxgeq1fjdzcZ4nSeYPwxx9WNFsKhqLgXS6tL+Ptf/BzpbA5vvv023nzvLX3GBPTbd2/h7qNn8PqZxGdGy3SfjEdjGOgbVE6FnMSOclon0QyFpM+ecBRvXn69k93t1iH+9OlTeQ5EYjG8/cF7uHbnDlY21qWc4f1KrgmfP/rqpxIp5LMlkSv5bMuVteN5wWvFySk9y2dmTuF3fud30DcY1/3Jg1CfPbvsfAGP5uZUVDFOlaPkR7NPsbG1KfJji+hLwx7ykch5IiGabGqLkeaS7GfkWkYCW8rlNfXkc8ypAYmXMjGS7hoo5GsKXmJTwOI84PUoMezChQvo7Yt3XDVrWgV1VTPsQlkkENDXNnYE6IuLizg6yssiPBbtQbvZRDab0aSY6p1XLl0SmJfKOfT1xzExcVxe5iwad/cTklbzrMymc3j06AmePppHJkmfWUMWpQSQlrb0jGB5witrpKqdaoRFkYNhUwQlJizyMzASZBGa6yTdWgXo3/30E5yZOq3OnXsYfpZ87Igdt27fw49+9CM5onYVTXViGrHEZlw1lbFBXGwRO4zEWJJgTXrN9+RupGU1TSBXisQKArpZs34baEaM/meA/rs/eK9N4BApgqS0No1euCepmvjU1JF2uH5fxAD6kzncuv1EN4LHx/ASD2j9ytEFOwSOfruA3jWVIagQUPi1vbX/wsidZhiGJNbdM3T3y8RQvmlWRTy8+wd6BRT8PbrnENRlrXiY0miLo1GOVnkgU0LidQBR7ko4+qrW9ACWGy2l8nEn2mK1w32j06cqSHr5F9LeuoS251autNV7ofCgfz0/MEqDut2pfqVb3QtVGIHbeL4bNmoX0KVD93ths3Af3pRumpwBP4kgpaz06QReXbtASNahS2sbWF5aR65QhM3ugsPuUpoVvzjqjveEdVPxQSCgEyD5WozZj2F2dgH9YD8pQGeHriqyA+gvatEJ6LIo7DjE8Xu9yHKX9SyrRe06zPXrdqEKZqBxUKMp0Nje2JTG0+tz6R5R914tY+z4oDq1o6Osii7aGb7++usYPT4hQN/c3pFT3H4iofuADy47XKXLxWMI+IMaQTHzmgcTHw6O3BlgwSnF1saaxlg/+IPv4+OPP5LPglEBmB06Hfd4OOmh0nL/W0DneyLLnWz3Wov8CaNwKFXYFexie28H1QZ3qXRus8DjdKPKJCpKOfNVFLMF6b31syxWsf/5/gyg38T88hJaDmD65QmcOTsJb5gGLIAn5ILF2UK5VsTW9i4SyRQSe2mRsOjIVS01Uci2UM51NMsswuw8qPjyGxoB80rwbAjQA8Fmk03o5ZdfwYmJ4you5DJYqWjUKXtV2LCwsor1vW2Um1UUinWFqPQMMLfcjoDPbbrSRF3++9NTFzE2NAK3rS1FBpm9snOmm91+QrwHykzp5scs58zRIfLFDKZOn8BHH3+g/S8/b0vLKCV4r965dxc379zF5KlxvPfhB1IvtGw0EyrA5XXL1+Lg0Kgens7NoVpq49jwIErZskJw4oEo+iMDSrxztlw03oXD4lIQjYIxGg1EonGlWa2sLeMff/FP2D1I4NXXX8HFly4iX8pjfXsdj2cfYXulBP+AkWgyIoBsZxarffE+rXPkyU3ddKmicS8Nf2LBMF5/9QpmzkwbTpIAfQ5/97OfIhSJ4OPPPsXdBw/xbHlJo2JGXtbLFfnoyzQpz6xsM7XSyJvs9bYhKTPS2soiuFaV9elv//a/QbwvonuTvA7eYxyBUwHzeG4OW7s7ipVmXOzD2SfY2No2PvG8/aVx5n64w7+wttWh8/tzrM7nkUEkfJ+cLDEZjIUXHx1OOzhVUadId7diDZkMzxBeJ4sAnT4S9CRnM8bnidedZFR+8TwRIRhtAfrBYUZukCSy7e9n4HbbxPthjDF5WZSLRaMRXLpwVpO13d1tBEM+XLgwgytvXEGC69MEdeg1AXouk8Xjh7OYf7KATKYhIqMMBpvM1TBFCCnHdgar6Jknp5w+erwwbRm2OL1OMc15xjs9htOkBtIGXJw5h08//RRnp8+YDPZSXmcR731OSh4+fISf/fQfZIiVzZNw6Nd0j7wVTnskEefEheuMRlmAzuste3OqGISFHWYkbcB95BLYjPKJEw6anJGjxSKhTZ/7sLlPuj4i3//hdwToHDkzdpRVIL8xR5iyfk0kdeH7+0bgD0Tw4NFTzM6twElnsnBUQSGFckmVBZmr/MYkxXGHbkbNJLo1ZYPHL+4WeMDzj/jfEkyej6s7o2izt+Z+g+1HJ4nNQYZqTKBO8OIbU1B82egw6WvNzrRYyqPdqEtGYqN3brGMhkYtZtfYogmHzYIWdxXkDVhNkhrHti9OFPiau2PnXwc0sdjrJqGLmskXv7pBJfxQugDYHbmrwOEwt+Pqww+XNQgrTwI6K8+gx6PKmTtQj8etEXMoEhO3YH5xBevr27JP5M6BJAxvwBDhZOYSN0REPgiJxIFG05xs8PVzQqL4PZcx0WGu+7NnizhMZKQ2kHpAkwR+HmaE1wXvf/b+nhM8jNmBCgClyhlAJDOda5KuBpXWlwKO5RWxtQeH+sy0pUDpXRvjE8PY29vV32fnPT4+ge9973uK3uXrWdvYxBwPqJ09HQS8dgRQjszYaYVDEclHOFp+EdCp50+nU1hdXtSB+Ad/+Pv45JOPO7K1b6V3BHTOYXjfq2BTYhzvOSMzIaBz7E7OBDs4JgvSSCJNXsBRCqmjtC4P/eVZ+Yd9EawuLGsn2kttdanK40NWlbw2LNo4ivvFrz7H0soK2k7g7KUJnJ45iUDMB6vHAqffiqa1gVKloAAVxkturu+gWCBZ3KKxKzOoq7Qe5X3dWc+pcOcUseNFwbE7Vzg+7m8H+nHl8qvoiUd1SDODntMOao457kums1jZ2sDm/i5KtLTklNLBA4VkG5JPza7bYaXDoR/9PYMY7O2DhzpxN88OFuAWhS0xipgdF0NHeF9y1L67l1fg13vvT+Kz3/wI0WjIHPCVutZBLL6u3yRQzyqY58rrr6FvsE++DySgctzOqRhNcB48eICbt+8hGPSiJ9aP9H5a4M0VQMgdRtDlR8AZlGyQBQM/F03/6i25hjF3mtyHqze+wUFyD8Ojw3jnvbf1udLS9+BwV0lrVWa8+82ALhLxYYTTwkhck0G61lFSxoyEg90D7O/ua103deKkAD0eies+4sHO10uy3+CxEaSzWSyvraJQIgg2lVxWY6SozkOzglBxTIYMn8Eawz84NrYbWa/Dpu73rbfewMDwgPzYCRh8f1R78PuS4b69tyvNssVux71H9Evf1/nHoJwmo0l5r3jF9hTRWK6VhMyGsRD1OOzSgJNQyb0zHem0z2dYlI1a8bZ+r15tqekjWY/jbfquU4N+4fw5rd6cdrPa6Sp7uCPtnrO8/xLJI2ysb+LRo0cygwmFyEp3m59nackumvh04Rx5HHa5P/Lf3333bRw/MaHpGVe4nDTKIjuTxezTBSzOLePoiNKujnJAYzhKOs10wULraXXnfPp5nnJSa8y6zA6XU18rHG7DMtdazevW+3r//fdxbvqMzjECuiHPEazdePz4Cf72x3+H9fV1vW8merIg5bkSCAXUXBSrxc7klG5wdMYzhaNh27PTd6gYY4NqYre71tSmaSKwc7rA0Baegy8Gg1n+4E8+ESlOBjAcuYNzfQvq1Yrp0NNH2tkynMXtDeL2nft4/GQFXq8LsZ4+tNo2OfDI9pUWspRPRUJiuZvRpakq2CHyBiebkSPYbtgJx01dhjVfbHfsbaq5qoqKrqUsP0hWJOxctS/gGDMYVDXLGoujT4I6XevYlberdfm407JSJDyOhvlgcM/NjsZFuR6B3ClQ6O67KUdTh66K1Yw9VAFTdNDREHYBnSOcF4Gv26F3u0AzzuWFNyNpAnp3L80bwU2Cip2mIyH0D/QgRCc3WtiyWiRQVWsqnAjocwvL2NjYMeEsNqcOKFdnN94FdF4bstxTqaQ6QXZB5jOJqnumTzFHfSTFcTSVSefh4H5L4Srfrjv473yv3clJ97Psvh/9+lzuYcZpvE7dHfqLpDh+hhura2Jrk8zCB4E3O6/F6NiAXiu/+HrpF/Dhhx/CHwyqEEimM88Bvbsz4m6NI0l26MFASAYM7CJ4PXmdyQnp6+lF5iiJhblZTY5+8AMC+kcCdPNlHG045eAjzcnUi4DOFYnUCiSKaszFLr2uERx1oRmy7bNpRV8K0BMpdSwkZy3zc1rZQDwcg42ubJ1VBO9fHnIsuD7/8gusri8ptGT64hROTk/CF/HA5m7DGXCiZSegszBLYHNrB9sb+ygVmrA1bWjV+HyaXGmSpHhAaceqYA0zbWJDxA5daZkMPYpG8fZbb2Fq8oTGnwR1HjokW9JRjEU5o2CXtzZQqJe0Y7U42jJ1omSPAOOl65bbi3AwgqH+IZHASG1mfoChchmyKjXAc/PP9Nrj8ZhWZXJBswAfffgSPvz4A+UWcIVF7W4wEFYhzq5+fmEOQyNDOH/pIkLhsCHFUS6KtsbyuVxBDPVn88tiOvv9QV17drL90R5EvDEE3H74HQGQWm4j1FsEjyoMAuGQCkGucK7fvIbtvXUcnxzFx598Ii7Ko6cPRLzb3qHRSxnZPNDXB6UAspnwdsKNpGBpWWFpOrC7vYe97V2B7qnJkzg3PY2eMAEdWFlZwfzCkp7BnoEBqRY2Nrc7U03KoYrGT6DOzphWzYY8xu/Fv8P9vOSI3EXXjcSV3e/rr1/B4GC/stRZdAqEfV7Jax8/faKVkDfol/nUoydPsbi0bSRxpO10lFMMLeGoV3JPPReMvzZNFP/dYScJsN+sNrkaqdTNDpreCrSkbltRzpqJGUGfr59TRwI6yWOcqhJXTCZFx+RKO19znhLQd/YOsbW5jdnZWRwcJNSNqtskA9zllNqKO/krl18WwB0c7CMSDWFsbEzPOj/Pg0RCHCleQ7oqPnkyi6X5FWSzTTVy7NJ1XhEDGFykwtN8mSdbA/hvx+0dYGchT1xQMl29Aa/fiQsz5/Huu+/g7BkCukf3p+TUPK8dbjwkoP/t32JtdV3PlPHq6FhzR43eneoSYpvVTl0ZDQdMfWWI4mzw2MzZVUzwWploYaO44Z3M0T1/NdhKYp3rOQfJ8oM//a6MZSjnIduMNw+/CbXeZD2SFMdOcGR4XKYR31y7iUeP1xEIONE3MCSDk0wua7ySScqx27Xz4Jik+8UXQ9kUfyWgM4zASNU4SjI3VBc0ZQ7iNkYl9bqZZ3f/zIwnzM3d9UIPMbaUuyIX7VFrKFdKAoJGuYpmpYxGsWLGHRyJkLzF90aSguQBrEB95oG3GWAmmJuDvGPBxwuozq1zCzQ7srROh07/3u6XgJ0kC+1mvt1z8M+lFZVdbWc3r1G4TR06Wwkay3CvGAsFVDmSnCgSHRnUoYjIN7MLS9LxU81oZ3BMoy1Al497MCgdOrtvdpfsePj5kURoAIXuTnHEoqZDJqBz5H6YyOrB6YIlQbz7c8Uh6LzvFwHdrBQsAnSN0+iB35GDsQtluI7Jc28hd5RVYbi3vYNyuYL+/j51qtrXtZvyZs7nj3TNWHzE47147bXXxEYm6LPjWFhYUMaxfiZHk0VzQFB+xAOd3vsEdD7wvw7oS8/mNXHqAjq1wc8/n+eAzsjgDtFH1sccJ/KgNNJEPkAEHwJbnaEdjbp5NgpZyRn5xdzraqkiV7iVpVXsbuwZKaTbBFSw4OLEJdob1ev/5puvsbWzjpajidPnT+PEqXE4Aw5Y3W14gy4w4Y2mKnxWCJC7W+xCKmiTGMc5fYsjUlpqkqhk9p/0NCCom87cIRMU7tEp6WMXTZb7pQsXpNFn8UtSJK10OYJuoC3m/rP1FZQaVdjcTnUp/Gz5PIkUZLMjSFliTy+ODQ0L0O3Mzva4lQfNwphF0vb2rpzDCOh9tK9tVLC+vgyb04JPPv4Ab759BeTt8FrybOH0LpMzjoBLK4s4PjEm0GIxwXuMKz0yoNlVJw5TmF9cwOZmEuPjg7rfUwnajtrRH+tD1BdXNLLPFlCoCbW+lPSYkCP63gfELueY9sadG1jfXtGIn3tRHtBLy/Par8/NPRHhi+nBp071KgGQnZDikrsxwm3uuR1I7qcFRjxHxo4dx4njdIoL6JotPFvCzv6+mhD6iZMDsJ841H1VrvI+KqBUNMYhWs10CLbq0hgZTf8NGSYxF4FFqxPnZqZx+fJlyf5M5oDZ89KZM1fMSWPPkTstTznKfTo7L8Ij3d+UJa09Mc8QV4fQSpA2+2QLAcZC4piZ9DCdkusD/huJZ8UsbU4ZVe1RZHAhXUA2YzwK+NxwdXv69BQuXbyo18fXzT/jvcNznWsInoN8ftkoLq9u6H4x1rcMpzEAF/CZ9S3lbxcvnsf5c9Md7TgJbE5d23QmaQiV6bQcRXm+8HvR0npxeQ25rGHky3xFROfONItIrUE83xWh2BTzXMVSGsZI6ue6WrrPdnwAAgEPzp+bwTvvvI3Tp07JQ4DX32EOcXXojx4/xo9//HdYXd/U2cVzv942sj0PfXRpClM1QWZ2Nx1UGnJA7H5xOspdOe81NihGNWU8TRT0Re8WWsV2msycfETM+a3G8ff/4ydtHoRkvfIDdTOalMYypYI6JlZR3D8zbc3p8uHG9dt4/GQTvoBDTnGwOo09agfQeXiRxNbt0M1Ynex3Pgx1bKzv6EH/fzh77yfH8uvK8wJIeCC9z0pTWd52tas2ZLObEr3oJWpGohE5u6Pd/as2QrE/bMTIzYhkk6JRe1veV2WZ9N4DSLgEMPE5972skmJjfthUUFWVnQngvff9fu+95557Tshy5yB4GkBQRkvoYPbg1wgyD7+/UmwiOEcc+gEWYseRFSZw9mJ0ou66ufsEc6Rh8VUO4DFJlXKDIYWQxCD5yqImT2P8ABif35fj09M+qzawsnwnN4VkLwW5/xDQZZsqkZWnhh88LII3D5XFEY6CqZ8SYQYRRaKMjRwakFKcxMsgrwQz7QR0KikCOuxJ6g6ehfSD0xnN8nJgoJ4kuKqOleCOkxq3t3V/QUjYIPlcl4I/o1BA7oytwQ7lGkMSXRiwwzl6Zbfh7HlQibOAWJyClbKuN+DvkxUSwCHA79PbJvhx6PL6tE34H7/PVAVCETBJQ3lEAvqLL75o3b19jriUiqokF5YRI6LH7TaLrA+ZLgQBHVSGtcdGAXHq7+3Vhp+bfiIi3k9+4hV6aA+s11J1krAGzPCAqF/n7AAAIABJREFUQ+FeBh7QnX3qCQ6wF2uDCp1KXbP1pZJb+mIktLltuxgZ7e7Z3My8ra9sSCMBtj/PHeSC553vbFc1iljO4vKctRJNO/XcCUmkxpKsS7NMZ1ZwNwkDAQAZy8X5FdteL1it7LVwIpqyWBQRGbTpm1rjclyCFc1cPGpVGZjezrZGMOq5c+dscuKw2msI/Vy+dt2Wllds8NCoxt6mnjy0qdlpJS+WiqtXR9klF7QaaaRZNo186pAdPTxhhwYH1K/mPTht4vwZa7O52QWtLSo3eujs4zu3rls8FbPvfPtrduHF84a1LglTROJScVtYXrAPPnzPpmen7dSpExpdA3bki+QaG1CSm+WVVbt5647dv79kw8Pt1tGZ1fuk2lI20j9sPTnaVoyv5TQN414RnmwgOYDyVv/goCrlTz//xGYXn9iJU8ftT//0y3L1gj1/7/4tu36dCZCyjYx0quKkjcQsNy0UlMWYRef+Z5LtSjbKJUasmioQOJvwfSDIzM8viIxL/x/iIK0jiFzsMQLaXsVRSNa0AozOGtalo52cSaBKbjzknCJkR1FT7O3r9iENOTrGFMDxv7h646oSef7NZ7n/6KHdvndfvuUqR6UDQPLljpEafaVHz+vQXwdudoVbm5wYkqYDSCZCMMi1ImKC1G8skrDydtEYFStX3C2TgI5S3EsvviA9Cudq7KkdwT4AARDxOB4XMvHo0ZxNz80rmKPP4EIvmFW160z7xc9/pnii30+26WwhPnA2lEqe8HLOEczh17D2VKE/mlZAVyAP3OsOHOy4aPFmwrI9iO/4xXOuBW03lfRiyftYb749Z+dPn7UvvvG6nWCsNk1CXXeyGq6f6ZTdunXb/vu//Is4C0xE8bwoBIR2xiDZkjo3RARmTA7lQwI01ySmPVrtuIemExajyJYviCOFIdLr8YXvt2xrY/eAp6P3+On/+a0W/THmcwnoSPwR0PeK6Lhv6SYhej84PG7pTLt9/tkVu31nxjK5lDSRCehUVtLrTXjQAnLPozMcSJdy35iD5t+MrbEBSTj29xsSlmFFSnmtVhGUQ6+CBcwCU+YKixM5wIA0wGKXGEoLm8iIqsEIFToBBI1lesFo5VZq6q0xKsGCZXCfgE51nshl5HeepgJt0h91Rze3gq0poAPGCP5hbAPGcAC7a+OpGG9ZS+QKD3i60UG/g/vBv8OgqGqcoBdUiIK5yMBgTjf2rT2ftrHxQzbc36v7D1bE77NYc1SrpaqkOQnoZAVMF4QB3Y1ZMG54qlFcKDgDl8DJ+9JDV8Br+kFBQGdUpFZ1CV6eDT8fVgph+yHkAYTXF0LrYUDn5wnooTCM2Ofd3eq98TscbNJf39zSe8iEZgCoNCcpykQyYsXSthjULEhQhLNnz9rAsLPBV1bX1Ivd3NkO+vSuPMX7YUaBxCJkIJTiwoCeyab+fwV0HaZk4zxLIGwqdCB3BXRIalUnpLT29XeMdop7XqFzeK+trNvG8rqtLK3IZAJ2dXdHpyBu4GMQLGRMOYg++exTW1pdsLYkAf2kTUyOWZPsM26W784Y9Lv1nQ1bWOKg27HlhVXbXC3jOWTJNnqcGbmqQbpTcgKiBP8hErX2XE5z5wQdKkUOZIRlEJVhVp0kD+Tk/tSUPZqZta6+XsF5jxdmbH5tSfPfMOfLOOUVXdiCtY7rG2fMoZEBO33iuB0eHbNsPG3xFgqOBImkgjNV0sOHj3ToTk4eVpXywfv/ZslM3L7/vW/ayTPHrQNhE6JLG77uTVtcwib3c1teXbJjx47YmXNnNK6pgJZMSgkN0ZD1jS0hC598ckkjV+0dGRGnOrMdNjp4yDrTXZK6zaLQQ07M2DWytMEkRi6fFyKxtrEqNjv+2KfOnLK33nxDhcHa+ordv3/Hrl2/Yo16WZ8fIiOoklqLjZYY6x25DhUlcFLaUZnMuW45jHe1SaZBIpcV7CmK8u1OWMXdrlAsKkCUcJis7StRYG84GubPkQMmJEgBf4eTIexlGNYgGJyzBAOKBM4SAvhOYVsBnQCZRTI3m7f55RW7N/XQnkzPWQ1/m4Q/KzBETFMU8VR1YK/sAkUokBHQuzoYH8YbIW/7VRI7JihAc9tk3VrdrVilWFZSQkKZTibs3Llz0pJAKEueG9Wq5tDDmXT5SsTbrFJr2sLimj2ZmfM+extFRUVjp/29Pfr5L7z+qgIapFqsdiHaMQPOeUeicP/uPSUGFASF3ZJNz87ZrZt37MGjR7a9wznBI2NE1ltTjq8HqCr3W0IUjnVDVmOdSOBM1+8xDfSagpcxYsbVXnvtFTs2ecTiBPT9mjtpGmsh4yTIX//K5hcWFEvERyMmEBtwYqEci1P4pC2dT9teraBxOa4njHtwgYgBFKAkE5xBoNVhjDzQhq/u216xIi5HGGsiP/u//kxKcWJVWkNyhfTemENn47MYi4U9GxgaU0BHWObWnSeWzaHZPWjRtpQOXqkBJf2hsdCYQ+cB80YhKYsPtLy0HiQAiCRUrS2WUXbDgnYLVhOMxgLmosjYqLq8yg0kSiEKQFqr1a0bJ510yqKplFR7gLGA8pg3Ue8cy0WUjzRXEVWW3sSMhDGYHJ7OjsXw2TCpwNENGBXo3aHZQCYUERwp2/lMJvO++goU28KgTkBXIAiyspBcx7VoZpubG1wLC5dKsNmsW2dH3sbGIRr1uWtOw5EIDrFcO/AzFfoDQe5U6B7Q0fbFZclJcZ1dPs/NpiCgs0n4PofRwMCg3h9WKt9HnQnvYDgAwEXaEIXCQaUQQjjhn2KsK9V1CEqoisYrTJWUqlghMSkFZXrofI+AzgGHUpzPcia0KWF8E9AzWSrBsog1vk5yGu3qHxrWNAS9WFnnBpUwhyiBX4dCGitBrCMT6jUKco9ix5oNeuhr9uDeHZH8fvrTH9s3vvk1edCHrRE2diRGVf+0Qg/E7w4Cug684NpkYqJWgWu8V+r7trNbVDBDenJhdsFmp2dtd2NHMDgEHGxcue9UaKyBXGdOY4mMaC2tzls8FbGzL5yyickJa8Ya6qlnO9NSSFtcW5Tq1M7urq0ub9r2Ogx2SGhxmb5IgIS54GCulf/GOFpHvtMGunvl6dyV67Sh/gEdQM+dPWfVctUe3nfC2uOZWXvw+InQqnIV0aVFW91ZNzrWzGqhNAYkL/Joo2nVQGZ2bLzXLpw9aUcmJi1l6YBBDDLAnoWfsWSPHz/WOjuDNWWyzX7163+xdCZmf/EXP7DDk6PW2ZVXm6uGx30dQuuuetdb2xvW2w/5dcB5C/t1MYXTubxGu7a2C3b16nV7//0PHfVKR2UM1d/dp4CeiaWlEIfoDPPGbS2vfDiosVsGQeoZ7Lf19VX79PIlnV2Yw7z6yssSWCF4LMw9sTt3bqsyRmmss7NdFT4QKmsnhN7xFUDBDYdADElAnmCD4+j4aOqR7gPBBj8MnMZAKendk6RTuNBjZQ1VqlXn1Ujuwte3pJuDESf2YChwxbXgTgfaAvmY/8bYK9B6JpOQjK4C+vKi1lxvT5/tlktyILt1FxJsQfuXJAmEpEV1rnOM72HIwhnOGK97G8ALYT/nM50K8NFmmyXiafXUy7sVK2/vSbSLPcoZQnEYBnR+D04WcYCAHiIO7F0MwKr1ls0vrNvjaVdbHBjoVwAkfhwaHtS+RYKcawRpu3v3roqFb37r63bq5BkRYW/fuqV1Rpwg2Xv0eNpu3rkjC9WNzaolUi62CmmNDjQ3Oar5MTT4kaKFN+TxwStl1oq3X1kLsr8GtSagZ9J24vhxu/jSi3Z0clLQP6REJqwoCEkcmb749W/eVpss5H/wupA6ZbaC/C4oCJNDbWbl/T1LZBPWns1r7p2EO1wHIQ+LlgAxKhS+IomQa12tYZVSTc8oFKeJ/Phvv9EiM2UOPdJiC3PZCIIUD3roZJn4oRNEPvr4M7t5m9GBpA0NjVgynRc7mb4AFYgkSLs7Dyr0cA6aPhkLlYBO4MD2FEOGeFtW0JWzrJlnbKnXEur9ijzFKFpoKRXoifO6VLHpGCM1aUtQ8eHUq8DD3CTjNPsyxSDs+Mxxm+aIG7GWKnSSknbpF3o1xoENq5bKi0NGfXQSkmDsiOrn2YCuarUtFYypeXALAzo3PSSVeZUekOuCClABiT4lyjjWtK7ODhsdHbLB3h5BxIyt8ZnpscH4JqDTB5udXdDiROqRAMuYBVAQmwfpV16XzJUeuqr7XE497bGxcWWB1UpDz3XqwWMdjPTmwwo91FoPq3CuHSQhHOELkzM+l9jtAVlHhyUJ0d6evs9n6e3q1mch0MFCZSLBIcOE+pGHDx+W1DDIHyJFIZrAWuP9cYmCPHnpymWtBRIXvs9CDl+HgE6FDnEllH79jwH97u2bgi/DgE7G61kaWfkzAT20m+W0I48OKnRNWpAlNxpWwiYXRjFYVquppA9PcohCSE8+nnpk9+8+sEqhrPEeqjnESHj/fEe7AlBHD8+yKEb3/NKcJTNRO//iWTtybNIaUQ/ojK0VykWbWZqR4MhusWCrS1u2s+ntz45c0lK4m1GRs04ChIgZY1ZhLoXVaq91d3QroCOEcvLIcXvrS28KOqWqIVliJHBqZlYqeFvFTVvZXLGV7TUrVTGkSVgCfkaKEcOIe9pvOKN/fLzHnjt7wiZGJyzZJKC7hC7PQm5rcwv2mKmGSkXwK+pe//SP/6AZ9P/8n3+k1hL63ExHVPabMhAhAWbWt1TalYsWkCMuVtxnoGpOPwIlpKfbt+/b9Rs3ZX2Jgh2Sz5D0hnuHZUeJrntK41Vx6bnrLIkndehKo+AgoF/RBA8CRRPjowokA309Vq3tSb+gs8NH1SDL1Wv7B8x01sLG5rYSVUw76DNfOIdD4KTuAftr5smMAjra4owGRqIoP9Lq2hHniHtK8YC5R6g+6QiknyMEMxjtnH0c/uo/w2RPZhTQz505a+0dATk46n3pVArlNq/Ql1eXraOr3QYGhqwpQa8l+/zKdXv8ZEFJOXCuztBg7hqGPdM26VRcf6p9i718Yc/6+/usPdel6hxZ42Qya9RMjAuWN0saEw4RPljtCugvvKDgy0hWGNDVfq0F/eQ0yIzZk+klezw9p6QJ4iHBjCRqcmJMhc383IwzwiPu48C9nZyEY/G8OCozT6ZVeLKe5xeX7NHjx3b3wQPd87Wtkl4PL8UGfC00Twjk+B0wJhbwS8SZYvIo4UgIaIdG1xULIwroxACSkGNHJ9VOODJxWAUE/W9xbFDDS6bF7/jdH37v0yPiNwC1M0xFrIg4a13E6JpVEaqK7lssFRPZkkqfxMEnpBCPcW4Ma0C6EgHKC7+CySRKy8Ye1oo+ESa+z1/+zZ+0yPSkbQtOT4ChT1ipeA92c0ujaYfGjlisLWXvvPuBPbi/YqlM1EbHJ+QERrbPYS4pOwQYers1fqAeJKQpObABUTWkDQ804hXhnip02IF+WDs07j0vZywD+YfKOmHW5L2EAB4NYFyUl6DxM3JDsiD7vWpNDkFU1hq5SSY0s0ngR0FJJCV80OmfNxlHIqBXZJNarlYPAnLY13J7B+9xqaMOOSQINE/JY4H4DPPLgYqPO4wFbMagt+4VJgpWrvrT3dWukaa+rnZvLSiY4sdeE0GMP2/fe6iA3mii7Yv3d0toBiOCfX09ChaJWFRMV0a2WPzc856eXrFCMaYADeG1HtyfssuXr4r0yALnnpJl0wYJe+h8/gOyRdA7Z5N5n8fH/NgYfBGQ2Vi8TtgnTwkm3XZlwJo7x7HOgNRPnTqlBbtX2tK4HgQ/3peeGP1Nntej6Sd2+9YDy3dkhDJwsKmdglgKpBxmZdvdppWEUpC7+lOZA8j94YM7Cqg/+9lPvEIP1pVaJhAhgyYk9BRen03+bEDnMAoDuvT8WaMQH2kTgeygp77fUP/8wd17dvvmHfVZc1KI84qQ12RkhQOgp7dLAf3DDz+0mcUZeYVfuHjBjh4/rLUJ7JnJJW2ruGXTs0/k9UxSt7a0blsbTniDUMb4WKNasUySjU3P38cOUafDYKi3o0eQe09HtzL58dFR+/a3vmMjg0M2NzMr+Vzg38X1Lc2Lr++u2erWis2vLdh2sShOSmdfn41PHBYTnedCXzbSaNj4+JCdPXXcDg2OWKyOjjrGG21SYcOwA2OMhw8eCYY9fvyoDuv/9vf/r0ibP/npf7L+wR6pQHL/662Ybe9SsbZUEOB4RQuKqoYgT0+eNVgsle3evXsSIZmaemTTcys2MtJrPV0e1MaHR22gb1DVIr7tiVjKElEsMB05YO+LnJt1N0B05pl7x/GL8pRDnFE+zGLyuZQVd7eFEsBsRwCJ8y3sc7MvNre31UrCFhjEiSDL/HV3Z4+um3tAYrO8tGp37t3VOGhXZ4/2G3tCimT0zjmzQARrFSf8ynjDGd7sMRJIgpm3k9yO+dSJk9pD6H2Q+GiCRr8T1yglAX1lbcU6u7usp6/PUpmMxFc++fSy3bv3UJW2ipsgoFMpoqZIIIdMyZ9U1Cootnd8VDhL269i+zWMsJi7jlm1WLPydkUStQroRWRSYxrpev755627s8OZ+kGFzt7jTBZBDM+J/ZY9nlmWqh37Ynx0TIxwRjxPHD0ixHdjbU3tAwIoSAjjbajvHTt2zM6dPSsLUcZzZ2ZnbWZmRlLRBPOZ+TnbxPob0SSQdc1yIh7jZxaIBp8H0xYFQ7hZcQ/oxAU/9xoWpWhixBkhoETcjk1M2gvPP+cBHZ4Jbncw0VtNy6SzUnZESEhJG62QwFyFpLler7g1s5EAVW2vXvGWCWeq0FsMxnxcUYgu+0OB2uMy64MiUBLl8ieJy4wIZC5EgiM//9tvSfrVxyIqmj9XC7dWdyhjqyiYoqd32PabEbt69Y7dvfdQpIru3gHdHJGF6gjERJWN02sImdPIuLIQcb2hEiSTYlHzPVBU/HcRVuD9BevuP2X86cIrKKw57K0EoeaZiKAm+ny1ssY1ODiBT1k8YT+HapkeDlk2LYCQ9MZ7paRkF3V/bFVcgYNaDdi+csDsBZ5xuBloM2TMutKR9y4j6q+o5xGo3XEv2KAOo/kD0nsjThD1loIW935NfUB+F2UzZrS727PK0umThlr42PPRR33waMYWFpY1toYPPK9B24DNQMATtKM5SoRatoLes4+tQTZjhhZlOdIRxD84ICGt8ZzJLvki2Qp133lPrgVJWu4pvV/1+YeH9dlDjgTXjcAGG4skIoQIWXAcggR77h8jW2dOnxWkzuutra5YCsW+JrKoveorEfxx6xI6kIipotktbOt1qCoE7YvrkRSrt6O7RxrKrDPWCK8l0ZnuLltZXbLbt2/qdX/xi1/Y177+VQ/aSF+ql8bh5GQjaTMFjnFhqyXsSwl5CZzzyMTpaZGAQB7bLVctk8vb9uaOXbt8TdVvvepVCAxr2OX8HfYytsC9PR22vo5K3zWJmDQSEesZ7hMjuKu32w6NDgpy3t7ekC84STXvTSC7d2de8P6hkV6Lx9O2trJsk+PD1t2Zs3KJUUUn4nW1dxnJFMziro7uAxJcLpu1r/3pVzTHTAX9znvvWyuRsbnlZVvfWXcS3saiVRoVy3XmdX/p1VJJY6lJMs70CPewu6PdxoZHbKC9R6p4rB+q9Dh64rslu333rtb8mTOn5cH5/gfvStaSGfSRsSGtefb9fo0WCE5qfshp/h8yElUNLZsqxKKEepQff/yhffr55YNEta+nx/p6+iyfbbfTp86KR7C6vCazC937TF467hoHIgUPZnY5D6j2MPFYXqDP7ZB3d1enHT06aYfHxpVUQ9Y8PDHuJiNJP59IxliLnAXRWNyOHD1ue9WqSI6cPT/8HoIv/c7Yn3okgi3CSApCJ0+JkPrw4UMndsbjtrNXVHXHMa+iIOomVUqWmVJgPBcyYsrbWrCcJ8cn7NTJk9bZmbd0DkIioiUQZeNS57t+67o4At09PZZtz4vER5/6o48/t5m5RQcFmW1PuJRrNkeFmHYUEzleWpuBWibfx3YWW2lY4qwzoGWItHu7Fen608cVGx8HzA7m9YdFJOTe8X0lKKGSoWRXA/e2aJs9nJm3ufkFrfHTp06JX4MoFufaKy+/aIsLc4LaCfCger/59dtSWQQFQFESf3OSTe4rMYCZ//fff9+ezM7YxtauYdeRSNEZDaZyVPlSrfu/sVUNMG7xFhwKd+VQngMFoVqy1Yoq9TMnTtrrr75iJ44f1bogXoKSQsbejzTswcMp++izTzWahrJkZ0+XVWolK9fwRS+JPFitNqQ+iJNarU6SSds44y0mClGpe0YtJVOvuPrnFESaPgh8Q1R0NSKWaHLOOCdA3/vrn3+l1cHmTSFoUhdELTEXGa6U1cNFfKW3Z9jqzYhdu3pbAb0tkRQTGSiJgE6vkYDO4QmEyiYEbuFD8LCwmOQNV1fXAiZjzMcI+FDxlKCGg8AJJb/phDK0wEMWPBumVvU+pto+SLjGItJFRmoU6JcLp9JG6Y4Dl4yTWcVcJqWxNpAHnlQG4xgpqLmNHpue9wsTAua/VVkzbhoc5g6FuVuXYGmgKxymgOKBU4KA7siEs6TJrkL0gcXt0qRpn12UljKZYsR6urttZGTAeqnQaQlEEepBxQz6NQY1u/bwCUSbVdtvtMRy53P099Dj67ScEgGHa/idze1NBdgd9esimj9n0eOKxbPZ2Nixqan7wTwjDyIaKAPuKiBOTBwRVA+siIQqvcZ8e0YEIWBLro8DB+MPAjbEybBKR8KRj002yfy8esjt7QrkE+OHlWC5CuGG3b550/ZrNWXcEGmwBmSDwtblc3MNVELMfivps6b36lI4ACJ1mzXsZZ8N6G6/262AfvPmdV0P5iwE9HBDhGOFyZiTysIg7q2dpyTHMPMNg3uIOmmttiJWqu1bKpfX2NrVy5ft3p17WkNA7qyPjnxORCGyfCpV9AbWlpft8qXP7OHstJWpylFDTCZseHTIXnzhOcHvO1ubdn/qnl4XuJ6DFGc31NqGR8ZtfHRCJJrhwV7JupIIb2xQMa6rZxtrumrf2dPnbHZ6xu7evi3y04Vz5210bMR2trZtkXGvTLstrq/b2uaarW2t2vLGkkWTEZs8OinBFc0Sc/BU6s6DqGLYUdMh353vsL5sXocQLlms03QmJzlVDlamAF7/wquqUj78+H2rNyr2p195S65mTsFIWBJpvKbPiGv0ru7ImMQz1B5x84tKpWwffvyBZIBRSoTDe2h41DrbewW3w/xmj9CmSUDOo3+OvkSUgAgR1FEEzjmQBJKfOzfviKFNlaYqMhW3vp5ejVaCMkGuZMZegkwJjIF2bZZAsbFhJEf9A4P25a9+zfbKVfvtb3+rChHRESr1m3duawadKpmE+cr1a6o0NW6JnXM2K+IUVsy4eyG/yxnCeSpiHFM1zFln4aKYmPv09BkVGx87ZMeOHJewzn6rIihXlVs+o89449ZVW1pbtc7uDuvo7lJixrz3p59/Zo8ez1ilitx0RJB+MhERux99ASUQSGCzdsUMc5Mq7ptasuHIaKAcWdipWKKty3Z2S7a1ua6WaXcnfuVHNIc+MTEuwqIQzmDym/Fh7kEihgdEwm7df2gLKytW3WOiYMT6+/oUwIYHh+zVixetsLOthAjImT3/0QcfqhB56YUXpVextLai4D06PKLpGM6KP/zhd0qwnsxOG8xztcq4vxgDMTmBnPB+Q5a2fr/dKIz4xdw+cetgzrtel8gXnCbGM0+dOK6AfnSCHroXgwR0zidUJO8+vCcvgB0mdxpVJVwIRNFPR28EEn1Les0kDzHL55j48c/gpLegOCYFjUbULtP3qiC+VOkgJ/w36N5Rizf5DM4HIEmJ/OVP3mpROdCPwA89DOi1vZL6SwjLMFriAT1m1695hR4GdA41CEtAQ3wAFlYY0NUHSnlmSxXFFwGdqoPASEYfbUFSaNNcmo+keUXLYtIGp58XBEourFoBnqKv4OQsFDSkK0/VS5AkKCsQc3tblobh3Z6X6hEEG6B4smAWKOpwOPaEB7jfUK+kyaAdKvfEQslH0Ivn85Dtc2BzYMi4IKgonrLCvdeLqAIHFJ+d15WvVTCewJ4B3uJyCej00Pt7gJA1RaSMOwzooBpPZhdtbW1TxEwkd/kcwwP9CpaZnGfYobLe1s6WDh4Cusho8YwfTGm3icWqcHr6sQ55Pkd43ZDkCPjj45Nik/K5r1+/KnU/Mnp+l6SN/3EAYG8oko8xneBESN6XHiGJBvrZBFj+Tg8fX3qv6CFbFqQENfPkiTLzr32N6m3E3admnxz0xmjpcOjxGjA2eT9eo6u7R25r4ax0WKHzPn19vWLFXrt2RZ/r5z//2UGFHgpb8DwTmhF8GsD/49/DgH4gKBTMpocBvdJsWDKdlR807nUEdLF6CSCgQx2dlqFKj6MF0CHy4+Ligl367BN78PiRRTJp263sWb1Ss67ednvphQt25vwZuWAtrixKcY6Kr6ezSwcgvWFcD1Gh47oQ3mCNgLSwRlYWl+zBg4dWKZSst7fPXnz+JfW+V5aWfNpga1vmPcePHrXX3viSzIrWtjf1XourC2J909cbmxi18aPjduz4Ea0vDgz2R3M/Ihi2sL0rD/CeXF7mRwTRaJsnyGsbWzpQgX/feOtNjYpdvvyZqpQ33/qinTxzUkkhay6yn5DYB2pcjmx5IkxAZ58S1BwBrMnkhASN5BLia3/vgLWnczY5cUS9elQtF+cWrSNglJOkUoFx1tCjbIs5N4c+99ryit24ccsK2yWhRQ0hjD6lA7pDX3zyyIRNjI3qTIKFTzLx4O5dH8/C6zuVsldefV0JNhU56/SrX/2qOCKffP6ZKsnv//AH2kdo8r/77rsiCxLQ+R/9Xjo+aOfXpcLmUsSa6olBAPbgSlEEc5/2OqgXAf3k8VMiFlYqRWdN59Jq68DEv37zipTi0L8fHhlRENvcKtjVG9ft7r0iErB4AAAgAElEQVQpcTKYRtDUBUlLJmHZoECgsEJsSakUraTdXfVqqSB9Ft213VlzO4WqxSLIU7esCGenVFDSeu78KQX0kZFhKc8pYd4PeFCgOPG4ZJKx2r1x94Gtrq2rBaTxznZXvjw8Pq75c4R6Ln36mV36/FOdQcD6BHZQirHDE7a8siJEj0SMgK4iZH3Vbty4Ybfu3bLPL11S0kRsiGcSUnosQb6OMmaGNK5PoksPBYQzhmOji2o1mTRqNGWUxf3IppJ24sgRe+n5CzYxOub6Ka2oAjrrl1j0ePqRfXrlM9sFyWlVLJtPWalcUD+dgqgjn/Y1XS1Ll59qHQ6Otztd812IofjYzQPHTYoeAroKSOnME3dilogmrS3SJuQGZCHyox+/GQT0jDuB0VdBpW2vpINzHcvSaEwBfd+idv3aXbt794mg9h6UoiLA3lVVSDAzCeg4KbGx6bfS4+GD0sfiJoUBXSIUrajFo9gaRmy/7mo4gmOYQd/3MTLma8OKWAH3mQod6AR4jvEWQVKQF+BtANmh9obNXDSi8bQsVSXiIJWqvs/Ps9DpqYSW816hu650GNClJSSJ16dyoWFAB0XgBuvsCc3pg15z2Pfn8BTSUAGWqmpChH6VevqMScTo3bYU0MfHR2x4gLE1c7JToKhEtk4fdXaBkb8dVYaYs/DgqdAhNZKFO5kjqtlImNHyDt/1GW8yOgg1wMMcePRFqSj2igXd991dYPe49fUO6cCKRuOqxjmcZmendVitrjnJp7+/2w4fHtd7yVubxZ7JHyy+MGEjEDg85xkorwscGla7PPOBvj67cumSDnIgNAWztjbb2KLSXFd2ziHIPDr2stl2WOJ7+sxAiQP9wxZPJXWNITohTkF/jz7zlSuXVMn+zc9/psPWzRGA07xXDqT2LMQeBvRn/9ScdxDIQwKN4HmITahABQEdVzhIcciCZjiYI8C+EMuoRFHRy1lnR4ctLs7Z5c8/t6knjy2WzckeFCQqEmvZyPCwnTh11A6NDFkqg1XpttYo5Lrevn4x2PEewAkRBG1tdUOV+eL8grclLKaEamNtU0F4eHBEh1x3V5cqbKD+hbltu3jxtP1v//V/F6N9rbApJ8N7D+/azPyMHLz6hnrt2Ilj9trrr6iFpmeIPWqL9s+WpG6RqerOZJXUsbbITAmYq2trUn3bLmB88kUFFp7DTmnbvvTm63bx1ZclPiWnvyqKY08DutYIB1vgTIUfNPceLXcSvbn5Gc3msyYgSHZkELoZVA+bdbGzuSPDHvUY2xJWLYMkJRTQee6Ma0n6eGVNNpvbmwXZanJgUoAoyUu02cT4uNb+W196Qy2mhcU5uWh9+tFHCkgkqSWKi3rD6vtNm51dtXw+bt/+9rfVWnrn/ffss49v2ze/+6aqdoIPqBTIBVLGJBGscR+BrOhcaJP+BqpjJP0pS5M0R9u0x0BEmg3/c3Jiws6ePms9vd1Wr5cVgDh3c+3MoRftGgF9ccGy7VkbGhmWTDee5VjGXrl2U+qLagO1Ra0L2D7hbSGpkCF4Je94d0aDuMz5xnlO8YJ+QUjAKuxWbXenqtE4vvbKJUN85czZU1JSY06e6Sl9BUmADF5wf0ymNT3xaHpewjBoTTDpgEhYZ3tO9xDNhD958y0VZ+ytTz7+UM+VloiTfyuqwnkWPFOSJKB+dAW41zduXbf/+//5O9vY2RbROZqMqZfOBAmMv0Q2q2QsZIirpSGBrKdjYHCSaF1xgnGfjh2eUEAfGx3VtdESZv/zHGOpNpuZm7ZL16/IYhlEqtpkQgd+WUstN+4PRZ1m50t7GnGl6FHx6MCz4gMFgbhBtbLuP+cNn0+TVqFdNwE9QkB/+r3If/rZmy1uBJAfyl0K6AialANzFvydozHr6x2xeitiN67fs7v3Hov8AuSOWxWkDnoDLnHHzK1LtDI8L8/Yel0BnRuHopIzmh0KS+AXHShdcairTx30nDmgCOxcGMSiZyEJ5zhAB3J5Pm4ABx+LkozL/z/huOU99rSrTjHeBLwnu9RsxiL0kWgNtNzmNKwSgIp5P5CA8BDnZru8ZaAyxPwfBBPgpOAA8mDvfTDNpZZdt5dr4fpYQOrNiNyQFAwTiTQV0A8fHrVDQ/16oK5Z6H01skgC+sLyuhyJNIJB37Fet3SCqigtFII/WfAsGNj6CJhs7RRsT20LtJmzlmvv+HcBvbi7o8Nlc5OAHrHBgUPBPWioag775WyacqUoRSdgUQh8VMJjhw45JyCW8AN1ZyewDfQEiN56yIDXxAIIcyJQNlIWvG9LkK0iEbGEqd7oj00ePayN+pvf/EbB4dadmz7W1uGHBxuPgN7d1acKXW5/gXkMGggEdNoFN25c033+2d/8VBCdLAoPmKQItDzVEfDt5F9hkPeq/2lAD9tCqjosaoVyWSNJiL+ogrs3pQCUT7mGfiIgEfJIgUgZJVtZWbQrV67IgrXS8EOGzLxpLswxMNxnoyPD1tPXbS++cMHtMSNRq1TrNjc7a/fuT9ny4pI0/VOprBULFXFTWA89Xd3SeZbV6W7V0omoDfT3a/KALH57Y1uJEs/14msX7ZUvvao9sLAwZ5evX7JrN6/Z/OKa9Q+128XXXrJXXnlFCZFg8AaaBfix79rWxpZ6i+2plCo51oBMjiIRqbBBXiIYv/Unb1o8HbdLlz5XX/eFF8/bK6+/ohGltdVNS0QyGoUKERDvo3syriQQLX1MKLo6REhkH3Gt77z7R3vw4JF1Q5a0qFzkSCr5XY0yMv2S75BRDWcN+8ILCMa7MkpM79y5a6VdzHVALUq+1yTQU1EAIyAB7ZIIwm7mmt5+G+ONaRneJNJpPQtItKAjEFPPnz+v9QU5ivsM+Qz3sedfetHefPNNrVuCE31hCFzLq4sy/aEyz7T7CC/EwFCPA8hdrmgxPj8+9jFV6CeOnbSu9ryqechbFAfpHD4OZbt1F8GgZctjU9vRrvUTjSXtycyMffLJ57ayum25XEqJy8Bgv4IEXxrxJXCAbOBjQIuyXNNzZy+m4indJ52hTLWUalbew5IWXf6W7e5uq4A7ffqkPX/hOUnT8ppqR1L4ANVzBeIcudgPbR94MvAK2K+0QilQSIS7OvIiwr35xpe0L6bu31WSvrO9pXvLZ11Ymle7jvYSCT1FCMJEFHcYtzyZm7V/++Ad++MH79lWsSDL1XQ7hil1kRKB2NWKDUasKaJUefNZKRYjHtApsIgxxyeP2CsvvuAKesmM3BWxrQVBBCl5NPvYPrn8ifQA9vZLtt+qWyviplSgF7Q3qLRVkRMXkfoN/E4kJ77vk0UShdLodtAGCcR4SCLCgkTTSXuoqYZy1mYK6LAl03hKwyrd954voiw8PBYqPXQCelih37v/UGNTBHQWovzQy0UFdBYJAZ0bzDwwCy4M6CySZyF3BdE6wddJY9xU2cwFuuKCLoMLYNGFgVE99IDpns5kAqKTL5Qw2IYCvrQBuDEcSvx3ggqLXoxrPNuzSe89BAYOWsjq5TlDH3g/7Js6ecrfQ39HNW7fe+lcpwJ+IJUaVujhARVWHgiTeH/ZAzGGA8yCEtAnJ8dsbIR58YgYzCRYCiZUZIWSLa1uWrFYVkCHGEcQgzNAwALWVG8ul9Fn4DDl/q2ub+qaSUXSqfxBQKe6g6hTKvh8OP+mvZBOOSQ/MjKmXuDs7KzG4GDJHz12WH3AS5c+03uTRcOeViZZqR+Q4vweNgIinQtOuOMcOgcOa6oNIQRGarzW1+ca88yAwuD9xre+LvIWMPEHH3xgf3znD44oMB4pA6AOrbF8e4fkb0OWMCiRZo17u2xlZcnu37+r5/+Tn/5YamB8hQHdBSCfSvc+G9Cf/fuzAT3ssfvDjokRnkxlFNA5qKfuP9QBmM/kNMNKIJZdZNT76Ywnrq2t2NVrl216Brc2BFyY7lBmqCkF4GbGf7gXv/ibn9qRY8dUla2ur9tv337bfvX227a8uG3JNMYMHZZOuysfsHQyntRz38IUZw8Y16QJoMkRjIhokzD8bRFr78zZN7/3dTv93BlV0SAxl65csg8/+dDqzYqdfe6svfXWW0rMwzE+1lapWFRVCwScDto8BEmgcSgIBG60uRn7vPj6RSEN9+7dsY3tDTtydNwuvHBBh/3m+ra1NTMWazlK4uuGEbanJDFGefg365o/QbYQZHn7V7+yd9/9wHq7O3VOHT3snA9PopCiNesQOTAgk8UT+n3gST4r/fa7d+7b9mZR8+0knlJ33KfidiVC1s2h4RF7+eWX7Rtf/6oSTvbMe++9Z9OPHsnaAx3xOvaieMyLwFTXHkElDK6IVCdpOeaycukiqPNFH/iDj963Dz56T/7bIFkkcFiesreo+l3UJCWxL5AZBGaocAf6em380LjaiJxrvD5BkwqdvXZv6o4mRRhbg18E4RANEaDp99790JZWV+Q7zvVJba7ps+JUvLQogHtVtVb3VUWSdENqhhhHZUnbkucMmTCVwr0mptbPTqFi2bTZufNn7eLFl0RiKxWclAuMr/M52G+yzY62iewLksOcPJwXznuuiyDKc6IVjLgMGgrEE3g3nAckz/B4hgb6hNxRXLA2SDxwNeNs7xnss8FDI/bhp5/Yr377tn1+44oVK3uWyCSF6oXyt9yfsEoPx4u5n/AJeH+XT64aI+TjI4fshQsv2NHxw+LvNCoIH6XFIWPWfHpx2j69QkDftFK1KMidcTh8HBjnzuVZjx4n4En1d/f4xFTQYlYbCl3+pIur4Z/A/RPiFOxhtXdJkCIR290sHEwl6Uj64V+92hKpKkuPpKnmP39i64egjPfQCehA7t5Dv3d/2uKJhPX0DephspGBBgjoHF4w3Z34kVGge7aHvra2rkURQu5sJLI1vqTBrua/y7CKRY0iHKpqgSOYB9u6y7BC9sq5a1MYTMMK+amWupPQQia/ercBUYw55hQ9jUDazyszNykJYSUClT/soLcR6pgH6jyuqf00oCvT1fy6/zyLThVHMNNe04GFoH6bMlFIcQjLAIkeOTJuE6PDgtzr5T2Ny6iXQ++quGdrm4jFVHXPqc6o/rFwpNonoIvNnyPBwUTJD5L1rU2xjhmboY+eRT0s36HXA7Ysl7zHznUzzgYa1TvQbWfOnNc4DgcY1RtB8rXXLyqIwxyn/w6kzkIn6G6gZc6iDwiDIYxElRQmSfxJr1XjIgT5PQ6LluUySVWQ3KfFlRXr6MjZn3zly9J0h2UNSQ7Tjps3b9q9KWwRsVlM6f0hxrHxfcoipiSIf5MNLy0t2OzctH72xz/+a/vyl/0wfWqgQ9vL/dD/V8H8WUKcErlgDfAcsKuEeAMDnJ4pFTo/056F3Ii9n/dGOYwZDyWgk2igivbkyZxF2rJWrnivjn4qsCoMWQE0MbO3vvSKvfzKS/bGF78onsStGzftvQ/eF0u9XNm3YnnfEqm0KxdGgEkbtryyaLubNc3400+CeQw8JQtMvYlLJ3f1dNrAaJ9sKIEpSewLpYK99947duX6FZHCqE5ZW4JOAwEbKnRJCoN+BeJI3GPmxkmRVtdXZBBSqVdtdHTE+gf7NKlQqVc08334yGER84o7exZvpi3WCnyegzFXoSCBJaisKUHh2to0C69pjrY2+9Uvf2m/+tW/WmcnpLp9O3rkuP+3iDsL6lCEMKmCAF17lyLmPiigb23J4GV5ZVNVEaQ/ihIRGjnbOpFIdvEpDlOqQNbj5OHDWn/4nJNgbu/sqJ/P73GuhON9tPdIOPsHB7Qv1jY2RPpCshUon73KrPi7H/zRHk0/0txyJk8fvMstPYUscBZRGcasPdtxENBxEhwdHhWqSs9ZAT0WEXrFPrg/dcdWw4CeTVu5UrF8R4+tb27YH37/jq2srdqhQ2OB1XW72pqSMi4WnfUd6DBguKL2Fl4AGXhIXqG7poRboaKUJ82OWt3iqbiNDA3YiRPHNa4IodJZ7sxXuwEUCYn4T6zDiEtHI7AzPzOv/UpBpwo1hVhWh4SZxkYPqWd9aBQv+nb10i9/9rlNzzy2wf4+S2dQG6VIQhEzJ70AlA7HJ8ctxXmYjut+fPjZJwruS+vLQnNJdpDO1j5lljxIipWcBaI+vD/CrqyPVm1fDoMQTSdHmX5IW6vmPXRQlFQuYQvL83bp+ue2W9q2Uq2oNhr22CRecB448300sU1yzOloXKNxbK0QVvdpBkicUduVEdUzhWqDdmvLORCa6wedSQaTGEmLfOcvXmyx8Do7OIAwfiAQNaxacvWdleU1i8SSBwH9xvW7du/+vAhS3b390rqGQUhWi+IOr0GQIgBwg/nwz7Lc6fe5nR59GmB07xepqqR3vUdi4Jrt/K9S9Fk9tHy5wBDyDKF5MthnWcoHh23gb81nIqDD5OdPKkUOBm14oOJ03CHNIBAR2MKK3GGnMHsL1OaCRIK+PyuTjF8czqBCf1rNuXRrGNDDQEBAr9dblky6lCCkuEajJij26NGJg4AOh4Gf1TW3HLpe30LJDf/0NgV0RmjKxYLmNfMKboznOcmPQ0acgMa+ZFXddz4uFjJBtlgoaV4TVz3XEGjzWdsShi/0z3EzQrWpS/3VjdVNO//CaVmb8h5UczyvxXl3Spqb2RBJMZdzwYpy2VXlJOwQaCnzuVChCnWpqdCRVWTsBaMDns/GNmNvZi+89JxY70C+MI7Z/1hyvv/RB+pBHojY9PVrrXmV4usDxILgCZGJA5YRyh//+K/srS9/yZGVZyxgs+nc/zKgh8nYs5MO3lJRmm27pT1LJOnvugc4PXR+loCu0UQsL1NxjbzgbwApjoPrs88/sUePZ82aaY2DhqgBfchymfl1RkW7lAyMjY0KraA3SfJNhc89RxWrXG9IrY7kiOsmMSAJ29yCRNhmhW10HcwQvOMrk6bic44LNqLbpW21NzgsaXXgbPV4+rG9829/0AgUEDJQMhWQyITWso2tTdtYW1dF255n9Iw9SmLaFDEHUhItBawlYchDLmN6oSUPhoTGqUYODVl1r269+cGDgO77xZPfRsSRurAy4f4At4bjSb/+l1/aP//z74whFchGJ0+c1muTrDBnHvoTkDA6CSvtZLtglntrY9vu3r1nhQL3x3vtJFogkhy6BBCSV+5neB6AAOBYR2AnmN29d88ePn6kz0WQ0XRGwUmK8Hr0eaK+h7DBDcc3qfR/+MMf2vMvXLDp2Uf27vvv2EeffqL/DheGjFz3MmCTgySJZMlB0GrZoaFhO4IBDL3jlF8XyxFSHMH17v1bgq+znTkFLnQpOrv6bGNry/71d3+0tbWSTUwOaS3BzeBaQAD57PTNdYYitinDH29zEGDZnyXMZCT25WPHPh1kMus6cvSwnTx5Qu04RG9kKBNeRyBR3MKTXAqcSNZGhR7w+guz7sJZkclLQ5LJhw6NCBU4OnnYujrcvXOwf8DGxg6JK3Hz1nW7fu2SDfb3Oz8iEbO+/n6dfUhFx5IutHPhlRfs0MS4TU0/tj++965dvXnNZhbmbWu3oKQWjgGfFeIaaqVC++A6aRacYjIhRUaSkdHBYXv+3AU7PDapyQDsWaUX0KxbPB2zucVZ+/z6J7a9u2mlyo5F2lqaVQfNoqhUWzQejO4hGEQckfwsCUlK01ouex7T2iNe8VlI8EIGvM7RNrf9ZmKDBJXxVBLvyHd/9JJ66O0488QiTtGHhVcs2g69sk0+lFfoDUvYlcs37dbtWWX/fQNDls5m5VFMhS6dWjKbNt+4mkVv802Zz/nCWV/fcJJcMq1gCeFLIiXR2DPQbF0ZnyD4oDIWDAccj0RfQL4BXoQF+v8FiYawBjZ1yvhyaWXwbG6yRqmi1eu6CeHMa1ihh9W0AiMmKfQ4AvEE/s77U/Hy3zBjIDEJZfmeDehhpR4eJKr0AmGZsA1AQC+Xi5bP5VShA7lHEb+plF2piM1tOIyV/11AR1wGKLy0u6OAjkY1fUaSBEF/jcCkpmVCWjAvYBNlc+2a+d7c8CqDzJCNS8Igp6MGYxjAXW4qwmdW4lAua2YeGO38+bPS2ybQTt2/r0rl0cMnImM5+a9iFZaDqmG3LeQrnohYPud+x7oXtDQE83FocJCYdfZ0qII5edoNMXhmCFsMDPVr3dx/+EDEIhzYQAb4DJoHlRof1SjPGCcn1AgrIlIhcvSDH37PXnnl5X83U8z9YB2GGXDIoeB9wq+whx4+1zAhEBIURbrUL251Zc0+/vhTu3X91kFLgPvAQUylC7cEsl5HPquAjla4jHYaqOT5elQgCOwj2RMyaUilPCOPRWx09JB98YtftPPPnRVXgdGojcKOSGj0lamCITlqJjgRE8EoTNRsH1Geuu3sFHUYALmixRDF5zzt5jH0H+l/kkDQP11dXQ40xBuCFAnOeD5Q4S0tzut5dOZz/jyjgaqgNXWoPXnySAGdAM+MvdQESQDa2zVO5XBiznpyfZZsc1iR6w8PLe53mDiRTACj0zfleRMg/+kf/9H+7u/+yfJ5s2PHJhV8uQamYHiegwNDWrOIQPFFv9P3rScKjKtNz85bqQS8H7FKCR4Jipc1JTtMJ7BH6QHDJeF7fD7GqUiueD8FvMa++r+w+umxE5Q1HorQlbRSI/o3hU8Y7Pk3JL7zz52z8cPDIsfdvndX+xGoXKRguXJVBfvyb9YRI5akVO3ZnMiTBPawkpOoVzopqJ8KXSNyqTahR6B0Y+NHRP4loHMfj504qWoWsgLrJRwPheSra601XaK7VtezQqCICp7zgWdFAruHazbE4zazCxeO2Q9+8H177sI5TVGQ3NA6UCum4q0Yfg/bZyXf0bhru5sXTLw/iVG5VLJC8L4EwLOnz4jB3t3Z6QY0KS/OqPjr1bItL83b8tKCECMZnMjKV1WXWO30you1snWgPnfsqFjuH3zyocRfHs/NKBFFdEgOo3VaxwjAaJLUUmkq85blMC/TkFjMhvuH7Pnzz9u50+elgbC7BfeItm1L8Pqj6fv2zod/tK3Cmu0znhap275hmsTsOcIwSV0D1w7knmxFNfrLWgtbEqEGgQSFMI8S+90viwKY+0ei4S2GTiFBwwNDMn5SQEe1CftOEYZ0+hLQ3SWrWCwdVOj1ZtSuXrllt24DuUetb2BEcIP00/ex//NkAOY2b4biDhUaF0wPhgUaBnQgPx2cEXqqKUFlIbtcWXrdK3TG1thIIQzPymBDhhdNUA+1bMPqPSSlea/bfx5Yhg0vaLDmyk/MDqZl0RhUXLplnh17Fun/Fqcg0Mvl79x4h5z2LQO7F0mgYN4+TDxCLfdQAjZ8PenyyqzGR78I6Ht7BZEgCOijwwMK6PTQQ6EDkh5Y6VTolYpjsaj3AbnXylSIMRHE3BQHE5aYIHf17Vum51jeq+ozY2jS2dmtVsqtm7eVMPFzvP7eXl0OVVTDITs9FIbQNZur/gGjMlLCoYSrmXr1K+si+hBsZ2fndY18FhcROoiPFtW8px9SyOiWCiVlr/wMFeboxKhUpgjowPAcgnKS68i5ulSjrsMC+B2CXthf8sPa1eg4CMjyOYAWFub17x/+8PuqrLg34cGuCgoKkGY7HUkKCZBh4H72+0/XxNPrqdb21Y/bWPdeP+IyICEkFqwxgiprj0q7vSNr7dmMeoWQ9ebnlq1ei9raKsY1kIuyWmveksKGuEfXJKSlXhFsx3jWa6+9Kgg4kUnY1dvXZWjy8OEDm555YoWdghzs4DzIIaxSkVoZwjfwL0juEKVh0oFrQ5hHJMWAF0LPkAmGM6dO+dgRcGy5qGTBxWCStrG9qWtQbzuFpoJbN3Kosb4XlmZteha+w55g60Njo9qHwJ6Mig4OD0g1LZ1MWzqa1aRLeJ/D5Dfc3wRlte8yeY02EQxZD7/85S/t7//+HyybTel+jI6OqYAoglaUywpKrEvGVnmu9NJ933riQatqdn7Z9sr7MoehEuV5EZCF8iTZn9nAOhTkyUcvCaz8necAokEwoBpm3X/88cdCR3iGaF9w1iA4whfEK84j9gTnoVpGHXk7enxcSEw2l7O1Tby8b0qcRMkgSQFSqYiysIdaLa2n4YFBGxocVGCHve9fTUukEqrQpx7dE2JAdUbSxn0fHBrVyfPe+x+pZTABqSudFnpHyhMSWjlLVSFSMAQucCQVBC/66exnTFrKZbPOLnzLY3b27Bmx0c9eOCskCk0DkoGwOpeCYdMZ5BZxAuSzAZ17WCoUbW19VUn69sa6ghjcD5L5vp5utSThEvCZlTAlmJ6qWW9np62uLAlFFKkul9W5QXBeWVuzWCqupBJ10HgmZX0jA5bKZ9VuvHztqt2Zum8r6ytCPju60pIsdw17P0uIN2gApDEhirZZf9eAHTl8VBoIOQxr9r2ypijM5pP2eOa+ffDJu7ZZWLdmxM2nmpG6EkuQOtYUzpoUgiAA+UTWMgnvjx/EHsaSMQODD8LYoszAnBTOOc36ZA0ysjvYNyDCOWtKyMr3/vKlFgcHUKCIXPvMXjvkzsGisYW2lPX2DFl131Sh37k7o6qwd2DQYoFbklypmOdDLi/WdEJDntl2r9bZkDr4Ay9gAoZ64RymmJEErjwivPFKB77jwb8DOA5IKMzeYXyiiBVWzyFcx40IhV4gxal3mwDyxD87p3/LWaxWlhqZ1H4l5BDa3lNVOjTEYR+S4BzacvUmVXOIEZvrWLMIngbzp+YsbLSQSOUwrY8f8GCB9rhX6FfTn4LlHgb0Zg2XORe7QQeA6mpzBzi2JlJcCLnj1oa2Lyx3AnpYocpreh9HMLzRCwcBPYTcIaMQgGkZOCHGSTGcP97j8gXFxmIeXlVwsyYbV3QQjh4d14jIF19/3fWuo3FVKqg0MRpV2OXZenXOzzMSBKoBCY4TBA4B17y7XbRk3O8162Ts8JgqoInJcW1eKmznETT0PhNHDusaOTiZNV1dWtbnJNiFxB48uEEqqFqZ+Sag/vmf/8DeeOMNrQtfJ2t9X7gAACAASURBVPuyXq3W/ZmGZMowoHiS74ljCLmG3/NM2VsaheKe1lWhUBRZ6rNPL+l3aGuQjGQkMexBD+1xWgEI9dy5e8uWFlesXK5Ln5x+L1As7/nk8Yw4Dh7QXaSIIFWu1Cydjtrp06dEVrvwwnPq023tbtitWzfsk08+ssWlDevvz6lS4vWofB7izz6/KN1+ZoYhRzKLDbgA3CwzpKTzECA8dbV32Plz5+zMmVOSioUbU9rbEaxIr3BtgwN7yzXSSdCk5V9TtUVAX1qZV0AhYR46NGTHTx7X579284ae5YlTJ+3QyKiUsKLIxgaEVO4ppDSeBW04Xh8onD3Lftlc3xCiwvd/97vf2e9+91slCDxbhHZAZDSLv7IiGFOBPAjoLnTlxkp63WrV5heXrViqyXaZw5Q1SMvPoXHv23MOEQCZmwad4pnwOkMDw0KpBoYGlUgQwKiwaYUQlJAL5pwAzSBYAi2zbvl9Xpe9xuet7ZfVknjp5ZdtZGxU6/2zS58HY3l19fBJRPhchd1dJRSMbdHLB5YmUfFzp66ATovt0ZMHYuLXWnVNAEGCa+/oUUC/eu2m1iXW13wOUDU5uQWiMSAzJBBwnOSwV2sIZpfSptRD69rDHJUTYwN2/tRpe/W1i5o7J+tYWVq2nSJ22t66RVpZz7XlifSzAR35VfZ1Np+VjgJ8F7UuFhbVt6fI9KKh23q7ezSZ5FUpQj9OrE3TTiEh2CvoTCCo83xS9NVlD0uiGbGtwo5tFwvWPzJgR0+e0LOeXpizR3NPJLjz8OGstXclbOQQpGRGKRu6D3C32BvJaMrikZh1ZqmGUWfstbYYPJ4uQfaNCIpxbTb15Ja9/9E7tl1YtVqzbNEYExvMj3thC6ROgcFr8tr5tFvTekAn7hFDQ/nXNrHoVTA2HbFh9Jm1DFkTHsTk+FH10cMpqsgP/+qVlqRD87AVcShzIpbPodNHL1gsnrae7kHbqzYU0O8/WDKUQnv6hvSA2BAENP3/Rl1BikwUiJEKnQ+LY1IY0HnACugBiYYMio0TikoIzgyYluhhh4etKqhaMKfKjkNLHUiCHj7KbjikiVwEVOGQKBGFLJkb2tHlPSPG15j7ZTyEA57qwYOYV+r8yQL3xMEXYtinp/p6NqDTD9fPHrisOYREwPDfdxWyMDgQ5NQCIFMLeuiFwrYOHubQGVujQg8DuirkRFLwPgEdUhwHcbXWFBQeVdVMQPfJAshgCr7mCMfmthOYyOzk2cvoWi5n29s+gkZSpGBRprfPvD3GJAfghBYrvW4+N6MXznUA1vSq5cXnn5egw7mzzykghJUKftjbW+6exxqguvO+G/eDf+Op3GbVcl0e2w637ltnT7sg976B3oNqlXsAUUw68M+dU1+XewsD/9rlK1o3bHLev1Dc0cFL33dmZlpzy9yPH/3oz+3Nt97Q8xWbt1FXhgv/g2f8lHvx1Pudz86zfsqADUYlcVsLRFB2MffoQb+7omSGgM57kCwwxgOrH9Iiz4g5VM1f72zZg6l7OnxoO3Hdg4PDdub0OQVY7h1BnecRkjM5HNUaKRcFLaKFf/b8aXv59ZfEeaD/++lnH9rU1AMJOwGfw6ol0CA0s7S4pmcbicQtkcpaqi0jtaxYkKB2t3cpeKAGBmqDj3tvT5e0ASDzSB2wWZcb2uOZR5JFldAPKlWBjDEWrKA4eJvPzc0ooB85Pmnnn39OQfF3v/+9DqSLr71qJ46fcpQNDkqLZC/wEggQOe6DYMk2J1FSmRKI6BsS9H//+99LD7+zp9t+8rMf22D/kG1uMta5KxJnaALCYguTRaFC/yGgb+/sSWlQwZsEPhhf9bNv1/UBJFUa056lYuR/cC9YQ9293TY2NiZYXknC/LwCy+OZaSUWELR4BgR42ZAiSBNKGDfqqqZJOCH1vfLaRTt89Jhtb2/alWvXNaEhDgBjtc2ILIL5fH293XZs8phIq5r+CWRzYwm/hsfTU3b/4ZSfb6mERtg4w9HsePRw2krlunV1tQuZdNlnrwIZUdPZjJ47bnVI7xYZU3Mhnb0CBYVZZ3tC6M+Fs2ftK2+9Kc12zsiNzTWdNaFLGCgh56Vjkj5T0iQ40baMJsVGb8WaUhIkscAFkESEiptznvYUKEh/b58NDQzovBTiFYxzcbYXt7e0/wb7enUO3L93T1wbSNvwQmh17FX2ZLzF9VcZg4TXQNXf3yfb7Q8+/dA+//xTq1RL0pFHL6I9l9U1xzj/m1G1IBr1luVT7TbQO2y9jMsmUpbNd0rYrNmqWiTZssdP7trHl9+3YmnT6s2Srq/ZpAjbt7gqbgiajkiRXlb2uEdtB37xFBec0yRqnFtA7Bz4MhCFvCy+Ql5nHEksn6VWBjHxaaLIj376aouFBgzAmzIPxZ91TErUV9oSLb+7a8CKlboC+qPHG5bORK2rZ0APSBku7lX/IaDTuxT9PwjovGlYoauHrsDnJhlkdKrOEWvRKIxXp6GwDFrYLNZw/Eu9ddR9sHncbwqip18ij3L0iNkEjADhiEVfDRlFSEl5d3lCYIYM2QOxz186nP60IldlHUgVhhl8CBeTRaH0Q+bJ55C+d9DndwKVvyaVi1f6fvCFc46CkfNZeZgT0IGQxsaGbWSwzyKRhgI6WY36oUnXoyag028loIcs9/0aEGqbGNAEdA5x+ALcUz4HsBPVOBU4VXSoFIeQjARbtp2sU6l4k4aKOvCREVTFoU0AatSalml3uJGDjP49ASedjNuXv/xl++pXvq6DjuqEyh/PajbWwsKaQ0bIVANQoBDAuF/QEyJxS0stD9OYOhOSmlGGrBISFflzTxrIVRsYHtRYG7AaC/jG1StCktTvxLGPIHLkiPq2c3Ozyvo5sL7//e9KhlQHV83FSgi6slQM5jjDoH4w+hhoHYTPNazQn+21sx7FrC3siRR36dJlrwxTQQCCS5Ki4kHy03X3CfRA5ECMImx2dNihkXEbhTmbzNjy8ppGqjD4oDXiJFInUfLaJHIEF8RfLr76oh0/ecR6ejttcXHepuef2F7ZTXloyfCF7/3mxq5FI6gztsncBzGXaqWmXjD3EbtRkt1cOqeDJt2WsFwW6H7M+gd65bhFj7C6X7GHT6ZseXnRmbpx7weSFAM7Imu5sDSn+16qlOzUmZP20sWXVXn+wz/9k9bhV772VTt/7oInybSZn1GCDIOKJpYZcQw4MjjH8Xw45FCq+9Wv3pYF7Ysvv2zf/d63NRa1tLyg9Uxyw2trNp75TsiAEnKiCnLrXSpC3Lm2SmXr6OzWCJCIljFHLCBdEZj5fJrhj7vOQj6TF/JBEGGPs66HRwYV1H0W2g2GPr9yWfB5tVZT1Qn3idfhtYWI0D4SGW3Hdos7SmhQ53v5lddELmMy5cn0I/vk489sr7irShm0h+fDWX1o6JDEh4Crw3MmGo950J6ekiEMs9B4pK+tr8tEiAC7tLxmlXpD0rUyxwmkdkkq92u+T9NJfLhdaGZra8+yKRCnvK0sbSnZf+65E0r0vvDqazbc1W0725sK5OwrcU6CvjicCVA5qn0qdRHoECfSYZBwF7IkVfS+kvN7d+4qya2IpBtVUAXFQzyL5GVoEGnsbhe5AQ6HTwWoypho0BKhsp+ZeWJLi4s6M3jmjDkyOsn5v13ctYWlJY21jR+dsHRH3la3IDXO2Or6sopRIZ3t9OkjQYLbtPoeY3xNS8Wy1tvRaz2d/ZbO5lyLHSJjpG7xbMwWl57YrQdXrNGsWCtasWSKJKau+CCfewU2NOSZOTerlkG1HFrX2C5StK2oECHOFe4ZzyFU+symMvo+PCiIcLUizy2InZyzf/1f3mjxA0kU01C7QQoUCn/ZJT03Nph3zVpXZ7/t7lXVQ5+Z3VC1RkDnAVHlKBmQlAsKZ60AUs6KCCCWaSqr4MTYGocNB55MCWBuBrA42SEHfJgtqzqpu8sMBii+cH2kjJtDIAUa5j4x7sDrtZQhIGTgr0uFj9kKy4w+Mz1CAhUJARuyVkF1zIOxB10f3Oe99L2I91ep4sKekPdgWwroQO7Sew8qdA/mPramABmMr4UBHQ1l9XmDgI6qXrG4cxDQUYprteoHpDhei9GKZwN6OIfOBioVtlQtQwYhYJBhSqozEdfGYXaZoMBByqGH3CHPggqEXjcHFwGdpMh7qaABtDX8c1LpQXJRH77iRiGuq+OLc59RjuFBO37spEbM6H/z/shq0lP+4IOPlD1i2+oVryc2CpI8g30noJCUcKgwNUPBEPbMOSQJeMB5fIZ6c1+HKYejVMmWFvX6glSDkXJYtiQFahntFUQo+/KfvKm+pxCkYFpC1V5w0DzbM382oIfITMjjCPkV4fe5x9wv/Nw5wG/duq2DmkOMAAByAiSrA6qDcToSpA0lOyjvMUPLYUWFnkxQKaZkUzk7syBPZypODjmuMZy15RDm9dK5pA2PDtrzL563s2dPy3Z3c5fnvabgRmDhszmEjwBO3qwVt8Y+CBSHeUPBgfUMF0RM5kTWsomUKnQp/cWi0kogOUeDnVlpDr6px1NWKhQsn+lQpaL5XVqkkYbNL89pCoID9fS50/bCSy/Kqe2//f0/6rl/6zvfFaJTqVVVAbMewmfC7LOfA46W7RW98hjoHXD54GxOSeO//uvvdb+/8a1v2qkzZ1S9c5+Ku7tCA1Tdo5wYaIg/G9A5jwjocwuLVuIetHfq3OD3dJim00oMCMQ7W7ta87QAqMIPjx3WnyJ0NUjmsqqwuVew60lqeX3cvmhBIT0KWQ41TcbWWMsUUCQmBEFeg2eEjznPePjQiL108aLkYrlejWreuWN3b9+R7Gp7JusqaqPj/l4pJD/bhJBGYpzFDZt6fM9u3rpl69subIMcLJwb7vfGVknnZR5DrhTyuwGJtQSV2ttjiYQ7SkoZEHGskptcYTx48viofevr31K7bWRwwLaXlq1c2HVUqiOnn5e4FOgAAmGMyyZSGn3WKOu+FzdMToHoRNMRjTNCcr1z85aeQegsxnqsVvY0ugbjHS0GIU+dTH+4tDI/GwrjMMOOngeKbpA2uf8FpK+RJUedLpdRYoX0LWJACDp1DfdZZx/PI2GlSsEqZTg/Lv+tGXqkYFlFjZi16lFLtFLaI13tPTK6qrdals6BflQtlmzaysacPZq+a9FEw6JxILGaUCv5mQNNNtz4jFZSTXoQKRVnhCvQDBEt5X+RVJuatd+R67CRkUN2dPKYDQ4MB9MDZtGG2frSlsxZuKfck8jP/vbLLR3kPD8UiRDnT7YpoMs0fn3LUhkEMfptp1SROcv8wobl8jlpSlOhQ4qDBcsaCFnuBzZ0QYUeBnRIcep94LQkFzPKoEBeFfZjQJoSEQj1noYzvanQn62MwoBOdGnINseN6cI/4Ybz7xajb/UaYI9sBGEUykZPs8QtK+8VrIGZi6DXSCCJCHHDiXhhQA8PdGm4I68q97SaKp6wQg+DuadhHvBCwpD6d8AsgfQoAT2cQyegA7lToQ/1k/nX1PJgplpVCvOOrchBhU5G50pxHIh4KzcUwCHZAetyaCRSnpigq41Zh0xS6NXAnk4gELFnCwtL6tFoNEJ+zbCJXW0KkgifGZUrUAYgsbl55BkRweA+Obklj3wirnKRNhG1vvOd76hXDbpDj/u99z7QQQsUyUGM9CufS0mS4d5U1q1yQqUpoPNFoprLJXRIigSTTvjIIW0GQdou98iz47nB6paAhYxgcqooORARzuDzwwwnOQiZt3I7Rm8z6i0bcRWCnnkY0MNnHv77YE0GxCoCETPZXB/EMwLA9NycO2m1JbQ5w4DOzxLQO7q6bHtnXQF9ZXXRenrbdY+Hh0ZEsKlW9q3VjNv2Fj7y64LkCczsG6pgBb6mu7mxfhAPOXp80o6enBQ0jrEPKMXGxqpYw0iA3r8/pdfLZbss3pa1llS72qQhTUJLu40xOw7EVCwt3e582pN85sw5eNnXA8P9NjjSJ7OJpVVg0ZqlE8yoQzyrSQiHU2ZpddEWFh1yp8987sJzNjM7b//8P/67Dq0/+873FBA0JoWsaTyq9cN6YuKBBDms0DGnIUDgICcxoc4e/c7UvfsaTTp56rSsMNFm99ZRWRKkQLPcfw53Qe54TWOdK1GnlH5ugWSQee+4SxOrR0lLS/Pqjtw8vP8wkEhu2bFjh+zll19RYAYJBKWCUByikKxTkjPgaFBAEsoPPvzQde13trVeRdQLUBnxeHBuk6sc/f8dlURU+xdefEH7CV97oPurV67Y559+ZoWtbf33sydwJutTQOdck/R0LCLb5/sP79h1+CWbq7bLPW41hcrQetwtNtU+w6lNFev2phztSCKJNwmI0aCbAl1d4IQqHQ1yRvm+8IUvyB9AST/iY+sbIlKLM9WeFflvc2tDyQN7MYJhTzpr0baEEvaatPXxJU+Kc1GL1aSyRvvvxrXraptQhIHUQrDjNTgb2c+M6h2dnNCZwD0kWdsr7MnABCibNgu2r3ALYIEzggaED1LBWsNRE84FQR2Z2c3irnUMdltHj58TyUzCmvsV297Z0J7bWFt1rfa2hCrzaKvN2hoJS8dz6qGD7DRhrmchP5asGa3a8vqszczft0SGaa+mVaq7Fo1524R1EvbCSVSrlaaVq0jmumImljCawCqS5LK/26Xb0dvdZ8eOnbCzp07b0NCIzqlScU+owd4ugjfuQqn1/Yv/46st166lut23NF61qZQgaRYYUq3pbId1EtALZbt2/Y6IN4iTdHT1MagmpTigjlYMBqmL3PvIjfdcBblrfKGqQ4bgxL+RQZWzNMEaGKIJG9DdZMjm2DBcmAu8EtDdPIVAppY9YTMksoWjY0E/O6yknlrPwd4MYQ0nfGlUgUwNtziCkrIc79mFaMCzUq/a6AHrnQXtMHbqoIcevqd/spBU9XSmlOtiM7Ggwx46wae0tysbUXroQ319to8GcGlXI27/LqDvFkRKg7fgTHeU9TCzqAu+4qDSCCILPO19GiQukUAkI0SmNx6MCBHQpWhVwBgEokVSlS+9s91ixcrFPSVEHCrcCyw/CcqwrfnMvDZ91HKZUSSYyp7ocFADwZ86dUbPnYwbaP/q1esiDQG91mpe5aOzL65EzWnwSBPwBdcQ1AGpVFVaem5xtVIIznxp7ImDzECDHPYlqJNo8L4cAEePTdqJE8dUKY9PjOrzccgCqfF3khwOmjCg87pqizzDmeCZhxWkSGNi7LrBDvD41NRDzfNjisKhTeJDoHQJXsiYiX/fQ+/rFuSO093q2oql0lFZjB45ctTqjYgCryYOSjUrlqieahodpW0Cy9gV91AHTGvWF+/07t5OiXj09HdZb3eXZdsRmmmoKlT74+pVW1pYtUQyY/G2tLV4VqrQ6Ze2KegRQKVwl2oXrEkPD2nKns4O7We01dPphGXySQVqhGo5OCMtVPCovtxJkHW4trFsS8uLVmtUfBTu7BnJjv7yl78WkvTtP/uuHT4yqQRPB7N4qUHbLeDwoGHO3ucgXl5YdC8Cxqe6erXGOW+wBkXWGN9rpHBVEQb6Fe05dx7j9WmpwdfgmQvZSLsMNb3lUq1iVZFmvWfPfuD3UJmjBfJ46rGg90dTj3Qm0bs8e+a8ghvjiJW9kmWC9cc64bMNDg0psSao872PPv5Ymgi0vyCMsh4J+k6e7JIEqSZ+oo72KBHsaJfy3SsvvSyIHzGXP/7u93bz+g2J3hw7elTvle/ISLNd7YRoS2Nrd6fuBZ7oy2K4s+957b1a3SrlfYvGI/LhgGfCNAIIpcv6gmwCM3tAJaXZKzatuzNjb7zxJXvxwvM2MnRI+w9p4QT8CxBU2pythnr57A/UHBtB6xRYP51FwyAh6WJQIe6LbKkjTduq7mjNkAyDQhDQQVujLdcPoBVJJQ6/Y2Js3I4dOaLRQfXRI9EDNzKqdNaxnn+9qgQQ22eSbeB8ElC1PtuYAILz3pBWwAbjrS3ab2kbHOoV8lzY2VBLqbC7Iy8FDFCS8Yy1ReIWayYl8jM0OGqDg0NWrFUslU1btVYwi9VsdXPBllamLdvOOBxVCgkrMZA2RpA4llFh3RNJNZ3tFqcB4bLwTMJ3Hkl0ZszZW+35Ths7NCEyJEJqnNdIgZN8JoyRXe+vq4f+1z/9kiD3OLinWDNNHbRkylhibmzvqLLLt/dYoVS1Gzfv2dz8imVy7dbZ1WvW8BEpXHWoial85OKTg+WeVXVMpUQFyYiEZhsbPjrCkjlg90kzwclpsOylwo6ZSn3f2lByAxptNQRzE+j4N/1o/o+gjXAKvydJwaCvcsA6lz6zk/14X58Bz6i3Wd0rKTCG5CO3WvQZSc1zB9KN4Z9PIXVnI9aQflUS8lQTnO+rylRvMKxIQ713nzXmvXkPMnBgr1QSXeUe6+vqVEYXEeLRktFKRP3lqm3uFqxWbVoMEYBI1Gd2Id8FgSMM5hx8tDQIKjoQ11ZlRkFrJDRMkXHL+oYU6dygxaEx+uxk0fRlGJejquUAgocgWFrzMy4gwv2h+teIYtLnP7nnQJLMS7/++uu6PhKzG9du2nvvvyPJS5IM6BL06rjfpZIHaQ4nXrNcdvOVsHIi+kvtL5c7EOtQ8oXTXhzhDhzq2pToSWQnn1Ffk/4v/XZVgPiRM6eMeFEFUlCXgmPIeA6JUyAwQoaCKjwcV3S0xdsY/B5wabFctSeP5mXnidAK3yPDdptDSJk+iof1JskcJFFaBRDbph8/ss2tdas3qnbu/Bkbm5iwQmlPOuj0HdUbtagg98JuWZoQhZ2ibW2izc84HCTILuvoQjLUnezgUbTnMYNJSSiK8TCSNuBx4MzFlVVdA3asVAp7pbLt79VsqH9Ie1wISq2pz9jb1evXIHEhYPW4FUvIBFcVQOBpsBSoHsRTQV4YV6sESdyGqkoqL2lrnz2lz/Hr37yt9UHCd/L0ae0fEsGQJBaKPrHXeC5UdiS+Tx49ViLI33k9nqM4N5W6bW+V5IFOteuzvP58+OLnSUBl3KNWnsOS3CvW18LKohUqe1aUKA8cjJZtrG7o9U+fPmvdXb0i7F25clWudySm00827PjxUfv6V7+mSrFSLuk+cY94P83rp1LW1d1pyNaSECNYQl//0pXLmkQgeNHv7kAMpL1fAi18cWywPgnKYeJB8KZVhO0trGiUAu/dvqNAx/rOd2QlwiPhn0RMRidzS3P28Mlje/Dwvq1ubhwop0WTca1tRruGgP+7OoU+lEpFjajRXsnnUpZMxCUWVC1Smbfba6+8bl989XXr6+pTYYBmRWWvIjXRaMX71+wXevWCzKMtmUBp/I3gTTLVRn/fJ0zo86tKZ8Rtd802drdteXnJdja3lNxxNjM2tlcqqXCD2d+Z7bC+rm7roJDMoKXRLc4HPTut/Qyjqt6S1agyfhfNhqZ/SIxg+uOIR0J/9Pgxfbbp+TmLpTJySYtyhsbxDMhbPpew0s6Wra0sKZkjmejrG9KoZ1sMCWJQDBd24YxizVmEBMEUzLe2l214tF+tqjbOuKgXBSoWoj4hpcJ0nzZxRDovcZ29bjddr6Gd32ndHb0SX+rr6beuXJc1q25hDHre5IzeJxZkxN9hmoXzJ/Jf/us3WixEpCkJjDjbSCmOMQnsLSv71pZIWHu+13aKZbt5477NLKxIKIaADoGGRaIbySB9lAo9osOXoM7DdbnGhN6QA0pQ9kEADBZzwEZ9tmepRR4IyWgWPCDO8ecBbBsYqqivHpDPBJEGCk/0yrWI1Bd2yDKcA2Vzu3mKf36vwL2C5pAJSVnh2FL4Mx7UfbxLU3aC4T37OgjmfI+KXEQ7/x8tDcHjzFNmfJyJgMcmTsQj1tffbT0daIBHLNbyzI57S0CDRb2xg3NaLbBYjGsmW90Ga+ialLHnO3ycSBUO425VVY0E3pAIxrXxLDZWVyzKbCMz+QQiMr19RrLgDiAMlLRqYNiAAIOqKSrbWlmQGq/HOlBvKHhW9IeoXDjIgJJfu/iyNt/ONspct3Uo6n8PH9nWVk2wO7/OcqD64T3IqnGLU4sigEO90sXD3mVCuTZ60x3ZlN7PRw7RrMZNK2VDw/02OTmhsReSJ9oijhIxLrSvTf4UlQHu9Vlcn8BIqC0htCCw8wyrd94HoigQ4ZOZBSsV2ZgwtD1wUB2QiBE80HJnHSZTrunOfkDNj+AzNzNtO7tbCsIQAEW8CiQsq419QbCQ1tjsiPY8eThjpWJFGTvVTjLO+FabdfVk5H4nhbEgiWStcc/Hxg9ZT1+Pra+vypsbsZeN7S2fSAHR2m9ZZaesqpeElEMBoxcC2vDwiJI/BQD5JUQU0LlG7i/VXW93t9UqiLd4dc14I2gKiQEBnJ89PDmphGVxedV++cv/ofWIYt/Zc8/p+T4VjvIJGXFqkFLSnjLr6elTgkALh3sqMm0dzYSKLGf3q26QxP4X3K5nWHOoNtCcoIfqZFZve3E2qUJfWbRysyYFNX6ea12aX9T0w8WLr2remERnenrGdre2bWlpxe7dfSBdddYVUDAJCV/hyKh0+JNtAfO5IZXLo0cnrW+wz+YXZlWtX79xTdwWjptq2aSzznsyasWYKZMaJJK8DvPKQOunjp2yibFDkmaFN1LaLVm0raW1U2tW3SCJfV3YtYWVBbt9967duHvTNre3VJkjspLtcMe5aALhqKySCnRGEN8igEeAzlNxaSXk8Zloi9lz587b4UMTNjIwLEJcuYRhFlVXxFqMSxXKWuPcOyRceQ707ZmhZy1wPoUBHahbCESgBtiMtWxrb9cKZUTMdgSRO/KWEsmZgP7wwZTlUzkb6O63/8nXezjZlR5Xnvm8t+U9fIPtfdOIajYlShq5jdnVSjG7GzOx+8ftxmyMNLFyQY04Eskm2WyDbjQaKJiCLe9f1avn7cbv5L0FkKGYikAABaDee/fe7/sy8+TJc2YnZ6xa8FG9fMpZ6BDXKBz5sxPyvFgM+d3KzgAAIABJREFUk0RajJwpxCXWJQkM6zxEDoaYhIHcEJCZJc/GLJ9DxIe2dy9g7bugC6JDtMOSaBRki95Dl+S0B/RkMhoE9H2bXZi0VDouP3TOfK5dcUWa9l4YyGSLDvt4JPnnTrtnyUTOiuVJ+TPQt5+dmDMbRW3Q7GmUPIrGP7NNvaHQqXavr73FNYl78r//x4/GynDQZOZEF4nLAzrQE/BrGNBPzlpyW1vfPrRiAanRaY1VqFIksqEXGAT0cM4awXoOBubNfzuge7AOA6GPl4S/PMx7lRv2MENCHAHVN6jbrIbM97CqCgO6Au/A58NZIGGf9Dxgx+mFe+Wu/6OG/vP3DCsU/j6E8p5X6h6IRFwkmATjGKxgFggPLYRvOUg4nMjeeT8COv0mHfClsjPZ4xGbmCxZtUhARxMCcwbmewcaLwGi2Ts6FhyLIQ6KS1Tn4h+Ym1a457iPkIx0MPq8NIkZiRT3R32ZpM/NEtDH2NHKZ97V2lhY3S7cAfrkaavXsWc0mUugK8A1sfEYx+G5l0tVoQd8UcUBK7GZfERrwq5eQlnudXvp2hU9R3rHP//5z+zu6qoNhQpkZczAyCG9Qa4DaB8bSCfDPW9ZqEKOedUYJmVTQJtR5zsQ4EOxHkRRkErlNYHruTaXL41br4tSIWTEhu4FREKQAhIfAo569ikc3Bjl82qR9+T/s4Y52AmQj5+uWzyWU7LKPVcbJkgQFXzSScGCSCET9GSiUwImbtnO1qYIe9XJipWrTpJq9XxEqlAtS5aYjb66es8erj0VrD/scuBik5u2eBR1q4gtX5yz+YUZHysKFP1YYyAQBPQrV68KyeI9YfJScVAtIvWJa1Z0GFWAopVEVX144L3eq1evSZyGtcO91RI3DpGWAi8BfXF+3sb9ofssaM7WOQz0H5FE5fx446037Y03Xlfr7u///u9UfX744fft9dffPN8fLijFPiRRp+JxvW++x8mL72UrOsKf+0yKbuwHerxnJ5CmnCB5enqiQztEWEBKHAn0hDdM0DWCNxhIkKc76otlrmq+N5CfPWsBhOndt97VfYFxnogllERw/7hY9hrwMecP70dQYb0jcUsgZmwKdA2BE4SY5pfmlVhC0lp7+EDe6L/69efWbo6sUCrbzPScgjPtEEiorq42sIkyVrAJW5hdsGuXLyn56rabVjuo2VnzxOYW5qwz8NEz0BHQht3DXbt9d9Vu3PrSThtn1lIPy+Tmpplz9FKGZr2h608o0QENhGw5HttUtWLXrlyyi4vL9u333pfF8Kg7tPrJmfXbAxHFcK0b9/H86CnZ0YRAyosAkZLRSod0N6Ct5cUFZ5UsrAOLXCEXZ4fqcSuZbDi5jsSQc5sErXZ0bOV80ZZmF215bsmqhcr5KJmKM3FJXKdARRiTF8FEg86JbEYJNJ+F84Q1SRtqd39PRL0cbSMsUkFNk1TeXJ9ZKZ+xctETID7Hzs6uPdvYsm5nbOVqVTbTaDmgLOeEXBKwiK1vPLTNrSeWL2GT2rcYRlsjBL68mBQxOeWW0rwvSRitI9bSLpbE44RdWLliKyuXLJsp2rAztGQ0aYZ3x1nDemcdacvDFeC1vrp167xY05TFX/6H35H0az4LZOq2o2TIzB9y8fTNyXKo0Gv1pvzQN3aOrFyCSDCrjFFD7X2kRZkBd4ISByu/eMiSGIzEBMcg/KADIup9agTuw68Xg3lY9b04H8wmfBEO5aYQqLVAYFPRLggM6iNDv5EkHO6i5L97zPYKgEqKxcP3v/1+4fuGlX9IyAuTFw/+rrMuowGZDvhMs/fieWjeUpAGtlznCBCYZvgIk3Sp0xndOzTNqxNFqxRwqBta3IZS41NfPhrRobK9z6Jndj5p8QSz5jixAbh7QOeB0nfhCyckEVdGrgdMhcPn499Z/CxyIPfWyUmgFgeSwdjXUJmi7GODMQshG/RaJZCSUE+SfpknDN43Y+ELIcgBi6MZ70YJtHHQ7X7nrbftrbfe1EH66Wef2MazdZucnLbjo1P7xce/lpVoyFynukPwZRqC4AuJXXgo8FccHFTmk6XK+Ygg0rQc1hyoly9ftA8+eF+vSYW2ubGtjUc7IJOhHeHOUTx7noND/d7L9DEsJDEJXmPN9vM7QZyWAYeP5G17I1XNqXRePw9ygXsdxDtViJmU5dIp3Qv1+Bg7QkSj1bL93R29Bmz+ucVZJc0wndOMJC0v2Gg8tvWtbfvHf/ixV6OQCaNJrWNgz6hxcCXs5deu2uLSnO51qHTG52Y9qIqentIoIwGelhXoB0EJhAEBj2Imr5lq1jL8FiQ9IbC+/vobalc4jwYlrY4kN9kzcAC4/2hoFzBAibFa8Sdw/snm5rrdvf9AlfUHH3zHXnvjVdvfP7Qf//gfNVqK4xgVLusxNNZRQklvHhY02hUQOJMx6VcgTQtUSasCRUJm4Vl+CHL0uw6vCqrW+CXn0HO9fp9ecRhXXICA/8Bz3jvYlZY9VTTe2/zbL3/5idpTjGV95zvfs5jhcdDx+ffhyE5OTrUisRJln5Bgs45gSWsuX5oLSK4mz/kyHA8EZap0UChIhkyAwNRfvfPQ2l3aazE3y5mdV0uD44VWHIGT+1DOl+UshyAJPW6QUc4HSJe9Ma5nqJVF1Y9Hg//Bo4d2884ttTyZwaZyR6YYDwk+o4aLEt6C4LmhwoY8Vi6VtOXFJXvrtVdlSRtBmwLyZKNjPYqJSErXPhqMrNfs2rDbU9Dl3lUnJ3RGiFMlD/uMK+VBCBMRTjZhun9CW21gZ0Nsobe0t7Z3trx1w3ms2WuIce40tzK/ZJeXL6lKh4QJw5svWiL6/IH6Hop77AXOYFWsTDQFHgNqs6ZSWifrmxu2sbVj2VxJgkmM3xYLGYtFBtbvtS2JlGs2LeRFHKKDE3vybN0aZ20rlqs2PT1vmSzGSgNPIJIowUXt4aP7du/+Leh+1mydiG8ia20SBtCCMCEn0RR6ERGpbjzytmo+V7ZrV79lV65ct0p5yraebnmRhCM7xSniUCDiPefywEsikSPRo8UW+T/+0w/HCiwZ3IjQjKVB35ORvcYqxjEF9EJ+QgH95lerCujVStWmgWGG7pLGZpTsK0GMjZh16ITRCNkvRphprMmqUIEvcE9j474Y0P+tP4cVesgyDnvhZO3Dblihu4gLcKTIZxKGGSigS2d94JAeG8VnxFlYo3OxFBFCQjOE4HexCQOfZD6zE+E4XJ+r1WGd6ME/mJkaO9uQgB6yrjXmhcc8alpDlNdQrcPsPqdAzt+xeCYny1bMMXOO9q9DOarQg4C+hV53/XlAl+Iss6Qj11smeAHdcX8wX2FzhOhC6EtOQOd5cwCeHB1bp44dIouPYOZz94Kf265DIEZwsHiUyQsCd60ABdhx7JypC+qATnHYUhDygxxnsy5lp3fefcu++91v63BF9YsghdnPz372sa3evatEg0UvTfgegTTrBBoy24DXwGPzRNBJcdUCBLfAjjDFfU8I4kbl7Hd/93cDze2effXVTb1upeJa4AvzS3o/weRs/KiTcEJiFexyEkJ+Zz1DTCOzB2FgTfA5E+mM1Y7rEv7h5wjkspscOQIAWQpiK/1mNiUBvVD0wIuiFu0eoHJg91K1YvOLcza3uKDZ5V/9+hP76cc/t739Q7VzCLpY2zLWBSFm2BsL0rtydVkjPdzrUAshbIERRDjcOJQYcYI4x30jIWEc6v7de9ZrtWXRyDPHMY8RR9oob775lgI69wyrSiR0+XmSBBIkEQ+xT6YHTrXG+E4mI296CEVra4+sdnpsb735jiYMDg6P7Sf//b/p//FcVi5e9lYTFXk8ogDNOoG3Q0CHlAbKw+gO10WfEOESngMJMIk7QbaUr9jDB48EpbLWJdeadfMZRso4c9hHCugUACMfz2QP7x5s2fbuplWnyyJ8sYf/6Z/+yZ4+fmbvvvOefe9735cvN2gGn5UzBHRHvdoekrgduaRR5UIUlbIfZw33Ikt/1c8E5KUJ+CSgPIdpTF/GY8Hhf/1f/s5u3blt39y6bb1BT1a5GJyUy+zjoWFmJRexNGcFLP2IpRMc4BNWmSxp1h/oXX3niGkcq9lr2/bOjt17dF8VMlgy5DjG2NhLrujn7n8UXHBW8MjAuezV69/SL0xI2Mubj5+qX2s9TyKyiZzEqDhPqBhPD4+F2LHO5hcWtC5o63B/GRNmjI7kX+iokJa49rTO0/HQap1j29rfEnHtQBKsSFQ7KY8v1lYulbbpyRlB//NTs0KpCHA8r0QsFYgz9bQHEYyB26D7MRoJERIyF/Ch+D/SABj0Fd/2Dmraz/TiCeiZdMzQ9uj3QCtGQlI5L2lBHh57QYq3PI5+8STE7ojEtwjomWzcnj57aA8f3TWLI9PasCGCMqA2kkJ38i7JM2cfnwGUBcZ9JBK3leWL9uqrb9jiwgUfH+72ZZ8Lr+PsuC7xmVI+Z4NO19afPpPWA+tufn7OZqcpCuJeoUsfOYthBge6z2dToZOdd/vj8wr96OTMvvryjm3t1Wxygoxg3toN10UPAzovqosLJC9TWb8QKi1uIJWmCwt45sTG/B99sQDV9wmg17Cn6X8ft0GHCt375GFvVdngyEeRyPRU5f6G6ItX5CwcDj2xcwON9rA3r4UXBPQQev/tgM7ft4AtlQA4ixa4zns4yPl5L9513kEHhgocOtiDvk86yWGI0APexBUrZJLWH7ShfitQUTWyAdhA23uHdnYGBJ5UH4eMHNZwd+BygBwoBHTuxUntVAiLstiIW6OyWbJyWysokB0fHFpsEBGMCVENdqX6s2lYwCOZ7qgdEfrPY/uXcCSCoA4BkYzTjVU8yAIFEdBhYBNIaOXQfz2pIduZsN/93d8RnMkkBSTJx4827NNPP7fPPr8hkhgHZqfLfWJsLaXBWA5kKmqNAPIPjCCmcS5C5KESCDKEinSuzHb9W9dkxsI8LwEcSU5ga5Ac1gv3amJiUpsVWBnkhEOA+xiiMNw3H91kJG3Lma/6v57QYerB7DgoCT9DZQyMDQMrnIMGgeEgB9Lj0ANy5zVAKE7P6jIHAv24cPGiXX/lul7rsy8+tU8++1Sw4ER1SgGcnlk6RTXs4z9sdrbR0vKMNNe5F0Iu4AuMXZAoRDJg/oOeoBcASxny1N7urirp+3dW1RYgaMktrN5WYvit66/YxYuXNPbz05/+qz189MyWl6fEi+B6WL84XyGJGSa7JDEEdCr6tQePtN+ZQUefAOtO5FrZk4w+KaBTBAT2shzOSoioAuOQzEi8SlqHQLFwQBixIvFgHcl+eTS22tGpPXu6offiGqmSHQH0BMO5Fb42ed3wnvC8dvc2ZaaBKiGfkbPiJz/5F/X/33vnfXv/vQ+8RSMiGL35kVon3H+qcvbkJ5+4kBDjalTfWIjyRRKnueBYJEhUE6rMuUdT0xP6/+XqpMSDfvmrX2kC4PbdO9p7yB5Pc0DHkYguaAJGymGMccWSIlmS4KWzCc1woxSYhZgWAY3rWnfUk8nLg8dral1VJitWO2vY4fGByGntHkXJwCoBn4N7Rxv4tVdesY++/6G9dPWqjdo9kQ3HQP+DkUXp7o2jFh3GJDXKtTMjfri7I42Qyelpm52dUavkqAaCMpadK1U57wcfBH4BZiMUfQSEzrhrW7Vta3R9fBESoYh0EvjkjB5pjpX3I5mAGFfKFdX+YIicxGKyOquYQqtF7bJyScRJR+L8jHSZb+dVSHOFFppadzGNm5L0ndVP1EfPMN7I1NewG6iX4lqIelxFSRDnL+RVgnIslbZk0nVNgNxz+YTtH2zZweG2laoFzZ+DoKjgoEEvTs5ARW2tdiIyYq1+rDYBSocQRZfmcbmM2Vm9pUILQSWElFr1psin7Be4BbQ5mo0Tu3xpxeYXppWEw72I/Pm/f1cBHRIEB2+MUVL8tNsd773WkUZMq0InoH9547Zt7Z3a1OSEzS9iY+d2emRpHOoJiDEpXGWSghwRMpEU6Rj3Hs/AVdEC0yEwg7nJv/HlG/E3CWrhwaF+vXrdMeu16N8/V8oJ+9ahlrMLyKgsP1dyC+F1ieBoZM+zwbBCP2ckBv0Tvg8hHCdVPVd/Y0TDq1Wv7kKjDyc/eHCHDBeqSnFvCOgiIuIOBCQ0Hlguk7bqRMlyaAAMu2K5k9nxDOJJ+rl9O5AITNsSSQw/8lokVMztnn8GKf4VAle7gyMXygjgaYfwegqMvDcH0sHugVyEmnV3Wzo96wgRA5JmUXWkHgUDPSALcpAmouoHuelNVP0dzeOP3aaWw4dedihzOux3NUJGfw5VrLm5GXv1tVc0gqJNMkrY0yfP7LMvbsgjHLGbXm+spFCz5SnWJTCmIy/e4nAuAOt2oujKUSKejF0Gl7UHyx0JWQI6m1tCLnuHOiAhGIpvEUuqgg85Fd6Dc/JlCF8DUSMhu4W+tKQsvVeuqQn6xsm0tTqu/62ZYlK6gHzF+pqdmla1RnUlOeRSQc8Fsg+HLi55CysLtryyop7mlze/kpc4cCimJiRMG9s7drBzILEf4EYOMiQpEeO5eGlBBynBg0MxhBU5WcXbYFogIHmy7mCvV6eqrsdgI3v84L7EXUh2SHpOag0RBhnZ4vMC6WFXi6Xr669fkeSs+zn71EAxU3KULpg75nPASL97f02H7He+911JA/NnDFXqZw3B2Yw3+piUiy+5SY4/Z/nHw/qNRRTICehURkDQJKSu2z9QwXHrq9tiw7vscVmvxZ7h+fAs+Xuem7e+fCSRdUrywKz842cPrFTO2eVLV5WM4ZjH677x6mua/VWREGWCwgl7zOrz3uISjCP28S8+VeJLVUibRxND9EXzrjkPShDC/mhDhONx3FumDbif61ub9vnnN+wXv/rY7j14KJiWfcp9eOmlb+l6C7miYGFIkbDRBTsnxpJPTWUSUoRj7ABECSh7e3fHbuMXsLdr88uLmlLBVAezFmSUCYKlakmfjX10cQVDnpft8soFscrrB5BmDwW5857pCH3tsXXOWhrto91AVQs8zZ7HbCdXYM6+r544HCKEZjgHuR7uGVA/zxWYGRi/NWzZcfvQxvGRkrHpORcPYl26PPPQhiBSBK+zpkWHEUvE0hYfw1hjYDpuhWxFM/RqDzPHHyjyMRbIa1UmJ7T28ITnnOB9dCarLYOCmiPMp7UjO6kd2KALnymmCRo+B8+Zs59zA6dKlOFOzhpqByD4leCsVMQeGCJhh0c7dlzbk4Q16nG0XqS8Gkgbc35TyHhAd9loWPfXr31Lr98861j99Mxd7WKcrR2pA1IoEdifPX5iteNDKZ4uLsxaMjkUykxLqt1pWuQv/uq756S4sELnQl5kuYeQexjQd/bONIhPQG83gWbpXRHQTUIHLMQwoNMbfB7QT8XMY8wrDOghmziM6WEgD7/3frSPkL0Y0J2oE7H2GZCpEy3CBECV8m9V6Azuq2J/wfqLwMAvVfAvBPUXA7oIay9AsWFAVwIQi1i37648fmB4UGcxh5W+Q7gB4ScOcpEQFBuO2JCs0grIpCGS5S2bBILvWVysyaQTt2QPGlFCRfCkZ4trGpUdpBtgJe6FuBD5ohYBdp4sZK6NQ4aDUglU2qUnWfy7W7s2bKPWNtboFQuJQwt0AUnUPhruCYiHqACODK3oGD24oEcpFGPoGTDkoDisTplqJHVIUmElGDmUWAUVN6OMBSUyC3OzGg1C7ITDfH1jQ2MlQMHSnu8ieNMXrBiiDPwOfMc9lQ1nqSKSDBtVkwjDnuBJ1h4GCGwW98aO26e//lyHzXvvva+/o7WgmdhIREIhVKV8+VoA6jxSpcavre0NBWFnznq/VmzpUlFQIQRBRsBYD3AIOIBFTByNbHYaxmpGFXoY0EmemLnl0AWue/eD99U//fSLz+1Xv/6lDSJjW7no+uAkc1TOe1sHMoDpd1nDkHZKVikV7aXrl5UwcR0cPuw1njcICAEl7KdThYciJlz/xQsIdExav9u046NDu/HFl1L1O9g/clnJyoTuB3A7e3Z5ecE++uhDlyXF6OK05v3daEokMRIHggUQuSr0tTXZdn73u9+z9z/4QPfvr//6v+rf3vvgfWl0a5Y4GrG2ZIS9bSRHs1Qq4H009XMS2wjsZZ1xH3Wxoo0t29vZt8uXXdccjgr3lmDOmiCoeivELVXDfcrz4TU3t57a+tZjJdgLc/N6T/QS+P3yhYtaE8hr+ty6k9/Qng9JXShontbbMnnh/lN5c56RSDi86q57rCc+D9cGctDpdkXmKpZKdvXaZZEieTafffGF/fd//RdbvX9Pnw+YmDUjBbqpadc2oA+OeFK+oADa6XctkXKhJRJ8cWrGA3v09Ind+OqGPXr21JZWlq3eaNjx6ZEqeWD5Wq1ppVJG/dfvfvs79sMffGQLc3N2clyznfVtBW5gbQo7yc2m84Z1I9ameMkzC801F1Gc0/QBugums4BnxdiloO6UtzdgtnOeaVJGqpA9a/Ua9nT/mY2TI6uUy+oBcx0UKJx7aA0wd804GyOb8XHUsmnaeFklVnBKmrWukh9aNiB8J6fo/cc0HUFLATdB1jlqgBSdQiETbiON2QuJEaQ/ksatjWd2sLcvHhmGLzq3YgklC7SMEYWiCGi02jofaSkwkQIHA94TgXVnd902N59aMhuzbq+p5AlkdiChMvc1ByV0wu3APvro96SyiVIkkwtSUh0gaetOb8yai+gbT1jt6ECFAKRW9v7S8px1O6fW78H18XNRkLtsRZOMOOHs4s5krbOGNg1KWlTZlfKMHZ827IvPb9mzrSObmZ7S7CzZmvv8Qj6JSOvZnc2KYmmTQbKYIcHx/2Cn8gV8wYMmeIRBPIS2XyTCsQjCCpkDUmpO9Oy7Xd2Ycd97qi9W2ILTg8ocBrcC+cCrzBdfW1UaEZUh1Rf+LYT5QzY1/4/3ZhHqfTXr6D9D/zrsv5MlOUvXWwT8vRiQlCHIHAZzyfRRJZTC7KNGHkYKfJhqlFS5R22s2XrYv13LFSBlRcRyR0ksX6hYKo25Rl/WllSKvA/3mYDNzxweHCkohcQjuSdhI5vxPjVBk4DebQ11MKM8xP9HjhDteM1jBwQjVF6iSRIVGPwOtwNZUY1iWsH7hfeKXhw9T2f9ukcAPweM5RuEGfyk5bMgN1l7/73vyDWIzYE8KDKZ9KofPX6s9VeslH10LxB9CXvoXCtBZxZf75SPo9F7JSnlwAbyJxhzqEhc4tmm7e0d2Ntvv2N/9Id/rA1PcCBjZv1zaPrhOxa0DvmNMa9wtA1CltiyGOGg3d5o2Pberg4vYHMIfiQSVLtOtsNPOelyqugepFOqFvncXOed27flY14sFzXuw3Mk6+G1SpNlaU0DUYoMub2rX616S1K5SmhyTv5ZubAoFnU4kgeuJfZvwtcDxDEfS3XSX2jGAXKArvzsTMUy2bTWy9dffxPIxDZEjiNZYU28//77gslRfaM6hy2/u7ej4BYbuQCMtAg0B56wk9NTCe4QVL7z7e/JGY5r/+TTzyTxSaJCBaVRt6STl1i/IEysTc4JZz0734b7zhngzPK+xh59frppy4vuyqdxyq5PW3Dfw8mEcC7ZW2g+0sRzZk0R0J+sP1JAx/+c1+a5b2wc2OULC9JRwIubtUVFxecikITPcRQBpZiROiCfp9ViFt5dJnHVgivDfQkDWTgFIAY4GS7Puwgpcs6qExMik5Hk3b1/327cuKF9APJBsrIYiKkQyBH+wUCFqhNCFYFdiYskTt2shVbJ3Qf37M7d1UBjHwJWTCS54xPMjMyuXr9mv//R79vKyorlMwU7ZFy0dmL5FG5mGRt2BhqV4oAZ4bRGZQ5pbTSWmqAgbarPgZ/JBD5pGQyHQr6AvjmbwoKJqtjRCreRzZVzdm/9nm0f7WhcSOSw8VAJSXjWg0zAXSDwlnMgycgRMz0SlzdB64SzB9QzJ07Kk6frqlQnJ6aFEi4uX9A9ZpKAsz4kRXNY0D5JRZPit5AkQTTjrNjb3RbZOoOq3Nj1J3hWWCVTUBHLYKbnSkU7bRxbvogPSk821nt7W/Zg7Y6SFVw0z5p1rTnIrvC2sFmmsAB5eeft921p7qISEhLGRt0nh9iznK3eWoOM2NGI69npiSYnNIXWbVunVbd6fc+yGUef1HYOWe5hQEcDnQunh86mGsGmzWYV0KkQP//sa9vYObaZ6WkFdLSOMe/gIBUcC2Mwk7JSuehCDpm0Q6LqP3hAVwBHKegF5bUXA2oYdJ8HxMDKU4YTLu94TmYael9MHZU4LQPvWY/7Hlj6XYe7WRReKQee7ep5e5UdQn4hqe5FyE9EMVmgMkPpjmSuVkbAHkuz2AN6EMglMhP004NAy8bWHDrKb+qLZZwoJWEUV8Bjf5PhMVfNxo8Go3IEXuA0NH/2jk4U0IulihYoWSKoERU699LFV4p6sFToLM6QKETixEYCsuSAofLZ2dyxdqOvzdFudVRRsdhQi+P6uhjEcOHoryO+gLwkEKmSE38mkDbI1vli4UOqlFAOrF/ENlQxp2Us4ZAnbNCkKlnWxdzcvJSwlpYv6H4AsT54cM8+v/Glra7etlYXsgumHJCaorIQ5QBBPYkgnIp6wBTEqnEnn0Wngmf8jaDEYUfWS7+S+du333rXXnvNdedRzlOgTiVUkXHvqC7xV4bN7YsrUNEKGLqMFR0cHNlh7VAkp/e//Z6trFyUy9fjh0/UG+be8JnQROfzqaUSBHQ+1ze3btnu3p5kN2Npn9uF8V6ulqxQLrglKW5SjYaSESDx09OWJSJRy6LHL0g6qhbGhYvLrp4mDXRPJDkQuO/MMSuoxF0kiaqH+6EKNkubJ29Ly4uWy+YFldPy2Fjfsjt37gqCZ6/98Ic/kJc8430829C3mj2VieNIFZEmfpjE0l/d2t7WqA+JzocffWSvvPKazhOmGfhi3JF9QWV0zr9IuY+AyLP1+nkyxefli8/Ca1CoYsf4AAAgAElEQVTlgzBxvfiC80VyL1EXCLwFYG8QKRf4Yf8qoEe9zQLRieBPYvJs84nWKskhc9jcZ4RfSHggBTJyiaUs2gNKkAcu4iLoNpVWRYi8Mp+Z++5kPHzKXXmOPSGCpFzW3BNCUzaqQOBaxNTjnp71sTUQGdj3QP+ffvGpbW5u6zxA+YwEGSGfShWTqbISV7UCRFKNaDQLeVP65gTWRqthTzfWRU7c3NnWekSLn+SBtY6MKEiJO8eNVJ3DF0ghC9zzMTW8uuV/3kSAqik+DQRXrh83NNBFxi+BkSEt0h9mdO/C0gVburCkoMT/IZjxKLhy9qhIw9mE1Qd1e7b11PdaxAs2xtnCFidnE/ewUqhIz7+YQ9YVjlRcVWy3iZY7rQzItIe29uiRKuKXXrpuFy9esN6A8yAtboJ0IfgcFBcUXuwl9BxwO0t6YVk/rWkfnJ0ggObTQ97/9oAOa1/jbvmiZYtpa3cbUmYcDrGVHtnB4Y6tbzyxeIqqHYGooF0DfiFP85HadMvLl+zSxas27tPKcGSDmMv6gIzIPu6BpBwfa1oEBT0Kz2q1qGIF5K12cmj12ralMwntb0h2kf/lL7+jHjoBHWJQGNCRGtRM5wCWJuYsM+rhUqFv7Z5K7GBxeVm4PouZmwghh0VKwCKgi/WOExhCAWMnGLHZFQwClnsoyBJW6S8Gc9a8V7getF8Uj/CAjs1oeNh6T9Hn2sc2UuBFStYh4jFjFv2uO6SxwbFBlR65i72EC06kMMnWegChgnMLVJcd1XvKZcmFL/AflnKaEoRAXpKWgpjvXqFzX9hwJAS8t88j5yWliVoaiUdU0poe0DOZNC7rWlAcXtlC0UbDiB3UTqzXHVq5MiXpRvrLMKQJxBxwHFpyEBuNFNCl1hUIg4QBXSSbdNrFPza2rddmi/nIhEiQyKFK+jRig6DiUUBPMnbikwFqVURdshfGKRrKXKsCJ653wdhWLo/nL0lEVmpSJEqq0DUigie3z47C0rx0+YotLM4rsKAFffPrW3b79jd298EDIRUSn4mRMHL/gTDzqthiQ3fHEqmGDRuBMOejkhzMjMPwTIGCqTrhcZC9A9O+/fbb2lRhMsLvR8eHqm7wLOd5axQrQQXgPV3W+v7BrnqVqVzKPvjgA41l5XNF++rmDbvzzarWE4c+XwwDeUDPngd0koyvb9607d1taw86OsgnpqbckCaXtoT6bmOtLSBUrmPt/prt7zctEcFYA9Y8PfOeLczNKCEKWwYcck5kHKjqIOFS4oUaFW2hqItaKE8ZI3oTseWVBZufX5RuNAcwCMKvfvVraZDzsyi7cfDz7OUOdnbq8+l9uB8FKcaFjnUEFIhZ3GsSFg7aCxcu2ZVr15X8UEnxBewMW52qiPvrrSnvi3OPXbDDbW354u9pPfB7CJ87woa3OAk+bRDv69PqcaMLJ6wKAZPKH4HPPQ9IDnDlQuse3k+pVJYM7t7uvq6fA55WDAEd1IkDl7G+s9PAiIS2RiZjG5vbQsr4HG4ZXXQuScKRRVof4YSGt/e8oBC7P4kADTwRiqa8VSZ9bA3ZZmaSn6w/EWpCcrm3vaciYH52QWcv6n5wHRSE6l4FYiWrM+NgV7+XqmUbjkb2bGPdPvnsEwWqb73ysr33bdej12y+xqU64ja5KltagQ4PdIIJz4T9Db9gQDAD5QvGUrlH7BPOUYIUgbJPVUkLEa5OgWftim2cy5zPVNMiB0eiFklG7LRTs0frT5QMoCwoaeOR30/WMUgHawaVuumJactniu6POPa1jNufkljD6WzTVu/e1z595533ZFhUb2ISE5G6pgRggkLMZbDjFu2PLMrkQDD2BljLs2bKS+PY8Iggvfbd5AvZWNoUKKVy9o4iPSnCYb2KMdHR8Z7t7m1YeaKkxJEEXYUgPf8oEuh5K/Cz2aKKicZJzzrNgbVoMfRc+pz91AoMscYD90nh4dBGnJ6btHK5ZL1h187qR9Zp1yydhiwZ94D+P/+v3w7c1uj5oRDm2R4BXa45nYH6LuXStO0d1hTQ9w9aNjXjpDggRjIjFpAUsSD/FF32VdA3MoCYaIzsPKCrvyyhCA+E4deLQT2s2EP4Wlk4qmZBhc7NFpSOU42Cic9783qCbXreU01E3YULIhHVhft+s/k54Ahcw8D69TnT/cUeeggn8/46KIM+fFihoqDmwdsPH/nZ8j0MEObi1V/3rJyEgt/ZmNwfacsnmP7sW0z3KW3lfFaQYZS+y2CgnibwTsTidgwk08UdqmrVySm54BEAGEmhetAzoJ+Ec9TxSZBoObM2nI8n4PM8qPy3t3atXXefdIQ9OKTJQvmSax14E3sggVCEJzAcRrLKBd2APYyiWiD0I2hq5ON9HrhTGv1QlRJoZYfVChU6gZd7kcthMlLWAQVUp5lqRCVqNfvy65uamyYIkpxQhYTPB85CMVNQsNY4Uoq1FArM5PUzrGGgdzk+GaiQCYHg8jj833rrHXvp2nVVHE+fPdF7uQ2km5xwOIfB/OT0WIc694GE4PK1y2J9E3S5nyQC25tbOiBDCJrD0CH3jHr6JDHAs1/euGGb25uWzCVsan7apuj1J2M2imIWEpUYBzx6rpX78OzJuj0FTmzwjE33nXWGD3Ro58n3HFLSh0IyGf3sYBwRRTOkMpmCkJGFOAf0E6kSSbrzXrXNulY3FTqwL+scAht9SLfN7dhZo67AzsGTMF//vp8Sqmao0rBs5fMWKBa49qkZu3jxsl26dEXvQ8ICNDoa0sJCzIiZ7parX7UZ/WNfs96Yj2fKYNNqtWPxVJDQ5TVdGtqtfEm0WU8ix1WK5xUee4g1IcY5BYZQKlotTaEFQNygC6EbG4jI4T4EREbgMpLdJNFmX58hB7p/pPE6DlDW4mmjrnVOu4D1K2Mk1jr/juhJNlBnC+aimbbhPnGo5/LOvI+nQb8Q5xmreMJjvQSsnk5q9vlnP/+p/fxffyY/hcnqpCrPKxcva68wl+4+8QnNgSugH/rnJ5jM0Bc/rdlnn39uDx89sEtXLquVQALJCOT+9oG0LZDR1Sx3impzLGc34HWSSSFkqUDjAYlwQb60A2lF1PQ8l+YXlFCQwOLuRkAE3oe7EfKgJDoTzKDrXMwm7dnOY3v07InOr/6INdAU5C4IeTyy+RkfU8OUZ6I0qYSDkWQCH38GqYIDxBoEvXn05LHOHsiGTB2cNd1ClZ5+SGjl3vA9SXYa0RZGjzGmSTqSpbYpiUjENP1DawNmOzwEBLDgBbCuM3mSfAZxxi6KExvbcW3Xdve2xP1hnXI+a3omQ2KXsmymoPchgarXIL+hLSFnNI2AgnphR4s3BOQ31u7c3KwtLM7It8HiXKuPAEK6G4/birvw0mSQ9lf/2/fHHDgpBbeRoF8dZoH0K8IyBeCV4pTGpgjoB0dtm5mdkh4wmRsBnY2jF47HtFA9oLu4gI+t8UHRofYKnYCueU5B2h5Mfzuwh9+HwTOcQ39R3MWrg+eQO4e2rEwJ6Mx99wkoPivL9wR0DuxzVi0yq4H714u977BHzu/hZ+PP3iZ4zojn+jwCBj6/gXlLWLGEB4k+y4iZxOdShXLhQbedcRZEIgpZK8noIa6eFZ+TzUb2Tr/opAH5qm/xREZevMBzHP5sIA4i7zW7eAZjImw672u6FzGfHxY8lQRZ/c72nh3t0mePyDjBjT+8f+U7D4iE4MIcuAf0EWqAQZUek2sdAyUuxaoDXXPsjpoIYlcQ9fFBHWQBXBlW7IjpADuS9bLhCbJUcjNzsw6b72wL+sXUgsAcGllIuCWdtclSNfAN5tD2kSEQEdjhBHTaDmtr6yIjeuB3lTmyZe7F9esv2/LSiqoMAi2ohmaGs2lHTqIOFXJoMicLuvDqq6+oF7+wvKhrZfyMw0R6ysc1PQsCn1cYPiZDQCfYkKzwPje++MI2tjZslBjZ0oUF2WZyn4EbYUPTT5TNLyQ9MxGRsIMksOOhXES3HWJguSw1vEqx5EkNMoO4ziMRmUhp3r/daOv+8/7M8+azPlnC/kxnfFxMVqqFgi0tXgi85gfODmZsUrLL/YDdHpdSG202CfD0XY2ROUONLaYyYqTfXl2VyxtkpJmZWXEWWIsEdhIQSECsqdrRntXParKfVauCllU8ovFFAn671VXlxb+LhxIeXBZzwRnaPEC0kbjG6XwsyZMMH011KVmtzWA8NQzoj58+sa3dA5c3DkSU2ENAnyIZYTQVgcTKOGZGKoC0Wk5Pm9IXSGXR6R6pUmMmH24Aa0oJbNwZ7VR+QumClkdfIjJA8wXLF7AVNcuXciK5jqK0DWBPJ61UmdDIE7D+/ft37ZNffGI3b34pzhJCTa9jELO8Yv2Oy1VqP+T8udK3FdN/0LXZhXm1plijGxvrKg5YL2RLZ6dn1m30dFaOpTQTk2KkEvtgYmNvf0f3k2qbz0twbzXrSmxJcGGxC4EiaDGPzTkQXDfjWD05D3pyw+/hyKd+ppC13cM9e/Donvb2WevMveHHnoDx7CYqVa3LuZl5m59eUHtA43MI6yDO0h9bD5MskR+7tnewr/cgseI9aEcIISy5QmYYO7IkTpWK5eJu8qL1wjKmfoEol3YRLXrmzVbLjmrHMl9qIwxGQC8VlZz7KORYbQdEe07rh+Jm5Ip53S9a0Nx/RhRVbI5oC0akq1CvNSyTwsXNW5cE9ObpiW1vbLpORauhWLq0NCeXw3FkaLX6kXV7LZ2XEO8i464EhmiyyffjP/6fvy/7VLTcNR4ueNmlX8liCehFxlMKk7a5s+8Bvda0+bl5ZX/0Vcic3dIR9RvEWjhs8MYdq//LjYXMRLXkY2tsBD+szgVZzsP5b/6B/xMGXE8AnK0eBlb6tyFkruqRupERJuYX0YbuUyVH1SfmM3JQkMnIS12zqp65hf2uEN7n9UMyRwif/1sVunRRg4Duf/D2gP8OjE4lgUiJQ/ve36U6RSKR/g+69mMfayoS0J1ENgy0wTloCdwsArT0G2dd6a0zj00PnTKJRauKSxrJjiTwgPnyuU5ndHP/EJbh0COgU6Ef76HxDvPWncQgZ+i61S9mDNGhKqEfakG5NLAgd94lYudZOGOE/B2fVQfpOKpESn2+PuNT8YDti8lCUb0fIF+cjjBRUCaNbCxa4osL2ggIExFkqZwhLN1ZXRX0SpCkMpidmNFrKutOumBFWHES0CFQkUgyU83nQkaVz3Hp4hWplaH4RCD2ttHzniuvRWVO9Qc7lrVLYH/ttVc1Rw+pCxITlTkkJD4j8D4BPYSKuZ9VKmIO9IRXjxxOfK4woLdHTbvy0mW7cOmixnkYXVNPHXMWuCAQd1IpBc319Q27g8nK9okVc0m5TvGaCwtz6pWLZCpSJhyMsSD0k0PGF0+t1+7LmWqq6oHV77WrW+m5Uo6Yuw3S32YOmkOR5IR7www4iRKfa39/V4c5SQqqYfRbqVwciYGT0Lb7D9fs4dpjBbi5+UVB2ux1Ajo6/yAFrVbd+tzbuvegOWx9Xjx+TrAi+Ql7mRzMrFvuNWt6crKqyifsyUrICpRICacLRTn72pGy8O9DpcSn6xu2vrUvXgaJsyr9wBNCqEPgBKlE33y6gWSl02Zf0fpIWiIdEfdlehLRnSk93zCg+3NjxDIvEhn7s3GGmx769zzjmM3Oz1oyExPaBvSOdj8jizHEihJRm5qZ0947Pji2G19+bt98fVuFyZWLV+SP3an3XIqVCYy4XzNCUCSy+4d7Svpef/M17aWQazMcD/0sRtNiwPAX9yyqf6cXzjPnfiF6pHaj9Y2fQR+j0Ty1vcMd29vZct6AdDdwxFTwEDcGOF++5dWqF1sk9wEPwsf/XIqXgN7qNO2b1W/s4eOHqtKPTppGjYdnCvGIQpOpi0srl4VKTFSmdd6cB99oTDGIz8/z29refUHPoiUfZs7ccmVCRaY7K/bFQYLwWMkVrBKciSSF9Pa4n6B4JIv8HVB7rX5qx8yrM80Vg+EetAyjCe0fUN98IWMnJ4fqoRfKOSkrwpEBmcsXgd5R4QxEzdyEQ2Q/TG7YQ5Df9rY2ZUbEXDwJ77UrF1UEgl7Um0fWbDdtFMM3IS7XvFicdoZrg3BvI//p//rRWNWVjETU8dDBRkBn4aHlDl2fgL6xvSdS3NFp2xbmF6R4dCo519MAXkYKdaCALhUikeKcbcvBFAZ0Zc6BoQMQz//oK6Tj+4Z8DnuHPwMbn1aBvK01TuUZEwPLbGQqRCQv+V5KeMH/C13ZBKcFco0hqYfgEP568bOFiURYtYu4ERSzz4NYWBk44iBFMcgwAfLhbmCYCTDeAnuTFQ8RDaJS1opZlNaiCuhUTiAYQIKw3BvtnnXaQ+v1x4ZCHbONwj1j3oMMEQ9VxKGveCDM46YXWJJCpsmq+oJsxXgKfaJOz20bIY8pGAeqTlSJCujQI6KsDjT7/cXlKa97/BydYGPzDLgf8rUOSFpUAOFngJVeLuFOhU6BWamctUq1GpiA+JgiozwE9pn5uSAh6Yvk9vmNLzQbzeFP4FkAkgt66M5ideidajwM6LQZfvDh7ynQ/fqTL1SBLC0ta/bYLK7/R2CWM5oMPTq6RgI6BDgSQf7t0qWL9t5772l0iwp8a3dHP8tGp8IgMSCBFBkNZnkyadkUz9N7XC7N62S9L7/4yta3ntog1rOr16/Y8oUlBfDOoGPxtPMugNwxMVLPOBqTwMy9VdTqHloyFhOpiXErKcDFXXuegxP0QQE9mbYGZKWjI42XEoDxPdfnSjsxM5mG8BgVWYxn5u6GSZHZZKcbqKoBKarnPehLaIcgzIgiyACojNYDiUQ8pokJhHgkrUlvmGqz4BXNwsKSEJizZlvCNjnxBRxNCkWj+J17SRVIAA/bFzxbroVnxb7ifuIVIfQg4WJNai9JS+O5uqBIp9ofPqao0Sh66Bub9nj9QMRLWlRA05AGw543kxnhmcMYLPtCSW/P2flUYKxfigLIagRNdzP0ipzqHEKZ1OtSPioHYkLApFpD6Q+Z3ziyoUH7jIo8mkSR0QN6vlhWL5aEDWLU3Tv37OnTx0qkECOJD1MqVkT6CzgHTExw7yBtknguX1hRS4CzmaSC9c8vsdfboBAELciIzo1grppkLgt7PhHVc2+0T+z49NAOj/Zs72Dbjg73rCFPb8ZRM5rmwJee6QsCOr9EnCsRyNyeNUx0zxG8RFRjXfcf3hefhAmMepMRMRNKxRd9cpFnp+dtZXFZAZ0igUSJqM77tpsNnZOgRg8fu1dBGLhPG80AifIAKyEzFZ0FVf/L8wtqq2CShcY6wRw0RsJFgXGU2kP9gXTxQRBI4EkkkSWOjV12lrKKKaX9fUhxj21mflowOf+XZ8MZDj8JUrNcBtF0F7O+L497SUa32ra/vWOb6xsiF1fLBZubnbRmu277x3t2eLwr1CWZpxePDkFUCSVJF2e+AjrmLBzYYg4qoPtD58VZgI12R65qBPRnmzuq0Gv1vlSnpmampePLAnXpzJj1hz2xCtGPplLiYjH2YCMR0MNRFEhymj3N5gRXvzgfHo6RhZspPNDIAKXxK3s8/auMRdyl6TehcAKJ18n+PuG4GcHHx0biCuQotfmDI/w/F58JA3q4CAW3I7LPyFoAz3FoSEE20HF3iM9fK7yesGenhx7YBnoPvSAyRYqqctjTZ+FwY5yL6nCERzufu+cLgNY2tqb9AZV5RJKDBHS9P32cWNjCcL172cwGIyJetXgvy41HUtLWVr+4BeGlryx0gN59qJEcd9Y6QUY96wSnpDP+ldBEgx4nC1ZJlGfiHFTu+wtMO5aSHzAsIJnrXjeVbFC5lUs5m1+YUIUj+eHQV1peAEii5mxxaV4cjlCudvXeXfsKf++dHQXv+SknWjkvwuH9sE8vMtnaI1VOf/WX/8EWFpbt9jerGl/TITM2ic34fHnUWzXiSHhCx7oCBiYAMLL17rvvqLrkC/idCuVnv/TZef4MlDlZnRCyxetgfRkiJNzDCvaPpZIH9C9v2vrWMxsnenb5pUsaXdL6Gg4F10lBDlw3IINy0PCBeWZ3b9/VQcB14YpGn5FrgI0tDQQqDWBYZmZPzwTXw1LmOTDDK/JkFknLvBUrWSdrcshAHGJKRCOCztJmZMoZ9D0d5gRTAkvYRy4wxZJB2yAvBUMQIpQHQX926UUPzeaXkKddlP2kNMepqlqgHjXr9ZsS5ODzE2RBU0g2IXAR1N1+dKTAzt85UuLwPs8b7oXmw4OxtlIhHwg2OeQtImtgjMG5wc+CBnG2PV3ftMfPtqVMyHsSBLEnTiH+JFJsXDwRFRWIKKXcf4JEW8k6hLakyaGM5AflvEq5KF9uWh8EdZ6ZkoyxI5S8B+9NEsrnYI1NTk9I8pe5dBGw5A6XMFQgCdKcOSS3s1Ozum+IJPFM6Z+n4wUb9n1kmHvCGmZsEASFM+/td9/VNSNTy/c8Z+4zxkjMeI/bECjHgpS3dnYkkpQtOJkL6B90qm996/Ub1mgT0Gp21jixZutUE0TJBMVbRYGVPUMA5rNOVScEw7N2qKDZb6y90BVN4kzDnl6PYM4zBI0TisJIbMKFxxS80d9P4CdStmK24G2ZoNUq8y3WLy6IJ7gg3pduPZA4uheM/bEfAaBQU4MrwTnFM3GF1IL68zoXYzw3RjCzQYs2aB0mU0IfmqxPeTV0BXnz/0b9YCxbviBxn5xYf2qXrqyIX0OwxRFNJO7A8hQUVLEpGrXGyYmd1o49kYw4Ga527Kqa0zNVi8H8H7Q1qbB7tGut7pkl4VpVS2oFoYzD8csaUUD/83//tuxTw3nh8YiA0BHrDpwf9x+ymVy2bBs7+/bljW+sVh/a3NyUTc/MaW6R/oEuUl7jLuwhlThmrenbloCY0zocQxUnBUxtl+eyqQqq6t+G+uhACg4jOUERpayEbiYQbqeLAlHn3EnNqwQfcSFjC+fFw8papCEgSdjw+KnzTljGDvAVVznpWWTMR8n4u06nbwVZcmbFLwizTTYtPTwRtQLCF58fUQQPFhjdOFGOPoyba8Q1481rUV2Winkb97uC3T0h4iBxlj2Vr9oLI1OPjwx6RJISZdNGBbtjYKIOKxV6QMbjfdUHbHNv/LOFIyBeoUNSSiugQ+KCkEHwl3xvd+yVPSOyjF4G7GMlPGrFuBAPcLyeicHW9Tn+sC0h4tELrGf3JcZdkCmBkZ3VO8Y0HGdduViwlcVZF6IpFTQWReYZOlZxoADLlUpFKT4RWIF2CeZU6Q/XHmmDs9E5qMIeXdhCIfghCwpT+Uc/+gMFXIhaD+4/1AbjM29vbZ33+EhA+eLeccATvFCaAz7kdz4j65PnB6T5y09+ZZ99+dV5Qjs3M2tz09MeSIbu4kdlpDUZo6LjkMyKWf3NN3dsd3/bUnmTnznVUHjI00t31jQOdx58kNmEONM8rUtWFYEPCedMzdrUxJQCIntCegMjT6bSuOWhSnVIQPcgUshisEJiTFIGdBwXdwNEg9dQlY3e99CFVPj8BH6EpOA6cE+wASWoc5DOTk1JklQJJYkE0G2jowp9fWNLUxfvf4DWwGLg1OZK4iRAtdqB5YogZJ5A8X47ewdqXfA99x3FOta4EKX1dVXSaotFfU53cnpefV8SjHwmbSvo2ucyGq8K2fAEcu6/ugpxnyEmcD19tmF7x4eCmdUTPqEFQD8+pllgcU8CEmyosyFGvvaFcyvwOqTyW5yZs7nZaStnc3JKRKwEBTX2SBxlt7RrP9xfe6jATsChj8vZMDmDbKpX94jz0I6jLaSkcuyCQSRjBHSKh/19J7JR5VHHOCmRNePtE3gYTCxxDrHm6dvCDey08RhH38LtkSlq0PInWbq39kC99zlc4Qq4pLUtXUjbWaNmnWFHSVcqE7deH1XKsTwJWKNIlJJYQLrkXkGxEWEwQr94ZJOlCZ3PzqFJCang+Tkq2LanW09sa2dL7bO33n1H6712eqJrTzMtkEzbEdyUQ/+7XJCQRoY+McA60NRNLGp7R/u29vShDaNjW8I6eHpC/06x4qZRaU1lcd0EcvwrYJ+XylUfWxtFNI3DZ0arv3ZYc9JvwAuC4c4a1TkYkLBJECAHam8Viq4Pv7enfQOZFMQTHhDPkP1MwcOIHtdSzOfsydpD29nZsnarLoGohflpVfpwM3CgiSejVm/VrXZ2Yj3Y/4wB57JaT+I0DftS7DtvDyugo+CVzemQJZMkY283mzqomENn5o6Avrl7YF98/rUdHHdtaqpi1YkpZRQh0cF73d5vFTtYPS23CiUjIrNFiJ7grw8g/1rmQ50Z7hW5s6w9kHuFzYywsuWoH3SCpOkZ91Cpc0lIdG+h7ZOxceijdd0fmm/uoKLnoSugIyPK6NzYbNBquMMcC4ODNBm4o+kAcIY4BiOMn7Bp9HlYEBJxAZbxrB/4maOKIKyRHJSAlDVxMCKRiHuQ95dRycNUggARGXUFHYm4k2QMzN3CGDxn8XTxcx+ONTbRG6GUhpQsAX2EcJNsVLWuA2id+xiO94VJVnhAew89DOi4bj1TH0ebC/ewDtyEFwK6Dq2AMCLGMfPGIbwO5M5hRbfeg4MH9SDwB+YK+HZrffRcJUla0x3O1ahms5mrLuTTIhTNzE0JxuQ+oInNAcL4I4E9X8QzuqRkBKUrMd+fbtjZSUPBiGvjwAglIyHF+Vz1ul26dFnjZUCizPUylhS2cighCeAhV4M/A+uGko/4YpNpUynyHlTXvC69XVmEBkgWaln0dLHD5fPLtCQRUxVGMJHBig7xgm1ub9vNW7dte2/dBta28gQz4QVV5dwHNizrnBZMUkSirgdrlAkbHXv4wB3fcKFaWgROJZN3ngTwqW8kKraMnR6eiFCG4pRGZpAMZt+JGYyzmXsLUG0ITcu4t7TQmfFYlqwSXqnC2s2rvXVyiqfAmQ3QYqfyQhUtBes+KhlOHKm29/bFCL/20iuCX5XQUyFGwqRsvi8AACAASURBVGmVpg0jEDzHNhz3RDbjmVJN0eKbmZlzGdtg3I/ng+EIOhbcG6owHPQaTaqfrgoQ5qKxGJ2aKFmcBA8iZzzu+x8VNdS1Y1FL5/JWb7Ts0dOHtrm7Fdji1qVGRoVOR0k8H84HWl4aa/U1LsMwkt1AkyGfwwK5aEsLi7a8MGOVTE5OiUn1f6NCQjhwgUfrZ2f28OFj2z8+8iQvGpNoFGiVtCeEoBWEvJAUspYXF1ekbsa5QUDiHJFj5dDHiSWuFYULwchqVoFXAl89b5kCMddPm9btQLwtWCJOL1/Hi1pljx+sSXN89/DAOv2WTc1NWSwTsWavYfFM1A5r+yLClqsFKxTTgt8h8aJhoIQpkRExunXWVLIJIlfM5mxhel4e5lh9giBwxIHkuYQzqCRnWd9W127b9sGORknfeudtXTvseFIlJei9oUyk6qenUv8kwMJHYV9wvyhqJERjQ9s92rOH609sEBna/MqclaeqwX2O6DnAiGcfsTf4XOJO4BUPgohd72BshUxW7ZMcHg0oScJXAk3uhRoo7pHAeqctVszn5f4HsgX5kz1GIcxe1FmFgmRQQRP/1H5LukVu7ejQHq09UFDm2eGaiC4EAOeYvZGKaEpsDFJHoobFLS1NCjiNRcYkQCZkDxI1Y2t/8udvnAd0mu8ELGAqRhYk6drDcaZshXzVtvePVKHvHzWtSo+zMiHmJ4s9ZKL74neRExIFOT4V3PSCC2o0vJr3Cp3WNjvDrUwD7DsITp4YMANKxhqyxQXrShFsrOANYUM9dObOgdRonxNgRmP1t2klMBsrwzM0rVlMvB89sdHA8oxBEQyZkURkP+461ariJWjiSQn9MOYoOaghECoLjbnXsmbZhyQoQaVBQtHpWoeZ7A4w/cgGsDF7A2sDcTMREGfzZUQKGgw6Siq4ToJbCLmHAZ32BJV6G1JFz6wPNE6bIsqGgknpPe1wnItgRUDShn5Bhz6s0Dm4ySKpVgnoImtIfc+TICm6Bez/sPKWAYFaDJ546YBDHZCgAM4iDobPqatHJqlDoDIXfQkDOnCTDhOZTHivN59L2cQUcqNFwZjEJOAkxjSmpifFjuGeMG2hvmk8bgdHx2KCbm/sCLVRRp9y0hTXUi5XtX4V+EoVqWERIA72D1UheTXq0K9L48LePtaYjvdovS3y8ssv6xcjVyQmBJ1bt27p/wGP05ISbyRDT7cs8pMh2xtPuJUrMGIQ0EsTVYkCMSp146ubtrW7Yf1xy/JFdL8zVqoUFfwgkgpWxoI2m5MpA+uLig/hj/t3V217c1PX8NrLr0sTn0NKCRyVkZ4NSXX2PKCT8IYVuuI9m0MmMi6w5O6D2Iz6fD+onaNdjphxeFFhcIi0O96DZe1y1oBWSVqYKrA/0Ggl0yzofV+8dM2drwgbQYXD/QVuRU0yGhtKU521eHB4qPdGH2BhecUnBYZjOWiFLGYCIM+KqYef/MtP7dn6tvr+nFdTlbK9/tortrI0J3EURJxkFcp6ZFQPVg1FQSZltZO63Xu0poDusCzKWySbFApB62XgxCxf7yLy+/caVfJ9QidqulqW/erlC4s2XSyrQo8x4x+PaFSw323r7CERhaS5ubujvcYBXK4C93p7UpNCqaQST9Yez3FmZl7B24WthtZqosrWE2lLhiyQe+NuzVuplq1Uyul85JylIEN3AX1+ng1aIsXChCZlQOgQTzk9OdG+E+Ix7losHbNWv2nH9UPrDlvWH3VtaF2RvCCw8rrDEcmhV9rn963VVWAf94aSY3712nV75aWXbcRYMdV0yM2BoQ5SyYhWdGz3H6/a5s6mrmfl4gUpQ3LWQOjk9eGN6HUHQ42+Emg5g18kSguBiY5t73jf7j99YI1O0wrVoiXlXOniLqBbtGE5xzUBJROlmOUqE0JAkbkeD0wIwFR50mamZq1Sqkj+1glnQxG6Q6VTvDQ0ji0TLZTvSlatTGofuBS6TzPgeilEog/h2CWJWTdMrNy+9aUN+tgS52x+blZFMhKyrfaZReMjyxa8T57CFwDTLoSmUIgLxG0o/PACAQ1keoJ1HPmjP3lVAZ2DSMSnIKB35aHdtLNmVwG9VJy0/eNTu/3NfUnATk3NWaU6KTZeOJvtoyIQT7xvJPtIKjGpoiUU0JFHDCFpAi3SsmFAd5iaw55+HoHTiV5Uwvw8mQzfhz7jdJMn2Oxxh+IdSkc9zcca2H3APpAatC+loAVxb6SMZjjoWzZB38R7NqQUwOwiI1HBgxIEcJZYwQR6Qi9Vc5ceN70upNO8J+IpynMbVsglTs4geUCSMSKWI31kgrw2xNmJ7guBEXJJqZg9D+jcJyAhecfTg+4OrNkCqgJnwzQacRysAB1yOYcYh0NXHmq3zyH3kGPAQREG9MeBNWKohS9SXJCceULj918sX5HjSIac76DWCGgKQf2FCv28xx4E9PEwOBEHrpIE3Mf+S6Wygt/K+ZyMBySokoiqaiOOUBFWJ9FpZ+SRSQDIR6ipUc2kpKcMoxwBDIKZ+BjptGaguW4qXfc09/GxUNBEBg4jfy2+OPRCKVc2GcEGuIyEgOtk1vfyZfTSaQ2klAAA91OhAwnuHR4poHMtjODJinTc1z6SKxhJCyhHPCZEC5tUqtebN7+2Z9vPLJoaayRI+6WQ1fvBHWC9ce0SqBGpkworqT45AR0mLH/33jvvOawfcX3sMKB7hZ62+hFGEDXxJCDxALlzXQQtAromKoaMLDopjUodKJ/Eic8EisS/cw1KtiKmcTIqd1pV0xMTnjwrUROfXHBxPOa9crc5Teiw8bFIH49EEhpE4/GTB/bNN7fkMw4sf/UlR0Mw+4CtzeFPMs8IFIchZD2083/84x/b3/7t36oP7sl9z2amJu29t960ixeWdXawFtVuY33S7KY9xChlOmmHRzVbXbsrUROQNObg5UjYAVGjLxuMbYZDK8EydsKdt4xYpxgjzkyk7NqVq3b96kWbn5yyDCgl7ahoxHJ4ggcGTgR0fMrxLSCIoO/Nfef5oQLnPX8IfKFADomMj1vyXAjKJEoEF+B2WXLmfO5d6pNwUFKutwFpUR4LI/YrFRAnV8psnLDjo1ONFLLemR+/dHnFpmZntPfOWnU7rO/Z3tGu1RqHVpkqW6tzqgRmOOpISKbXb7n4VTwuoyP2mPU5oWLkslbJl+yd196wd99+z1oa8XPbVy1joZQuCMT5unu0bQ+frAlFoiBjnZCAZdNZL66iPs4KgQ31vkqhrDOeLzHrVah5e/Dg5Mhur922rf1tePnWHfYE5aPvgEgOBGqgdqp0vNxhqmdLVb+n3Z5MeNKxlPbI0vySLc0t2dLCkrexAolrxighViO9Lbnldlu9eek7MBbX9UpeZjQKOZg5uf4IewgNB0iNJHaI0MxOV6xSztvkRNmFq04O7LiGK97ICuWsVCPJGrlGjtI+p6Egf5cO7vddJZR9JaXIP/6z18cEXrEU4+AOTusPK/R2dyjInczuoFa3e3cf2Vmra7OzizqgGH4PnabUo054hesKaS5wz9gAm5qFhqpTmACornxBYU3fQhxj/lPMYJcbJXsVi3PsAvS+eHNSduJQcAlVxnzsPFMhYFMVhH8v9nUAmYcBHcMWZfKB9jpVA9J+KD+J1EYGTi8r0Bbms+l1gnn00aBvrTqL3QlnoZIchjTAw/RUeKBU1/jb8vdAkqcnDc88MSjoYu3XVq+tXCpYIQ90OQ56sE6Ig+k8tri1mBFtdM4DOj7c8XRWnsPc07BtwYMNK3T1/gOyGP8uc5RkUn1oIHcqPieA+bgafUZttmA2n4XiyU1QocN0D6YAuDBvoRNwvUIPkRaOD74g3IjANE4omz899WqB6pHqEx4BLQ0q8mjUOQicCgRzSCGS400gWOTtFuCxsFqTL3k8qeQsFHPxAw/S5rwOM+6xSDEyRvCFTzUcysXynEOjD6pOgjuwHwco95Hqie9RgqNy4oAAsocIh8Qm9wt3KQ6JQjEjFyRiibeHouJZsO5IhKjGYC3TU7t585at72xYKp+0fMWTLIREqFBh0PL5qGD5PKwN7qZmmbs9e7h2X65L9Cxffum6xm+YY+X60LlWEOv7LG/zpKkkhd6wuDIcaNwH+XqDzLS01jioOIhoW3C9JDAiJgpa9eQAjwHQMNYrqBSJcFYVT1/BiZ9NJWH3wzR332fgYvYb6AdrEoIsz5GEgPv7i5//VKgK1SbuePR8EUjh/Ql0AAl8jiJs+mhU6xbBG4x8Hjxcs/2jAw/4EffzfvfNN+zCypI4N6jQORI4lNVllJ52Kq0+5OHxsd1+cM9u3b1tvRFBHAYy5FmmPVzqWSPsoL+u/Hn+hRYWPNMkcXJgNlUp2NULlxTQF6amLYv/tSQcYDO7O5/aBPVT+/qbbyRog5AMrRWt18HATVhmmFWOKslkPZCUEszhIfCLNEFSqgMCIqNVGSuWJxVYfP/A/2hKyY+pBEdCzYoFSI1muztH1jjraP/ReoJcR+L2yqvX7dpLL9kg2rf9w22rt0+t3qnb8cmepfMJa3YgInI29JQoDAZdQe58ViGvnb6qcGLHoE2RlLFXrr1ib772pgInaxKyGfux3/diAH4RbnG1xpGtPV6TsmC9cWZ7+/t21mpbhrn1VFJyr2K5z8za4vyC+tuww6UNB2FQhLiRNByo0G+u3rSN3S1ZyHaG6ODPK6k+Oji0xmldIjUQqQdtxsxKls5j2oJSJwp4WUvgYhhN2HR12hZmF+zShcsS2+HMYBHQ+lTVD+yPsE2mEIx8eiGXiDOmTKvKTctC9I/9Ak/j9p1b9vDhA+2japXrqlohn1JbejTqKZjT0gI6TWXjcsRrMV3CWDiIXbGghBSxGzwgnm08Day5A7Lyn/5PbyqgU1lATvG+Uc+o0N0iMCarTlyxqNDvrj60erNjMzMLqtAJ6ByEHAbK4mWf6VmV9779UGNBq9fd9YqJi0Y/mBvkntcuXCION0GFmWaCOZ7f2A5KujImckN1wkeaGB1xMllc/RmgCGAkZgZh6YvU1mzp0AXiYaxCzFOiEGx5tHpf6N8zYoC/MFCYevTjkeBEMmxtjmFfi5M+N9AkEGj9+DCY4Y9I153FTfJClcMBjv/vOALjFig9owrg6Bh5y1N3VEpxX7oaG6RHievacNAJRE2876wKfRSzVo8KHWiF4A00nbB4Go6Aj/OFgZkgxmvzOweFyD0BLB/OyXIwkiX22s8JFYIWsdCVkl/QowqMV5x8Ak/Ae+R6vSFQM0px7l/u5BxPxjRFIG6Bj51ER3GpLkHooZ9Hfxd2ND7wlWJB6l7jqI+eNFt1VexUvJrZp8fL7DR2qnGHsNWOYOPL2MAVBCUkwf2KRHT/RcDsune1S256kiGzoAhjYHVB6FzP1OS0xqn4v/53EX1PEsKmJAuHpAX8ziF27959u3v/rtYWEDpM1Rz2pNWKWPvyA2B8jmuPOzkyDRqRydnG1rZ9feuWbe3vWract0wR4wakXmFrw4lwNTEkHleWl73HDcQKfD8a2QYKZ5s7UhOcmZyy6akJEZN4JmFAZ7RKzPE6Ab2uUatwHpp7RKWvfaiW1UhwoqDwngd+Zn89uXF1O5ILEnO14zptJd3o9HeaDSW4JFokP5l0XkhMq+0Ws42mJ/Aah8KxqloRKQgTHipEiEiQhyamp86nQzg7Ll66bG+++abG22TkkUO6d9f+6Z//m2xYHz3a0nmRzZtaeug4TE1W7c1XgdwXtSbp9yqZhX2dSZ0HcywvD46O7Pb9VVt79kRQJp+xS1AHCifiBeOWXjH7WSQUDtlnyITq4yYsNhxLO2JpbtYuLS/ZLOxupFx1uKPDQNDpCT3kPT9Hse3JEwXhiekZe+3118XzYP2CzoBMhRM53AeQCk5FEA+CSMRoL5FQwOvJWQyRqYzzefA44N769ID7K0B45VlSGR8dnaiwmKhO6zkzavnLX35s11++bleuXRb56snmI7P4yFK5uJ22arZ3uGntTsNSGcyjGM9CYAhugCNc4npk8uKOSBO+21dQL2XLNlWZlBpdIppW4k0Fz/it0EIIvrRb9jdtY3dD14SVMGc494LzQXoJcddYz6DRjyFRKqcKnTYphlbwSgYj0I6+be5t2e0Hq1Zr1LSn4hnfQ1Tow8FAqCqfgQIAJUXO4+n5JaEXJMQqahF+wcs9RRJZ9sQ4AcLsaoFS35BoVkLPJJV0J0uQKCd2MiVGK9KLUNYOLnCs9YcP3R9C51iCz9S2SxexjEUWmgkQyLRIIuOe1nOt/yzP4UwEQiShCeisz92DfdvZ37GdQ3f6czQgYpF/96evnQd0KnQyH82hBxKrg1H0PKBjDhJC7tXqtPqBQO7nI2HyXfZfmh3NpvUhCci8mQdG97nl4rlwxrLC3i+HhORGddvcnYzYS4KA8w2VOU5D2BR6oIIB2vSRqhEWoGd2fHgglqT6Lkj3He57D/a3FIzIyBSYXghoqtypQAK/a0bwuFXO+CWAUbEz/pB2gZYMCxUZQg+oXB8PVPK3hZL0fqks4omUJVI5G44iVjs+s729QxEnhCBkM1qMGB5UIYAlyQLbgrG5byQIEpEZeg+93RlYT/0ohHHiIklA/FE1zKEkSUZ3hOMzqcILAjrPIPRrJqDDJgYx4D6c/woY7FRD4ULRfQoCuXuhh8S3ociB+nAB011oiYiEDskR0FkL435EfTvsAQmyCTYJQjPZtLS3gRzRCzg42LPa6aFIPpVqQX9PQPcq5DlhC4hUlUySMS1EJdzvmARKlXwiJRY/n8WTTd9cVAYEOpJVDjSCK37dOIJRfd9dvacKkPtLAN/Z2dOhogM0k5GcJII0sIy/+PJze/zsiTLvduNM+vxTE1UJ5oTucrCZ6eGpJ54vaDRncwtHrXt2UDu2CPK4qZg+Y6Pd0MpnbEmM3nzGrl6+YtVK2arFipXIzi1iuztuG0pVOsWI0CQVulfmVBdhha7rPAUN+s2ATsAloGvEL01LwKHc3Z19meP4unGJ4CtXLgltQj8cNjdVPQkoAQ5khWqH+y/lM5yxLGZnEKSabRG2kN4UUTMQ7QF+ZN0h0cke/b0f/L5MUFjDVPEQvnhukAd/9KMfKSknkOM2R8Kxf3Ao8xxEho6OO1au0p7JiaU8WS7ZK9ev2vLigh/0A5/yYE8Dm0SFaKGVjwHKkd26v2obezuS2xW6N/IJkT7iSoFF8ItkU9lg9lyHIRxLy8QSMjDhOczPTNtMpWJ5Dl6U2xL0OGk1+gQQngvY0T56+kzk1Jm5Bfvwox+IhElFzT4JpWM1eorzVirjbpajmMR50imMVOAsxSyTLjjyFwQOzYs34JAgnestOPYqxUexgF/8RNDnTUklEuOW/+c//9+2tLJk03PTtrW7bmtP12xitmqXri7b0Hq29njVaqdHZpGe5QrwXiCqFrRnfeyXBMG15VmjMRjhWPwOIhYdRez0GInghFwZSaK5jhCKHkeHtvbsga1vPxMSce1bLsFMQcU+Zr+xz5R8oqEOfyni8tJKJkjoMjD9PaBvH2zZvSdrYoPPLs9YaaKiWEFgpCXG3mmhWT8eWy6ZFlZfKE3L1yOTxKLUme7wS/Bcp43F52ectyNehRdXzKsnGW2LZ2zQHVs2A7GxqHtN60CIUzavooJzliTu008/0TQYvhWcaYwD4pv+yisrVi3n9Dlpb1HQSX0u5uOzJFeNVl0qegRykv6T5pnt7u/YHpLrTEgFRZTOt9/7g5fOIXcVrxIFAZJzCA4tdyp0SHFA7t/cumcHxw0FKqB45OnCPqtgceklQ66B9EWfwUlefEl1q4NYis+6y1AD84tQGhDSFTiXmO7AMiAG7k0r45JiXgIA2D4qSKDlPHDzFAIpozSQvXCnCaHi3xaa4HsnivEWuEV5hRdW5GzkXtDno4fHyIXgZLrviCEZMn1uRpBhVKjXPv/M3HA2EnB1KpWzRDJtk7CWsSxN5qzR6tr6xp5tb++ITQthSj3pyMgK+axNYJuZIqPvqAdI5UHlJKMUMd3pMSEoQx86YsNI3BodZiKdOSqGvdjqXn1xkIbkpvD7MKATzDQeRLIc6AAINRGTwPkGqip1n2EiexXzYkCnBcGG4j4S8vn/rtLmnAz1lDquIDbsjhUs6JXK7zfmus58AGC/iSrucQOZNKAgVirnpR/uxhqQfjJWLHGQYB2btrbg+1MJpCDbyrW7D7gztFkPkNeosn1O2e+R+ryjkYIwlfjrb75l3//+96X9zOvhse0MeH8NiF2sJchFW1s7uibEZTiAvvzqCwX1RrspJAnIlAod5nivS2Xad4QBbQHaCoW8PvvO/oHsYY8hLcGwj6J/XVe7J1RVJKmWmlY262Yck9O69kQkogB3sLungL48t6B7x2GnWd4goNOvFNeghsUiAR1L24K8rbkeen/e+vK5fX5Whio7+7puDiSeI+NUvC/JDX+mSg9HuDJA2Ej/Ar0GylqQPkEESNpIbGGg01rrSsa4IUOUja1NQaE/+MEP7dvvfVfJL8GcdUZP+a//5m/k+vbHf/aneu9/+Id/sH/9l5+KHPcnf/JnduHCBfv444/tv/zN/2vRaM8mJgvOxyjm7VtXL9vF5SUFHl5PbPFBX6SvMS03FNhSads53LdvVu/Y6pOHFoEvwtwzex9deSBZEtdgskMHJeiUjIe6Qvc4QwjWC5PTlopErJIv2sxU1WYrE1bMpa2UhiMCLBsTQZb/j8jJza+/lqANUxuz83NKIkMUjTZEmHSTSJB0guwdH58IbsdAp1Sc0D0lWaItVCmDbJDMB/oTfRI1CADe9oHrQTK7uLBsr732pgI62gz//M8/sRtffWW105pNzk0JIXu8/sSebjy2a69ctm9/731L5xK2vbdh65uP7eR0X6NUFBwzs5NaCySROiMYjaUv0R9bCknlXFEVeiKWcJY4QVzCVpyhvg/l4REb2dr6mq3ev63WK4kdz5jrpoXDs0PxU/vXIq53kM65VKs6okwOQUqjnWq2X9uztfXHNowObOHColVnqko82t2W2nsc+ej087nnJmcDQy7OKQ/mEKqlQAfnoO++5ZjBwHk6PmmoLQW5kb3PXia5sgH6CZiaORrHp2K/gfRwnWhmgILQN+d8gExO0kWbq1zJ2fJyVdMDExVatO6AiOhYUvr+JoJwu9eQZ8Bp41S/aPUR4DuDnpKXSNKLKBHHqdAFafJwohCcAuWZQIyFHrrsOvNVja3d+vqunZy1rFKZUkCH5X7eUxUEE8LuKXfhSUHc8g3hFSziBn6o8gs7y7DiU6sK1TaqRC5G5LWuNgWjKLOz6FBjxeosYip2+nlk/dxAbpQUkg4PdFhx+HDIc6EkBKryGIVRUHfYJpPMC8aEKU4mr40csLilztf3YA8RhafNfCqfr9vqWrNRF/kFZSJ6m1RjQAqMp0QiCc03TqDjW5myZIL54z27feeBxm2ikC/KJRe56HcsnYzaFBKBWXpNoXKcj3ypoiK4dAfBGJsXxRCQYLoPAm92PqeSsJZn6AQ2KoFw9ExVYtp7rQR0oL5my2HJ8P8AIQu6CdTnQjY4RAz16eNe4XKwQTKhEoLJiyYAf0cQ5hDGnIHKIxEjgx6K5c49pM0C3EZAF/sTS8eJioISFdXePjObdZucmrCFhRnBpnpWQdLH4UePF3Unnj+BPDTWgHmOoEmocEYlRyCX1SWtjzFJxaGtrq4Krvzu93/Hvv/h7wSv7b7VJG7cc7F3Oz1BabCoOVR/8Ytf2J3bd0Xampqasa+//srWHt+z5eUlW1yYO9cPYF6b/jJ0LLWfsvgqj9Xywff9qHZiCOSsb+9Yk89fLGndQPZijyAo4kJEzuwlKaEClGBHparAeH911TbXn9r1y1dtZnpSAU0BLOaHLPuYtX565HOxBHQ4APlMznX/O13viyf9WZKw0BKpHeO4FwibiBRX0UgNcPCFC8s2v4AkbCDTG3BSeI4QhZjnpjqHMEQ1g30qn5mATtX9xZdfqErBX/2P/ugP7OWXX7WJ6qxX8mdnSqhu3bpt/9/f/52e0xtvvKFK7e//8R9kfTszOytf9r/4i79QoPub//qf7dGjOxaN9MWvAZa9sLhgly9dsHw2LfSO+yiiKy0NYdUxja0xpnXzzjf2dG/bzlBkJLmJRqw/Hlqj1dLoa7jWua+q1AP5V+5lLpOxSqFk+UTG4popLtjC9KTNlKsK6JOlihADEAwFoHhMZ9PDR0+sftbU97wHn491QhLuJFZ3bQt5IlwnwW9met4uXrhsuRyv6WJNuI9RKDBehcodP8+a4fnyi33KPgfZYAyQ1yBRuvX1bSEca482beHCpK1ccevi47MT6/RcWvTilRX7zu+8b8VKzprNU/v0s1/YFzduWSFv9tJLV1Ss0W6h5QYpUv1zWoGDsZXyJbty4ZpdXL4gMqYNo6p6pcsRfR7QGYe7//S+T3sMXXMd4qCEd/IF3YfQNCaXSosrwr4noaJqx6IW3Q5iChX68VnN1vc2rDNsW7aUtUgS9nlO46AknvWTY53nFRz58mUXqIlm1cZIIBGbonWTtug4ps9Nu6BamVbCdHB0anu7ByqeLqxcUrvExnFLxPO2eue+OAlwQBhv4xwKtSp297a19oHatW+SKKbWdCYWyyTsJj8FNDnQ4UCMilhF8kRSn8g4ebA37NhxnRYICOaxdQeIeUStPx48b5OSeP7hH78yBhoPe+iuxQ20FPRhByaWOz10xtYI6GiKhwEd/9jznuq/EdDDXmJYoXPzwy9+jtlVMiz1uOMIv5Dxu0EMAd37UAz8Z2xyomKVktt/UiVzyCMoIWWkWk3+vyhi0W+gYmHsZ3pqSj0UKrksc5pUjumU4F71/AMlojCYq1fMfKWkFKOaeyQ4apaaah0yh4004oJc3+GuIwIcglRhfLUIBEmIDmWbmVu0ZCpnnd7Ynj7b0sPfPzxSdkc/McPoieig9gAAIABJREFUA7KB6bgVS56hYdiShuUfVJ4aK+tC/EKxaSi2vKRVI+g+JxXQvYXx3I2Oz8GGJqHhOvnikAgDOsQusndmMX8DVgSFAG4PArrD1wgUBGp+gSRsqCYIKYXeVruDMA36BK66VK+d6FBWtst7j0O1OncGikY98IREPSpZ+nP102PrdBoSriDQE+TlYy0f+Zw2NcGFviDVLL07WNcEhVBPnXUFS12kQ4hYmZyyZshvkLS4PonN/NEfqlIk45XjFK2Wbl+JyLNnW4Il6ZURnHgtBGkQTGEEjsMGBKDZPrOr1y7a5YuXRBqjMof9zEw0M8GM+UgpUVyQtDL7w+Mju3X7tj3e3LA2pKWqt5BAeJDCpEoUERFSZjwuhi+zzpMTE1KF4/B88viRbTx9ZouzM+qhA32KE4IbFT0+ZpxzOTvac9SKyQxIVviza6ym5SON8Fv4OYLx5uaW5sFJFsO5dI3TleAPLKjdgG48rYUQjUOxSz7hzPbGk/IH514CS3L4cThzwEFgazYbunfvvPuWvLKp6qPRhObVQT8IPiRhJDvM9TL/z5riXhGgqpM4jV22Dz/8UNUcJhWPHnxttcNta56dicPAfeJ3gjvtBJ1NtIjiUeuBJGkOPWf7R8d2c/W2bdcORS4CjesbkObA2rQ8OMuCCQWhhsGoH7yNbneocVcCeiGZtchoKMnmmeqETRYJFjmbnZiwmYmqEjJvx3Xt2fqmrT18bE2sXrF97TthkwKFf6eydv4CjGdsTd1MihltvAhWli+r1QdJC7MbgnQ6llGiwD3mXrNmeN4k67wm99Dd2FJ2Uju1jz/+pYI5iUKOYieX0rhkGwSl25SQUzqbsFwlZwvLc3bl6kVxlbZ3Nuyb21/Z1sZTOztDYhiRKgKhm6Sw3mhJRocRKa+9cu1bdu3KS0KMIJoIeA3G77wPHdN8+8beM9s72rOzetPOWk0hNZRUEPlCoSPOl0IuJwMc5tt5L+4pM+AUfNw/SHFU6KuP7tpR/VDjd2NAgBiyuuiOmHro/CzWzQVY9BHMc0oWGQGvxxTQi9myGPaJKBMBFBxDrVNI69JASKQkdrS4fEEtjIdr6/aTf/5XnXUffviRipnPPvtMPgb1sxOhSc47wbPAvc2B2xlP5Hzodo7BhZSQc3Yuzs+7PklkbH3GmYNgTkVOKxJE5f/n6z2YJMuz676b3vvyvqur/fhd7M4uyBBBgACEFUCIEfp61CdABARJIYgUgXXYMTs9rn2X996l96n4nfuyZ0kp2BEdvdPbVZX58r3/vffcY/AL4DyhYWF9hMqGM0r8DiD3cUEf79DHkLuIVX3ICgUZy1DQgdwp6OzQ2XPVa7fvSG5OFoD56JavsJPZoY8tE2FgskPXBBEUGfSFmr4UFoEPtR4dC0EfHQ2UD470o5DNCBYq8cBmUzYK4OXDwyPFh15hqdjruodyJqkbAB/5iVJRucN01ExKEB9gT45JW/GwWwzSLcuAAgc5cqN5mGNR67Y6er2yGETqhgRtAMfAiYOwJxVk0265sQ1QN1ITzHhyOZuZW9Le++Ts2tY3tm17a1/EtmymYPlKSaS4ZDppqSQdYkSvM5dJWFJBI25o4YWpbS1YuOxyAi0n+5xIIm39gRfzMbvdH2xnoI6tR52w5gWdf4dByubOtpAwkRGDnTmytfGEPi70fJZAkg69B4cbCAtyn1ZbNyMFneuI6oBD6fYKJ7C6YC60y7GQR7gqz0iv3x3ssP7l5oaly8PXbTes3alr5UDSkOQeSNaAVPF2n5jUnxTzMfeCQ1GErFRKBxm/gb7okrl2TAa8X5EAuz1NvBjN/PTnP1Ny2MXVuXbl2mXW3FCJRC14DmOJIZM6hytwp7Ti6bRtbm7IV39iKmVLC4viVrD+Yv+fz5GIBxrStwypWVhFpkmYytn55YV98/13tr17YKNkyrIU7EpR11apbVeXamK4jtiJsrbC+InJYqJUkhQT2RouUwuzMzroKBzaiRPuIcKQQ4CXGLycn0vHDvOfBoj7o1Gvq0jps40g67m1jY1Nwe5KLiPhDwQrldFkf+fOsg4nEBgK+vjr2rWGVgB8SDj28VkAucP7oGgg8YPVzTpscnLCVu6uag1BEyZzmgGcgFPZ8fI6r66qghvnZhekSeZ7X7GmGQwcXYsn9XpYe/zokw8tn4lau3Et57x2vWajflvqGEI9OIs0NGh/HpMR05A9bCZlF5dX9t3rl3bdqlu11bDbRt2a7aY1B23rDNwIxldiwfiBmZOS2NrSMWeTSSkaIqD5IzMscCcKRYV9UNznJiZsbmpaDSjPkyxbNzbt+YtXdlOtCQ3EHKdavdU3gIUO2a5QSAuGH6Ng7GTJk3///Q9sZXlNjWqpWLalpRVbnF+y6Chmr56/UCIhB/r4GQCFooml+eE5ockGZfr1r39t33//TH+HgU9rICGUnV9dyrZ7YXnBZhenxajGY55nsFJxm9FWq25bm+v2/fffWrvZt/nZstaQEIeBsUE6B52+/Nwf3n2g8Bjshz03w22ZmWDH5yzHwcHpnl1Wr4TsXN/cKDmS5rZchgxoQtKEJOGcmMlKIy7CtJnQWqXXBWY/yNWePntqR+dHZnFl+7qtsVL6PIOe14kWPSVzsYQNuzgsIisOyTysnJ+wUqGiwg4MD3+PlWks4ZM8pmAQFRdXVmxmdt5ev9qw//gf/1fdu3/+538plQYron/8v/6TuAY/+cmPbWVlWTWL7AJ+I2ulLoKIX12euPueIeOcsKXFRQ0ynCOgdRfX1LWGbHeB3vmMiNkNo0iLhC2VSYtzw2oQtFoT+n8Pcu/0RipOqWRekDukuJtaW4EL7NbHO3Rfu/5Q0CkmFHTgunEKFu44ZB3zkPke22EsDhRpvLWrppgPxJwNW99Khawyn5lC8pm0Dkv+DRZ+HIzHR2easJg4IrGIUrxKE0XZ6kFGkjNcPCITEwz/Ofjojtn7KQ0ulnB2oogVFFBhzjoEKJhIg5gWcIIDgtHekWm40xVsOfYFB6Kt022HQ4Lai+WyYk9j8aydnF3a1va+7eweyeSBw46Ae6ZzkrVKZaaKpEVCA0sr6CFvSdjv6NNxQ+oA77dV1JnQ+fooO+hozEKxpEg8Yy9ft3BFv+vw+tinXCQSWfM6TE3RW9/asWg0kPMFDda4YI8ndL6HErCw28WwJmDPiyvAbrTV1kPCjpTPny6Tw54JncO9mMcyNG5RY1qDyEamu5PiRJ7LItlyAgwNZadVl3EJpMBUGg1zRA0hsL6yrnPuRc/7YiLkQeLaA8MTy8l7wxqVv+f11Gr1AELH/8CZ33w9yAWT55dPv1CHy2sDdq5V3cSDhNF0CrixaY2680JoTLiu7CF5TxeXZ1ar+0ReLMRtbm7K5mamlJoXCUMe7AvuQ1+uaRhOCRP65bV99/yZ7ewfWLJYEuTOgUtTCWqyf0CBNKtUstLAU8yZzsuFgqYh7vWdzS179fK5LS8s2vTklA4jZ7k7QXIMuV+dnatRYedIQcdjWyuFel0TIdedz5ciDAKBCkHpWSGfrtF9U8gfPLinr+eawXhXclw+I/ncxdmlnAv5XsDDNE2Hx6dqoL7+9hs937Oz0zrYWGltbr1RodYaIhaXa5vvz924g8+StQm+2UzvPFMim7K3Dvb9IDQfv//Y/vRf/9RWl+bEJ0DOV726tArQZiQs/b2sj1n7McmEMJaJmFjuF5f27PVLu+k0rdFp222jarfNqkxJmNUh6UUS412vu0oi9aORZwrNJN1ds11rWSIU0cBRQaqKJDISsclCQSs0GjLOJArBm7cb9sUXX9ru4YHu2cvrtpqMOFYc9LkjJL5mpUDGCOoElwMHskcPn9iDB48sn0PvnLTZmXlbXlwRW/v7b761V69eOWJVLktWyRTOWQAMzN+j8VeM6u2t5GrwZyDpMWqziwW9uq5ey5AF29RCqaDpkChQ3OumJsrK7wAZJc4Wy+8sSMRERed7IhzX0IPcGXeqYr6kZoZwGoY1GmIKuVjg4wTNRMT2j/bs7JoVKVnwHsHKKrKYK3j0KQMLgTK3VY8AzpXUsPGzXK4IXupugwdnB/bNi+/s+OJQ0+soCjrTFRxPEwDnQ2opmPnxpPbj3WbY+l13L2SdioNnuVC2XBo5NOx1YpSRY6eUeomh1xByMUYy5Qk9S3//93+vIeXTTz+1SmXC/u7v/k5/RzIj9/J77z8UwtVo1hVs1OkyNFTt+uZK5x2yaLT6rAdA4+TmqYyRoZ1fn0rCFooOLUYKY9oheNLXOC/EEWLADMjQoX//H340Ql4m5x5uZBVY0bZ9fxuw3OOxjLzcvaA3rVCoqHP5w4LuE50To9wMIixSAgcyhw1vAghyzMDkQWeiICGKvbQiOaVpHlkCm9aoWbmU1yE5VSbVaaSdPeQRUt7oXplWmR6BHFMYcWSzgo0gpPDGZQEvZzciCd2S033+nMgFd4BfHCgcNloHBYxufJQ5IIGr+IWEQe50ffe57rSIKbwKDsiWPINhrU/yEBfLkpXtH5zawdGZbW7v2cUVHx6df9Zi0aT80YE8cQjKAcuOMP+IiVyTTJBN3BLZioO11kDX2HKZnww7EkIChtG4dTGpCMz5/9uC7tCoQ9t8Jkw5/Fv2Om83tzznXO543mBRufQ5BsYyYo4HiAVfVw32c5LzBMgFTRMFnc9T7FcIPTUKxsDuLN91G9EesplrOz09E7mEhoYbl9WEPrdMVh1rQxpatP04yLFLjmlPBwyptDKkK8ipKh5XCQTOfpVpBCieQnBxfqn3x6RNMhnXjxv/k09+LHIXf09DA1P01//yuRKz4HK4rtWteiVzI3M7mZL/Nf8N/D6OGfU9e03xo+QQM5GvrCzYneVFxSgSckRBB+4DGeL6x8hkz+cES794/cr2j44tyvsp+H4cgyCK4NbWEZkLliqY3vNEpWyP7j+wudlpHWoQVo8Pj+zNy1e6bkDpqA18h+6IEy6IFL+bc08n47nm301NTOj5oymgoHM/AK8zIW1v7drV1bWmKUibFERgXVj9eNmPJWwQooDfuabPvvtOgTcgCxxwNGh8HeEzX331tdZfFJIPPv7AHj9+pOfm+YtvbXdvD6NkZw8HRj9cU5oPuAbwRnZ2d6VbLk8URWbkvuIzFzmz39dz8vOPntiPP/5ApiMneMyfnWm3yhGGZlooTiymqXwA4RfTm1TCTs8u7JsXz+zs6sq6NhTMDuRc79V9L8mIhB8GHhCcTcORCnq/O5J7WBJDqkhUEi2mPfbl05WKpUnp6vdU1AuZ7LucdCbr7Z09+9Wvfm1vt7b1fvBcz5eQ5NHwOZ/EeUV8JqBTptx4eCfTU7O2tnbfkomMlADAwGSEdxpNO9zf1TXnOnN9hL6hYAlywbkvaMSQXCrspt+37e1NOzo9keEOmBtoyc7+tpoN+G3kJzAAUeg5L5lwJycqdm/1rgoPQw3P9f3VZTW7FHSUQ6CVSIchAtJEEgk65uEoeIYwrZGTCkFNTs6PbPtgR5P44/ffs6mZae9u8K2ioCd9XXa4fyAJMlI41qaqIRRz2WGjSujZ6dWpvdh4JbMa1ifs0ulvyaVgmge1pSGh+Z0slm2iOGOpeMkGXUxvsE0mxcyJo4mo+66jSrq5rUtunCCLPRqTlHK8qiSkhnufz4ZngpUessrf/PZX9qMffSw0b3YOSey0PNp55uA7QJIjyIWzSUgqxDyGz2AQo0EEFYkrYhqL4JTly1nLFTJCsAYhHy5Zof0hJ03GMv+9gh6KsIuCop9+V9CB3Cno/D1TpO/Cg8COoKDrQ4yGXV+X8qJZqxHPVw1YxD7tMG9L6hR3q1X02BgHsKOiqBEhB5SZjEas2aiK2EBBh9zANF0oTlomV9DOkp0dUK3yhHWkdgWxo2+mq+NGpWEQ8Q07zWCx4/tK3xtDMnNSnN9QymyRC76zXEd9J4fBEiYm8iZgP1LMuUnRnvOb6b7R6dqLVxt2cXlrJxdX1moNLRLDoAMddNTNAuIRm5xySVI0wg0ctclSQRA8Tna8GrovCjoTOpA7By4e7hT0PtK1P4DcmXJ+8AQYM/r9/Y0nUx5oCgeZ1dKcx3xPrmk+2Jm7p71Pe+N/o88Q90D03TCqyZFHixtya0PuAQgd2kUzuScS9ujBE13ndp0p4AfZGuQeXN/gUEAmLORyKui122sVdPbRHCq8f+4fGgVNbsWSCsnjh0/s/v2HYux++8132mePJxH2wMiD2MvysNVqbbt3b8X+x7/8hQ41Pj/2xbv72/bNs6/spnqtgsb7zGYgJMX03xgA0cy52xnXEo8A7C/r+iyw7NWBER1KA33nzqJNApfFQrp3c7m0PmN2uRzeXNNcPi/ZCSjCwcmptYcjm5yd0/SLeY78AXYh0VQ1pXN9kTO+/+Q95Z+z5uHehXT45s0bTYw0MhR0NW3YEbMzHvZVFJraaaMVZ+KvWKVU0r2AKdJYlsjnXq+3Rda8vLzStAQ0SgNJkUYnzi7WcwA8ge3+/TW95o03G4IYWVlQ+PFeh9hGMT84PLTllUXdVzPzM5pY2ME3W3Xb2du249MT297fk5ETrwliGs8VTSsH3dU1zd3Q5pcq7yBb7gHkiziPFXNpmy/kbHVhzpaXFtTEN5Tzfa3nX9ps4HMQQDT8MfaqMYskk5IOfvXtN7axs2MRiKhRE9GoNeraIDrUrn0YRjobdfNbGuZOz0JDgkdickSDjAYbmmlvdnLCFmZmLBNLWAfDIdZeFrLF2TmhHITooEP/7e8+t939PSuxA5+dskePH7wr6H8YqKQmWElt7Mgv1EhOTMwoOIb7GzUBhY01A1WNz5rngmaAZpaCzn0+lvfy/UBaIBpyJqsgxmOywB2HLaE++PzpF3KyA/4fu0LyOvArB5WE/Lm6vOJEzYmylQoFoSOsxDhr6c4wcMFStttq6r5jUOOXZ1v0dP5KORAP2+HpkW3ubArG/vm/+mNbWF6SW1y75dJNVmmgASBSfM9KviwCotcclD3unIZJzVXt0l5tvZa2vd6pW61d9fVXMSf1STGfF3JbKZdtbnJaBT0aylmojy+Ja8uTsbRHrA7DetZPTs7t/OJGoVKoI+A+tTpdocKsjwmvYYVE4WYQYNUBs51n7smTR/bw0QPVNTIquO6sMFg9H5/AVzm3nW23cGbQ5L2AblDgy0VsfHOWyZOJgv48ZZkCHBwGIAJaaALiVq/WXGkyJjb/mz9dE+TOHmTMcpdlYsByD0cpQAj804LcX75Yt1pzoI6Pgt4jO/pddKa7Y7kW3Qs6L8r3o25IT0EfmzXoQx34wYP8iWkMdjCRol7QozKv6PdaNuy29bMIZIEsxweDr3M2U7ZUOqeGwENY2C84ftUb+H43FOjrx7oEjCaG7MyRd4RcbqWirqLvZDj2iPx9sDKWnEEPASVmMNQEWqs1be/gROEHHBzsQGbmFgTXn12imb20zZ1Dea+zukDC6t71UUGaSneLmhVLWXED0CCmU2ErZtMq6BFc2XquR0XypmATWQry+mKC3JnQKei8tj9kufOZcGMIcgwaFk8EcqcwHvhXb9+IkEhBH2tZx9nqWktEXAqlQpH03F/gHclKkByyGxuhwycsxv+dewM0NdEwdTKhKyrzsiYzHXkhj2guWInwPZNifqt4R0fWrNes3WloyioUsjboduQzUCmicmBfPK0/KR737j2wjfVt+/LLr6QdZ3Jnh0UAxj/90z/Z0eGpYMHr64ZNThbsyZP3RMqiICGVuoUVe7Rpbzfe2KtXb6xeR1fvHgI8nISMcGgU8sgkmQqQsqDZHocvRO3s/Bg8x6Ym87a2tqKCjn0YDUk+n3HN8n9T0G+bdZG/Dk/PrNkb2sLKirp7LF8pZNfVm3dmTTyXhC/glAWj95IdtwKUevaWgt529roMftg5IssC8eIQIfe7SvPBNR+oINPRc0+AqvCMjuWMtVrL9vcOxUxHMYIvPu+ZCZHDikLqh+jIo0KDdLDtjW37/PPPAQVFNISBzecB+Yv7DH1tu9vVdUCl8t4HT8SWR71AQd882NHqDAie55L9Jvc49xcrKxoyGj41GT2X3rG2SMfTlk/FrRANWzGV0kpuqowFbsj63aYHKGUx7HFNOXK1EI6TyhuP2dbunn3++y/t+es3lshltPpqj9rWHvUshAVxDKDT5YsUIPbmMLVTEQJzEtZv96Txx5qUtd389JStEBELalmrWuP6WsqCaakxMtq34rvxzXfPhA6s3F2zx+89sifvPbAE0k/WV0ji8M1P/PDfOEpCZuPZwTMCW10GGSbGTqtpw05bayh+Br/H6BvIFZ8XjfA4/wBVCAgV8k/O74WlJTs5O7OrmxuXevZ79vzlC9vY3rLbqssdfY0CM/vW6hAPkylFBPOcrd5ZsaRst52vAlqU4Mxod9TQ01Rqehy4LSkNG/AyEzjPNE3T3vGBDGF4xt7/8AOhSFxvlCX6vLMFTf2HBwd2fXEp8xp+Dp8zq9CQwqmwQsXL/cRebLy044sj64f78qbPoDiYLtnUREVDQ6lQ1BqkUihanOTKDoiKW9Nq9RtO2Kgftl5nIJSq3mhbtdbylMghq2JHRtnMwlnI5PHZgPwK6revQQKUiVXH9LTLPKlrRGVjl0thx6eCz5kzZv31toYDVgqtZlsDLtcSJBJuG8RBEL9cIW2xFEPn0OKpqOVLWT3LnLOoKDR0UU//7Z/eHbmcKyl5mNKyAvkTHSOtKyL6aCxtRycX9ur1ujVbIyOHmAceGP3/W9BjbtcZHCroqSnyMs/A3F86Xy4eRgN9Mbt5+DjEkZKRYkmB9qxw9n03NkBmk4Ctjt1eQjAk7l7In/hgOfTkKSyijxODRIiQPtrhunESmIrf0N3g8A/XRBPItShoY7KVpuy66+wJiaCYMzFxyFPQb2p1O9g/tavrqrr4pZU70ns2OWzXt2xr58BOz69kKhOLp63TG4oQh56cPSWJYuTn5Atpq2DzmUlYlg8+CYkPognGMsSNutd2s9XRHlgHlIJSohaKpxgSfCXw/yNbG5PiuN7AyjzI/Duci5jwdBMEtq1j6IbdlVCJgEjn5CgIXW5SAyNYeduxmF1dXGpl4oXBkRrpZyPRAOKdFox7ITMdUqPgcnANvZjki0U1fMB4+FBTwPEWSKcw74GjUdXPxFCIwkJ3zUPOg48ulyka5i7mDRQaWNDsD3/3L5/rgOTevrmpCRakkCHD+tnPfqYAEAJorqqntr27Ya9fv7Xz0zNBeNKrI41pQ/KbslK5okMUn3hypZkeOOg5LI9P9mS1mcvG7b0nj+zO8oKFQgNZUjKp83OZFPnMIGMiAcUA6fXbDTs4PbZRLGbLKyu2RDBF3k1oRA4MGPqsq3hdPLTcCwe7e+9Yvnx+3IuViSmtnEQETAbcBEhb+YJdnJ6JVctUL3+ATPD/J3iOcJ9z+JLCwepiZ3vPWqgVJmZVzIFoOWy5JjWCb1odzxtPOPcExzeeO5qk1btrgoPZ52LcIo/4DpBiVG5p3B9r91btZz/7IzUwhHNU23V7vf7avvr6qTgXEG3Z5zc7bZudm9e9JEIo5kDS+ubcQQwuBLtMM6tk0hoIKCxMYbPTk3LVo2ngXAOSBVqm0Y6n0iro61vb9i+ff2bPXryypOw0Y9bst6017NgoFtLEjh84yhV2voMusaohyycLhoQKlUv18ta10fGkzU9P212S73JZ69RrdntxZb0WU7oPN1wfVpTEpx6dneu6fvTJxzY5VdY9wjMpqW0q9W4tBkrEtaW4nZ1e2dnJuSD32dl5rYOuL88tRjz1H8jcQM/YoWt1EYuqeNFU8b2ZKGnyuB8ZPkAHmt2OvX6z7j87m7HT8zPbO9i3k7MLqQ4mJib1s8TCJ2/bfH/NvYrF7vxMRUMcfAJQIuxuGXiiwYqPlSzFnPtZOR+sUqkNcYqx2fHFqXLMae5pTHn/QkpHHmPMaoHzhcQ17gsx0bM5d+pLwalKaZjqDjp2cLRrz958p0k9m09bPBvTUDCJP0QFN8Wk9uOQSPlM2vWeZeJls76fX1IwjUg37FurDjO9pyYK4ivNPT4CmAhCbsVECUlZt98Qksaag/XEi5fP9H4hbfaGPTd/miT6OfPOM8WdTvNqBq8ua3Z8eGK7O3tKDAR65/P0VfDQmNu0bqwULBLDWbVlo8hAkeTc62kZa3lUt6Te/+7f3VFBVzKU/NJdAgWblwsK7MAkDMvv4PDUXr5eN/LZy2ggE8RVugwNFyVuCn6N41OBGt39yKcCOj4m9PE+VxGpI1yX8Pb2KV2ewf2ODAMMNiB2rbHArAR5HfIzTGtoQNg9EI/4LrTFpw5gMsG+mi5/SIIby48kQePkZjdE3WKiJ0NdhgxeqMZ7HwoXhwoHuHzhIU+GY4Ikz6+ubXvvWFauaIfv3nsko4f941Pb2NxVoa/W8WpmQh9YV1GoTOnu9KYQmEjIKuW8TVYo6EzoZPUmtOeRlC8c1yFJyhIacXKOOaCR4rFqaPZIInMNMg8zMj5vmLzjBLLjBgOyk2NUvqD9HTtkCFhy+gr+rSMSbiIjnwCahKEXAjGMk0hdCIBICBrl82zWG7oBPXijowOD605lnJyYltsSZjJ1ebhj+zjUtaOgc7BQFJnIdchMFuXP3+02LZ/LaPdEB6rQEBypKhOSZblGvC2Ug5ALHnTIiUwf/HyY1RQm5U7n8trd85JyOWR8eSEH77//vn348ftWmc7b+cWxYEoIXnt7O/o69Ki8r7mFRZtfXLZmqyvZUbXRtHrDJ/RiBUMX3KMGkvHgHDhFrHApH0gbG5LWqLkUSztrheKEkuLIQ987OrB+bGRPPnpP8BxTC7JOmhuK0diWFnUFchiaSdYW7L+59lt48fc8RpfvTYOLBlhqhnhKe8N6tSpkDDVKPpuyxfk5rQC4j2iaC+m8pi4Y15sbW3Z9W7XyxJQtzC8L7qyUPeQGciGK0623AAAgAElEQVS+/6S4KXWqVtMK6/h4XwccBYqJ+s36W60NaGDc5AhPBMJEPCZ3YrJkd1eW7cl7j2x5ddkSqZh2qGSTE1zy8tUbu5Q9ZsrCcv1zHwB5zde5x9CbJ22yPGkTQKgoKMwzBSje7NXR5SsNDD5O3OWC+KaLGwMQHovaxvaO/e6zL2xjc08NMba8w5jZ2c2F1bCMZU0YC7nkMDzyddtgKHkvu3GgZJ6BcBepYNxWFhZl8oPFCpGy4d5Ak2WzhkSJNMFJkVlZMbBykZfC5KQtz89ohciZNTUN+jRnkXhCzQ37WOJScTGjgdjf2bMTSSnjNjczL5Mt4qvHjStT9c3tlWR43MOoLLj/FhbndDZUr6/U9GJZzbm8fGfZWsOWijoNAM8QRDnUHTdM6LdN9xppd0TEKxbKQkr43jTlkxNFW1mZs0wKMxmP5WXdAPMcki/TMHwjGnaaKe4FUAChgawUQkP/uecnOq9lRIWnSM+zNCBXynFTrpOw06lTMNtZF0WsWCpZvpSX9Svkt4OTXXv2/KlV6zc2Ozdpk9MVETd53nntslUG4Bx5jCs8pES0IOIbzwySH5p45RwoW8Vhd84vzjGgeCSBKEG0HkHeGBkpBAaEkiILnN5oN2xisqzXxQqY10ADhLOins1EQv+dTeWs3WZ9VlcTJqJon5CubGCO1ZUtNg10Npv0nXocebeHKnHm3FyfSxFGfRJz/i/+4s5I01eQnsONCuGBThyRP61qNl9QQd/bP7bnL98YkbIT7LKIozy/fAe1jidbjf8Q0vBuDuAdCuS4oI/hYB7COA9NAslWUqQ8ZEt42UJqicfC2h/SbEg7CNyWcNMNIENgxUhoaCNcSwKImQ+d1yGyRGB/6tOrF4ZOu6uC59Is9yYXhqnoU4xU/WJRTKUDxg+71fIPlBuCvRnJZ82OnZxf2MbuoQ7VQqliyytrigVd39qzne1Dq5HR3iH1xzPH2RUKtlWxdPtUCIAUsukKzntxSyVC8kzOJpBlxS0y8oLeaNHhskboWqfTtEjCmZY9izv7kimr5lAtuscxBOMkOK4RO0UmNIeTxwWMDmVMZtRUrkjbwGsfNYL08J6YBbkICIn/dlJYQwUddIVDhb8DjVGzRNNXLlu7wcNpcnxi70c6EwU9yioHE41sQjcouyXuFRzzEglXJdDJ07XLOjOMkVBW34eidnF+JWiYAkTh4YYe+7cTrYmMg/vk+vrG6nVY/+hmCQ7xRpAJ8cGje/aTn35okcRIhJs3b1/ZN0+/1sMFdE0RXV69a4Vi0S6uqmKlt2nMQElCJv1u7ZbgE56TnpzKZmcmrQxLWVN+z/KZvDeL/YGsOrP5khqMZ89f2+7hnsWLCZuYKdvs3LQkbhC5KEasYECRLi+udT3xU+D1oBCgqPE93q5v2PE5OlaPSgV9SMZSQpIo6Hz2nTZ7THwlOrqvpicrnrA29EMXiJh7nenjAiOgWFwa25m5RZm6cKijALg4u3IyY4wQiaGN+kNZ8pYmCtLiE8jCVA2RDVkWElKkatg4w4Km2SFJMJ9Lay1BYzEzP2WP338o7f11rW6v376x/+eXvxIMTqMm8mcMHwjfV/PeseYcT1rovadzWYPpAemVJnBmdtKmJyoi4uo9Ez3JeZFM+EouDOweV3P2+e+/sjdvtq3WaotqzuF8Va9ak4M6FrLOYGRzy9OCibkHu+2WxUJhN+GC8NXpWBmoO5Gyu8srtrqwZCnCpnocPl7Qazc1tyXGjx5Todsbu7y+ktkNZ1A6ErGlRRLP7ll5ckJBTEKJwtz/caUzKr87FLF6tWEvnr201y9eq8FdW111CVfU1yu4DcoWK2IqDp1eRyY7PGcK3mF4KJU5DPUZlqfKNrlQsUiCNLyuzoTvvn1hm5vbIn4B79cbnaCxm5JDGjJXzlXFt2biVillLZNJaOfLa+riBtpsWXyM6jFFs0IIB7a6Q8+6gE/Cr+PTI9s7hPBWl0y412lLSYMPSqPVsmKupEYRtnsGpUu+Ip4TQxXBJfliBntTNdX7B1v29OvPrFq7FkF1eWVJJi5S06A4gog8RA5MbWGllLFMqmLpVE7PCuctSqZWkzhSJ8YyiPBsgQrUbusKZYJ/BJcK9VRxqiwUCtx0Zm5SSAHmLyC/DFfjxEQQRoo4gxqNOYOJEvN0dnvzy06djAbOcK4155lQa8K/iESPjlQLmfZZobXat3ZxeqCwHD4TodB/+Vd3VdCZfIG7JZ8Y/DChAzkUSmWLJzMq6M9evNaUCRyWK5bs+MCtMoFTZIc4tqDDHznY4QhKDAo6kDu/+G9mVIIMMml01+h8azIW6Q/aOtg5gJFLAGtxWMr1DX9ajgmM26ynaXbQc3aoy+acre2xpS5D409gaz2UjGqBhAv2O/saoB+mI+3+FaThGLZIKVEsQLvam1EkmRYgyjWqDTs4PrH1nQNLprI2O79sU9Pz2qc/e/XWDg/OrM+TNUIWAtxF6MNAX0sT4VMwQQ9DpYrNTpYsnYX1j3QlJuMDpuvwEIJWSzt0Gf4QRDBoi7FPQlUoClTthyw3L7/pFscFXUYyFPSRT+iZdEEd99bmjm5ML+hO/BuHiDiA70iCMqX/wPxfxT3hZhlwGqRDT+Fo94P/uMsRkSxm7Wj/VHnd3MBijN7c6hogA4lEYN+mZH1Is5bLpUS0QYcJKYe9FFCe4jZHEO4ygpaAIpl8BIv3Bpp0/DMfKBYSghyvk59PQeQz476kU+ce4eaH7LWwNGcf/+ihLSzPCdLHdnbj7bodHx9Zt816AIb1pDgkTOZX7Lk6fRGJTi/O1TjB5ag3bkRoXJybs6XFWd27MeXED7Xz4xdNX4KpOV8Wyem771/a7tGeJfJxSxcykgSxi6Mp4/OgGaKwIwnj/uPAoWArJCIUkaZ4c2vHNvf2LMIBod15zEmb/ZHuV+0/QyPLAbPHokJXisSxhmhc3Zgjw9SAdbLIRRCvJm1uYUmMXnZ6eKhTyC/OrhUxSh41zxYNWzodt0Ilb41WXdMkWuazi3MpRShYTF9M5zSBcCDKpYKUC0JmCjk93w/fu6/GqDI5Ycenp/Z//t//yX7529/awdG51dvuHDl+3gEAQ0TvwlpOZTTxrEzNKH+cBoypaHlp3uZmpgW/MxFy3RQSFXi6h8IRKVEgxX359Fs7PDq14/MLu200rTXoWLU9sAFZ50mzLkTCyYKGE6lgpG8ayEhmgC8Fr69vVikk7MPH7yn5Ls8zixqmO7BmtS6ERIhPKiNXSJqmveND6a25D+/MzdmH739gDx89UdOBixzNH/+e+50Cg+kJkqrb66p9/rsv7MvPvpRKB5Lbgu4blBQpNUYk9TH5sna6uLqwu3dW5N+hMxhzI9BHBi7ugHDf8hNFK06WdP25z148f2NPn35jB0cn8oyAz8BqC5kyw1Cz3dGzxNoLsmoSAigpgXmkt+mgeezJoljrviBOGmmokEICR1BA4WtBsBFOakIK27J95fUBocM/ENE4jI9JSnA4pi7ZNI0uQCrIcVooGc0bDmx7e1v2+69+Z81W1R4/eSCpJTIxBg1NsAnQsogNB3B4GG5ABDP6e1CqseQSXgqKJtm4Xt94MxCJ6rl9/fKVGn7OZpHcchknN6dohOft8ubStnY3VMhBUTkncUylvoKYcd/SkOLoSGOidVYMVRghYB3b3d4TMgeKoBjjYKBVal8fGTPhUhD3Qvrvxi1GNXUNV0Kkf/HX90djrbFyZsHj1TF09CCzWyuWJyyTLYgAxoQOYr+4fEeH4tW5x6cC6/HixzsgBa0EyVbsQp1Jyw8GXvIlPocKUYPs9YAmsPyEyc7Ujl87hwByLnbi7JS5qJpSO/hrD7RfxzaPgq6bJWCwjYu4rwD8oKeg88GOp3PfHSNlA/5xFzJufKUI4dIjWL7vCjfl8xL7CMvZiz2d984BDM0jy5Uqtrh4R/vRo5NLe/b8lZ2dXxuEQrO4tbg52+yGAdm90cGreDAg5GJkU9Mlm5smpQtSIHu0hBXSmHd4QZfGXTm8TPboqfoq6OQhx5J5SyS9oN/cXEnbSHEVMSogtrkEywM0ctmSJq6tre130hbez/gz4Wtgt44ndaZGcQwCnsG4URiT8Gj+4F74tffPnwedDprvebh/ZDPTc5ocsU68vKxahA47hmkDXueuw/do0rL7DeSzgvq16jAyzTt6gJG28HApOjLCIZ3U58TPdlOSKxHi2Gf5OoioSO9+mXYo6NyHfA2HZbGcFeR+Z3Xe7t65o2Qm1irA3biwQRxkl8j00mh15KePgeX1bc2OTy+sAREdQmzHrFA0++jDO/bo4ZplKaRkoqN8Cq4DAyedfjpblAPd06+/s639bcuUsza7NGOPHjyUkyFhQhxoWEFy8NEIgmzxHHKgcujw/kEgIDMdnp6IWS7pIEStmjveKUeapiaFMUhFOQgcMoVc2omgI88PyCbjsknl2jK5ArHGCcVodOS9z8/k/mnWOu7DIHTgUpMLnzMMf1QlTM8Y4jDZxVCWwIyu3roaIhZTAefzBb3gmRZnJhPXQYzF76Mn71kkEbfff/Ot/fq3v7HvOTiPr3To8xj3ekyGHlcqPgQ8m7DZvcVpQesgd6AjD+7dVdoasDITtQ8YPpVzL8j9MZWWZPDL3z+1nYNjOzw9tUtQsI5ZtUG3j2uJeyApQlmyRlZbEQsHCgC4wBT0dt1sbsrsp598pAxwEA+YypDmYCBTmMZObUzPW9vb4k5QsEFc/vJP/tSmpqYtkUrpc64z3eKghwMkxMCo8wU6jbZtvN3UhI77H5MeX7+wMKtsdlZ+BHew/ri6uTJQKv67127Z+x+gCLmvHTicIMy2Cvm81RpVi6RimjSRi83PLQrNg19DgAzubRi8cK5RECEonpyeB+zzgibFRDAAMZBRqGToE4bUjCd5Wn4hMpTBEIWhKxpyUyI0yeGQnVyc2vberr7u3sMHNjs1bSEMgdC0c153oCaGdL9xBoZHYTlxYgkrTopqi3tVYBv96vV3kot+9PF79vDhg3dcFNQ0rNsIVGEQ4E+GGxBUPnB+Hg2rpIPK8oFYShZFW14IF+fn+v+whEUGyntAsQHsTn0qlgtWnqyIYPt28609eHjP7j+8rzMJxEKOgP2BJeO+BqHRB/HkWWGipKCLdNzuaRdPpoLcEYt5IZcENIGsYR5DY5nNMPDidocioKYaAdwf+qu/eaQJnb3aOMOaQ5qDhIOQ/WSpPGmpTE6GFy9ergtuXAoKOpICCGL8cH6NPdMljRl5MAfdIQ/VOKNbcrWoE+IKgvtjYnTTaUDeUTDHRFna3oj8ol1mxkGFTAf5hKZveKiDrv4cF3NJcUj8CSJa+SBdtxqEiwQwvAoShJIiEYRhHfZoBUvFvGc+i4zi8JDkTCroUTfvD0V0XbZ3dm3/6NJypQmbmV6wZDpth0eX9vrNhl1d1yRR6/XDkjnQ2VLQuXY82JhGMGnHEyEV9NkpHPDimj6YfPJp8t6TYlyig+ZmpriCJmiHkghbJEqSXU6HA++fgs4NREEa8wC0fgheM6Q4oBwKOrAavtJMA6wAxk5yLl3zAs010toiSJ4aa9TfFXPKW99dmJxJ78gL07YIfZ2Odn9YV+KPfHhwbNfXNbl9UZQwkInFaWiKOnDurt2xXCatiZyHQCgARBxNKB6lSLSh0A5pxT2RD60zxYf7i4eN98IEgR0m/65aRXNtViyCBLi3vWvyE5YuRGx6pmwri0tiX99dXdUOG/IZ5K5//vVv9DkfnbqTVyZn0oJC3uLawn9o1quSljANzU9P2nDQsRYN7sBZui7/I7Uwb8l0Tr7Pn3/xlYx9phbL9um/+pl9+pOf2E3t1r764nPtMUv5gh5wmjDMeJCUsbtDt82UoUpDBGy9JjiXnwFyUb+lsabguaaV7wMjvVjIqXBzfWlYQXvwPJifqCjVTlGRI57BnrW6XavVm/p+Y0SA544d9vXljW1vbNrVxbV2tHfXFuVchSkPr4V7EbISrGzMZYBWpYiIulKBgAoS6eQpkEtbKNxXYb+zumbTszOCpJFTvnjzytY3N8U74SAdS7q4L8fNajwUsZnyhHTfDCPkAdxbvaMpHZUMUx/XkN8MLWpsw1EhTHu7+/a7L39v2/tH2qErFS+TMhQItU6DUFlrKYd6oIKnxgBJigaKthPE+kOr39TFmP7g0RN7cHfNUhg+9fA0N50hTKh6Jrt9a7ZaYvYTxrNy965MgR7ce6zm97ZWU1OKFwHIEkxq3nMuXZDG/PTgxA72DuRMydqB/TRRq/li1uW5QP/4b6TT9nZzXfcuBjHHRwdCf5jmWbHAQEctwb+n8Z+cnXSDGXPjoXJlMvD2J7KzH+QgxFSAeb54hiHLESQkGWzSo39Bd0GJ/rCgU1dA8HiGKegaHGJOOub7cc5Q0Dd2tzXdf/LjjxUXzGgAt4eQLJzmWL+QLnh+ca2GjnuC+xGPAJ1vQofDmsxRnbBvfv+Dx7a6uvIOlaUh4dnH+17ysBE+J0lrVMkX8VpHk0zMqlahgTKICX1nZ0/kX5BAahnnCj//7t07UrPEEtQ4NOJZe/nmpe3s7diHP/pQEkGaNM4kyKmsTMKjkOB70DatxCAQYq0tO9yw5bP+3EvStrOjVSAVg4LOcwyfAyI6XCMc/KIRahvXmFrYs9Bf/e1jTegQZCTfCiZSdgiwqmFX54FMUzmlBD174aS42fl5vblbdKtdJ5mNjUvomMbMRr43VpG+i3bW5lgzNxx05aiE9pqCzu4cg5nJSlHwHIJ6TmIKFB7tSJoIRdENJMMIui46nB8iPWXYENigspvgNTmD1P/e/boDZ51+zwqlrGAgyTgW5uQXz2ROQYEkRxfMjUN6mKb9ntvD8pC92di269u2ZQplm5iYFonn+IgAhj27rTYtHE9KrgahihAU5SzL/tRlR0Am2VzCypWMTU/kLQtpCx/lTEpMWjrETtMJQfWmNzE0H9xEFHQiTlEfsGPis2P/6oeHmxX47sh36BR1Jn6mRL4fkyxFHZgVtGB8UHLY8fk4iuB7PnXWaM4JL5H2E3MIrsbIBjRXY6JLxOV/EN3o2OXUFYX/UBT3APi2eksABSYUUZH7MrmQLSzO6ObHFY3JEeLJzdW1rjfFm6+H7AUIAPS7u7OvKZyHJVtgR+pESO4JrisMXiIdOdTwFccrwElxEYf/ud855FO4hhG/mbXZqUmbX5i1O8srOgApiBxgv/zlL+3b75/b4dGJyEqZbM6mZmZtdn7RUZ182mpVIhZZE6VUSAa9lgyX+sRAxpx/wAECupBKF2x7d98+/+wre7O1acWJnP3t//I/21//4hfarf7v/9s/2HfPvg0icIeCwLlW8AZOjs+ti3xS3FPyqTOCu8kE4L1zcMDOdemnh9Fg9cqOlmLKe+YwlxohjNlGwu4tz4usFksk5TEAXwOYFTcsip8+7+7Aqte3go6vz65EpiSGkrz6H//Rh9LxI3nDtGV17YHMgiC3vXq7rtdIAylb0oAgy0plDhOgcsGWFqfFm8EdbHZuzg1gQJsaNTGu0W5jE8vAQArauPHUGULzrmm4o0mYwWBhdtbmZ6ctS+gJq6eQ+y/AH1HTr2koabu7eyrobza3bGZpyX766ad27/F9xRFf1q/tpl6zm8atDyGdduC1TsiQc0XYytFQ1C5vLRmJ2dzsrE2VKgZDkSk+SWFH5jeCOHgqW1PIXtz7oJura3fV7B0fngZ71KHV6rgaDgS9y1mNoaU/shcvXtrRwaFg2j7Jf9c3eh7wPShN5m0Ycg/4fBHycsK+/vap1mmf/vGnmvBYIXH2oSFntQSRjvel+yGTFPeB55ahhtckn/CQI3wqbjGsjItycuOZA7mCVNtstiyfwUvCE9dAt5SARtb42MgqGaRZjnzHO2RnEvjkc9bsnx3J559zCvXJ0tKCT/QB8kZDy/2zv3dsJyen2oHTmMHxkk13yFPpWF1KCtZrWqVStvsPVpVSCDriq2DOiZSIcDw/XGfOxeoVnCNfB/ALUIb/7a6mLTWv3GsYlkH85HV+9+0znbOPnzy0CpbNw54kz7lizg6P9mzveF/y2KmZSf0M2SHL4KkqIyLMqsrFkrI+hvhw5Bki3dwH1QkqBl4z5ydE3cvLc72u+fkZIdc0YqDUoFth64pY/U629lf/4clIXWzgmCYHNQ5zwlmYhvtDJ8XF05rQv3/52roDdLfTKg6Nm+q7/TW7Kg5LvrkX9LYKJUQpXqAmrzYWoYEfOElbuYyVkBhwGPc7CmKBol8qZjWJ9iTbglXrewJgCx4KIvrYzU3NYDrhezZ+JrCJs2sx/vDJUxN6zyd0v1ncuAIjiWgyaq1uS1A79nzIoUQaYl9mhGz4/h+IlhuB6wJhBQOO12+3rNUZWr6MVeWUjUIxO9g/to3NfbcEjac5bzSd13F54/XApiRKVvryluWyYSsU0zaJC1CeXVRKWkXcp1TQGqAFhHZ0FbnHXiYF1JmAvod2nm7b05nYn3MTsEMfr1HkZ95xD3qmLaBVHsStrR1b39xGTOXseyYRseKdK0Chdw7CSPvQMT+CA5EbmF02UHuXhDAc7aR3d94BEC82ixBzgJZABegAFJ96DZLjGlKIWWuP5m1xadbuLC3rYeHh5dCggYM8x+ecRweecDez/Z19HcbAYBz0QL7smoUySUplYrvTiH322We6h2lKOcuJJRw73wn+zsQsmhzpT9ikPCzIfLgPgG15H0wj3z177s1JMmWtjufTp4KUwCOctYak/5kKumIQszwDXIyBYMuxDA7fhmSK1dWhffHFU0WowqT++f/wx/a3f/03NjU7betv3thXX38te879/QM1NByy1VrTrq9bFsXwBM5VbyRL2Wa3ZcVKWbI2oPBWg5UNcaaOkBBW8uD+fWV1C7VRcl3YfbErpLelJbOTWgDVQrOtzx44kxWTkthuanZ+cq7nl92wO8+FBXETAQlCAq8AQ6X7D57YbbNpv/vsS0nz2HuOjUtY5UkelU7IJGd+dtIe3V9VQYdNzh6XKZMGpVQp6lmhqAMNc/0J71AzGTjF8bw3b5ESdRWclIjHFIgyM10RqTQsvwk/L0CFPEfc7Y9BPL746iv79tUrm1tckq//w/cfaa+JBWwNpnijrmt6W3cbY631ILd2OpJuQZCLDSOWjMbk2obpEaRNCjokLqZzfv711Y2MSNj9cl/evf/ASuWyVasN21rftXjco4Y5yCRX7LhUjcYGqeDu1q7Ov1K+pGLJlI7r2erqkk3MYTHtMkJfH0bt6bdPNd2RJPjpT//I9vf35HtApOy9u2squgpOCo0E1XI9JJWCbxAQYIVMBm6RnjrnKIdWp42GGmqMm/pY8rLe0W4+asN+V80VpFANFEkPt5LnBhykoWvSx9kGhxdnck1kfeMFfcn/fZAzoKGm07GDgxN5/gOPi8PUaIoRjuoCIxsaRgY8yB08xzQGWNZyr6Ds8VAq92znHmCNB5sfiFvudUiY4y4xRHVwcXYamFLVVMgx0uE8oJ48f/ZCz8DjJ49k/II3OxUtmU3a0dGBHZwc6N+S08H5Ix8RrMrPL61xQ0Jl3KYmWDFOWGVySteepp3hA66QVmQFN4C6PDvXuc59wCoBxjwDn0iZSGPD/cD7xZVZoXFBH5PN+IeCWoOC3hvCQC6I0LN3dCo4GW8Tko/YmWDxx03GhyRSmvTnHpfK9xmHdbBT56GQtl2Es4H1Ox3LxaMyhECG1h90cFvUTrVYAOIOywoUq8tmw6MlWQsASZHokyX0ggx3acfdWYnXoVCZwJyCqULwtqAUr/wqUkzqg761+21ly6biMVtcWpDWGZIHpAPZolK42A8lM0606yK7iImUpIIOKWZixiampm04DNv29qEka9V6S02QhWNWb+Hy1hWcxiGl3GUgpW7LkomB5+EW05YvwBbNSJeewKGKg7sNdPdDQUenjFkCu1veRyjM1AiDM2q3tVtNtsBb0iOnYFQmJBVh94m8jQILrLqztSN/+XYfQpSH0/C58V4p3hw+rl3t6DrxEPBQgArwuQKZM+31Wo6c8PDSKQL7cKNS0HnoC7miyzBCcXWo2PXSUMGgxUf+03/9sc3OTVg6kdI1ZRJTtnYorEKMFzxQO4UeqHp3a0dBIpIRJiOWSjNFeKPG6+bg4QHkZ/7jP/6jtVugN5CYPZhmjA6poOdgmJPy1hdpTHvecsmmZzAJmZeBDV00+0jIfHQsJ2fndkUTG0RpFshFxjMhxu+wh+wk3RcBcw3PSGYt0JcUK5Wiiz+xL7/6RqElyHcy+bQiRf/kT/5EZhQUse+/e2bfv3hpn/3uqXZotSppTQPLZIjXRd7moS/dYdfy+G4PifE9tWadtZdyG6xVNysVI/bBB+/J3UuoVsTJStOTE7a0MGv99q12zcDlqFogGSo7fBgSYbRadSjY89ejIikCSyLrm52dtKvrU3FP0FjjeDc5NWuvN7btn3/5G8XDou6VdjyT1jPHQcj9MysjlnlbXZ6TpyOFDoIR9zQkucWVZRV1mm2+5kx6ZUI83PmOPzWZBR4MpL6hPZ+ZKtvc9LQVszmhjfwWqxqDGApJNKnPhB3l7795aufX1xZNp4U4QsqikNfJsh8NxZ24vL5QMdb6LfDJbzWbgkIp6uloUnyXe6v3bHFhwSJDXCU9xpb1EGcjPu6ch6gj4H0AbQM30/yjlaPhpkkEjuasAqmh4HJeAlmPIW3eK7tjVjmwv1HHJDNh5X7z/PHcM92/fvtKxKqf//Gn9tFHH2oN+t2339r6+ht7eO++9OPYs9I4M+WqEASSVSZ8Saqy7jlBk8V1u7y51vXmc4LvwjUBKdva2PE4ZBAdagcGUyOzAohBPq//rSk/6lMkQ5RUK4QVYfpUr9q3z77X//eTn/5Y569/ThgDZX2I6g+V2YGyA4kZAwHFj/UBCCbBPBR0BjHWr5hUsT7lc2Zv4z4AACAASURBVKZYch6B0DhxrPfuPGEtBNSv60xtIe0zhgFa3Y4P9+34+FCrQJL9eGZkvd3tKoKWr1m9t2r4g2FdrZ8dGkp6eXC0b5Mzk+IzwCHga26vbmVfe3lGpHTc5ucXbWFuwR6s3XNPEgxrFHsMMkKDlnLyoDnn4Ob60ra2NtVsTNNI5wuql1iDs4Ebn2uhPw926BRnyZbwxSXuT85kLWlcc/mSSARbewcyIWASnZyGSeqh8JIvNev6Ot64jB8CCF8mMBMTOnCBKRSHGbDRSSgatVtWIJkqyUQ6kn87O/SiAuQjKuhcYJx0FFEaJAeVCyWx/WCEC8YZARMFOmpg+qCgK7e7SUFtyqd7LM3iIrfxH4+HpRvkF83HytKi/uQXK4IsLnR0v7ihsRvDP3hgdn15KY92Cnq5Mq21BJrCg4MzOzo+l8wMVwC85ts9CF5dQW4UdNdktmVxms1gDJJVQY/G0NgCfeW1Q6drq900JdGCTKWd8qBruXzKLDryvWCga+cQgTCnm5wMcYpzMqYOlokrxtogV9COBsQAy8432ENaVHGOPES8z2jMoT7fN/p7VvMToB2OhRAtCQkmYTaAsObXlWaOB0JKA6nYQTTcVTAVS2tC398D/jNbXl60u3dXbHltxoajjnTORHgy4QiaTuKlHLFYJCmm+snxsTza3TyISN2YpCrAjR7iAooCvOc/j99A7jvbFwpaoaiMIURXRNB4jmx+GYkThkVME3HtGSvcBwvz76w0gXqBTTe3d6xab1g6C1HF9d5MaYTpoOu+vbkQ2x3JnVwIIVzI8hLL34Rl83nJQA+PzuTnoMjLbkcku8pEwf7sz/5MvzFtAsLe2du1f/iH/8P2D0/s7BTXOvOgI4gYzH9oXFlnJaLa6VL4mg0aa5NaApxudWXBZqYmhDwoT51M6clJ7YPbrbologNp1CnogrQhOUVIFvPPXRnzR0dqqCtlvs+Uk1MHZC6E7ObqRElsU3Pz8qvoDcO2vr1rT797bgeHR0KWFFec8BXAWF4D45cm/vHaitA4rifZ7OJgFLIqHKks0a0uV4Ul/WbjrX3xxRf2ev2VDsmxM5rCg0bwJtJ2d3lJJi8c1Ll0SoULiD2fyTnkO/Ad7k21bpu727a+vW2V6SlbvrOiBubFm9eyZqUJhlsCcsHnTBMxhqUVIsPEnM2bdYeWTaY0WT64d98qxYqeQQovZwVkWpegORGMVRVfr4ak0bV0iuwD9sAhNS+gUFc3l2qibqq3ItbxXiBSwVKHmMh9RfgJHvepbNjCcXcXY5uXymSU0AWxrVgualKFvMWE9+bVSyGc6NJxe0PBQ2EUgZLwGsKXmq4MwPCJXzRi3Df8Hf/f1e2NF2QSMuNJW3+7JcMlQlkYCvO4XEKOC6xIx8gvr43zmQmdnyPnyUzado/c+pW/Y8+PfJPP/p0y6pa6YnZ+dqWC7pA7/B7Tzv767CaoDV6QnZ+F5XhZzTGfAU0CHBGuOWiT76tDur9b9YbODVAjoOzzixM7PT1WgAr3IsVc58pwGKQtdvV9GDpm5qYtkU9YOMEZ2tA6FJUH70d5KGGz6q0X9BqKh1vivXE6DYvEmUmk7d6dNbnCTU3NiGuE3FTojNCksJ5T1dNoWB4u5+enQiZ573B9sjnnQozVW/9VQRehLDCIwUTC/aoHlkXnG03azu6BvXy7owceZqYIM6SBYaDQJDFp8A7q1eEZsJ4pkGK9YoeoSd7hF4xkYoO+4gYp/GFsMiloBR7wnCafdhOtM5DblTTPvMYiSUYTU7IwpDOTo04QQOLQu4cAjIuREx6cJS6HtZETq1odcmVD7wo6hJ3V5SWbmMQZbKQmhYOHQseHwIWmceBiw+4/PD23USRuuRLuZUVrtnqSwRydXFkDVrpFxUBnIkb2xB5dvHtplMk456YZyFSmXECPPVRBh72YT3EARe32isSpa0trh4zcrSerWOA1VhkhAz5y4gkNkchsI0dLKK6gEsDj3Nh0gXSDdJr7eweCfnu8LyZYpdLB4h9qZyjtazymfTsEGMFVXGNQgyBcgesieVbweSqUJwGJ0MMs6JYbtaYerr6anUM9iPfWHtjdu/fUjHUGBNb4eofPhMkmnWI6wF3M7PwUL/a6kAcOVV6H4H8c++ioEzSRnr7GAc/DTmfPQ4B8DYctrgMrkzEs7/cACFLXqo0Lyxd9pwU8DTJUKRX131rpTE3pnub1QWhCY03kK0YVvH9sPmFUt8nUbtUUgQsfhI4fAosmM/TTEWJysYKN2fHJhb1Z31KhHKMgwGw/+qNP5GBXmqhoUuO6Y0ADefHrr7+znb1r7dKA3WhIiOwtVQjRkJ2JHnR2azwPSNGUTlXMS3O/ugKLv6j7mYaJzr/XbVm3dSsOhGBOUDUb6fvyrGJUwuE1bqQh2IlN3+kI0qcRlyJlsqJQlhhqi3BEjf8XX31rm7t7Vm/0LRxldY3pPW6Lzn3R/jYWtbmJinTpuGlRuDOYRuH8Jl1wWFI0CrzMdgY9oT5wDNAD7x7s6/twvqTjCZexLS7a4vy8dug0/1wPJF8QQsfPLugOCoGN7W1JyEqTE/ajP/LgnuevIUL+SkVd6hjUNAGix5ml1VtAIi1kctarN0U8pKBDrAQB4/xBhcGqhGnM2Sbcb75q83udJhpCKda+JvdFJubr2xtBrEJLOi0xxrUSRbcdaNv5DBbm521+ccb6o7bsQbXyioYU/nNydmLfPfvepVPRsDhMYttXb4J0Sw+pwnUzHsGlMy8nu3yxoNfF+5XJS9/jWNHPY/DC++dcRb3AOo1GG18J3g9e9xR0JJLcY+Vgyqe54dd/W9Bp8GgWdk9O7PX6W51fcFeEaIXc/pY1G58Vv8nNIIcepBjEjYFN92Ld+VWcDUg+ZXoTidja2qo9evRI4UJ8b54nH/h8rQH6hwKA9wdHC4ljswX6UxVZF9QXpHZsVMYzgeJj7EzKanbl3l2LZHDrhHnf1GC5d7Brz189F0LHeaw1MQqhoCZR0EHu4KhBnJytTNtkESvdFTUerBi5TzETGJ9z2o8za5MK2gXhaIlLQe3juRjXPv35l3/znkhxBBvoL4I9F+xkbiov6GUVdNi+r9/u6caZnJ5Rh8YPh9zkPsSerwxJySF3L/BMBPyCtDUmH3CoooE1nLHQM5JKFQVCjetQzQUTOtI0SBzaod3c6uIAN/hOo2y1+q1DFYEUTgW9h44e2N2lauPirhsr2Klrt8rrHnSs20dag4nJhEIeyuWSnM74HmPXHuQSImoEhAolh52dWzyds1QuL3MC2Owc1kfHl/L/Bb2E2dxh71irawrqYSEbcwiOKY7ndKKStRKdXgTXqZAg93FBvzwFfruxVGBQMgoNREZC98g1gjVJMyXntDBFnMn1h7CccbgMDwEHyDh0g9Sz0/Nr67ALTKX1EAID8oCSqAaTFhIY+mIKC/eBYmVHYe3bvRMmQKajqVQHNJkAac815z7iBgSe5HBo10mLa6oT/eD9jwRnw5nY3H0rxzx+gUiksMmN4ZUNMaVl6+sbes2YeHDAcjSOGfxo5LM5dPG+46MgcH9QDNBq46tMkzBmrepwyrgczLkUHTs7P7RCMWUlJJLplMiYWIcyEcESh8AFwkQRrNZqKgQgLRwyfIbEZ5IACJKEVfHUVJkMEBXXd8ZEAaSKtpuCLo//7T05c3Ga88DS9MwvOSpQnqiokShVKlqHHB2f2uef/95+9Zt/ETkOTgJID8xoCjAFkOdHrocUc1ykSAgbQXxLCjZ8cO+h9ubsmpHtqPGDc0KyXUCqYSPVbLdERBMx8eZGnyeHLPthrhvQH80VZLvFpXlbmJ/WZK08Abz9Y0nbPTy23375pb16u2XtLo2d2dAjDCyB5BAZmVj4IY8aLZdsdmZGhZniiKyNzxgVDMxezhP5xzMRJRK2ub1p//zP/6zP96Z2I8ifCR2U78G9Nbu3sqoVGtOoyJJhT83TYS6ULmoXV9eCRzf3dqw8NWk///nP7cOPP9IQ8/3z5/I0B52AwChoP7BBZmLn3pe+PRSxVDgsxzYshxfm5nUmyh1N+fXYoroPhAaIVse5PfB5pByJWBuCLlKo2o0QTAo65xK/KCpSHwkV7ImvxHDD5/jekyf26MlDuaIhT3PmeFgFff9w337/9CtdZwKxKJB8D4x30OtfnJ0JphZhFg5QPq80Pe4TPXvwaeC4mBf2MYcoy549mVTj4RGsW1Zv/rASoMDCcucsmZ2cdGRWIVrIBf/rCZ1hAVRg/+zMnr94oTMaUirXmbOeP90RNKfXRKMOSkxqHVpGVnDiKHDGtzu6Vw8Fkx/rHiFZEftVnifuZZAPnn/eF8Vf3hYMPZp8b2VGA+dLXvN4+It8HLWjE/T4JvQVQDydQa5HA7Roaw8fmKHQSnBuNmwQGtjm9rp9/d3XUjBpPYndraB0J5zDOSBgCbfFbrNr+VhagTOzs3NqPmgIOQcxvdE9FqQn8vnxjOOoSt1g8qd5gVPFZ+SE5RCytfddtsZkhU8aU2DfmdWQp+gugWpJXdve2ZdHOWzumbl57Wu4GbUP7nketqY2hT74Xp3vPTUVFHT22cjMAr04HfWw07IUu0fMbVLAwikrFdCpZixBpu2wr05KWly+vt/XHo8OCdejZrOhHcIP2nbMX5AhOAzhnbBDGPqlCXvgBD264kZVkCXTPlMCxiYiHeDohuwISVAk5jcPkX7snLt9u7q8tovrG4sk45bM5uQCRkd7dl61Y+mtb62OtCKWsR72se2Ocp95WLQbgfSG3CIykttSKZ+ycASrW48udMg9YmfHF3Z5cWOZXEkvH4gZvXQkHpJRCCxYkXQUZ+hdHZ2hbiJ8bQTP0jwEUjmxLpvShJ9eYErQkwSLhxo2K02QrydUYV3fqGLqMLUaEUfTVQga9VvBwHx+0hank1q3oA2WvI17CZeqUExFCmSHKYebljSr49PDoKDAVI8IGWCibVSbuukV36iX4vwHWPBjVicFrDQBIRBXwojv7EIhFaDR0ATP8uCPyX3jg0kPtngeI6kM2MXjZdBq1FUUlhfmbXFu1jJZlA2+iuEg4Xs3mngCNESoEQOa13h4aFfXFzY3M2mPH98X8tRosp8ETWDSYdUSt1Q6q3XV2SVM/UO9NxGIEglBzkxIUjjkczqIkHEVy2Ux0NH/kqX99bfPBceCBkGeEkSapVFBr+ydPJ4OrBAoBtMTk2K5L8wuqpCR0sY10SGLqRiHN3yAfs9uazcigcHI5nvzDNN44QgHLMhzdXp0qINkYXbOHj28bytLsyK9NZk62FnHU/Jn+PXnn9vLtxsymSGKNByJWjjg13CYqymDTd3tygUSGRYMbFQm/AkkGRoOrVDMSbLKZ8oETVHn89zc2bbtnU17+vRLGQKdHh1LkveTH//YHqytCcHRWkDyI7dA5lmgQdJzdXllb9fX7e3OloxVVldXpbJYWVnV3hj05MsvvrL//E//RWQmEfFA5q6Y0lyX3qyPbK6cFAdo9c6avgcGLOxAQcP4mUijKOSyK0YWFXhjKPERJ7JmS40ZBalav1VDJXWEDmpnmfOZcn9Wb64FL2Pi8tEHH9r77z+RG5mnNsaF2iVTXP8d++7778Ux4n6mUPH0TJRKagZOz44lo2KiPj0+V6NDngDwMtC0r89AXx3uRQUzLrCsFvn/pUk/ObGNLQ/h4XCEU4C3KnDwzMSEe7Mn3MXSbbbD7yB3hgdg96PTS3v6/bfKPrj/4IGeHTgE3DicS/A2OG66rZ5IqZPlabkNKZc+DMeopeeWJoB7F0QpnyvovTx65EmPTMnO2/Ha4GFFFOeknR0f2RDP9RgFkxwFkiPhknD/D2WWxGdJA59J51XQh8OQWP8Ld5YtygCT5NzsKDhla2/Lnr/E2CpqqRweCO57QSPNZ6BAqyB22npmyVBSiggaTjUu7LhH8E5AqUvvVGcUdNVIbHRDJlSi0axZo9kMap8HvoT+p7/2gj529RE8MA75aHhBZ3+LJSFTxdv1bUkjSBXD0AJ7Pp+APQKRrsZZvT4B0WX4hI5O+saF+4L3cHcihhATDN+9AzVjeYlFJDaVwJd0I9womoKqToRhcqJzA94RGeMPJnSgZWe7e6MxliQgZ/NGwkldakKIS+y35QcMSQi5lbO8Q++01TgIOeHAtcRy0Wt1XXeLq1NoZHGtDHDgithNtaWCjnzt8hbpkkey9mSU4ElDDo9x4OA6N1BBL2aTFo72NaEDqUO04SY6OTyzq8tbyxWcYckOPZNNKEuaJoydMw/8GBkRQoEeUZA7cqmA5a8duOeoc8AwfewfHMmkAfIGEyge7UDduj6doeBBOluZ4gT8A64DemW/5jAtmwohcYmcB+f8YUEHH6PJmCxNqgkjXY29HZM/BR0iCd8I7yo+M2RTlxdX0mzqIVS8rtvAgjxwb9JFj3XvU9NcF/9snciD77G7s5ECdnxUNVb9wPLalaXYyxZ08NKAzC3MSDd+fnZieztbCkhg5/xg7Y7NzE6/C6GBRAcLGNiczptJjj3qxcm57ayv28npkS0tztknn3ygkJ3b6o0OWnkiMOnQ8ORKKugnQWwiE3qn4eYnvCagZWB+DmUY7ECdE9NTNjU9K7dGCinGTpD01jdIKcOJbaj9NLA/8Cre8nwOaLJp/JYXF7WDTcQ81rbd8AmRg5JnB7Cehuvs4sIOj4lPvdRnAnOe5wGEQiudDpyPul2dn+mZWltdsSePHorVz6GFCUh/FLFBJGLb+4f2my++sFfrG9rJkz8eSxC64bAhfzoqCAdkoEmXSYQirhCe6SkhABTlHs0ge/VMVvA7ltPytU9xsI3s+Ytv7PPf/VqKBnboP/vpp7a6tPwugUqNCz4GiZQIetQc7hHeL77zRxcnYhByz4ACkOBH6hf3yd7ugb4vyWXss9mDylQk7axwzqMck2aEne2ELS0vCzpF78wzwv2LUyTFnOZU/gDEHhO00+moUWaFg7uYzkbY+vLUGGidxFnKRI2JCA3aoNdRQce8cXF+QTC/VEMRN8aiYWKdt3u4K1IcOvT3Hj/S88K/i0ci0kD3Oi2Rtbg2yOYozpzTy8t3RAJ1CDeiBobmhHuYOiNUNe3NPxwaENit3S3B1NWbG8npOi3f7xIlSzNIIVJDDUqA+ilwjGNYoLG7vKnbl0+/kknYRz/6RI0i5w7TrD7jQciuq1WFO/H5TZQmPTa6w5qBQlq32g0OmW5sxvug+eazzGXzOr/EnQjO/LEcTgtuG9rZ8aEQUSRucGeMCGdxSnx4ZBXCAEIhz+dKFgmnNGD1h2E13KwNMERy986IHRzt2frWa4XuzMxg5ct6oCNPBK43nAKsg0EzWD+lYhkLDZwXwKDIipL6wnUHTWRg07DKSp4/RS4M+9dHIm4jLBQabkLfQn/1iycq6DxcmANoCqT4tOn+WyJd8WbI+dyioG/sWiwet/mFFd3Y7Fthg7oBiN+E/OCxlhCM30lxfXfNkZysr/0qBT3MDnw0UHHC4KJSLlk+S2FAagL0gG+yp1eNdyXsIEQagPGeTipQZlzURVqTIYmTevg1lq2NH+4xMY6HJ5ZOyhMY2A94UXGLHJJRzEeigac7Fy9ggvYhtbTl3EV31LaeH6gpJvmkrEFxids/PFMOOgEt6HPpgul0ZQaTSMgBi+mMro3dbSELVE53i/99RgEQ/MzTwzOZseSLE3qPdI5JOsKhMxz5+rHNKcWU90hHzi8V1hB7L9ASHN1wb/Iglc2NbRFnmFhgWtMd0jFng8I+GDB1wTCuWV2QPmRGtL9u2chPBkJlf0fHyI3G9VIELsUlkBIS68l+bqo8FUgZ/T6RPhMnryQOV30Ff/BQnp6ciTyHnIQbFv2/64jjQUhGTzt3/j8KmAJcAjIkhxqvccwsZ0Lf28UQIiNWKfchBzHFc3ISklheiWusjC5OT2xve8tOT44sHg1pSodMRN4zKVUgFBShHGTMXFa8BO7j+lVVX3d4sCd1xoP7q2o+MPmhsZJpRHAQZoqYt0Ts8PjMNjd33W+70ZbtpIh85aKmKsHn2I2S7lXk70s2Oz9nxVJFDdjbtxv21dOv5SWAyxY50x5OAhcgKxbs0oKT4Zh85b/AM4qIfeAFzpOlwtaBPX99Y0cnp3ZyfiI0AT0zrG9SurjG6GBvCe2goW7UVGjvra3ak4cPPOgjzRRHpLQ3r+t7e/abL7601xvrFoKxm03L1XAUCRwYaeaD5io8gFE/lByMQ7yUydkcCWEoX+JJ+VxA5AOxgAPgSFBWUzTXOxYd2u8++4399le/1gBxb21NmnvpxKXF9+KkACPpKqN6Bs8uvaAfX54K7uZ7wj5nQuU+WV1dU4Y5JlZnl5cqekjzGAQwoeHfkSExYHfLtak39fxMVKbltscqiyLODIEfO80qr4PdushnDdQ1Dbu+vbLLmyut4zh7uAg0rok0pkJpW9EKsGgzkzC1nbNBY+ex08RXO+InW+OIW+7u7u/o9T5675F9/MmHMvGC/IWvP+gm9yf3A2fFxem19N2ceax9dI6RWYHctulyRJohiihFR5MqJjbZvJ71dh/vgms7Ozmxk6Njq95cafInSpbnHg6DSLaKokXhg/7bzapYPTZaPXv69deSHn78o08kq+M60ggwxZOuBrlyc33L2p2BlYtl97vvk3lBbSCT/EZnMvt13gOF0LkpNNR+1oxtv8eDCP8f6CKIQLGYtdm5GSuXacT6Vm/cas3IvwV1jccJpMIiNmed9tAOD06tNwjZ/PyCrgVR00iFo/GQ7R/v2tbOW1tanrc7a8vWbdfFJaN54MyU7a7OxrDWl5CFkeLpXIUwyX0RmN0wPMn6l4GSionseujhNsgWRVRsexLhONI69Bd//jDwcnf9sWQggfUr8A+TLQWdB9UL+r4lknFbWLyjBCNgazpN+cgyFZIGE+jQ+eA4NLnIsICBGD1LGt3eQCQWijnpatwcE5WCCGkYXgAXIgNiYhfBR0W9p1UA9oWCUdodK2Zd6uLF2idHXxv4BXAjFA+04BcXY2wsgkxEDlFKhWMHCSnQdz5orCV3IYGO9xVYeA66Dlkr2hA4P+p2kkBUGP7Dar+5bcgCloKOuxGe7nLyGY2EbtAQSUnQ6ip5h4KeSxOl2rVYpC/XoTHL/eL0Uh7ouYIz77tkvKcS1h91JZVSSI2CEHxC1rUP1hrq6MLuRc9NLS1pIuO76bebcuTSgyUb3ogg90I2b9lCPkgy63psIPnOwYTB9ZTHOx0uUo1wX2gBhxAHBa8hnUm9SxaamfZdWiaZ8ZSuxngfGfOAinBY/ALkbASp3FwiXWtaNBTTDSuYnPQ5yAZBLCmoDaYKNBAzc7MqOhw0/Hs+cxoAPn8K+tnZtS0vz4sgowjLZPrd/n9sdsTaplWvaT95dXkqIiafCR321MREsF7w+5p1k7yXY8QNxywfz9j15ZUaAVgulVLeRqOe4DAKOYcT0whEv2S2YF2S7g6PbGNjR7raUQcpmhf0TD4row9gNdZAWGByWADBk5WezmQtWyjq4cdPGtb9f/4vv1Sj3Gz2rFCMidW+srJsi5gklYqagIWgdbpCQZRNNnRSERnfV8e+E7+8urE+Ub7FnJUqBGKkNV1QJJlYuCZSULSbQUFfs8cP7geph1FNcz2yIKIxFfRffQbkvm7hJJ4J8Byiek6A8XGW49pTiCCaRukM2eP0kIHFrYKKIJOzNNLEaMzmZ2YFt1O0vJEjsz6n9dzy0oy12lXb2dpSUh7DiAJLIl7Qua+RhFHQhZWPIOUlBLm/fPPaTi6PRfLie0NK4rXwM5YWV/QzF+cXLZXJqiBga8tnqcwDw70wZNZp2OX5mVQQFOVwKKaGgYLOpOVEWpeguuw1SI5rMAi1rN4hhvlGULs8JMMQwmLyJKChfHDvjlY/fJacUe16TedojcmsC6ckpvfG66cZYLrd3t0S0vLRRx/Y6t0VSyTibpfd7/gqAz0MNqTJpCKNKf74d+j+joyDTBIq6Cenl3pmcL1kZUGDJBVLhOexb4kM762rvTAxv8i9kNpNVyq6npxPXsC9oEMc4/xHFigIvG/2/YvnapwePH6kJD7OH5AJBSBlC7axta1AmlZnYBOlimxxrQ9kHrd4kgFM+0FXnWBuE+Jnet44ZzeZBC5bdrlwA0XWYCTOC89JJhW3bCGr78f92em1dK9yjtCoErgVkk44ZlfXDdvdObZQKGprMNQhPoZdoRCOmXzcN3fe2J3VRbv/cE3R345gIp0MuEX9niZvbSKiGKP5igb7VyB31A80KNwvIGpClgP1GeesFAZRr03IRZEcj8OxQn/6b9c8Dx13Ih6EYI/ODpppejiKaJfxQ0Hfs0QyYYtLq17QO77Lc9q8R48yrY0hd6CPUqmo7wUs6fsMZ1IiE8KQACgJdjsh9BR0pEP8dxLmcjquhxPjDO1ve5Cl2GHi5NNQxznSm6UToagHKAM7HRlLuCub7P4C0h7duIJekjFBm+p8BuzZPf2BPYf2kWK1prwRUIZ3SIcgexqY1zw8cfTzsgqMSmMaDset3mjbyQWH5K2MSDpd36Fz4Qka4KARnMP+M5aSLWeGzOwBHuwDy2cgg6R1uFycX9vVJY5oRbdEHA4EufPwcpMkw0iIXINJYeAh5T1wnXzP7TscyEBijIbjakY21rdsfWvT5Vvau3szxL0AHM1ExQ2FaxjrBSBHoFp+jVcXZM/wOiB+MPzwemDUynFKpEbPgRYBRaSWhGxMOWy08y4VJekCeqa4MaHLBEa+5w5r0pR4CATSnp4KCh74oA/8PCdNeQIcnTn3IV/DwwzkfnXZsLt3F+399z/Ua9Fa5IbmwXW13Fvo6LmHIPR0Wk1r1K4tk04JhgNhYOJzLWtSDw7dPQcVa4rZqRld65vrK2s0bkWIGwzhHCCnI+ELdYD5557CCGZge/tHtr6xJSvXEJa0uaI05UDX9FRakgAAIABJREFU7PKUD0/cYiapCaFYxr1wKKkV13bt/gNdH3T7//zLX8oVjGeLFQJ2lMtLiz5tEcPZrGl/B2xKAwI9h2sMJ6XT7NnFyaVVr6ruCFnKK2ACcxfCQy4vL9QcyrRDCKWTHClna6t3lac9QVQs1xA3OOJ+4wnb2N+3X/32t/btqw1p/YfCC6MWirkWGWfGMUqGPBapDmcPU2fUQjJVSnGvjswe3VuziWLZZtGWw7IHTQoHRKBExCanCvbo0UNxbb755hvb2dr2pi5oyDnc8QKPkRcPUZCmJp4QMfHF29dW67R0fo0n/0SEyZgULuRAPUHo9+8/FGMd9IJ9/PXtrZooGupkhGvS0D11c1t1aSvPJLvfIfGW1UAN5OqA2xufsJG1AT+PwgNrtGu+ZxUNbSjm8oNH9+3Rowe2MD/nwVcQFwPW9PXVlVABmNLJOH4dccsXCnoWgYg3ttYlb3rvo/dUVHVfqYmKqBBgS8w14l7iXOM1gjhyT7Q7XaEPZD4IAq63VUC5jkqECDn5qk0+RatmyaxPuLl0Tizz7bcbam6Bljn7JysVcQLEBfDRVHwNDVs0eAMTUsK1wV0Nt05WKpxDFGmRIDe37NXLNzrDJydmHEFQbgg8Bc49d37k2acJ4Xtz1nGvIKnj2kqSG40KFaMZ5mxZu7dq01MVRXaLXJZgSvbQLO3Uk2mtisJhhq2o9brI525sY2tP1+HB2n0r5yq6d5G5oZha335lb9++suXVBXv0eE1KKbhgyRT3LWhUUGfES4ApGFdTw/WFUMnKEw4R1x6/CYabMQ+MZ2fspcF74u8h0o2VW0LJ//0vPpBTHN6wmnAJUkJS1YYU17TBMCyoL8yDugUlf9Oi8aitrN5TUkwtYIBKs973CyfYekSONt7ZZEDn9MZw0ZG8DUEXXTa7W262YAdMIacbVW4smkIsPzgYUwmFs7Azo9McE/DYJQDDU8C4IHL6iSZ8kg3WAOP/zZ9cjLFxCjfMWN9Kg+D6Zk9d4wOSCYeMSjxkRLtpud95NzQmWnE4ON9unEoW1Q3balPIcX3q2m21bhdX3oWj89ZkMhzJlAVXqenKhBi/FAbCNCjm7Np4vTfXNbu8ZodeDHSxXa0J+oOBCmYmFrFkIAOSyQAkIGRkNEBiPXtxY4JCOsRNgpZ07A3OTUrXzVvghuHzg2zHhCZZVqerw4oiLPMFJQO5pljkwm5HB6D/HdMmyWFz2p8RUjLW8PJ5AFtzDWVQg1Xtbc3evN0J8s29EOOixNUeM9PdP9kDRYiNZcrgXgLmR79MmIsefrKqg1Qk3g+mEV7Q23bn7rxIS+zkbtjRX19ZrdEU0YhrSCPlxEmSrVzfj3Mg9xwGPRCL5mdnbGVp2fKpjDTZ5Bf8v2y953Ol13H12yfnAxxkDDCDyTMccphJiaQkS6QkS7J9/b/e8v1wy+Xr19eKlqgR4+SAQc7h5PzWb/XeAOx6UWRhBnNwwvPsvbt79eq1SCJlsjE9JSLayemhtZsnmmtHYMZ7xoCMWIgy45+zZndgG9s7trG+Kb1/NjWEMq6PRu/KuKpNCGbmO5UMh5DuTYZkrK6fv/fee+qhvnz11HZ3tyVSwyFHZcm/k3REgY5YnQhC7LmtqVf1PcsmmN1nXLSg6pzXOYGc1W6o76mDo93WtSCoAM+TiMsh7O4d648aQhJIViG+0Zp7+vKV/fYPf9T3/nhspQngYODVrqouVOH44hrSUkGsifcIKsb6B7VKjoaC4d+8e9cWZqZteWHRpjCskVcD2uHecskUMJQpqDfM58OdDhEcKlCCNHsVwpHPgLt7IApsTCvgstZOJGWfyhnA9auWq96jT2VVAQP5Evhu3LgpcR4Sd2RPV1fXZJ1bnXDzKJLfo+MTJcuCU9WiQ3HRq0IqLpwmpYKI4p48rBOqctHZUNAp4hg3aZcuLdrK1ctKVmUwhLoeQiz5vLgbsLZB96hiSYZQ7VNFWciJE/Rq7ZXU9aZmagro5QnIZWO9X0HrqBlqImSkKRlpWIzsTMOdIOhiTEiCF7RXuBbwX3AmY2+q6qY1mYeBPhLzG7VFzorVVy90T6dDUkkBJ633sO9pYUU9AiR2ITeiqAgiApJGMqopjNFY9wJBqW+//VYoHom1Co6sn48kraC9BGEPcsQhWrpxTM2Z+lz31VfI1bbkHoegy/TctCXStAP6bkoWeEHquYeWodtxs/bzOtM3N3Ztd/dA59TU1JzNTMzoPah4SpvMWR49+tauX7ti99685cVoiqra7zVcAbUgQCfHCZuoTlur1XXRobQnTqA7IAigJZAmOcPhX7FuALI8hvkZjPth7KfzHhL/9Ou3xhpNwC3dl6KTr/oDwelk9kCFCB88fv7SHj5as2wxZdeu3dJ8OlBNZBJyIHpm5aQ3MieHTDPKSre21wNxgUBfkocuo2vI8MqZSmIFEAacsAAcTxCnGhMpauxEO2V33DAgPt06Lg4eoGz0jA4i/k4/RGYu9B2SGcGZKFzRn+Q7iYLPmrorlzzczaVNpX6UZlbXkxNJBqLII0ETh/RhrDNOxmamj+k24GNHD1lcIYAxBgaTFba7WgLBn13ykTZ2eCnAQ5NoKVvK5zpFZBraSb2pUSZ4kiQFqVxer1PK5yybwJEpqUNQGThVCAsz4agG5ApQAiphD+hmR6d12UfubB9Ys86CyXjbgOcJwkCMxSlIJ8xOT88rWsRrnCR4joRwWPGasFrZlARh1oHmJ1MpQXocTFGMgjVBQMHCFW13wb9hvtzJbljZupylWN8l1+vHiIfvrAHaIzh34SIGjwKoSgIjVGTIbe6fitB0dNyz6bmq1ejho3xWb7h/sXqrYxtpOkNTwiIsklhJGbDAYZm2bDJlU5MTdv3KZbt2dcVm6J0O+tZttqT+1uz21VNnTKzba0G7kskO89lY3QKTcjgg0QsUi2og1351bdMOjo5tMKTa8bFAYhU9VloWM1McXJOC4RCUYPPz7712V0EJ6eXJWsXu3L6mKhz1OdAPBHkIJCi+ke2TEMTkU+zYrhvY0PdkrjeTZLqkKkifPXdcZxYasw78zjGwQb/75Gza5PDgQMHzk49/YO+8+5b1x23NmUP6hABH5fLk5XMF9CcvXoo3ovn0RNI6KArRz2a6ZegCK5DhOOQICqy/YiHvCT0JqY1seWHe5qam7MrCgmRdq+jw05cX5Ji0HjLEaTzScyIZdegnElRJtiguYLXHMdExRivOBiap29zds2P8r4djvRcIr4yb4WGvM7A7UGVeyOYVSJB3BdkDzcCsg5FZ57TkDFtWeCasZRe5Sumzu4iNV/QEbpTSYkuMdQdfA0IVQYj9S4JAzxwdDt6/4GlkSTMe0EnUqNo0Djw9B2QXZvbTNua5Rn1b21yztY116w3aatcQ6Fmfsc2pyR38NiTR6mduiWRYfhtdIT+0x4RYQnRU69Jfv4zkNjapGks2tZJ6Q+dEQJYb9XvGGgFC52eQwShU4EdoAmfsLSBihpPiDtXzZ2qEQuDmzZvun5H2QookHe2B7777TjEE50buhXg12YICtO49TmRIhLfq1g1jyOw9rju/x3feL9wZtW9gkEMiLY5twEB4kJuNZ5ZPwbhiYjYD8lkWQrmzs68JIe7vRHVKFTqIBsgH1/fBgz/bt999bW/fv2effvqxZI0RwEJrntYEFTpIsiazEmlLDpM2HCQ0hkryxFnRbHes26GR6fwLpkcohtyt01sekpHOFizFuR4UULleid/8/V0P6EHWkI0kWAwxBaBoWHbZgqDXR89e2IuXe1asZu369dtWqlAJeO9cG2LsggAKuqO+jFMEnVYLYsgeHPoIkipuGVuUZWbBRhLzPQrEEKQVHcn6OWdDf9wnWr16kyUz/TIczLB85e+ecVIxMO/KGAcHIP+eR8e8XNR3Yj/NBRY1gYbK0gUMfLyLhaH+RpKqviiSmWuhu7AEvVvJspIJ0q8JIiDqkfEe43hXIuH62p2eggk3gU3DISsp1WxG0CLStgcwnrtdmyw5rIiZCT1vqjN6d0jLQjpCmpI+PNUGvZ/0uGcFqvRgE3kW0ENiphnwTk/3T+Ie44SdNJpiuBPQ2+2e98/DXDka3lQckT9AW4JrRH+QCoP3yP1m9pKFxcZtt3oaM2Qzsln0cwUov55kx9xPrauRKzRp5OXZC/UceUw0g4DEF6ElqlWUBQnozu50pTR+BtEHJjeOfCIDEtB1qDtn4mD/xH7/+9/b0WHf8iUkiQtCE5otVokQYN3ffhdUxgSV8zNySV5HjHHaGPmcxpIuX1qSXOm8Rn+KqjhI9vaPT11XQMYf2BrmbWKypOdDrEJqfiINojOQsXqrrYD+cnXdDo9PXOOfdg+cD1S0BiSwKZupzehgR2mM9YYpEOhE1H2AVIXXwT/9w6+0bqkMkWmls+RwnUsko3Alhu/ANfLxh+Y7jNxqadKKuarWPs5WEpNp1IUscM1J6gQTHx2KlNppouZ3JHncL372M/v444+s3jpRgkyyygXl4H/y4rn97g9/kPEJlX8fYhLWswF653pIEwFeCXij2mXufa5gncP6NS32OKYf0xNVW55bUHAnqNfonzMSlk1Zd4jGelf+7CJSkbUwrsb+DvwXJ2ECaZNcuMTm/uGerW/v2CF6FWFNyici4wgZ65AJEk1MoMmQQgWtqmQVkRXNPtfRJHCrYomdYC/L59RkyVhIHV8ktIdHR2fuk1STnCkEdnQcON84c9odRpD82js7uqNKmvvnxFBvD7IGQMCur1xXoVIWOoF/u5PPtna3ZHiyu7+lBA2WtcbJ8lklwF50OSlX0wV55ruZioDhjipeS1A1976AzacCMZC7KXiRuMMgh5tAgcN+4xrwvJgC8X45FyhYILuJ3wTEzJmt9qc/Hu7Szt6OBIJYkzzvypWreh8X22ggEk+fPheKIn2GGmxz52BEIRn3rIdwRwFH4ugCZs9ePHcFxW5HYlDA+gR1aQD0mpbMJaxv6Iv4dEEsJqi6qYLrJw0lF/JShx91BMrSkOjN1NSsTRTd0CYWVF9/81f7298e2N07N+zjH3xgndYpV1oIAAGdJJWzSx7u6Zy1T5mHT+kM4e+0b2ljE+RpYTG+1gSV7o60lyHBkdTRO69xv7i1QXpdAf1Xv7gtUhwZhiq7YEgfAzqLFDU0gtLz1TVb3ziwiekJsUBx+QLa5MJyEyNDnNlI/ozwy8IiVduSAjiL1j+YExSg75PBsdjOqwiH2kV04+gFegte2xi4+CYF8vGKbWywoc/JcMr8AvEtwusitYWKT8IrgTjHYxFb0GESKkMfefOgFYf1CUBnY3lB69whIXMi3FmFTnLhIjcQZzgZqQjIrMREn6i6g1rf4VU269bqmogu3379nX3//fc6jDg4NCY3Trr93mndJmrTOveaWEIW8jq4i/mMWb+lgA5bUwIDqtB9AkCBN4XoQVeLhIBOAOXQXt/YkZ41qU2UzQV5SF5sNaQ9G+Q+0D5wP/umeuYZ5u/zruXPBiOQz88t6vXImh25IWvuKhNlg0LGQ/iB5wEBAmYj+PgoiV/vDIlY0JTndzrdtnp0qOIx+aB+bQsZzoRY2FOQWZhOGHhFBnubgxim/O9+9zvb30PfmmCRkG49gw/DAKdxPQne5DmcWQF0cEEYQWVmM1MT8iaHpAjsOTs5aZeXFqUkx/tEQEgQJLwQG1i55FaKVF5UYwQCEmjgdohFZN9rGzu2+npNRDR61SRc0R7U+38pm6y4vCwiHYz76ZDsu6sW19d5CGP78P37qqTdQdA1wQmUSJwyUgNJiHuADjrXHn1q3u/i8qLGlLLJgu3vYRH5ynb2d/Q785fQwS6IucthSjVPFa3RtdOhLcyV7Rdf/Nx+8MOPRZhjrZPcMG/Oh6Uy/+3vf2dPXrzWmm10xHczeFSWYdRRW55CBT7QGZlVCT0PyaS1nuFNIIgADD+rcbZ5r9RnZoO9bMryRQRy8JMgo+e8AG0BnXJf7ogk9ZHihUNTLKgs2N3bttWNTTtsNqw3ci0HmN8EdIhYJO7u1EZ7KCVBKfYsLn4awx2hc4+mvwmpY2xIMLSPZCuBZm1zzdG6EGx+1uvtqKVBkkFrhoQN0uHmzqZ1Wg0lUvRbW922VO/YoqAGtMFQHGOE7NI8lqjXbZIerhLogQ1VBY5sbXtdxDiEwUgqj06P1Tdnf5GMQjjm2sBFwFWSc6JEhT05JfKqLJ4Rv0H2u1jRGQbXAQ4HpjOXLi+LnMYUBucwp43OUFzXAoJCsgBaorYI7ZEko1nuEcK1iGjs/smBPX/1QhU0UPvy0mVV+jGgkzyxN+DZyE42WAVTRMXPDcJKTIF4KQLgsGdH9QPpKlDdVyaxpq44oVFcJ3eN1NgyCWGQox3BkTA/h7geoLggFRLZ0mQIxU1P8RkzLtCChbllXRP4FPCHHj9+ZP/5239319C5KZudRmEvEc4YLxJ4j9wDXmfYDSJPFIiBOAnakysy7YK6YVouiKCsLG8Sd87vYqFkC7MLVivVQkHs/iiJv//5rTGHBKQ4biypZmSJQ8jRAk2mrN0ZaL6UGeva7JwfBvmiGJexN0LGCZzCIhJ55+YNe/udt+zNN9/QgS+p+LGPxPE4brbgNty+LvjQZkKAZpFA+PKAziHrDFQCDIYGvT76vfjJOqrAlzLYwGaPi0Y/CEFbikqwLRE9wYmnVAzJiL+GE+Qc4pKoQnhfItiF/+NzSWiFch8Z0YAqyGo3EKE4XFk8bAxXcoJx3tdG801UtFoRZSCz//rDf9m//Mu/2M7WljI+Ahw3j5uOs1ixUtFGhoiH5zEwVy6TsPS4exbQJeoTghVJkV+HrCvJdfuafYcURxB5vbblftUcVnr/frDqmpE9hsSF+5SShOxYcBYZP8EYmFHzzpO1kPUGq0Cx4WGYIuDQOYMf6ebL4/fla11TMn3uA8pnYnRChCtmrFxCGYqT37/gUCD4I5Ofcl4Z+MHhjioSdJ9xEeN9cABxrTiNOJyZW1VAPyR5cl3zHpoN3B/X3vH7kvF5emW3JEKqzp0UCWyOYQtcAPgJqfFIFQ4jOfOzc2IMk8DRamK2t9/HDS0htUM2uMaPkKqUBnvRkpACm12x3JFRPjg8tO5ooMoYhj9iiyx1IUNZ1xZA0MXZ+XlJmQI3ct24L+zZSikv9IL+NIllPldwD/i6myBBEt3Z3bXtnS0X+MkH1bWFOZuenrW9rUMJp9AXpuKEXEVvkXt4eHKoJPzk6ER+8iwScvLLS3n7xS9+YT/8+AdKMlzzn8TfeThU5r/7w+9F/KP31+xKtZTpHFX/yJEroLs5lgJWYN2p7cG1h0+DemUSyD6VNHwfZmuTqtQXF+ZdfKaAS17Gsuz/QJilMgTxA0qO+zwm8NLJKOTV1ybQvtpYs/3TY2v1umpXMA5L3xjBKkQ9ONDZ49LpyDipyuewJ/UaGJSwH13jwteQZFzbTAY0NfZJogSRFdSBpNSh4Y6CC1r2b9y5YdUqxN6Rbe9u2enJgThKrB8CDX1oSKuYHNHaYawJCB9dAbS/Z6cXtLdVxZfzOlu/e/K9nqtcrcgTnCkOCiclyoHsCxLCfsHWU2QqkNMiipEVd1lLsH4RXMKHIC273P3DAyU2rBGuDa0iOCTadywPxFOkvuZtLyULI9ohTlrj4rBe+DdN4JBkD7tCE0gcCeSXFpfPgjbXW/oYyNCGxN8LlLa1mm0hsYoRtFjRqIBng9lW89QOTzHVqVsqh6XvDY1+Ynq0s7vvKCocjk7T9o6Yb/czf8QhhLEOrwt3JguXA8RHHHpN3tCG4RrQ+56fmbMrSzf0fXICQ5uiff3N3+xf/uX/tq3NDet2m7ZyeVFjvFGjA84OAZ0zVuspKhgGcrlaj6DJJVolBU04IRkuHQAIc72BqnSu1dLCZbt15aaI1YwWKiH+5Rc3x9JQllCD2/3x4ciAYHWSoSIYgTLV89VVSZtOzCCRetUy+YJIOoKRZWno2ReHLUL773/wrv3mN7+Rrm4x7b319pA+B/7UXqWewSRBcMb7v8hC+s0SceQMkleB7yNfZNTIjmYge50TIPx9OGFDi0zIQZjhu5AZalZdSnLev1JmL8Fc9NJHSh7o9cmFjswOtTX6kf0wQwm8R4YL9MkMYbRvHTDkP1DWzutik5gMqACwppIZBABAAFJpu3JpSQfIsydP7V//9d9se2MzwPwDkeG4Tli1MvfJc5KpUaHrkMgkbAqls2xKC4PFAgNZ4Vkwpo+qyYu9h70gbYicBHGQtMT+kDEaJSYa+WCGPPAYUJ7ClKLV8ACbcF9fkgEnwTip8N7d207eGoxdlGSEYtuEXo9eE6+PUxmmCPTmqGpgo9cmnfiyIaIkGTZ+5UiwTun1fNSQpK171lM8D+h7SgYvX7lkN69fc6e+Lj1I5lO9H7q7tWv//+9+a/VTWg1eIZJcc1WyBQJsRgpnBGPur3q2qtbJ0JEg5rqyjcdWYSaYAJPhQC8IAoZxzYbnwGUN01fHDlbqf/IjZzzKk0I5aaVxqsvYSb2tYP7i5apGp2DT7h/ta+MGx14FB9Y5+wjkYGaqLBnRqelJW5hbFALAQcf3Rv1Y3BKX4GQ8rqJKneqftQNRi2B9dHwouJLZZIhSvGcQk+++euQiKLhg0ctH+GM0tFa7qQORQH505D7RWMQSe1dWSvbF5z+1j97/QAmtmLlSw/O98uTZM/vdH/4oDfpThGyUmPk9iIV0OFMNPhJVu/4n0SKhkvKgcxjQYyA5zWPKVCxpfAvfcfFv8hmrltJWq8BKL4p3AmmWdhzoH1LSXIuY7HO/EU9i3W3v7tgaqncttLs7OsdYs9yv2elZBXTQNNY8hC+maSILWaSp/jhIImOY5NM1/BwkE3SI5BXompsou2GhXSQ+oIpDW1hctGtXl+2NO7fFBeF1mdpBYVB8oownmIK7DY0BVBjLQrc2N7Z170BfZmqLPvKWSMhTvtGq24Ovv5LBC/f5/jtvec81G4WHXKCJc4IzjSSGIMs1ERMclzhIslp/KEG6sE/09aZCZV8CyQNlT8/OignO9fboGqyxgdtBLXrB3yPjKC7KkYLgkUEdDa077NnzV88U0OnHg35wLSLfxh3T3HM9nunounMdeEyzh1mSt1+O6ye2sfXaDutHap9lSzlburos977+eGSbezsiKLMOOCNou+zDF2H2X+2AgdzimLSQAIwUQmFmpKyU9Yq938afoqmflwtV/f/u/Xft6sqKkrYHD/5q/+s//j87Pjywbq9tC3PTWsuclyIbUyhlWCueAILE0efjmpOYxVYlPiCQN/f3j7Qv6Z1LjhdPDUvq7J2uTdudq/eEKEXkIvHzn10d0ydiQwhGHvrNVQsbR5s8PTCzeqNjT1+s2sbmkdXmanbj+k0rlCt2dAT0B/TCjQpBdDwQweH+/ftyj0JxisOFvimLQAL47bZgUP4MBM1G5DmcaZgWoYsvP6QJ0p5o0IvxdeNjasOk9+5VFcfFBLQj1nL4naDfLlZmgN6dyd8S+1OEHEZh8kC2iLf4+1HVDeOQcTiquyCowt/J0LkJBQ7qMP/Oa8rnHHgkXAvYv2RbPIaNx2up1yTv7pEOKRjNHBw4bJFksKkU0IYjGQIA03IYU/2f1Bs6oOinlItZm58q++gGdqn4IUuiFmKOXw+ei2sNDCumdS6vgP785apsAKmkeUyczSeJidUq17kNsx1BCDyzSaL6fSfkzM1JphPdc14HUos2WQrxmpKqFJAFDp7d3T0FLH7GRWScBTUn1gQQMNAux4tmi8tOSPLZ+Z4Ngy0ihxvQskQyOnVBwsxbX7+Gj7qT4lQpELg7Hdvd2bH//M//tGbDlcm4dgR0lg8QfDbvGLtWrEbqnVTpJMwgKpT15KhIYKmi5ldS9k76RoUD+x1XNv1OmgkBtBMYA6TgdLhXxCw+XQjoR/WOJJQhBO4c7msuF2MH7oOv+JBkKEjwFlM26PdsqjYte19cBuErkDTxXnBKu1jBkDRwL2iFwRLGu5okikPs8uVlzSWz/jjwMdfY20HW1BNeiJ0t/A1Q6gIqDTaw/D7wN5wGGb7UJuztN9+S1CmylVqPJMWMnqWSGof8/R/+pP5lC+JdAaKp2fHp0ABtlB3wP9V5xYM5B3AGxEktH+9/g3ZQKYHY4d5VwLFOqETJTWbSaVuYmFSChXwshxa9UKpbzFrkTobTXUDkONOodgm+aKbv7LvXOlrorGvaI8C+c9NzVsiD3EEIpQeaVGJPcgo3wcWx3GYWQikje7SYuAZwIrj2biQ0NJzzPIn39Uy1TPC5e++OvffufZufmRYSFJNmbyPSdgmKYCKqtV2lrVQO5+iuzlGS54nqjJIWiQvBKej37NXaa5H1COiXlhe1rwpCYEE7qD7zQWuko3Usi9fQloy6HZCweE0KOz9XfXVynehbg6wx7kaVznsnhvA6BD3FDzg06ps7wdXNgEBPPJCpKOt3VCVvbG0JpaLKJICrcpX96qS+42V/kRzI59XIaTphp+1Tfe/0O7Z/tGu7Rzvax1OXZmx2cdqKE2Vb396yzb0t6zIWiQHVmBHQU9fX6LUcPQVoxUYac5r+QC6KKBgOGQ1M58Rt4n8SUFQsuWb5DHobE/bR+x/Z0uIlFQPoyePWVi7hA48QTlXcBUZQQTU5F0T4Cm6UEi9TwceZPtT6AhTodYdCcuEC8X41V08swmAMfQaRAks2WZi2ctZ5ESLyffHTFUHuov9LkMXHh9Q3inPM44QgvMfPXtrmdtNmFibsjbv3lBE+ffpEb9BZqp5Nsgl4Qap07Ps4cCCGrK6uKhNmgbLgNV8p+T42BMFXeyQQk4LCE7CPEIOB64sLRk6oOoKYNUr45tLvBkIT/VUOM37GIXGWoQcXIQISm69JXymD7riPtLEo+ewEVxYtk2ysZfVdw/NHNBh4FK5JMedooc4nCEkDfyxBhPfDnysTXm1lJU2hAAAgAElEQVQdn/rPpmczOqgIkM0Txr68X877pHfnUCnz/zg7+Q2+unJd13jvALYmXPOETVZLVi0kVEnS86H3yMgaCxM2pTbiOKnRM6xjmYNGhELWkc9f2uvXa1pA3CteN1fwqtwh8556UcqKEZBhbYxc3ndqelr3FmLOyfGhKsQoOkGlzsgjghUE8GfPnivAIFMgmBVijaRXfbZ6b2/Le/JpZ1TTIog8Bv6d7BZEB7EF5O/LZdivJkMO4MSpmns3E6mV2SfS2vz7e3v22//8nR2f0lsjYLhSH1Ui90afiTnXfMETMu5VGH8BuqN/zutUSjkx3ycgu1XLloK00m6qL8ho2+XFBctIbrWoMTrvn9OicIRGZh20XjIFQe4n9a69er1hL14g3bpvjS4Ogj6KwvsXbBsMLfQa5bISYRwGueZqq2QygvuFcqXSVoH8NgBmb+i6A6GjHcDGp/WFXoRbUpZ1yMBiZ49SkZLlb20zirOrZJRrA+N9dmFOuulIv7JXQSwIBJh6kAhPVDyITqK3HQI60Czvn4D+uz/+wZ6+eGG3bt8Sd4S9AeRJy0bCLCS4vbZ1RX/mfvj6d3Zx4NDQngu2nEX4IRDmguwllU6eWeDlazZVntQILHeUxEzjhpq9du0Klx/18TFNG6RSQq2Ojg9s92DHLMWcd1ZI08LCJZGmUkk/l0iExfnoIjfMLHL4e7+vdhr7/eQ4znDDtfFDl3sJRE4wr7eo/mlH+rmXySdV7Hzwwbu2tEAy75oaVA0CJhP4gTtiRjDgLOJAJ2CChvB39pR4J5mS/o3ZeKaSOCsI6tJouLTorSpkYQkStGkyOe0dChfeiwoA9UO8LahRO7lS+qw/n1fjUsOQMBt9XEfbUMp88OArPZZ1xnlQCwJYrGF5eTNVJERjoJ46AZ3X4TUQ5kJcJ3qtK/Dr/vvzUa3TQmJt85lZr+wz9hXviYO7O+oaffitnU07bhxZKpew2UuztnT1ktUWpmx7f8f+/Le/2LPXr6xQLaoNcYoXQ6upqQxN7YBM8tkRaMGQrNO1FCRoqJUDs1wyrTWGKxp2zmiRZFCkzJft1vU37PaN21qbTEM5elmypUsLut7oBTjq6QgJAUVy5oEEztnnOiDko2O9J8hxrCPWKFMu3LxoOMa0iLffcpYYJa110rf02K9Z6KFf0xw6fQ8FgDBqIYayVHIy1u4DwXXt1fqWra0fWWmiaHfvvCE1o+cvnqrK5mbQ3+Pm0Z/igOj1mEv24EmGF1mnvlE8OmdyVEZO4FJF3fdAHBIYD470IMNYGxnOxY3f6jbckhQiU8YDc0wsRHpDdziwXX3+L/h0DwYiaNCHpI/PY72v45VV7LGz6D3A+nvk6wzWp3dG0qAsxMl6UbGI10RXmayNa6MsTNCKCwFGgh/Xm9lexCioDnh7wIGY3jCv2++PbAkZzwUEJsZBfKUtFm4mnbCZ6ZLkL+lT6bOMXLdZTN8gwStyWqen6rw6UVNAh2GOWxwSr9rMKe/r8BrRmCASiuQ3z3vOu1iEu4+xsbAzTFuHES5ZC9Kjy0sNbn1t2zY3t21nu+E4d/DGAYamr6xFmclYqw0D3tcHv09AP1sLui8utuGjkC4zyyEnXe+ZKekccGCVQ1IK9Mfnx6Xt8ePHdnTUsfJERgQTDjzkZr1Kz7p6mKpKb6pDkgEm4/MWsk5c4TUJ0FkNxw9dcjML47liEwTKCo5VkH/SduPaZbtx/apgfIihEvkZO4+CCh2gs9Ua2t7Bsa1tbNo2e2TYtYOjA+0Rri3/c8BqXrnZkvUpaxFojgOTQ1ZaDgHpGQlSTuuAPTo8EQMXwh3JFHK3d+7c0YHF/eLwhHwkyFXtlJbmrblPSNUSVJOgE4W8Xb1+1W7dvSVxHc375tGr7tvxgY8BUdEQRCGowX4nCYY8RT/y4eNHEnnZPzq0jz7+2JZXrmjskopj//BQY4NAz+1R1zqGQVLd74sSVZcultAKiWWHGWZHPDijCOgaWSPgjLO2NHHZcpbV6OIEsr6lspATxmGB3KOpEueYnq/rhCyg8a3tDe+5NnDKA/EhSb2ktY57HI+jF86eJLCxrriunF8SshonJV26ueUVMwkjgXx56YoQNYIrUwXrm2uqQCFNamQrObRbt27Z++/et9m5WkBFWee0mTBaQoDK+64xwfYpFJTvguvj2JHMZqMnVr0qXkbimG8OKmdMw6ABwvWigOA5CVJCYwKiAOs8EoLFNQgcIE+94XFQaTrfKFbJfla6XCniSH/+65cye+H6Xb963QvCcdINfbAJJakK0yfDoNgphcts2k7bqGqivObIndA5hJuCkiBVOnuB9RWLHt6XYkAuZY1O3Z48f2Q7e9s2TCLlnRaCPDFTsl5iZAeNA3u2+tw293dkpMX6hmQGspDIetHKPufohn8EqbjTaFt6ZNI9SJOAYIM9RgY8o7nv6ckpW5hZsKmJGbt9457lGYHOoXHiCS0FLiZSOsf6XhSpeIWsHUbsYovap0Qi2duLV9aWIkkyreRSuv9MSsk9MPDFxsQSeolOAiYBkAnPLz5fcZZ7KD3ZALGi1agJ7Vigl2FCAf3lq00rT1ZlT3d5ZcU2t15Zo+nC+C580LLXq2vBoYgRDA/ovDkSB8G3F6FwvLuFCHgVCHTKcwmVI4iqa0dBFdy2wsS/ko8ENVXPRgkfkYokOBHnLkDwLI4YpLW4wr/T4xEioXo35aIy+Bcz8xzGiBhPkB0p74PAxoWkkmN6hIwHWJtKIFQd8fl97CupbDkmIJ59gqNSSfjNVy9J8Dp620P1IiESqWUwYkPlbeXKtdD3TKg/JwiV6g+t47ypQoe9KthFcE37jKDCtSOgA9tTJaIdgFDEyxevFASofJUZyikvK0hKPWDG4ApOstHIGCI7Wa8Y5cxGAjgcSNvb+/Z+X1FqokJEgOHw8FQoRhhSEIzBCAiHp5yoUGbr4RdMNRumA2SCc540kc1yn4W+pD0zYOPUprzKhzBH9sthrw2TzYl5j7oUQZ1cErUygndn2FdVQDSivSIRm3TGK/d+T/cKaNRlQz2rHop4mbCcBHt808NVQBAFdb9yPmPJMS55WYmB3Lx21VJIcHY64mBoDZPsJbM2HCWs3R1LQXATzfrDA1XLjFUSemhBgaRIAz7prz8/v2BlGU7UglAP1Y23oGASg8xwaO7vHYoTsbG5pfvKQXjtxi2JaEicZOycBGBf+nncW/bqzuaOHKU4MGEJixCVS4vJTFBndA50Q3uI84MxRUidCDVl0lYrF4RY1Kn2WN+phMaQnj9/bs12w/7u85/ZzNy0E7pApPD5Zo6/27ZGp2m7pztWb2Nn2VQAVPsuylxqFtw1DkAr4NVIUEYtkrSlBxkrDyctO8aDoCCjmDmNMpYU0KU+x+E4dC6JRk377oDHAbm9vWn1trvizcy4hgL7Dbc5+t9+DjInHKZqSC1xLaS1Jpi9b2trO0LN4IjAa6Hfy/gmLUeuOcjk643XCuzitOBPUczZysplu3nrmi0tc2DjmQFplcSa9eIJP/eDcxkRKT47a5hxPM4KjdIlgePhbbgBkK+1pNjn6jnrZ7SD0grqVJGgTYAiKmxwlAytSQEDzEKTNHCW8W9whtDh4L6Ev8teW6kpXgO0WkZKelBfw/GO/Y2NLIGIoN08bfo4IR9OXCifwNEEUtZ96dd38E9I2/TsnO4z64PEXPbN9YZ69JzVaN9rzK5SVe9/92DX9o527KR1onOkM+zYKDW00mTJhumhbR9tyUlv73TfjikcksxEjYSKyXgmK2ERn+QhWDJaDELZ6xqMALga2JtyvZI9NCuGqoZr5UlpEmAUc2l+RddMXigUcRwS6ih5QAdJhoVPgUYFr8Q0mE3R1tIkDPwK4k7QJ/HYFmOiPx9XzZ/f0Sb2dLfdt0wSNzvGAhPivyR+/rMrkn4lq1X/OoytKSsNPr5pjBUsbS9eY5+6aZVa2T755DO7/cZta7aOBRnxAhwYVOaoKGnWlSwOd66gqR5JF8rECdpyDyPYe19Fb5xAGaplfoaYvS5QdD9Vf98b/IRz4CvNoYdxsViNx4AeWwExoPM9jqNBrUb1CxEflwqk+nfhCdmN6vCrhvl43ocmmM8qcWX/IWsSyzL08D2bPocQ43x9ZNhDkOEG8Hg2FAkV1SN9KYJKkddMoNjVVGC9tLikA4dM7UB96aY2iypITFpySavSVy1XNC4hQwQGrPXlqADSsygPoR1AQF97vW5HJ6fWOHFCGmiC93lcTQ/pV2wzQSiA4mNFzZw6wY4vYDR6uBwWXGeqw63NHWXtp6ddJ3kF1n1M0DhMvT/q0GcydT62EauCWBGwbqROl0K6kwDn2W8yie2pk/IUcHx8QmtAB+BgIHLh2tq+5YrOFufzwSinH0XF7FwBaNcI73iQIpmiOldip83jSm8clwRyrq0fjiARGVXtc7WK5bNJMbKXLs2rR814G5uY5xBhlApqjGoY7Y+hDHt29g40jgiBB1IP88QI+HANWS8QXeAJECCYt4ddzeaQwU4pr+QP+HvcG9n25o4dHB4F+c6GHnPpsleJ6FgfHuP17J7Z2UJOMDr3mD369CkIGyNUA0ujbkdVm05YbXbG5hfnrDQBnO9aE9InYPwIoSVEkmxs1WLO3buaBEYctNI6pLGTBVp/8/49y5f8sCMwDUjeELhp8ztHdljfl/Qp749gxO/EwK4ebuDVkDRrFFOEQU8AU/2MWT1nmRGJVU7Wx8sLczJ24R4lhkO1Cag6aX14cDbBlQRjWhk4nUFWgqRGhUgFTmIkMlg+p8QIP3PxDOhl9kd678DOJMn1Bh4V+/r/RITPst28c1ujhiRMiMng3NVsnYi1Tj7P6zHKu7yybFdWFiX2Q0AHAQNl42yngOFagIBBjiKBYc0yPkXCI7IW/JgGc8ldBUGuMUx19mg8W5SIEZC4N2jaQ/ZlXQakM3prAJETYKnk+c795WzmfON+RQ6Rg5B+H0AGSJjZhyQuX/75L+LlwPMApaAVlE3nzgyuon55dFBM59K2u79na9uburczanUkxQdgf8H2xl2uWKY3n9Xn5n1CHtvb3RXMfto4UiAnoB83j22YHNj0Qs1GmZGt7a7b1MKEjTNJG6bHIuA1+i0l7SCirHNEh1AcBa1lcZQ4GxJm5VzO5qdmbLY8qSQiO0rZqDOwUXdo+TAJMT05i6K/5dL0s30KwtvVHkf5TsJNUeIKo+3/xldgr+An4u1Zj3+RqyAEJJkUsuqIhKO8/ExwPKNsLcar/XGaSqDmjAGduc9YMfIE3oTv6+BIkSGNzJ6+fG2PnxxapZawTz/9kQJ6sZQRSclHCTraJBgV8KISMBi7B+0Z5B6hl6Capk0cLoJHCa/CFBSlye09fRe88SqOBaGHBg1eJsdiQI/PFYNrrNxj1adDHwg0mfSsDIgq3gDeizJPfx9kuHo/YQHHhS3rv0B6opeo5CG4CPnYnMPdvN+YvPAYFL78pvisqgJWy9WcODT2jw+V5eM/T/ZL4NWiKFYsk8qIYEbGylepgNUmYxQtVa5sRHliJ7hmBNO+CH/ygYeNzxw60FuhrEDyavW1nRw3rdMKOt84rZVdRIIF6KIYDoGead/Dog/tA0++UOgbqSIGUuTec7DV62T/LhQCkuHyhw6nuw1tGO1DHKdU8P680CCH9i5+h0hDf5tRMFzmSJwIsiQV0njP06ML9ysgO/w+1+m4jn2va9Vz77i2HJIyyMEYiGoH97xWR6IeiPWQtccDEc6APKnFSRieHYhUUWyIxKhnN68sWbWE0lbe5uenRdLjvQ6BJlTp5xUISIgRIWL8k2C+vbMvUg4wdalc1n0WbwP1NPrpjMwknSioRDj4KEMG4354f+7UXr9YtRfPXkg6EqIh9xcrz3yxoufb3NpR8OH5Kzi5oRMvsZKh4HcmE1xHHA0CzHYQtBir11jBzSznXs9ChBhnBMnjYGX0yEZWq1bNRj3BmOwBxh1xryMxxS1MwTxLG8uvv7hV9AQZa+zWha5hwasqFPdFAnpE10KLKkK2yvapRBArQfCqn7Jsv2zJXtry6ZTMna5dWbLF2SnLcHa0O5pG4CUhVuGzMBqS9BUV0De2t9RqAK3hmvDZqLSZPqClRR9X45VqAyFE0rXTk7oqRa6/yHLZij1/9coeP3oqD3WQgGs3rqsNBAwMB6QQvCkw8EDvHBQD45XlywtWmarYYERbIWWFcs4LKw54qmsSWfYjAV0Vuq8DtjTnoSD4UdLqx6fiJnCdcOfjs3Cu+j1KOJJICy5M1hB88CiIPetYIJHMkZxzHzhjqcTZR9w39gAVO8kBa0TCXmOQGzgdLn0KU/3Rt49sa3PTpmqzduPqNZuZmtXeT0CUIEkAcg9tXdCgk2bDXrx6rvsBh8FjD9bQ7nlBcsrnUFutXBb6hwwsZ42QxHzGNrbXbHt32+rduuXKaVu+tmjVqYodtg6tNWxZdXbCcuWsNQdt8TbQS9A6C94j7HGKINpptNHwEKnmcvJwmCxUbLJYtol8Rd4C/SaEqpGVCyhUVq3fdsRH6EdAYLVew9TDoOte9Upo8e9QezJMViEixMgiEH1AVTRxFIjhilFBwMyLYm+zxGvE88mABhJ5hO1/8cXlYM7i5CCegc3b7yH92neqPP69vaE9e7VmL182rDKVsB/84BO7fuu61aaKbgjfRWO7I+bs8TGLy20sc1mU1oB12ccu8O+9GC+54wx7POR1UAJBUuEmEFY51oUSZBRm9zyYOuu8L4kor4bPL8p5v9vZq17lR1QgBnRei4NASnUsWA3dewCP9n2qRC4EerHbgV7DnCswtFoFIRgJIg49HhYcCmL0VJ1oEognSYRIzpn4BBAyMDYMgbTXH0jsAijYb6rLUPboUwPjyO4W+UUSDrcTVU8RlrtIfK7SJPgS9SvMYHQKuEsYEOHzFy/t+AiNZs5nT5TosYFBkLWLGT/ohgOiJAIkCZqz4X08SeSt3sAO8dLe2PARC5fEVyWifFPcBnpHvkFZF9FYgAXpmtIe0NWn64WZUBaMWh+uFijHtaDnz3iYZDNZDzh5BRatKpV266xlw+tHLgMBywO694g9yCes3eipQpdwEBWOxFgyZ7Aw2bnGIBl5DBUOxEPQiXG/a9eW561YTNtkpSzLxNu3VkIF7ciCSH4crGz4TF664Yj6rK9v2MHJqU3PzNjU7JyuKxVzPfhUc0BwT6gaJXSk5MfHs7hOUnU7OrX1l+t2cngSVLCuWa7gphawY+EQqF/Y6VhOvgqY3Xg1QLWo1g3rW5adSRuGPZVAERERlCJuU0PrI4UMchHaSrAblRinMxrnop/O6BfrhTYBMCJwMygKSU0m50ksiY1EpdhfQTwKHoiSYH6GLCs9TBEyUWE8567Qk1VrRq0utCvGlugnLDfMW7KPYhnjfVW7cfWKXV1eFHRKO4gpEiDpYg5fgZzWeiaNamBfaJLQiWDuhO5GNMPQaOXUlDOtyxUlZoxsMrnBtAr/jhDL9s6uPXz42L777qGcyeh7X766ojMHxjNJFGY3qGaCKJ7Wme3vaI0wTtUb96RWVsGhsIKHAxMlfUcNuR7MbuNMRlOL1hLKbCPQoqSQhumJmrzNSQ75KpRKOh84b3T2hXEvDI/UJsH+NFjXUvU6b8Xduwhy8dyjrQTf5ZQkEzdN/qcw83k2fadCB8GUDj0GO+m0bW1s29ramk1Pztibb9zz1hpoQCJU/ZjXYMOKe2U2qRHeh08eizGvEc/gmsnzusUupD9n0xJHaBWCKvGaU9M1S4yG9vj5Qzs+PbJipWCVqaIVanlL5xPWGDSsO2rbxFzNitW8tUZd643Q1chojLDbdwMlKU3C10GXpFhQTMglEjZRoHWTt1qxYkhyQ5TrNWjTDiQHXMxVLJsqSO7YuRrnBQlHM/uscdIII4euzidp4lZLPAESiuJE6UzDJHLYPJ540XPG10LbHT38YDLD/iPRI8kkETtDf/9nQKcSEVzTHyrLJpsluLTavUCKO7XabMk+/PBjW7l+2TI5N81gbIODhw1BpQ4kpuwt7aIAKFd50PXMUec1Zo5hRltBQB/EJfsUMNNAbj3LhspWFH/UzoJrDykBfdGLAd3DyHnFLng6QBWqkoMKWazQqdMIfpp5DipG6tmFSpQgFHvg3LA44x5/BqEmfsnPWEHEYX31yzR/GRjngVx28caLcc8GZXQil5FAyO7hgQ41qYuJc4ApjVfSZNalvI8PdTptHQRyr8MRi+fQiANQmR+60cdbFSKHZjIn0t2z569UoQ/6KTkquTkFVqheAakvk0L7eFaHknzASy7lSyAlQaBXv7e5a4d7u7a3d6QpBBdmIcv26hwUQWxd9cxpZzjqEsWFopudWjwo8oWAHu8hVZ+EVvJZVb5SCRx6O4HrXJ1CuhRvb09EcE6DSEig0Ggg9xzFMQ4EeQOYJcUTSCt5IaBH3QAeXyyX9XjeI3KRCJVwDbneCuhcY1HicfLrWSUPSWskOdS337krDWf51Xfxx0ZnwaHatDyVC9JyZwad0bVDBfQ5W1xesqnajB2fHNrrl6+VxFZKVVkPz80teNvBvCUCNI9yG20NrGYH7aFNlGsyapmZmRVJi/n/tbV1yftSnbMvgY9JxNzgYaCEBiEoCWnkSTZwJXMyTgr1MirFbNLJamdjVFF4ykV84jrkvup+oqGdZb32lQTkRepKqMqnjRG9sEHg+B1G/HA3iwGdtghJF6Q5GPe8l+ieqINecHvovREURkkbNvrygmC0bbZWtbu3btidG1elG9BtNYV0kAwQ0GOFTkBvdrq2tbmr4Mye47po/EvWzknJqeJ4B0mOHi6vv7sPN2Rb1wROA9MeX3/z0B4/e26ba+tKwCG2Ll1e1prc3duRqqFIlsWsvO4TiaFIeOxd+r1D/CfyjKQVdH8TJLEjV7/kfjnvwQOaE0a9gODsBJZmPhq0Q9V4ONi5jxBV2Q8qYgguTNHAkEbGNOuqkjhd8lwk6iSKakPxzIz9sV4KeVkDEzQQiSHJitA7+4F1zWy8eEVoGbB/u95CXLm8YteuXFOgd9id6W4/E8Q7ouWWSUvK+tvvv1HlHTlWrA1QJunmt7paK0D6jx49sr29fX+/JZ8Gevb0ifZDbapiV25csURmaPunu3bcPLQ6HJOaWXm6rAq9i80raz7tbVqmeNDMpwUSCBYSMAJyR1eiACmtNm0l2oSJpA3afeviPjcENcURs2rV4rQLcw18rJdeudaQIrJD+eIjMSsL+hDuJ6A8xUVv7CPOkVd2Houi2UxQLc0g5FUU+ZfroYQNKJ94HSp8odMxoCNwrwo3BEPIH0DuzDoyh06Fvkr2tX5okzPVs4A+HKNCVteFpxoEUsEHGNKIqq7gSxsDOiMOGo7H7ARYPfQAdIAHNjOL2VngPtubUUCHtAYh5oLMK5rQmvF15nuslGMlHntwEVqKvfnIgtdohWDjUB3Gix0COo+LY0KRbcpBHzcYP1M/JjT4I+xP4kHvjmrF34vLUeqgC8QkwVzKqPFQ92sxTiWk23vaaLnuNCMLVIiwGCFzBdUlpAZ578D1Gt1j3CjCR8CZEF3CFAEKXsp8Le0OQuO0xocIKIicJAY5kddgHzvTL8xlZzOCsyDAoYHP3DMQKvAkgZ9eL+5NR7uHkqtsCbpHsMVJhyJ39cdSd3NOgfd6YlLkyZOLWcQ+v8iBSIgq2/NrouqRahz1LCB32giYHEji1wO6EkRQDUaDxAZ12VZGFocojalCTHgPHfgRyI3rLRaqM59JqujRI2fMQcNajomH8rSR7w1xTNyEE1kOy1CtD8xmZ5L2ox9/Yj/46D1LpobWbtFP9UkADsJMrmiFYlla7jGgY5JTnZi2ChKv5Yq08hklPDo6tMnKhC0szsukBbIipDkqO+4ncDkJNOpdpXTJ5qbnpdrI3kPwY2NjU3rx7EEqeTTsffojKU3+Xo+AHBNfU8KG4AoHnmDVrF8bDozukGrbg6h0Y0L2yv0AJeq16Xc6ebIz6Gi/csDIsx7EZ0yrx9X3gI+iVgWjp4w01fIViY9wnxSI+iGRYi0Ge83Ih1EvGHgRYhEsZ0a0Gi1p0sBvmqoV7c07t+z+G7dtqlq2Qbfj40gE9GxJAV2kuFTeGq2ebW5uWbPVswaWufQkO6wrWM95OXqRxEK8hH8C8ghEj6YCaATBlepzY2dXREQg28kpjDqqaqHxxfTPzs62rgcBZ35xXlLV+/vb0l7IVwqWq+SsNyJBdQTPW3eo7zkr+ryIoBhRv0IkPRId0KNR3/XYdX/FC8FjfGDdwGkCNWUKJ5OC9e+mNjw+jvSB2mhkt0hAz/n1krNfSpXf7ta2qmghUjxPcCKDpNbp99Xi4Xxl7YHMIvA0MzVtKytXbX5mQZ4EBHSZrYiM53tJ3hmZpO0dHcoPHSGeOI7Fd5Ap3ht8LPbh6uprES1JRNA/ICHY3d60J48e2/TMlL3xxi2bWpi0/aMtkeFGqYElciPLltKWnyhYppi17rAtISEx3GnfphNWncDdsOpN3NFQWhNMUkCMy4xNksMZ/EHwHmh3rdvsKjlSizPPfH9VqI/O42CtrPgQ7FEjV4F1q0IuzPUr1iJENICw6pomfAkdR4CshWmVM+Sd7Otj1XHeXChnv6uWAsmzkikU/z7/3ElxWCLGXrX30p1N2Wx0JQHYHZq9er1pL1/tW3WqqIB+/eaKDOZb7RORSRSkxqgzda1+2tbPOICiaYEIZ8G4wCFoJ0fpkHRUPMySu3sShwD9SukBB2YgVbtaA6HHnUYMJkBFUclNoxvySAms2DCTKrGXAKnLOICWAt0didi4oMfFYB1JTWKsZzwYxcoyJgcIcej9hC+HmIG1QhYsON0JdZqvhp3YR7/eoX1g3hQqS8mE9Vg0ZMEQ3sgUsxzCWWV9IB8+wpMWZAYJgkr6+ORA2aSLcOTcX57PofGXkYOvgTYAACAASURBVJIrxIGc1CprANvbP9DYFAz3xNh9temnAqnJHCU4OxHQqeSi1SzwFJuc6oJ+GaMquJGR/MUM0++hB3DuNz+PB/LFhMvHfszyBW/1RBIPGax/+cifAm9QX6MloIA+5MAjoLuFJgGr3w3ym0GsCrKplgmTAgVHDZgZpvUpzoWPhErLXXwYXhZzkDxKZSHxCAijrp1Eu4MYikpHf/5y3qzTMJubMfv5Lz6zT374oRCERv1IFRmJBC0UGLvFUkUV9IuXr+3V6zU7bbQV0Lm/kW0MrEtlhVAQ1R7z59IOHw7U1gAVgXBFoCHRqOQmLJPM2frWpixxCfRU7+sbGzr8JVLRo59dEspBQG+1GFXyz1Qup9W7hPhIQAZepaKk2m62R5bELsDpFJoXj/uU6wnggi8KqEULwlDPLAOyKNtYkjuX15UsKkGdhCC4DGufoJVfnbR+29Exsd/7ZiJuhwSCs9FHqbRF3KAnY1rn/D7C8OQKEBRrEwV74/ZNe+fNuzY7PaU9wEHMdaCSxTiGgA7c22x2bX1zx45OO9aMJDdZQYeZ6iV39UKlCx1xyF5wH1ykKVRPLKhEyvaPjhWMICGm0hAi3Y5X52D9xMoTRbt2/ao4FienB7a+sSqNiau3VyxXydtx8yg4t5HkIk6FGRS6/CNV4XFcjOJHiE/fe67MRyNyBMPa7y9Oku5VIUgbzQicy1IZnacIofB8mkrRfXGZ04goxuLF96NXjTHIeEvu3DqZz8ZZiFlJjBckD4xOUqUTkBcXL9lEqaZkgtFKJSdaSz5VxLmIVe83332rCpykVJatuZzVpqb1mb7++lspHb58+VK/v3L5itY/Y4KvX72Q6BLyuSgg9odte/rysQ2sa9duX7WFK3NWbx1ZtpSxdD5r3UHLdo/2JHHM+VREva2EMQ0eGx4HapMTIlgibZgOpjKccVx7HDFh/Sdw5kRZU6O+Ja1NkQgpYoISHuez0GDN4UfBLw/WUcYWVjpJL7E8tj5ItPic3TNL5azvBXEoPIkEOXXzn44d1kFz20pIOTcSn//ylubQgaaAs4G3VdkGQQH8s7P5gh0c1e3R42e2s9e2+YWavfPOe7Zy7bJ1+4eq0M/Z5OiV48Dl8CkiI3wAgroXXmRngSUNJFtAg/bCVyIqE/nPOLTPPqyEJ7wCZGEC0VERkjlyM+J4BbCdHGjGPr8rtyvIIerduVCLyB3MXDfdw52LHtm8rk3sPahzxrNDSpHQ4P3RtGA6JXdBNUV9jjy+7j5rrT566GMxJ9ijkpHKyshG6DlXykJAIsGB4wcYC8ipUoUk4o5GBPSdrW0dJjLtKJRVqTaOdwHJ1b/s4beeHEuvmZ6Q4FVEgIMPOosvkyup7/fsGZB73cYjhCrqIlAx1UDCwKHANYlqdpEUx3VnvAhI2A1W+hIXAW2JAZ3PEYOTlPSCHn6cK47szXjHCTIE7EiGi8iF14Ku7BdJJW6d6sFP0Ln6r31V7jwWQwx+izYyhzxBGhkBdGeo5lotDzSMhxNQuj2zfCmaIrgIUEwqCVgEj2aDHrDHsw6mXqAQQPhy4+paNcihTk/l7cOP3rUP3n9HaEKv09D9F5KQpWfP/zk7aXbs4eMXCr5pCD+jpCppYFzWFt7o/I4Uy+bmbH5hTtn/xutVW197abMz0/b+u2+rEsT7m+7Dxvq2ZEzZ1JBZxcJu4JZFIuHrUWhSj2TSmdYcQnze6Sm0yavqmSMYc1JHarLjSQ8IGIBGhjWZ0QEb0ReNLqWciUxrjevJfZFISrclWJ+rJuMk7IZlYOTPyfX3KdmkDTrs9/PWbCqopqkVF8RdUNGTdHHS1xMJJq8JIXOmVrWs5uqBQQvyTl+YnbFKuahkatRjpjkrvWu9hw4SwUi6tu316x1rDlO2s3uohBbGsVdBruollb/xWMmrJGCrVZ1jBJnd3abNzpbVSmF/kwg54RYdBvZT093jckm7en3Fbt+5bvlCxra21uzk9FBjbbfu3bTqwoQdNg/t5atXtr23qxZio90UagBSRJ9bEwC0Rmg3gmRIVTBhhUzWKrmMlPsgREpzPgeaxujehCSk+TOwNy0HigPX+vBgzXOOhl0fZQvzzUJCCfKSJ/UJGb7HgsT3n2sE4Gw56GH/XHBCk5Tkhkp86vW21PZyuZIDf0FKlpaftwK9CGjWT0Ryg8+QxZAESDlbFAkbE5JnT5+7cZFQkZTuK+O6PrbVsFqtaIvzMz6+WkhL4nhmrmYff/qhEvNWpy6/BoJnb9ARAkL/nLVKO4REB9i9NhEc3iimQCqCL0GPVgOcr5673PnYpHtNSNEvXCf+7uONUXPFuT3yNafdgJ232pRB/hukdzSwXNHNedTaTcCX8ntDfPJY6bwmqZbyiopztGUgmXas3UPbYU8mNEyYJf7+H98aq5+lD+ACDoKvgc7piyFGb2k7ODi2p89fGSTr5Stz9s47H9jKtSXbP1y13oBZYuYdndwVnZ/4cPXTVoAD4ny5Pz8lDr8DmzZmgf+n77FKjmNTvrj8w3JJc3lXllKWGJiCFyvC6JwW4fD4OD9OCHz0RX1kj0UKAuAwsAcPAnVc4GStMaBEWN9fk9f2BMFvgpt7iGySc8MK3fALevceORI2op8TxR76Xs2ShWFPCPEGUghpCAYmwNy8Lp7XPPd42LXrKwvWbp3Y/t6O7e9uaSZY0plSqRvqXrCgpCqVp/9SVmXy5MkzOzpmnt0d3bhPUu9kxjdJj9nH16J6Hu+LgOAJjc9q8x5I2jyhcdLhxf/9MPDMPN4z+clHtztJAp3LIMb7dnEd8GfJHAbBoFjl61oj8TgzacVS1qamam5bmkanuW6NE8b7TsUtALpDCpT3Afw3Ua3pOQV1wQYeY1/qlpY+kQGEy0hJVkkPUOSI6o7DFDlI6S4PrdM4MahOg/ap5tDvvXnb7r95V6N4QGYi8fE8sPsTsIcLdlrv2/cPn9qLV2sqeZnopUKnT6mqDhZwMiGGtWwiMV6pn9rB3o41GycaT5ydnhT5kfvWagKz1+3o1HX/4/5od1mrwU0u49+5v87X8PYC63R+bk4BnUMFkR+kSXOFtM0vzNr0jPtyc1YTWEQYDB7r6oVq7NDZvd7ech4Nc/QitjLlARsLoBl4UA5jPgIXERkJelxI2ngenUeBRInuglopmATJKtQlRglekoRlzA7eCKqGjDulk2KK89oisGK0lEor6ECko3rMZnIi8K6u7djabt0aeE/rffm0Sr/vSRVBDaVLEmj2Il+Q4h4+pJe7p5+Vyoy1jRV8uH9cC40fHh9rbRNocAVcXJxT8XF0vK/EaXn5kl2/e9Vy0wVrDTqC80FZDhoYixzLgCOP+h3EVlAIS6j3XWR8CUZ81mVwF6ZqNjOJJsO0kDgF7yJiS5VwrlH8UPnCxyHAeOLlHKaRDbstS15gWfu99IrxzLY6nl8jRyZc/MZn0yG74cutUknVJU52B5K/JWHlngm4HelgEYFMhFqmWgZ9qx8d2zfffKNRQcx9Rom0jKea7Z5krjnz3D7Y7+3M9KQSuW6bhGlsM5Mlq1RxYsyJuHlwsG+XLi3Y57/8qU1OVuzoeE8cDs4FIR45Jw+rmKOyrbdsAr5EmHJwdNE1DECGIANGhARCYuRUyeuk37J8CSW3sSYIZPYH8iuuBxAeUJUrUvJ3FCNB1WiJqJcOVyJDa9XbT9IgQBk08B6c1OxnlCZDJHXu6BXtQ9Cj/eNd29/fk5gbqEXi1/98f6yAJUF+JBBDQO9BdkMyFCYdRJsDW107UJZ9eWXR3njjTVu4NKeA3h+4s5PGa2D1BuUa3hhe2V61BZZ58N6OZBf6jPGLi/w/D/O42WNA9+DhgUNJBHrbFyDvi3+Oj43BJAb8+Bgxrgl4kWhChi03nPOATgWopCJ73qcnQ4032VsHF93ePHuNwZ3f8yTiv382QY+ppJP6wuvHrNXtRmGF56xcqgbvaJ6XPeGz/boGw55dXZ63Xq9h9eMjSVlCxuKAExNbJD6SFB/RIqCn0yVb29i2R4+eCGqnatRMLYpT3rpWtk2/kc9NYInwIRltrI4h+XCoEvDOO6tRY//8e4jlukdqXQTVPvWTQoJzJgsYFkLkPcV1QQ9Z1YdG1Lxq0KE0HtjS5SWbmCjZ1WtX7BZTF7WSnZwc2PbGqh0c7NokpJcSzFXPqmHzqmohSLPVSF7REJC2PwmL26HSs4IvIIlNeB/iZadtTBIzGNkJ2vXHRzYArTjZ1xzxtWuX7c6tm+p/AplxyIB2CG8eMw5XtEZzaN98+8i+f/xYHscITGq/yBuAyYaoygf7FrelfZF+ep2WTHgkKzvsKaBzLSvMyWZdBpZK8uA4TJT4aL565dxT4i8VOU9PQOf+UeliDIQ9LOvx5PTIOp2mzS/N2ocfvm9v3LutmfXYIuJ6EBw1DwwPhpbG0BNYT4iDEmMCZMWTWqQtWfsEAdz6XK+iG/qNyB47Kzv2BmPyRwXO4QmES5LgyYq3f0hA+C5mNu010JluW5wO+tY4i6HQBY9E88H0m7Ou9091CkMZzs+r9R3bORnIVpcgy+9CTCQRFCRbytuNG9fs7t27tri46P3r4VBrQtapBLQ00wkNMbulr44rYbNpTQRRMimbniF59BFLejb1BlaqXVnwXrm5bJnJnCULSSVka1ubtnu4b1t7u6rQ6eXHAoKAXsGdsTJhM5M1m53COnjSZqsVjebBcXGCsc+nO4GO05+zCREl/zcPrp5QcUYMOk0FyHju+tkYx6jcHIY9J/4Lxj0SoiEhcJLiaJCQUprjxrxWRvcMkhu6C1KaI7aMwnw2o4OhAIB8crC3fxbQQSo73YGdtjDw6topksOlspAq0EdG+RYX5iQ2VD85sonJshUypiDtwa8nW9xLlxbtH//pV7awMOOOnNo3gmmDMyePhcDX1vnIKGictvLr4oPRXCemCSJ6SGUeCdYK6MO27i1kTwlJwvuhVc3ZBqrE2WsQPZHjZjoqQPfBnrY7aNtwDApMUpsTisjvA2eIbwBHpEPQd0KzhH5Eo3DBsma3Y5s7a7LddWXWniW++PWdsawi+RD0JUPvhXEkoMDDwyPJvuKZvLvvLNjpuZLETiqTJWu1j2w4cpN2VVEpWN1BiUhwMXPN53PGXCQPsF5piywT9UfktEZGE/RIGNHiECfJ0IKCTAfc4DOVfGo2NRVWdEmLY2UX2ZhxnvyiyYrHV6pzlHb8MOVgyiEJGlTzVIlqMfvhGW1aeWyEnqJxwnmg8QQmHkxyWlIV79X7eXLhTUH19cMs/sXs2elXZJNUE1TP9NOQSw2a+4Jl0BwfW7lAJQ3rEuYqsI2LGEjlDUUtQaKITlQsnS3b2vqWff/dI9s7PFJABz5vt2Dih76zIDJPROK18OQgaLtz5VShJxWU4mc6y8wu/CGSPfjsEW2J5DhvU3hy5pB9YDAHLkV8/UhO9NbIeUDn2pYqJVWRKG7duHFVDlalclYV+u7ulsRGMFtB8tKVmtwBLRKOWFPcV76cVOfJKVUOmuZwEBhnol0qe1DUufoDuZnVjw7teGfH6kcHNhx07Nq1Fbt39450ARifkw4DHAO2+zhlmTw99J599dUj++rbb6W7PsLLFZYw2TvrClQljm2hWQ1LGq9nRiXhFBgITcYuX1qSOMmiRIdmtOa+//57++7RQ1lLamQ0V3Blto7rCrhYkpsWoWGPEBHIAgGSvH93D17Fqa1cW7af//xz+/gHH2hdIYoiX3taVkHpsSe7SfccEMHpguWx9ovEeVyERtXyeKiKKJJKnXAIW3zyrEL3Q/lcYjRKfep6BPSKIO+jk4xDAYsNVbESxCETIqPc7jRFFCXJgosAEielODTLh+7ZHQP6xl7b2gPMp05td3dTAQGUArEmPjvBhGqaFhhtEKR4/XpDphxYrTZja+vrguE31tY90Q77n0SSqovrpjn8AcYthxJBmZudtqWVBastTVm2kpWFKwJAR/VTuYJt7Wz7+B4tElC7TNZq5aotzS/Y5aVlW1lalp2sDGtIbrLM2PukiBJshIzEkag6aYQQFeVC4xQQKGm/o4QonoG+dcNZFaZyYsuTMyzuVZ2eBOCOI5ijAeOPXogwKnm0fyIzEZ1XLj7g6mdxratyHdr+7o4g942tbSFfbfhCrY4SaALY5eUrkjw+2NtVK+PypUXJKu9t79jc/LQN+m3Lox2hQmFsm5vrciX89a9/qTn/LgZcwUURIqa0MUaOxrGmWfsS00p7gq+Z/aCuyew9CKnGmsOEE+U3wRVyYVJGTBBqg4OciLyuLhgndvj8tIxAMv0MdDYq61lIR4Kx3EgQd+VQFbbhLFTBCEkXlItRziC+BG8IPsyXXz2wF2sv7WB3T49L/PiLlTHMVObtlFVDUgM+63Q1fgZzsT+gesGHlRcHeqPqwTcXFjJawj3NmJ/Dos4HFsFK7HOy91BZByU4Fph6KTA6JX3pGZ4IamR6oefNnCs9ccaH+BCRbenSgG5SIX/bMK8ZpQn/mwACC5R+Ueydh146N8aFb6gsHC5TBhbG4qJATITrXUnuXOudwwrmcQzUvtiD8L4UzXxEy6Fkh9PVDQnCGUoisiRSscL33g7vR1lhODBRrQIt8cAW9QJ89haltiIe19hKBs9woCxmcOl3kyGi4c59K5YmLJct2WsC+sPHCuhML1BRdNoOnfs9YeOey/Fq8waU4WzjxznzEIhihv8/g3qcPogJE3/3losvXKpYMTZVhQX3ljCSpiQq/B+r+wgp61rSUx/i/kZFkhT0dvfODbv/9l2rVellnsozm/tJHs0X/IK4Tvk76IQT+JCx7Ekkh2sQ7SqlowwfA817RD7GKTs8PrG19Q3b29m11vGJtU5d25yK9p233hSa0wG6pgcLDCnAFJU25E8H9uBv39pf//aNnZ60bDjAuCXnWbh09N0MA/MIXhv4uFIpSWMaq1Se7fat6/aTz35kb751R8xcZHAZI6RKFHEO8o7GiIZ6n+xhApiSlqH32Em0JSSUwEkOcaSBbW6t28nRni2vLNkXP/+xffLpx7o/ckfsQBjzpDe2PdjjyF6SxGuSBAVEJa+8ks+3c2/ZN57ExfFN759yqBKIIprla8yd29Qj7TiZL465xnXoSbYf4ARpXhsJ55MTh7pJytibgoRBD0Aq0u7HTYsJhjI99Oevt2xtp2m9YcLqdQL6th0c7li3RxBwX3aMTGBBM6a2srJi9+7dc0962lK5rFUrU/bq1ap9+eUD23hNG8VFjvjivUPMQ/ufM7bXbYr1DjFuaqJq85fnbfn2ouWqOU0UUXExWol//eNnT213/1iJAATb6cmazc3O2uWFS3Z58ZIcGsv5gpVzbuvJl7sheq83wt+0l/zs9ckiiIG6R84mUtOHwiCio/o3TZb4Buf8ijwm50Kc8120DjijQK3aKIIwAldW4Dk9aio5JZkE4ZJ0tpiYtGHO3dtw6ySgb27vaM1SPLZ7PU2E8D8S4yRGzJ7v7G7Z4uy8Ajrs+5nZmhkVbtp5IrzPzfXX4kD8w2/+3q5dv2yvV1/qXnIPihQ8Url0oyn0IWQIhUwwY2kUV8ENTp9tgOudE9qiSU+r0VQhhglNdbJkKfhzg+gU6omFtzj92qgtKRLlUDFS3I/gTop3RORr6eyNh2cYk6XYE8cs5ep5TIDIACmVEqKzfbBn//a//s2ev36lswgideKzny2NgZYqIjDAkvaA3m9j9dfSQUAwoKcKdMif6QkK0pHgh89Zq7oNWu0EcGoJPoyUbLQ4nL2n3luo0CFj9DtU916ZK7BpVMm/c9uRD4R9DTuccREXGkHDPK9RG+byLlb0uihh/C6yA7W9pObmbEGeX+pFSWQqT84CeuztRVUejckFCVCXLD1XtYvQFAsjOo94K8CDkgJX0MCOgT4Gcs17B0U0ZtWB3t2+MyEFLDaEiCsISkhdrKeeLD1cERdJvgJ0jZJTBzEVHJbyWHqmbTzqWw8p06AhrEWUyqrfBzEOEtV3jx6rykRUpdFqW6ftmSnVBAGdCt1hVP95OKnO/xhWX4pe04VWSfxzfKAqh9Ai8d6ci4xE0hu9qzgeRtIS4fZooam+t9idPpMfD/9YNQidSYzdhrfXscWFKfvwo3fsrbs3bGKyqIDO6BR0bA4kxp1i8OFdyEedPnfoATM3qlYO7YEsJKKx+tt9ZYMpsdRXNzbsKeY2W9uW5t/bbc09v/veO/bRB+/od+l7a4+wuXWgeUCnQv/rg2/sywdfh4AOSawsEQ+gbPYLlZkC2sCnITj8hwNGp5hPT9hnn35iv/j8Z3bz1lU7Od5z0pnuk+sf8MctxqnWd6Tch3kIxEcQHpJY+seyqy1SoRckAMOkxMbmazs82rWlpQX7u59+Yh99/L4qVSpWKuAzYaTAWeFeuh+6Q5ERniV5VfCWe53D7xGSV48yICJSJKTnHiraCLPzGKEKgWgWk39PFoIfQlhgHMSsBRIHnP8I6oMecsZEsXMVSOQ5hRaJFJmX/vizl5u2c9i1Rm9oe3u7qu4IthRZeFDkCxzAaam6Xb9+U+5+6ALwxXPA4kbLYXVtw779+mvb3tpxTwyEoBAtQce71xFZDyMbruHW9rodHOyJ3LWwPGuX716yQhUtCqxlO4aoD1U6rO6d/T317zXbPrdgC3NzmouexHAK5Kc/sHK+LOlRvpzz434JJBxCIDO5M+la+SUgERrOYxIdArrGhUkCQiB38aFoNsWeDdMm8IogOAcWP2uOxAGpWOIEr09ApwlCW0LEs2bXhbkC1C7/r6BBQolPQi1SHON9uHo2GIPu2+T0tOb8P/vsx0p2vv36G3v9+pV0OIhLJ4eHSrawyiWxF5Etm7a11VdK8P/5//qNvXnvDdveWBdpGC5TBdtqGbGEczpYexIkVcjQk4L4FgoO3n8cqx720Kyvq9XCY2u1KatNVS2ZGVl/1NW5zREhXw/IohqLTapAgJdMb5yJJt0rsn9Y8SEYnk1faUAkepr43qkwUpccW7sLhN9VFc51f/V61Z48f2b/z7/+v7a9f2iNUx8rTfz450tjzSGqZ4txho9ZDTuwpBk/a1oaIYJMQT2AXt8tKLWJIRswsxqYkGeSqqjCBXJBdOE6J0P5v6kaTqes12o6GzZU5LGyjmx0KnAulLxquQCygHPHJUhLVOrqTfgqFLjD3Kxmywni9GnD3BHfY6/DL7irUtHriFWH91Fbeo9kR0AywPAwNgnwMSh78CNPGOoAiKQ4D4DuwcxzkCzFrFb2doEQ5D/rS3zGEQp6uUFSEehnMBKBya9HSjKWJ3WMDhJCSDgs/Lqn1IdqnJ4o4SCAGYxOeWx3dHgL5kmmLF+onAX07x8/UUCnd4smdUCaPYlW0uXv/yKacLHXHTomZ+xWz5nOIfMY0AOH0eGmjDP2Jd+qfq4b+jgq4ez1mD/4eJOTZ6gSyaQj4sG14/pKIrWEEiFazhwETRFZ5hfK9sMP37P33n/L5mYn1Ecb9doyeWEvefsDQk8gowQjBIKQRDouQGi4bjEvjod8q9e345OGrW9uCyI8Oe5rXArN+olq2j7++EP75AcfqRqrnzS8XaPhbZIYVO2K6r3/5cuv7K9/+9oadRi0Yyvky0rmWm0f9Yxa5lxPnMy41ijJcgDfvjljP/nxZ3b/zTesWslbs3Vow1FX+7FSnhATm/4eo1Y7GLas78gqd2f3QPAhLGj2JIdNtVS1Yr4kzQSqWoJNo3loK1eX7Sd/90N7/4P7NiI5ZIxq4AE9Vm5UQ3mCRZ9DLPZZz5EcrYcQ0Jmf5rO4YIprS4jUSb+5Qx+TcS32Rkygk2frw9dUnH73Oib2dKn6nO8C9Nux0+NDVdpxZBOoVGeNzEC8ioWcJNW3o1N7+HzVnr8+sHEqJ831vX18uQ/kekYiQyArlnL21lv37P79d0S2AiED4eB1FxaX7PDgRLPSXz34m/rGxbz7UlPpyZKaKQzGQAtZtWFweDs8PJDC3tylSbt0fc5q81UVG0Co6pXaWMkMEDCe5iApk2qP+DQSRRetx34HOJ6z0JNdZ1R7EGc9UJF7i8TNpoSaKlAnzgReWO+gPjGgxxZjDOiOXnm7TIRBDKT6Ll3K/kXYhHVFAsZ1iVLHxA3m19U7V2/d7xO6JJ6U+3nXaDbt4aPv7IApg2RaAb3bH/iEx+KS+At41z/87ntV6eInNJsheSjaZLWs8xZhHM7atVcvdU7/8z/9o719/w3nUiB4xERREWg9JdImY6CM4DKKqe+IwAQxLkb54t+JKBHl8cLDtdU5t5haGCd6ZiniCq01lwqX7I8Ce1pSr3x3QTQCvctQxxYxiJxiRlirHkvOVedcQAd9Bp8uYESbFumXDx7YH//yX/bHB09c50GcrBDQNbaGJSEZRNCdHfdc+QYRBuakgc8xljg+aVqT3mwyJ9cgDtNIDONmxjcTFxY37wySC0pxEdrGi7zTqP83yOd/BobYd42waPz3mK1z4HuFz6cBVuLawCIcipDD+AZ/j5klC4qfa7YVmUkyHxZeIFpxsWQFmUK6tmDLy1fOTDJE8pG2LlUciALVIzfKA3h8b7Dh/f25YUsM6ASyCF07r4DNfn5YEZz990KWFnpiHCIsJkZr+D3NDedy2lw47kDGwYwFVuf0FCIJPg4CiY0FSEBn8jOXL2skhBl0SHEHh6cK6I0WCkcegoP6rzYc7zXOovq/xYDtaEe0RD0v28//FHmKOo8drT4fP+PIDL1S7+95MuBwfnBnu/CkBHQqeb4kANJ2VIeAPlGbFF8AMmMyObLdHTgdZh+9f9l+/ZsvbHlpznr9pnqFqTQKckmm+FySlomOkVtsOgzpSoUXYcXj0xNVu1yz/eMTrf+jY0aLwigOrOG+2dSk2aeffmg/+vSHSgQJ6KpgOUCFAOBilbGjk4b9+S9/U0BHoY+xR+4v65KDq9mEqMeBkXLjCNCHOgQvoya9GwAAIABJREFUs0sLGfvRZ5/Ypz/8WMp0XciQzV0RQ9H7l2qXJV0gZeRs3f/60wP75ruHtr6+bYViSa0yer/cXxGpknkFnHbz1HZ2N9XnvXlrxX72+Y/svffvW79HwO3YYNgRKeksEZWYSdGyCYfMYz9Lssy48wXEqaWExHkdEthJId5TUHBytrMrZUVhjNgrj5V49L+W+6E0DeI4D7wazix/fdYE5EHnHDhRTo8PEsjeqvIeLmcJxK2HT1/a01d7trC8YguLc7r3+wfbtrOzaTu7tCqO7M7dG/b222/LhpZ956ijozgY52C08+TxM/vzn/4ipjH63poJz+StUiprjcl5yyDL1W1nZ8tOjo4EC8/N12xuuWqLK7M6Y0km+sOxzHpq00gCT9nNaze1VnsEzFZDlaASItjjGJW0kF3NCxmgVy3PC85retBDD3QgexAChVBy+oMEUhtBBAVCDl/x7PHayFtuKjqCaibrMu4NtRZJPPpDjd6yppxPBMRM4ouAEYQuTzZEDpUozrkxF4GUJIZAzZgl+6YVZJgvLS5LcY9ruXuwr2v88CHreF3oCu+PoDo/O617MoXu+uSkra0yrz6wf/jVr+yt+/e07wmEcFCkdJlJezuGad5Myvok93A9Qo+c04Dn44vEGERY6ywUaPzcAzD/9XWmpLMXe+Ou2ufJkz9XjH+c75GD4GedM+G9gic2BMVQeYB4r18cpoRLgmucLZkUk/8//uM/7F///d8tV63aNIZE0zO6r4nPf31VLPci1S5ZRyAeWdAaR+GNm0H216U6HzD/NrJuxyUaOUzjl6qQ4DAlWBP/2FLJLfOSPg4WLxaHHdmS098vzi6fO6fFSj72XWN14MHFM3VYtmwuDgICGBWp/IRZ5FlEM2rK4GIAdeKVi9pwI4+ZvxbU6SM3IqFckH6dn190ecAShhb0zN2j26Fj+oS8F7/QMRDHykROXYEh6gGLETIEAsimIckA1SDmEr3Yz21eNRnQ90RBMGwU9A8Zo7JG/pzOa4Z8POpJTGOqxlx4z9pNgrkrYCkbTiStXKkpS3zy7KUCeqPZFXEFE5h2y5WqlNFrnjIG+HPRnPMKnRXoAd2L8osV1DlED2IgPfYwh8ojK5W8DjMSjZMTJ6zwOVgv3APuD++Dtci99F6mTx5Egp6LMzhhiL4Rh0u5UlKvudU8saPjhk1PpOzGzcv2q199bkvLc1bKJVWpp1ND3TOClNCOdNHYUdwrqqkYsJSI2VjJ0t7+ofpUSKmeNkYu1jKgZ2lWzJmxBaancjr47966rYpK7lgcZgEdcVWWjORe//inL+3LB19Zvd5wxblURuQ2WkkvXrzUIcfhJs/wFuQZs5nphP30J5/ZT370mS0tzop70mmf2DgBG5pEvKAsxXkXGSFqCBP96Y9/td/+4Y/26uW6AjDjc7D02R8ac8rkdZg0W6d2fLwvdOfW7RX7/Gc/sQ8/eluMeoI8CAjVjvZG1r0VZLYzdNQKdi7zvbQ0QL5AxnqIozDGIw6L23DKNS3jbl88nuCv+ftWS9fe95VLicZ2i1CioCxJTzMWDYKXUz5yynqApU/rRfsuJJ9eoQ6l28BaBRomEIOEfPXN9/Zq89DKk9Ni9d+7d9cODnft2++otrd18EM8vHr1imBvzge+COzsKQILCnLffffInj55LlU+Om4ElllMSQgE7LtyUS0yevRPnjyWUxhnyqWlWZtbKEhK2z3NmUsuuSRptSaxFNoirESpw6HLoCRGdWOQf3a/DapKtUJl5eyjbSSSrC94E3CQNBIpVNntaLnO7WZbaKafeW6+o3M1JLaaLqC1GiYR+HmskIG7ukgiK+C7hK87zDW1xqQKGlQwZSEcWiaRhwNiShKLciWFlEYSy1U9TkhOsSDyIeNZ33//yB48eKDgrpZg8NOolEpK7JnU4Dvsd86Pz374Q/vFL7+wzdVVweyVApbNPp4tEri8FZLWHvalthnbecOucwQ8vqSV7HNWRa4G918JHeZAWY7AnsyHzn4/CGnFIO5rNUqOuy6FoHx8I/IloRF8HgI299n1PxDk8skLTyAGgu6RDGZcEmMaJlpozSxev2ZzlxY19aB99tO/vxICOrBmQb1pVZsSHxgH2jzvPKXsERvIIdR8yDvdjjbIRaj1LCsJ5hIxgEv7WcxbZypLOhH2XqfjhvCIk3jaIxEA/yNMbg6ApBYy40X8XRaXyjSRP2RG2DQmIHGOJvZ4A5c3zGZsbnpGZIfoFiR/5AukOPrzMaATIPgsgnKBJ4Eiez0nTqSyZ7BwhHudBMQJej6SFslvkQCkQB+sVf3AOmeOS4QA/gHt2bOEwA+yCHWzoGPmrEo2iPYrQUBcIl/RQcKhOz01IYcgQLt2qy5WcePkVC0JrhU9dP78/MWqDCWQfu32MOmA5f7fK/QYpC8mUf+ngO4QqG9WRyOi0ltwWwujcMw912oTGv/hQOQQB3FAd53RtziaxLpy8RHQnxBAwpzy/wzomvuVTCsJHGNGBbFeUQEr5c1m50r2j//wS2msz9TKdnyyJxINUFm/37Zuu23pYdqd4WQ24UgN987vwVAmHhDUaE8cN5pKjDJ5xJCSIqlkE65jzgFBT/XSvMOyVIJigFNBSuGLm5yxg+MT+/Nf/uoVerOtESrWG2Ogs/Pz9uLV6lnF0um2rdVw9bo7Ny7ZT378iX3w7js2US0Fs4ym5QvM02LA4iOm9OnyubL+z2YLSh7++Ic/2cvVDX9fRgU1FBGPYE5QhzDEZ643jsS/uHZ9yf7uJ58Jck+Mgfo61tecfE/w7FmijVphjz3qSV/kNfgh5gcj98bX8jnpMv4+AQEORGQcc40iEhcDuoiFcTb3jEUcR1ddytgnFgYai6NKVGtL9ajzL9S2ybupDVK1xUrZuq2uffXtQ3uxtmOV2pS99/479sYbd3Ut9/Z2lPyBSJEkXhypk2hUqaLXgZ+wvbVnz569sI31LS8mBq5vLrvboc/vS161kFXi/eLpE1WZXJNqNWtXr9Vs+fKsxLucf5OUjzyFyDvv3JevuCNjoAsk+D5RoJl6BE8GDqPH845ATQSWLwaJcjKj823EmBX3AqRDRLhQFAV7ZZLbBB4UwFfq8Q7OXNY4dyVljSIQ1xnSIZVdCOiaQmLGfTRSMKc9BRGMcxZpWClihjOCPREROVqixw3nC6AUR+KDKqKmUJD3lVVz3g6Ojuwvf/nS/uvPX4oMpkRS8rQuWetS24zHDWRuBKIHz+Snf/dj/Z04gxIqiLC7oLm5jcbYcv55uR+xqJMLZyhO2cdSB0Sk6QIh2hHolKxu3R3PJ5bEkpfULgqgaIUgZuja7iBVklbnLEaXvTJhx0cNGwR0Ev4SBQoJG2cKPXvUORnT44yH8IejH/8G+lOarNrMpQUrTVSVUFHQihRHb7OUdfnAM6P2oP4F0x2QHtYzAZ0/U1Eo2Ivw5hfjInnKq1I/5GPFqz59uXwW0BUUGTnr+zgMvQVNW0hDvmd9jBJgMGN7KKEUXhfJQg5GoCMy0KRIPT7AD4LA2FFXBJPoGgTk5CQzd2+SDWXKxwO4AYcnwNiuQR97KHqvJR9nUPUh6JlZV09ehGQo8WEUilEuDwDxfyU4AW6X4EEQlSHYRfJghLP5/BcXSuxN+TgQ1XnPCXb0yIKDkqsRsW7SUqpy2da2TdeA3GuWSriWeE+SqO4zTX6fVa82Zc9fvraH/7u793yW+77OPE/37dw3J4SLiwyQCCQI5iBZ4ki2ZdlT9m7VjHen5uVU7dvdF/t3bNW+3dlgezxjWlo5rlYOkkoeBYoSAwiCIAEi55tzvt1bn+d8T/cPzQuCkryrqb0qqnH7dviF7/fE5zzPhzj0JelD49CXl9qZdTLPKVLfCRT36Qzds6q24dYBZpJ7SsgHDozb6dOn7cDBca0NgDOffHLNrnxyTXOUnFcg3YP8gXOOFk30Xf1+ec9doiKKqOEkIKLGMSOLK4I8e+WVE/alL79q++FMmL5r29ur1ttbs82tNVuYnbOy0U5yzC/rUOYuTSRwPkTOAquxPmhbVGtWR5ITFrPtLdFvCtiFshUVKYFLfVSKDBKkLgGw5n9zBWXob7/znp07f0HZjPqrlYqdOvmUHTh8yO7cuyuQEPeU7+fe9PfX7OTxY3bm6VO2f99eAweE4ejKb1ml2qXMms/FoeOgu+v9ViQKaHZp5v1nb71jt28D2AJ172OkEg9Ks97OAJezhcVZW1tZsN17huzll56zs8+ckta7rodEm3ze1rMXL9/KT9N+ShUzHx9yAe0oL7bbKR74xmsltAMPNftT5UR3zsp2khN3tsIot7soSbSxFHRtOxCQz4qxOJ+jTtSmcuj0ed2hU6KGdnV1ec3OffChfXzluvUPDtup0yc0cw4miGsRRCUYT2VIafKEPUewQUYpPYOlZbt+/aYEcXDoEEBpXxYqcgLcWxwU54FhJzsnU2f9VspNe+LIsB0/Pi6QFfPdy8sr9mDygXXXewSyPHL4qK9rCI3I4kRXzD1xEFyzQand5ZxxgDgSAn32PfaZBE1jY9jz5HBYzzGKRaVFNi6BkgUI0xC0iwq5/rEr65HR4pjImGmh0E4CV0KQ60qarnOPlCvldu7z0OCIl4IJ+PXYbityk1CJg8v95rXruuZje/e6KiDGI5/TZMHde/fsBz/8kf30rbdtftFZBtnbtIcZS8RnEexz/0nsRkeH7aUXX7Bnz56x1aVlVYLJ0lGy89aaJ0kQzcCD7i2f4KFwIKpXeEsSD1JGnjjVmeePNQwJWaVWVOIZ01Wi1U0ytBoja+Qk8kSGTQLA8RFgSWO9WrP5OVf7w5Zhfyp1SHJosbpgFkED2BN0O5ho4hGbAaUvCpiFelWiXlTQl3HoL31xT5OIgLE1SqGAZORguKFbRC2gGllo6xI0gCyAvgg3hueJRiObjEw9Mspw6FwALk420uW1iuiTFCqRJBETFwDBE6j2eESIhNJciVBIay2vTF0ZOtmu3scj5B8+vsZjjL+pz8RMaoooAdEJBLENMYDzLTv1aND2OXMV4CE3FO6ogngfx8V5BBhnY8NHZAK17tegnVWDuOQHIEYwSQUVJwaJBefoeTInH93is4JQJxYPz7FZROea/o7Rph0CMxV9+9GRAds1Mmh5NKbXliQAIccvuUxAaRj0LvGIf/zRJ0I+02uFVnZ1JXGhE1TJh7fH8zx3V/EnPT6+5C4AVdCHpvL9gYOj9vzzz9uTTx5X8Mi5vvvOB/beu+8ra/FSn1eGYq6ZCkW0AiJo8H5XQuUnvvfo7xcA4BSaYjqE2nV8X8m++Bsv29FD4+JM0Nx+T1nZJm0JHDrBn8Q+NEuNx4kKybayHDYcwSLEF2RStR7Qre4o6hUySMRzXLWNdVqr1q3YRSugabV6r8qO9NkbuZwAdu+dO6++NgbIe3t12zs2rrIuXO4AhFhH6imuLglBTzuF+9uNglm+adVCSShsSuH0ZsmawCNUKnWh2amkkSUBinv7nXN2586c061K9coBnzh0EMr0Fjnv2ZkJsQcODZTtuefPKIAoQcVKwK2RVr9OkWHrkVZCEqwJ2WEZcNoxAh667jSB+rb0zB1HKZ1ugt480xzu6D3D9ykbD4592kCZ/mZ7VtodOsBRDwI0kmYNUc6CJMchYVfwY5E51evd8k04XapvgLbeff+cXbh40YZGRuyJJ4/bvn375FRCgctBpal0hTjOGngVWhOQw2yLiQ1A6c0b0G5O2QqEKEurKnXDzgZOhAAEO6PRTIRnVlxqmj3fXc3b6aMjdvrkEYHA+ExaPDdu3NC1YETu1KlTLXpsENaqBiVbCliZ/Uu5Hoes0nciPmK8Cg4CVPt8igYOBc8QQUmzZrnGAYvxMncSREo4HvaB46PchsgCJD4K2aWugrJxsUs3Gfb2zBInvU0VqFSUQ9d4sF7vrQKOQ5+Xz8n5nzt3zq5c+lhIdMbSqLSFTzlx4oRNz8za++cvGEBeME9gBPgPcSAco4+i0QJblR/YO7bHjh05anv27NL4LkFiBaVOJjGiEoqXyDW8SkhQubYpTn+mXDg2yuEEQ5KFxT6ktl9JeKSmg2eb21bpdh4T75t7BcW1R8AOONObxmHTaG7YcE0kNGkV+Wjf0uqSzqG7t9v6Bwf0GbRkcejM0pOQotUxhJxvraL7Bvp/i8tYardqcy//xj459BrybPWKLpLKv1tuWOmDzC8s2cSDGZtA73qjIaEJ5lgBW6g8L8KCTuIUv4lhhClPt51goFod2KSI3b11Ih4gMhSsReNb9NmYj3fcG+h0H+diYaBTTV+YyFSlHcVfItuT4SAS5cS5ICAENZaXNNC5YHGMUTKOsTrNHwro1iYyAYTGc+GQVcITTaQjFd2Ze0afLbXLoadZRZdFTKjUhoO81A+XTjgMWl72D4feHvlxYZisQxcNYYk57nVxxx/YP2Z7dqNuxEJaUxQNeQfniygFaHku4p2795UZU+qmyufl2ti0OB/ufZsE57McegFCBg0fRKndsyOyCFoNsLwtLfl1Ht8/rDLigQP7tcnW1jbt8qXr9u4750QVGYbD2wxtcZX4d+seZYsG9NJKDj5RlsfvjEk1QKSa7dpVsjPPnLCjB/dbtZa3nu6KlSt5IcNJRDZXaHn4qIr69XLqfh81DlOt29oWCnhLtgy5SqFo9e5eyZHyQwaryQoRRUByUlZ5Nxw69JfEHpsbXP+8zS0u2bn335dxwmEA0tmHfOrwsK+fNF1B6U0c9srGtoVixZFDeEVQQgCO81lYnHcmRhGvuE4B2a1oXrfNbt28Y+fOfWC37yz4uKB/hfTRcQC0pRR05hq2OD9tKyvbtmu0Zi8894w9dfpJ7+uqpOkYBi9ZOl+E74+0TuTAvfsUDpubQVmU/eq+nP/zYniMkVpL9S2h11MG5w7dEwFnmkwgt1QNjCmJasHZA6F+XVhe0BgsMQaBe4wHcU2YAOCHNgcVFNb+O++9a+fPnxOv+slTT7Ycem9vt/Y4e9PL+Q5gkqLY7JLNzs5pj5SqFbsh0ZYJL7dTtVzfVgWzWALomJNMKzid6enpJIyTzqtq1ls1e/7kXnv65CGRp3Aei/MLdvXqVWWFqIqdPXvW59m3ttQ7BaRJBsvr6bNTMQ1QFYkKDm19a9sYZ4VtrlYiIepKVMaOXXDNC25B4nRPYN2wW+HYNfGSmDDZe+xxByYGmVTeZudXVb3yrgCVi2WbgYKUSmbNS+ieoSe+DR+VaGXs7HtkUW/fuK7y8m6V3MsuIJNzCmSBSRcWbG5hSaBeAhkcOhXf7VX2caNVLmeN9vU7kyArzol9vOrilc4Ewk2VOCotqsAgl5xK63wvQR8TVr4Hmcjy9Q/vAgEKCSLVO1WCUjXI26xuP2I817U+MvKoyU9E4kLCyJQVwSh+q7u7rsxbmTnESN1VW16YV+JHQI0aXDeUwFmHTishVXFzr3xpXD10Su5cSDGzyaGDaKSsV7Tp2Tm7eeOu3b47batrSUaRMrQ0rN34KgJLRjj6rm0D7MhdxuL4oRzDZtW9bQGqXADA0dXtOcgARgkxrDK2UxOGyEeU9Ns9aEeWh4MNQx8LM2ZlI6qCCQxQI2M4Ot5Ei+j87IkgRyhdn1P03okjNr0/SA/dxz6EBciwwnkv0a+PjNI2Klfu0LVBKB2LQSgQpe4UsOuwGnFMZFkBVvHAwAGEimA5vKKr0Q0PD9rRwwfk0KEIhX4U7uPV1RVXSIP4gX52V8Empmbsxo3bylLyzS71QZ2Vi/KbJfnb6CNnR9E+naEXERihL5dx6K0AQM7V1bp6+4p24sQTdvr0KWWiKs3Nzdu59y6qWkB2mx1VizUVTIKdVaCYkJMdkQKXj0GJOZmAijZI02xsb7+dOn3cjh3eZ/0DdRvor4tqESIVrs/GMn1hR2WLgMbHzRMHBloBVQWEZM5La+vqiVd7u9UbFOsU9I2MXW260iCVI/rU1qBs7Mp1W+h2A+TJ521+adneP39eDn1bsqZ5O3v2jEaglJWzoXt6FCzj8Pt6kIfdtByMgwJ7Qc9M4OEOVa2bJFFMYLaquW4/FvYS5X0ARffuL+i2KJFgfZXZZE3bUHkxVTWUEZsdGN9rZ595yp48flh7jtImjHIa9aQCBhZEBjcJeCRMioPffB63mPPKGSXdEE1yYicXUQpqy60ckaQH4vHoW9wdP9k3JXkyIq6J6EbTeBB7C4fOXiKwplJF9iv55bIbOWX7zab63lxfFAZxxEvzS3bu3Lt2/oNzmjM/c+aMwG+a+GG8qVTyz8oXBKBjffpsN3tpQ4A4Sqmo2i2AFMeQF4pSp6TUDf5shQmUhQWNm8ICRza6tkyphhMz66mavfDkLjvzxEHbu3dM9hGQ2tVrV8T2t//AuL34wkvKWFdX1uz23dtymENDgzY+vl8THptId2ZUJB3dTtbHKCdrm8Wc1ndSpfRMmcQIsZDVFu+HOMm5r+wnaRB4BVUEYthtrXMEH7wCg+Ttwvyarg3XllLyzPSsghfs7MDQoFPm8v2JgVTrNY3H8J7p6Vm7fv2qzU5P2kBfn+0b22N9ECkB7CsWpVdfAyjHuFcX4391a6gl41WmFeh2k9QxqAHnrPCqDqAy7SUxiQJmbSedstu0DbDXaAEkdTwB4OBOSGRJYhpUJOxcysz4R+uPdUnFBdwKlautphOgydFjfBJRGhguAk0qxQTCgP0IOBs5KgE1BSdcc8CkVMK43g7AXvUWFD1/4ae2LLe9pb1HYorTXyXIYkewpji/51+h5F5QxA+vevTQcwDgEhHM5NSc3bx5x+7cA2jl1NRyUokbOuvQ29mc/ys7hqRpAABsCfXMgbaSLRIiOfh45BfEFJoOOtAfEigs5QVSU0qsTNnv1Xdms7jsH6Ovm/xU/JqmzlpSjRGchAKXf0QWze0BiP84qUfKPVL/3P/iZVxKhO1xLI05JrWrT09ud17Bdi86BbctVTC/WH5YQ6O9tn98rw3215TJUSoVl3iKUOFGJpKW4MjCkt2980Cl9nIeSkwNuye504YYAmEGjJ59+4g+7dAxcO0gyyPhiEjj1nC++8Z3CUmMQ2cjTs9M2tTkrH33H/+ziG7EOa9xDb8iOHI2fGyeh/AJ6YC8D8Y6dQfMeyg9CuWM8c+bjY702CuvvGAnnzhspTLjXVDgMrqCZmrDquVu33wuei7lKY/mnSYSBjaN54Aq32JMpWTlOliQiubatzaW1dsK0Q8ydPTV4bhGiELkNNBwJjGTheUVOfSLly7b1saKVStdui779h/QdekfHJQBwUlgdCqSjDVxlguQhkMn40i10grKVKBkaS0lMSVNdKTpg/MffKg5dGQuuZYaYVJDPy+Bh9UtVL3oQ8NBUbDenqqN7d4tli14sysofpVKSVe8Kb35GNsKCcyQL475WhwGjhh8g+hWH3LYTtqgIQnGcbYxKG2HHpledrwqxCyEN0qOX/O+9H4xsnmcGARJjEqBOaHyl+QrccxbPhpI8I9DRxBqbWXdLlw4b++/93PbtXvYnnrqKTt48GArIPdqYl6O1Pc9HApwotPTh2Fw2eYXF1VeZiqBvjUTQVPT8za3uChnvrS8aktrG7ayxrEt6z/mkpHhzVULNtBTsDOHBuzZE4dtbO+4eBoQC/nkk0vSukcYBrAkhhvyJ3rvfPeuPaM2MrxL1RV9L1clgX29Jel8FmLZTgyaQWSi3APHQXBGe43SHNVyEgwhkX2Kw8WJ8hIuKTASSn+c2XhKP2qNgnVq2uLCum1uuF3AKYLCnpqZ9jbSvjFJnaqVQoU1JU2SuU6Mc3MzOPTrNj87baPDw3bo4H4b6OuRwwpwGG0uAhcC4mKl21a3AP1u+GQMGXZSfwv8hfyvAl6n+YWQJUrkCvaTVLewIds4b8/iOaaYdOIiKHlDRz5plASQELvD68A7ULmrIe5SB58E5TNqmusKeFQRLhXV4ghiNIjNqqgFUlFsAKCsC2dDj5+rSBl/i/+pTL/ubT3GdgUUhKp3Q1rtkhzPowWy4dTnqiRvW+6pZwaktobGNiT1Ej1I8qYOnd+wmekFCXo8mAC96Bk6QRZRaDi+MPqtzCmNNAGGopcURjpGyPx3IoO2Slpk9tlsTGMT0XNJPZwo72df72ALV/cKBxu98ezzsmUieMH4gxR1yU255dC9bjkMd7ylxJ4XZb+I/HfCDPDdWTBQ0GH6c1GOdseFk3eIBpll0oCmZ5+IB3heSkMdPOdRBeBN2nwVs8HBfhsZHbRqGf7sTQFB6t1lbSwMLKVGEf2XyurzPXgwoWyiaGWVD8UihWHcbKh8KGKLJHe7o0NPT3qV2IFJlG5VfUiUn4DyyDLJlvbv3y/Hdfz4cVUpKB9OTEzaP/3gTTGgYWwdBOiZejDMRZXDMQoPBzusPTSNiZIJ4KSkVPQ52AbVpZxZb0/Bfvf3fsueOvWE5rYZW+vtQ8MY475su4d2uRGjXJYidumsJ1lEbc4U7SkzzBcEPmLdUnFpNtZsZnpKNKXwZleKNVuDHKaRF82uRrSZv21gSAq2uEKGfkFlRrLKvt6qnT75hO3au8f6+wZseHTEGbZWyC66bW19xYGctHWI/MlCGL1JQKkVcC0tOmXWq9MHI6hEtWdxeUlld/axlyFzyuBoVcEf3ih6wExGBhIb1PBAH5WMXuuuYnj83mocjaxH2WoIwHivOwxpYGd8CsSBStJoFk+EO9gAxCnYRyuetlcCTcX7Wz36XEFl70DLe7XLK3ja+xDvABJKVQAyGtpo3sP0viLrkWmcYFwk2+7vA4DWsI8+umjv/OxHmr44eeJJzT0L6by24fzeJZDpiwLNMerGiCwlVBw3No2e+OT0pM3OAwIDhNaQdOjS0qoCQfgAoMzi+xdXVm2eHvi841pyNbPR/pqdPjhoZ08fFzc/50RP9+OLH+m8CTAoK7N/KQ2D8BZD3dhe3UscrLjaMe/PMeGWAAAgAElEQVQZnQjuBwBIsj1CJbA0nFOw8ikQ0vQN42hQI/u+yk4lBJnM6OhIq6IYo7OqTIkjY0sZOsDawD1MTE0KkU12zvGji65R5kK55dCjysgjyP9PPvlEaoIjQ0N26PABSZnGPWYcj/E2AhpAqehRMH7HuhZ5C0Ixm558cA0I7PhcWkrSKACYjbR04g4QXimNTXLO9Ngh64nWr3OsbyZO97zWFxMHocbGe/is2akZm5yetpW1desfGLCRoVERraHOhpiRNDRKPloIqJsA1HkYCuJh4HfWBVUubLQCfzjmsV354DWBAa/o9w1G1SbBR96K2B72N8xxcD6kySkBUl96cVczMqHual0LSGw/Qps7+m9yalrgmqkZmK2iVJ4cYBL00CLNjF/57z7KFP/ObtjW3xPHdjjt2Mzx2jYoZYfMVeYpxiBcACKyRR+PcBxAlPJVrEuqcvG6KMVHrz8yQT++tNJ3/mo9G6NU2TJ/lPtj4zzsENuZvZx4un5sPcYXvKToFIA4kuz1i36+vkslCJ+DJ1ns7YfVrtuRqDhEFJ5q7tBxtJTeGGGjR7eO4Mjami2voFOPtrD35x2M1gbDOdDj0z9xb8S4lveZdQK3Y8eO2Pj4uD4DgyTAYZqtpOcHYpWNMTMzZTdv3hSz1oUPLqmE6dgAFnKb2CHuRdYJyBFkWio4V10jh1urv6c7nioiB8br9q/+9X9l+8f32Nz8tPXUwS8gxjGvzdFX7/b+H9z7KTiJXptKbWmkJYLMXJIXVjCq8SE/9rh+ZEw+roGRJeutiF5X6ylfsPsTU5LfBPhEO2Swv9uefe6MHTlyRBUV4TOk886kRuLSjv4YG0yVQg9uiPBVZalV3fCDGp73WdUQDcKgxk+cQ4CiNCEO0U7FM2kQtDhwZloB3vAcY6DqmSf0unjm04wjdkKMjYm7OqZE4rVR4ckG6BxjcFUwN62Z+NSf9z3nzkYlXMayEkWyiGe21lWN8BaLl2RZz3wPRpasRjPHPd4DDxuD/aJigMO9f3/C6jUmWGp24/pVu339E40y7tuzz3aP7U2OraksitdMz83a4NCw/i2nYIBiu9XmoIQuBzY/LzCbgmaIqjgWWjBqy23b8sqaLS0s29wCgbJH7sRWY7v77eThXTa+d0gBL+uOdXHt5g1dI7JbUQIjF8peSvaVXi8OaO/efdbf269j9rKwI9+5Ztwb1hOPnu25owrHpzXOgjcwJL7PW2s8zYHzmfSwnVbV9xnnRoAg89NVsPk5GBjbmhV8LmuE72E8lffzyHsBlwbjo6YHts0mZ6bt0uUrdv/eHdmqXbtG9BoH1OZsoLdHFRYFjhnwF2V72cyN9Va7L9adT734OtPxJqpazkeBWgVlMw9GAWHL+SbNCNaysFG8b8NHL8XXkK5B2LYb126KfpX1wLEM9A7Y6J5RBdvzS/P63FpPTYyAlPxVNABsXQLDhT66U7+2sVft6Y/oYZOpx3V3W0gfPGG14HZRuNiwctEZE5VMvfrSbjn06A0T2Qmgte1kLWUW9fSc3bk3aXOzsEa1p5GUfaR5xk6nHRGjA2f8YDv/i2w2GNSyTj1eGyNaj/Kp9CmzBiMcYLw+FnD2/Y+qAISjUEmyIyB51PfHRnrUMcTfO98f14dMSdAisu2O+js86Yn4PL3de5YR9LAR6amx0Xt6clbtpR+TF3Uk5B/FSimxyhUV1WGcVxZWRCML/ziCLNvNqq2tu0PnvH9Rh443pBQ6PFxXHxJGLfW2VlZ8XrLHZ3bDmODoGVGT01lZVzbDxuHv/LT6wmmGOZxErIes4dG6TWM3TUaf0gXEGADXABd16sQB+93f/W3bvWdEHNrlkmcmi4vzApqV1UMLquKHiZHiWkfmEgFObH4cb29fn62sLtsylJUIzCSaTbAKlBkpzYsuMhFV4NBRRbtx46Ycen9vTTPQRw4d8tEaMm/R7wLAzNnqEuxb4VCJ+BkRdqY9SpdcW6J7iTiY2dKy801zLzEGyJ/6WmuXRd0or0vwwUoFIXULVhBlKlMjOPOiMY63qpKjxsGE7WDyhO904hB++nsHlL2r7A+rHNWeDEWoWOnyTfVQuV4i3GBtpowNUBcGNoCiIQQSPU1XanOMRowqur1KegkaoXWhFwH4Ks53wd+dn6BiU5PTesxZ0ebmFjWSSrB15fIlu3LpggR7jhw8ZGPjBxzb0vRSaDGJ65A1iTejVlWVi7ULKRD77s69e8oWkUt1ELFja5hz574L3by2KaY3lrgq1l1mI4O9NjLSZyeO09oYEl8GmuqXLl1SkDAwMGBj+8etUq3qeFhbmh/PU21zdjeCtQP79mcUwtpBEMGOHGOGeZL3RJDsjoRSMJmuTwt4q8nn3IP6Vap2ksKFajrGe+GHwDYxZUH/GYEnn9unYuBjvCi91fRIokECJZBXvcdVGmFmyuXs/uSEffjRRQkLcd/ouTN14Wu+S4Gqg5edlVMjjSlJVGUhjTRynpyz7l9KRHitj8L6fYiKTYuiHBApGDC4TgLInN7PuuU9qF22E1OvhGDXIHa5e++BTU7ParqBH1rWUang/sE+iJBPiBr5qGhbmVABkrTlY5og0cym8r+C2RTE0b7y97a1DKjW1WmvpMBAvu75s/1NXuQRbxLAgN4UIA+jIZbXJngwOat+CS2XtrP0MnG23JM1vNnMKuvMw1lmHXo2e1c5qGMhPsqhQiyRzdjCsWZfH8cXz2Wdr8tCJnBPIGh/AYfe+dmdx/koh966hnAKC0yY6F5TWTkQ377x/NXK5hP6U0QQZDOQ7JRcHazc7TP7aOZqE1Y8i9FCokyzjsjLuspIcu6QAllFm9JL7E4aEosyApudghG/PxhaN667dw+JKe3YsWOKgikRBvsXDoZSImAZHvnde+asO5d97KyUsAmzQLn2molr4T1UZmBV8hWmgyzNcQVMJtIGPX3ykH3py6/Z8Ei/zc1NO/UrjhJZRc4eNqgWU5/vg3a07hF91ihE8Btl5npPTWNjtCnUGlEFKKdsgpEXHLqQrklm9P7EhF248KFmlyGCqFdLolg9fPCQq1qJrMiVnmSwEkWnMtQNyu4+Xqj1kOglKSGKlY8SIoJKqKkVHDRElhb7w1s37axXtYxSwardVfGBA+6jB0uvrrHhzIsEEFJbW6dn2WWlSk3VDBw8nzc0MJxwDhg6ghoyVKYx1t3xM75UcF1sjiUchINcWfiuVY6xjtEgz6x4/6qQz2ELWCMxLRJrso2xcDEYsAA+6ubc4jieqanpli44gcfQ0KgCjBs3r9knH10UoBJJ0r379nmmm8+rxE71hwog419qSRUKtrCwaDduUV2alJoYmASAW/ROJexBb3QLtTEfb9tcd1Ao9xFHzprEYQ32DwikeezwmO3aPSSK1vsTD5Shr29uCnG/b/+4HBr3if3AcXFuHA9rsren2zPAxKseFREPZDzIi1HhcAZct1jPyMsyuikwL1LNZWccpN0UkytqlVDWhWqW8VxYFck4ldUiPuTMgzMzcwIlqnIEpXW5aiMjQ06yU6+mseANocfZfwp+iqDk5+zt994Wsp8SOeeNY+Q6EuCy/8iwWcOhdulcET6aLNnTpJAWZfMWT0dSuwxmSc497GHY5ZVFv7dhX6I6pIAZmeEShD9OTRwtV/YYRDhTKrvP2OISuhkbClRjCoqKy6FDB5M8sGfQYVs8T0tA6E1vEQTgGrvBelcgiAKfZtGLTpdcqViRDD9VY3KNhnUXuFfBcLltueNH8k0hO6uIszBD4uAAAA+ikcyXbHFxxaZnF215CWaiBHQTClXs1w859Kzh5cCyTqHT2fNaIXjTvPKnM/jQVX+EO9cG8lJQlC7i+1pRXLpw2U/IOvTPLrm3WwaPCihaF7ejApFdIO6MkwPKPPpnJmR8ppTMs56F+6hMOxtJ1YgtiAjgpDerliHyMGPMqVKviPmIjeK/e6lIICpzCkyV2hdXVKp0RG6bVKezmvF5HTrIaLIFyu1EpnwPLEcYVBw4wYIAWyqLxsxxZONOIsL1aVUt0gbyHr5fpXjMri+1T1QCRVUN6slNUZgSoIiruYCYyYg9c/YpGx7ul3gLcqTwLUghMJeznrLPdGYrO9kgLc4nQDzZ6g2ZZ6kCD8BCS7ADh6cJDDJ05l8p1ZKlMgZJyX1ywj744EOxYxEIMGN+9uxTdujgwdYcPAbTpRtzoiyVutT8vLIgxuMwpsoyCkVlQYCNcJocGwaAYCoQv24sQvjGgYesCRkH2hX0mmGqYbxzbV2PUiQUcn5DOAO+P6Qm6709MlqUT1VW7R3QsTBvDhHU1saWrW8SNK7ZMg5dc8NdEi0B71AtV/U7BYMg9PAWh48VRe8akhXWj/qL0lYPRax2QBJleVpKOCNPIJIs87aXvsmSceiQGCmwahZsdHSXMkXW5v27yM1uyJmgea57hjpaT49aJAr4C454n5qZSaX1Zb2X7Ax1NBy5KpzMRKeR1O3Ebc4+k+LW1paAUHwuzpx1xTqs9/Ac9NiNlPkvCrRHi4rqj7jsUaWkSlDifne3AGU4SjAjTEuEU4hHzgObng1As9VE1rNsUsxQAy4kCKWshUDMxqbAXdlx4CCmCYIuAKKMZZIIglZHDQ0nR2DX3z8oUN/Bg4fV8hOfycaaXuuJnFkJ9rzFGfvJWz+1a9euqsVA64l7jnMUY5yyeSfvUnaqFl/qmVuX1Ss9AhJxblmHHucdzjgqhJG8hkOdm3bOB2e8pEzv2AtZZmHEPECPLJrzQDOAdiHTX9BME5xo9BuwW7GowJVKA8FJX39Pe7+xz1ICHPadBKNFkgV4MDl0RMMk3UxwTuIDaRAZelKG0+dAUONg+jSNULDcmdNVOXRt8CL0ffTtHFRDNo4ONJnc3Pyqraz4cz53Tn7jjGgZrHrLKIcD/CynEI4u6yw7DXgnEKrTsUYJZqfMvDO4yDrW7Od0Zuhh3Nullke584erE9nKQmdFIhtwxL8VZZJZxfw8pZcEz3cn7mAKFiqgRe+nbIvEhBvNfaKtovGeStHqjFN1V9U7Z/yJf/t70pw/Pba1TZuf9blYjFyMaUSvsjPw2enMs+cGohwucQxVGJDIEsMJqjWTkOhkUBib2GjBYRDrJK5h3M8gkMk69ahoEHxCliOGwwrUvOvSSpZ2PNlQxezYkYN28OC4DQ6h+b1ttWrJenqdPEkbAo7phJiO441rwTFgeLOVJg9C3ZnheJmzBxOAs+C1/YND+mxEbwhU2OQKyuTgS3Zv4oF9cP5DAYGgKq2VS/b8C8/ZkUMHlQk5kJNMCAMmHLmCIcckgMxPHNNiVuTzK86hjjhHEzlKv7esD02JJG0Cz5JdtQ6ngDMQm1yxpHGa5QUCdsQ/tmXUmXpRu6zhBhRglmibE9WuwDsN6Et7vQfeBeEGqGGqe5vCaTBbC1ob4A6MjqxLMTsi95q0IqLXH3s1lPX4bq5D9Mox8JEgRJDC+XKNuO5owjueJXQRvNXHtSOrnpqcEfkLmAPJyDadITFK2JzbQP+Q7CDBMM8vrbiqGMQ3BG2wwdEr53o58HDd7k3OtNa+VN0KRQ8Oel1AaWrigYJogiWQyfSTwSjwSBCyBThzDbrZSX0H92b8wH4RzXCt1T5IpWP2DZ8tYiwz6xVHPOQknrGzJmMNK8MVy97DDJZcQw+gmFnPjN8SyFHW7XI1MI6X8+N8BNpNzJrKIsTsieAKGT2tiapaEFNTsOWBJ6EyQpWj23bt2q0KCKPKaBPgMLmvONDunqpNTN2zH735YwnboKx25pmndI6avEIamzZP1qEnLXFPxApWKRAMeQIUeKYY6+UcVTHJUBDH+YcNo1US2CuflGlnwJG5s49jfQIERJmPNUUVynJtzRK/V+4TpJDX35vaPlDYuiKh7BqU5qkSWi2XVVkE1xLHq3UL6ynU12luvpUMJ5IeJX0MyIItSA5dDKhPn6qo5N4CqiSAi3jbGxAFULrasIXF9ZZDp2+tWVuNi3JzHjUj9mhHGH9pO8/Hv3bnV/jFzmZYnc4669izmXK8LmuwHwUE+zxHl20bZNsQcWxZRx7PgYTMRs4grXWzxH/M3oElzxcr88d8BgYC0pTArHEFSjjVvm4r12D/ShEdevHd3crmRavZVZIsK+UxjBtZNJlgXJM4vseda9ahe6kIUBz9OsddqDyoc3CZ3Zg28ADGxRGCavdR3xXa8+KEzmALHHgZeAwoHSnPQd/qc9ua3SzmbKC/W2j2QwfGtLH4t4hjCvT26j7CtbFhkMWKbyVVTjoN4KNKlg4+2lRffmYWUZO8InKAVQKVJoODUaV8p2ymULB7Dybt/Pnz4msnk2YzIrv6xPFjui7qPzOusrmlsvnM5HQryxK5BY6ToHvdmcdQ/BOTYiJoCofuhBkNqdDhpMgCMZSsB373QLLL8hjj5VUpgC0tLCpDR3O6H4nexKnN/SZD0Lmkfi6z+coyQFRLctn54ANsyv0V6lzc/E60AWLXFRl9nXCeEHoEzkbHW3JDzne7AXRDR7ATwZQHVL5PcIxwMNCrBKXvGRjHhGYEqHSfK56bXbA7d+5JVhbnCfc6kx4D/SMSKJLu+PCwYWAZ6wKbAmEMAYEIXWYdlwAfAY6X14/vP2jjh45arbuu+wXP9szEpNbZyMCg9fV020oaqxI1ME4MQ9/rWRuO897UhObLb928rXni40eO2Zlnn7GDBw+posF8OkEj+4BgpVqH/4DGG9LMZbMGbVBvl0UCEuXbKC9nMSC6lwlQyL7ZJilIUxLh6OM6R985WwGNSpoH3qkFY7lWX581RpBGBQqsTPSNI+Dwdog7tL6BPrt1+5r95K2fyBa99tpr9oUvvObodHNBGFVhELFKZFuewDn4mUpVvlFssUZGchcl9+g3dyZ72Qocfeig7nab5SOKYQfYc37sDhjms1o9+nxZRDfShC+w9rx/L5lTAHjVktZNlNgdlN0GabMPsOnB9uR2zdc8NgNxI6p6aJfEnLlj1uTRNMpdQ9ZWFVvnJ8mdfbre1MgF4xjwXzOTqCiNg2fPQ2qw5Q59GUYdvh6ROS9NbDWZ03y0Q39cj3kng/6o8uejXtvpzHcq3WePI+u4YiNE9PSoisLjnFwEDdng4KGFs0NJXuM6wS+cBFyk06ssw0spjCvpiouelM3IbGMAJGDIA93sGtNk6RgF5nFBIqPaBEiFHhcl33od4Ra4vxdt4oE7dG560D/+sg7dz93HBoMpKeYi+d1n8QGoOJiGc+DvGHQMeGwen0ho/2TL7OHUw6F7hAtbIKVWyvaAWBw8Q+Q/OjJkAwM9NrZnVOW7np6aenIg22Ff4ntBdUMEE6xUDwVW6QvbYkJtQA6bNhz61WuXHWBXKMmhD+8aFeCL0hnAKtYmQDF+p9yIQ4fqUpKRi/Oa737llZfs1MknJUiDsRIWAOnJrpzNTM7IUKuPVqkpw4WRTD1qNG9z26JCjv6iz8cuu5AKveDe7lQG9B4c66TlQLk31Zotr667qBHlZbXVUacC5V1pAa44fgHvuhz0BVkLn88ojjiraelALkT5mSo0bHXbG+q98jx/l0pb6tGqF5uISpD+FBd7wnH4ubpzBjTEY1RuokXlzwEG7XGVrp4ev7/CjJBs0Dr00T2OG8eMcWV+HAAWQdW167ckh5svlMVoxqgVY0YESryWrFEAqKlJPXI9QmOB8ctnzp613/mXf6A9fO/OXXvzzZ/YubffUUmW60c7hVE/xEEotxOTcG0ZKeVcCQ4uXr1it+/dtcnJTWMC7dSJE/bcC8+K23/v2G47cviYMA4+jgiOgazbQWfVGgJX/nw4PNYK65NHAshQiMtWHeNaSm9AaHz/6awqxns6k6C2vfWgkGvC9eH7+voHJfOKHgFOPTLn7DFFoDAw1G+XL1+yt97+ufbu1772NXv99dd1nfm8GD30fd2WX6Yy5m0O2g0N21hPjHcJhxRAWt4f/+507n5OkDRRhHJinLgGQSLGMVNR8M9wfA0/2Cs+j+rEyjKz4s6FIexLwnko8BE4tyxtCQ8CAqOk0EG/M7oaVLH+flpRjNA6L0BMaTmgxlsVzkzKYM+W1pn0KxIDXe6/+3dfaTI3iMIQkWegjaUoDP1nriiHPr+4bstL7tDNoIAkAmYWnbJDIuveIVPudOidzjccaSyqR2Xan8ehZhdm2wC0y+LZ78hmZO3I7NM9+8cFJNlMfKdAIhaJ90y81BXlFkokIvihVKLoDXQYNIr0MV20Xpl6zlnfmBHGUe3du1uqXsxH1qpQWrp0JQtifnHebt+9JSMB4cWNW7dU/qXX1d83bF3Fii3Mr9jE1JR66ZTgcehRzvw81z97noFhiJ4cm1qBXooYOX8fnWMU0kvV8RoMk+tde4TpfPk+MxrOnTX26Qw9UKkFcTvreiYkN06w3l2xocF+ibCM7dkt1jyQtpQARZ4CtWe1JCcGB7ULs7SRrhxzrI/IFOOcI0J3p7YlLnUCI94PA14ZVDJkFeWSADGM5PFa6CoxCOHQQTOz30aGBpSZPHXqpKiXOY125ppTO8BLiI5ABrzmNMHMQa+p3cHG9ypbm2/b+/eun4BBiQzJ13rCL0D2UaoKuU7lRqM1VCzAZCDTScUAVS80AWC4YvyREiz982STFBBnMpcIPrgeESxHCdT7i4HVwSBBzINIiRtKcdIvL7cMJvcSw06lIqqIPOKwo9ceqOFAZ3u1wB0mn8VxRMbHmuL1ZI4EVVev3bTv/MMPrFypy6FzrWgX8R8VDloXbMRARXOMgOUoDb/44ov2xJNPQrmn+w2o6wff+5799M03bXZ6SupekHRtrq9aL9WRKlgAb2FsrK7Y9NSUPZiesY2c2cQMLTS4JMwOHTqgSRE43Jnj3ndgv9ZR7CmurwCSSAeL8IX1QfBGVYK958pz2ARH+jtuIrjFWTv8XRicLexKUkrEQeAwBISGwKhLlQAyxHg+eH3jd1ULN1y9LghsoEuFa+HOzVsaSWNviQCHWXEYBPNdYtjj+f6hQXvv3Dn76c9/pvv/e7/3dXv99a/IjgEolOBSEWrrNh025xS2RvoXTBDAzJdeE22HCCSixB42J6oNStxYx00freV4nNkNcRtfm65O50Q76Nsz5cB5opvAvkDTxLZcz1w2BIKmLvZjU1LMzM9T8Vnfci0RJ+zBVrvNwX4API2ROL6f18H9L3uT0O48H8mGkgm0AdadPr27UtYcvQNgq5b7n/+n/77pggE+S3v//l27cuWK3X0wocinSOkqBx+1O/bFeRYf2q0UK4kZGD9oO/RfxPH+c7x2Jwf0KMe60/f9KiX2MPwREITDjsdstPxwlpEcBmhsDBAlwqJvtA2kCWG2KuUV4a8szFqpmBdr1+kTT9qRw/sl1NHX2229Pf1WrfUpWltdXbQ1DHwNkFNe5cLrN27Yz999zy5+dNnWNho2NLzbcrmyhFoWl9fs1vU7EhNhpAajm100EYg8/h5l2fM+/WrOG4dOBuWgy3bQxOYMzmW+HyMK+EujeB0jfDi6GGlqX8suIUz1kxTSnGK4SyC5crnLBvv7hCIGoDMyMqxee1SUAAvSC9R/SeUrypZRNdAmCbGK5OizPXR64AFqUdAmjADoX78uEdlL0GFry2bmFjS2Rg+d33ePDtuzzz5rp0+eUE91fX3NWe9S37S/hzEg51OQs5QeNn0+euieZTS7vNzaDkoCRUsm72Nv+k+VEn+dLhlGpauigA8xJEq3GCqCy4KoY4Ec+qNnYkkPAMMPIDHX0L2NedowohGkc52wKfweLb0wrDoeDB/jcAmlG+XcENrB0BLcxXtUqSIzSojhyELpu5N547h7RkZta8nleHVsaVzJgZkriRq0rF74zbv37S/++u/sJz97RwHcoUOH9BpK8hF8SI4Uzv5KRbPiTHIcPXpUnwNP++z8st27d98uXPjAzr//vu7r3MyMlhjxFVz/zKx3NXyMkkvJLPrGqtkGjqCunEnOmT1C62BsbEz/afRpZFTny7kILJayxBZIM2Xjolalf6vZDdTxXDkQkSmAZLTb+LtGRBH9KLh2BxUZbD8VHyoaOFDphgNeTKDcIOpyjXQPIBQQhAKZ5qod5EglkcfZaUCDUwpg1K4RvalTB7MXRArTVbArN27a++c+0Dp57Quv2KuvfEHHBS01x0lAHC0C7j3fyZrGZ7E2COS5d7xfYNCkhslr2V/ZdnJ27bmNBvjt43ZtSmGnIHaMgIM3BZmD3CNDoYvWPZMrTah3eY0wNa5a59ojTp27TaDR0jggUHI+UVqE/IQCp6Y1kvaI1PAAeotV1dnbHvJzSYxM+4w2VVehhY3J/Y//w7+WOEsFQvwulwW8c+eWHDqgqQmV/Iq2tV209TVoQWGLaogJyS3Wr9ZDf7zD+OxXPM6hPy7jfNzfH3d88f5WGSszzxgOP2tsw2HIsSWlDBFG0E8RtS2bccMKCJtogzbs4L7d9vRTp+z44YOi5qQMT+ZOn7DQVRGAgk8jM+3uhXWoyxWEtht24eLH9vN3z9n1m3dthXnzDQgOkA9t2v27k9bYyAmgxHkEkjgyqs/n1D/boXv5NORmfZNFNB0kIsm/aIP6zHpoZz+cnccoX7b6wjl6lOAM0Th+HHq14hnL8GCfDQ71S3lpYKBfDt0zFhC9RY3wiRudMnkRek82qgPaMIgSVkU0iNw1Gcwsd78i+yS+IAMnCuW6estefmt4LzDx+cMudeHCBdGxYhh3jYwoG3vy+DGNaNE/4z4QoOCEJDKirNpR82ToChikYkbmveEyAhxjpkcR+uMekGQmCJKQkIISjHAeh97USCP9bDIESbOm7S2Us2haU5AgRD2jTN6CoDworvYM2CrWeBjaqE5F0BT3j2u3TQ89jUBGsBc98ihtct15r49ioQrpaGK+Z21tXY6ctcO5groPUqNAhKtfbVxPDy5YF6yzqbkF+6cf/dy+84/fV3kdIEur18wAACAASURBVBr3EmcRxwpxDi0aVMPG9u2xfXvH1D9XCX9+UYEyo0vXr16za9eu2MT9+xrz09ihMl2wHWSDaKN7S1NAVoCiBJ/1miEuEGNmQsEPDmpqhH8DoAuHznlXEopeFSSJ8KTyL+hsxhcZT202dB95DApYp3L1aQae57zUTsLJQ7yCvgZpmrjbXTc8HEw4pEC5t9DuMQ9OPz2puDEhAX5kcWFBqoHwXTBqxXED7gtRHgJWRLXml9fs/r0HupdUPqhKcG4CdaYxTMdFUBH2qk9MzTijm7cborrH5zhtr5MyRcUogsAIZmXb8pTcCYbdEWvJq1Tu4ECuA/LdDlp2yuLs6wIczl9b9j8FzWE7Yx+2gtTA6qQyP5wgagcELW4LcOsbEOf+UHVQ5Fn+n/aLFE8rNtA3aL39PZb7/a8/3xweGRRDD6VIQDaUEO8+uKsRhI8+/kTI9rUNeNXztrmBjGBTpU536M5Y9sv/fLZDeNznxgXLvi6boT8uA39cSf1x3/+4vz+qWqAIzItbSHXpY7CdBRYWjG1Q43aZ7dtds+fOnLaXXnjGdo0M2OrKoi3MzUj0nrIaMo30/MhShncPWr1ekaFnJKS3f8BmF5fs3ffO21vvXrBLV27Z1OyKlco1aBpsZnre1pcTNV2a0WRhxojHP4dDjwhZEWhi/8o69FiYQSCSnWqIedXPvMZBxp9ehNMvlXLu0MtF6+uuyyBLErNeUyWEfrN0qstFla6yhCcAbXCO2qwUs8lYEa1I87hkOuH4MV5sSIwxgQpGCOEPHANMY3GeQr8WumRgQLmr3HvluozT0MCAZvdBuXf3APCjpFzSTLjmwJNEKCVlnsehOwDNe20CogUVqrJu79f5f5stBrkwKAGQooy+ubVtm1aSQ8cwgKzn+0RXmUh6KBuHQ5fTLiVeA8RakOqkT55AtdGnjHUTFSoPSHzu9qFHpi4IWuCKT0xkrji4nq4dLF3+/VQvcNzh6FyMx5R08F6mNUQB3HSAFhzs4sYf6JOD5P7rGqDUmJDDa1tb9tHlm/aNv/hLe+utt3Q+VER83tcBUKPDIxJDAa09ODhgtdQ6opI0P7dgi8vrUkAjq2eUDdQ0ZXZhLDKymWRqUbnTGCkZYrlkld4eV2dLfBGUrFkvAV7s6XYMRIwWE+C1r7PPi+PsKgT3JVfDw+G6mI2roPE7jpppBB7DcXNNud4q0SfKynBYZH6MKrLGyTz5ezz6kJf/EFDqJ8lWh4w16mBgBJieKJRLUi7DafnWotLUJV0JpqhwoI4K79c9YB8BCuPf0FS3WpRphCySAmEkknx12KwsEJCgS2tHtNQ+xSUn2JKOpRXJ/t5WIERg6qV3AmcPkHpqPepRFcjGwTxB4UrykNgau5Bf1v3zQDeCjpDUdtyQV8a0j1I/PfZoBGSt6mjiuQ+bR/ld78tUBzVXD3uewLY5rc+xPWM2AInUs0/tbe7Zs9v27dtr/QPdQk6y8KfnpoWEvnL1ui0vrYm2EGaxxnbRtjZzKUun3P7w2NrjHNyn//7/H4f+qGrBTtek9VrJ7LihITHLi6FffB/WWzd75YUzdvLJI3bs0D7LN7dsZuqBLS3MSvfZwRieKdV76zY41GdVSu4Fs2q9ZswMV7v77Mbt+/azcx/a2+9+aDduT9pWs2CbzbwtLcIRjLavR3y/XIYeZxeUtg8/Oke8l54DzBElvIfHHR/Oxt0JtJ/rLMHHt0pSl56wMkjP5ABHMZ5GJkYvkxIigDPxswM4FMEHPe0uq2ju1Ed5YkNmg7z4d2SZYTA0dVAo2trissBqOCGwKDh0KG7hdw60LY6abASilVt379l7771j167d0CkM9Q8oKzl4ABIRH6cT2l3St2tuAAVA4z6j54wGAaVHN9SqbmR0rDEkgV/wXqP31539KyMFTNl022x2adW2oalFzEbxuStuRYZeqzgDnbIUnDISnczDYrzSiA5z5ehEI5RDbJ9DHAXUL1zizPDypERBKG1KDF2zBbJxjMklWk0vpy63WAs9u3LHSvWCOWWkTslcQ5hpfW1byPW7d+6pj80EhwBn80sy5ARLBw6Oi5YYrQPWRFQzCKYn5xbtG3/xV/btb39bmIY9o7vE8CWWtWZT3AqofxFMqGycZETVa19es5mZeYmwAIQTkVKqQAUWJLJHRray64q1Q+ZaZOwwZaBar+WaSs71Wo+wBbrnajeVnBQpMe6pcoSzKjKx4AFRgMgC55HFMHDvwqlFa4M1sb66vCMYLtpKUeYOJ9ja7QrQki44pXiYA5XpSuPapzCYOlnbUGANOIyWD2ht9msBRrpiwZZW19Q61Nx/YmHzQNgdYLta5++N7LT1uO3UrjGeGZl4AFd5XexZzkWJVADI8pTc1+TQCdijIhctIq6rMzC2ufJd2I4qqh8LLTCoY4NUJgIGHDnfw31vt8I8SWjtT3FyuO1x+mQAsU7cowqhqHlddIWCeIAh+ew1KjBQHUOKND4mqV2C3dyhsb4mYx8jowPW19ctpw5KeH1rXcw/E5Owe83bvfswxUHEX7BmAxJ6L2nQR/vVfpz3+pf6oTQqFPjDP/8lZeitfuUjPFIsXKGU88jsIY9nNjrQZQf27bKv/eaXbaC3asX8ti3MQL87ZZvry7a+CiPYui0ubvocLONqhZz19FZtdM8uGxoZtmK1Yn1DI7aysW0fX71tb/78vH38yS2bnlu1VSgbG4gbFJzbPZWnuJJR1QgH8Ph7EzH7zo+eHfo4RvYyhMPGOHv06ixowW+f9DfS39pH4QECkX3T6j11H4uS/Kmr25G9UVrHQPYwb41iWAXHneJPZWnJySXCip16vHyjyt8JAZztxzkYq8u2VplFLysrJEsjG8FBj+wabRmPWq2qfjUUsbfv3rPz59+3mzdv6f27hkfkNMb37dN4koSDoErV+Mq2aFWDSU9z9xgQCRAl/XEukpSlPOsLgwXC3A2Ko8QDdxAZgvr+jabdn54T2x5lb75TiH9ihLStFUCQoST+AGVZPk+pY+Da6lexSrveOfTDoPGZuhBVrYhyUIBDxtK1UzGCyvg1lkl/N4nKrK0l4+z9cu4h58QaJ1DaN75XGaxwBVtNm59bsR/+8Md28eLHQlbPzswrY2VOmOtJAHD48EF74cXn7OmnT9rorhFX9Wtu2HYub6tbTfuH737XvvWtb0n1i4z8QAKiwZEtsSr2JmXRBB71sbtN21ilKrCm/1DdEt96chgBXAMjo1n2TC/Ux7YKIoFSP1n6BVQ+iiLeoZLU3d0jDXrq3lxqhJO4VnoEWJXuVXCjh9OI7D2CBydzcpBVi/QmkcrwHjL5bAbZCpQzYi/ZACGmgFrvaaQxS2E8PPCMMVUcUEy14By9NeW4DwUqhbwAciQf7DOfN3fAJgEC15Mxx5YT7iCgUmtHMqNe1fF2ileOou0TVaFOO6wAnQ7EJj10QZNb9on3eMvFKyeBevckzMGGAmFyD1pYmbYN8+DHkfPRJgyxp7bD93FBBkN0rOx3ro8IwyRErIBXc/tqk3F9WQ7+ui2YGsFcbawoaKVdQSUqN9pXblKu7emt2cBgtygyB4eQzHO0JFKbZOo3bz+w2ZkVURnmDGSnAywo6/xKP003Tr/Ujxz6pysEWYf+q4yhfZ5jikx7p6yO9+/k0LMbSOqFKhMDLNmUDCfhzanjo3b2qRP2pVdftI3VeZubum9TU3dteZ6+FDKMML2tWbHEbHG/1MOWlueVjR48st8OHDxotb4eOfRCtcdu35+zdy9cto8v37bLN+7YNKX3Iv14NNOdyS0b/XLsEZ1/9nXoQK91vBgjlY2KWZjZEbRHfXa0gzvjoMim5aC6UFureIStMMjV7Ng8jAYRNdfI/qC0LHtZzDdggMhytrGGApujgLkHQU3qwDPdwfR6H5MKNHVQl+abRSvmC8KeUHLlZsLyNTiMypQ7As1vN7wnTg/9kyuXRFKC8dmza5dK9DgSDJzP3OLIExFFlM8Twx5z6D5336Uep6ZSMg491mGM4vi4ULuH7kIdiRe90bTljW2nz5Uka14VAWXqW763mK9W/7riAh2UIRXoSeysId73CMbiXka/m8dwZpGVRHaoICFRd9KDxFtGKdV7525UAwMAWAwwGn1sjKwmIbZydvHDT+zP3/iWxgBv3bqjUi1qahDIMHvP60Z3DdvZs0/bl778RTt9+knZOmU7mMZCyd565x375je/ae+887b19/ZJ8Wuwr98FajiWYCtMo3oUQMFeEMTBx8HeYQ+p7IspVjUKMZKGZtplg3DGahMk4R2yckCiuaigeIWIKgCZNBMtrnkNkt2zOIK7CM50r1p5UJJvTg7VnYgHWk4cBeDV6YH5fvgavHKWdxBkUryM/R97PwL6h/dvZsxN/WbnfwCHAxiMfaixK9wC45QEa3D4M75I9Qj6YlDltLDArBTZsN4Lll44/yOw3Wpo9JaSN8Q+xIr0/kMmFpx4OEeuPwyFVIZgLGQ5FahoFTWz0aoI4RijgsTf4atAnEZMpSougU6HpQZQGyBDALNFZ0WUdoKTuQjEXPCAHpyErlsC+/GYBcE5+A8Ngy6pGma/h3sA/CkExgKhT+VNTj7va6UVRKVWDcdJq5Apl6XlOTtz5ml75pmzagnl+ir5JhuzUi3YyMiAje5GIafbKt2OdkTDd3JiVvKpM9NryszJqCnts6H48l/p5/9lh/7/dQ+9s+zOTe80eNmekJe7fSwtZ57J9JTNXn3pjH3xtRdt/+5Bm564axP3btjc9H059OWleUXWXPrBwf1WLNcEDkFNjBl0svTxg/ttD3PRu8ese2DEFtYadvv+vF29PWU/f+8DZeqUgdlYbIgYV+RYf7EMPXmARyyCIupvylra2bdfD39DKM7F250FLvP3ZEwja49ymAwbBqTQsHwXGR8O140UDl2zvxDswCBV8kxP4g6pVOgZPqM7AKVw6BhP5vv9ES6GKOv67LtnRjy2iB2syyrFumAklBdx6hhxUdF21+UA6Q3KUSPzSEl5Y12TJLCU8br+nn5nbqs6MY9muV3hWoYmpCEVocMbB5mGSue+95AzjbEWX1ftfh0HFuXFyMzDaQoIRXmdHnlXQUhZAaKSWE0uqTo5Ba0DpZT5pLHLyNBxejDuRSYUlYBY82GkIogIh+7tDUBHVWWhrZJuQv/6uXhrhNcCajxx4oQoNflBVhb7873v/sj+9//tTzRiBhsZIFF6sZTeQYk7v/iWje/fa6+//iXx+u8/MOaZP4JIhYJ9fPkT+8Y3/tx+8IMfWG93tzJ66FlplfhoV/Buu+oXwRJ0rgJuSUoVoGcaJyL7lYOkYkF1IgGYWJ+A0ppyAYlXgMqEk4tExYcgR5WJ5DDqtVprrFL3J/FW8Dq/v6R4gO+8lcBjFrQZGJBAwZOEIaJD1ikdha1E0JLaMa3+csI7hC14uA/cBmUxUsvn4XCZrkELYGN7Q2pjjNJqQAuHnisIqMs0Bf/j93wxZ4UyegyO28Bx4oAdXZ6TlGi1XNM690oP9W4Hr9G64ZjQblAFgraRAIeohK7LEZerpdbz7BtVk3k/7U2mApAp5XKpwsd+oiUkpSZVjXy8zEGGwggwOsr+yARXTCQpE09IMj0SWAkr0EwBiH++h12+JvgeMdA1AXdmKmtUcxyep0mZbKLFy7k/cPnPz87Z4vKCraxCyPOKffGLX9IeydWKuebGJvSiZrv3oKndb7V6wap10KTVxGE8a/fuTdrsjDt0lQokGuGjL7/aTwozheyhMfGLPf66S+5R2ul02m0H9fDIQdbwaUFuN9V343YTMLIQdg0V7Su/8bJ99cuvWHNz1Sbv37QHd27Z3PSELczN2coShP1l6+nuZzDFioWKJPTgKn/w4J4tLK/b3rF+O/rEURvdO2aDu/eYlbptdTNvD2ZW7Hv/+af245++K6Q74gY+9+2G2zfJw0QLv3CGnsiPWBo7jZ9lHXohyZPisLI/8VsCxrb+5FlyEmQhderaAiSsjDbK5gSiVUlydlklKTThVCUyIWObgglKvwoGvJLS+Z82lQybZ+ZRPlMWnDZkd63XswepOhEYucGKjN/7vYmAhWCiyzSax0blbyqh4zB1XCmTFpKJ8uSmxCwUJOr6JLY0ZsOTWIRUq5ITV487Cc1kDTDHw+cB5olMmUydjCMHyAolsZQNMpesYEKszo561v3SV7czh6gEMFfLD98d40X8zpriGIPcI373MmSaK88DTqzJ+Cvo05yyZybZ/YRTp0/INADVD9Yq/WoS37/9m7+zf/+//LFmwRnRKhQqVi1VxNrGVAPVm4mJ+yJh+eKXX7Ovf/1rdur0SXHgG/35fJddu3HD3njjDfvH7/699XX32NGjh21ocNB6u+tiZeSa6JzWVjyQTiOS3qd154ahxQGtp/K6kAgwqVWdNVClUoG6vLVExYPqQ2N7w8oFr+JEqTg2DfcA8RVvTSRQYYYjgftRqbp6V2TuvDaccgRTjsvwqYDgB+ff0qzP+9REMDoC0vL+rzs6H5d0pr/AwjjjGWuEwLMdIBBIY78hS8FZ8TuPCryZ7yYQoiJEhi6eA7PVzSXrEvrfjy8CUBd/ceBj+3wyPCFq0zIG5zYmphJiUobP0vVNo3VZfEG7qiqB29aecXfrlUmuCZ+p7PihlnA7YMYMMOqpGfQkuBIV2cAHBdg3qh/tAJv9XDAqfNb0PUYwHxoJrBViNjYegUyA6KhaQGMsVsLZKeklfPWr/0KkPIxd5mrVYpONx8UdGGRkwmkynS6zW1nH1PSs3b1732Znll3MPld0Yos1Z77Jbr7ODDVbiv5sx7AzqCpKno967Py+zu/4/N+/89E97vMf9X2t0mcHGX08730T7mnRmmJMg8WsYbn1bXv6xF772ldfseOH9trczB0r5pr24O49u3L5mi3MrtnmBr0jQEcVm11a0GYBDSuk+2C/LS7O2e071233vhE7dOywjR86YPWBYVtv5G12acM+uHhd4zpXrt6zvt6eFl1rEDaEM/hFz719Ldq9dLJdz2oe7p+3nLoHxA42kodJzrYjS2d9umP1eXQ5D6RQu9xAiH+8Tv+x7pzlVTeYBDr8BHpcOshNn08lS4PMxMv37lQimGGal+cZt3nYoKUDbPiUQq1ST/gAovHE4EQ5V8FuW/+ZKILrC2o1RlHk2MRi4Y48gr3YT9GLlEFPKnsPGQbYpDaTNnqqlMX6olLgpesua6QMKFtN8/UH6KCkTF2iLGK/8r4hfprvIhMMR83178zggqqYz8MAhlMKNH2g18ORh9GOv9eKtO9SWTEz5yt5To3tNPT99AhhZ4Ogx0U7Cmpx/K///v+wv/6rb9v2Zs4GB0ZtbXldwYhQ3tvr1ttXtaXlGdtqbNjZ556xf/Xf/KG9/PLLolBlua1srNrCyrK98Z/+zP7Pb33D6pWqyF16e3psoK/XtunNEsiof44MrNspUM6av9c8fhqn2nJBGCHcte/zTkbCOzIjXmSgrSodzoiKUgIG6vqFWNC2S+DCMifNgTSPzLUMB04lKqYpsqDWAMQF0DPK59ECib3tLSR3YNHjJpCU8JEIiQDrsgacSCzU1MKhb23QunNQVwQCIb8aBDeBock+KivNNWxlfVWld1Y4xxx9cB7jHGKtELTFWolHF3tps9y1946nBOHo4zpkW6R+P52Qy/efrzl9Rio8eyDkiU72Nao0qWqGJrmzwkXwH48+AebBLvbAq6BtKWRIfKgwEPRE5Sd67wrCGSMMDAbMinDsb2zZzPSc2A4hSEIF8ctf/rL9/u//vjv0YinXdLUYs57eivX1d1tfX10N9oHBfkXCSMXdvfPA5uaWXIHGWESQPlDi+edy6J/t7h/116zTCWO203O/3KfvzBGfDRIeFcB8Xofe5MJvbTg1qG1ZsdG0F88etK9/5VXbv2/QVuYnbWtz1a5fuW5XLt2wlSVmLou2umzGeOvC6qJq1JTmeurddujAfmtsr9vVax9bvadkg6N9dujYIdt94IB1DwyLyeLDyzftH7/3Ezv/wSVl986r7SpWURIN4/H469YJaHy4BdMaR0uAt50+j00lgI6+H6CVg9tcXKTtyCmP4dBjjKdYzFm9t6zKDg6djJeZTM30ln32XeQlSQRHfOct6kbnP0dARJltIn4Jg8cmVdaZyq2t7F30tu3/SmU32EGfy7hXbHaej6qH+mHiaMahe59OoBoCmmg/ZOiBs447DFZcu3Cqkmk1AiZK9W3jwev4Ll5HuTB7vN7jdeOEQ0dN0UuZXvlw5+1YA97H+I4bdCcuUY8wS5OZ+XenQ2c9cY0jK8kGLCrl8ncIleCiThWaFngvRXZrGw46pNwOg1ql5q0Mfiiz//Ef/an91V/9jW2uuUPfXPGyOD3GfG7TugoNW1xZIm6xV7/wnP2bf/Nv7exzL/joZs5sZWvDJqYm7D/+6Z/Y3/7t31pPrSpQY3e1ogzdKxXbltdEAX3/BN6Eba1BgOZEJEEC0nKYaTZf55+yal33xPoV5xll9Cx5il4XAUDqn4dDDycXVQ4qU50OPbK5zopTVBKybcj4nNjv4SjDDmRbXDwX6HHPXBmLa7PNtYLh1JaJ72s7w3Y1V2sSDEiD0SuvgMRxRTUhqoax3uPY2uvf92isq52+J/ZgFigX61dZtQJl/xz/zwOnbLau31sSq+709Z2a3qDClxQz+RwfV097zBMED06c4c9bHQQJRQHgPHDCoacR1MQYCn87P5DyaP+opQggHTnjFanbQY7E/mVfvPrqqyI+ci54GIu64AZ22kwcOiMig0MD6hOB3r13d8IWFiileA+dyE3G9r8Ahx7Os9Ohx6J8vFN69Ct2Cg6yDj0AC/EJ2b8p0uuoOWePVcAi9zAiQ8lvb1u1y+z1107bb3/lVRsZKNvm2rwtLszYpYuX7PKl67a+mre19aLNTK3aEtz6RPOUKrvMerprYpOjvPjRx+/bdmPN9u7fZWMHxmz3gXEb2bvfStVBu3j5pv3DP/zIzl+4ZDikcOhxLp/fmSv+7Lh4Dzv0NuvXo8vvOncteu/FkjkLXZ6mGALB3SYYSdSf5S6r1kuZDJ3s3DUGMHQyppIH9ABBm7rDoQdPtBCmcjLusGLMC6pYjilKnvQpdU/T3C1qb1mHHuNe4aRjnAaHLhAW6OxkzPhMjkhAtAwpzKPW10OOWaM3OSt3uaJWAGnCqOHg5dgS61SsQwF2kkNHBTvP+6Wm5T1rjeNpvM+NLw5drQq1Yzxw6VzTYeA800sI/GT8A1iZdUStsqTK5EU5dKnTpXK8skmhjpu2vuljbWTnJ0+etL6BQR0LmTBjgm/82TftW9/6S1WuoDbObyf557V1K5VBs69ruqDem7ev/Oa/sD/8w//Wjh5/UnoUAtxXSvbx5Y/tT//DH9v3v/99G+rvk2GsCnFe8pYDoLIEVEoaMUJXc83XmdzNUHOq3xpz91nKzlSFCQcaWbqD2z5NC03PNdaVBxLt0an4fD2fhwbYg5jIQsPxRVaexTV0Bu2t4C7dr2y7LevMAwsU2bLupxzaVos+NhtYxD0OhxaOl2NvOWiY5UoOPuNeZwOCCB5idjwb4Ma/w752Bi6t9ZW+K/4e391KWuhxR+WlNQniGJXI1uMaxpiao9zTPRPC7WGHLhxDC8fiOur+GS4Di+/04KIoml2f/nGHrvZxGgPHoXvQnfarWh5gMJxMCLCjkP1dZREdEfASiDKjQrk+oYPNGDsdGOhTg314ZEgZ+sSDSbt374EtL6uOKKeO7aNc8Ot26FlHmnXoOxmdX8Wxh9HKPmajyl/WofuibFil2CXASG/J7DdfP2tf/dJLRptve2NBDv3DCx/ZJ5dv2NoaY2Z5m5hct4V1U99dP4hqFM1On3rS+nvrcugr65t2+qkDNjAyYN1DA9YzOGpWqNnFy7ftzTffsxu3Jq1aq2qBsJk6HfrnCYiyZSo/kKxD90WpayZH2Hbq3o9u6xhjMCj1yaGXk0OnnAWCOzkUMkUhgZOCmOZbK10qoYcDD8Uj10OHtCcchZffOBqP/H2Mh+/04/ONA+GF9+ITQj059HBwATQLh04v0IMyB7q0MvWUdYc4Bp8tDAzAFllkInwybABD7aColT0koxFZy6edeao8GKNujIT5tY6KgPq2GMkO0GoYCC0ZnAktHx2O3wsv5WYCGDmiNpVsJ2KGjCMypDB02X0YfdxYW9leL4EMoDqQ9GTo4fR1rVLgEKQrOFkc+u69YzrGoP/867/6v+yNN75h16/clVhGpQs+/JxQ6NVawdY3ljQGtHusz37nd79mf/AH/7XtGRu3dXq5+ZxV+3rsx2/+2P7Tf/wP9t5779meUR8jpK+NkE9k6AH863ToBNSAS8NhdbLm+TQA4WKUZP0ah0N3bET7b3ENmTrQ/UiO3KfO28FYKzM1UOs+ohgOPSoivCay3HBy2T0enxGZtOMyYtzKjzM+N0rX2eoMLHhrK0ufcugB8Aun3ApiUtWnVUJvNoQxEIOcSGra3817A4MR6yu7B+JaRJk+69SzSRPflT3PhwIa0egFRiDaIB7Ah13TWiQ41rhdjK0FBsT9LzgCf4+j/iNDd6yBt0fI0Hdy6J6h+6SWrxJv7fgMens01cXSmJsPnIFn9hC80S5hAoRMXRl6a/wBUYay2fBIrwRAyNDpod+7e9/u3582kZOl/oIAcWp5/npL7llH+utw6J0Z+uMCic5qQlxQHHpjY9vqRbPXv/i0fekLZ61a3rbG5qKtrC7Y5UtX7JPLt2x5GeRjzmZmtkwA5yjxJMK+48cOW19/3W7duGTbuQ07dvyA9Qz0WqWvx0r1PlvdyNmFSzft4sVrtrQCJ79v+k4gXGyezopDXO/2dY++U+e0g//u/el2BkoWHs87WMeZ0dh0zE7z4840gSPVB6Pk2yVxiyCJ8J5jQRrbgEmo0EcpVr2qVomUzN/ncJU9qpCvNgAAB11JREFUJkCT+sWpP66/wd+c6EX5HO8LArpJQgmpf0mJMZwUzlJqYkLhkq14CU69teTQlbWkKBsHgiFXBE0UT3uBLD0zNpR1fBxPkNOEkc5mJ9r822mjp1J6OHR6tjKoCTEbBjBVDnWd+VtXoagMMzJFN4xOcameqWQ7/UfZRwYE2zJwCXkf2V72Mcq/4awji5eRbpqwDjj0yNBbhjo5dLS2OSZagGQhh48iM1tskc/87O337JtvfNN+/tP3bXZm0coCeRXE2FapEuxtWv9AxY49ech++3d+y7761d+ygaERW1vfslypYFvWtG9/59v2jT//M7tz544d2Dcm1TzAfqoTyNZqpEfXAIeuPcE6SEyP3FMQydm9LYQ0mWdy6HENWQORMUf2F+ccjkv7QtMUzgmuwFqOpx08ta5xAiBynbMOPfZYOLRw6NmAUccX6yQpCMZ6CycsfJUCXO+1Z4+BNbO6vKhxOn7ChjjpUpLXTn3xVislUwkQg10ZUKY70Qhe47pEdh9BIN8R2X0cR+e128lexWtj30aioopf0ihof174s3YApX2Uxjhx9HFtyBeyDl2g0Q6HHkH2oxy6z+W3HXoEBuHQmS7hOXh71K5LIEw/joLGyjE7BLxHjhyxXB6gZ2LkIlis1cx27R603btHrbevR+xJd27ftQcPFkUBy1pmbac2YKvkGgul06E9ziF0Oohf9PdsFpl16HzO58kwH/d92fPZyRl3nu8v6tDVvW1sW5UZUXi/u8xefv6ovfbKU7oXzeaKba2v2dWr1+3ylZu2tAxBSd7m5xFyCRIWL5F25Zrqofd0V23iwQ2r95Vt/8G91jfYa/XBfiuW6/ZgdtVpYC/dFkMYoJ7OhR7X7vNcP49kd3bm2P7IdN14eBlYhjFlwRotg1EsyavynZrfLjgoR0YNydhEFOPGwkE6UhdDYIGSqHlPXFlJ+l2ZJoXBpBVNKTlKxtGHD4WyrENXvzh5ZBx6yxgLcuskIa1eo1jbcOj+HPPbMjLJobcybBxB4kEPp865lkHnJ4ce98GDGgenxThhOPSWc43KhyL2Ntd6GM5w6KHc1DqHNPoSzr7AuSobdeY3SoLhuJ2Ix69vyOL6OJ2P3Pj64FpFmTKee1i9LjLAbKama9RotnroOPRshi64EVlnyWfBAcIBjDv99BlhI8jQCcjmFpbtO9/5e/un7/7E3n/vgq2vbOhc0HYnQ983vssOHd1nT585Yc+/+JydPP20lSpVW1nb1HlPz8/ZG994w/7mr/9SQcKRgwc0Gif0Pv1dMh6qOBmHLueYHDq0jDs5dOcGcAeo+ebAXaSqVCvDToFAOPO4RuHQReWaWkFcs/g7r9f138Ghhw2KMnk2Q83+LevQucYxAZH9Hp7POtRsoC98yraTH/ETJfdgrYvsNpxa2M9Y56oqsSdYgwkEF4FIHA/PBzYjvkP7LEMj3BnoZPdr3INsMMA5KHDtQjyHllnbfnn5O3rb/jqdc2KG6yy5sx8iQw+Hrtkv7c8MKC710B8quTMZkSjUdV9Sud0z9BRQpCmgcOgKADSB4A59ZXVdxEaU3VEMzHV15Zps0Mi4e3rztmfvqI2ODgtgxIjN7du37cGDVQHi+J54LWCmYDr7dTr0TiO3kxN+nON+1N93ctDZIGWnIOKzvuuhKF7lGu5jw8pizHIO99Mn9trLL560/n4QroyFrNjVKzfsytXbtrSSs9XVnM3ObdlqcugsG+BejOsc3j8ufuKJBzdtZLTPnjx11Or93Vbv67VCuWa3HszbD3/8tl346Lb6lIDxso4kez6fx6FH5O/n3OHYEZyRE/MytpxIIjoJh6WRM0Wh4DJ8plNc6UKde7kMZw6Cn1K7Sn9pDIYNCTCJsjkbqyj5SN+A0o8nUKCU22xn6J5hOnIax0Bp0w1YCLZ4UMB75FDSxhK2OTFAqT0hIBdkE8kAJKQ2Dl3Gho2eRgDlXEnKIaRI6noqwUId2VVwXutUHo0MSVWCkiu5tZxBBg3fyjo2EugtlcVbaN6UGa4nDEGsSY4lghEydEA3ZEggqT2w9+sTzHtk0Vxfj8MaTpCRJhDkgJFSTiXnbBAdToDrHHsoyqLhjGhbiFs800OP84oeOqXGKPuSob/w0su6b5C6MNGAcuD7739gP/z+T+3vv/Ndu3f7vq4lJXcQ7meeOWkvvHjGnn3uKTsIYczwqFoNq2ToXXm78+C+/dGf/JH9/d/937reRw8dlGGk5A7+guPDoTfTdSRDD4euygvnnrJxnVeGVTCcuvZXBpyo16U+azZbj+qFnFhrTC2NkcKxn0G37+TQ45rHvs22N+LeRNAUgUG8NvZmlKSzf4+AIOxEBOU4dJw5//H+yNBj7UbWHfc0azcV5BEQUBnrcOjh3KPkHhk/3xvMdxF0ZAOjcN5Zm/Qoh65rk8ZYd3LorjvuDl0/ae49MEO+x9M+SSX3rEPP2kM/nzYozvdoyQGGG95myDp0ld9ld1yZjvOW3kIUAVstAJc3R2mQ8yHo/X8AROG6/zVQiVsAAAAASUVORK5CYII=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6153" name="Picture 9" descr="C:\Users\Administrator\Downloads\mau-lan-can-cau-thang-sat-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/>
          <a:stretch/>
        </p:blipFill>
        <p:spPr bwMode="auto">
          <a:xfrm>
            <a:off x="207433" y="1509897"/>
            <a:ext cx="5058248" cy="398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633" y="134536"/>
            <a:ext cx="72737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22598" y="5762207"/>
            <a:ext cx="32279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5053156"/>
            <a:ext cx="1313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Kệ đồ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31854" y="1344980"/>
            <a:ext cx="1445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Gạch lát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Lịch sử giá Bộ 3 kệ gỗ treo tường hình bình hành cập nhật 10/2022 - BeeCost">
            <a:extLst>
              <a:ext uri="{FF2B5EF4-FFF2-40B4-BE49-F238E27FC236}">
                <a16:creationId xmlns:a16="http://schemas.microsoft.com/office/drawing/2014/main" id="{68CC22B8-DF6A-BB86-6278-CE9799AB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49" y="3248312"/>
            <a:ext cx="4078515" cy="36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thức tính đường chéo hình bình hành và bài tập có lời giải cực dễ">
            <a:extLst>
              <a:ext uri="{FF2B5EF4-FFF2-40B4-BE49-F238E27FC236}">
                <a16:creationId xmlns:a16="http://schemas.microsoft.com/office/drawing/2014/main" id="{5AC1948A-77D1-8FE0-EF4B-77531C262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49" y="77147"/>
            <a:ext cx="4078516" cy="30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93187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428" y="302240"/>
            <a:ext cx="7517594" cy="523220"/>
          </a:xfrm>
          <a:prstGeom prst="rect">
            <a:avLst/>
          </a:prstGeom>
          <a:solidFill>
            <a:srgbClr val="C1E95D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82752"/>
            <a:ext cx="3810000" cy="22905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43428" y="3318141"/>
            <a:ext cx="7830767" cy="523220"/>
          </a:xfrm>
          <a:prstGeom prst="rect">
            <a:avLst/>
          </a:prstGeom>
          <a:solidFill>
            <a:srgbClr val="C1E95D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10" y="4111105"/>
            <a:ext cx="3672664" cy="267317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Rounded Rectangle 7"/>
          <p:cNvSpPr/>
          <p:nvPr/>
        </p:nvSpPr>
        <p:spPr bwMode="auto">
          <a:xfrm>
            <a:off x="6823229" y="3886201"/>
            <a:ext cx="5368771" cy="2867914"/>
          </a:xfrm>
          <a:prstGeom prst="roundRect">
            <a:avLst>
              <a:gd name="adj" fmla="val 22947"/>
            </a:avLst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 Q ta kẻ đoạn thẳng QP song song với MN và bằng MN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nối P với N có PN cũng song song và bằng MQ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vẽ được hình bình hành MNPQ </a:t>
            </a:r>
          </a:p>
          <a:p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hai đoạn thẳng MN và MQ làm cạnh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04380" y="148715"/>
            <a:ext cx="2418974" cy="20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3" y="0"/>
            <a:ext cx="12210594" cy="20519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Trong các hình sau hình </a:t>
            </a:r>
          </a:p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 là hình bình hành? 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07" y="2453772"/>
            <a:ext cx="4287170" cy="19306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499" y="4879349"/>
            <a:ext cx="4361843" cy="19489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75548" y="306508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6559" y="4946078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8345" y="2442647"/>
            <a:ext cx="4259873" cy="19658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84" y="299403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28345" y="4796179"/>
            <a:ext cx="4333271" cy="203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71" y="5340490"/>
            <a:ext cx="804742" cy="7071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4" y="2549393"/>
            <a:ext cx="2542857" cy="1752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0" y="2449577"/>
            <a:ext cx="2847619" cy="18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83" y="4923566"/>
            <a:ext cx="2476190" cy="19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21" y="4922543"/>
            <a:ext cx="2189699" cy="1870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8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613</Words>
  <Application>Microsoft Office PowerPoint</Application>
  <PresentationFormat>Widescreen</PresentationFormat>
  <Paragraphs>80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Franklin Gothic Book</vt:lpstr>
      <vt:lpstr>Rtim</vt:lpstr>
      <vt:lpstr>Tahoma</vt:lpstr>
      <vt:lpstr>Times New Roman</vt:lpstr>
      <vt:lpstr>Office Theme</vt:lpstr>
      <vt:lpstr>1_Office Theme</vt:lpstr>
      <vt:lpstr>2_Office Theme</vt:lpstr>
      <vt:lpstr>4_Office Theme</vt:lpstr>
      <vt:lpstr>FX Draw</vt:lpstr>
      <vt:lpstr> BÀI 3: HÌNH BÌNH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</dc:creator>
  <cp:lastModifiedBy>user</cp:lastModifiedBy>
  <cp:revision>143</cp:revision>
  <dcterms:created xsi:type="dcterms:W3CDTF">2021-07-10T15:02:39Z</dcterms:created>
  <dcterms:modified xsi:type="dcterms:W3CDTF">2022-10-18T07:21:42Z</dcterms:modified>
</cp:coreProperties>
</file>