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sldIdLst>
    <p:sldId id="311" r:id="rId6"/>
    <p:sldId id="304" r:id="rId7"/>
    <p:sldId id="305" r:id="rId8"/>
    <p:sldId id="306" r:id="rId9"/>
    <p:sldId id="307" r:id="rId10"/>
    <p:sldId id="308" r:id="rId11"/>
    <p:sldId id="309" r:id="rId12"/>
    <p:sldId id="297" r:id="rId13"/>
    <p:sldId id="298" r:id="rId14"/>
    <p:sldId id="294" r:id="rId15"/>
    <p:sldId id="300" r:id="rId16"/>
    <p:sldId id="301" r:id="rId17"/>
    <p:sldId id="299" r:id="rId18"/>
    <p:sldId id="302" r:id="rId19"/>
    <p:sldId id="312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 varScale="1">
        <p:scale>
          <a:sx n="86" d="100"/>
          <a:sy n="86" d="100"/>
        </p:scale>
        <p:origin x="-1354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2.png"/><Relationship Id="rId7" Type="http://schemas.openxmlformats.org/officeDocument/2006/relationships/image" Target="../media/image5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4.GIF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7.GIF"/><Relationship Id="rId10" Type="http://schemas.microsoft.com/office/2007/relationships/media" Target="../media/media1.mp3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2.png"/><Relationship Id="rId7" Type="http://schemas.openxmlformats.org/officeDocument/2006/relationships/image" Target="../media/image5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4.GIF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7.GIF"/><Relationship Id="rId10" Type="http://schemas.microsoft.com/office/2007/relationships/media" Target="../media/media1.mp3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2.png"/><Relationship Id="rId7" Type="http://schemas.openxmlformats.org/officeDocument/2006/relationships/image" Target="../media/image5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4.GIF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7.GIF"/><Relationship Id="rId10" Type="http://schemas.microsoft.com/office/2007/relationships/media" Target="../media/media1.mp3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2.png"/><Relationship Id="rId7" Type="http://schemas.openxmlformats.org/officeDocument/2006/relationships/image" Target="../media/image5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4.GIF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7.GIF"/><Relationship Id="rId10" Type="http://schemas.microsoft.com/office/2007/relationships/media" Target="../media/media1.mp3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7" name="Picture 7" descr="C:\Users\Admin\Downloads\Screenshot_2020-08-16 CloudBook(1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219200"/>
            <a:ext cx="7859713" cy="4876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5029200" y="2743200"/>
            <a:ext cx="1676400" cy="15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9200" y="3962400"/>
            <a:ext cx="1676400" cy="152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4381500" y="3086100"/>
            <a:ext cx="2895600" cy="16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C:\Users\Admin\Downloads\Screenshot_2020-08-16 CloudBook(2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990600"/>
            <a:ext cx="8405813" cy="381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" descr="C:\Users\Admin\Downloads\Screenshot_2020-08-16 CloudBook(3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213" y="533400"/>
            <a:ext cx="8016875" cy="510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29000" y="2425700"/>
            <a:ext cx="1752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6      2      8  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TextBox 5"/>
          <p:cNvSpPr txBox="1"/>
          <p:nvPr/>
        </p:nvSpPr>
        <p:spPr>
          <a:xfrm>
            <a:off x="7543800" y="2397125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2971800"/>
            <a:ext cx="1752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2      6      8  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3568700"/>
            <a:ext cx="1752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8      2      6  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4114800"/>
            <a:ext cx="1752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8      6      2  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3048000"/>
            <a:ext cx="1905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7      3    10  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7088" y="3581400"/>
            <a:ext cx="1941512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3      7     10  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4191000"/>
            <a:ext cx="1981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10     3      7  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4724400"/>
            <a:ext cx="1981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10      7      3  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3048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35814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9488" y="46482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4" descr="C:\Users\Admin\Downloads\Screenshot_2020-08-16 CloudBook(4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533400"/>
            <a:ext cx="7939088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86200" y="4267200"/>
            <a:ext cx="3505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+    3    +    4       9 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 descr="C:\Users\Admin\Downloads\Screenshot_2020-08-16 CloudBook(5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1447800"/>
            <a:ext cx="7043738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81400" y="3886200"/>
            <a:ext cx="3505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-      2    -      3        3 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420688"/>
            <a:ext cx="31242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Arial" panose="020B0604020202020204" pitchFamily="34" charset="0"/>
              </a:rPr>
              <a:t>Xem video</a:t>
            </a:r>
            <a:endParaRPr sz="3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  <a:endParaRPr lang="en-US" sz="5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01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/>
              <a:t>CÁCH CHƠI</a:t>
            </a:r>
            <a:endParaRPr lang="en-US" sz="3600"/>
          </a:p>
          <a:p>
            <a:r>
              <a:rPr lang="en-US" sz="2400"/>
              <a:t>Bước 1: Bấm vào màn hình ra câu hỏi</a:t>
            </a:r>
            <a:endParaRPr lang="en-US" sz="2400"/>
          </a:p>
          <a:p>
            <a:r>
              <a:rPr lang="en-US" sz="2400"/>
              <a:t>Bước 2: Bấm tiếp vào màn hình ra đáp án</a:t>
            </a:r>
            <a:endParaRPr lang="en-US" sz="2400"/>
          </a:p>
          <a:p>
            <a:r>
              <a:rPr lang="en-US" sz="2400"/>
              <a:t>Bước 3: Bấm vào chiếc xe của xì trum để vượt chướng ngại vật.</a:t>
            </a:r>
            <a:endParaRPr lang="en-US" sz="2400"/>
          </a:p>
          <a:p>
            <a:r>
              <a:rPr lang="en-US" sz="2400">
                <a:solidFill>
                  <a:srgbClr val="FF0000"/>
                </a:solidFill>
              </a:rPr>
              <a:t>Trường hợp học sinh không có đáp án.</a:t>
            </a:r>
            <a:endParaRPr lang="en-US" sz="2400">
              <a:solidFill>
                <a:srgbClr val="FF0000"/>
              </a:solidFill>
            </a:endParaRPr>
          </a:p>
          <a:p>
            <a:r>
              <a:rPr lang="en-US" sz="2400"/>
              <a:t>Bước 1: Bấm vào xì trum thảm bay sẽ ra đáp án.</a:t>
            </a:r>
            <a:endParaRPr lang="en-US" sz="2400"/>
          </a:p>
          <a:p>
            <a:r>
              <a:rPr lang="en-US" sz="2400"/>
              <a:t>Bước 2: Bấm tiếp vào màn hình để ra đáp án cuối cùng.</a:t>
            </a:r>
            <a:endParaRPr lang="en-US" sz="2400"/>
          </a:p>
          <a:p>
            <a:r>
              <a:rPr lang="en-US" sz="2400"/>
              <a:t>Bước 3: Bấm vào chiếc xe của xì trum để vượt chướng ngại vật.</a:t>
            </a:r>
            <a:endParaRPr lang="en-US" sz="2400"/>
          </a:p>
          <a:p>
            <a:r>
              <a:rPr lang="en-US" sz="2400">
                <a:solidFill>
                  <a:srgbClr val="FF0000"/>
                </a:solidFill>
              </a:rPr>
              <a:t>Mẹo vặt :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  <a:endParaRPr 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6489" y="5370490"/>
            <a:ext cx="1487510" cy="1487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15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+ 5 ....7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7" grpId="0" bldLvl="0" animBg="1"/>
      <p:bldP spid="17" grpId="1" bldLvl="0" animBg="1"/>
      <p:bldP spid="16" grpId="0" bldLvl="0" animBg="1"/>
      <p:bldP spid="16" grpId="1" bldLvl="0" animBg="1"/>
      <p:bldP spid="9" grpId="0" bldLvl="0" animBg="1"/>
      <p:bldP spid="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+ 5........8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.....5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+ 3 = 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3"/>
          <p:cNvSpPr/>
          <p:nvPr/>
        </p:nvSpPr>
        <p:spPr>
          <a:xfrm>
            <a:off x="800100" y="2059305"/>
            <a:ext cx="7543800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ÔN LẠI NHỮNG GÌ ĐÃ HỌC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15" descr="C:\Users\Admin\Downloads\Screenshot_2020-08-16 CloudBook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524000"/>
            <a:ext cx="8170545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161540" y="2692400"/>
            <a:ext cx="795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161540" y="3146425"/>
            <a:ext cx="795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281170" y="2692400"/>
            <a:ext cx="772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81170" y="3244850"/>
            <a:ext cx="873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244590" y="2692400"/>
            <a:ext cx="769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244590" y="3244850"/>
            <a:ext cx="769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204835" y="2692400"/>
            <a:ext cx="939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283575" y="3244850"/>
            <a:ext cx="860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</Words>
  <Application>WPS Presentation</Application>
  <PresentationFormat>On-screen Show (4:3)</PresentationFormat>
  <Paragraphs>100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Calibri Light</vt:lpstr>
      <vt:lpstr>Cambria</vt:lpstr>
      <vt:lpstr>Batang</vt:lpstr>
      <vt:lpstr>1_Default Design</vt:lpstr>
      <vt:lpstr>Office Theme</vt:lpstr>
      <vt:lpstr>1_Office Theme</vt:lpstr>
      <vt:lpstr>2_Office Theme</vt:lpstr>
      <vt:lpstr>CHÀO MỪNG  QUÝ THẦY CÔ VÀ CÁC EM  HỌC SINH!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ngoc</cp:lastModifiedBy>
  <cp:revision>173</cp:revision>
  <dcterms:created xsi:type="dcterms:W3CDTF">2002-01-01T10:07:35Z</dcterms:created>
  <dcterms:modified xsi:type="dcterms:W3CDTF">2020-09-29T11:57:55Z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