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1.wav" ContentType="audio/wav"/>
  <Override PartName="/ppt/media/audio3.wav" ContentType="audio/wav"/>
  <Override PartName="/ppt/media/audio4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  <p:sldMasterId id="2147483768" r:id="rId4"/>
    <p:sldMasterId id="2147483802" r:id="rId5"/>
    <p:sldMasterId id="2147483816" r:id="rId6"/>
  </p:sldMasterIdLst>
  <p:notesMasterIdLst>
    <p:notesMasterId r:id="rId38"/>
  </p:notesMasterIdLst>
  <p:sldIdLst>
    <p:sldId id="256" r:id="rId7"/>
    <p:sldId id="257" r:id="rId8"/>
    <p:sldId id="278" r:id="rId9"/>
    <p:sldId id="279" r:id="rId10"/>
    <p:sldId id="298" r:id="rId11"/>
    <p:sldId id="328" r:id="rId12"/>
    <p:sldId id="305" r:id="rId13"/>
    <p:sldId id="344" r:id="rId14"/>
    <p:sldId id="345" r:id="rId15"/>
    <p:sldId id="260" r:id="rId16"/>
    <p:sldId id="331" r:id="rId17"/>
    <p:sldId id="343" r:id="rId18"/>
    <p:sldId id="332" r:id="rId19"/>
    <p:sldId id="335" r:id="rId20"/>
    <p:sldId id="342" r:id="rId21"/>
    <p:sldId id="266" r:id="rId22"/>
    <p:sldId id="268" r:id="rId23"/>
    <p:sldId id="271" r:id="rId24"/>
    <p:sldId id="336" r:id="rId25"/>
    <p:sldId id="323" r:id="rId26"/>
    <p:sldId id="258" r:id="rId27"/>
    <p:sldId id="265" r:id="rId28"/>
    <p:sldId id="337" r:id="rId29"/>
    <p:sldId id="338" r:id="rId30"/>
    <p:sldId id="261" r:id="rId31"/>
    <p:sldId id="347" r:id="rId32"/>
    <p:sldId id="341" r:id="rId33"/>
    <p:sldId id="259" r:id="rId34"/>
    <p:sldId id="348" r:id="rId35"/>
    <p:sldId id="284" r:id="rId36"/>
    <p:sldId id="27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08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95EBB-8BFC-4175-88F2-21CDC934617B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432772-A5D9-4598-8944-3E9862F59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05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38EFE-4C6D-4578-9246-410CF94BF7B5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061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g10733d35d96_0_10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8" name="Google Shape;2328;g10733d35d96_0_10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9879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Kí hiệu ngôi nhà tiến đến Slde sơ đồ tư duy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32772-A5D9-4598-8944-3E9862F59D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18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Kí hiệu ngôi nhà tiến đến Slde sơ đồ tư duy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32772-A5D9-4598-8944-3E9862F59DF7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34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12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73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g10733d35d96_0_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g10733d35d96_0_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30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31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72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0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54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62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9624B-0E1F-48CC-9D1A-46FAADDB81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66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16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625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26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468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59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974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323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17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430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621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2985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1386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184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FEBBC-47BE-436F-872F-7A894FF3D8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1292AF-B812-43D7-A854-CBABEC9754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175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EAD21-8165-4C42-BC56-B6875A340B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158741-AE43-4BD6-BAFD-08F565E22E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888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E4027-A875-43D6-B25F-6CCDED7A84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483A1F-C12F-4F89-A326-3460F68847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940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77FD6-0737-454D-9265-3C6C359968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5A630-442E-4969-AA13-A3687B1C25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55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336A2-908F-4828-A7CA-109A190E02D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4445D-3305-4881-8AEE-643F7CC77B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71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8548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1E4F9-AAFA-4F56-862B-35ECF0344A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8011DD-F06C-4851-A023-3B0D331B39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735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78F3D-0D3E-4808-B185-852C03BF75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410A03-5405-4971-AF33-6ADFE192D8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175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7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7B747-3ADB-4F8E-8467-A79DFE2436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07B36-6A9F-41AF-9B71-FEE13D1A55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122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EFCBB-D4FD-423F-81A5-D946342E67F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117BDD-9543-47CF-A3D8-FDD3CCB62D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364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2962C-F87C-4DE2-A0CC-F68E5D7AF8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6D1EAF-604B-47E3-879A-40494E5F6D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863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D7DBB-D8F2-47AF-A6BC-9B3B6E5481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1A8D4-2471-413C-BAE4-1057F53A89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747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395572">
            <a:off x="-737010" y="2478693"/>
            <a:ext cx="3455131" cy="4989577"/>
          </a:xfrm>
          <a:custGeom>
            <a:avLst/>
            <a:gdLst/>
            <a:ahLst/>
            <a:cxnLst/>
            <a:rect l="l" t="t" r="r" b="b"/>
            <a:pathLst>
              <a:path w="5174294" h="7472234" extrusionOk="0">
                <a:moveTo>
                  <a:pt x="1518789" y="7437487"/>
                </a:moveTo>
                <a:cubicBezTo>
                  <a:pt x="1481777" y="7437487"/>
                  <a:pt x="1446860" y="7433078"/>
                  <a:pt x="1407320" y="7421197"/>
                </a:cubicBezTo>
                <a:cubicBezTo>
                  <a:pt x="1338863" y="7399020"/>
                  <a:pt x="1186553" y="7155664"/>
                  <a:pt x="1125306" y="6971892"/>
                </a:cubicBezTo>
                <a:cubicBezTo>
                  <a:pt x="1040557" y="6715371"/>
                  <a:pt x="1087487" y="6633206"/>
                  <a:pt x="1036428" y="6622700"/>
                </a:cubicBezTo>
                <a:cubicBezTo>
                  <a:pt x="596195" y="6532690"/>
                  <a:pt x="221203" y="6211324"/>
                  <a:pt x="14170" y="5822469"/>
                </a:cubicBezTo>
                <a:cubicBezTo>
                  <a:pt x="-4934" y="5822469"/>
                  <a:pt x="810" y="5734595"/>
                  <a:pt x="810" y="121874"/>
                </a:cubicBezTo>
                <a:cubicBezTo>
                  <a:pt x="275120" y="87532"/>
                  <a:pt x="548936" y="60931"/>
                  <a:pt x="824786" y="60871"/>
                </a:cubicBezTo>
                <a:cubicBezTo>
                  <a:pt x="2887330" y="60393"/>
                  <a:pt x="3939598" y="-27331"/>
                  <a:pt x="5030314" y="8670"/>
                </a:cubicBezTo>
                <a:cubicBezTo>
                  <a:pt x="5084664" y="10792"/>
                  <a:pt x="5179901" y="5247032"/>
                  <a:pt x="5174036" y="7432151"/>
                </a:cubicBezTo>
                <a:cubicBezTo>
                  <a:pt x="5174036" y="7519113"/>
                  <a:pt x="4306242" y="7437487"/>
                  <a:pt x="1518789" y="743748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 rot="-392710">
            <a:off x="-710357" y="2851929"/>
            <a:ext cx="3086604" cy="4590011"/>
            <a:chOff x="-1094349" y="4249212"/>
            <a:chExt cx="4629357" cy="6884043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728044" y="4249212"/>
              <a:ext cx="4263052" cy="6314564"/>
              <a:chOff x="-728044" y="4249212"/>
              <a:chExt cx="4263052" cy="6314564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-727994" y="4249212"/>
                <a:ext cx="4262999" cy="85832"/>
                <a:chOff x="-727994" y="4249212"/>
                <a:chExt cx="4262999" cy="85832"/>
              </a:xfrm>
            </p:grpSpPr>
            <p:grpSp>
              <p:nvGrpSpPr>
                <p:cNvPr id="14" name="Google Shape;14;p2"/>
                <p:cNvGrpSpPr/>
                <p:nvPr/>
              </p:nvGrpSpPr>
              <p:grpSpPr>
                <a:xfrm>
                  <a:off x="-727994" y="4249212"/>
                  <a:ext cx="76367" cy="85794"/>
                  <a:chOff x="-727994" y="4249212"/>
                  <a:chExt cx="76367" cy="85794"/>
                </a:xfrm>
              </p:grpSpPr>
              <p:sp>
                <p:nvSpPr>
                  <p:cNvPr id="15" name="Google Shape;15;p2"/>
                  <p:cNvSpPr/>
                  <p:nvPr/>
                </p:nvSpPr>
                <p:spPr>
                  <a:xfrm>
                    <a:off x="-678650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" name="Google Shape;16;p2"/>
                  <p:cNvSpPr/>
                  <p:nvPr/>
                </p:nvSpPr>
                <p:spPr>
                  <a:xfrm>
                    <a:off x="-727994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1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" name="Google Shape;17;p2"/>
                <p:cNvGrpSpPr/>
                <p:nvPr/>
              </p:nvGrpSpPr>
              <p:grpSpPr>
                <a:xfrm>
                  <a:off x="-204628" y="4249238"/>
                  <a:ext cx="76343" cy="85806"/>
                  <a:chOff x="-204628" y="4249238"/>
                  <a:chExt cx="76343" cy="85806"/>
                </a:xfrm>
              </p:grpSpPr>
              <p:sp>
                <p:nvSpPr>
                  <p:cNvPr id="18" name="Google Shape;18;p2"/>
                  <p:cNvSpPr/>
                  <p:nvPr/>
                </p:nvSpPr>
                <p:spPr>
                  <a:xfrm>
                    <a:off x="-155321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" name="Google Shape;19;p2"/>
                  <p:cNvSpPr/>
                  <p:nvPr/>
                </p:nvSpPr>
                <p:spPr>
                  <a:xfrm>
                    <a:off x="-204628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" name="Google Shape;20;p2"/>
                <p:cNvGrpSpPr/>
                <p:nvPr/>
              </p:nvGrpSpPr>
              <p:grpSpPr>
                <a:xfrm>
                  <a:off x="318707" y="4249238"/>
                  <a:ext cx="76343" cy="85806"/>
                  <a:chOff x="318707" y="4249238"/>
                  <a:chExt cx="76343" cy="85806"/>
                </a:xfrm>
              </p:grpSpPr>
              <p:sp>
                <p:nvSpPr>
                  <p:cNvPr id="21" name="Google Shape;21;p2"/>
                  <p:cNvSpPr/>
                  <p:nvPr/>
                </p:nvSpPr>
                <p:spPr>
                  <a:xfrm>
                    <a:off x="368008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" name="Google Shape;22;p2"/>
                  <p:cNvSpPr/>
                  <p:nvPr/>
                </p:nvSpPr>
                <p:spPr>
                  <a:xfrm>
                    <a:off x="31870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" name="Google Shape;23;p2"/>
                <p:cNvGrpSpPr/>
                <p:nvPr/>
              </p:nvGrpSpPr>
              <p:grpSpPr>
                <a:xfrm>
                  <a:off x="842029" y="4249238"/>
                  <a:ext cx="76343" cy="85806"/>
                  <a:chOff x="842029" y="4249238"/>
                  <a:chExt cx="76343" cy="85806"/>
                </a:xfrm>
              </p:grpSpPr>
              <p:sp>
                <p:nvSpPr>
                  <p:cNvPr id="24" name="Google Shape;24;p2"/>
                  <p:cNvSpPr/>
                  <p:nvPr/>
                </p:nvSpPr>
                <p:spPr>
                  <a:xfrm>
                    <a:off x="891336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" name="Google Shape;25;p2"/>
                  <p:cNvSpPr/>
                  <p:nvPr/>
                </p:nvSpPr>
                <p:spPr>
                  <a:xfrm>
                    <a:off x="842029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" name="Google Shape;26;p2"/>
                <p:cNvGrpSpPr/>
                <p:nvPr/>
              </p:nvGrpSpPr>
              <p:grpSpPr>
                <a:xfrm>
                  <a:off x="1365365" y="4249238"/>
                  <a:ext cx="76343" cy="85806"/>
                  <a:chOff x="1365365" y="4249238"/>
                  <a:chExt cx="76343" cy="85806"/>
                </a:xfrm>
              </p:grpSpPr>
              <p:sp>
                <p:nvSpPr>
                  <p:cNvPr id="27" name="Google Shape;27;p2"/>
                  <p:cNvSpPr/>
                  <p:nvPr/>
                </p:nvSpPr>
                <p:spPr>
                  <a:xfrm>
                    <a:off x="1414661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" name="Google Shape;28;p2"/>
                  <p:cNvSpPr/>
                  <p:nvPr/>
                </p:nvSpPr>
                <p:spPr>
                  <a:xfrm>
                    <a:off x="136536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" name="Google Shape;29;p2"/>
                <p:cNvGrpSpPr/>
                <p:nvPr/>
              </p:nvGrpSpPr>
              <p:grpSpPr>
                <a:xfrm>
                  <a:off x="1888687" y="4249238"/>
                  <a:ext cx="76343" cy="85806"/>
                  <a:chOff x="1888687" y="4249238"/>
                  <a:chExt cx="76343" cy="85806"/>
                </a:xfrm>
              </p:grpSpPr>
              <p:sp>
                <p:nvSpPr>
                  <p:cNvPr id="30" name="Google Shape;30;p2"/>
                  <p:cNvSpPr/>
                  <p:nvPr/>
                </p:nvSpPr>
                <p:spPr>
                  <a:xfrm>
                    <a:off x="1937994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" name="Google Shape;31;p2"/>
                  <p:cNvSpPr/>
                  <p:nvPr/>
                </p:nvSpPr>
                <p:spPr>
                  <a:xfrm>
                    <a:off x="188868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" name="Google Shape;32;p2"/>
                <p:cNvGrpSpPr/>
                <p:nvPr/>
              </p:nvGrpSpPr>
              <p:grpSpPr>
                <a:xfrm>
                  <a:off x="2412024" y="4249238"/>
                  <a:ext cx="76343" cy="85806"/>
                  <a:chOff x="2412024" y="4249238"/>
                  <a:chExt cx="76343" cy="85806"/>
                </a:xfrm>
              </p:grpSpPr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2461319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2412024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" name="Google Shape;35;p2"/>
                <p:cNvGrpSpPr/>
                <p:nvPr/>
              </p:nvGrpSpPr>
              <p:grpSpPr>
                <a:xfrm>
                  <a:off x="2935345" y="4249238"/>
                  <a:ext cx="76343" cy="85806"/>
                  <a:chOff x="2935345" y="4249238"/>
                  <a:chExt cx="76343" cy="85806"/>
                </a:xfrm>
              </p:grpSpPr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2984652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" name="Google Shape;37;p2"/>
                  <p:cNvSpPr/>
                  <p:nvPr/>
                </p:nvSpPr>
                <p:spPr>
                  <a:xfrm>
                    <a:off x="293534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" name="Google Shape;38;p2"/>
                <p:cNvGrpSpPr/>
                <p:nvPr/>
              </p:nvGrpSpPr>
              <p:grpSpPr>
                <a:xfrm>
                  <a:off x="3458638" y="4249212"/>
                  <a:ext cx="76367" cy="85794"/>
                  <a:chOff x="3458638" y="4249212"/>
                  <a:chExt cx="76367" cy="85794"/>
                </a:xfrm>
              </p:grpSpPr>
              <p:sp>
                <p:nvSpPr>
                  <p:cNvPr id="39" name="Google Shape;39;p2"/>
                  <p:cNvSpPr/>
                  <p:nvPr/>
                </p:nvSpPr>
                <p:spPr>
                  <a:xfrm>
                    <a:off x="3507977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3458638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1" name="Google Shape;41;p2"/>
              <p:cNvGrpSpPr/>
              <p:nvPr/>
            </p:nvGrpSpPr>
            <p:grpSpPr>
              <a:xfrm>
                <a:off x="-728044" y="4815443"/>
                <a:ext cx="4263052" cy="85846"/>
                <a:chOff x="-728044" y="4815443"/>
                <a:chExt cx="4263052" cy="85846"/>
              </a:xfrm>
            </p:grpSpPr>
            <p:grpSp>
              <p:nvGrpSpPr>
                <p:cNvPr id="42" name="Google Shape;42;p2"/>
                <p:cNvGrpSpPr/>
                <p:nvPr/>
              </p:nvGrpSpPr>
              <p:grpSpPr>
                <a:xfrm>
                  <a:off x="-728044" y="4815443"/>
                  <a:ext cx="76423" cy="85826"/>
                  <a:chOff x="-728044" y="4815443"/>
                  <a:chExt cx="76423" cy="85826"/>
                </a:xfrm>
              </p:grpSpPr>
              <p:sp>
                <p:nvSpPr>
                  <p:cNvPr id="43" name="Google Shape;43;p2"/>
                  <p:cNvSpPr/>
                  <p:nvPr/>
                </p:nvSpPr>
                <p:spPr>
                  <a:xfrm>
                    <a:off x="-678650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" name="Google Shape;44;p2"/>
                  <p:cNvSpPr/>
                  <p:nvPr/>
                </p:nvSpPr>
                <p:spPr>
                  <a:xfrm>
                    <a:off x="-728044" y="4815443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Google Shape;45;p2"/>
                <p:cNvGrpSpPr/>
                <p:nvPr/>
              </p:nvGrpSpPr>
              <p:grpSpPr>
                <a:xfrm>
                  <a:off x="-204628" y="4815483"/>
                  <a:ext cx="76343" cy="85806"/>
                  <a:chOff x="-204628" y="4815483"/>
                  <a:chExt cx="76343" cy="85806"/>
                </a:xfrm>
              </p:grpSpPr>
              <p:sp>
                <p:nvSpPr>
                  <p:cNvPr id="46" name="Google Shape;46;p2"/>
                  <p:cNvSpPr/>
                  <p:nvPr/>
                </p:nvSpPr>
                <p:spPr>
                  <a:xfrm>
                    <a:off x="-155321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" name="Google Shape;47;p2"/>
                  <p:cNvSpPr/>
                  <p:nvPr/>
                </p:nvSpPr>
                <p:spPr>
                  <a:xfrm>
                    <a:off x="-204628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" name="Google Shape;48;p2"/>
                <p:cNvGrpSpPr/>
                <p:nvPr/>
              </p:nvGrpSpPr>
              <p:grpSpPr>
                <a:xfrm>
                  <a:off x="318707" y="4815483"/>
                  <a:ext cx="76343" cy="85806"/>
                  <a:chOff x="318707" y="4815483"/>
                  <a:chExt cx="76343" cy="85806"/>
                </a:xfrm>
              </p:grpSpPr>
              <p:sp>
                <p:nvSpPr>
                  <p:cNvPr id="49" name="Google Shape;49;p2"/>
                  <p:cNvSpPr/>
                  <p:nvPr/>
                </p:nvSpPr>
                <p:spPr>
                  <a:xfrm>
                    <a:off x="368008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" name="Google Shape;50;p2"/>
                  <p:cNvSpPr/>
                  <p:nvPr/>
                </p:nvSpPr>
                <p:spPr>
                  <a:xfrm>
                    <a:off x="31870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" name="Google Shape;51;p2"/>
                <p:cNvGrpSpPr/>
                <p:nvPr/>
              </p:nvGrpSpPr>
              <p:grpSpPr>
                <a:xfrm>
                  <a:off x="842029" y="4815483"/>
                  <a:ext cx="76343" cy="85806"/>
                  <a:chOff x="842029" y="4815483"/>
                  <a:chExt cx="76343" cy="85806"/>
                </a:xfrm>
              </p:grpSpPr>
              <p:sp>
                <p:nvSpPr>
                  <p:cNvPr id="52" name="Google Shape;52;p2"/>
                  <p:cNvSpPr/>
                  <p:nvPr/>
                </p:nvSpPr>
                <p:spPr>
                  <a:xfrm>
                    <a:off x="891336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" name="Google Shape;53;p2"/>
                  <p:cNvSpPr/>
                  <p:nvPr/>
                </p:nvSpPr>
                <p:spPr>
                  <a:xfrm>
                    <a:off x="842029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" name="Google Shape;54;p2"/>
                <p:cNvGrpSpPr/>
                <p:nvPr/>
              </p:nvGrpSpPr>
              <p:grpSpPr>
                <a:xfrm>
                  <a:off x="1365365" y="4815483"/>
                  <a:ext cx="76343" cy="85806"/>
                  <a:chOff x="1365365" y="4815483"/>
                  <a:chExt cx="76343" cy="85806"/>
                </a:xfrm>
              </p:grpSpPr>
              <p:sp>
                <p:nvSpPr>
                  <p:cNvPr id="55" name="Google Shape;55;p2"/>
                  <p:cNvSpPr/>
                  <p:nvPr/>
                </p:nvSpPr>
                <p:spPr>
                  <a:xfrm>
                    <a:off x="1414661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56;p2"/>
                  <p:cNvSpPr/>
                  <p:nvPr/>
                </p:nvSpPr>
                <p:spPr>
                  <a:xfrm>
                    <a:off x="136536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" name="Google Shape;57;p2"/>
                <p:cNvGrpSpPr/>
                <p:nvPr/>
              </p:nvGrpSpPr>
              <p:grpSpPr>
                <a:xfrm>
                  <a:off x="1888687" y="4815483"/>
                  <a:ext cx="76343" cy="85806"/>
                  <a:chOff x="1888687" y="4815483"/>
                  <a:chExt cx="76343" cy="85806"/>
                </a:xfrm>
              </p:grpSpPr>
              <p:sp>
                <p:nvSpPr>
                  <p:cNvPr id="58" name="Google Shape;58;p2"/>
                  <p:cNvSpPr/>
                  <p:nvPr/>
                </p:nvSpPr>
                <p:spPr>
                  <a:xfrm>
                    <a:off x="1937994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" name="Google Shape;59;p2"/>
                  <p:cNvSpPr/>
                  <p:nvPr/>
                </p:nvSpPr>
                <p:spPr>
                  <a:xfrm>
                    <a:off x="188868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" name="Google Shape;60;p2"/>
                <p:cNvGrpSpPr/>
                <p:nvPr/>
              </p:nvGrpSpPr>
              <p:grpSpPr>
                <a:xfrm>
                  <a:off x="2412024" y="4815483"/>
                  <a:ext cx="76343" cy="85806"/>
                  <a:chOff x="2412024" y="4815483"/>
                  <a:chExt cx="76343" cy="85806"/>
                </a:xfrm>
              </p:grpSpPr>
              <p:sp>
                <p:nvSpPr>
                  <p:cNvPr id="61" name="Google Shape;61;p2"/>
                  <p:cNvSpPr/>
                  <p:nvPr/>
                </p:nvSpPr>
                <p:spPr>
                  <a:xfrm>
                    <a:off x="2461319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" name="Google Shape;62;p2"/>
                  <p:cNvSpPr/>
                  <p:nvPr/>
                </p:nvSpPr>
                <p:spPr>
                  <a:xfrm>
                    <a:off x="2412024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" name="Google Shape;63;p2"/>
                <p:cNvGrpSpPr/>
                <p:nvPr/>
              </p:nvGrpSpPr>
              <p:grpSpPr>
                <a:xfrm>
                  <a:off x="2935345" y="4815483"/>
                  <a:ext cx="76343" cy="85806"/>
                  <a:chOff x="2935345" y="4815483"/>
                  <a:chExt cx="76343" cy="85806"/>
                </a:xfrm>
              </p:grpSpPr>
              <p:sp>
                <p:nvSpPr>
                  <p:cNvPr id="64" name="Google Shape;64;p2"/>
                  <p:cNvSpPr/>
                  <p:nvPr/>
                </p:nvSpPr>
                <p:spPr>
                  <a:xfrm>
                    <a:off x="2984652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" name="Google Shape;65;p2"/>
                  <p:cNvSpPr/>
                  <p:nvPr/>
                </p:nvSpPr>
                <p:spPr>
                  <a:xfrm>
                    <a:off x="293534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6" name="Google Shape;66;p2"/>
                <p:cNvGrpSpPr/>
                <p:nvPr/>
              </p:nvGrpSpPr>
              <p:grpSpPr>
                <a:xfrm>
                  <a:off x="3458587" y="4815443"/>
                  <a:ext cx="76421" cy="85826"/>
                  <a:chOff x="3458587" y="4815443"/>
                  <a:chExt cx="76421" cy="85826"/>
                </a:xfrm>
              </p:grpSpPr>
              <p:sp>
                <p:nvSpPr>
                  <p:cNvPr id="67" name="Google Shape;67;p2"/>
                  <p:cNvSpPr/>
                  <p:nvPr/>
                </p:nvSpPr>
                <p:spPr>
                  <a:xfrm>
                    <a:off x="3507977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" name="Google Shape;68;p2"/>
                  <p:cNvSpPr/>
                  <p:nvPr/>
                </p:nvSpPr>
                <p:spPr>
                  <a:xfrm>
                    <a:off x="3458587" y="481544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9" name="Google Shape;69;p2"/>
              <p:cNvGrpSpPr/>
              <p:nvPr/>
            </p:nvGrpSpPr>
            <p:grpSpPr>
              <a:xfrm>
                <a:off x="-728044" y="5381688"/>
                <a:ext cx="4263052" cy="85847"/>
                <a:chOff x="-728044" y="5381688"/>
                <a:chExt cx="4263052" cy="85847"/>
              </a:xfrm>
            </p:grpSpPr>
            <p:grpSp>
              <p:nvGrpSpPr>
                <p:cNvPr id="70" name="Google Shape;70;p2"/>
                <p:cNvGrpSpPr/>
                <p:nvPr/>
              </p:nvGrpSpPr>
              <p:grpSpPr>
                <a:xfrm>
                  <a:off x="-728044" y="5381688"/>
                  <a:ext cx="76423" cy="85826"/>
                  <a:chOff x="-728044" y="5381688"/>
                  <a:chExt cx="76423" cy="85826"/>
                </a:xfrm>
              </p:grpSpPr>
              <p:sp>
                <p:nvSpPr>
                  <p:cNvPr id="71" name="Google Shape;71;p2"/>
                  <p:cNvSpPr/>
                  <p:nvPr/>
                </p:nvSpPr>
                <p:spPr>
                  <a:xfrm>
                    <a:off x="-678650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72;p2"/>
                  <p:cNvSpPr/>
                  <p:nvPr/>
                </p:nvSpPr>
                <p:spPr>
                  <a:xfrm>
                    <a:off x="-728044" y="5381688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3" name="Google Shape;73;p2"/>
                <p:cNvGrpSpPr/>
                <p:nvPr/>
              </p:nvGrpSpPr>
              <p:grpSpPr>
                <a:xfrm>
                  <a:off x="-204628" y="5381729"/>
                  <a:ext cx="76343" cy="85806"/>
                  <a:chOff x="-204628" y="5381729"/>
                  <a:chExt cx="76343" cy="85806"/>
                </a:xfrm>
              </p:grpSpPr>
              <p:sp>
                <p:nvSpPr>
                  <p:cNvPr id="74" name="Google Shape;74;p2"/>
                  <p:cNvSpPr/>
                  <p:nvPr/>
                </p:nvSpPr>
                <p:spPr>
                  <a:xfrm>
                    <a:off x="-155321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" name="Google Shape;75;p2"/>
                  <p:cNvSpPr/>
                  <p:nvPr/>
                </p:nvSpPr>
                <p:spPr>
                  <a:xfrm>
                    <a:off x="-204628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6" name="Google Shape;76;p2"/>
                <p:cNvGrpSpPr/>
                <p:nvPr/>
              </p:nvGrpSpPr>
              <p:grpSpPr>
                <a:xfrm>
                  <a:off x="318707" y="5381729"/>
                  <a:ext cx="76343" cy="85806"/>
                  <a:chOff x="318707" y="5381729"/>
                  <a:chExt cx="76343" cy="85806"/>
                </a:xfrm>
              </p:grpSpPr>
              <p:sp>
                <p:nvSpPr>
                  <p:cNvPr id="77" name="Google Shape;77;p2"/>
                  <p:cNvSpPr/>
                  <p:nvPr/>
                </p:nvSpPr>
                <p:spPr>
                  <a:xfrm>
                    <a:off x="368008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" name="Google Shape;78;p2"/>
                  <p:cNvSpPr/>
                  <p:nvPr/>
                </p:nvSpPr>
                <p:spPr>
                  <a:xfrm>
                    <a:off x="31870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9" name="Google Shape;79;p2"/>
                <p:cNvGrpSpPr/>
                <p:nvPr/>
              </p:nvGrpSpPr>
              <p:grpSpPr>
                <a:xfrm>
                  <a:off x="842029" y="5381729"/>
                  <a:ext cx="76343" cy="85806"/>
                  <a:chOff x="842029" y="5381729"/>
                  <a:chExt cx="76343" cy="85806"/>
                </a:xfrm>
              </p:grpSpPr>
              <p:sp>
                <p:nvSpPr>
                  <p:cNvPr id="80" name="Google Shape;80;p2"/>
                  <p:cNvSpPr/>
                  <p:nvPr/>
                </p:nvSpPr>
                <p:spPr>
                  <a:xfrm>
                    <a:off x="891336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" name="Google Shape;81;p2"/>
                  <p:cNvSpPr/>
                  <p:nvPr/>
                </p:nvSpPr>
                <p:spPr>
                  <a:xfrm>
                    <a:off x="842029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2" name="Google Shape;82;p2"/>
                <p:cNvGrpSpPr/>
                <p:nvPr/>
              </p:nvGrpSpPr>
              <p:grpSpPr>
                <a:xfrm>
                  <a:off x="1365365" y="5381729"/>
                  <a:ext cx="76343" cy="85806"/>
                  <a:chOff x="1365365" y="5381729"/>
                  <a:chExt cx="76343" cy="85806"/>
                </a:xfrm>
              </p:grpSpPr>
              <p:sp>
                <p:nvSpPr>
                  <p:cNvPr id="83" name="Google Shape;83;p2"/>
                  <p:cNvSpPr/>
                  <p:nvPr/>
                </p:nvSpPr>
                <p:spPr>
                  <a:xfrm>
                    <a:off x="1414661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4" name="Google Shape;84;p2"/>
                  <p:cNvSpPr/>
                  <p:nvPr/>
                </p:nvSpPr>
                <p:spPr>
                  <a:xfrm>
                    <a:off x="136536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5" name="Google Shape;85;p2"/>
                <p:cNvGrpSpPr/>
                <p:nvPr/>
              </p:nvGrpSpPr>
              <p:grpSpPr>
                <a:xfrm>
                  <a:off x="1888687" y="5381729"/>
                  <a:ext cx="76343" cy="85806"/>
                  <a:chOff x="1888687" y="5381729"/>
                  <a:chExt cx="76343" cy="85806"/>
                </a:xfrm>
              </p:grpSpPr>
              <p:sp>
                <p:nvSpPr>
                  <p:cNvPr id="86" name="Google Shape;86;p2"/>
                  <p:cNvSpPr/>
                  <p:nvPr/>
                </p:nvSpPr>
                <p:spPr>
                  <a:xfrm>
                    <a:off x="1937994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" name="Google Shape;87;p2"/>
                  <p:cNvSpPr/>
                  <p:nvPr/>
                </p:nvSpPr>
                <p:spPr>
                  <a:xfrm>
                    <a:off x="188868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8" name="Google Shape;88;p2"/>
                <p:cNvGrpSpPr/>
                <p:nvPr/>
              </p:nvGrpSpPr>
              <p:grpSpPr>
                <a:xfrm>
                  <a:off x="2412024" y="5381729"/>
                  <a:ext cx="76343" cy="85806"/>
                  <a:chOff x="2412024" y="5381729"/>
                  <a:chExt cx="76343" cy="85806"/>
                </a:xfrm>
              </p:grpSpPr>
              <p:sp>
                <p:nvSpPr>
                  <p:cNvPr id="89" name="Google Shape;89;p2"/>
                  <p:cNvSpPr/>
                  <p:nvPr/>
                </p:nvSpPr>
                <p:spPr>
                  <a:xfrm>
                    <a:off x="2461319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" name="Google Shape;90;p2"/>
                  <p:cNvSpPr/>
                  <p:nvPr/>
                </p:nvSpPr>
                <p:spPr>
                  <a:xfrm>
                    <a:off x="2412024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1" name="Google Shape;91;p2"/>
                <p:cNvGrpSpPr/>
                <p:nvPr/>
              </p:nvGrpSpPr>
              <p:grpSpPr>
                <a:xfrm>
                  <a:off x="2935345" y="5381729"/>
                  <a:ext cx="76343" cy="85806"/>
                  <a:chOff x="2935345" y="5381729"/>
                  <a:chExt cx="76343" cy="85806"/>
                </a:xfrm>
              </p:grpSpPr>
              <p:sp>
                <p:nvSpPr>
                  <p:cNvPr id="92" name="Google Shape;92;p2"/>
                  <p:cNvSpPr/>
                  <p:nvPr/>
                </p:nvSpPr>
                <p:spPr>
                  <a:xfrm>
                    <a:off x="2984652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3" name="Google Shape;93;p2"/>
                  <p:cNvSpPr/>
                  <p:nvPr/>
                </p:nvSpPr>
                <p:spPr>
                  <a:xfrm>
                    <a:off x="293534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4" name="Google Shape;94;p2"/>
                <p:cNvGrpSpPr/>
                <p:nvPr/>
              </p:nvGrpSpPr>
              <p:grpSpPr>
                <a:xfrm>
                  <a:off x="3458587" y="5381688"/>
                  <a:ext cx="76421" cy="85826"/>
                  <a:chOff x="3458587" y="5381688"/>
                  <a:chExt cx="76421" cy="85826"/>
                </a:xfrm>
              </p:grpSpPr>
              <p:sp>
                <p:nvSpPr>
                  <p:cNvPr id="95" name="Google Shape;95;p2"/>
                  <p:cNvSpPr/>
                  <p:nvPr/>
                </p:nvSpPr>
                <p:spPr>
                  <a:xfrm>
                    <a:off x="3507977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96;p2"/>
                  <p:cNvSpPr/>
                  <p:nvPr/>
                </p:nvSpPr>
                <p:spPr>
                  <a:xfrm>
                    <a:off x="3458587" y="5381688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97" name="Google Shape;97;p2"/>
              <p:cNvGrpSpPr/>
              <p:nvPr/>
            </p:nvGrpSpPr>
            <p:grpSpPr>
              <a:xfrm>
                <a:off x="-728044" y="5947949"/>
                <a:ext cx="4263052" cy="85846"/>
                <a:chOff x="-728044" y="5947949"/>
                <a:chExt cx="4263052" cy="85846"/>
              </a:xfrm>
            </p:grpSpPr>
            <p:grpSp>
              <p:nvGrpSpPr>
                <p:cNvPr id="98" name="Google Shape;98;p2"/>
                <p:cNvGrpSpPr/>
                <p:nvPr/>
              </p:nvGrpSpPr>
              <p:grpSpPr>
                <a:xfrm>
                  <a:off x="-728044" y="5947949"/>
                  <a:ext cx="76423" cy="85826"/>
                  <a:chOff x="-728044" y="5947949"/>
                  <a:chExt cx="76423" cy="85826"/>
                </a:xfrm>
              </p:grpSpPr>
              <p:sp>
                <p:nvSpPr>
                  <p:cNvPr id="99" name="Google Shape;99;p2"/>
                  <p:cNvSpPr/>
                  <p:nvPr/>
                </p:nvSpPr>
                <p:spPr>
                  <a:xfrm>
                    <a:off x="-678650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" name="Google Shape;100;p2"/>
                  <p:cNvSpPr/>
                  <p:nvPr/>
                </p:nvSpPr>
                <p:spPr>
                  <a:xfrm>
                    <a:off x="-728044" y="5947949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1" name="Google Shape;101;p2"/>
                <p:cNvGrpSpPr/>
                <p:nvPr/>
              </p:nvGrpSpPr>
              <p:grpSpPr>
                <a:xfrm>
                  <a:off x="-204628" y="5947989"/>
                  <a:ext cx="76343" cy="85806"/>
                  <a:chOff x="-204628" y="5947989"/>
                  <a:chExt cx="76343" cy="85806"/>
                </a:xfrm>
              </p:grpSpPr>
              <p:sp>
                <p:nvSpPr>
                  <p:cNvPr id="102" name="Google Shape;102;p2"/>
                  <p:cNvSpPr/>
                  <p:nvPr/>
                </p:nvSpPr>
                <p:spPr>
                  <a:xfrm>
                    <a:off x="-155321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3" name="Google Shape;103;p2"/>
                  <p:cNvSpPr/>
                  <p:nvPr/>
                </p:nvSpPr>
                <p:spPr>
                  <a:xfrm>
                    <a:off x="-204628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4" name="Google Shape;104;p2"/>
                <p:cNvGrpSpPr/>
                <p:nvPr/>
              </p:nvGrpSpPr>
              <p:grpSpPr>
                <a:xfrm>
                  <a:off x="318707" y="5947989"/>
                  <a:ext cx="76343" cy="85806"/>
                  <a:chOff x="318707" y="5947989"/>
                  <a:chExt cx="76343" cy="85806"/>
                </a:xfrm>
              </p:grpSpPr>
              <p:sp>
                <p:nvSpPr>
                  <p:cNvPr id="105" name="Google Shape;105;p2"/>
                  <p:cNvSpPr/>
                  <p:nvPr/>
                </p:nvSpPr>
                <p:spPr>
                  <a:xfrm>
                    <a:off x="368008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" name="Google Shape;106;p2"/>
                  <p:cNvSpPr/>
                  <p:nvPr/>
                </p:nvSpPr>
                <p:spPr>
                  <a:xfrm>
                    <a:off x="31870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7" name="Google Shape;107;p2"/>
                <p:cNvGrpSpPr/>
                <p:nvPr/>
              </p:nvGrpSpPr>
              <p:grpSpPr>
                <a:xfrm>
                  <a:off x="842029" y="5947989"/>
                  <a:ext cx="76343" cy="85806"/>
                  <a:chOff x="842029" y="5947989"/>
                  <a:chExt cx="76343" cy="85806"/>
                </a:xfrm>
              </p:grpSpPr>
              <p:sp>
                <p:nvSpPr>
                  <p:cNvPr id="108" name="Google Shape;108;p2"/>
                  <p:cNvSpPr/>
                  <p:nvPr/>
                </p:nvSpPr>
                <p:spPr>
                  <a:xfrm>
                    <a:off x="891336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" name="Google Shape;109;p2"/>
                  <p:cNvSpPr/>
                  <p:nvPr/>
                </p:nvSpPr>
                <p:spPr>
                  <a:xfrm>
                    <a:off x="842029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0" name="Google Shape;110;p2"/>
                <p:cNvGrpSpPr/>
                <p:nvPr/>
              </p:nvGrpSpPr>
              <p:grpSpPr>
                <a:xfrm>
                  <a:off x="1365365" y="5947989"/>
                  <a:ext cx="76343" cy="85806"/>
                  <a:chOff x="1365365" y="5947989"/>
                  <a:chExt cx="76343" cy="85806"/>
                </a:xfrm>
              </p:grpSpPr>
              <p:sp>
                <p:nvSpPr>
                  <p:cNvPr id="111" name="Google Shape;111;p2"/>
                  <p:cNvSpPr/>
                  <p:nvPr/>
                </p:nvSpPr>
                <p:spPr>
                  <a:xfrm>
                    <a:off x="1414661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" name="Google Shape;112;p2"/>
                  <p:cNvSpPr/>
                  <p:nvPr/>
                </p:nvSpPr>
                <p:spPr>
                  <a:xfrm>
                    <a:off x="136536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" name="Google Shape;113;p2"/>
                <p:cNvGrpSpPr/>
                <p:nvPr/>
              </p:nvGrpSpPr>
              <p:grpSpPr>
                <a:xfrm>
                  <a:off x="1888687" y="5947989"/>
                  <a:ext cx="76343" cy="85806"/>
                  <a:chOff x="1888687" y="5947989"/>
                  <a:chExt cx="76343" cy="85806"/>
                </a:xfrm>
              </p:grpSpPr>
              <p:sp>
                <p:nvSpPr>
                  <p:cNvPr id="114" name="Google Shape;114;p2"/>
                  <p:cNvSpPr/>
                  <p:nvPr/>
                </p:nvSpPr>
                <p:spPr>
                  <a:xfrm>
                    <a:off x="1937994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" name="Google Shape;115;p2"/>
                  <p:cNvSpPr/>
                  <p:nvPr/>
                </p:nvSpPr>
                <p:spPr>
                  <a:xfrm>
                    <a:off x="188868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6" name="Google Shape;116;p2"/>
                <p:cNvGrpSpPr/>
                <p:nvPr/>
              </p:nvGrpSpPr>
              <p:grpSpPr>
                <a:xfrm>
                  <a:off x="2412024" y="5947989"/>
                  <a:ext cx="76343" cy="85806"/>
                  <a:chOff x="2412024" y="5947989"/>
                  <a:chExt cx="76343" cy="85806"/>
                </a:xfrm>
              </p:grpSpPr>
              <p:sp>
                <p:nvSpPr>
                  <p:cNvPr id="117" name="Google Shape;117;p2"/>
                  <p:cNvSpPr/>
                  <p:nvPr/>
                </p:nvSpPr>
                <p:spPr>
                  <a:xfrm>
                    <a:off x="2461319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" name="Google Shape;118;p2"/>
                  <p:cNvSpPr/>
                  <p:nvPr/>
                </p:nvSpPr>
                <p:spPr>
                  <a:xfrm>
                    <a:off x="2412024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9" name="Google Shape;119;p2"/>
                <p:cNvGrpSpPr/>
                <p:nvPr/>
              </p:nvGrpSpPr>
              <p:grpSpPr>
                <a:xfrm>
                  <a:off x="2935345" y="5947989"/>
                  <a:ext cx="76343" cy="85806"/>
                  <a:chOff x="2935345" y="5947989"/>
                  <a:chExt cx="76343" cy="85806"/>
                </a:xfrm>
              </p:grpSpPr>
              <p:sp>
                <p:nvSpPr>
                  <p:cNvPr id="120" name="Google Shape;120;p2"/>
                  <p:cNvSpPr/>
                  <p:nvPr/>
                </p:nvSpPr>
                <p:spPr>
                  <a:xfrm>
                    <a:off x="2984652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" name="Google Shape;121;p2"/>
                  <p:cNvSpPr/>
                  <p:nvPr/>
                </p:nvSpPr>
                <p:spPr>
                  <a:xfrm>
                    <a:off x="293534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2" name="Google Shape;122;p2"/>
                <p:cNvGrpSpPr/>
                <p:nvPr/>
              </p:nvGrpSpPr>
              <p:grpSpPr>
                <a:xfrm>
                  <a:off x="3458587" y="5947949"/>
                  <a:ext cx="76421" cy="85826"/>
                  <a:chOff x="3458587" y="5947949"/>
                  <a:chExt cx="76421" cy="85826"/>
                </a:xfrm>
              </p:grpSpPr>
              <p:sp>
                <p:nvSpPr>
                  <p:cNvPr id="123" name="Google Shape;123;p2"/>
                  <p:cNvSpPr/>
                  <p:nvPr/>
                </p:nvSpPr>
                <p:spPr>
                  <a:xfrm>
                    <a:off x="3507977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" name="Google Shape;124;p2"/>
                  <p:cNvSpPr/>
                  <p:nvPr/>
                </p:nvSpPr>
                <p:spPr>
                  <a:xfrm>
                    <a:off x="3458587" y="5947949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25" name="Google Shape;125;p2"/>
              <p:cNvGrpSpPr/>
              <p:nvPr/>
            </p:nvGrpSpPr>
            <p:grpSpPr>
              <a:xfrm>
                <a:off x="-728044" y="6514195"/>
                <a:ext cx="4263052" cy="85846"/>
                <a:chOff x="-728044" y="6514195"/>
                <a:chExt cx="4263052" cy="85846"/>
              </a:xfrm>
            </p:grpSpPr>
            <p:grpSp>
              <p:nvGrpSpPr>
                <p:cNvPr id="126" name="Google Shape;126;p2"/>
                <p:cNvGrpSpPr/>
                <p:nvPr/>
              </p:nvGrpSpPr>
              <p:grpSpPr>
                <a:xfrm>
                  <a:off x="-728044" y="6514195"/>
                  <a:ext cx="76423" cy="85826"/>
                  <a:chOff x="-728044" y="6514195"/>
                  <a:chExt cx="76423" cy="85826"/>
                </a:xfrm>
              </p:grpSpPr>
              <p:sp>
                <p:nvSpPr>
                  <p:cNvPr id="127" name="Google Shape;127;p2"/>
                  <p:cNvSpPr/>
                  <p:nvPr/>
                </p:nvSpPr>
                <p:spPr>
                  <a:xfrm>
                    <a:off x="-678650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" name="Google Shape;128;p2"/>
                  <p:cNvSpPr/>
                  <p:nvPr/>
                </p:nvSpPr>
                <p:spPr>
                  <a:xfrm>
                    <a:off x="-728044" y="6514195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" name="Google Shape;129;p2"/>
                <p:cNvGrpSpPr/>
                <p:nvPr/>
              </p:nvGrpSpPr>
              <p:grpSpPr>
                <a:xfrm>
                  <a:off x="-204628" y="6514235"/>
                  <a:ext cx="76343" cy="85806"/>
                  <a:chOff x="-204628" y="6514235"/>
                  <a:chExt cx="76343" cy="85806"/>
                </a:xfrm>
              </p:grpSpPr>
              <p:sp>
                <p:nvSpPr>
                  <p:cNvPr id="130" name="Google Shape;130;p2"/>
                  <p:cNvSpPr/>
                  <p:nvPr/>
                </p:nvSpPr>
                <p:spPr>
                  <a:xfrm>
                    <a:off x="-155321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" name="Google Shape;131;p2"/>
                  <p:cNvSpPr/>
                  <p:nvPr/>
                </p:nvSpPr>
                <p:spPr>
                  <a:xfrm>
                    <a:off x="-204628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" name="Google Shape;132;p2"/>
                <p:cNvGrpSpPr/>
                <p:nvPr/>
              </p:nvGrpSpPr>
              <p:grpSpPr>
                <a:xfrm>
                  <a:off x="318707" y="6514235"/>
                  <a:ext cx="76343" cy="85806"/>
                  <a:chOff x="318707" y="6514235"/>
                  <a:chExt cx="76343" cy="85806"/>
                </a:xfrm>
              </p:grpSpPr>
              <p:sp>
                <p:nvSpPr>
                  <p:cNvPr id="133" name="Google Shape;133;p2"/>
                  <p:cNvSpPr/>
                  <p:nvPr/>
                </p:nvSpPr>
                <p:spPr>
                  <a:xfrm>
                    <a:off x="368008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" name="Google Shape;134;p2"/>
                  <p:cNvSpPr/>
                  <p:nvPr/>
                </p:nvSpPr>
                <p:spPr>
                  <a:xfrm>
                    <a:off x="31870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" name="Google Shape;135;p2"/>
                <p:cNvGrpSpPr/>
                <p:nvPr/>
              </p:nvGrpSpPr>
              <p:grpSpPr>
                <a:xfrm>
                  <a:off x="842029" y="6514235"/>
                  <a:ext cx="76343" cy="85806"/>
                  <a:chOff x="842029" y="6514235"/>
                  <a:chExt cx="76343" cy="85806"/>
                </a:xfrm>
              </p:grpSpPr>
              <p:sp>
                <p:nvSpPr>
                  <p:cNvPr id="136" name="Google Shape;136;p2"/>
                  <p:cNvSpPr/>
                  <p:nvPr/>
                </p:nvSpPr>
                <p:spPr>
                  <a:xfrm>
                    <a:off x="891336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" name="Google Shape;137;p2"/>
                  <p:cNvSpPr/>
                  <p:nvPr/>
                </p:nvSpPr>
                <p:spPr>
                  <a:xfrm>
                    <a:off x="842029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" name="Google Shape;138;p2"/>
                <p:cNvGrpSpPr/>
                <p:nvPr/>
              </p:nvGrpSpPr>
              <p:grpSpPr>
                <a:xfrm>
                  <a:off x="1365365" y="6514235"/>
                  <a:ext cx="76343" cy="85806"/>
                  <a:chOff x="1365365" y="6514235"/>
                  <a:chExt cx="76343" cy="85806"/>
                </a:xfrm>
              </p:grpSpPr>
              <p:sp>
                <p:nvSpPr>
                  <p:cNvPr id="139" name="Google Shape;139;p2"/>
                  <p:cNvSpPr/>
                  <p:nvPr/>
                </p:nvSpPr>
                <p:spPr>
                  <a:xfrm>
                    <a:off x="1414661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" name="Google Shape;140;p2"/>
                  <p:cNvSpPr/>
                  <p:nvPr/>
                </p:nvSpPr>
                <p:spPr>
                  <a:xfrm>
                    <a:off x="136536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" name="Google Shape;141;p2"/>
                <p:cNvGrpSpPr/>
                <p:nvPr/>
              </p:nvGrpSpPr>
              <p:grpSpPr>
                <a:xfrm>
                  <a:off x="1888687" y="6514235"/>
                  <a:ext cx="76343" cy="85806"/>
                  <a:chOff x="1888687" y="6514235"/>
                  <a:chExt cx="76343" cy="85806"/>
                </a:xfrm>
              </p:grpSpPr>
              <p:sp>
                <p:nvSpPr>
                  <p:cNvPr id="142" name="Google Shape;142;p2"/>
                  <p:cNvSpPr/>
                  <p:nvPr/>
                </p:nvSpPr>
                <p:spPr>
                  <a:xfrm>
                    <a:off x="1937994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" name="Google Shape;143;p2"/>
                  <p:cNvSpPr/>
                  <p:nvPr/>
                </p:nvSpPr>
                <p:spPr>
                  <a:xfrm>
                    <a:off x="188868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" name="Google Shape;144;p2"/>
                <p:cNvGrpSpPr/>
                <p:nvPr/>
              </p:nvGrpSpPr>
              <p:grpSpPr>
                <a:xfrm>
                  <a:off x="2412024" y="6514235"/>
                  <a:ext cx="76343" cy="85806"/>
                  <a:chOff x="2412024" y="6514235"/>
                  <a:chExt cx="76343" cy="85806"/>
                </a:xfrm>
              </p:grpSpPr>
              <p:sp>
                <p:nvSpPr>
                  <p:cNvPr id="145" name="Google Shape;145;p2"/>
                  <p:cNvSpPr/>
                  <p:nvPr/>
                </p:nvSpPr>
                <p:spPr>
                  <a:xfrm>
                    <a:off x="2461319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" name="Google Shape;146;p2"/>
                  <p:cNvSpPr/>
                  <p:nvPr/>
                </p:nvSpPr>
                <p:spPr>
                  <a:xfrm>
                    <a:off x="2412024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" name="Google Shape;147;p2"/>
                <p:cNvGrpSpPr/>
                <p:nvPr/>
              </p:nvGrpSpPr>
              <p:grpSpPr>
                <a:xfrm>
                  <a:off x="2935345" y="6514235"/>
                  <a:ext cx="76343" cy="85806"/>
                  <a:chOff x="2935345" y="6514235"/>
                  <a:chExt cx="76343" cy="85806"/>
                </a:xfrm>
              </p:grpSpPr>
              <p:sp>
                <p:nvSpPr>
                  <p:cNvPr id="148" name="Google Shape;148;p2"/>
                  <p:cNvSpPr/>
                  <p:nvPr/>
                </p:nvSpPr>
                <p:spPr>
                  <a:xfrm>
                    <a:off x="2984652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" name="Google Shape;149;p2"/>
                  <p:cNvSpPr/>
                  <p:nvPr/>
                </p:nvSpPr>
                <p:spPr>
                  <a:xfrm>
                    <a:off x="293534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" name="Google Shape;150;p2"/>
                <p:cNvGrpSpPr/>
                <p:nvPr/>
              </p:nvGrpSpPr>
              <p:grpSpPr>
                <a:xfrm>
                  <a:off x="3458587" y="6514195"/>
                  <a:ext cx="76421" cy="85826"/>
                  <a:chOff x="3458587" y="6514195"/>
                  <a:chExt cx="76421" cy="85826"/>
                </a:xfrm>
              </p:grpSpPr>
              <p:sp>
                <p:nvSpPr>
                  <p:cNvPr id="151" name="Google Shape;151;p2"/>
                  <p:cNvSpPr/>
                  <p:nvPr/>
                </p:nvSpPr>
                <p:spPr>
                  <a:xfrm>
                    <a:off x="3507977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" name="Google Shape;152;p2"/>
                  <p:cNvSpPr/>
                  <p:nvPr/>
                </p:nvSpPr>
                <p:spPr>
                  <a:xfrm>
                    <a:off x="3458587" y="6514195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3" name="Google Shape;153;p2"/>
              <p:cNvGrpSpPr/>
              <p:nvPr/>
            </p:nvGrpSpPr>
            <p:grpSpPr>
              <a:xfrm>
                <a:off x="-728044" y="7080440"/>
                <a:ext cx="4263052" cy="85847"/>
                <a:chOff x="-728044" y="7080440"/>
                <a:chExt cx="4263052" cy="85847"/>
              </a:xfrm>
            </p:grpSpPr>
            <p:grpSp>
              <p:nvGrpSpPr>
                <p:cNvPr id="154" name="Google Shape;154;p2"/>
                <p:cNvGrpSpPr/>
                <p:nvPr/>
              </p:nvGrpSpPr>
              <p:grpSpPr>
                <a:xfrm>
                  <a:off x="-728044" y="7080440"/>
                  <a:ext cx="76423" cy="85826"/>
                  <a:chOff x="-728044" y="7080440"/>
                  <a:chExt cx="76423" cy="85826"/>
                </a:xfrm>
              </p:grpSpPr>
              <p:sp>
                <p:nvSpPr>
                  <p:cNvPr id="155" name="Google Shape;155;p2"/>
                  <p:cNvSpPr/>
                  <p:nvPr/>
                </p:nvSpPr>
                <p:spPr>
                  <a:xfrm>
                    <a:off x="-678650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" name="Google Shape;156;p2"/>
                  <p:cNvSpPr/>
                  <p:nvPr/>
                </p:nvSpPr>
                <p:spPr>
                  <a:xfrm>
                    <a:off x="-728044" y="7080440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" name="Google Shape;157;p2"/>
                <p:cNvGrpSpPr/>
                <p:nvPr/>
              </p:nvGrpSpPr>
              <p:grpSpPr>
                <a:xfrm>
                  <a:off x="-204628" y="7080481"/>
                  <a:ext cx="76343" cy="85806"/>
                  <a:chOff x="-204628" y="7080481"/>
                  <a:chExt cx="76343" cy="85806"/>
                </a:xfrm>
              </p:grpSpPr>
              <p:sp>
                <p:nvSpPr>
                  <p:cNvPr id="158" name="Google Shape;158;p2"/>
                  <p:cNvSpPr/>
                  <p:nvPr/>
                </p:nvSpPr>
                <p:spPr>
                  <a:xfrm>
                    <a:off x="-155321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" name="Google Shape;159;p2"/>
                  <p:cNvSpPr/>
                  <p:nvPr/>
                </p:nvSpPr>
                <p:spPr>
                  <a:xfrm>
                    <a:off x="-204628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0" name="Google Shape;160;p2"/>
                <p:cNvGrpSpPr/>
                <p:nvPr/>
              </p:nvGrpSpPr>
              <p:grpSpPr>
                <a:xfrm>
                  <a:off x="318707" y="7080481"/>
                  <a:ext cx="76343" cy="85806"/>
                  <a:chOff x="318707" y="7080481"/>
                  <a:chExt cx="76343" cy="85806"/>
                </a:xfrm>
              </p:grpSpPr>
              <p:sp>
                <p:nvSpPr>
                  <p:cNvPr id="161" name="Google Shape;161;p2"/>
                  <p:cNvSpPr/>
                  <p:nvPr/>
                </p:nvSpPr>
                <p:spPr>
                  <a:xfrm>
                    <a:off x="368008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" name="Google Shape;162;p2"/>
                  <p:cNvSpPr/>
                  <p:nvPr/>
                </p:nvSpPr>
                <p:spPr>
                  <a:xfrm>
                    <a:off x="31870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3" name="Google Shape;163;p2"/>
                <p:cNvGrpSpPr/>
                <p:nvPr/>
              </p:nvGrpSpPr>
              <p:grpSpPr>
                <a:xfrm>
                  <a:off x="842029" y="7080481"/>
                  <a:ext cx="76343" cy="85806"/>
                  <a:chOff x="842029" y="7080481"/>
                  <a:chExt cx="76343" cy="85806"/>
                </a:xfrm>
              </p:grpSpPr>
              <p:sp>
                <p:nvSpPr>
                  <p:cNvPr id="164" name="Google Shape;164;p2"/>
                  <p:cNvSpPr/>
                  <p:nvPr/>
                </p:nvSpPr>
                <p:spPr>
                  <a:xfrm>
                    <a:off x="891336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" name="Google Shape;165;p2"/>
                  <p:cNvSpPr/>
                  <p:nvPr/>
                </p:nvSpPr>
                <p:spPr>
                  <a:xfrm>
                    <a:off x="842029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6" name="Google Shape;166;p2"/>
                <p:cNvGrpSpPr/>
                <p:nvPr/>
              </p:nvGrpSpPr>
              <p:grpSpPr>
                <a:xfrm>
                  <a:off x="1365365" y="7080481"/>
                  <a:ext cx="76343" cy="85806"/>
                  <a:chOff x="1365365" y="7080481"/>
                  <a:chExt cx="76343" cy="85806"/>
                </a:xfrm>
              </p:grpSpPr>
              <p:sp>
                <p:nvSpPr>
                  <p:cNvPr id="167" name="Google Shape;167;p2"/>
                  <p:cNvSpPr/>
                  <p:nvPr/>
                </p:nvSpPr>
                <p:spPr>
                  <a:xfrm>
                    <a:off x="1414661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" name="Google Shape;168;p2"/>
                  <p:cNvSpPr/>
                  <p:nvPr/>
                </p:nvSpPr>
                <p:spPr>
                  <a:xfrm>
                    <a:off x="136536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9" name="Google Shape;169;p2"/>
                <p:cNvGrpSpPr/>
                <p:nvPr/>
              </p:nvGrpSpPr>
              <p:grpSpPr>
                <a:xfrm>
                  <a:off x="1888687" y="7080481"/>
                  <a:ext cx="76343" cy="85806"/>
                  <a:chOff x="1888687" y="7080481"/>
                  <a:chExt cx="76343" cy="85806"/>
                </a:xfrm>
              </p:grpSpPr>
              <p:sp>
                <p:nvSpPr>
                  <p:cNvPr id="170" name="Google Shape;170;p2"/>
                  <p:cNvSpPr/>
                  <p:nvPr/>
                </p:nvSpPr>
                <p:spPr>
                  <a:xfrm>
                    <a:off x="1937994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" name="Google Shape;171;p2"/>
                  <p:cNvSpPr/>
                  <p:nvPr/>
                </p:nvSpPr>
                <p:spPr>
                  <a:xfrm>
                    <a:off x="188868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2" name="Google Shape;172;p2"/>
                <p:cNvGrpSpPr/>
                <p:nvPr/>
              </p:nvGrpSpPr>
              <p:grpSpPr>
                <a:xfrm>
                  <a:off x="2412024" y="7080481"/>
                  <a:ext cx="76343" cy="85806"/>
                  <a:chOff x="2412024" y="7080481"/>
                  <a:chExt cx="76343" cy="85806"/>
                </a:xfrm>
              </p:grpSpPr>
              <p:sp>
                <p:nvSpPr>
                  <p:cNvPr id="173" name="Google Shape;173;p2"/>
                  <p:cNvSpPr/>
                  <p:nvPr/>
                </p:nvSpPr>
                <p:spPr>
                  <a:xfrm>
                    <a:off x="2461319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" name="Google Shape;174;p2"/>
                  <p:cNvSpPr/>
                  <p:nvPr/>
                </p:nvSpPr>
                <p:spPr>
                  <a:xfrm>
                    <a:off x="2412024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5" name="Google Shape;175;p2"/>
                <p:cNvGrpSpPr/>
                <p:nvPr/>
              </p:nvGrpSpPr>
              <p:grpSpPr>
                <a:xfrm>
                  <a:off x="2935345" y="7080481"/>
                  <a:ext cx="76343" cy="85806"/>
                  <a:chOff x="2935345" y="7080481"/>
                  <a:chExt cx="76343" cy="85806"/>
                </a:xfrm>
              </p:grpSpPr>
              <p:sp>
                <p:nvSpPr>
                  <p:cNvPr id="176" name="Google Shape;176;p2"/>
                  <p:cNvSpPr/>
                  <p:nvPr/>
                </p:nvSpPr>
                <p:spPr>
                  <a:xfrm>
                    <a:off x="2984652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" name="Google Shape;177;p2"/>
                  <p:cNvSpPr/>
                  <p:nvPr/>
                </p:nvSpPr>
                <p:spPr>
                  <a:xfrm>
                    <a:off x="293534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8" name="Google Shape;178;p2"/>
                <p:cNvGrpSpPr/>
                <p:nvPr/>
              </p:nvGrpSpPr>
              <p:grpSpPr>
                <a:xfrm>
                  <a:off x="3458587" y="7080440"/>
                  <a:ext cx="76421" cy="85826"/>
                  <a:chOff x="3458587" y="7080440"/>
                  <a:chExt cx="76421" cy="85826"/>
                </a:xfrm>
              </p:grpSpPr>
              <p:sp>
                <p:nvSpPr>
                  <p:cNvPr id="179" name="Google Shape;179;p2"/>
                  <p:cNvSpPr/>
                  <p:nvPr/>
                </p:nvSpPr>
                <p:spPr>
                  <a:xfrm>
                    <a:off x="3507977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" name="Google Shape;180;p2"/>
                  <p:cNvSpPr/>
                  <p:nvPr/>
                </p:nvSpPr>
                <p:spPr>
                  <a:xfrm>
                    <a:off x="3458587" y="7080440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81" name="Google Shape;181;p2"/>
              <p:cNvGrpSpPr/>
              <p:nvPr/>
            </p:nvGrpSpPr>
            <p:grpSpPr>
              <a:xfrm>
                <a:off x="-728044" y="7646686"/>
                <a:ext cx="4263052" cy="85846"/>
                <a:chOff x="-728044" y="7646686"/>
                <a:chExt cx="4263052" cy="85846"/>
              </a:xfrm>
            </p:grpSpPr>
            <p:grpSp>
              <p:nvGrpSpPr>
                <p:cNvPr id="182" name="Google Shape;182;p2"/>
                <p:cNvGrpSpPr/>
                <p:nvPr/>
              </p:nvGrpSpPr>
              <p:grpSpPr>
                <a:xfrm>
                  <a:off x="-728044" y="7646686"/>
                  <a:ext cx="76423" cy="85826"/>
                  <a:chOff x="-728044" y="7646686"/>
                  <a:chExt cx="76423" cy="85826"/>
                </a:xfrm>
              </p:grpSpPr>
              <p:sp>
                <p:nvSpPr>
                  <p:cNvPr id="183" name="Google Shape;183;p2"/>
                  <p:cNvSpPr/>
                  <p:nvPr/>
                </p:nvSpPr>
                <p:spPr>
                  <a:xfrm>
                    <a:off x="-678650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" name="Google Shape;184;p2"/>
                  <p:cNvSpPr/>
                  <p:nvPr/>
                </p:nvSpPr>
                <p:spPr>
                  <a:xfrm>
                    <a:off x="-728044" y="7646686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5" name="Google Shape;185;p2"/>
                <p:cNvGrpSpPr/>
                <p:nvPr/>
              </p:nvGrpSpPr>
              <p:grpSpPr>
                <a:xfrm>
                  <a:off x="-204628" y="7646726"/>
                  <a:ext cx="76343" cy="85806"/>
                  <a:chOff x="-204628" y="7646726"/>
                  <a:chExt cx="76343" cy="85806"/>
                </a:xfrm>
              </p:grpSpPr>
              <p:sp>
                <p:nvSpPr>
                  <p:cNvPr id="186" name="Google Shape;186;p2"/>
                  <p:cNvSpPr/>
                  <p:nvPr/>
                </p:nvSpPr>
                <p:spPr>
                  <a:xfrm>
                    <a:off x="-155321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" name="Google Shape;187;p2"/>
                  <p:cNvSpPr/>
                  <p:nvPr/>
                </p:nvSpPr>
                <p:spPr>
                  <a:xfrm>
                    <a:off x="-204628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8" name="Google Shape;188;p2"/>
                <p:cNvGrpSpPr/>
                <p:nvPr/>
              </p:nvGrpSpPr>
              <p:grpSpPr>
                <a:xfrm>
                  <a:off x="318707" y="7646726"/>
                  <a:ext cx="76343" cy="85806"/>
                  <a:chOff x="318707" y="7646726"/>
                  <a:chExt cx="76343" cy="85806"/>
                </a:xfrm>
              </p:grpSpPr>
              <p:sp>
                <p:nvSpPr>
                  <p:cNvPr id="189" name="Google Shape;189;p2"/>
                  <p:cNvSpPr/>
                  <p:nvPr/>
                </p:nvSpPr>
                <p:spPr>
                  <a:xfrm>
                    <a:off x="368008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" name="Google Shape;190;p2"/>
                  <p:cNvSpPr/>
                  <p:nvPr/>
                </p:nvSpPr>
                <p:spPr>
                  <a:xfrm>
                    <a:off x="31870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1" name="Google Shape;191;p2"/>
                <p:cNvGrpSpPr/>
                <p:nvPr/>
              </p:nvGrpSpPr>
              <p:grpSpPr>
                <a:xfrm>
                  <a:off x="842029" y="7646726"/>
                  <a:ext cx="76343" cy="85806"/>
                  <a:chOff x="842029" y="7646726"/>
                  <a:chExt cx="76343" cy="85806"/>
                </a:xfrm>
              </p:grpSpPr>
              <p:sp>
                <p:nvSpPr>
                  <p:cNvPr id="192" name="Google Shape;192;p2"/>
                  <p:cNvSpPr/>
                  <p:nvPr/>
                </p:nvSpPr>
                <p:spPr>
                  <a:xfrm>
                    <a:off x="891336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3" name="Google Shape;193;p2"/>
                  <p:cNvSpPr/>
                  <p:nvPr/>
                </p:nvSpPr>
                <p:spPr>
                  <a:xfrm>
                    <a:off x="842029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4" name="Google Shape;194;p2"/>
                <p:cNvGrpSpPr/>
                <p:nvPr/>
              </p:nvGrpSpPr>
              <p:grpSpPr>
                <a:xfrm>
                  <a:off x="1365365" y="7646726"/>
                  <a:ext cx="76343" cy="85806"/>
                  <a:chOff x="1365365" y="7646726"/>
                  <a:chExt cx="76343" cy="85806"/>
                </a:xfrm>
              </p:grpSpPr>
              <p:sp>
                <p:nvSpPr>
                  <p:cNvPr id="195" name="Google Shape;195;p2"/>
                  <p:cNvSpPr/>
                  <p:nvPr/>
                </p:nvSpPr>
                <p:spPr>
                  <a:xfrm>
                    <a:off x="1414661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" name="Google Shape;196;p2"/>
                  <p:cNvSpPr/>
                  <p:nvPr/>
                </p:nvSpPr>
                <p:spPr>
                  <a:xfrm>
                    <a:off x="136536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7" name="Google Shape;197;p2"/>
                <p:cNvGrpSpPr/>
                <p:nvPr/>
              </p:nvGrpSpPr>
              <p:grpSpPr>
                <a:xfrm>
                  <a:off x="1888687" y="7646726"/>
                  <a:ext cx="76343" cy="85806"/>
                  <a:chOff x="1888687" y="7646726"/>
                  <a:chExt cx="76343" cy="85806"/>
                </a:xfrm>
              </p:grpSpPr>
              <p:sp>
                <p:nvSpPr>
                  <p:cNvPr id="198" name="Google Shape;198;p2"/>
                  <p:cNvSpPr/>
                  <p:nvPr/>
                </p:nvSpPr>
                <p:spPr>
                  <a:xfrm>
                    <a:off x="1937994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" name="Google Shape;199;p2"/>
                  <p:cNvSpPr/>
                  <p:nvPr/>
                </p:nvSpPr>
                <p:spPr>
                  <a:xfrm>
                    <a:off x="188868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0" name="Google Shape;200;p2"/>
                <p:cNvGrpSpPr/>
                <p:nvPr/>
              </p:nvGrpSpPr>
              <p:grpSpPr>
                <a:xfrm>
                  <a:off x="2412024" y="7646726"/>
                  <a:ext cx="76343" cy="85806"/>
                  <a:chOff x="2412024" y="7646726"/>
                  <a:chExt cx="76343" cy="85806"/>
                </a:xfrm>
              </p:grpSpPr>
              <p:sp>
                <p:nvSpPr>
                  <p:cNvPr id="201" name="Google Shape;201;p2"/>
                  <p:cNvSpPr/>
                  <p:nvPr/>
                </p:nvSpPr>
                <p:spPr>
                  <a:xfrm>
                    <a:off x="2461319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" name="Google Shape;202;p2"/>
                  <p:cNvSpPr/>
                  <p:nvPr/>
                </p:nvSpPr>
                <p:spPr>
                  <a:xfrm>
                    <a:off x="2412024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3" name="Google Shape;203;p2"/>
                <p:cNvGrpSpPr/>
                <p:nvPr/>
              </p:nvGrpSpPr>
              <p:grpSpPr>
                <a:xfrm>
                  <a:off x="2935345" y="7646726"/>
                  <a:ext cx="76343" cy="85806"/>
                  <a:chOff x="2935345" y="7646726"/>
                  <a:chExt cx="76343" cy="85806"/>
                </a:xfrm>
              </p:grpSpPr>
              <p:sp>
                <p:nvSpPr>
                  <p:cNvPr id="204" name="Google Shape;204;p2"/>
                  <p:cNvSpPr/>
                  <p:nvPr/>
                </p:nvSpPr>
                <p:spPr>
                  <a:xfrm>
                    <a:off x="2984652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" name="Google Shape;205;p2"/>
                  <p:cNvSpPr/>
                  <p:nvPr/>
                </p:nvSpPr>
                <p:spPr>
                  <a:xfrm>
                    <a:off x="293534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6" name="Google Shape;206;p2"/>
                <p:cNvGrpSpPr/>
                <p:nvPr/>
              </p:nvGrpSpPr>
              <p:grpSpPr>
                <a:xfrm>
                  <a:off x="3458587" y="7646686"/>
                  <a:ext cx="76421" cy="85826"/>
                  <a:chOff x="3458587" y="7646686"/>
                  <a:chExt cx="76421" cy="85826"/>
                </a:xfrm>
              </p:grpSpPr>
              <p:sp>
                <p:nvSpPr>
                  <p:cNvPr id="207" name="Google Shape;207;p2"/>
                  <p:cNvSpPr/>
                  <p:nvPr/>
                </p:nvSpPr>
                <p:spPr>
                  <a:xfrm>
                    <a:off x="3507977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" name="Google Shape;208;p2"/>
                  <p:cNvSpPr/>
                  <p:nvPr/>
                </p:nvSpPr>
                <p:spPr>
                  <a:xfrm>
                    <a:off x="3458587" y="7646686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09" name="Google Shape;209;p2"/>
              <p:cNvGrpSpPr/>
              <p:nvPr/>
            </p:nvGrpSpPr>
            <p:grpSpPr>
              <a:xfrm>
                <a:off x="-728044" y="8212931"/>
                <a:ext cx="4263052" cy="85847"/>
                <a:chOff x="-728044" y="8212931"/>
                <a:chExt cx="4263052" cy="85847"/>
              </a:xfrm>
            </p:grpSpPr>
            <p:grpSp>
              <p:nvGrpSpPr>
                <p:cNvPr id="210" name="Google Shape;210;p2"/>
                <p:cNvGrpSpPr/>
                <p:nvPr/>
              </p:nvGrpSpPr>
              <p:grpSpPr>
                <a:xfrm>
                  <a:off x="-728044" y="8212931"/>
                  <a:ext cx="76423" cy="85826"/>
                  <a:chOff x="-728044" y="8212931"/>
                  <a:chExt cx="76423" cy="85826"/>
                </a:xfrm>
              </p:grpSpPr>
              <p:sp>
                <p:nvSpPr>
                  <p:cNvPr id="211" name="Google Shape;211;p2"/>
                  <p:cNvSpPr/>
                  <p:nvPr/>
                </p:nvSpPr>
                <p:spPr>
                  <a:xfrm>
                    <a:off x="-678650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" name="Google Shape;212;p2"/>
                  <p:cNvSpPr/>
                  <p:nvPr/>
                </p:nvSpPr>
                <p:spPr>
                  <a:xfrm>
                    <a:off x="-728044" y="8212931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3" name="Google Shape;213;p2"/>
                <p:cNvGrpSpPr/>
                <p:nvPr/>
              </p:nvGrpSpPr>
              <p:grpSpPr>
                <a:xfrm>
                  <a:off x="-204628" y="8212972"/>
                  <a:ext cx="76343" cy="85806"/>
                  <a:chOff x="-204628" y="8212972"/>
                  <a:chExt cx="76343" cy="85806"/>
                </a:xfrm>
              </p:grpSpPr>
              <p:sp>
                <p:nvSpPr>
                  <p:cNvPr id="214" name="Google Shape;214;p2"/>
                  <p:cNvSpPr/>
                  <p:nvPr/>
                </p:nvSpPr>
                <p:spPr>
                  <a:xfrm>
                    <a:off x="-155321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5" name="Google Shape;215;p2"/>
                  <p:cNvSpPr/>
                  <p:nvPr/>
                </p:nvSpPr>
                <p:spPr>
                  <a:xfrm>
                    <a:off x="-204628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6" name="Google Shape;216;p2"/>
                <p:cNvGrpSpPr/>
                <p:nvPr/>
              </p:nvGrpSpPr>
              <p:grpSpPr>
                <a:xfrm>
                  <a:off x="318707" y="8212972"/>
                  <a:ext cx="76343" cy="85806"/>
                  <a:chOff x="318707" y="8212972"/>
                  <a:chExt cx="76343" cy="85806"/>
                </a:xfrm>
              </p:grpSpPr>
              <p:sp>
                <p:nvSpPr>
                  <p:cNvPr id="217" name="Google Shape;217;p2"/>
                  <p:cNvSpPr/>
                  <p:nvPr/>
                </p:nvSpPr>
                <p:spPr>
                  <a:xfrm>
                    <a:off x="368008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" name="Google Shape;218;p2"/>
                  <p:cNvSpPr/>
                  <p:nvPr/>
                </p:nvSpPr>
                <p:spPr>
                  <a:xfrm>
                    <a:off x="31870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9" name="Google Shape;219;p2"/>
                <p:cNvGrpSpPr/>
                <p:nvPr/>
              </p:nvGrpSpPr>
              <p:grpSpPr>
                <a:xfrm>
                  <a:off x="842029" y="8212972"/>
                  <a:ext cx="76343" cy="85806"/>
                  <a:chOff x="842029" y="8212972"/>
                  <a:chExt cx="76343" cy="85806"/>
                </a:xfrm>
              </p:grpSpPr>
              <p:sp>
                <p:nvSpPr>
                  <p:cNvPr id="220" name="Google Shape;220;p2"/>
                  <p:cNvSpPr/>
                  <p:nvPr/>
                </p:nvSpPr>
                <p:spPr>
                  <a:xfrm>
                    <a:off x="891336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" name="Google Shape;221;p2"/>
                  <p:cNvSpPr/>
                  <p:nvPr/>
                </p:nvSpPr>
                <p:spPr>
                  <a:xfrm>
                    <a:off x="842029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2" name="Google Shape;222;p2"/>
                <p:cNvGrpSpPr/>
                <p:nvPr/>
              </p:nvGrpSpPr>
              <p:grpSpPr>
                <a:xfrm>
                  <a:off x="1365365" y="8212972"/>
                  <a:ext cx="76343" cy="85806"/>
                  <a:chOff x="1365365" y="8212972"/>
                  <a:chExt cx="76343" cy="85806"/>
                </a:xfrm>
              </p:grpSpPr>
              <p:sp>
                <p:nvSpPr>
                  <p:cNvPr id="223" name="Google Shape;223;p2"/>
                  <p:cNvSpPr/>
                  <p:nvPr/>
                </p:nvSpPr>
                <p:spPr>
                  <a:xfrm>
                    <a:off x="1414661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4" name="Google Shape;224;p2"/>
                  <p:cNvSpPr/>
                  <p:nvPr/>
                </p:nvSpPr>
                <p:spPr>
                  <a:xfrm>
                    <a:off x="136536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5" name="Google Shape;225;p2"/>
                <p:cNvGrpSpPr/>
                <p:nvPr/>
              </p:nvGrpSpPr>
              <p:grpSpPr>
                <a:xfrm>
                  <a:off x="1888687" y="8212972"/>
                  <a:ext cx="76343" cy="85806"/>
                  <a:chOff x="1888687" y="8212972"/>
                  <a:chExt cx="76343" cy="85806"/>
                </a:xfrm>
              </p:grpSpPr>
              <p:sp>
                <p:nvSpPr>
                  <p:cNvPr id="226" name="Google Shape;226;p2"/>
                  <p:cNvSpPr/>
                  <p:nvPr/>
                </p:nvSpPr>
                <p:spPr>
                  <a:xfrm>
                    <a:off x="1937994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" name="Google Shape;227;p2"/>
                  <p:cNvSpPr/>
                  <p:nvPr/>
                </p:nvSpPr>
                <p:spPr>
                  <a:xfrm>
                    <a:off x="188868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8" name="Google Shape;228;p2"/>
                <p:cNvGrpSpPr/>
                <p:nvPr/>
              </p:nvGrpSpPr>
              <p:grpSpPr>
                <a:xfrm>
                  <a:off x="2412024" y="8212972"/>
                  <a:ext cx="76343" cy="85806"/>
                  <a:chOff x="2412024" y="8212972"/>
                  <a:chExt cx="76343" cy="85806"/>
                </a:xfrm>
              </p:grpSpPr>
              <p:sp>
                <p:nvSpPr>
                  <p:cNvPr id="229" name="Google Shape;229;p2"/>
                  <p:cNvSpPr/>
                  <p:nvPr/>
                </p:nvSpPr>
                <p:spPr>
                  <a:xfrm>
                    <a:off x="2461319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2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0" name="Google Shape;230;p2"/>
                  <p:cNvSpPr/>
                  <p:nvPr/>
                </p:nvSpPr>
                <p:spPr>
                  <a:xfrm>
                    <a:off x="2412024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1" name="Google Shape;231;p2"/>
                <p:cNvGrpSpPr/>
                <p:nvPr/>
              </p:nvGrpSpPr>
              <p:grpSpPr>
                <a:xfrm>
                  <a:off x="2935345" y="8212972"/>
                  <a:ext cx="76343" cy="85806"/>
                  <a:chOff x="2935345" y="8212972"/>
                  <a:chExt cx="76343" cy="85806"/>
                </a:xfrm>
              </p:grpSpPr>
              <p:sp>
                <p:nvSpPr>
                  <p:cNvPr id="232" name="Google Shape;232;p2"/>
                  <p:cNvSpPr/>
                  <p:nvPr/>
                </p:nvSpPr>
                <p:spPr>
                  <a:xfrm>
                    <a:off x="2984652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" name="Google Shape;233;p2"/>
                  <p:cNvSpPr/>
                  <p:nvPr/>
                </p:nvSpPr>
                <p:spPr>
                  <a:xfrm>
                    <a:off x="293534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4" name="Google Shape;234;p2"/>
                <p:cNvGrpSpPr/>
                <p:nvPr/>
              </p:nvGrpSpPr>
              <p:grpSpPr>
                <a:xfrm>
                  <a:off x="3458587" y="8212931"/>
                  <a:ext cx="76421" cy="85826"/>
                  <a:chOff x="3458587" y="8212931"/>
                  <a:chExt cx="76421" cy="85826"/>
                </a:xfrm>
              </p:grpSpPr>
              <p:sp>
                <p:nvSpPr>
                  <p:cNvPr id="235" name="Google Shape;235;p2"/>
                  <p:cNvSpPr/>
                  <p:nvPr/>
                </p:nvSpPr>
                <p:spPr>
                  <a:xfrm>
                    <a:off x="3507977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" name="Google Shape;236;p2"/>
                  <p:cNvSpPr/>
                  <p:nvPr/>
                </p:nvSpPr>
                <p:spPr>
                  <a:xfrm>
                    <a:off x="3458587" y="8212931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37" name="Google Shape;237;p2"/>
              <p:cNvGrpSpPr/>
              <p:nvPr/>
            </p:nvGrpSpPr>
            <p:grpSpPr>
              <a:xfrm>
                <a:off x="-728044" y="8779192"/>
                <a:ext cx="4263052" cy="85846"/>
                <a:chOff x="-728044" y="8779192"/>
                <a:chExt cx="4263052" cy="85846"/>
              </a:xfrm>
            </p:grpSpPr>
            <p:grpSp>
              <p:nvGrpSpPr>
                <p:cNvPr id="238" name="Google Shape;238;p2"/>
                <p:cNvGrpSpPr/>
                <p:nvPr/>
              </p:nvGrpSpPr>
              <p:grpSpPr>
                <a:xfrm>
                  <a:off x="-728044" y="8779192"/>
                  <a:ext cx="76423" cy="85826"/>
                  <a:chOff x="-728044" y="8779192"/>
                  <a:chExt cx="76423" cy="85826"/>
                </a:xfrm>
              </p:grpSpPr>
              <p:sp>
                <p:nvSpPr>
                  <p:cNvPr id="239" name="Google Shape;239;p2"/>
                  <p:cNvSpPr/>
                  <p:nvPr/>
                </p:nvSpPr>
                <p:spPr>
                  <a:xfrm>
                    <a:off x="-678650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" name="Google Shape;240;p2"/>
                  <p:cNvSpPr/>
                  <p:nvPr/>
                </p:nvSpPr>
                <p:spPr>
                  <a:xfrm>
                    <a:off x="-728044" y="8779192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1" name="Google Shape;241;p2"/>
                <p:cNvGrpSpPr/>
                <p:nvPr/>
              </p:nvGrpSpPr>
              <p:grpSpPr>
                <a:xfrm>
                  <a:off x="-204628" y="8779232"/>
                  <a:ext cx="76343" cy="85806"/>
                  <a:chOff x="-204628" y="8779232"/>
                  <a:chExt cx="76343" cy="85806"/>
                </a:xfrm>
              </p:grpSpPr>
              <p:sp>
                <p:nvSpPr>
                  <p:cNvPr id="242" name="Google Shape;242;p2"/>
                  <p:cNvSpPr/>
                  <p:nvPr/>
                </p:nvSpPr>
                <p:spPr>
                  <a:xfrm>
                    <a:off x="-155321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3" name="Google Shape;243;p2"/>
                  <p:cNvSpPr/>
                  <p:nvPr/>
                </p:nvSpPr>
                <p:spPr>
                  <a:xfrm>
                    <a:off x="-204628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4" name="Google Shape;244;p2"/>
                <p:cNvGrpSpPr/>
                <p:nvPr/>
              </p:nvGrpSpPr>
              <p:grpSpPr>
                <a:xfrm>
                  <a:off x="318707" y="8779232"/>
                  <a:ext cx="76343" cy="85806"/>
                  <a:chOff x="318707" y="8779232"/>
                  <a:chExt cx="76343" cy="85806"/>
                </a:xfrm>
              </p:grpSpPr>
              <p:sp>
                <p:nvSpPr>
                  <p:cNvPr id="245" name="Google Shape;245;p2"/>
                  <p:cNvSpPr/>
                  <p:nvPr/>
                </p:nvSpPr>
                <p:spPr>
                  <a:xfrm>
                    <a:off x="368008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" name="Google Shape;246;p2"/>
                  <p:cNvSpPr/>
                  <p:nvPr/>
                </p:nvSpPr>
                <p:spPr>
                  <a:xfrm>
                    <a:off x="31870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7" name="Google Shape;247;p2"/>
                <p:cNvGrpSpPr/>
                <p:nvPr/>
              </p:nvGrpSpPr>
              <p:grpSpPr>
                <a:xfrm>
                  <a:off x="842029" y="8779232"/>
                  <a:ext cx="76343" cy="85806"/>
                  <a:chOff x="842029" y="8779232"/>
                  <a:chExt cx="76343" cy="85806"/>
                </a:xfrm>
              </p:grpSpPr>
              <p:sp>
                <p:nvSpPr>
                  <p:cNvPr id="248" name="Google Shape;248;p2"/>
                  <p:cNvSpPr/>
                  <p:nvPr/>
                </p:nvSpPr>
                <p:spPr>
                  <a:xfrm>
                    <a:off x="891336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" name="Google Shape;249;p2"/>
                  <p:cNvSpPr/>
                  <p:nvPr/>
                </p:nvSpPr>
                <p:spPr>
                  <a:xfrm>
                    <a:off x="842029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0" name="Google Shape;250;p2"/>
                <p:cNvGrpSpPr/>
                <p:nvPr/>
              </p:nvGrpSpPr>
              <p:grpSpPr>
                <a:xfrm>
                  <a:off x="1365365" y="8779232"/>
                  <a:ext cx="76343" cy="85806"/>
                  <a:chOff x="1365365" y="8779232"/>
                  <a:chExt cx="76343" cy="85806"/>
                </a:xfrm>
              </p:grpSpPr>
              <p:sp>
                <p:nvSpPr>
                  <p:cNvPr id="251" name="Google Shape;251;p2"/>
                  <p:cNvSpPr/>
                  <p:nvPr/>
                </p:nvSpPr>
                <p:spPr>
                  <a:xfrm>
                    <a:off x="1414661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" name="Google Shape;252;p2"/>
                  <p:cNvSpPr/>
                  <p:nvPr/>
                </p:nvSpPr>
                <p:spPr>
                  <a:xfrm>
                    <a:off x="136536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3" name="Google Shape;253;p2"/>
                <p:cNvGrpSpPr/>
                <p:nvPr/>
              </p:nvGrpSpPr>
              <p:grpSpPr>
                <a:xfrm>
                  <a:off x="1888687" y="8779232"/>
                  <a:ext cx="76343" cy="85806"/>
                  <a:chOff x="1888687" y="8779232"/>
                  <a:chExt cx="76343" cy="85806"/>
                </a:xfrm>
              </p:grpSpPr>
              <p:sp>
                <p:nvSpPr>
                  <p:cNvPr id="254" name="Google Shape;254;p2"/>
                  <p:cNvSpPr/>
                  <p:nvPr/>
                </p:nvSpPr>
                <p:spPr>
                  <a:xfrm>
                    <a:off x="1937994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" name="Google Shape;255;p2"/>
                  <p:cNvSpPr/>
                  <p:nvPr/>
                </p:nvSpPr>
                <p:spPr>
                  <a:xfrm>
                    <a:off x="188868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6" name="Google Shape;256;p2"/>
                <p:cNvGrpSpPr/>
                <p:nvPr/>
              </p:nvGrpSpPr>
              <p:grpSpPr>
                <a:xfrm>
                  <a:off x="2412024" y="8779232"/>
                  <a:ext cx="76343" cy="85806"/>
                  <a:chOff x="2412024" y="8779232"/>
                  <a:chExt cx="76343" cy="85806"/>
                </a:xfrm>
              </p:grpSpPr>
              <p:sp>
                <p:nvSpPr>
                  <p:cNvPr id="257" name="Google Shape;257;p2"/>
                  <p:cNvSpPr/>
                  <p:nvPr/>
                </p:nvSpPr>
                <p:spPr>
                  <a:xfrm>
                    <a:off x="2461319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" name="Google Shape;258;p2"/>
                  <p:cNvSpPr/>
                  <p:nvPr/>
                </p:nvSpPr>
                <p:spPr>
                  <a:xfrm>
                    <a:off x="2412024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9" name="Google Shape;259;p2"/>
                <p:cNvGrpSpPr/>
                <p:nvPr/>
              </p:nvGrpSpPr>
              <p:grpSpPr>
                <a:xfrm>
                  <a:off x="2935345" y="8779232"/>
                  <a:ext cx="76343" cy="85806"/>
                  <a:chOff x="2935345" y="8779232"/>
                  <a:chExt cx="76343" cy="85806"/>
                </a:xfrm>
              </p:grpSpPr>
              <p:sp>
                <p:nvSpPr>
                  <p:cNvPr id="260" name="Google Shape;260;p2"/>
                  <p:cNvSpPr/>
                  <p:nvPr/>
                </p:nvSpPr>
                <p:spPr>
                  <a:xfrm>
                    <a:off x="2984652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" name="Google Shape;261;p2"/>
                  <p:cNvSpPr/>
                  <p:nvPr/>
                </p:nvSpPr>
                <p:spPr>
                  <a:xfrm>
                    <a:off x="293534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2" name="Google Shape;262;p2"/>
                <p:cNvGrpSpPr/>
                <p:nvPr/>
              </p:nvGrpSpPr>
              <p:grpSpPr>
                <a:xfrm>
                  <a:off x="3458587" y="8779192"/>
                  <a:ext cx="76421" cy="85826"/>
                  <a:chOff x="3458587" y="8779192"/>
                  <a:chExt cx="76421" cy="85826"/>
                </a:xfrm>
              </p:grpSpPr>
              <p:sp>
                <p:nvSpPr>
                  <p:cNvPr id="263" name="Google Shape;263;p2"/>
                  <p:cNvSpPr/>
                  <p:nvPr/>
                </p:nvSpPr>
                <p:spPr>
                  <a:xfrm>
                    <a:off x="3507977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" name="Google Shape;264;p2"/>
                  <p:cNvSpPr/>
                  <p:nvPr/>
                </p:nvSpPr>
                <p:spPr>
                  <a:xfrm>
                    <a:off x="3458587" y="8779192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65" name="Google Shape;265;p2"/>
              <p:cNvGrpSpPr/>
              <p:nvPr/>
            </p:nvGrpSpPr>
            <p:grpSpPr>
              <a:xfrm>
                <a:off x="-728044" y="9345437"/>
                <a:ext cx="4263052" cy="85848"/>
                <a:chOff x="-728044" y="9345437"/>
                <a:chExt cx="4263052" cy="85848"/>
              </a:xfrm>
            </p:grpSpPr>
            <p:grpSp>
              <p:nvGrpSpPr>
                <p:cNvPr id="266" name="Google Shape;266;p2"/>
                <p:cNvGrpSpPr/>
                <p:nvPr/>
              </p:nvGrpSpPr>
              <p:grpSpPr>
                <a:xfrm>
                  <a:off x="-728044" y="9345437"/>
                  <a:ext cx="76423" cy="85826"/>
                  <a:chOff x="-728044" y="9345437"/>
                  <a:chExt cx="76423" cy="85826"/>
                </a:xfrm>
              </p:grpSpPr>
              <p:sp>
                <p:nvSpPr>
                  <p:cNvPr id="267" name="Google Shape;267;p2"/>
                  <p:cNvSpPr/>
                  <p:nvPr/>
                </p:nvSpPr>
                <p:spPr>
                  <a:xfrm>
                    <a:off x="-678650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" name="Google Shape;268;p2"/>
                  <p:cNvSpPr/>
                  <p:nvPr/>
                </p:nvSpPr>
                <p:spPr>
                  <a:xfrm>
                    <a:off x="-728044" y="9345437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9" name="Google Shape;269;p2"/>
                <p:cNvGrpSpPr/>
                <p:nvPr/>
              </p:nvGrpSpPr>
              <p:grpSpPr>
                <a:xfrm>
                  <a:off x="-204628" y="9345478"/>
                  <a:ext cx="76343" cy="85807"/>
                  <a:chOff x="-204628" y="9345478"/>
                  <a:chExt cx="76343" cy="85807"/>
                </a:xfrm>
              </p:grpSpPr>
              <p:sp>
                <p:nvSpPr>
                  <p:cNvPr id="270" name="Google Shape;270;p2"/>
                  <p:cNvSpPr/>
                  <p:nvPr/>
                </p:nvSpPr>
                <p:spPr>
                  <a:xfrm>
                    <a:off x="-155321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" name="Google Shape;271;p2"/>
                  <p:cNvSpPr/>
                  <p:nvPr/>
                </p:nvSpPr>
                <p:spPr>
                  <a:xfrm>
                    <a:off x="-204628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2" name="Google Shape;272;p2"/>
                <p:cNvGrpSpPr/>
                <p:nvPr/>
              </p:nvGrpSpPr>
              <p:grpSpPr>
                <a:xfrm>
                  <a:off x="318707" y="9345478"/>
                  <a:ext cx="76343" cy="85807"/>
                  <a:chOff x="318707" y="9345478"/>
                  <a:chExt cx="76343" cy="85807"/>
                </a:xfrm>
              </p:grpSpPr>
              <p:sp>
                <p:nvSpPr>
                  <p:cNvPr id="273" name="Google Shape;273;p2"/>
                  <p:cNvSpPr/>
                  <p:nvPr/>
                </p:nvSpPr>
                <p:spPr>
                  <a:xfrm>
                    <a:off x="368008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" name="Google Shape;274;p2"/>
                  <p:cNvSpPr/>
                  <p:nvPr/>
                </p:nvSpPr>
                <p:spPr>
                  <a:xfrm>
                    <a:off x="31870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5" name="Google Shape;275;p2"/>
                <p:cNvGrpSpPr/>
                <p:nvPr/>
              </p:nvGrpSpPr>
              <p:grpSpPr>
                <a:xfrm>
                  <a:off x="842029" y="9345478"/>
                  <a:ext cx="76343" cy="85807"/>
                  <a:chOff x="842029" y="9345478"/>
                  <a:chExt cx="76343" cy="85807"/>
                </a:xfrm>
              </p:grpSpPr>
              <p:sp>
                <p:nvSpPr>
                  <p:cNvPr id="276" name="Google Shape;276;p2"/>
                  <p:cNvSpPr/>
                  <p:nvPr/>
                </p:nvSpPr>
                <p:spPr>
                  <a:xfrm>
                    <a:off x="891336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" name="Google Shape;277;p2"/>
                  <p:cNvSpPr/>
                  <p:nvPr/>
                </p:nvSpPr>
                <p:spPr>
                  <a:xfrm>
                    <a:off x="842029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8" name="Google Shape;278;p2"/>
                <p:cNvGrpSpPr/>
                <p:nvPr/>
              </p:nvGrpSpPr>
              <p:grpSpPr>
                <a:xfrm>
                  <a:off x="1365365" y="9345478"/>
                  <a:ext cx="76343" cy="85807"/>
                  <a:chOff x="1365365" y="9345478"/>
                  <a:chExt cx="76343" cy="85807"/>
                </a:xfrm>
              </p:grpSpPr>
              <p:sp>
                <p:nvSpPr>
                  <p:cNvPr id="279" name="Google Shape;279;p2"/>
                  <p:cNvSpPr/>
                  <p:nvPr/>
                </p:nvSpPr>
                <p:spPr>
                  <a:xfrm>
                    <a:off x="1414661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0" name="Google Shape;280;p2"/>
                  <p:cNvSpPr/>
                  <p:nvPr/>
                </p:nvSpPr>
                <p:spPr>
                  <a:xfrm>
                    <a:off x="136536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1" name="Google Shape;281;p2"/>
                <p:cNvGrpSpPr/>
                <p:nvPr/>
              </p:nvGrpSpPr>
              <p:grpSpPr>
                <a:xfrm>
                  <a:off x="1888687" y="9345478"/>
                  <a:ext cx="76343" cy="85807"/>
                  <a:chOff x="1888687" y="9345478"/>
                  <a:chExt cx="76343" cy="85807"/>
                </a:xfrm>
              </p:grpSpPr>
              <p:sp>
                <p:nvSpPr>
                  <p:cNvPr id="282" name="Google Shape;282;p2"/>
                  <p:cNvSpPr/>
                  <p:nvPr/>
                </p:nvSpPr>
                <p:spPr>
                  <a:xfrm>
                    <a:off x="1937994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" name="Google Shape;283;p2"/>
                  <p:cNvSpPr/>
                  <p:nvPr/>
                </p:nvSpPr>
                <p:spPr>
                  <a:xfrm>
                    <a:off x="188868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4" name="Google Shape;284;p2"/>
                <p:cNvGrpSpPr/>
                <p:nvPr/>
              </p:nvGrpSpPr>
              <p:grpSpPr>
                <a:xfrm>
                  <a:off x="2412024" y="9345478"/>
                  <a:ext cx="76343" cy="85807"/>
                  <a:chOff x="2412024" y="9345478"/>
                  <a:chExt cx="76343" cy="85807"/>
                </a:xfrm>
              </p:grpSpPr>
              <p:sp>
                <p:nvSpPr>
                  <p:cNvPr id="285" name="Google Shape;285;p2"/>
                  <p:cNvSpPr/>
                  <p:nvPr/>
                </p:nvSpPr>
                <p:spPr>
                  <a:xfrm>
                    <a:off x="2461319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" name="Google Shape;286;p2"/>
                  <p:cNvSpPr/>
                  <p:nvPr/>
                </p:nvSpPr>
                <p:spPr>
                  <a:xfrm>
                    <a:off x="2412024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7" name="Google Shape;287;p2"/>
                <p:cNvGrpSpPr/>
                <p:nvPr/>
              </p:nvGrpSpPr>
              <p:grpSpPr>
                <a:xfrm>
                  <a:off x="2935345" y="9345478"/>
                  <a:ext cx="76343" cy="85807"/>
                  <a:chOff x="2935345" y="9345478"/>
                  <a:chExt cx="76343" cy="85807"/>
                </a:xfrm>
              </p:grpSpPr>
              <p:sp>
                <p:nvSpPr>
                  <p:cNvPr id="288" name="Google Shape;288;p2"/>
                  <p:cNvSpPr/>
                  <p:nvPr/>
                </p:nvSpPr>
                <p:spPr>
                  <a:xfrm>
                    <a:off x="2984652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" name="Google Shape;289;p2"/>
                  <p:cNvSpPr/>
                  <p:nvPr/>
                </p:nvSpPr>
                <p:spPr>
                  <a:xfrm>
                    <a:off x="293534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0" name="Google Shape;290;p2"/>
                <p:cNvGrpSpPr/>
                <p:nvPr/>
              </p:nvGrpSpPr>
              <p:grpSpPr>
                <a:xfrm>
                  <a:off x="3458587" y="9345437"/>
                  <a:ext cx="76421" cy="85826"/>
                  <a:chOff x="3458587" y="9345437"/>
                  <a:chExt cx="76421" cy="85826"/>
                </a:xfrm>
              </p:grpSpPr>
              <p:sp>
                <p:nvSpPr>
                  <p:cNvPr id="291" name="Google Shape;291;p2"/>
                  <p:cNvSpPr/>
                  <p:nvPr/>
                </p:nvSpPr>
                <p:spPr>
                  <a:xfrm>
                    <a:off x="3507977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" name="Google Shape;292;p2"/>
                  <p:cNvSpPr/>
                  <p:nvPr/>
                </p:nvSpPr>
                <p:spPr>
                  <a:xfrm>
                    <a:off x="3458587" y="9345437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93" name="Google Shape;293;p2"/>
              <p:cNvGrpSpPr/>
              <p:nvPr/>
            </p:nvGrpSpPr>
            <p:grpSpPr>
              <a:xfrm>
                <a:off x="-204628" y="9911683"/>
                <a:ext cx="3739636" cy="85846"/>
                <a:chOff x="-204628" y="9911683"/>
                <a:chExt cx="3739636" cy="85846"/>
              </a:xfrm>
            </p:grpSpPr>
            <p:grpSp>
              <p:nvGrpSpPr>
                <p:cNvPr id="294" name="Google Shape;294;p2"/>
                <p:cNvGrpSpPr/>
                <p:nvPr/>
              </p:nvGrpSpPr>
              <p:grpSpPr>
                <a:xfrm>
                  <a:off x="-204628" y="9911723"/>
                  <a:ext cx="76343" cy="85806"/>
                  <a:chOff x="-204628" y="9911723"/>
                  <a:chExt cx="76343" cy="85806"/>
                </a:xfrm>
              </p:grpSpPr>
              <p:sp>
                <p:nvSpPr>
                  <p:cNvPr id="295" name="Google Shape;295;p2"/>
                  <p:cNvSpPr/>
                  <p:nvPr/>
                </p:nvSpPr>
                <p:spPr>
                  <a:xfrm>
                    <a:off x="-155321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6" name="Google Shape;296;p2"/>
                  <p:cNvSpPr/>
                  <p:nvPr/>
                </p:nvSpPr>
                <p:spPr>
                  <a:xfrm>
                    <a:off x="-204628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7" name="Google Shape;297;p2"/>
                <p:cNvGrpSpPr/>
                <p:nvPr/>
              </p:nvGrpSpPr>
              <p:grpSpPr>
                <a:xfrm>
                  <a:off x="318707" y="9911723"/>
                  <a:ext cx="76343" cy="85806"/>
                  <a:chOff x="318707" y="9911723"/>
                  <a:chExt cx="76343" cy="85806"/>
                </a:xfrm>
              </p:grpSpPr>
              <p:sp>
                <p:nvSpPr>
                  <p:cNvPr id="298" name="Google Shape;298;p2"/>
                  <p:cNvSpPr/>
                  <p:nvPr/>
                </p:nvSpPr>
                <p:spPr>
                  <a:xfrm>
                    <a:off x="368008" y="9913742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" name="Google Shape;299;p2"/>
                  <p:cNvSpPr/>
                  <p:nvPr/>
                </p:nvSpPr>
                <p:spPr>
                  <a:xfrm>
                    <a:off x="31870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0" name="Google Shape;300;p2"/>
                <p:cNvGrpSpPr/>
                <p:nvPr/>
              </p:nvGrpSpPr>
              <p:grpSpPr>
                <a:xfrm>
                  <a:off x="842029" y="9911723"/>
                  <a:ext cx="76343" cy="85806"/>
                  <a:chOff x="842029" y="9911723"/>
                  <a:chExt cx="76343" cy="85806"/>
                </a:xfrm>
              </p:grpSpPr>
              <p:sp>
                <p:nvSpPr>
                  <p:cNvPr id="301" name="Google Shape;301;p2"/>
                  <p:cNvSpPr/>
                  <p:nvPr/>
                </p:nvSpPr>
                <p:spPr>
                  <a:xfrm>
                    <a:off x="891336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" name="Google Shape;302;p2"/>
                  <p:cNvSpPr/>
                  <p:nvPr/>
                </p:nvSpPr>
                <p:spPr>
                  <a:xfrm>
                    <a:off x="842029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3" name="Google Shape;303;p2"/>
                <p:cNvGrpSpPr/>
                <p:nvPr/>
              </p:nvGrpSpPr>
              <p:grpSpPr>
                <a:xfrm>
                  <a:off x="1365365" y="9911723"/>
                  <a:ext cx="76343" cy="85806"/>
                  <a:chOff x="1365365" y="9911723"/>
                  <a:chExt cx="76343" cy="85806"/>
                </a:xfrm>
              </p:grpSpPr>
              <p:sp>
                <p:nvSpPr>
                  <p:cNvPr id="304" name="Google Shape;304;p2"/>
                  <p:cNvSpPr/>
                  <p:nvPr/>
                </p:nvSpPr>
                <p:spPr>
                  <a:xfrm>
                    <a:off x="1414661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" name="Google Shape;305;p2"/>
                  <p:cNvSpPr/>
                  <p:nvPr/>
                </p:nvSpPr>
                <p:spPr>
                  <a:xfrm>
                    <a:off x="136536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6" name="Google Shape;306;p2"/>
                <p:cNvGrpSpPr/>
                <p:nvPr/>
              </p:nvGrpSpPr>
              <p:grpSpPr>
                <a:xfrm>
                  <a:off x="1888687" y="9911723"/>
                  <a:ext cx="76343" cy="85806"/>
                  <a:chOff x="1888687" y="9911723"/>
                  <a:chExt cx="76343" cy="85806"/>
                </a:xfrm>
              </p:grpSpPr>
              <p:sp>
                <p:nvSpPr>
                  <p:cNvPr id="307" name="Google Shape;307;p2"/>
                  <p:cNvSpPr/>
                  <p:nvPr/>
                </p:nvSpPr>
                <p:spPr>
                  <a:xfrm>
                    <a:off x="1937994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" name="Google Shape;308;p2"/>
                  <p:cNvSpPr/>
                  <p:nvPr/>
                </p:nvSpPr>
                <p:spPr>
                  <a:xfrm>
                    <a:off x="188868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9" name="Google Shape;309;p2"/>
                <p:cNvGrpSpPr/>
                <p:nvPr/>
              </p:nvGrpSpPr>
              <p:grpSpPr>
                <a:xfrm>
                  <a:off x="2412024" y="9911723"/>
                  <a:ext cx="76343" cy="85806"/>
                  <a:chOff x="2412024" y="9911723"/>
                  <a:chExt cx="76343" cy="85806"/>
                </a:xfrm>
              </p:grpSpPr>
              <p:sp>
                <p:nvSpPr>
                  <p:cNvPr id="310" name="Google Shape;310;p2"/>
                  <p:cNvSpPr/>
                  <p:nvPr/>
                </p:nvSpPr>
                <p:spPr>
                  <a:xfrm>
                    <a:off x="2461319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1" name="Google Shape;311;p2"/>
                  <p:cNvSpPr/>
                  <p:nvPr/>
                </p:nvSpPr>
                <p:spPr>
                  <a:xfrm>
                    <a:off x="2412024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2" name="Google Shape;312;p2"/>
                <p:cNvGrpSpPr/>
                <p:nvPr/>
              </p:nvGrpSpPr>
              <p:grpSpPr>
                <a:xfrm>
                  <a:off x="2935345" y="9911723"/>
                  <a:ext cx="76343" cy="85806"/>
                  <a:chOff x="2935345" y="9911723"/>
                  <a:chExt cx="76343" cy="85806"/>
                </a:xfrm>
              </p:grpSpPr>
              <p:sp>
                <p:nvSpPr>
                  <p:cNvPr id="313" name="Google Shape;313;p2"/>
                  <p:cNvSpPr/>
                  <p:nvPr/>
                </p:nvSpPr>
                <p:spPr>
                  <a:xfrm>
                    <a:off x="2984652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4" name="Google Shape;314;p2"/>
                  <p:cNvSpPr/>
                  <p:nvPr/>
                </p:nvSpPr>
                <p:spPr>
                  <a:xfrm>
                    <a:off x="293534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5" name="Google Shape;315;p2"/>
                <p:cNvGrpSpPr/>
                <p:nvPr/>
              </p:nvGrpSpPr>
              <p:grpSpPr>
                <a:xfrm>
                  <a:off x="3458587" y="9911683"/>
                  <a:ext cx="76421" cy="85826"/>
                  <a:chOff x="3458587" y="9911683"/>
                  <a:chExt cx="76421" cy="85826"/>
                </a:xfrm>
              </p:grpSpPr>
              <p:sp>
                <p:nvSpPr>
                  <p:cNvPr id="316" name="Google Shape;316;p2"/>
                  <p:cNvSpPr/>
                  <p:nvPr/>
                </p:nvSpPr>
                <p:spPr>
                  <a:xfrm>
                    <a:off x="3507977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7" name="Google Shape;317;p2"/>
                  <p:cNvSpPr/>
                  <p:nvPr/>
                </p:nvSpPr>
                <p:spPr>
                  <a:xfrm>
                    <a:off x="3458587" y="991168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1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18" name="Google Shape;318;p2"/>
              <p:cNvGrpSpPr/>
              <p:nvPr/>
            </p:nvGrpSpPr>
            <p:grpSpPr>
              <a:xfrm>
                <a:off x="318707" y="10477943"/>
                <a:ext cx="3216298" cy="85833"/>
                <a:chOff x="318707" y="10477943"/>
                <a:chExt cx="3216298" cy="85833"/>
              </a:xfrm>
            </p:grpSpPr>
            <p:grpSp>
              <p:nvGrpSpPr>
                <p:cNvPr id="319" name="Google Shape;319;p2"/>
                <p:cNvGrpSpPr/>
                <p:nvPr/>
              </p:nvGrpSpPr>
              <p:grpSpPr>
                <a:xfrm>
                  <a:off x="318707" y="10477969"/>
                  <a:ext cx="76343" cy="85807"/>
                  <a:chOff x="318707" y="10477969"/>
                  <a:chExt cx="76343" cy="85807"/>
                </a:xfrm>
              </p:grpSpPr>
              <p:sp>
                <p:nvSpPr>
                  <p:cNvPr id="320" name="Google Shape;320;p2"/>
                  <p:cNvSpPr/>
                  <p:nvPr/>
                </p:nvSpPr>
                <p:spPr>
                  <a:xfrm>
                    <a:off x="368008" y="10479999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4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1" name="Google Shape;321;p2"/>
                  <p:cNvSpPr/>
                  <p:nvPr/>
                </p:nvSpPr>
                <p:spPr>
                  <a:xfrm>
                    <a:off x="31870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2" name="Google Shape;322;p2"/>
                <p:cNvGrpSpPr/>
                <p:nvPr/>
              </p:nvGrpSpPr>
              <p:grpSpPr>
                <a:xfrm>
                  <a:off x="842029" y="10477969"/>
                  <a:ext cx="76343" cy="85807"/>
                  <a:chOff x="842029" y="10477969"/>
                  <a:chExt cx="76343" cy="85807"/>
                </a:xfrm>
              </p:grpSpPr>
              <p:sp>
                <p:nvSpPr>
                  <p:cNvPr id="323" name="Google Shape;323;p2"/>
                  <p:cNvSpPr/>
                  <p:nvPr/>
                </p:nvSpPr>
                <p:spPr>
                  <a:xfrm>
                    <a:off x="891336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4" name="Google Shape;324;p2"/>
                  <p:cNvSpPr/>
                  <p:nvPr/>
                </p:nvSpPr>
                <p:spPr>
                  <a:xfrm>
                    <a:off x="842029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5" name="Google Shape;325;p2"/>
                <p:cNvGrpSpPr/>
                <p:nvPr/>
              </p:nvGrpSpPr>
              <p:grpSpPr>
                <a:xfrm>
                  <a:off x="1365365" y="10477969"/>
                  <a:ext cx="76343" cy="85807"/>
                  <a:chOff x="1365365" y="10477969"/>
                  <a:chExt cx="76343" cy="85807"/>
                </a:xfrm>
              </p:grpSpPr>
              <p:sp>
                <p:nvSpPr>
                  <p:cNvPr id="326" name="Google Shape;326;p2"/>
                  <p:cNvSpPr/>
                  <p:nvPr/>
                </p:nvSpPr>
                <p:spPr>
                  <a:xfrm>
                    <a:off x="1414661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7" name="Google Shape;327;p2"/>
                  <p:cNvSpPr/>
                  <p:nvPr/>
                </p:nvSpPr>
                <p:spPr>
                  <a:xfrm>
                    <a:off x="136536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8" name="Google Shape;328;p2"/>
                <p:cNvGrpSpPr/>
                <p:nvPr/>
              </p:nvGrpSpPr>
              <p:grpSpPr>
                <a:xfrm>
                  <a:off x="1888687" y="10477969"/>
                  <a:ext cx="76343" cy="85807"/>
                  <a:chOff x="1888687" y="10477969"/>
                  <a:chExt cx="76343" cy="85807"/>
                </a:xfrm>
              </p:grpSpPr>
              <p:sp>
                <p:nvSpPr>
                  <p:cNvPr id="329" name="Google Shape;329;p2"/>
                  <p:cNvSpPr/>
                  <p:nvPr/>
                </p:nvSpPr>
                <p:spPr>
                  <a:xfrm>
                    <a:off x="1937994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0" name="Google Shape;330;p2"/>
                  <p:cNvSpPr/>
                  <p:nvPr/>
                </p:nvSpPr>
                <p:spPr>
                  <a:xfrm>
                    <a:off x="188868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1" name="Google Shape;331;p2"/>
                <p:cNvGrpSpPr/>
                <p:nvPr/>
              </p:nvGrpSpPr>
              <p:grpSpPr>
                <a:xfrm>
                  <a:off x="2412024" y="10477969"/>
                  <a:ext cx="76343" cy="85807"/>
                  <a:chOff x="2412024" y="10477969"/>
                  <a:chExt cx="76343" cy="85807"/>
                </a:xfrm>
              </p:grpSpPr>
              <p:sp>
                <p:nvSpPr>
                  <p:cNvPr id="332" name="Google Shape;332;p2"/>
                  <p:cNvSpPr/>
                  <p:nvPr/>
                </p:nvSpPr>
                <p:spPr>
                  <a:xfrm>
                    <a:off x="2461319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3" name="Google Shape;333;p2"/>
                  <p:cNvSpPr/>
                  <p:nvPr/>
                </p:nvSpPr>
                <p:spPr>
                  <a:xfrm>
                    <a:off x="2412024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4" name="Google Shape;334;p2"/>
                <p:cNvGrpSpPr/>
                <p:nvPr/>
              </p:nvGrpSpPr>
              <p:grpSpPr>
                <a:xfrm>
                  <a:off x="2935345" y="10477969"/>
                  <a:ext cx="76343" cy="85807"/>
                  <a:chOff x="2935345" y="10477969"/>
                  <a:chExt cx="76343" cy="85807"/>
                </a:xfrm>
              </p:grpSpPr>
              <p:sp>
                <p:nvSpPr>
                  <p:cNvPr id="335" name="Google Shape;335;p2"/>
                  <p:cNvSpPr/>
                  <p:nvPr/>
                </p:nvSpPr>
                <p:spPr>
                  <a:xfrm>
                    <a:off x="2984652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6" name="Google Shape;336;p2"/>
                  <p:cNvSpPr/>
                  <p:nvPr/>
                </p:nvSpPr>
                <p:spPr>
                  <a:xfrm>
                    <a:off x="293534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7" name="Google Shape;337;p2"/>
                <p:cNvGrpSpPr/>
                <p:nvPr/>
              </p:nvGrpSpPr>
              <p:grpSpPr>
                <a:xfrm>
                  <a:off x="3458638" y="10477943"/>
                  <a:ext cx="76367" cy="85794"/>
                  <a:chOff x="3458638" y="10477943"/>
                  <a:chExt cx="76367" cy="85794"/>
                </a:xfrm>
              </p:grpSpPr>
              <p:sp>
                <p:nvSpPr>
                  <p:cNvPr id="338" name="Google Shape;338;p2"/>
                  <p:cNvSpPr/>
                  <p:nvPr/>
                </p:nvSpPr>
                <p:spPr>
                  <a:xfrm>
                    <a:off x="3507977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9" name="Google Shape;339;p2"/>
                  <p:cNvSpPr/>
                  <p:nvPr/>
                </p:nvSpPr>
                <p:spPr>
                  <a:xfrm>
                    <a:off x="3458638" y="10477943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9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70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340" name="Google Shape;340;p2"/>
            <p:cNvSpPr/>
            <p:nvPr/>
          </p:nvSpPr>
          <p:spPr>
            <a:xfrm>
              <a:off x="-1094349" y="9542687"/>
              <a:ext cx="1371563" cy="1590568"/>
            </a:xfrm>
            <a:custGeom>
              <a:avLst/>
              <a:gdLst/>
              <a:ahLst/>
              <a:cxnLst/>
              <a:rect l="l" t="t" r="r" b="b"/>
              <a:pathLst>
                <a:path w="1371563" h="1590568" extrusionOk="0">
                  <a:moveTo>
                    <a:pt x="930478" y="1271610"/>
                  </a:moveTo>
                  <a:cubicBezTo>
                    <a:pt x="1022468" y="1360619"/>
                    <a:pt x="1122596" y="1440900"/>
                    <a:pt x="1229980" y="1510601"/>
                  </a:cubicBezTo>
                  <a:cubicBezTo>
                    <a:pt x="1284809" y="1546199"/>
                    <a:pt x="1337424" y="1577672"/>
                    <a:pt x="1371563" y="1590569"/>
                  </a:cubicBezTo>
                  <a:cubicBezTo>
                    <a:pt x="1257522" y="1467771"/>
                    <a:pt x="1222171" y="1284551"/>
                    <a:pt x="1166699" y="1118100"/>
                  </a:cubicBezTo>
                  <a:cubicBezTo>
                    <a:pt x="1098525" y="911732"/>
                    <a:pt x="1147250" y="714241"/>
                    <a:pt x="1088008" y="702046"/>
                  </a:cubicBezTo>
                  <a:cubicBezTo>
                    <a:pt x="606695" y="603637"/>
                    <a:pt x="222428" y="417802"/>
                    <a:pt x="0" y="0"/>
                  </a:cubicBezTo>
                  <a:cubicBezTo>
                    <a:pt x="12312" y="50229"/>
                    <a:pt x="30803" y="108258"/>
                    <a:pt x="55038" y="171383"/>
                  </a:cubicBezTo>
                  <a:cubicBezTo>
                    <a:pt x="158398" y="440608"/>
                    <a:pt x="321853" y="682753"/>
                    <a:pt x="529201" y="88335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1" name="Google Shape;341;p2"/>
          <p:cNvGrpSpPr/>
          <p:nvPr/>
        </p:nvGrpSpPr>
        <p:grpSpPr>
          <a:xfrm rot="5400000">
            <a:off x="3275308" y="-856580"/>
            <a:ext cx="5640267" cy="8571163"/>
            <a:chOff x="4912961" y="-1284870"/>
            <a:chExt cx="8460400" cy="12856745"/>
          </a:xfrm>
        </p:grpSpPr>
        <p:sp>
          <p:nvSpPr>
            <p:cNvPr id="342" name="Google Shape;342;p2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5270554" y="-887966"/>
              <a:ext cx="7734236" cy="12062901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45;p2"/>
          <p:cNvGrpSpPr/>
          <p:nvPr/>
        </p:nvGrpSpPr>
        <p:grpSpPr>
          <a:xfrm rot="586501">
            <a:off x="8486604" y="-641445"/>
            <a:ext cx="4121325" cy="4160633"/>
            <a:chOff x="12728365" y="-963559"/>
            <a:chExt cx="6181248" cy="6240414"/>
          </a:xfrm>
        </p:grpSpPr>
        <p:sp>
          <p:nvSpPr>
            <p:cNvPr id="346" name="Google Shape;346;p2"/>
            <p:cNvSpPr/>
            <p:nvPr/>
          </p:nvSpPr>
          <p:spPr>
            <a:xfrm>
              <a:off x="12736525" y="-963559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7" name="Google Shape;347;p2"/>
            <p:cNvGrpSpPr/>
            <p:nvPr/>
          </p:nvGrpSpPr>
          <p:grpSpPr>
            <a:xfrm>
              <a:off x="12728365" y="-543217"/>
              <a:ext cx="6181248" cy="5467080"/>
              <a:chOff x="12728365" y="-543217"/>
              <a:chExt cx="6181248" cy="5467080"/>
            </a:xfrm>
          </p:grpSpPr>
          <p:sp>
            <p:nvSpPr>
              <p:cNvPr id="348" name="Google Shape;348;p2"/>
              <p:cNvSpPr/>
              <p:nvPr/>
            </p:nvSpPr>
            <p:spPr>
              <a:xfrm>
                <a:off x="12731659" y="910200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12734823" y="1394191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12732732" y="1878127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12731861" y="-543217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12728498" y="426055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12729156" y="-58345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12731534" y="3329571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12733232" y="4296973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12729565" y="2362011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12730532" y="4780701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12734705" y="3813256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12728365" y="2845846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60" name="Google Shape;360;p2"/>
          <p:cNvGrpSpPr/>
          <p:nvPr/>
        </p:nvGrpSpPr>
        <p:grpSpPr>
          <a:xfrm rot="-1613890">
            <a:off x="221375" y="2036028"/>
            <a:ext cx="2495812" cy="876856"/>
            <a:chOff x="332147" y="3053969"/>
            <a:chExt cx="3743769" cy="1315301"/>
          </a:xfrm>
        </p:grpSpPr>
        <p:sp>
          <p:nvSpPr>
            <p:cNvPr id="361" name="Google Shape;361;p2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3" name="Google Shape;363;p2"/>
          <p:cNvGrpSpPr/>
          <p:nvPr/>
        </p:nvGrpSpPr>
        <p:grpSpPr>
          <a:xfrm rot="-1990512">
            <a:off x="9527221" y="3131072"/>
            <a:ext cx="2495832" cy="850691"/>
            <a:chOff x="14291113" y="4697564"/>
            <a:chExt cx="3743754" cy="1276038"/>
          </a:xfrm>
        </p:grpSpPr>
        <p:grpSp>
          <p:nvGrpSpPr>
            <p:cNvPr id="364" name="Google Shape;364;p2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365" name="Google Shape;365;p2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9" name="Google Shape;369;p2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370" name="Google Shape;370;p2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74" name="Google Shape;374;p2"/>
          <p:cNvGrpSpPr/>
          <p:nvPr/>
        </p:nvGrpSpPr>
        <p:grpSpPr>
          <a:xfrm>
            <a:off x="986384" y="4736184"/>
            <a:ext cx="1793077" cy="1886609"/>
            <a:chOff x="1479575" y="7104274"/>
            <a:chExt cx="2689615" cy="2829913"/>
          </a:xfrm>
        </p:grpSpPr>
        <p:sp>
          <p:nvSpPr>
            <p:cNvPr id="375" name="Google Shape;375;p2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7" name="Google Shape;377;p2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378" name="Google Shape;378;p2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5" name="Google Shape;385;p2"/>
          <p:cNvGrpSpPr/>
          <p:nvPr/>
        </p:nvGrpSpPr>
        <p:grpSpPr>
          <a:xfrm rot="-976272">
            <a:off x="8582403" y="1313138"/>
            <a:ext cx="1195183" cy="1350196"/>
            <a:chOff x="12872199" y="1968879"/>
            <a:chExt cx="1792674" cy="2025068"/>
          </a:xfrm>
        </p:grpSpPr>
        <p:sp>
          <p:nvSpPr>
            <p:cNvPr id="386" name="Google Shape;386;p2"/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9" name="Google Shape;389;p2"/>
          <p:cNvSpPr txBox="1">
            <a:spLocks noGrp="1"/>
          </p:cNvSpPr>
          <p:nvPr>
            <p:ph type="ctrTitle"/>
          </p:nvPr>
        </p:nvSpPr>
        <p:spPr>
          <a:xfrm>
            <a:off x="2103249" y="1735800"/>
            <a:ext cx="7984400" cy="3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9073877"/>
      </p:ext>
    </p:extLst>
  </p:cSld>
  <p:clrMapOvr>
    <a:masterClrMapping/>
  </p:clrMapOvr>
  <p:transition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72397" y="532376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694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6933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9765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415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45272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06133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18481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41400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59888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74924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8596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71789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197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cabezado de sección 1">
  <p:cSld name="Encabezado de sección 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1570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7677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33" kern="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 kern="0">
                <a:solidFill>
                  <a:srgbClr val="434343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 kern="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 kern="0">
                <a:solidFill>
                  <a:srgbClr val="434343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 kern="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 kern="0">
                <a:solidFill>
                  <a:srgbClr val="434343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 kern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algn="ctr">
              <a:lnSpc>
                <a:spcPct val="115000"/>
              </a:lnSpc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endParaRPr sz="1333" kern="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86564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39509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B342-EC13-4CF3-A736-0A590DA2DDEB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BCDF-6C43-4203-8323-1537141859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84903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3 columns">
  <p:cSld name="Title + 3 columns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  <p:grpSp>
        <p:nvGrpSpPr>
          <p:cNvPr id="818" name="Google Shape;818;p7"/>
          <p:cNvGrpSpPr/>
          <p:nvPr/>
        </p:nvGrpSpPr>
        <p:grpSpPr>
          <a:xfrm rot="-875691">
            <a:off x="9445896" y="-2079488"/>
            <a:ext cx="4121123" cy="4160779"/>
            <a:chOff x="14167455" y="-3120203"/>
            <a:chExt cx="6181248" cy="6240414"/>
          </a:xfrm>
        </p:grpSpPr>
        <p:sp>
          <p:nvSpPr>
            <p:cNvPr id="819" name="Google Shape;819;p7"/>
            <p:cNvSpPr/>
            <p:nvPr/>
          </p:nvSpPr>
          <p:spPr>
            <a:xfrm>
              <a:off x="14175614" y="-3120203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20" name="Google Shape;820;p7"/>
            <p:cNvGrpSpPr/>
            <p:nvPr/>
          </p:nvGrpSpPr>
          <p:grpSpPr>
            <a:xfrm>
              <a:off x="14167455" y="-2699861"/>
              <a:ext cx="6181248" cy="5467080"/>
              <a:chOff x="14167455" y="-2699861"/>
              <a:chExt cx="6181248" cy="5467080"/>
            </a:xfrm>
          </p:grpSpPr>
          <p:sp>
            <p:nvSpPr>
              <p:cNvPr id="821" name="Google Shape;821;p7"/>
              <p:cNvSpPr/>
              <p:nvPr/>
            </p:nvSpPr>
            <p:spPr>
              <a:xfrm>
                <a:off x="14170748" y="-1246443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14173913" y="-762452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14171820" y="-278516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14170950" y="-2699861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5" name="Google Shape;825;p7"/>
              <p:cNvSpPr/>
              <p:nvPr/>
            </p:nvSpPr>
            <p:spPr>
              <a:xfrm>
                <a:off x="14167588" y="-1730588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6" name="Google Shape;826;p7"/>
              <p:cNvSpPr/>
              <p:nvPr/>
            </p:nvSpPr>
            <p:spPr>
              <a:xfrm>
                <a:off x="14168245" y="-2214989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4170623" y="1172927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4172320" y="2140329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4168655" y="205367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4169620" y="2624057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4173794" y="1656612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4167455" y="689202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33" name="Google Shape;833;p7"/>
          <p:cNvGrpSpPr/>
          <p:nvPr/>
        </p:nvGrpSpPr>
        <p:grpSpPr>
          <a:xfrm rot="-938402">
            <a:off x="9508009" y="1218519"/>
            <a:ext cx="1893243" cy="1992000"/>
            <a:chOff x="14261631" y="1827907"/>
            <a:chExt cx="2839789" cy="2987921"/>
          </a:xfrm>
        </p:grpSpPr>
        <p:sp>
          <p:nvSpPr>
            <p:cNvPr id="834" name="Google Shape;834;p7"/>
            <p:cNvSpPr/>
            <p:nvPr/>
          </p:nvSpPr>
          <p:spPr>
            <a:xfrm>
              <a:off x="14261631" y="1827907"/>
              <a:ext cx="2839789" cy="2987921"/>
            </a:xfrm>
            <a:custGeom>
              <a:avLst/>
              <a:gdLst/>
              <a:ahLst/>
              <a:cxnLst/>
              <a:rect l="l" t="t" r="r" b="b"/>
              <a:pathLst>
                <a:path w="2839789" h="2987921" extrusionOk="0">
                  <a:moveTo>
                    <a:pt x="2678375" y="2030521"/>
                  </a:moveTo>
                  <a:cubicBezTo>
                    <a:pt x="2478890" y="2158649"/>
                    <a:pt x="2147272" y="2085110"/>
                    <a:pt x="1942643" y="1965271"/>
                  </a:cubicBezTo>
                  <a:cubicBezTo>
                    <a:pt x="2477035" y="2700981"/>
                    <a:pt x="1683994" y="3235286"/>
                    <a:pt x="1462743" y="2501812"/>
                  </a:cubicBezTo>
                  <a:cubicBezTo>
                    <a:pt x="1400307" y="2298089"/>
                    <a:pt x="1466152" y="2330114"/>
                    <a:pt x="1347526" y="2594258"/>
                  </a:cubicBezTo>
                  <a:cubicBezTo>
                    <a:pt x="1123074" y="3089936"/>
                    <a:pt x="706219" y="3064210"/>
                    <a:pt x="628124" y="2809962"/>
                  </a:cubicBezTo>
                  <a:cubicBezTo>
                    <a:pt x="586265" y="2675547"/>
                    <a:pt x="652074" y="2430986"/>
                    <a:pt x="698880" y="2300605"/>
                  </a:cubicBezTo>
                  <a:cubicBezTo>
                    <a:pt x="743508" y="2170947"/>
                    <a:pt x="770838" y="2215043"/>
                    <a:pt x="626305" y="2264350"/>
                  </a:cubicBezTo>
                  <a:cubicBezTo>
                    <a:pt x="99791" y="2439687"/>
                    <a:pt x="-374385" y="1848808"/>
                    <a:pt x="432162" y="1491255"/>
                  </a:cubicBezTo>
                  <a:cubicBezTo>
                    <a:pt x="618087" y="1408699"/>
                    <a:pt x="595279" y="1497010"/>
                    <a:pt x="384082" y="1348959"/>
                  </a:cubicBezTo>
                  <a:cubicBezTo>
                    <a:pt x="26947" y="1097107"/>
                    <a:pt x="69309" y="668053"/>
                    <a:pt x="360497" y="562275"/>
                  </a:cubicBezTo>
                  <a:cubicBezTo>
                    <a:pt x="619510" y="465054"/>
                    <a:pt x="885379" y="690266"/>
                    <a:pt x="1029097" y="950179"/>
                  </a:cubicBezTo>
                  <a:cubicBezTo>
                    <a:pt x="1008730" y="787397"/>
                    <a:pt x="991581" y="654160"/>
                    <a:pt x="1011859" y="490673"/>
                  </a:cubicBezTo>
                  <a:cubicBezTo>
                    <a:pt x="1072589" y="16406"/>
                    <a:pt x="1413861" y="-76100"/>
                    <a:pt x="1597914" y="52918"/>
                  </a:cubicBezTo>
                  <a:cubicBezTo>
                    <a:pt x="1715098" y="134865"/>
                    <a:pt x="1744821" y="361266"/>
                    <a:pt x="1760301" y="520582"/>
                  </a:cubicBezTo>
                  <a:cubicBezTo>
                    <a:pt x="1795724" y="949067"/>
                    <a:pt x="1667808" y="852211"/>
                    <a:pt x="1927228" y="596714"/>
                  </a:cubicBezTo>
                  <a:cubicBezTo>
                    <a:pt x="2322209" y="208410"/>
                    <a:pt x="2626449" y="494957"/>
                    <a:pt x="2613068" y="768914"/>
                  </a:cubicBezTo>
                  <a:cubicBezTo>
                    <a:pt x="2600483" y="1013977"/>
                    <a:pt x="2317681" y="1264024"/>
                    <a:pt x="2113201" y="1398809"/>
                  </a:cubicBezTo>
                  <a:cubicBezTo>
                    <a:pt x="2780175" y="1291334"/>
                    <a:pt x="3035187" y="1800804"/>
                    <a:pt x="2678375" y="20305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7"/>
            <p:cNvSpPr/>
            <p:nvPr/>
          </p:nvSpPr>
          <p:spPr>
            <a:xfrm>
              <a:off x="15251488" y="2982002"/>
              <a:ext cx="756570" cy="835659"/>
            </a:xfrm>
            <a:custGeom>
              <a:avLst/>
              <a:gdLst/>
              <a:ahLst/>
              <a:cxnLst/>
              <a:rect l="l" t="t" r="r" b="b"/>
              <a:pathLst>
                <a:path w="756570" h="835659" extrusionOk="0">
                  <a:moveTo>
                    <a:pt x="744198" y="317434"/>
                  </a:moveTo>
                  <a:cubicBezTo>
                    <a:pt x="666808" y="-379"/>
                    <a:pt x="228617" y="-136000"/>
                    <a:pt x="62821" y="178526"/>
                  </a:cubicBezTo>
                  <a:cubicBezTo>
                    <a:pt x="-115663" y="517105"/>
                    <a:pt x="108645" y="890434"/>
                    <a:pt x="452896" y="828966"/>
                  </a:cubicBezTo>
                  <a:cubicBezTo>
                    <a:pt x="683563" y="787781"/>
                    <a:pt x="795801" y="529362"/>
                    <a:pt x="744198" y="3174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6" name="Google Shape;836;p7"/>
            <p:cNvGrpSpPr/>
            <p:nvPr/>
          </p:nvGrpSpPr>
          <p:grpSpPr>
            <a:xfrm>
              <a:off x="14946280" y="2754495"/>
              <a:ext cx="1315889" cy="1315747"/>
              <a:chOff x="14946280" y="2754495"/>
              <a:chExt cx="1315889" cy="1315747"/>
            </a:xfrm>
          </p:grpSpPr>
          <p:sp>
            <p:nvSpPr>
              <p:cNvPr id="837" name="Google Shape;837;p7"/>
              <p:cNvSpPr/>
              <p:nvPr/>
            </p:nvSpPr>
            <p:spPr>
              <a:xfrm>
                <a:off x="15907391" y="2754495"/>
                <a:ext cx="82868" cy="172919"/>
              </a:xfrm>
              <a:custGeom>
                <a:avLst/>
                <a:gdLst/>
                <a:ahLst/>
                <a:cxnLst/>
                <a:rect l="l" t="t" r="r" b="b"/>
                <a:pathLst>
                  <a:path w="82868" h="172919" extrusionOk="0">
                    <a:moveTo>
                      <a:pt x="70606" y="841"/>
                    </a:moveTo>
                    <a:cubicBezTo>
                      <a:pt x="50359" y="-4717"/>
                      <a:pt x="48786" y="16850"/>
                      <a:pt x="24806" y="78210"/>
                    </a:cubicBezTo>
                    <a:cubicBezTo>
                      <a:pt x="6933" y="123913"/>
                      <a:pt x="2877" y="129805"/>
                      <a:pt x="485" y="143873"/>
                    </a:cubicBezTo>
                    <a:cubicBezTo>
                      <a:pt x="-4528" y="173393"/>
                      <a:pt x="30727" y="182381"/>
                      <a:pt x="42684" y="161645"/>
                    </a:cubicBezTo>
                    <a:cubicBezTo>
                      <a:pt x="56047" y="138482"/>
                      <a:pt x="76564" y="47482"/>
                      <a:pt x="82408" y="21613"/>
                    </a:cubicBezTo>
                    <a:cubicBezTo>
                      <a:pt x="84424" y="12727"/>
                      <a:pt x="79698" y="3333"/>
                      <a:pt x="70606" y="8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6135256" y="3222185"/>
                <a:ext cx="126912" cy="60945"/>
              </a:xfrm>
              <a:custGeom>
                <a:avLst/>
                <a:gdLst/>
                <a:ahLst/>
                <a:cxnLst/>
                <a:rect l="l" t="t" r="r" b="b"/>
                <a:pathLst>
                  <a:path w="126912" h="60945" extrusionOk="0">
                    <a:moveTo>
                      <a:pt x="114357" y="7387"/>
                    </a:moveTo>
                    <a:cubicBezTo>
                      <a:pt x="-8971" y="-29000"/>
                      <a:pt x="-31557" y="82169"/>
                      <a:pt x="41807" y="57274"/>
                    </a:cubicBezTo>
                    <a:cubicBezTo>
                      <a:pt x="58770" y="51513"/>
                      <a:pt x="81853" y="42896"/>
                      <a:pt x="109751" y="41366"/>
                    </a:cubicBezTo>
                    <a:cubicBezTo>
                      <a:pt x="130370" y="40236"/>
                      <a:pt x="133025" y="12891"/>
                      <a:pt x="114357" y="73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6033970" y="3703577"/>
                <a:ext cx="118121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118121" h="83450" extrusionOk="0">
                    <a:moveTo>
                      <a:pt x="114920" y="56256"/>
                    </a:moveTo>
                    <a:cubicBezTo>
                      <a:pt x="42525" y="-49929"/>
                      <a:pt x="-45409" y="21829"/>
                      <a:pt x="27147" y="48971"/>
                    </a:cubicBezTo>
                    <a:cubicBezTo>
                      <a:pt x="43931" y="55246"/>
                      <a:pt x="67253" y="63176"/>
                      <a:pt x="89816" y="79645"/>
                    </a:cubicBezTo>
                    <a:cubicBezTo>
                      <a:pt x="106492" y="91806"/>
                      <a:pt x="125884" y="72325"/>
                      <a:pt x="114920" y="562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5718706" y="3924584"/>
                <a:ext cx="60300" cy="145658"/>
              </a:xfrm>
              <a:custGeom>
                <a:avLst/>
                <a:gdLst/>
                <a:ahLst/>
                <a:cxnLst/>
                <a:rect l="l" t="t" r="r" b="b"/>
                <a:pathLst>
                  <a:path w="60300" h="145658" extrusionOk="0">
                    <a:moveTo>
                      <a:pt x="58406" y="88744"/>
                    </a:moveTo>
                    <a:cubicBezTo>
                      <a:pt x="58119" y="87513"/>
                      <a:pt x="48847" y="46812"/>
                      <a:pt x="45186" y="23476"/>
                    </a:cubicBezTo>
                    <a:cubicBezTo>
                      <a:pt x="40335" y="-11274"/>
                      <a:pt x="8531" y="-1359"/>
                      <a:pt x="5816" y="14435"/>
                    </a:cubicBezTo>
                    <a:cubicBezTo>
                      <a:pt x="-24612" y="191098"/>
                      <a:pt x="75082" y="160932"/>
                      <a:pt x="58406" y="887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5071255" y="3745503"/>
                <a:ext cx="110972" cy="118444"/>
              </a:xfrm>
              <a:custGeom>
                <a:avLst/>
                <a:gdLst/>
                <a:ahLst/>
                <a:cxnLst/>
                <a:rect l="l" t="t" r="r" b="b"/>
                <a:pathLst>
                  <a:path w="110972" h="118444" extrusionOk="0">
                    <a:moveTo>
                      <a:pt x="82216" y="2952"/>
                    </a:moveTo>
                    <a:cubicBezTo>
                      <a:pt x="-60684" y="109991"/>
                      <a:pt x="20121" y="139016"/>
                      <a:pt x="48593" y="104900"/>
                    </a:cubicBezTo>
                    <a:cubicBezTo>
                      <a:pt x="61520" y="89404"/>
                      <a:pt x="84525" y="57834"/>
                      <a:pt x="105448" y="33034"/>
                    </a:cubicBezTo>
                    <a:cubicBezTo>
                      <a:pt x="122268" y="13087"/>
                      <a:pt x="96655" y="-7870"/>
                      <a:pt x="82216" y="29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4946280" y="3222959"/>
                <a:ext cx="158961" cy="61317"/>
              </a:xfrm>
              <a:custGeom>
                <a:avLst/>
                <a:gdLst/>
                <a:ahLst/>
                <a:cxnLst/>
                <a:rect l="l" t="t" r="r" b="b"/>
                <a:pathLst>
                  <a:path w="158961" h="61317" extrusionOk="0">
                    <a:moveTo>
                      <a:pt x="158650" y="41369"/>
                    </a:moveTo>
                    <a:cubicBezTo>
                      <a:pt x="162377" y="13671"/>
                      <a:pt x="132301" y="15398"/>
                      <a:pt x="88181" y="6620"/>
                    </a:cubicBezTo>
                    <a:cubicBezTo>
                      <a:pt x="84138" y="5819"/>
                      <a:pt x="35663" y="-3438"/>
                      <a:pt x="21726" y="1385"/>
                    </a:cubicBezTo>
                    <a:cubicBezTo>
                      <a:pt x="-3456" y="10098"/>
                      <a:pt x="-28465" y="62596"/>
                      <a:pt x="80818" y="60982"/>
                    </a:cubicBezTo>
                    <a:cubicBezTo>
                      <a:pt x="127923" y="60295"/>
                      <a:pt x="155187" y="67125"/>
                      <a:pt x="158650" y="413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3" name="Google Shape;843;p7"/>
              <p:cNvSpPr/>
              <p:nvPr/>
            </p:nvSpPr>
            <p:spPr>
              <a:xfrm>
                <a:off x="15330748" y="2819594"/>
                <a:ext cx="82868" cy="115102"/>
              </a:xfrm>
              <a:custGeom>
                <a:avLst/>
                <a:gdLst/>
                <a:ahLst/>
                <a:cxnLst/>
                <a:rect l="l" t="t" r="r" b="b"/>
                <a:pathLst>
                  <a:path w="82868" h="115102" extrusionOk="0">
                    <a:moveTo>
                      <a:pt x="74976" y="62244"/>
                    </a:moveTo>
                    <a:cubicBezTo>
                      <a:pt x="56242" y="29365"/>
                      <a:pt x="63431" y="41723"/>
                      <a:pt x="43447" y="11241"/>
                    </a:cubicBezTo>
                    <a:cubicBezTo>
                      <a:pt x="27369" y="-13272"/>
                      <a:pt x="-6954" y="6747"/>
                      <a:pt x="1247" y="29013"/>
                    </a:cubicBezTo>
                    <a:cubicBezTo>
                      <a:pt x="12732" y="60225"/>
                      <a:pt x="26854" y="102480"/>
                      <a:pt x="42335" y="110930"/>
                    </a:cubicBezTo>
                    <a:cubicBezTo>
                      <a:pt x="68617" y="125307"/>
                      <a:pt x="97012" y="100944"/>
                      <a:pt x="74976" y="622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44" name="Google Shape;844;p7"/>
          <p:cNvGrpSpPr/>
          <p:nvPr/>
        </p:nvGrpSpPr>
        <p:grpSpPr>
          <a:xfrm rot="720259">
            <a:off x="-324072" y="-2080337"/>
            <a:ext cx="4121119" cy="4160565"/>
            <a:chOff x="-486097" y="-3120203"/>
            <a:chExt cx="6181248" cy="6240414"/>
          </a:xfrm>
        </p:grpSpPr>
        <p:sp>
          <p:nvSpPr>
            <p:cNvPr id="845" name="Google Shape;845;p7"/>
            <p:cNvSpPr/>
            <p:nvPr/>
          </p:nvSpPr>
          <p:spPr>
            <a:xfrm>
              <a:off x="-477937" y="-3120203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46" name="Google Shape;846;p7"/>
            <p:cNvGrpSpPr/>
            <p:nvPr/>
          </p:nvGrpSpPr>
          <p:grpSpPr>
            <a:xfrm>
              <a:off x="-486097" y="-2699861"/>
              <a:ext cx="6181248" cy="5467080"/>
              <a:chOff x="-486097" y="-2699861"/>
              <a:chExt cx="6181248" cy="5467080"/>
            </a:xfrm>
          </p:grpSpPr>
          <p:sp>
            <p:nvSpPr>
              <p:cNvPr id="847" name="Google Shape;847;p7"/>
              <p:cNvSpPr/>
              <p:nvPr/>
            </p:nvSpPr>
            <p:spPr>
              <a:xfrm>
                <a:off x="-482803" y="-1246443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479639" y="-762452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481730" y="-278516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482601" y="-2699861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-485964" y="-1730588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485306" y="-2214989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-482928" y="1172927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4" name="Google Shape;854;p7"/>
              <p:cNvSpPr/>
              <p:nvPr/>
            </p:nvSpPr>
            <p:spPr>
              <a:xfrm>
                <a:off x="-481230" y="2140329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5" name="Google Shape;855;p7"/>
              <p:cNvSpPr/>
              <p:nvPr/>
            </p:nvSpPr>
            <p:spPr>
              <a:xfrm>
                <a:off x="-484897" y="205367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-483930" y="2624057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479757" y="1656612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486097" y="689202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59" name="Google Shape;859;p7"/>
          <p:cNvGrpSpPr/>
          <p:nvPr/>
        </p:nvGrpSpPr>
        <p:grpSpPr>
          <a:xfrm>
            <a:off x="419961" y="1561712"/>
            <a:ext cx="955300" cy="1024153"/>
            <a:chOff x="629939" y="2342566"/>
            <a:chExt cx="1432949" cy="1536230"/>
          </a:xfrm>
        </p:grpSpPr>
        <p:sp>
          <p:nvSpPr>
            <p:cNvPr id="860" name="Google Shape;860;p7"/>
            <p:cNvSpPr/>
            <p:nvPr/>
          </p:nvSpPr>
          <p:spPr>
            <a:xfrm>
              <a:off x="1464715" y="2342566"/>
              <a:ext cx="598173" cy="726121"/>
            </a:xfrm>
            <a:custGeom>
              <a:avLst/>
              <a:gdLst/>
              <a:ahLst/>
              <a:cxnLst/>
              <a:rect l="l" t="t" r="r" b="b"/>
              <a:pathLst>
                <a:path w="598173" h="726121" extrusionOk="0">
                  <a:moveTo>
                    <a:pt x="287145" y="30384"/>
                  </a:moveTo>
                  <a:cubicBezTo>
                    <a:pt x="378468" y="448453"/>
                    <a:pt x="732713" y="308899"/>
                    <a:pt x="543255" y="365045"/>
                  </a:cubicBezTo>
                  <a:cubicBezTo>
                    <a:pt x="440423" y="395521"/>
                    <a:pt x="329710" y="561910"/>
                    <a:pt x="325946" y="711265"/>
                  </a:cubicBezTo>
                  <a:cubicBezTo>
                    <a:pt x="322555" y="799976"/>
                    <a:pt x="303651" y="464224"/>
                    <a:pt x="56066" y="421443"/>
                  </a:cubicBezTo>
                  <a:cubicBezTo>
                    <a:pt x="-138658" y="387797"/>
                    <a:pt x="233033" y="456973"/>
                    <a:pt x="274851" y="31106"/>
                  </a:cubicBezTo>
                  <a:cubicBezTo>
                    <a:pt x="278366" y="-6941"/>
                    <a:pt x="277843" y="-13399"/>
                    <a:pt x="287145" y="303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p7"/>
            <p:cNvSpPr/>
            <p:nvPr/>
          </p:nvSpPr>
          <p:spPr>
            <a:xfrm>
              <a:off x="629939" y="2591994"/>
              <a:ext cx="954707" cy="1141325"/>
            </a:xfrm>
            <a:custGeom>
              <a:avLst/>
              <a:gdLst/>
              <a:ahLst/>
              <a:cxnLst/>
              <a:rect l="l" t="t" r="r" b="b"/>
              <a:pathLst>
                <a:path w="954707" h="1141325" extrusionOk="0">
                  <a:moveTo>
                    <a:pt x="571767" y="50149"/>
                  </a:moveTo>
                  <a:cubicBezTo>
                    <a:pt x="578800" y="733396"/>
                    <a:pt x="1177966" y="630045"/>
                    <a:pt x="863525" y="656410"/>
                  </a:cubicBezTo>
                  <a:cubicBezTo>
                    <a:pt x="692855" y="670721"/>
                    <a:pt x="465731" y="894974"/>
                    <a:pt x="411352" y="1127264"/>
                  </a:cubicBezTo>
                  <a:cubicBezTo>
                    <a:pt x="406469" y="1146961"/>
                    <a:pt x="394456" y="1145766"/>
                    <a:pt x="395486" y="1124932"/>
                  </a:cubicBezTo>
                  <a:cubicBezTo>
                    <a:pt x="410359" y="886835"/>
                    <a:pt x="242823" y="649463"/>
                    <a:pt x="83508" y="586643"/>
                  </a:cubicBezTo>
                  <a:cubicBezTo>
                    <a:pt x="-210011" y="470910"/>
                    <a:pt x="348653" y="699562"/>
                    <a:pt x="552313" y="47289"/>
                  </a:cubicBezTo>
                  <a:cubicBezTo>
                    <a:pt x="570165" y="-11054"/>
                    <a:pt x="571441" y="-21319"/>
                    <a:pt x="571767" y="501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7"/>
            <p:cNvSpPr/>
            <p:nvPr/>
          </p:nvSpPr>
          <p:spPr>
            <a:xfrm>
              <a:off x="1464716" y="3458026"/>
              <a:ext cx="351966" cy="420770"/>
            </a:xfrm>
            <a:custGeom>
              <a:avLst/>
              <a:gdLst/>
              <a:ahLst/>
              <a:cxnLst/>
              <a:rect l="l" t="t" r="r" b="b"/>
              <a:pathLst>
                <a:path w="351966" h="420770" extrusionOk="0">
                  <a:moveTo>
                    <a:pt x="210788" y="18489"/>
                  </a:moveTo>
                  <a:cubicBezTo>
                    <a:pt x="213381" y="270379"/>
                    <a:pt x="434275" y="232277"/>
                    <a:pt x="318350" y="241998"/>
                  </a:cubicBezTo>
                  <a:cubicBezTo>
                    <a:pt x="255429" y="247274"/>
                    <a:pt x="171698" y="329947"/>
                    <a:pt x="151650" y="415586"/>
                  </a:cubicBezTo>
                  <a:cubicBezTo>
                    <a:pt x="149851" y="422849"/>
                    <a:pt x="145420" y="422407"/>
                    <a:pt x="145801" y="414726"/>
                  </a:cubicBezTo>
                  <a:cubicBezTo>
                    <a:pt x="151284" y="326946"/>
                    <a:pt x="89519" y="239436"/>
                    <a:pt x="30787" y="216276"/>
                  </a:cubicBezTo>
                  <a:cubicBezTo>
                    <a:pt x="-77424" y="173608"/>
                    <a:pt x="128536" y="257904"/>
                    <a:pt x="203618" y="17432"/>
                  </a:cubicBezTo>
                  <a:cubicBezTo>
                    <a:pt x="210198" y="-4075"/>
                    <a:pt x="210669" y="-7860"/>
                    <a:pt x="210788" y="18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3" name="Google Shape;863;p7"/>
          <p:cNvGrpSpPr/>
          <p:nvPr/>
        </p:nvGrpSpPr>
        <p:grpSpPr>
          <a:xfrm rot="-5400000">
            <a:off x="3227096" y="-4197208"/>
            <a:ext cx="5736673" cy="8717667"/>
            <a:chOff x="4840642" y="-6295811"/>
            <a:chExt cx="8605010" cy="13076500"/>
          </a:xfrm>
        </p:grpSpPr>
        <p:sp>
          <p:nvSpPr>
            <p:cNvPr id="864" name="Google Shape;864;p7"/>
            <p:cNvSpPr/>
            <p:nvPr/>
          </p:nvSpPr>
          <p:spPr>
            <a:xfrm>
              <a:off x="4840642" y="-6295811"/>
              <a:ext cx="8605010" cy="13076500"/>
            </a:xfrm>
            <a:custGeom>
              <a:avLst/>
              <a:gdLst/>
              <a:ahLst/>
              <a:cxnLst/>
              <a:rect l="l" t="t" r="r" b="b"/>
              <a:pathLst>
                <a:path w="8605010" h="13076500" extrusionOk="0">
                  <a:moveTo>
                    <a:pt x="8601145" y="12980205"/>
                  </a:moveTo>
                  <a:cubicBezTo>
                    <a:pt x="8603970" y="13028144"/>
                    <a:pt x="9022900" y="13007718"/>
                    <a:pt x="244363" y="13076501"/>
                  </a:cubicBezTo>
                  <a:cubicBezTo>
                    <a:pt x="87454" y="13076501"/>
                    <a:pt x="56663" y="1947742"/>
                    <a:pt x="0" y="247404"/>
                  </a:cubicBezTo>
                  <a:cubicBezTo>
                    <a:pt x="0" y="125270"/>
                    <a:pt x="1376342" y="166670"/>
                    <a:pt x="1832525" y="144230"/>
                  </a:cubicBezTo>
                  <a:cubicBezTo>
                    <a:pt x="4917235" y="-7457"/>
                    <a:pt x="6470211" y="-65098"/>
                    <a:pt x="8374492" y="98384"/>
                  </a:cubicBezTo>
                  <a:cubicBezTo>
                    <a:pt x="8509165" y="109944"/>
                    <a:pt x="8239611" y="4950238"/>
                    <a:pt x="8601145" y="129802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7"/>
            <p:cNvSpPr/>
            <p:nvPr/>
          </p:nvSpPr>
          <p:spPr>
            <a:xfrm>
              <a:off x="5204347" y="-5892122"/>
              <a:ext cx="7866434" cy="12269087"/>
            </a:xfrm>
            <a:custGeom>
              <a:avLst/>
              <a:gdLst/>
              <a:ahLst/>
              <a:cxnLst/>
              <a:rect l="l" t="t" r="r" b="b"/>
              <a:pathLst>
                <a:path w="7866434" h="12269087" extrusionOk="0">
                  <a:moveTo>
                    <a:pt x="0" y="172877"/>
                  </a:moveTo>
                  <a:cubicBezTo>
                    <a:pt x="307827" y="145966"/>
                    <a:pt x="624105" y="150621"/>
                    <a:pt x="978210" y="151275"/>
                  </a:cubicBezTo>
                  <a:cubicBezTo>
                    <a:pt x="2191155" y="151275"/>
                    <a:pt x="5025224" y="-127150"/>
                    <a:pt x="7692862" y="71456"/>
                  </a:cubicBezTo>
                  <a:cubicBezTo>
                    <a:pt x="7770662" y="5493158"/>
                    <a:pt x="7545815" y="5174431"/>
                    <a:pt x="7866435" y="12209145"/>
                  </a:cubicBezTo>
                  <a:cubicBezTo>
                    <a:pt x="4302365" y="12237940"/>
                    <a:pt x="4557479" y="12234331"/>
                    <a:pt x="194083" y="12269088"/>
                  </a:cubicBezTo>
                  <a:cubicBezTo>
                    <a:pt x="19202" y="6999467"/>
                    <a:pt x="56140" y="2382440"/>
                    <a:pt x="0" y="1728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6" name="Google Shape;866;p7"/>
          <p:cNvGrpSpPr/>
          <p:nvPr/>
        </p:nvGrpSpPr>
        <p:grpSpPr>
          <a:xfrm>
            <a:off x="2160763" y="4032785"/>
            <a:ext cx="564573" cy="485759"/>
            <a:chOff x="1980240" y="0"/>
            <a:chExt cx="1129146" cy="971518"/>
          </a:xfrm>
        </p:grpSpPr>
        <p:sp>
          <p:nvSpPr>
            <p:cNvPr id="867" name="Google Shape;867;p7"/>
            <p:cNvSpPr/>
            <p:nvPr/>
          </p:nvSpPr>
          <p:spPr>
            <a:xfrm>
              <a:off x="1991533" y="11295"/>
              <a:ext cx="1106557" cy="948985"/>
            </a:xfrm>
            <a:custGeom>
              <a:avLst/>
              <a:gdLst/>
              <a:ahLst/>
              <a:cxnLst/>
              <a:rect l="l" t="t" r="r" b="b"/>
              <a:pathLst>
                <a:path w="1106557" h="948985" extrusionOk="0">
                  <a:moveTo>
                    <a:pt x="138314" y="555108"/>
                  </a:moveTo>
                  <a:cubicBezTo>
                    <a:pt x="41880" y="460459"/>
                    <a:pt x="0" y="356730"/>
                    <a:pt x="0" y="263910"/>
                  </a:cubicBezTo>
                  <a:cubicBezTo>
                    <a:pt x="0" y="105582"/>
                    <a:pt x="105582" y="0"/>
                    <a:pt x="265695" y="0"/>
                  </a:cubicBezTo>
                  <a:cubicBezTo>
                    <a:pt x="414897" y="0"/>
                    <a:pt x="465926" y="69191"/>
                    <a:pt x="553279" y="169261"/>
                  </a:cubicBezTo>
                  <a:cubicBezTo>
                    <a:pt x="640631" y="69191"/>
                    <a:pt x="691570" y="0"/>
                    <a:pt x="840795" y="0"/>
                  </a:cubicBezTo>
                  <a:cubicBezTo>
                    <a:pt x="1000998" y="0"/>
                    <a:pt x="1106558" y="105582"/>
                    <a:pt x="1106558" y="263910"/>
                  </a:cubicBezTo>
                  <a:cubicBezTo>
                    <a:pt x="1106558" y="356730"/>
                    <a:pt x="1064677" y="460482"/>
                    <a:pt x="968266" y="555108"/>
                  </a:cubicBezTo>
                  <a:lnTo>
                    <a:pt x="586349" y="935331"/>
                  </a:lnTo>
                  <a:cubicBezTo>
                    <a:pt x="568075" y="953538"/>
                    <a:pt x="538505" y="953538"/>
                    <a:pt x="520231" y="935331"/>
                  </a:cubicBezTo>
                  <a:lnTo>
                    <a:pt x="138314" y="5551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7"/>
            <p:cNvSpPr/>
            <p:nvPr/>
          </p:nvSpPr>
          <p:spPr>
            <a:xfrm>
              <a:off x="1980240" y="0"/>
              <a:ext cx="1129146" cy="971518"/>
            </a:xfrm>
            <a:custGeom>
              <a:avLst/>
              <a:gdLst/>
              <a:ahLst/>
              <a:cxnLst/>
              <a:rect l="l" t="t" r="r" b="b"/>
              <a:pathLst>
                <a:path w="1129146" h="971518" extrusionOk="0">
                  <a:moveTo>
                    <a:pt x="852089" y="0"/>
                  </a:moveTo>
                  <a:cubicBezTo>
                    <a:pt x="706253" y="0"/>
                    <a:pt x="649396" y="65554"/>
                    <a:pt x="570695" y="156295"/>
                  </a:cubicBezTo>
                  <a:cubicBezTo>
                    <a:pt x="568662" y="158622"/>
                    <a:pt x="566629" y="160971"/>
                    <a:pt x="564573" y="163343"/>
                  </a:cubicBezTo>
                  <a:cubicBezTo>
                    <a:pt x="562563" y="161016"/>
                    <a:pt x="560553" y="158712"/>
                    <a:pt x="558587" y="156431"/>
                  </a:cubicBezTo>
                  <a:cubicBezTo>
                    <a:pt x="479796" y="65622"/>
                    <a:pt x="422894" y="0"/>
                    <a:pt x="276990" y="0"/>
                  </a:cubicBezTo>
                  <a:cubicBezTo>
                    <a:pt x="111320" y="0"/>
                    <a:pt x="0" y="110597"/>
                    <a:pt x="0" y="275205"/>
                  </a:cubicBezTo>
                  <a:cubicBezTo>
                    <a:pt x="0" y="378506"/>
                    <a:pt x="50306" y="484765"/>
                    <a:pt x="141657" y="574422"/>
                  </a:cubicBezTo>
                  <a:lnTo>
                    <a:pt x="523529" y="954622"/>
                  </a:lnTo>
                  <a:cubicBezTo>
                    <a:pt x="534846" y="965894"/>
                    <a:pt x="549710" y="971519"/>
                    <a:pt x="564573" y="971519"/>
                  </a:cubicBezTo>
                  <a:cubicBezTo>
                    <a:pt x="579437" y="971519"/>
                    <a:pt x="594301" y="965894"/>
                    <a:pt x="605595" y="954622"/>
                  </a:cubicBezTo>
                  <a:lnTo>
                    <a:pt x="987467" y="574445"/>
                  </a:lnTo>
                  <a:cubicBezTo>
                    <a:pt x="1078841" y="484788"/>
                    <a:pt x="1129147" y="378506"/>
                    <a:pt x="1129147" y="275182"/>
                  </a:cubicBezTo>
                  <a:cubicBezTo>
                    <a:pt x="1129147" y="110597"/>
                    <a:pt x="1017804" y="0"/>
                    <a:pt x="852089" y="0"/>
                  </a:cubicBezTo>
                  <a:close/>
                  <a:moveTo>
                    <a:pt x="971587" y="558384"/>
                  </a:moveTo>
                  <a:lnTo>
                    <a:pt x="589670" y="938606"/>
                  </a:lnTo>
                  <a:cubicBezTo>
                    <a:pt x="575823" y="952386"/>
                    <a:pt x="553324" y="952386"/>
                    <a:pt x="539477" y="938606"/>
                  </a:cubicBezTo>
                  <a:lnTo>
                    <a:pt x="157560" y="558384"/>
                  </a:lnTo>
                  <a:cubicBezTo>
                    <a:pt x="157538" y="558361"/>
                    <a:pt x="157515" y="558339"/>
                    <a:pt x="157492" y="558316"/>
                  </a:cubicBezTo>
                  <a:cubicBezTo>
                    <a:pt x="70501" y="472951"/>
                    <a:pt x="22589" y="372384"/>
                    <a:pt x="22589" y="275205"/>
                  </a:cubicBezTo>
                  <a:cubicBezTo>
                    <a:pt x="22589" y="200502"/>
                    <a:pt x="46624" y="137117"/>
                    <a:pt x="92074" y="91893"/>
                  </a:cubicBezTo>
                  <a:cubicBezTo>
                    <a:pt x="137614" y="46556"/>
                    <a:pt x="201564" y="22589"/>
                    <a:pt x="276990" y="22589"/>
                  </a:cubicBezTo>
                  <a:cubicBezTo>
                    <a:pt x="412593" y="22589"/>
                    <a:pt x="463870" y="81728"/>
                    <a:pt x="541510" y="171249"/>
                  </a:cubicBezTo>
                  <a:cubicBezTo>
                    <a:pt x="546254" y="176716"/>
                    <a:pt x="551110" y="182318"/>
                    <a:pt x="556057" y="187988"/>
                  </a:cubicBezTo>
                  <a:cubicBezTo>
                    <a:pt x="558203" y="190450"/>
                    <a:pt x="561298" y="191851"/>
                    <a:pt x="564573" y="191851"/>
                  </a:cubicBezTo>
                  <a:cubicBezTo>
                    <a:pt x="567826" y="191851"/>
                    <a:pt x="570944" y="190450"/>
                    <a:pt x="573090" y="187988"/>
                  </a:cubicBezTo>
                  <a:cubicBezTo>
                    <a:pt x="578082" y="182250"/>
                    <a:pt x="582984" y="176625"/>
                    <a:pt x="587773" y="171091"/>
                  </a:cubicBezTo>
                  <a:cubicBezTo>
                    <a:pt x="665322" y="81660"/>
                    <a:pt x="716554" y="22589"/>
                    <a:pt x="852089" y="22589"/>
                  </a:cubicBezTo>
                  <a:cubicBezTo>
                    <a:pt x="927560" y="22589"/>
                    <a:pt x="991510" y="46556"/>
                    <a:pt x="1037073" y="91871"/>
                  </a:cubicBezTo>
                  <a:cubicBezTo>
                    <a:pt x="1082523" y="137094"/>
                    <a:pt x="1106558" y="200480"/>
                    <a:pt x="1106558" y="275182"/>
                  </a:cubicBezTo>
                  <a:cubicBezTo>
                    <a:pt x="1106558" y="372406"/>
                    <a:pt x="1058646" y="472951"/>
                    <a:pt x="971587" y="5583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9" name="Google Shape;869;p7"/>
          <p:cNvGrpSpPr/>
          <p:nvPr/>
        </p:nvGrpSpPr>
        <p:grpSpPr>
          <a:xfrm>
            <a:off x="5818667" y="3998285"/>
            <a:ext cx="554268" cy="554257"/>
            <a:chOff x="1990304" y="0"/>
            <a:chExt cx="1108536" cy="1108514"/>
          </a:xfrm>
        </p:grpSpPr>
        <p:sp>
          <p:nvSpPr>
            <p:cNvPr id="870" name="Google Shape;870;p7"/>
            <p:cNvSpPr/>
            <p:nvPr/>
          </p:nvSpPr>
          <p:spPr>
            <a:xfrm>
              <a:off x="1990304" y="0"/>
              <a:ext cx="1108536" cy="1108514"/>
            </a:xfrm>
            <a:custGeom>
              <a:avLst/>
              <a:gdLst/>
              <a:ahLst/>
              <a:cxnLst/>
              <a:rect l="l" t="t" r="r" b="b"/>
              <a:pathLst>
                <a:path w="1108536" h="1108514" extrusionOk="0">
                  <a:moveTo>
                    <a:pt x="1108536" y="554246"/>
                  </a:moveTo>
                  <a:cubicBezTo>
                    <a:pt x="1108536" y="563587"/>
                    <a:pt x="1102834" y="571663"/>
                    <a:pt x="1094026" y="574813"/>
                  </a:cubicBezTo>
                  <a:lnTo>
                    <a:pt x="870806" y="654175"/>
                  </a:lnTo>
                  <a:cubicBezTo>
                    <a:pt x="864971" y="672634"/>
                    <a:pt x="857560" y="690406"/>
                    <a:pt x="848730" y="707312"/>
                  </a:cubicBezTo>
                  <a:lnTo>
                    <a:pt x="950478" y="921369"/>
                  </a:lnTo>
                  <a:cubicBezTo>
                    <a:pt x="954472" y="929822"/>
                    <a:pt x="952808" y="939540"/>
                    <a:pt x="946196" y="946152"/>
                  </a:cubicBezTo>
                  <a:cubicBezTo>
                    <a:pt x="941959" y="950389"/>
                    <a:pt x="936456" y="952608"/>
                    <a:pt x="930821" y="952608"/>
                  </a:cubicBezTo>
                  <a:cubicBezTo>
                    <a:pt x="927648" y="952608"/>
                    <a:pt x="924431" y="951898"/>
                    <a:pt x="921392" y="950456"/>
                  </a:cubicBezTo>
                  <a:lnTo>
                    <a:pt x="707334" y="848708"/>
                  </a:lnTo>
                  <a:cubicBezTo>
                    <a:pt x="690428" y="857538"/>
                    <a:pt x="672656" y="864949"/>
                    <a:pt x="654197" y="870784"/>
                  </a:cubicBezTo>
                  <a:lnTo>
                    <a:pt x="574835" y="1094004"/>
                  </a:lnTo>
                  <a:cubicBezTo>
                    <a:pt x="571685" y="1102812"/>
                    <a:pt x="563631" y="1108514"/>
                    <a:pt x="554268" y="1108514"/>
                  </a:cubicBezTo>
                  <a:cubicBezTo>
                    <a:pt x="544928" y="1108514"/>
                    <a:pt x="536852" y="1102812"/>
                    <a:pt x="533701" y="1094004"/>
                  </a:cubicBezTo>
                  <a:lnTo>
                    <a:pt x="454339" y="870784"/>
                  </a:lnTo>
                  <a:cubicBezTo>
                    <a:pt x="435880" y="864949"/>
                    <a:pt x="418108" y="857538"/>
                    <a:pt x="401202" y="848708"/>
                  </a:cubicBezTo>
                  <a:lnTo>
                    <a:pt x="187167" y="950456"/>
                  </a:lnTo>
                  <a:cubicBezTo>
                    <a:pt x="184105" y="951898"/>
                    <a:pt x="180888" y="952608"/>
                    <a:pt x="177715" y="952608"/>
                  </a:cubicBezTo>
                  <a:cubicBezTo>
                    <a:pt x="172080" y="952608"/>
                    <a:pt x="166578" y="950389"/>
                    <a:pt x="162340" y="946152"/>
                  </a:cubicBezTo>
                  <a:cubicBezTo>
                    <a:pt x="155728" y="939540"/>
                    <a:pt x="154064" y="929822"/>
                    <a:pt x="158058" y="921369"/>
                  </a:cubicBezTo>
                  <a:lnTo>
                    <a:pt x="259806" y="707312"/>
                  </a:lnTo>
                  <a:cubicBezTo>
                    <a:pt x="250976" y="690406"/>
                    <a:pt x="243566" y="672634"/>
                    <a:pt x="237731" y="654175"/>
                  </a:cubicBezTo>
                  <a:lnTo>
                    <a:pt x="14510" y="574813"/>
                  </a:lnTo>
                  <a:cubicBezTo>
                    <a:pt x="5702" y="571663"/>
                    <a:pt x="0" y="563587"/>
                    <a:pt x="0" y="554246"/>
                  </a:cubicBezTo>
                  <a:cubicBezTo>
                    <a:pt x="0" y="544883"/>
                    <a:pt x="5702" y="536829"/>
                    <a:pt x="14510" y="533679"/>
                  </a:cubicBezTo>
                  <a:lnTo>
                    <a:pt x="237731" y="454317"/>
                  </a:lnTo>
                  <a:cubicBezTo>
                    <a:pt x="243566" y="435858"/>
                    <a:pt x="250976" y="418086"/>
                    <a:pt x="259806" y="401180"/>
                  </a:cubicBezTo>
                  <a:lnTo>
                    <a:pt x="158058" y="187145"/>
                  </a:lnTo>
                  <a:cubicBezTo>
                    <a:pt x="154064" y="178692"/>
                    <a:pt x="155751" y="168952"/>
                    <a:pt x="162362" y="162340"/>
                  </a:cubicBezTo>
                  <a:cubicBezTo>
                    <a:pt x="168974" y="155728"/>
                    <a:pt x="178714" y="154042"/>
                    <a:pt x="187145" y="158036"/>
                  </a:cubicBezTo>
                  <a:lnTo>
                    <a:pt x="401202" y="259784"/>
                  </a:lnTo>
                  <a:cubicBezTo>
                    <a:pt x="418108" y="250954"/>
                    <a:pt x="435880" y="243543"/>
                    <a:pt x="454339" y="237708"/>
                  </a:cubicBezTo>
                  <a:lnTo>
                    <a:pt x="533701" y="14488"/>
                  </a:lnTo>
                  <a:cubicBezTo>
                    <a:pt x="535276" y="10073"/>
                    <a:pt x="538072" y="6456"/>
                    <a:pt x="541666" y="3949"/>
                  </a:cubicBezTo>
                  <a:cubicBezTo>
                    <a:pt x="545238" y="1420"/>
                    <a:pt x="549609" y="0"/>
                    <a:pt x="554268" y="0"/>
                  </a:cubicBezTo>
                  <a:cubicBezTo>
                    <a:pt x="563609" y="0"/>
                    <a:pt x="571685" y="5680"/>
                    <a:pt x="574835" y="14488"/>
                  </a:cubicBezTo>
                  <a:lnTo>
                    <a:pt x="654197" y="237708"/>
                  </a:lnTo>
                  <a:cubicBezTo>
                    <a:pt x="672656" y="243543"/>
                    <a:pt x="690428" y="250954"/>
                    <a:pt x="707334" y="259784"/>
                  </a:cubicBezTo>
                  <a:lnTo>
                    <a:pt x="921369" y="158036"/>
                  </a:lnTo>
                  <a:cubicBezTo>
                    <a:pt x="929822" y="154042"/>
                    <a:pt x="939562" y="155728"/>
                    <a:pt x="946174" y="162340"/>
                  </a:cubicBezTo>
                  <a:cubicBezTo>
                    <a:pt x="952786" y="168952"/>
                    <a:pt x="954472" y="178692"/>
                    <a:pt x="950478" y="187123"/>
                  </a:cubicBezTo>
                  <a:lnTo>
                    <a:pt x="848730" y="401180"/>
                  </a:lnTo>
                  <a:cubicBezTo>
                    <a:pt x="857560" y="418086"/>
                    <a:pt x="864971" y="435858"/>
                    <a:pt x="870806" y="454317"/>
                  </a:cubicBezTo>
                  <a:lnTo>
                    <a:pt x="1094004" y="533679"/>
                  </a:lnTo>
                  <a:cubicBezTo>
                    <a:pt x="1102834" y="536829"/>
                    <a:pt x="1108536" y="544883"/>
                    <a:pt x="1108536" y="554246"/>
                  </a:cubicBezTo>
                  <a:close/>
                </a:path>
              </a:pathLst>
            </a:custGeom>
            <a:solidFill>
              <a:srgbClr val="25364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7"/>
            <p:cNvSpPr/>
            <p:nvPr/>
          </p:nvSpPr>
          <p:spPr>
            <a:xfrm>
              <a:off x="2013200" y="22873"/>
              <a:ext cx="1062742" cy="1062742"/>
            </a:xfrm>
            <a:custGeom>
              <a:avLst/>
              <a:gdLst/>
              <a:ahLst/>
              <a:cxnLst/>
              <a:rect l="l" t="t" r="r" b="b"/>
              <a:pathLst>
                <a:path w="1062742" h="1062742" extrusionOk="0">
                  <a:moveTo>
                    <a:pt x="707844" y="250355"/>
                  </a:moveTo>
                  <a:lnTo>
                    <a:pt x="907103" y="155640"/>
                  </a:lnTo>
                  <a:lnTo>
                    <a:pt x="812388" y="354898"/>
                  </a:lnTo>
                  <a:cubicBezTo>
                    <a:pt x="785809" y="312744"/>
                    <a:pt x="749999" y="276934"/>
                    <a:pt x="707844" y="250355"/>
                  </a:cubicBezTo>
                  <a:close/>
                  <a:moveTo>
                    <a:pt x="1062743" y="531371"/>
                  </a:moveTo>
                  <a:lnTo>
                    <a:pt x="855009" y="457512"/>
                  </a:lnTo>
                  <a:cubicBezTo>
                    <a:pt x="860422" y="481274"/>
                    <a:pt x="863307" y="505990"/>
                    <a:pt x="863307" y="531371"/>
                  </a:cubicBezTo>
                  <a:cubicBezTo>
                    <a:pt x="863307" y="556753"/>
                    <a:pt x="860422" y="581469"/>
                    <a:pt x="855009" y="605231"/>
                  </a:cubicBezTo>
                  <a:lnTo>
                    <a:pt x="1062743" y="531371"/>
                  </a:lnTo>
                  <a:close/>
                  <a:moveTo>
                    <a:pt x="707844" y="812388"/>
                  </a:moveTo>
                  <a:lnTo>
                    <a:pt x="907081" y="907103"/>
                  </a:lnTo>
                  <a:lnTo>
                    <a:pt x="812388" y="707845"/>
                  </a:lnTo>
                  <a:cubicBezTo>
                    <a:pt x="785809" y="749999"/>
                    <a:pt x="749999" y="785809"/>
                    <a:pt x="707844" y="812388"/>
                  </a:cubicBezTo>
                  <a:close/>
                  <a:moveTo>
                    <a:pt x="457512" y="855009"/>
                  </a:moveTo>
                  <a:lnTo>
                    <a:pt x="531372" y="1062743"/>
                  </a:lnTo>
                  <a:lnTo>
                    <a:pt x="605231" y="855009"/>
                  </a:lnTo>
                  <a:cubicBezTo>
                    <a:pt x="581469" y="860422"/>
                    <a:pt x="556753" y="863307"/>
                    <a:pt x="531372" y="863307"/>
                  </a:cubicBezTo>
                  <a:cubicBezTo>
                    <a:pt x="505990" y="863307"/>
                    <a:pt x="481274" y="860422"/>
                    <a:pt x="457512" y="855009"/>
                  </a:cubicBezTo>
                  <a:close/>
                  <a:moveTo>
                    <a:pt x="250355" y="707845"/>
                  </a:moveTo>
                  <a:lnTo>
                    <a:pt x="155640" y="907103"/>
                  </a:lnTo>
                  <a:lnTo>
                    <a:pt x="354898" y="812388"/>
                  </a:lnTo>
                  <a:cubicBezTo>
                    <a:pt x="312744" y="785809"/>
                    <a:pt x="276934" y="749999"/>
                    <a:pt x="250355" y="707845"/>
                  </a:cubicBezTo>
                  <a:close/>
                  <a:moveTo>
                    <a:pt x="199436" y="531371"/>
                  </a:moveTo>
                  <a:cubicBezTo>
                    <a:pt x="199436" y="505990"/>
                    <a:pt x="202321" y="481274"/>
                    <a:pt x="207734" y="457512"/>
                  </a:cubicBezTo>
                  <a:lnTo>
                    <a:pt x="0" y="531371"/>
                  </a:lnTo>
                  <a:lnTo>
                    <a:pt x="207734" y="605231"/>
                  </a:lnTo>
                  <a:cubicBezTo>
                    <a:pt x="202321" y="581469"/>
                    <a:pt x="199436" y="556753"/>
                    <a:pt x="199436" y="531371"/>
                  </a:cubicBezTo>
                  <a:close/>
                  <a:moveTo>
                    <a:pt x="354898" y="250355"/>
                  </a:moveTo>
                  <a:lnTo>
                    <a:pt x="155640" y="155640"/>
                  </a:lnTo>
                  <a:lnTo>
                    <a:pt x="250355" y="354898"/>
                  </a:lnTo>
                  <a:cubicBezTo>
                    <a:pt x="276934" y="312744"/>
                    <a:pt x="312744" y="276934"/>
                    <a:pt x="354898" y="250355"/>
                  </a:cubicBezTo>
                  <a:close/>
                  <a:moveTo>
                    <a:pt x="531372" y="221623"/>
                  </a:moveTo>
                  <a:cubicBezTo>
                    <a:pt x="360578" y="221623"/>
                    <a:pt x="221623" y="360578"/>
                    <a:pt x="221623" y="531371"/>
                  </a:cubicBezTo>
                  <a:cubicBezTo>
                    <a:pt x="221623" y="702165"/>
                    <a:pt x="360578" y="841120"/>
                    <a:pt x="531372" y="841120"/>
                  </a:cubicBezTo>
                  <a:cubicBezTo>
                    <a:pt x="702165" y="841120"/>
                    <a:pt x="841120" y="702165"/>
                    <a:pt x="841120" y="531371"/>
                  </a:cubicBezTo>
                  <a:cubicBezTo>
                    <a:pt x="841120" y="360578"/>
                    <a:pt x="702165" y="221623"/>
                    <a:pt x="531372" y="221623"/>
                  </a:cubicBezTo>
                  <a:close/>
                  <a:moveTo>
                    <a:pt x="605231" y="207734"/>
                  </a:moveTo>
                  <a:lnTo>
                    <a:pt x="531372" y="0"/>
                  </a:lnTo>
                  <a:lnTo>
                    <a:pt x="457512" y="207734"/>
                  </a:lnTo>
                  <a:cubicBezTo>
                    <a:pt x="481274" y="202321"/>
                    <a:pt x="505990" y="199436"/>
                    <a:pt x="531372" y="199436"/>
                  </a:cubicBezTo>
                  <a:cubicBezTo>
                    <a:pt x="556753" y="199436"/>
                    <a:pt x="581469" y="202321"/>
                    <a:pt x="605231" y="2077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7"/>
            <p:cNvSpPr/>
            <p:nvPr/>
          </p:nvSpPr>
          <p:spPr>
            <a:xfrm>
              <a:off x="1990304" y="0"/>
              <a:ext cx="1108536" cy="1108514"/>
            </a:xfrm>
            <a:custGeom>
              <a:avLst/>
              <a:gdLst/>
              <a:ahLst/>
              <a:cxnLst/>
              <a:rect l="l" t="t" r="r" b="b"/>
              <a:pathLst>
                <a:path w="1108536" h="1108514" extrusionOk="0">
                  <a:moveTo>
                    <a:pt x="1094004" y="533679"/>
                  </a:moveTo>
                  <a:lnTo>
                    <a:pt x="870806" y="454317"/>
                  </a:lnTo>
                  <a:cubicBezTo>
                    <a:pt x="864971" y="435858"/>
                    <a:pt x="857560" y="418086"/>
                    <a:pt x="848730" y="401180"/>
                  </a:cubicBezTo>
                  <a:lnTo>
                    <a:pt x="950478" y="187123"/>
                  </a:lnTo>
                  <a:cubicBezTo>
                    <a:pt x="954472" y="178692"/>
                    <a:pt x="952786" y="168952"/>
                    <a:pt x="946174" y="162340"/>
                  </a:cubicBezTo>
                  <a:cubicBezTo>
                    <a:pt x="939562" y="155728"/>
                    <a:pt x="929822" y="154042"/>
                    <a:pt x="921369" y="158036"/>
                  </a:cubicBezTo>
                  <a:lnTo>
                    <a:pt x="707334" y="259784"/>
                  </a:lnTo>
                  <a:cubicBezTo>
                    <a:pt x="690428" y="250954"/>
                    <a:pt x="672656" y="243543"/>
                    <a:pt x="654197" y="237708"/>
                  </a:cubicBezTo>
                  <a:lnTo>
                    <a:pt x="574835" y="14488"/>
                  </a:lnTo>
                  <a:cubicBezTo>
                    <a:pt x="571685" y="5680"/>
                    <a:pt x="563609" y="0"/>
                    <a:pt x="554268" y="0"/>
                  </a:cubicBezTo>
                  <a:cubicBezTo>
                    <a:pt x="549609" y="0"/>
                    <a:pt x="545238" y="1420"/>
                    <a:pt x="541666" y="3949"/>
                  </a:cubicBezTo>
                  <a:cubicBezTo>
                    <a:pt x="538072" y="6456"/>
                    <a:pt x="535276" y="10073"/>
                    <a:pt x="533701" y="14488"/>
                  </a:cubicBezTo>
                  <a:lnTo>
                    <a:pt x="454339" y="237708"/>
                  </a:lnTo>
                  <a:cubicBezTo>
                    <a:pt x="435880" y="243543"/>
                    <a:pt x="418108" y="250954"/>
                    <a:pt x="401202" y="259784"/>
                  </a:cubicBezTo>
                  <a:lnTo>
                    <a:pt x="187145" y="158036"/>
                  </a:lnTo>
                  <a:cubicBezTo>
                    <a:pt x="178714" y="154042"/>
                    <a:pt x="168974" y="155728"/>
                    <a:pt x="162362" y="162340"/>
                  </a:cubicBezTo>
                  <a:cubicBezTo>
                    <a:pt x="155751" y="168952"/>
                    <a:pt x="154064" y="178692"/>
                    <a:pt x="158058" y="187145"/>
                  </a:cubicBezTo>
                  <a:lnTo>
                    <a:pt x="259806" y="401180"/>
                  </a:lnTo>
                  <a:cubicBezTo>
                    <a:pt x="250976" y="418086"/>
                    <a:pt x="243566" y="435858"/>
                    <a:pt x="237731" y="454317"/>
                  </a:cubicBezTo>
                  <a:lnTo>
                    <a:pt x="14510" y="533679"/>
                  </a:lnTo>
                  <a:cubicBezTo>
                    <a:pt x="5702" y="536829"/>
                    <a:pt x="0" y="544883"/>
                    <a:pt x="0" y="554246"/>
                  </a:cubicBezTo>
                  <a:cubicBezTo>
                    <a:pt x="0" y="563587"/>
                    <a:pt x="5702" y="571663"/>
                    <a:pt x="14510" y="574813"/>
                  </a:cubicBezTo>
                  <a:lnTo>
                    <a:pt x="237731" y="654175"/>
                  </a:lnTo>
                  <a:cubicBezTo>
                    <a:pt x="243566" y="672634"/>
                    <a:pt x="250976" y="690406"/>
                    <a:pt x="259806" y="707312"/>
                  </a:cubicBezTo>
                  <a:lnTo>
                    <a:pt x="158058" y="921369"/>
                  </a:lnTo>
                  <a:cubicBezTo>
                    <a:pt x="154064" y="929822"/>
                    <a:pt x="155728" y="939540"/>
                    <a:pt x="162340" y="946152"/>
                  </a:cubicBezTo>
                  <a:cubicBezTo>
                    <a:pt x="166578" y="950389"/>
                    <a:pt x="172080" y="952608"/>
                    <a:pt x="177715" y="952608"/>
                  </a:cubicBezTo>
                  <a:cubicBezTo>
                    <a:pt x="180888" y="952608"/>
                    <a:pt x="184105" y="951898"/>
                    <a:pt x="187167" y="950456"/>
                  </a:cubicBezTo>
                  <a:lnTo>
                    <a:pt x="401202" y="848708"/>
                  </a:lnTo>
                  <a:cubicBezTo>
                    <a:pt x="418108" y="857538"/>
                    <a:pt x="435880" y="864949"/>
                    <a:pt x="454339" y="870784"/>
                  </a:cubicBezTo>
                  <a:lnTo>
                    <a:pt x="533701" y="1094004"/>
                  </a:lnTo>
                  <a:cubicBezTo>
                    <a:pt x="536852" y="1102812"/>
                    <a:pt x="544928" y="1108514"/>
                    <a:pt x="554268" y="1108514"/>
                  </a:cubicBezTo>
                  <a:cubicBezTo>
                    <a:pt x="563631" y="1108514"/>
                    <a:pt x="571685" y="1102812"/>
                    <a:pt x="574835" y="1094004"/>
                  </a:cubicBezTo>
                  <a:lnTo>
                    <a:pt x="654197" y="870784"/>
                  </a:lnTo>
                  <a:cubicBezTo>
                    <a:pt x="672656" y="864949"/>
                    <a:pt x="690428" y="857538"/>
                    <a:pt x="707334" y="848708"/>
                  </a:cubicBezTo>
                  <a:lnTo>
                    <a:pt x="921392" y="950456"/>
                  </a:lnTo>
                  <a:cubicBezTo>
                    <a:pt x="924431" y="951898"/>
                    <a:pt x="927648" y="952608"/>
                    <a:pt x="930821" y="952608"/>
                  </a:cubicBezTo>
                  <a:cubicBezTo>
                    <a:pt x="936456" y="952608"/>
                    <a:pt x="941959" y="950389"/>
                    <a:pt x="946196" y="946152"/>
                  </a:cubicBezTo>
                  <a:cubicBezTo>
                    <a:pt x="952808" y="939540"/>
                    <a:pt x="954472" y="929822"/>
                    <a:pt x="950478" y="921369"/>
                  </a:cubicBezTo>
                  <a:lnTo>
                    <a:pt x="848730" y="707312"/>
                  </a:lnTo>
                  <a:cubicBezTo>
                    <a:pt x="857560" y="690406"/>
                    <a:pt x="864971" y="672634"/>
                    <a:pt x="870806" y="654175"/>
                  </a:cubicBezTo>
                  <a:lnTo>
                    <a:pt x="1094026" y="574813"/>
                  </a:lnTo>
                  <a:cubicBezTo>
                    <a:pt x="1102834" y="571663"/>
                    <a:pt x="1108536" y="563587"/>
                    <a:pt x="1108536" y="554246"/>
                  </a:cubicBezTo>
                  <a:cubicBezTo>
                    <a:pt x="1108536" y="544883"/>
                    <a:pt x="1102834" y="536829"/>
                    <a:pt x="1094004" y="533679"/>
                  </a:cubicBezTo>
                  <a:close/>
                  <a:moveTo>
                    <a:pt x="230631" y="628106"/>
                  </a:moveTo>
                  <a:lnTo>
                    <a:pt x="22897" y="554246"/>
                  </a:lnTo>
                  <a:lnTo>
                    <a:pt x="230631" y="480386"/>
                  </a:lnTo>
                  <a:cubicBezTo>
                    <a:pt x="225217" y="504148"/>
                    <a:pt x="222333" y="528864"/>
                    <a:pt x="222333" y="554246"/>
                  </a:cubicBezTo>
                  <a:cubicBezTo>
                    <a:pt x="222333" y="579628"/>
                    <a:pt x="225217" y="604344"/>
                    <a:pt x="230631" y="628106"/>
                  </a:cubicBezTo>
                  <a:close/>
                  <a:moveTo>
                    <a:pt x="930000" y="178514"/>
                  </a:moveTo>
                  <a:lnTo>
                    <a:pt x="835285" y="377773"/>
                  </a:lnTo>
                  <a:cubicBezTo>
                    <a:pt x="808705" y="335618"/>
                    <a:pt x="772896" y="299809"/>
                    <a:pt x="730741" y="273229"/>
                  </a:cubicBezTo>
                  <a:lnTo>
                    <a:pt x="930000" y="178514"/>
                  </a:lnTo>
                  <a:close/>
                  <a:moveTo>
                    <a:pt x="554268" y="22874"/>
                  </a:moveTo>
                  <a:lnTo>
                    <a:pt x="628128" y="230609"/>
                  </a:lnTo>
                  <a:cubicBezTo>
                    <a:pt x="604366" y="225195"/>
                    <a:pt x="579650" y="222311"/>
                    <a:pt x="554268" y="222311"/>
                  </a:cubicBezTo>
                  <a:cubicBezTo>
                    <a:pt x="528887" y="222311"/>
                    <a:pt x="504171" y="225195"/>
                    <a:pt x="480409" y="230609"/>
                  </a:cubicBezTo>
                  <a:lnTo>
                    <a:pt x="554268" y="22874"/>
                  </a:lnTo>
                  <a:close/>
                  <a:moveTo>
                    <a:pt x="178536" y="178514"/>
                  </a:moveTo>
                  <a:lnTo>
                    <a:pt x="377795" y="273229"/>
                  </a:lnTo>
                  <a:cubicBezTo>
                    <a:pt x="335640" y="299809"/>
                    <a:pt x="299831" y="335618"/>
                    <a:pt x="273251" y="377773"/>
                  </a:cubicBezTo>
                  <a:lnTo>
                    <a:pt x="178536" y="178514"/>
                  </a:lnTo>
                  <a:close/>
                  <a:moveTo>
                    <a:pt x="178536" y="929978"/>
                  </a:moveTo>
                  <a:lnTo>
                    <a:pt x="273251" y="730719"/>
                  </a:lnTo>
                  <a:cubicBezTo>
                    <a:pt x="299831" y="772874"/>
                    <a:pt x="335640" y="808683"/>
                    <a:pt x="377795" y="835263"/>
                  </a:cubicBezTo>
                  <a:lnTo>
                    <a:pt x="178536" y="929978"/>
                  </a:lnTo>
                  <a:close/>
                  <a:moveTo>
                    <a:pt x="554268" y="1085617"/>
                  </a:moveTo>
                  <a:lnTo>
                    <a:pt x="480409" y="877883"/>
                  </a:lnTo>
                  <a:cubicBezTo>
                    <a:pt x="504171" y="883297"/>
                    <a:pt x="528887" y="886181"/>
                    <a:pt x="554268" y="886181"/>
                  </a:cubicBezTo>
                  <a:cubicBezTo>
                    <a:pt x="579650" y="886181"/>
                    <a:pt x="604366" y="883297"/>
                    <a:pt x="628128" y="877883"/>
                  </a:cubicBezTo>
                  <a:lnTo>
                    <a:pt x="554268" y="1085617"/>
                  </a:lnTo>
                  <a:close/>
                  <a:moveTo>
                    <a:pt x="929978" y="929978"/>
                  </a:moveTo>
                  <a:lnTo>
                    <a:pt x="730741" y="835263"/>
                  </a:lnTo>
                  <a:cubicBezTo>
                    <a:pt x="772896" y="808683"/>
                    <a:pt x="808705" y="772874"/>
                    <a:pt x="835285" y="730719"/>
                  </a:cubicBezTo>
                  <a:lnTo>
                    <a:pt x="929978" y="929978"/>
                  </a:lnTo>
                  <a:close/>
                  <a:moveTo>
                    <a:pt x="554268" y="863995"/>
                  </a:moveTo>
                  <a:cubicBezTo>
                    <a:pt x="383475" y="863995"/>
                    <a:pt x="244520" y="725039"/>
                    <a:pt x="244520" y="554246"/>
                  </a:cubicBezTo>
                  <a:cubicBezTo>
                    <a:pt x="244520" y="383453"/>
                    <a:pt x="383475" y="244497"/>
                    <a:pt x="554268" y="244497"/>
                  </a:cubicBezTo>
                  <a:cubicBezTo>
                    <a:pt x="725061" y="244497"/>
                    <a:pt x="864017" y="383453"/>
                    <a:pt x="864017" y="554246"/>
                  </a:cubicBezTo>
                  <a:cubicBezTo>
                    <a:pt x="864017" y="725039"/>
                    <a:pt x="725061" y="863995"/>
                    <a:pt x="554268" y="863995"/>
                  </a:cubicBezTo>
                  <a:close/>
                  <a:moveTo>
                    <a:pt x="877906" y="628106"/>
                  </a:moveTo>
                  <a:cubicBezTo>
                    <a:pt x="883319" y="604344"/>
                    <a:pt x="886203" y="579628"/>
                    <a:pt x="886203" y="554246"/>
                  </a:cubicBezTo>
                  <a:cubicBezTo>
                    <a:pt x="886203" y="528864"/>
                    <a:pt x="883319" y="504148"/>
                    <a:pt x="877906" y="480386"/>
                  </a:cubicBezTo>
                  <a:lnTo>
                    <a:pt x="1085640" y="554246"/>
                  </a:lnTo>
                  <a:lnTo>
                    <a:pt x="877906" y="62810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3" name="Google Shape;873;p7"/>
          <p:cNvGrpSpPr/>
          <p:nvPr/>
        </p:nvGrpSpPr>
        <p:grpSpPr>
          <a:xfrm>
            <a:off x="9555748" y="3998285"/>
            <a:ext cx="386259" cy="554623"/>
            <a:chOff x="2158725" y="0"/>
            <a:chExt cx="772518" cy="1109246"/>
          </a:xfrm>
        </p:grpSpPr>
        <p:sp>
          <p:nvSpPr>
            <p:cNvPr id="874" name="Google Shape;874;p7"/>
            <p:cNvSpPr/>
            <p:nvPr/>
          </p:nvSpPr>
          <p:spPr>
            <a:xfrm>
              <a:off x="2169829" y="11093"/>
              <a:ext cx="750299" cy="1087061"/>
            </a:xfrm>
            <a:custGeom>
              <a:avLst/>
              <a:gdLst/>
              <a:ahLst/>
              <a:cxnLst/>
              <a:rect l="l" t="t" r="r" b="b"/>
              <a:pathLst>
                <a:path w="750299" h="1087061" extrusionOk="0">
                  <a:moveTo>
                    <a:pt x="749184" y="1046968"/>
                  </a:moveTo>
                  <a:cubicBezTo>
                    <a:pt x="689937" y="1071130"/>
                    <a:pt x="625473" y="1085152"/>
                    <a:pt x="557945" y="1086882"/>
                  </a:cubicBezTo>
                  <a:cubicBezTo>
                    <a:pt x="249078" y="1094758"/>
                    <a:pt x="-5847" y="841630"/>
                    <a:pt x="102" y="532858"/>
                  </a:cubicBezTo>
                  <a:cubicBezTo>
                    <a:pt x="5785" y="237597"/>
                    <a:pt x="247036" y="0"/>
                    <a:pt x="543805" y="0"/>
                  </a:cubicBezTo>
                  <a:cubicBezTo>
                    <a:pt x="616482" y="0"/>
                    <a:pt x="685830" y="14244"/>
                    <a:pt x="749184" y="40091"/>
                  </a:cubicBezTo>
                  <a:cubicBezTo>
                    <a:pt x="750671" y="40690"/>
                    <a:pt x="750671" y="42820"/>
                    <a:pt x="749184" y="43442"/>
                  </a:cubicBezTo>
                  <a:cubicBezTo>
                    <a:pt x="554904" y="126353"/>
                    <a:pt x="418762" y="319045"/>
                    <a:pt x="418762" y="543530"/>
                  </a:cubicBezTo>
                  <a:cubicBezTo>
                    <a:pt x="418762" y="767993"/>
                    <a:pt x="554904" y="960706"/>
                    <a:pt x="749184" y="1043618"/>
                  </a:cubicBezTo>
                  <a:cubicBezTo>
                    <a:pt x="750671" y="1044239"/>
                    <a:pt x="750671" y="1046347"/>
                    <a:pt x="749184" y="10469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7"/>
            <p:cNvSpPr/>
            <p:nvPr/>
          </p:nvSpPr>
          <p:spPr>
            <a:xfrm>
              <a:off x="2158725" y="0"/>
              <a:ext cx="772518" cy="1109246"/>
            </a:xfrm>
            <a:custGeom>
              <a:avLst/>
              <a:gdLst/>
              <a:ahLst/>
              <a:cxnLst/>
              <a:rect l="l" t="t" r="r" b="b"/>
              <a:pathLst>
                <a:path w="772518" h="1109246" extrusionOk="0">
                  <a:moveTo>
                    <a:pt x="764660" y="1044505"/>
                  </a:moveTo>
                  <a:cubicBezTo>
                    <a:pt x="568028" y="960595"/>
                    <a:pt x="440964" y="768303"/>
                    <a:pt x="440964" y="554623"/>
                  </a:cubicBezTo>
                  <a:cubicBezTo>
                    <a:pt x="440964" y="340943"/>
                    <a:pt x="568028" y="148651"/>
                    <a:pt x="764660" y="64741"/>
                  </a:cubicBezTo>
                  <a:cubicBezTo>
                    <a:pt x="769477" y="62677"/>
                    <a:pt x="772563" y="57974"/>
                    <a:pt x="772518" y="52760"/>
                  </a:cubicBezTo>
                  <a:cubicBezTo>
                    <a:pt x="772474" y="47546"/>
                    <a:pt x="769322" y="42887"/>
                    <a:pt x="764483" y="40912"/>
                  </a:cubicBezTo>
                  <a:cubicBezTo>
                    <a:pt x="697910" y="13778"/>
                    <a:pt x="627386" y="0"/>
                    <a:pt x="554908" y="0"/>
                  </a:cubicBezTo>
                  <a:cubicBezTo>
                    <a:pt x="408577" y="0"/>
                    <a:pt x="270504" y="56421"/>
                    <a:pt x="166105" y="158879"/>
                  </a:cubicBezTo>
                  <a:cubicBezTo>
                    <a:pt x="61862" y="261204"/>
                    <a:pt x="2903" y="397896"/>
                    <a:pt x="106" y="543752"/>
                  </a:cubicBezTo>
                  <a:cubicBezTo>
                    <a:pt x="-1381" y="620673"/>
                    <a:pt x="12781" y="695487"/>
                    <a:pt x="42172" y="766129"/>
                  </a:cubicBezTo>
                  <a:cubicBezTo>
                    <a:pt x="70497" y="834198"/>
                    <a:pt x="111564" y="895233"/>
                    <a:pt x="164218" y="947550"/>
                  </a:cubicBezTo>
                  <a:cubicBezTo>
                    <a:pt x="216895" y="999866"/>
                    <a:pt x="278229" y="1040534"/>
                    <a:pt x="346533" y="1068423"/>
                  </a:cubicBezTo>
                  <a:cubicBezTo>
                    <a:pt x="412950" y="1095535"/>
                    <a:pt x="482964" y="1109246"/>
                    <a:pt x="554842" y="1109246"/>
                  </a:cubicBezTo>
                  <a:cubicBezTo>
                    <a:pt x="559659" y="1109246"/>
                    <a:pt x="564498" y="1109180"/>
                    <a:pt x="569315" y="1109069"/>
                  </a:cubicBezTo>
                  <a:cubicBezTo>
                    <a:pt x="636753" y="1107338"/>
                    <a:pt x="702416" y="1093649"/>
                    <a:pt x="764460" y="1068334"/>
                  </a:cubicBezTo>
                  <a:cubicBezTo>
                    <a:pt x="769300" y="1066359"/>
                    <a:pt x="772452" y="1061722"/>
                    <a:pt x="772496" y="1056509"/>
                  </a:cubicBezTo>
                  <a:cubicBezTo>
                    <a:pt x="772540" y="1051272"/>
                    <a:pt x="769477" y="1046569"/>
                    <a:pt x="764660" y="1044505"/>
                  </a:cubicBezTo>
                  <a:close/>
                  <a:moveTo>
                    <a:pt x="568760" y="1086882"/>
                  </a:moveTo>
                  <a:cubicBezTo>
                    <a:pt x="494884" y="1088746"/>
                    <a:pt x="422939" y="1075633"/>
                    <a:pt x="354924" y="1047878"/>
                  </a:cubicBezTo>
                  <a:cubicBezTo>
                    <a:pt x="289350" y="1021121"/>
                    <a:pt x="230458" y="982050"/>
                    <a:pt x="179868" y="931819"/>
                  </a:cubicBezTo>
                  <a:cubicBezTo>
                    <a:pt x="129278" y="881589"/>
                    <a:pt x="89854" y="822971"/>
                    <a:pt x="62661" y="757631"/>
                  </a:cubicBezTo>
                  <a:cubicBezTo>
                    <a:pt x="34447" y="689829"/>
                    <a:pt x="20884" y="618033"/>
                    <a:pt x="22304" y="544195"/>
                  </a:cubicBezTo>
                  <a:cubicBezTo>
                    <a:pt x="24990" y="404175"/>
                    <a:pt x="81596" y="272963"/>
                    <a:pt x="181688" y="174742"/>
                  </a:cubicBezTo>
                  <a:cubicBezTo>
                    <a:pt x="281869" y="76367"/>
                    <a:pt x="414437" y="22187"/>
                    <a:pt x="554908" y="22187"/>
                  </a:cubicBezTo>
                  <a:cubicBezTo>
                    <a:pt x="617064" y="22187"/>
                    <a:pt x="677709" y="32725"/>
                    <a:pt x="735491" y="53559"/>
                  </a:cubicBezTo>
                  <a:cubicBezTo>
                    <a:pt x="542366" y="145279"/>
                    <a:pt x="418766" y="339545"/>
                    <a:pt x="418766" y="554623"/>
                  </a:cubicBezTo>
                  <a:cubicBezTo>
                    <a:pt x="418766" y="769701"/>
                    <a:pt x="542366" y="963990"/>
                    <a:pt x="735491" y="1055688"/>
                  </a:cubicBezTo>
                  <a:cubicBezTo>
                    <a:pt x="682082" y="1074946"/>
                    <a:pt x="626098" y="1085418"/>
                    <a:pt x="568760" y="10868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6" name="Google Shape;876;p7"/>
          <p:cNvSpPr txBox="1">
            <a:spLocks noGrp="1"/>
          </p:cNvSpPr>
          <p:nvPr>
            <p:ph type="body" idx="1"/>
          </p:nvPr>
        </p:nvSpPr>
        <p:spPr>
          <a:xfrm>
            <a:off x="1140400" y="4779167"/>
            <a:ext cx="30876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77" name="Google Shape;877;p7"/>
          <p:cNvSpPr txBox="1">
            <a:spLocks noGrp="1"/>
          </p:cNvSpPr>
          <p:nvPr>
            <p:ph type="body" idx="2"/>
          </p:nvPr>
        </p:nvSpPr>
        <p:spPr>
          <a:xfrm>
            <a:off x="4552261" y="4779167"/>
            <a:ext cx="30876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78" name="Google Shape;878;p7"/>
          <p:cNvSpPr txBox="1">
            <a:spLocks noGrp="1"/>
          </p:cNvSpPr>
          <p:nvPr>
            <p:ph type="body" idx="3"/>
          </p:nvPr>
        </p:nvSpPr>
        <p:spPr>
          <a:xfrm>
            <a:off x="7964121" y="4779167"/>
            <a:ext cx="30876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79" name="Google Shape;879;p7"/>
          <p:cNvSpPr txBox="1">
            <a:spLocks noGrp="1"/>
          </p:cNvSpPr>
          <p:nvPr>
            <p:ph type="title"/>
          </p:nvPr>
        </p:nvSpPr>
        <p:spPr>
          <a:xfrm>
            <a:off x="2468633" y="447700"/>
            <a:ext cx="7253600" cy="18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5170238"/>
      </p:ext>
    </p:extLst>
  </p:cSld>
  <p:clrMapOvr>
    <a:masterClrMapping/>
  </p:clrMapOvr>
  <p:transition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40AAD9-F75F-4E93-91C3-0156D3BB3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BD89DC6-8071-4863-B34C-66AAACA9F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576A02-A929-4486-B518-199792F05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E4D2D-1770-4627-AA00-3ECC951ABAD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6CE1C1-A429-42F3-901A-E2000C830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802FF9-F5E0-4240-A185-F5C4926D2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7B53A-3D4C-4EF2-B7D3-019DA93FA80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2471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0F5B2-66AE-4F5F-8104-A5F0094811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3EA3E0-12C0-4AD9-A46B-504ACAA43F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721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7E56E-1318-4B7E-BF30-B047F75E5C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499B53-BE98-4495-9D24-2282286976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141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6EFC3-DAD3-4C98-984D-283A9CF427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9C77F-E4A7-45A3-AF42-04E7E70CD7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239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1FD23-C95B-4AFE-8C22-6BF8BCEB00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FFBAE-B102-400A-AE59-13356CBA5E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227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091E4-E8B8-4FBD-8FD9-BAB89DA429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2460E-E8D5-4F11-BEE6-823D7DCE05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92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468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4C25E-7E72-4171-9677-B181AF96B4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B1F691-47F3-434F-94BE-D233C8D0EC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480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B55D2-B65B-40C7-BDC7-43D0DF344F4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A98273-90BE-4AC5-97FA-4BE92ED3B8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923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44166-4C59-47CA-BFBF-835A55AA18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F49B0-1D41-4749-9BFE-44859460C5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802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97EE9-8EDE-4760-9CEB-E6996874A8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49F3D-D4AB-445B-8956-893B9CF922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296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B573F-C71F-414A-8E39-9E3071C010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49734-C007-4A40-8225-48606BF9FD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106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5EB40-4EDB-47FE-B17F-EB8BE1263C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7E302D-5F04-4566-AA79-BB280605A3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18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5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88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317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Calibri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10/10/2022</a:t>
            </a:fld>
            <a:endParaRPr lang="vi-VN">
              <a:solidFill>
                <a:prstClr val="black">
                  <a:tint val="75000"/>
                </a:prstClr>
              </a:solidFill>
              <a:latin typeface="Calibri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  <a:latin typeface="Calibri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Calibri" pitchFamily="34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724697" y="5201862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7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853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Calibri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10/10/2022</a:t>
            </a:fld>
            <a:endParaRPr lang="vi-VN">
              <a:solidFill>
                <a:prstClr val="black">
                  <a:tint val="75000"/>
                </a:prstClr>
              </a:solidFill>
              <a:latin typeface="Calibri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  <a:latin typeface="Calibri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Calibri" pitchFamily="34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496097" y="5201862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3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852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AECD43-E3B9-4138-B4B5-AC41BC7479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7AA938-1E85-4A68-8E35-3434722346D0}" type="slidenum">
              <a:rPr 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750097" y="5298097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2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85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105697" y="5443430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345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855" r:id="rId16"/>
    <p:sldLayoutId id="214748385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6186"/>
            <a:ext cx="1051560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6685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576A02-A929-4486-B518-199792F053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5423ACB-E8A7-4F3C-9DCF-081247AB58AC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6CE1C1-A429-42F3-901A-E2000C8300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802FF9-F5E0-4240-A185-F5C4926D2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93DC71D-2C1C-493E-BBC1-C12FA3E4BDE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90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6pPr>
      <a:lvl7pPr marL="914378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9pPr>
    </p:titleStyle>
    <p:bodyStyle>
      <a:lvl1pPr marL="228594" indent="-228594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7824902-4A5F-4767-BE61-1EE1BD7BA5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97CE26-D414-4573-8F56-ED44CF4651D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724697" y="5348894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8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892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78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675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46" indent="-171446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2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12" Type="http://schemas.openxmlformats.org/officeDocument/2006/relationships/image" Target="../media/image31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9.png"/><Relationship Id="rId11" Type="http://schemas.openxmlformats.org/officeDocument/2006/relationships/image" Target="../media/image30.png"/><Relationship Id="rId5" Type="http://schemas.openxmlformats.org/officeDocument/2006/relationships/image" Target="../media/image28.png"/><Relationship Id="rId10" Type="http://schemas.openxmlformats.org/officeDocument/2006/relationships/image" Target="../media/image290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2.png"/><Relationship Id="rId18" Type="http://schemas.openxmlformats.org/officeDocument/2006/relationships/image" Target="../media/image45.png"/><Relationship Id="rId26" Type="http://schemas.openxmlformats.org/officeDocument/2006/relationships/slide" Target="slide25.xml"/><Relationship Id="rId3" Type="http://schemas.openxmlformats.org/officeDocument/2006/relationships/slide" Target="slide28.xml"/><Relationship Id="rId21" Type="http://schemas.openxmlformats.org/officeDocument/2006/relationships/image" Target="../media/image47.png"/><Relationship Id="rId7" Type="http://schemas.openxmlformats.org/officeDocument/2006/relationships/image" Target="../media/image39.png"/><Relationship Id="rId12" Type="http://schemas.microsoft.com/office/2007/relationships/hdphoto" Target="../media/hdphoto4.wdp"/><Relationship Id="rId17" Type="http://schemas.openxmlformats.org/officeDocument/2006/relationships/image" Target="../media/image44.png"/><Relationship Id="rId25" Type="http://schemas.openxmlformats.org/officeDocument/2006/relationships/slide" Target="slide24.xml"/><Relationship Id="rId2" Type="http://schemas.openxmlformats.org/officeDocument/2006/relationships/audio" Target="../media/audio4.wav"/><Relationship Id="rId16" Type="http://schemas.microsoft.com/office/2007/relationships/hdphoto" Target="../media/hdphoto6.wdp"/><Relationship Id="rId20" Type="http://schemas.openxmlformats.org/officeDocument/2006/relationships/image" Target="../media/image46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11" Type="http://schemas.openxmlformats.org/officeDocument/2006/relationships/image" Target="../media/image41.png"/><Relationship Id="rId24" Type="http://schemas.openxmlformats.org/officeDocument/2006/relationships/image" Target="../media/image49.png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23" Type="http://schemas.openxmlformats.org/officeDocument/2006/relationships/image" Target="../media/image48.png"/><Relationship Id="rId28" Type="http://schemas.openxmlformats.org/officeDocument/2006/relationships/slide" Target="slide27.xml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37.jpeg"/><Relationship Id="rId9" Type="http://schemas.openxmlformats.org/officeDocument/2006/relationships/image" Target="../media/image40.png"/><Relationship Id="rId14" Type="http://schemas.microsoft.com/office/2007/relationships/hdphoto" Target="../media/hdphoto5.wdp"/><Relationship Id="rId22" Type="http://schemas.microsoft.com/office/2007/relationships/hdphoto" Target="../media/hdphoto8.wdp"/><Relationship Id="rId27" Type="http://schemas.openxmlformats.org/officeDocument/2006/relationships/slide" Target="slide2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4.wav"/><Relationship Id="rId7" Type="http://schemas.openxmlformats.org/officeDocument/2006/relationships/slide" Target="slide23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3.png"/><Relationship Id="rId11" Type="http://schemas.microsoft.com/office/2007/relationships/hdphoto" Target="../media/hdphoto10.wdp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9.wdp"/><Relationship Id="rId18" Type="http://schemas.openxmlformats.org/officeDocument/2006/relationships/image" Target="../media/image58.wmf"/><Relationship Id="rId26" Type="http://schemas.openxmlformats.org/officeDocument/2006/relationships/image" Target="../media/image66.wmf"/><Relationship Id="rId3" Type="http://schemas.openxmlformats.org/officeDocument/2006/relationships/audio" Target="../media/audio4.wav"/><Relationship Id="rId21" Type="http://schemas.openxmlformats.org/officeDocument/2006/relationships/image" Target="../media/image61.wmf"/><Relationship Id="rId7" Type="http://schemas.openxmlformats.org/officeDocument/2006/relationships/image" Target="../media/image67.png"/><Relationship Id="rId12" Type="http://schemas.openxmlformats.org/officeDocument/2006/relationships/image" Target="../media/image54.png"/><Relationship Id="rId17" Type="http://schemas.openxmlformats.org/officeDocument/2006/relationships/image" Target="../media/image57.wmf"/><Relationship Id="rId25" Type="http://schemas.openxmlformats.org/officeDocument/2006/relationships/image" Target="../media/image65.wmf"/><Relationship Id="rId2" Type="http://schemas.openxmlformats.org/officeDocument/2006/relationships/audio" Target="../media/audio5.wav"/><Relationship Id="rId16" Type="http://schemas.openxmlformats.org/officeDocument/2006/relationships/image" Target="../media/image56.wmf"/><Relationship Id="rId20" Type="http://schemas.openxmlformats.org/officeDocument/2006/relationships/image" Target="../media/image60.wmf"/><Relationship Id="rId1" Type="http://schemas.openxmlformats.org/officeDocument/2006/relationships/slideLayout" Target="../slideLayouts/slideLayout52.xml"/><Relationship Id="rId11" Type="http://schemas.openxmlformats.org/officeDocument/2006/relationships/slide" Target="slide23.xml"/><Relationship Id="rId24" Type="http://schemas.openxmlformats.org/officeDocument/2006/relationships/image" Target="../media/image64.wmf"/><Relationship Id="rId5" Type="http://schemas.openxmlformats.org/officeDocument/2006/relationships/image" Target="../media/image52.png"/><Relationship Id="rId15" Type="http://schemas.microsoft.com/office/2007/relationships/hdphoto" Target="../media/hdphoto10.wdp"/><Relationship Id="rId23" Type="http://schemas.openxmlformats.org/officeDocument/2006/relationships/image" Target="../media/image63.wmf"/><Relationship Id="rId10" Type="http://schemas.openxmlformats.org/officeDocument/2006/relationships/image" Target="../media/image70.png"/><Relationship Id="rId19" Type="http://schemas.openxmlformats.org/officeDocument/2006/relationships/image" Target="../media/image59.wmf"/><Relationship Id="rId4" Type="http://schemas.openxmlformats.org/officeDocument/2006/relationships/image" Target="../media/image51.png"/><Relationship Id="rId9" Type="http://schemas.openxmlformats.org/officeDocument/2006/relationships/image" Target="../media/image69.png"/><Relationship Id="rId14" Type="http://schemas.openxmlformats.org/officeDocument/2006/relationships/image" Target="../media/image55.png"/><Relationship Id="rId22" Type="http://schemas.openxmlformats.org/officeDocument/2006/relationships/image" Target="../media/image62.wmf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67.wmf"/><Relationship Id="rId3" Type="http://schemas.openxmlformats.org/officeDocument/2006/relationships/audio" Target="../media/audio4.wav"/><Relationship Id="rId7" Type="http://schemas.openxmlformats.org/officeDocument/2006/relationships/image" Target="../media/image54.png"/><Relationship Id="rId12" Type="http://schemas.openxmlformats.org/officeDocument/2006/relationships/oleObject" Target="../embeddings/oleObject2.bin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23.xml"/><Relationship Id="rId11" Type="http://schemas.openxmlformats.org/officeDocument/2006/relationships/image" Target="../media/image71.png"/><Relationship Id="rId5" Type="http://schemas.openxmlformats.org/officeDocument/2006/relationships/image" Target="../media/image52.png"/><Relationship Id="rId10" Type="http://schemas.microsoft.com/office/2007/relationships/hdphoto" Target="../media/hdphoto10.wdp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55.png"/><Relationship Id="rId3" Type="http://schemas.openxmlformats.org/officeDocument/2006/relationships/audio" Target="../media/audio4.wav"/><Relationship Id="rId7" Type="http://schemas.openxmlformats.org/officeDocument/2006/relationships/image" Target="../media/image74.png"/><Relationship Id="rId12" Type="http://schemas.microsoft.com/office/2007/relationships/hdphoto" Target="../media/hdphoto9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3.png"/><Relationship Id="rId11" Type="http://schemas.openxmlformats.org/officeDocument/2006/relationships/image" Target="../media/image54.png"/><Relationship Id="rId5" Type="http://schemas.openxmlformats.org/officeDocument/2006/relationships/image" Target="../media/image52.png"/><Relationship Id="rId10" Type="http://schemas.openxmlformats.org/officeDocument/2006/relationships/slide" Target="slide23.xml"/><Relationship Id="rId4" Type="http://schemas.openxmlformats.org/officeDocument/2006/relationships/image" Target="../media/image51.png"/><Relationship Id="rId9" Type="http://schemas.openxmlformats.org/officeDocument/2006/relationships/image" Target="../media/image76.png"/><Relationship Id="rId1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72.png"/><Relationship Id="rId21" Type="http://schemas.openxmlformats.org/officeDocument/2006/relationships/image" Target="../media/image46.png"/><Relationship Id="rId7" Type="http://schemas.microsoft.com/office/2007/relationships/hdphoto" Target="../media/hdphoto3.wdp"/><Relationship Id="rId12" Type="http://schemas.openxmlformats.org/officeDocument/2006/relationships/image" Target="../media/image37.jpeg"/><Relationship Id="rId17" Type="http://schemas.microsoft.com/office/2007/relationships/hdphoto" Target="../media/hdphoto6.wdp"/><Relationship Id="rId25" Type="http://schemas.openxmlformats.org/officeDocument/2006/relationships/image" Target="../media/image49.png"/><Relationship Id="rId2" Type="http://schemas.openxmlformats.org/officeDocument/2006/relationships/image" Target="../media/image51.png"/><Relationship Id="rId16" Type="http://schemas.openxmlformats.org/officeDocument/2006/relationships/image" Target="../media/image43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0.png"/><Relationship Id="rId11" Type="http://schemas.microsoft.com/office/2007/relationships/hdphoto" Target="../media/hdphoto5.wdp"/><Relationship Id="rId24" Type="http://schemas.openxmlformats.org/officeDocument/2006/relationships/image" Target="../media/image48.png"/><Relationship Id="rId5" Type="http://schemas.openxmlformats.org/officeDocument/2006/relationships/image" Target="../media/image38.png"/><Relationship Id="rId15" Type="http://schemas.openxmlformats.org/officeDocument/2006/relationships/image" Target="../media/image77.png"/><Relationship Id="rId23" Type="http://schemas.microsoft.com/office/2007/relationships/hdphoto" Target="../media/hdphoto8.wdp"/><Relationship Id="rId10" Type="http://schemas.openxmlformats.org/officeDocument/2006/relationships/image" Target="../media/image42.png"/><Relationship Id="rId19" Type="http://schemas.openxmlformats.org/officeDocument/2006/relationships/image" Target="../media/image45.png"/><Relationship Id="rId4" Type="http://schemas.microsoft.com/office/2007/relationships/hdphoto" Target="../media/hdphoto1.wdp"/><Relationship Id="rId9" Type="http://schemas.microsoft.com/office/2007/relationships/hdphoto" Target="../media/hdphoto4.wdp"/><Relationship Id="rId14" Type="http://schemas.microsoft.com/office/2007/relationships/hdphoto" Target="../media/hdphoto2.wdp"/><Relationship Id="rId22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8.xml"/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12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.xml"/><Relationship Id="rId11" Type="http://schemas.openxmlformats.org/officeDocument/2006/relationships/image" Target="../media/image5.gif"/><Relationship Id="rId5" Type="http://schemas.openxmlformats.org/officeDocument/2006/relationships/image" Target="../media/image2.png"/><Relationship Id="rId10" Type="http://schemas.openxmlformats.org/officeDocument/2006/relationships/image" Target="../media/image4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4.wav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p11"/>
          <p:cNvSpPr/>
          <p:nvPr/>
        </p:nvSpPr>
        <p:spPr>
          <a:xfrm rot="-395572">
            <a:off x="-737010" y="2478693"/>
            <a:ext cx="3455131" cy="4989577"/>
          </a:xfrm>
          <a:custGeom>
            <a:avLst/>
            <a:gdLst/>
            <a:ahLst/>
            <a:cxnLst/>
            <a:rect l="l" t="t" r="r" b="b"/>
            <a:pathLst>
              <a:path w="5174294" h="7472234" extrusionOk="0">
                <a:moveTo>
                  <a:pt x="1518789" y="7437487"/>
                </a:moveTo>
                <a:cubicBezTo>
                  <a:pt x="1481777" y="7437487"/>
                  <a:pt x="1446860" y="7433078"/>
                  <a:pt x="1407320" y="7421197"/>
                </a:cubicBezTo>
                <a:cubicBezTo>
                  <a:pt x="1338863" y="7399020"/>
                  <a:pt x="1186553" y="7155664"/>
                  <a:pt x="1125306" y="6971892"/>
                </a:cubicBezTo>
                <a:cubicBezTo>
                  <a:pt x="1040557" y="6715371"/>
                  <a:pt x="1087487" y="6633206"/>
                  <a:pt x="1036428" y="6622700"/>
                </a:cubicBezTo>
                <a:cubicBezTo>
                  <a:pt x="596195" y="6532690"/>
                  <a:pt x="221203" y="6211324"/>
                  <a:pt x="14170" y="5822469"/>
                </a:cubicBezTo>
                <a:cubicBezTo>
                  <a:pt x="-4934" y="5822469"/>
                  <a:pt x="810" y="5734595"/>
                  <a:pt x="810" y="121874"/>
                </a:cubicBezTo>
                <a:cubicBezTo>
                  <a:pt x="275120" y="87532"/>
                  <a:pt x="548936" y="60931"/>
                  <a:pt x="824786" y="60871"/>
                </a:cubicBezTo>
                <a:cubicBezTo>
                  <a:pt x="2887330" y="60393"/>
                  <a:pt x="3939598" y="-27331"/>
                  <a:pt x="5030314" y="8670"/>
                </a:cubicBezTo>
                <a:cubicBezTo>
                  <a:pt x="5084664" y="10792"/>
                  <a:pt x="5179901" y="5247032"/>
                  <a:pt x="5174036" y="7432151"/>
                </a:cubicBezTo>
                <a:cubicBezTo>
                  <a:pt x="5174036" y="7519113"/>
                  <a:pt x="4306242" y="7437487"/>
                  <a:pt x="1518789" y="743748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75" name="Google Shape;1275;p11"/>
          <p:cNvGrpSpPr/>
          <p:nvPr/>
        </p:nvGrpSpPr>
        <p:grpSpPr>
          <a:xfrm rot="-392710">
            <a:off x="-710357" y="2851929"/>
            <a:ext cx="3086604" cy="4590011"/>
            <a:chOff x="-1094349" y="4249212"/>
            <a:chExt cx="4629357" cy="6884043"/>
          </a:xfrm>
        </p:grpSpPr>
        <p:grpSp>
          <p:nvGrpSpPr>
            <p:cNvPr id="1276" name="Google Shape;1276;p11"/>
            <p:cNvGrpSpPr/>
            <p:nvPr/>
          </p:nvGrpSpPr>
          <p:grpSpPr>
            <a:xfrm>
              <a:off x="-728044" y="4249212"/>
              <a:ext cx="4263052" cy="6314564"/>
              <a:chOff x="-728044" y="4249212"/>
              <a:chExt cx="4263052" cy="6314564"/>
            </a:xfrm>
          </p:grpSpPr>
          <p:grpSp>
            <p:nvGrpSpPr>
              <p:cNvPr id="1277" name="Google Shape;1277;p11"/>
              <p:cNvGrpSpPr/>
              <p:nvPr/>
            </p:nvGrpSpPr>
            <p:grpSpPr>
              <a:xfrm>
                <a:off x="-727994" y="4249212"/>
                <a:ext cx="4262999" cy="85832"/>
                <a:chOff x="-727994" y="4249212"/>
                <a:chExt cx="4262999" cy="85832"/>
              </a:xfrm>
            </p:grpSpPr>
            <p:grpSp>
              <p:nvGrpSpPr>
                <p:cNvPr id="1278" name="Google Shape;1278;p11"/>
                <p:cNvGrpSpPr/>
                <p:nvPr/>
              </p:nvGrpSpPr>
              <p:grpSpPr>
                <a:xfrm>
                  <a:off x="-727994" y="4249212"/>
                  <a:ext cx="76367" cy="85794"/>
                  <a:chOff x="-727994" y="4249212"/>
                  <a:chExt cx="76367" cy="85794"/>
                </a:xfrm>
              </p:grpSpPr>
              <p:sp>
                <p:nvSpPr>
                  <p:cNvPr id="1279" name="Google Shape;1279;p11"/>
                  <p:cNvSpPr/>
                  <p:nvPr/>
                </p:nvSpPr>
                <p:spPr>
                  <a:xfrm>
                    <a:off x="-678650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0" name="Google Shape;1280;p11"/>
                  <p:cNvSpPr/>
                  <p:nvPr/>
                </p:nvSpPr>
                <p:spPr>
                  <a:xfrm>
                    <a:off x="-727994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1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1" name="Google Shape;1281;p11"/>
                <p:cNvGrpSpPr/>
                <p:nvPr/>
              </p:nvGrpSpPr>
              <p:grpSpPr>
                <a:xfrm>
                  <a:off x="-204628" y="4249238"/>
                  <a:ext cx="76343" cy="85806"/>
                  <a:chOff x="-204628" y="4249238"/>
                  <a:chExt cx="76343" cy="85806"/>
                </a:xfrm>
              </p:grpSpPr>
              <p:sp>
                <p:nvSpPr>
                  <p:cNvPr id="1282" name="Google Shape;1282;p11"/>
                  <p:cNvSpPr/>
                  <p:nvPr/>
                </p:nvSpPr>
                <p:spPr>
                  <a:xfrm>
                    <a:off x="-155321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3" name="Google Shape;1283;p11"/>
                  <p:cNvSpPr/>
                  <p:nvPr/>
                </p:nvSpPr>
                <p:spPr>
                  <a:xfrm>
                    <a:off x="-204628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4" name="Google Shape;1284;p11"/>
                <p:cNvGrpSpPr/>
                <p:nvPr/>
              </p:nvGrpSpPr>
              <p:grpSpPr>
                <a:xfrm>
                  <a:off x="318707" y="4249238"/>
                  <a:ext cx="76343" cy="85806"/>
                  <a:chOff x="318707" y="4249238"/>
                  <a:chExt cx="76343" cy="85806"/>
                </a:xfrm>
              </p:grpSpPr>
              <p:sp>
                <p:nvSpPr>
                  <p:cNvPr id="1285" name="Google Shape;1285;p11"/>
                  <p:cNvSpPr/>
                  <p:nvPr/>
                </p:nvSpPr>
                <p:spPr>
                  <a:xfrm>
                    <a:off x="368008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6" name="Google Shape;1286;p11"/>
                  <p:cNvSpPr/>
                  <p:nvPr/>
                </p:nvSpPr>
                <p:spPr>
                  <a:xfrm>
                    <a:off x="31870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7" name="Google Shape;1287;p11"/>
                <p:cNvGrpSpPr/>
                <p:nvPr/>
              </p:nvGrpSpPr>
              <p:grpSpPr>
                <a:xfrm>
                  <a:off x="842029" y="4249238"/>
                  <a:ext cx="76343" cy="85806"/>
                  <a:chOff x="842029" y="4249238"/>
                  <a:chExt cx="76343" cy="85806"/>
                </a:xfrm>
              </p:grpSpPr>
              <p:sp>
                <p:nvSpPr>
                  <p:cNvPr id="1288" name="Google Shape;1288;p11"/>
                  <p:cNvSpPr/>
                  <p:nvPr/>
                </p:nvSpPr>
                <p:spPr>
                  <a:xfrm>
                    <a:off x="891336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9" name="Google Shape;1289;p11"/>
                  <p:cNvSpPr/>
                  <p:nvPr/>
                </p:nvSpPr>
                <p:spPr>
                  <a:xfrm>
                    <a:off x="842029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0" name="Google Shape;1290;p11"/>
                <p:cNvGrpSpPr/>
                <p:nvPr/>
              </p:nvGrpSpPr>
              <p:grpSpPr>
                <a:xfrm>
                  <a:off x="1365365" y="4249238"/>
                  <a:ext cx="76343" cy="85806"/>
                  <a:chOff x="1365365" y="4249238"/>
                  <a:chExt cx="76343" cy="85806"/>
                </a:xfrm>
              </p:grpSpPr>
              <p:sp>
                <p:nvSpPr>
                  <p:cNvPr id="1291" name="Google Shape;1291;p11"/>
                  <p:cNvSpPr/>
                  <p:nvPr/>
                </p:nvSpPr>
                <p:spPr>
                  <a:xfrm>
                    <a:off x="1414661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2" name="Google Shape;1292;p11"/>
                  <p:cNvSpPr/>
                  <p:nvPr/>
                </p:nvSpPr>
                <p:spPr>
                  <a:xfrm>
                    <a:off x="136536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3" name="Google Shape;1293;p11"/>
                <p:cNvGrpSpPr/>
                <p:nvPr/>
              </p:nvGrpSpPr>
              <p:grpSpPr>
                <a:xfrm>
                  <a:off x="1888687" y="4249238"/>
                  <a:ext cx="76343" cy="85806"/>
                  <a:chOff x="1888687" y="4249238"/>
                  <a:chExt cx="76343" cy="85806"/>
                </a:xfrm>
              </p:grpSpPr>
              <p:sp>
                <p:nvSpPr>
                  <p:cNvPr id="1294" name="Google Shape;1294;p11"/>
                  <p:cNvSpPr/>
                  <p:nvPr/>
                </p:nvSpPr>
                <p:spPr>
                  <a:xfrm>
                    <a:off x="1937994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5" name="Google Shape;1295;p11"/>
                  <p:cNvSpPr/>
                  <p:nvPr/>
                </p:nvSpPr>
                <p:spPr>
                  <a:xfrm>
                    <a:off x="188868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6" name="Google Shape;1296;p11"/>
                <p:cNvGrpSpPr/>
                <p:nvPr/>
              </p:nvGrpSpPr>
              <p:grpSpPr>
                <a:xfrm>
                  <a:off x="2412024" y="4249238"/>
                  <a:ext cx="76343" cy="85806"/>
                  <a:chOff x="2412024" y="4249238"/>
                  <a:chExt cx="76343" cy="85806"/>
                </a:xfrm>
              </p:grpSpPr>
              <p:sp>
                <p:nvSpPr>
                  <p:cNvPr id="1297" name="Google Shape;1297;p11"/>
                  <p:cNvSpPr/>
                  <p:nvPr/>
                </p:nvSpPr>
                <p:spPr>
                  <a:xfrm>
                    <a:off x="2461319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8" name="Google Shape;1298;p11"/>
                  <p:cNvSpPr/>
                  <p:nvPr/>
                </p:nvSpPr>
                <p:spPr>
                  <a:xfrm>
                    <a:off x="2412024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9" name="Google Shape;1299;p11"/>
                <p:cNvGrpSpPr/>
                <p:nvPr/>
              </p:nvGrpSpPr>
              <p:grpSpPr>
                <a:xfrm>
                  <a:off x="2935345" y="4249238"/>
                  <a:ext cx="76343" cy="85806"/>
                  <a:chOff x="2935345" y="4249238"/>
                  <a:chExt cx="76343" cy="85806"/>
                </a:xfrm>
              </p:grpSpPr>
              <p:sp>
                <p:nvSpPr>
                  <p:cNvPr id="1300" name="Google Shape;1300;p11"/>
                  <p:cNvSpPr/>
                  <p:nvPr/>
                </p:nvSpPr>
                <p:spPr>
                  <a:xfrm>
                    <a:off x="2984652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1" name="Google Shape;1301;p11"/>
                  <p:cNvSpPr/>
                  <p:nvPr/>
                </p:nvSpPr>
                <p:spPr>
                  <a:xfrm>
                    <a:off x="293534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2" name="Google Shape;1302;p11"/>
                <p:cNvGrpSpPr/>
                <p:nvPr/>
              </p:nvGrpSpPr>
              <p:grpSpPr>
                <a:xfrm>
                  <a:off x="3458638" y="4249212"/>
                  <a:ext cx="76367" cy="85794"/>
                  <a:chOff x="3458638" y="4249212"/>
                  <a:chExt cx="76367" cy="85794"/>
                </a:xfrm>
              </p:grpSpPr>
              <p:sp>
                <p:nvSpPr>
                  <p:cNvPr id="1303" name="Google Shape;1303;p11"/>
                  <p:cNvSpPr/>
                  <p:nvPr/>
                </p:nvSpPr>
                <p:spPr>
                  <a:xfrm>
                    <a:off x="3507977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4" name="Google Shape;1304;p11"/>
                  <p:cNvSpPr/>
                  <p:nvPr/>
                </p:nvSpPr>
                <p:spPr>
                  <a:xfrm>
                    <a:off x="3458638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05" name="Google Shape;1305;p11"/>
              <p:cNvGrpSpPr/>
              <p:nvPr/>
            </p:nvGrpSpPr>
            <p:grpSpPr>
              <a:xfrm>
                <a:off x="-728044" y="4815443"/>
                <a:ext cx="4263052" cy="85846"/>
                <a:chOff x="-728044" y="4815443"/>
                <a:chExt cx="4263052" cy="85846"/>
              </a:xfrm>
            </p:grpSpPr>
            <p:grpSp>
              <p:nvGrpSpPr>
                <p:cNvPr id="1306" name="Google Shape;1306;p11"/>
                <p:cNvGrpSpPr/>
                <p:nvPr/>
              </p:nvGrpSpPr>
              <p:grpSpPr>
                <a:xfrm>
                  <a:off x="-728044" y="4815443"/>
                  <a:ext cx="76423" cy="85826"/>
                  <a:chOff x="-728044" y="4815443"/>
                  <a:chExt cx="76423" cy="85826"/>
                </a:xfrm>
              </p:grpSpPr>
              <p:sp>
                <p:nvSpPr>
                  <p:cNvPr id="1307" name="Google Shape;1307;p11"/>
                  <p:cNvSpPr/>
                  <p:nvPr/>
                </p:nvSpPr>
                <p:spPr>
                  <a:xfrm>
                    <a:off x="-678650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8" name="Google Shape;1308;p11"/>
                  <p:cNvSpPr/>
                  <p:nvPr/>
                </p:nvSpPr>
                <p:spPr>
                  <a:xfrm>
                    <a:off x="-728044" y="4815443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9" name="Google Shape;1309;p11"/>
                <p:cNvGrpSpPr/>
                <p:nvPr/>
              </p:nvGrpSpPr>
              <p:grpSpPr>
                <a:xfrm>
                  <a:off x="-204628" y="4815483"/>
                  <a:ext cx="76343" cy="85806"/>
                  <a:chOff x="-204628" y="4815483"/>
                  <a:chExt cx="76343" cy="85806"/>
                </a:xfrm>
              </p:grpSpPr>
              <p:sp>
                <p:nvSpPr>
                  <p:cNvPr id="1310" name="Google Shape;1310;p11"/>
                  <p:cNvSpPr/>
                  <p:nvPr/>
                </p:nvSpPr>
                <p:spPr>
                  <a:xfrm>
                    <a:off x="-155321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1" name="Google Shape;1311;p11"/>
                  <p:cNvSpPr/>
                  <p:nvPr/>
                </p:nvSpPr>
                <p:spPr>
                  <a:xfrm>
                    <a:off x="-204628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2" name="Google Shape;1312;p11"/>
                <p:cNvGrpSpPr/>
                <p:nvPr/>
              </p:nvGrpSpPr>
              <p:grpSpPr>
                <a:xfrm>
                  <a:off x="318707" y="4815483"/>
                  <a:ext cx="76343" cy="85806"/>
                  <a:chOff x="318707" y="4815483"/>
                  <a:chExt cx="76343" cy="85806"/>
                </a:xfrm>
              </p:grpSpPr>
              <p:sp>
                <p:nvSpPr>
                  <p:cNvPr id="1313" name="Google Shape;1313;p11"/>
                  <p:cNvSpPr/>
                  <p:nvPr/>
                </p:nvSpPr>
                <p:spPr>
                  <a:xfrm>
                    <a:off x="368008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4" name="Google Shape;1314;p11"/>
                  <p:cNvSpPr/>
                  <p:nvPr/>
                </p:nvSpPr>
                <p:spPr>
                  <a:xfrm>
                    <a:off x="31870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5" name="Google Shape;1315;p11"/>
                <p:cNvGrpSpPr/>
                <p:nvPr/>
              </p:nvGrpSpPr>
              <p:grpSpPr>
                <a:xfrm>
                  <a:off x="842029" y="4815483"/>
                  <a:ext cx="76343" cy="85806"/>
                  <a:chOff x="842029" y="4815483"/>
                  <a:chExt cx="76343" cy="85806"/>
                </a:xfrm>
              </p:grpSpPr>
              <p:sp>
                <p:nvSpPr>
                  <p:cNvPr id="1316" name="Google Shape;1316;p11"/>
                  <p:cNvSpPr/>
                  <p:nvPr/>
                </p:nvSpPr>
                <p:spPr>
                  <a:xfrm>
                    <a:off x="891336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7" name="Google Shape;1317;p11"/>
                  <p:cNvSpPr/>
                  <p:nvPr/>
                </p:nvSpPr>
                <p:spPr>
                  <a:xfrm>
                    <a:off x="842029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8" name="Google Shape;1318;p11"/>
                <p:cNvGrpSpPr/>
                <p:nvPr/>
              </p:nvGrpSpPr>
              <p:grpSpPr>
                <a:xfrm>
                  <a:off x="1365365" y="4815483"/>
                  <a:ext cx="76343" cy="85806"/>
                  <a:chOff x="1365365" y="4815483"/>
                  <a:chExt cx="76343" cy="85806"/>
                </a:xfrm>
              </p:grpSpPr>
              <p:sp>
                <p:nvSpPr>
                  <p:cNvPr id="1319" name="Google Shape;1319;p11"/>
                  <p:cNvSpPr/>
                  <p:nvPr/>
                </p:nvSpPr>
                <p:spPr>
                  <a:xfrm>
                    <a:off x="1414661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0" name="Google Shape;1320;p11"/>
                  <p:cNvSpPr/>
                  <p:nvPr/>
                </p:nvSpPr>
                <p:spPr>
                  <a:xfrm>
                    <a:off x="136536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1" name="Google Shape;1321;p11"/>
                <p:cNvGrpSpPr/>
                <p:nvPr/>
              </p:nvGrpSpPr>
              <p:grpSpPr>
                <a:xfrm>
                  <a:off x="1888687" y="4815483"/>
                  <a:ext cx="76343" cy="85806"/>
                  <a:chOff x="1888687" y="4815483"/>
                  <a:chExt cx="76343" cy="85806"/>
                </a:xfrm>
              </p:grpSpPr>
              <p:sp>
                <p:nvSpPr>
                  <p:cNvPr id="1322" name="Google Shape;1322;p11"/>
                  <p:cNvSpPr/>
                  <p:nvPr/>
                </p:nvSpPr>
                <p:spPr>
                  <a:xfrm>
                    <a:off x="1937994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3" name="Google Shape;1323;p11"/>
                  <p:cNvSpPr/>
                  <p:nvPr/>
                </p:nvSpPr>
                <p:spPr>
                  <a:xfrm>
                    <a:off x="188868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4" name="Google Shape;1324;p11"/>
                <p:cNvGrpSpPr/>
                <p:nvPr/>
              </p:nvGrpSpPr>
              <p:grpSpPr>
                <a:xfrm>
                  <a:off x="2412024" y="4815483"/>
                  <a:ext cx="76343" cy="85806"/>
                  <a:chOff x="2412024" y="4815483"/>
                  <a:chExt cx="76343" cy="85806"/>
                </a:xfrm>
              </p:grpSpPr>
              <p:sp>
                <p:nvSpPr>
                  <p:cNvPr id="1325" name="Google Shape;1325;p11"/>
                  <p:cNvSpPr/>
                  <p:nvPr/>
                </p:nvSpPr>
                <p:spPr>
                  <a:xfrm>
                    <a:off x="2461319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6" name="Google Shape;1326;p11"/>
                  <p:cNvSpPr/>
                  <p:nvPr/>
                </p:nvSpPr>
                <p:spPr>
                  <a:xfrm>
                    <a:off x="2412024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7" name="Google Shape;1327;p11"/>
                <p:cNvGrpSpPr/>
                <p:nvPr/>
              </p:nvGrpSpPr>
              <p:grpSpPr>
                <a:xfrm>
                  <a:off x="2935345" y="4815483"/>
                  <a:ext cx="76343" cy="85806"/>
                  <a:chOff x="2935345" y="4815483"/>
                  <a:chExt cx="76343" cy="85806"/>
                </a:xfrm>
              </p:grpSpPr>
              <p:sp>
                <p:nvSpPr>
                  <p:cNvPr id="1328" name="Google Shape;1328;p11"/>
                  <p:cNvSpPr/>
                  <p:nvPr/>
                </p:nvSpPr>
                <p:spPr>
                  <a:xfrm>
                    <a:off x="2984652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9" name="Google Shape;1329;p11"/>
                  <p:cNvSpPr/>
                  <p:nvPr/>
                </p:nvSpPr>
                <p:spPr>
                  <a:xfrm>
                    <a:off x="293534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30" name="Google Shape;1330;p11"/>
                <p:cNvGrpSpPr/>
                <p:nvPr/>
              </p:nvGrpSpPr>
              <p:grpSpPr>
                <a:xfrm>
                  <a:off x="3458587" y="4815443"/>
                  <a:ext cx="76421" cy="85826"/>
                  <a:chOff x="3458587" y="4815443"/>
                  <a:chExt cx="76421" cy="85826"/>
                </a:xfrm>
              </p:grpSpPr>
              <p:sp>
                <p:nvSpPr>
                  <p:cNvPr id="1331" name="Google Shape;1331;p11"/>
                  <p:cNvSpPr/>
                  <p:nvPr/>
                </p:nvSpPr>
                <p:spPr>
                  <a:xfrm>
                    <a:off x="3507977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2" name="Google Shape;1332;p11"/>
                  <p:cNvSpPr/>
                  <p:nvPr/>
                </p:nvSpPr>
                <p:spPr>
                  <a:xfrm>
                    <a:off x="3458587" y="481544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33" name="Google Shape;1333;p11"/>
              <p:cNvGrpSpPr/>
              <p:nvPr/>
            </p:nvGrpSpPr>
            <p:grpSpPr>
              <a:xfrm>
                <a:off x="-728044" y="5381688"/>
                <a:ext cx="4263052" cy="85847"/>
                <a:chOff x="-728044" y="5381688"/>
                <a:chExt cx="4263052" cy="85847"/>
              </a:xfrm>
            </p:grpSpPr>
            <p:grpSp>
              <p:nvGrpSpPr>
                <p:cNvPr id="1334" name="Google Shape;1334;p11"/>
                <p:cNvGrpSpPr/>
                <p:nvPr/>
              </p:nvGrpSpPr>
              <p:grpSpPr>
                <a:xfrm>
                  <a:off x="-728044" y="5381688"/>
                  <a:ext cx="76423" cy="85826"/>
                  <a:chOff x="-728044" y="5381688"/>
                  <a:chExt cx="76423" cy="85826"/>
                </a:xfrm>
              </p:grpSpPr>
              <p:sp>
                <p:nvSpPr>
                  <p:cNvPr id="1335" name="Google Shape;1335;p11"/>
                  <p:cNvSpPr/>
                  <p:nvPr/>
                </p:nvSpPr>
                <p:spPr>
                  <a:xfrm>
                    <a:off x="-678650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6" name="Google Shape;1336;p11"/>
                  <p:cNvSpPr/>
                  <p:nvPr/>
                </p:nvSpPr>
                <p:spPr>
                  <a:xfrm>
                    <a:off x="-728044" y="5381688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37" name="Google Shape;1337;p11"/>
                <p:cNvGrpSpPr/>
                <p:nvPr/>
              </p:nvGrpSpPr>
              <p:grpSpPr>
                <a:xfrm>
                  <a:off x="-204628" y="5381729"/>
                  <a:ext cx="76343" cy="85806"/>
                  <a:chOff x="-204628" y="5381729"/>
                  <a:chExt cx="76343" cy="85806"/>
                </a:xfrm>
              </p:grpSpPr>
              <p:sp>
                <p:nvSpPr>
                  <p:cNvPr id="1338" name="Google Shape;1338;p11"/>
                  <p:cNvSpPr/>
                  <p:nvPr/>
                </p:nvSpPr>
                <p:spPr>
                  <a:xfrm>
                    <a:off x="-155321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9" name="Google Shape;1339;p11"/>
                  <p:cNvSpPr/>
                  <p:nvPr/>
                </p:nvSpPr>
                <p:spPr>
                  <a:xfrm>
                    <a:off x="-204628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0" name="Google Shape;1340;p11"/>
                <p:cNvGrpSpPr/>
                <p:nvPr/>
              </p:nvGrpSpPr>
              <p:grpSpPr>
                <a:xfrm>
                  <a:off x="318707" y="5381729"/>
                  <a:ext cx="76343" cy="85806"/>
                  <a:chOff x="318707" y="5381729"/>
                  <a:chExt cx="76343" cy="85806"/>
                </a:xfrm>
              </p:grpSpPr>
              <p:sp>
                <p:nvSpPr>
                  <p:cNvPr id="1341" name="Google Shape;1341;p11"/>
                  <p:cNvSpPr/>
                  <p:nvPr/>
                </p:nvSpPr>
                <p:spPr>
                  <a:xfrm>
                    <a:off x="368008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2" name="Google Shape;1342;p11"/>
                  <p:cNvSpPr/>
                  <p:nvPr/>
                </p:nvSpPr>
                <p:spPr>
                  <a:xfrm>
                    <a:off x="31870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3" name="Google Shape;1343;p11"/>
                <p:cNvGrpSpPr/>
                <p:nvPr/>
              </p:nvGrpSpPr>
              <p:grpSpPr>
                <a:xfrm>
                  <a:off x="842029" y="5381729"/>
                  <a:ext cx="76343" cy="85806"/>
                  <a:chOff x="842029" y="5381729"/>
                  <a:chExt cx="76343" cy="85806"/>
                </a:xfrm>
              </p:grpSpPr>
              <p:sp>
                <p:nvSpPr>
                  <p:cNvPr id="1344" name="Google Shape;1344;p11"/>
                  <p:cNvSpPr/>
                  <p:nvPr/>
                </p:nvSpPr>
                <p:spPr>
                  <a:xfrm>
                    <a:off x="891336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5" name="Google Shape;1345;p11"/>
                  <p:cNvSpPr/>
                  <p:nvPr/>
                </p:nvSpPr>
                <p:spPr>
                  <a:xfrm>
                    <a:off x="842029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6" name="Google Shape;1346;p11"/>
                <p:cNvGrpSpPr/>
                <p:nvPr/>
              </p:nvGrpSpPr>
              <p:grpSpPr>
                <a:xfrm>
                  <a:off x="1365365" y="5381729"/>
                  <a:ext cx="76343" cy="85806"/>
                  <a:chOff x="1365365" y="5381729"/>
                  <a:chExt cx="76343" cy="85806"/>
                </a:xfrm>
              </p:grpSpPr>
              <p:sp>
                <p:nvSpPr>
                  <p:cNvPr id="1347" name="Google Shape;1347;p11"/>
                  <p:cNvSpPr/>
                  <p:nvPr/>
                </p:nvSpPr>
                <p:spPr>
                  <a:xfrm>
                    <a:off x="1414661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8" name="Google Shape;1348;p11"/>
                  <p:cNvSpPr/>
                  <p:nvPr/>
                </p:nvSpPr>
                <p:spPr>
                  <a:xfrm>
                    <a:off x="136536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9" name="Google Shape;1349;p11"/>
                <p:cNvGrpSpPr/>
                <p:nvPr/>
              </p:nvGrpSpPr>
              <p:grpSpPr>
                <a:xfrm>
                  <a:off x="1888687" y="5381729"/>
                  <a:ext cx="76343" cy="85806"/>
                  <a:chOff x="1888687" y="5381729"/>
                  <a:chExt cx="76343" cy="85806"/>
                </a:xfrm>
              </p:grpSpPr>
              <p:sp>
                <p:nvSpPr>
                  <p:cNvPr id="1350" name="Google Shape;1350;p11"/>
                  <p:cNvSpPr/>
                  <p:nvPr/>
                </p:nvSpPr>
                <p:spPr>
                  <a:xfrm>
                    <a:off x="1937994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1" name="Google Shape;1351;p11"/>
                  <p:cNvSpPr/>
                  <p:nvPr/>
                </p:nvSpPr>
                <p:spPr>
                  <a:xfrm>
                    <a:off x="188868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2" name="Google Shape;1352;p11"/>
                <p:cNvGrpSpPr/>
                <p:nvPr/>
              </p:nvGrpSpPr>
              <p:grpSpPr>
                <a:xfrm>
                  <a:off x="2412024" y="5381729"/>
                  <a:ext cx="76343" cy="85806"/>
                  <a:chOff x="2412024" y="5381729"/>
                  <a:chExt cx="76343" cy="85806"/>
                </a:xfrm>
              </p:grpSpPr>
              <p:sp>
                <p:nvSpPr>
                  <p:cNvPr id="1353" name="Google Shape;1353;p11"/>
                  <p:cNvSpPr/>
                  <p:nvPr/>
                </p:nvSpPr>
                <p:spPr>
                  <a:xfrm>
                    <a:off x="2461319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4" name="Google Shape;1354;p11"/>
                  <p:cNvSpPr/>
                  <p:nvPr/>
                </p:nvSpPr>
                <p:spPr>
                  <a:xfrm>
                    <a:off x="2412024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5" name="Google Shape;1355;p11"/>
                <p:cNvGrpSpPr/>
                <p:nvPr/>
              </p:nvGrpSpPr>
              <p:grpSpPr>
                <a:xfrm>
                  <a:off x="2935345" y="5381729"/>
                  <a:ext cx="76343" cy="85806"/>
                  <a:chOff x="2935345" y="5381729"/>
                  <a:chExt cx="76343" cy="85806"/>
                </a:xfrm>
              </p:grpSpPr>
              <p:sp>
                <p:nvSpPr>
                  <p:cNvPr id="1356" name="Google Shape;1356;p11"/>
                  <p:cNvSpPr/>
                  <p:nvPr/>
                </p:nvSpPr>
                <p:spPr>
                  <a:xfrm>
                    <a:off x="2984652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7" name="Google Shape;1357;p11"/>
                  <p:cNvSpPr/>
                  <p:nvPr/>
                </p:nvSpPr>
                <p:spPr>
                  <a:xfrm>
                    <a:off x="293534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8" name="Google Shape;1358;p11"/>
                <p:cNvGrpSpPr/>
                <p:nvPr/>
              </p:nvGrpSpPr>
              <p:grpSpPr>
                <a:xfrm>
                  <a:off x="3458587" y="5381688"/>
                  <a:ext cx="76421" cy="85826"/>
                  <a:chOff x="3458587" y="5381688"/>
                  <a:chExt cx="76421" cy="85826"/>
                </a:xfrm>
              </p:grpSpPr>
              <p:sp>
                <p:nvSpPr>
                  <p:cNvPr id="1359" name="Google Shape;1359;p11"/>
                  <p:cNvSpPr/>
                  <p:nvPr/>
                </p:nvSpPr>
                <p:spPr>
                  <a:xfrm>
                    <a:off x="3507977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0" name="Google Shape;1360;p11"/>
                  <p:cNvSpPr/>
                  <p:nvPr/>
                </p:nvSpPr>
                <p:spPr>
                  <a:xfrm>
                    <a:off x="3458587" y="5381688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61" name="Google Shape;1361;p11"/>
              <p:cNvGrpSpPr/>
              <p:nvPr/>
            </p:nvGrpSpPr>
            <p:grpSpPr>
              <a:xfrm>
                <a:off x="-728044" y="5947949"/>
                <a:ext cx="4263052" cy="85846"/>
                <a:chOff x="-728044" y="5947949"/>
                <a:chExt cx="4263052" cy="85846"/>
              </a:xfrm>
            </p:grpSpPr>
            <p:grpSp>
              <p:nvGrpSpPr>
                <p:cNvPr id="1362" name="Google Shape;1362;p11"/>
                <p:cNvGrpSpPr/>
                <p:nvPr/>
              </p:nvGrpSpPr>
              <p:grpSpPr>
                <a:xfrm>
                  <a:off x="-728044" y="5947949"/>
                  <a:ext cx="76423" cy="85826"/>
                  <a:chOff x="-728044" y="5947949"/>
                  <a:chExt cx="76423" cy="85826"/>
                </a:xfrm>
              </p:grpSpPr>
              <p:sp>
                <p:nvSpPr>
                  <p:cNvPr id="1363" name="Google Shape;1363;p11"/>
                  <p:cNvSpPr/>
                  <p:nvPr/>
                </p:nvSpPr>
                <p:spPr>
                  <a:xfrm>
                    <a:off x="-678650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4" name="Google Shape;1364;p11"/>
                  <p:cNvSpPr/>
                  <p:nvPr/>
                </p:nvSpPr>
                <p:spPr>
                  <a:xfrm>
                    <a:off x="-728044" y="5947949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5" name="Google Shape;1365;p11"/>
                <p:cNvGrpSpPr/>
                <p:nvPr/>
              </p:nvGrpSpPr>
              <p:grpSpPr>
                <a:xfrm>
                  <a:off x="-204628" y="5947989"/>
                  <a:ext cx="76343" cy="85806"/>
                  <a:chOff x="-204628" y="5947989"/>
                  <a:chExt cx="76343" cy="85806"/>
                </a:xfrm>
              </p:grpSpPr>
              <p:sp>
                <p:nvSpPr>
                  <p:cNvPr id="1366" name="Google Shape;1366;p11"/>
                  <p:cNvSpPr/>
                  <p:nvPr/>
                </p:nvSpPr>
                <p:spPr>
                  <a:xfrm>
                    <a:off x="-155321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7" name="Google Shape;1367;p11"/>
                  <p:cNvSpPr/>
                  <p:nvPr/>
                </p:nvSpPr>
                <p:spPr>
                  <a:xfrm>
                    <a:off x="-204628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8" name="Google Shape;1368;p11"/>
                <p:cNvGrpSpPr/>
                <p:nvPr/>
              </p:nvGrpSpPr>
              <p:grpSpPr>
                <a:xfrm>
                  <a:off x="318707" y="5947989"/>
                  <a:ext cx="76343" cy="85806"/>
                  <a:chOff x="318707" y="5947989"/>
                  <a:chExt cx="76343" cy="85806"/>
                </a:xfrm>
              </p:grpSpPr>
              <p:sp>
                <p:nvSpPr>
                  <p:cNvPr id="1369" name="Google Shape;1369;p11"/>
                  <p:cNvSpPr/>
                  <p:nvPr/>
                </p:nvSpPr>
                <p:spPr>
                  <a:xfrm>
                    <a:off x="368008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0" name="Google Shape;1370;p11"/>
                  <p:cNvSpPr/>
                  <p:nvPr/>
                </p:nvSpPr>
                <p:spPr>
                  <a:xfrm>
                    <a:off x="31870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1" name="Google Shape;1371;p11"/>
                <p:cNvGrpSpPr/>
                <p:nvPr/>
              </p:nvGrpSpPr>
              <p:grpSpPr>
                <a:xfrm>
                  <a:off x="842029" y="5947989"/>
                  <a:ext cx="76343" cy="85806"/>
                  <a:chOff x="842029" y="5947989"/>
                  <a:chExt cx="76343" cy="85806"/>
                </a:xfrm>
              </p:grpSpPr>
              <p:sp>
                <p:nvSpPr>
                  <p:cNvPr id="1372" name="Google Shape;1372;p11"/>
                  <p:cNvSpPr/>
                  <p:nvPr/>
                </p:nvSpPr>
                <p:spPr>
                  <a:xfrm>
                    <a:off x="891336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3" name="Google Shape;1373;p11"/>
                  <p:cNvSpPr/>
                  <p:nvPr/>
                </p:nvSpPr>
                <p:spPr>
                  <a:xfrm>
                    <a:off x="842029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4" name="Google Shape;1374;p11"/>
                <p:cNvGrpSpPr/>
                <p:nvPr/>
              </p:nvGrpSpPr>
              <p:grpSpPr>
                <a:xfrm>
                  <a:off x="1365365" y="5947989"/>
                  <a:ext cx="76343" cy="85806"/>
                  <a:chOff x="1365365" y="5947989"/>
                  <a:chExt cx="76343" cy="85806"/>
                </a:xfrm>
              </p:grpSpPr>
              <p:sp>
                <p:nvSpPr>
                  <p:cNvPr id="1375" name="Google Shape;1375;p11"/>
                  <p:cNvSpPr/>
                  <p:nvPr/>
                </p:nvSpPr>
                <p:spPr>
                  <a:xfrm>
                    <a:off x="1414661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6" name="Google Shape;1376;p11"/>
                  <p:cNvSpPr/>
                  <p:nvPr/>
                </p:nvSpPr>
                <p:spPr>
                  <a:xfrm>
                    <a:off x="136536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7" name="Google Shape;1377;p11"/>
                <p:cNvGrpSpPr/>
                <p:nvPr/>
              </p:nvGrpSpPr>
              <p:grpSpPr>
                <a:xfrm>
                  <a:off x="1888687" y="5947989"/>
                  <a:ext cx="76343" cy="85806"/>
                  <a:chOff x="1888687" y="5947989"/>
                  <a:chExt cx="76343" cy="85806"/>
                </a:xfrm>
              </p:grpSpPr>
              <p:sp>
                <p:nvSpPr>
                  <p:cNvPr id="1378" name="Google Shape;1378;p11"/>
                  <p:cNvSpPr/>
                  <p:nvPr/>
                </p:nvSpPr>
                <p:spPr>
                  <a:xfrm>
                    <a:off x="1937994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9" name="Google Shape;1379;p11"/>
                  <p:cNvSpPr/>
                  <p:nvPr/>
                </p:nvSpPr>
                <p:spPr>
                  <a:xfrm>
                    <a:off x="188868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0" name="Google Shape;1380;p11"/>
                <p:cNvGrpSpPr/>
                <p:nvPr/>
              </p:nvGrpSpPr>
              <p:grpSpPr>
                <a:xfrm>
                  <a:off x="2412024" y="5947989"/>
                  <a:ext cx="76343" cy="85806"/>
                  <a:chOff x="2412024" y="5947989"/>
                  <a:chExt cx="76343" cy="85806"/>
                </a:xfrm>
              </p:grpSpPr>
              <p:sp>
                <p:nvSpPr>
                  <p:cNvPr id="1381" name="Google Shape;1381;p11"/>
                  <p:cNvSpPr/>
                  <p:nvPr/>
                </p:nvSpPr>
                <p:spPr>
                  <a:xfrm>
                    <a:off x="2461319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2" name="Google Shape;1382;p11"/>
                  <p:cNvSpPr/>
                  <p:nvPr/>
                </p:nvSpPr>
                <p:spPr>
                  <a:xfrm>
                    <a:off x="2412024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3" name="Google Shape;1383;p11"/>
                <p:cNvGrpSpPr/>
                <p:nvPr/>
              </p:nvGrpSpPr>
              <p:grpSpPr>
                <a:xfrm>
                  <a:off x="2935345" y="5947989"/>
                  <a:ext cx="76343" cy="85806"/>
                  <a:chOff x="2935345" y="5947989"/>
                  <a:chExt cx="76343" cy="85806"/>
                </a:xfrm>
              </p:grpSpPr>
              <p:sp>
                <p:nvSpPr>
                  <p:cNvPr id="1384" name="Google Shape;1384;p11"/>
                  <p:cNvSpPr/>
                  <p:nvPr/>
                </p:nvSpPr>
                <p:spPr>
                  <a:xfrm>
                    <a:off x="2984652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5" name="Google Shape;1385;p11"/>
                  <p:cNvSpPr/>
                  <p:nvPr/>
                </p:nvSpPr>
                <p:spPr>
                  <a:xfrm>
                    <a:off x="293534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6" name="Google Shape;1386;p11"/>
                <p:cNvGrpSpPr/>
                <p:nvPr/>
              </p:nvGrpSpPr>
              <p:grpSpPr>
                <a:xfrm>
                  <a:off x="3458587" y="5947949"/>
                  <a:ext cx="76421" cy="85826"/>
                  <a:chOff x="3458587" y="5947949"/>
                  <a:chExt cx="76421" cy="85826"/>
                </a:xfrm>
              </p:grpSpPr>
              <p:sp>
                <p:nvSpPr>
                  <p:cNvPr id="1387" name="Google Shape;1387;p11"/>
                  <p:cNvSpPr/>
                  <p:nvPr/>
                </p:nvSpPr>
                <p:spPr>
                  <a:xfrm>
                    <a:off x="3507977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8" name="Google Shape;1388;p11"/>
                  <p:cNvSpPr/>
                  <p:nvPr/>
                </p:nvSpPr>
                <p:spPr>
                  <a:xfrm>
                    <a:off x="3458587" y="5947949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89" name="Google Shape;1389;p11"/>
              <p:cNvGrpSpPr/>
              <p:nvPr/>
            </p:nvGrpSpPr>
            <p:grpSpPr>
              <a:xfrm>
                <a:off x="-728044" y="6514195"/>
                <a:ext cx="4263052" cy="85846"/>
                <a:chOff x="-728044" y="6514195"/>
                <a:chExt cx="4263052" cy="85846"/>
              </a:xfrm>
            </p:grpSpPr>
            <p:grpSp>
              <p:nvGrpSpPr>
                <p:cNvPr id="1390" name="Google Shape;1390;p11"/>
                <p:cNvGrpSpPr/>
                <p:nvPr/>
              </p:nvGrpSpPr>
              <p:grpSpPr>
                <a:xfrm>
                  <a:off x="-728044" y="6514195"/>
                  <a:ext cx="76423" cy="85826"/>
                  <a:chOff x="-728044" y="6514195"/>
                  <a:chExt cx="76423" cy="85826"/>
                </a:xfrm>
              </p:grpSpPr>
              <p:sp>
                <p:nvSpPr>
                  <p:cNvPr id="1391" name="Google Shape;1391;p11"/>
                  <p:cNvSpPr/>
                  <p:nvPr/>
                </p:nvSpPr>
                <p:spPr>
                  <a:xfrm>
                    <a:off x="-678650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2" name="Google Shape;1392;p11"/>
                  <p:cNvSpPr/>
                  <p:nvPr/>
                </p:nvSpPr>
                <p:spPr>
                  <a:xfrm>
                    <a:off x="-728044" y="6514195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3" name="Google Shape;1393;p11"/>
                <p:cNvGrpSpPr/>
                <p:nvPr/>
              </p:nvGrpSpPr>
              <p:grpSpPr>
                <a:xfrm>
                  <a:off x="-204628" y="6514235"/>
                  <a:ext cx="76343" cy="85806"/>
                  <a:chOff x="-204628" y="6514235"/>
                  <a:chExt cx="76343" cy="85806"/>
                </a:xfrm>
              </p:grpSpPr>
              <p:sp>
                <p:nvSpPr>
                  <p:cNvPr id="1394" name="Google Shape;1394;p11"/>
                  <p:cNvSpPr/>
                  <p:nvPr/>
                </p:nvSpPr>
                <p:spPr>
                  <a:xfrm>
                    <a:off x="-155321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5" name="Google Shape;1395;p11"/>
                  <p:cNvSpPr/>
                  <p:nvPr/>
                </p:nvSpPr>
                <p:spPr>
                  <a:xfrm>
                    <a:off x="-204628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6" name="Google Shape;1396;p11"/>
                <p:cNvGrpSpPr/>
                <p:nvPr/>
              </p:nvGrpSpPr>
              <p:grpSpPr>
                <a:xfrm>
                  <a:off x="318707" y="6514235"/>
                  <a:ext cx="76343" cy="85806"/>
                  <a:chOff x="318707" y="6514235"/>
                  <a:chExt cx="76343" cy="85806"/>
                </a:xfrm>
              </p:grpSpPr>
              <p:sp>
                <p:nvSpPr>
                  <p:cNvPr id="1397" name="Google Shape;1397;p11"/>
                  <p:cNvSpPr/>
                  <p:nvPr/>
                </p:nvSpPr>
                <p:spPr>
                  <a:xfrm>
                    <a:off x="368008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8" name="Google Shape;1398;p11"/>
                  <p:cNvSpPr/>
                  <p:nvPr/>
                </p:nvSpPr>
                <p:spPr>
                  <a:xfrm>
                    <a:off x="31870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9" name="Google Shape;1399;p11"/>
                <p:cNvGrpSpPr/>
                <p:nvPr/>
              </p:nvGrpSpPr>
              <p:grpSpPr>
                <a:xfrm>
                  <a:off x="842029" y="6514235"/>
                  <a:ext cx="76343" cy="85806"/>
                  <a:chOff x="842029" y="6514235"/>
                  <a:chExt cx="76343" cy="85806"/>
                </a:xfrm>
              </p:grpSpPr>
              <p:sp>
                <p:nvSpPr>
                  <p:cNvPr id="1400" name="Google Shape;1400;p11"/>
                  <p:cNvSpPr/>
                  <p:nvPr/>
                </p:nvSpPr>
                <p:spPr>
                  <a:xfrm>
                    <a:off x="891336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1" name="Google Shape;1401;p11"/>
                  <p:cNvSpPr/>
                  <p:nvPr/>
                </p:nvSpPr>
                <p:spPr>
                  <a:xfrm>
                    <a:off x="842029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2" name="Google Shape;1402;p11"/>
                <p:cNvGrpSpPr/>
                <p:nvPr/>
              </p:nvGrpSpPr>
              <p:grpSpPr>
                <a:xfrm>
                  <a:off x="1365365" y="6514235"/>
                  <a:ext cx="76343" cy="85806"/>
                  <a:chOff x="1365365" y="6514235"/>
                  <a:chExt cx="76343" cy="85806"/>
                </a:xfrm>
              </p:grpSpPr>
              <p:sp>
                <p:nvSpPr>
                  <p:cNvPr id="1403" name="Google Shape;1403;p11"/>
                  <p:cNvSpPr/>
                  <p:nvPr/>
                </p:nvSpPr>
                <p:spPr>
                  <a:xfrm>
                    <a:off x="1414661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4" name="Google Shape;1404;p11"/>
                  <p:cNvSpPr/>
                  <p:nvPr/>
                </p:nvSpPr>
                <p:spPr>
                  <a:xfrm>
                    <a:off x="136536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5" name="Google Shape;1405;p11"/>
                <p:cNvGrpSpPr/>
                <p:nvPr/>
              </p:nvGrpSpPr>
              <p:grpSpPr>
                <a:xfrm>
                  <a:off x="1888687" y="6514235"/>
                  <a:ext cx="76343" cy="85806"/>
                  <a:chOff x="1888687" y="6514235"/>
                  <a:chExt cx="76343" cy="85806"/>
                </a:xfrm>
              </p:grpSpPr>
              <p:sp>
                <p:nvSpPr>
                  <p:cNvPr id="1406" name="Google Shape;1406;p11"/>
                  <p:cNvSpPr/>
                  <p:nvPr/>
                </p:nvSpPr>
                <p:spPr>
                  <a:xfrm>
                    <a:off x="1937994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7" name="Google Shape;1407;p11"/>
                  <p:cNvSpPr/>
                  <p:nvPr/>
                </p:nvSpPr>
                <p:spPr>
                  <a:xfrm>
                    <a:off x="188868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8" name="Google Shape;1408;p11"/>
                <p:cNvGrpSpPr/>
                <p:nvPr/>
              </p:nvGrpSpPr>
              <p:grpSpPr>
                <a:xfrm>
                  <a:off x="2412024" y="6514235"/>
                  <a:ext cx="76343" cy="85806"/>
                  <a:chOff x="2412024" y="6514235"/>
                  <a:chExt cx="76343" cy="85806"/>
                </a:xfrm>
              </p:grpSpPr>
              <p:sp>
                <p:nvSpPr>
                  <p:cNvPr id="1409" name="Google Shape;1409;p11"/>
                  <p:cNvSpPr/>
                  <p:nvPr/>
                </p:nvSpPr>
                <p:spPr>
                  <a:xfrm>
                    <a:off x="2461319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0" name="Google Shape;1410;p11"/>
                  <p:cNvSpPr/>
                  <p:nvPr/>
                </p:nvSpPr>
                <p:spPr>
                  <a:xfrm>
                    <a:off x="2412024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1" name="Google Shape;1411;p11"/>
                <p:cNvGrpSpPr/>
                <p:nvPr/>
              </p:nvGrpSpPr>
              <p:grpSpPr>
                <a:xfrm>
                  <a:off x="2935345" y="6514235"/>
                  <a:ext cx="76343" cy="85806"/>
                  <a:chOff x="2935345" y="6514235"/>
                  <a:chExt cx="76343" cy="85806"/>
                </a:xfrm>
              </p:grpSpPr>
              <p:sp>
                <p:nvSpPr>
                  <p:cNvPr id="1412" name="Google Shape;1412;p11"/>
                  <p:cNvSpPr/>
                  <p:nvPr/>
                </p:nvSpPr>
                <p:spPr>
                  <a:xfrm>
                    <a:off x="2984652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3" name="Google Shape;1413;p11"/>
                  <p:cNvSpPr/>
                  <p:nvPr/>
                </p:nvSpPr>
                <p:spPr>
                  <a:xfrm>
                    <a:off x="293534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4" name="Google Shape;1414;p11"/>
                <p:cNvGrpSpPr/>
                <p:nvPr/>
              </p:nvGrpSpPr>
              <p:grpSpPr>
                <a:xfrm>
                  <a:off x="3458587" y="6514195"/>
                  <a:ext cx="76421" cy="85826"/>
                  <a:chOff x="3458587" y="6514195"/>
                  <a:chExt cx="76421" cy="85826"/>
                </a:xfrm>
              </p:grpSpPr>
              <p:sp>
                <p:nvSpPr>
                  <p:cNvPr id="1415" name="Google Shape;1415;p11"/>
                  <p:cNvSpPr/>
                  <p:nvPr/>
                </p:nvSpPr>
                <p:spPr>
                  <a:xfrm>
                    <a:off x="3507977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6" name="Google Shape;1416;p11"/>
                  <p:cNvSpPr/>
                  <p:nvPr/>
                </p:nvSpPr>
                <p:spPr>
                  <a:xfrm>
                    <a:off x="3458587" y="6514195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17" name="Google Shape;1417;p11"/>
              <p:cNvGrpSpPr/>
              <p:nvPr/>
            </p:nvGrpSpPr>
            <p:grpSpPr>
              <a:xfrm>
                <a:off x="-728044" y="7080440"/>
                <a:ext cx="4263052" cy="85847"/>
                <a:chOff x="-728044" y="7080440"/>
                <a:chExt cx="4263052" cy="85847"/>
              </a:xfrm>
            </p:grpSpPr>
            <p:grpSp>
              <p:nvGrpSpPr>
                <p:cNvPr id="1418" name="Google Shape;1418;p11"/>
                <p:cNvGrpSpPr/>
                <p:nvPr/>
              </p:nvGrpSpPr>
              <p:grpSpPr>
                <a:xfrm>
                  <a:off x="-728044" y="7080440"/>
                  <a:ext cx="76423" cy="85826"/>
                  <a:chOff x="-728044" y="7080440"/>
                  <a:chExt cx="76423" cy="85826"/>
                </a:xfrm>
              </p:grpSpPr>
              <p:sp>
                <p:nvSpPr>
                  <p:cNvPr id="1419" name="Google Shape;1419;p11"/>
                  <p:cNvSpPr/>
                  <p:nvPr/>
                </p:nvSpPr>
                <p:spPr>
                  <a:xfrm>
                    <a:off x="-678650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0" name="Google Shape;1420;p11"/>
                  <p:cNvSpPr/>
                  <p:nvPr/>
                </p:nvSpPr>
                <p:spPr>
                  <a:xfrm>
                    <a:off x="-728044" y="7080440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1" name="Google Shape;1421;p11"/>
                <p:cNvGrpSpPr/>
                <p:nvPr/>
              </p:nvGrpSpPr>
              <p:grpSpPr>
                <a:xfrm>
                  <a:off x="-204628" y="7080481"/>
                  <a:ext cx="76343" cy="85806"/>
                  <a:chOff x="-204628" y="7080481"/>
                  <a:chExt cx="76343" cy="85806"/>
                </a:xfrm>
              </p:grpSpPr>
              <p:sp>
                <p:nvSpPr>
                  <p:cNvPr id="1422" name="Google Shape;1422;p11"/>
                  <p:cNvSpPr/>
                  <p:nvPr/>
                </p:nvSpPr>
                <p:spPr>
                  <a:xfrm>
                    <a:off x="-155321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3" name="Google Shape;1423;p11"/>
                  <p:cNvSpPr/>
                  <p:nvPr/>
                </p:nvSpPr>
                <p:spPr>
                  <a:xfrm>
                    <a:off x="-204628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4" name="Google Shape;1424;p11"/>
                <p:cNvGrpSpPr/>
                <p:nvPr/>
              </p:nvGrpSpPr>
              <p:grpSpPr>
                <a:xfrm>
                  <a:off x="318707" y="7080481"/>
                  <a:ext cx="76343" cy="85806"/>
                  <a:chOff x="318707" y="7080481"/>
                  <a:chExt cx="76343" cy="85806"/>
                </a:xfrm>
              </p:grpSpPr>
              <p:sp>
                <p:nvSpPr>
                  <p:cNvPr id="1425" name="Google Shape;1425;p11"/>
                  <p:cNvSpPr/>
                  <p:nvPr/>
                </p:nvSpPr>
                <p:spPr>
                  <a:xfrm>
                    <a:off x="368008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6" name="Google Shape;1426;p11"/>
                  <p:cNvSpPr/>
                  <p:nvPr/>
                </p:nvSpPr>
                <p:spPr>
                  <a:xfrm>
                    <a:off x="31870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7" name="Google Shape;1427;p11"/>
                <p:cNvGrpSpPr/>
                <p:nvPr/>
              </p:nvGrpSpPr>
              <p:grpSpPr>
                <a:xfrm>
                  <a:off x="842029" y="7080481"/>
                  <a:ext cx="76343" cy="85806"/>
                  <a:chOff x="842029" y="7080481"/>
                  <a:chExt cx="76343" cy="85806"/>
                </a:xfrm>
              </p:grpSpPr>
              <p:sp>
                <p:nvSpPr>
                  <p:cNvPr id="1428" name="Google Shape;1428;p11"/>
                  <p:cNvSpPr/>
                  <p:nvPr/>
                </p:nvSpPr>
                <p:spPr>
                  <a:xfrm>
                    <a:off x="891336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9" name="Google Shape;1429;p11"/>
                  <p:cNvSpPr/>
                  <p:nvPr/>
                </p:nvSpPr>
                <p:spPr>
                  <a:xfrm>
                    <a:off x="842029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0" name="Google Shape;1430;p11"/>
                <p:cNvGrpSpPr/>
                <p:nvPr/>
              </p:nvGrpSpPr>
              <p:grpSpPr>
                <a:xfrm>
                  <a:off x="1365365" y="7080481"/>
                  <a:ext cx="76343" cy="85806"/>
                  <a:chOff x="1365365" y="7080481"/>
                  <a:chExt cx="76343" cy="85806"/>
                </a:xfrm>
              </p:grpSpPr>
              <p:sp>
                <p:nvSpPr>
                  <p:cNvPr id="1431" name="Google Shape;1431;p11"/>
                  <p:cNvSpPr/>
                  <p:nvPr/>
                </p:nvSpPr>
                <p:spPr>
                  <a:xfrm>
                    <a:off x="1414661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2" name="Google Shape;1432;p11"/>
                  <p:cNvSpPr/>
                  <p:nvPr/>
                </p:nvSpPr>
                <p:spPr>
                  <a:xfrm>
                    <a:off x="136536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3" name="Google Shape;1433;p11"/>
                <p:cNvGrpSpPr/>
                <p:nvPr/>
              </p:nvGrpSpPr>
              <p:grpSpPr>
                <a:xfrm>
                  <a:off x="1888687" y="7080481"/>
                  <a:ext cx="76343" cy="85806"/>
                  <a:chOff x="1888687" y="7080481"/>
                  <a:chExt cx="76343" cy="85806"/>
                </a:xfrm>
              </p:grpSpPr>
              <p:sp>
                <p:nvSpPr>
                  <p:cNvPr id="1434" name="Google Shape;1434;p11"/>
                  <p:cNvSpPr/>
                  <p:nvPr/>
                </p:nvSpPr>
                <p:spPr>
                  <a:xfrm>
                    <a:off x="1937994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5" name="Google Shape;1435;p11"/>
                  <p:cNvSpPr/>
                  <p:nvPr/>
                </p:nvSpPr>
                <p:spPr>
                  <a:xfrm>
                    <a:off x="188868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6" name="Google Shape;1436;p11"/>
                <p:cNvGrpSpPr/>
                <p:nvPr/>
              </p:nvGrpSpPr>
              <p:grpSpPr>
                <a:xfrm>
                  <a:off x="2412024" y="7080481"/>
                  <a:ext cx="76343" cy="85806"/>
                  <a:chOff x="2412024" y="7080481"/>
                  <a:chExt cx="76343" cy="85806"/>
                </a:xfrm>
              </p:grpSpPr>
              <p:sp>
                <p:nvSpPr>
                  <p:cNvPr id="1437" name="Google Shape;1437;p11"/>
                  <p:cNvSpPr/>
                  <p:nvPr/>
                </p:nvSpPr>
                <p:spPr>
                  <a:xfrm>
                    <a:off x="2461319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8" name="Google Shape;1438;p11"/>
                  <p:cNvSpPr/>
                  <p:nvPr/>
                </p:nvSpPr>
                <p:spPr>
                  <a:xfrm>
                    <a:off x="2412024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9" name="Google Shape;1439;p11"/>
                <p:cNvGrpSpPr/>
                <p:nvPr/>
              </p:nvGrpSpPr>
              <p:grpSpPr>
                <a:xfrm>
                  <a:off x="2935345" y="7080481"/>
                  <a:ext cx="76343" cy="85806"/>
                  <a:chOff x="2935345" y="7080481"/>
                  <a:chExt cx="76343" cy="85806"/>
                </a:xfrm>
              </p:grpSpPr>
              <p:sp>
                <p:nvSpPr>
                  <p:cNvPr id="1440" name="Google Shape;1440;p11"/>
                  <p:cNvSpPr/>
                  <p:nvPr/>
                </p:nvSpPr>
                <p:spPr>
                  <a:xfrm>
                    <a:off x="2984652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1" name="Google Shape;1441;p11"/>
                  <p:cNvSpPr/>
                  <p:nvPr/>
                </p:nvSpPr>
                <p:spPr>
                  <a:xfrm>
                    <a:off x="293534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2" name="Google Shape;1442;p11"/>
                <p:cNvGrpSpPr/>
                <p:nvPr/>
              </p:nvGrpSpPr>
              <p:grpSpPr>
                <a:xfrm>
                  <a:off x="3458587" y="7080440"/>
                  <a:ext cx="76421" cy="85826"/>
                  <a:chOff x="3458587" y="7080440"/>
                  <a:chExt cx="76421" cy="85826"/>
                </a:xfrm>
              </p:grpSpPr>
              <p:sp>
                <p:nvSpPr>
                  <p:cNvPr id="1443" name="Google Shape;1443;p11"/>
                  <p:cNvSpPr/>
                  <p:nvPr/>
                </p:nvSpPr>
                <p:spPr>
                  <a:xfrm>
                    <a:off x="3507977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4" name="Google Shape;1444;p11"/>
                  <p:cNvSpPr/>
                  <p:nvPr/>
                </p:nvSpPr>
                <p:spPr>
                  <a:xfrm>
                    <a:off x="3458587" y="7080440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45" name="Google Shape;1445;p11"/>
              <p:cNvGrpSpPr/>
              <p:nvPr/>
            </p:nvGrpSpPr>
            <p:grpSpPr>
              <a:xfrm>
                <a:off x="-728044" y="7646686"/>
                <a:ext cx="4263052" cy="85846"/>
                <a:chOff x="-728044" y="7646686"/>
                <a:chExt cx="4263052" cy="85846"/>
              </a:xfrm>
            </p:grpSpPr>
            <p:grpSp>
              <p:nvGrpSpPr>
                <p:cNvPr id="1446" name="Google Shape;1446;p11"/>
                <p:cNvGrpSpPr/>
                <p:nvPr/>
              </p:nvGrpSpPr>
              <p:grpSpPr>
                <a:xfrm>
                  <a:off x="-728044" y="7646686"/>
                  <a:ext cx="76423" cy="85826"/>
                  <a:chOff x="-728044" y="7646686"/>
                  <a:chExt cx="76423" cy="85826"/>
                </a:xfrm>
              </p:grpSpPr>
              <p:sp>
                <p:nvSpPr>
                  <p:cNvPr id="1447" name="Google Shape;1447;p11"/>
                  <p:cNvSpPr/>
                  <p:nvPr/>
                </p:nvSpPr>
                <p:spPr>
                  <a:xfrm>
                    <a:off x="-678650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8" name="Google Shape;1448;p11"/>
                  <p:cNvSpPr/>
                  <p:nvPr/>
                </p:nvSpPr>
                <p:spPr>
                  <a:xfrm>
                    <a:off x="-728044" y="7646686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9" name="Google Shape;1449;p11"/>
                <p:cNvGrpSpPr/>
                <p:nvPr/>
              </p:nvGrpSpPr>
              <p:grpSpPr>
                <a:xfrm>
                  <a:off x="-204628" y="7646726"/>
                  <a:ext cx="76343" cy="85806"/>
                  <a:chOff x="-204628" y="7646726"/>
                  <a:chExt cx="76343" cy="85806"/>
                </a:xfrm>
              </p:grpSpPr>
              <p:sp>
                <p:nvSpPr>
                  <p:cNvPr id="1450" name="Google Shape;1450;p11"/>
                  <p:cNvSpPr/>
                  <p:nvPr/>
                </p:nvSpPr>
                <p:spPr>
                  <a:xfrm>
                    <a:off x="-155321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1" name="Google Shape;1451;p11"/>
                  <p:cNvSpPr/>
                  <p:nvPr/>
                </p:nvSpPr>
                <p:spPr>
                  <a:xfrm>
                    <a:off x="-204628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2" name="Google Shape;1452;p11"/>
                <p:cNvGrpSpPr/>
                <p:nvPr/>
              </p:nvGrpSpPr>
              <p:grpSpPr>
                <a:xfrm>
                  <a:off x="318707" y="7646726"/>
                  <a:ext cx="76343" cy="85806"/>
                  <a:chOff x="318707" y="7646726"/>
                  <a:chExt cx="76343" cy="85806"/>
                </a:xfrm>
              </p:grpSpPr>
              <p:sp>
                <p:nvSpPr>
                  <p:cNvPr id="1453" name="Google Shape;1453;p11"/>
                  <p:cNvSpPr/>
                  <p:nvPr/>
                </p:nvSpPr>
                <p:spPr>
                  <a:xfrm>
                    <a:off x="368008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4" name="Google Shape;1454;p11"/>
                  <p:cNvSpPr/>
                  <p:nvPr/>
                </p:nvSpPr>
                <p:spPr>
                  <a:xfrm>
                    <a:off x="31870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5" name="Google Shape;1455;p11"/>
                <p:cNvGrpSpPr/>
                <p:nvPr/>
              </p:nvGrpSpPr>
              <p:grpSpPr>
                <a:xfrm>
                  <a:off x="842029" y="7646726"/>
                  <a:ext cx="76343" cy="85806"/>
                  <a:chOff x="842029" y="7646726"/>
                  <a:chExt cx="76343" cy="85806"/>
                </a:xfrm>
              </p:grpSpPr>
              <p:sp>
                <p:nvSpPr>
                  <p:cNvPr id="1456" name="Google Shape;1456;p11"/>
                  <p:cNvSpPr/>
                  <p:nvPr/>
                </p:nvSpPr>
                <p:spPr>
                  <a:xfrm>
                    <a:off x="891336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7" name="Google Shape;1457;p11"/>
                  <p:cNvSpPr/>
                  <p:nvPr/>
                </p:nvSpPr>
                <p:spPr>
                  <a:xfrm>
                    <a:off x="842029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8" name="Google Shape;1458;p11"/>
                <p:cNvGrpSpPr/>
                <p:nvPr/>
              </p:nvGrpSpPr>
              <p:grpSpPr>
                <a:xfrm>
                  <a:off x="1365365" y="7646726"/>
                  <a:ext cx="76343" cy="85806"/>
                  <a:chOff x="1365365" y="7646726"/>
                  <a:chExt cx="76343" cy="85806"/>
                </a:xfrm>
              </p:grpSpPr>
              <p:sp>
                <p:nvSpPr>
                  <p:cNvPr id="1459" name="Google Shape;1459;p11"/>
                  <p:cNvSpPr/>
                  <p:nvPr/>
                </p:nvSpPr>
                <p:spPr>
                  <a:xfrm>
                    <a:off x="1414661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0" name="Google Shape;1460;p11"/>
                  <p:cNvSpPr/>
                  <p:nvPr/>
                </p:nvSpPr>
                <p:spPr>
                  <a:xfrm>
                    <a:off x="136536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1" name="Google Shape;1461;p11"/>
                <p:cNvGrpSpPr/>
                <p:nvPr/>
              </p:nvGrpSpPr>
              <p:grpSpPr>
                <a:xfrm>
                  <a:off x="1888687" y="7646726"/>
                  <a:ext cx="76343" cy="85806"/>
                  <a:chOff x="1888687" y="7646726"/>
                  <a:chExt cx="76343" cy="85806"/>
                </a:xfrm>
              </p:grpSpPr>
              <p:sp>
                <p:nvSpPr>
                  <p:cNvPr id="1462" name="Google Shape;1462;p11"/>
                  <p:cNvSpPr/>
                  <p:nvPr/>
                </p:nvSpPr>
                <p:spPr>
                  <a:xfrm>
                    <a:off x="1937994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3" name="Google Shape;1463;p11"/>
                  <p:cNvSpPr/>
                  <p:nvPr/>
                </p:nvSpPr>
                <p:spPr>
                  <a:xfrm>
                    <a:off x="188868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4" name="Google Shape;1464;p11"/>
                <p:cNvGrpSpPr/>
                <p:nvPr/>
              </p:nvGrpSpPr>
              <p:grpSpPr>
                <a:xfrm>
                  <a:off x="2412024" y="7646726"/>
                  <a:ext cx="76343" cy="85806"/>
                  <a:chOff x="2412024" y="7646726"/>
                  <a:chExt cx="76343" cy="85806"/>
                </a:xfrm>
              </p:grpSpPr>
              <p:sp>
                <p:nvSpPr>
                  <p:cNvPr id="1465" name="Google Shape;1465;p11"/>
                  <p:cNvSpPr/>
                  <p:nvPr/>
                </p:nvSpPr>
                <p:spPr>
                  <a:xfrm>
                    <a:off x="2461319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6" name="Google Shape;1466;p11"/>
                  <p:cNvSpPr/>
                  <p:nvPr/>
                </p:nvSpPr>
                <p:spPr>
                  <a:xfrm>
                    <a:off x="2412024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7" name="Google Shape;1467;p11"/>
                <p:cNvGrpSpPr/>
                <p:nvPr/>
              </p:nvGrpSpPr>
              <p:grpSpPr>
                <a:xfrm>
                  <a:off x="2935345" y="7646726"/>
                  <a:ext cx="76343" cy="85806"/>
                  <a:chOff x="2935345" y="7646726"/>
                  <a:chExt cx="76343" cy="85806"/>
                </a:xfrm>
              </p:grpSpPr>
              <p:sp>
                <p:nvSpPr>
                  <p:cNvPr id="1468" name="Google Shape;1468;p11"/>
                  <p:cNvSpPr/>
                  <p:nvPr/>
                </p:nvSpPr>
                <p:spPr>
                  <a:xfrm>
                    <a:off x="2984652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9" name="Google Shape;1469;p11"/>
                  <p:cNvSpPr/>
                  <p:nvPr/>
                </p:nvSpPr>
                <p:spPr>
                  <a:xfrm>
                    <a:off x="293534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0" name="Google Shape;1470;p11"/>
                <p:cNvGrpSpPr/>
                <p:nvPr/>
              </p:nvGrpSpPr>
              <p:grpSpPr>
                <a:xfrm>
                  <a:off x="3458587" y="7646686"/>
                  <a:ext cx="76421" cy="85826"/>
                  <a:chOff x="3458587" y="7646686"/>
                  <a:chExt cx="76421" cy="85826"/>
                </a:xfrm>
              </p:grpSpPr>
              <p:sp>
                <p:nvSpPr>
                  <p:cNvPr id="1471" name="Google Shape;1471;p11"/>
                  <p:cNvSpPr/>
                  <p:nvPr/>
                </p:nvSpPr>
                <p:spPr>
                  <a:xfrm>
                    <a:off x="3507977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2" name="Google Shape;1472;p11"/>
                  <p:cNvSpPr/>
                  <p:nvPr/>
                </p:nvSpPr>
                <p:spPr>
                  <a:xfrm>
                    <a:off x="3458587" y="7646686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73" name="Google Shape;1473;p11"/>
              <p:cNvGrpSpPr/>
              <p:nvPr/>
            </p:nvGrpSpPr>
            <p:grpSpPr>
              <a:xfrm>
                <a:off x="-728044" y="8212931"/>
                <a:ext cx="4263052" cy="85847"/>
                <a:chOff x="-728044" y="8212931"/>
                <a:chExt cx="4263052" cy="85847"/>
              </a:xfrm>
            </p:grpSpPr>
            <p:grpSp>
              <p:nvGrpSpPr>
                <p:cNvPr id="1474" name="Google Shape;1474;p11"/>
                <p:cNvGrpSpPr/>
                <p:nvPr/>
              </p:nvGrpSpPr>
              <p:grpSpPr>
                <a:xfrm>
                  <a:off x="-728044" y="8212931"/>
                  <a:ext cx="76423" cy="85826"/>
                  <a:chOff x="-728044" y="8212931"/>
                  <a:chExt cx="76423" cy="85826"/>
                </a:xfrm>
              </p:grpSpPr>
              <p:sp>
                <p:nvSpPr>
                  <p:cNvPr id="1475" name="Google Shape;1475;p11"/>
                  <p:cNvSpPr/>
                  <p:nvPr/>
                </p:nvSpPr>
                <p:spPr>
                  <a:xfrm>
                    <a:off x="-678650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6" name="Google Shape;1476;p11"/>
                  <p:cNvSpPr/>
                  <p:nvPr/>
                </p:nvSpPr>
                <p:spPr>
                  <a:xfrm>
                    <a:off x="-728044" y="8212931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7" name="Google Shape;1477;p11"/>
                <p:cNvGrpSpPr/>
                <p:nvPr/>
              </p:nvGrpSpPr>
              <p:grpSpPr>
                <a:xfrm>
                  <a:off x="-204628" y="8212972"/>
                  <a:ext cx="76343" cy="85806"/>
                  <a:chOff x="-204628" y="8212972"/>
                  <a:chExt cx="76343" cy="85806"/>
                </a:xfrm>
              </p:grpSpPr>
              <p:sp>
                <p:nvSpPr>
                  <p:cNvPr id="1478" name="Google Shape;1478;p11"/>
                  <p:cNvSpPr/>
                  <p:nvPr/>
                </p:nvSpPr>
                <p:spPr>
                  <a:xfrm>
                    <a:off x="-155321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9" name="Google Shape;1479;p11"/>
                  <p:cNvSpPr/>
                  <p:nvPr/>
                </p:nvSpPr>
                <p:spPr>
                  <a:xfrm>
                    <a:off x="-204628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0" name="Google Shape;1480;p11"/>
                <p:cNvGrpSpPr/>
                <p:nvPr/>
              </p:nvGrpSpPr>
              <p:grpSpPr>
                <a:xfrm>
                  <a:off x="318707" y="8212972"/>
                  <a:ext cx="76343" cy="85806"/>
                  <a:chOff x="318707" y="8212972"/>
                  <a:chExt cx="76343" cy="85806"/>
                </a:xfrm>
              </p:grpSpPr>
              <p:sp>
                <p:nvSpPr>
                  <p:cNvPr id="1481" name="Google Shape;1481;p11"/>
                  <p:cNvSpPr/>
                  <p:nvPr/>
                </p:nvSpPr>
                <p:spPr>
                  <a:xfrm>
                    <a:off x="368008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2" name="Google Shape;1482;p11"/>
                  <p:cNvSpPr/>
                  <p:nvPr/>
                </p:nvSpPr>
                <p:spPr>
                  <a:xfrm>
                    <a:off x="31870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3" name="Google Shape;1483;p11"/>
                <p:cNvGrpSpPr/>
                <p:nvPr/>
              </p:nvGrpSpPr>
              <p:grpSpPr>
                <a:xfrm>
                  <a:off x="842029" y="8212972"/>
                  <a:ext cx="76343" cy="85806"/>
                  <a:chOff x="842029" y="8212972"/>
                  <a:chExt cx="76343" cy="85806"/>
                </a:xfrm>
              </p:grpSpPr>
              <p:sp>
                <p:nvSpPr>
                  <p:cNvPr id="1484" name="Google Shape;1484;p11"/>
                  <p:cNvSpPr/>
                  <p:nvPr/>
                </p:nvSpPr>
                <p:spPr>
                  <a:xfrm>
                    <a:off x="891336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5" name="Google Shape;1485;p11"/>
                  <p:cNvSpPr/>
                  <p:nvPr/>
                </p:nvSpPr>
                <p:spPr>
                  <a:xfrm>
                    <a:off x="842029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6" name="Google Shape;1486;p11"/>
                <p:cNvGrpSpPr/>
                <p:nvPr/>
              </p:nvGrpSpPr>
              <p:grpSpPr>
                <a:xfrm>
                  <a:off x="1365365" y="8212972"/>
                  <a:ext cx="76343" cy="85806"/>
                  <a:chOff x="1365365" y="8212972"/>
                  <a:chExt cx="76343" cy="85806"/>
                </a:xfrm>
              </p:grpSpPr>
              <p:sp>
                <p:nvSpPr>
                  <p:cNvPr id="1487" name="Google Shape;1487;p11"/>
                  <p:cNvSpPr/>
                  <p:nvPr/>
                </p:nvSpPr>
                <p:spPr>
                  <a:xfrm>
                    <a:off x="1414661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8" name="Google Shape;1488;p11"/>
                  <p:cNvSpPr/>
                  <p:nvPr/>
                </p:nvSpPr>
                <p:spPr>
                  <a:xfrm>
                    <a:off x="136536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9" name="Google Shape;1489;p11"/>
                <p:cNvGrpSpPr/>
                <p:nvPr/>
              </p:nvGrpSpPr>
              <p:grpSpPr>
                <a:xfrm>
                  <a:off x="1888687" y="8212972"/>
                  <a:ext cx="76343" cy="85806"/>
                  <a:chOff x="1888687" y="8212972"/>
                  <a:chExt cx="76343" cy="85806"/>
                </a:xfrm>
              </p:grpSpPr>
              <p:sp>
                <p:nvSpPr>
                  <p:cNvPr id="1490" name="Google Shape;1490;p11"/>
                  <p:cNvSpPr/>
                  <p:nvPr/>
                </p:nvSpPr>
                <p:spPr>
                  <a:xfrm>
                    <a:off x="1937994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1" name="Google Shape;1491;p11"/>
                  <p:cNvSpPr/>
                  <p:nvPr/>
                </p:nvSpPr>
                <p:spPr>
                  <a:xfrm>
                    <a:off x="188868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2" name="Google Shape;1492;p11"/>
                <p:cNvGrpSpPr/>
                <p:nvPr/>
              </p:nvGrpSpPr>
              <p:grpSpPr>
                <a:xfrm>
                  <a:off x="2412024" y="8212972"/>
                  <a:ext cx="76343" cy="85806"/>
                  <a:chOff x="2412024" y="8212972"/>
                  <a:chExt cx="76343" cy="85806"/>
                </a:xfrm>
              </p:grpSpPr>
              <p:sp>
                <p:nvSpPr>
                  <p:cNvPr id="1493" name="Google Shape;1493;p11"/>
                  <p:cNvSpPr/>
                  <p:nvPr/>
                </p:nvSpPr>
                <p:spPr>
                  <a:xfrm>
                    <a:off x="2461319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2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4" name="Google Shape;1494;p11"/>
                  <p:cNvSpPr/>
                  <p:nvPr/>
                </p:nvSpPr>
                <p:spPr>
                  <a:xfrm>
                    <a:off x="2412024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5" name="Google Shape;1495;p11"/>
                <p:cNvGrpSpPr/>
                <p:nvPr/>
              </p:nvGrpSpPr>
              <p:grpSpPr>
                <a:xfrm>
                  <a:off x="2935345" y="8212972"/>
                  <a:ext cx="76343" cy="85806"/>
                  <a:chOff x="2935345" y="8212972"/>
                  <a:chExt cx="76343" cy="85806"/>
                </a:xfrm>
              </p:grpSpPr>
              <p:sp>
                <p:nvSpPr>
                  <p:cNvPr id="1496" name="Google Shape;1496;p11"/>
                  <p:cNvSpPr/>
                  <p:nvPr/>
                </p:nvSpPr>
                <p:spPr>
                  <a:xfrm>
                    <a:off x="2984652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7" name="Google Shape;1497;p11"/>
                  <p:cNvSpPr/>
                  <p:nvPr/>
                </p:nvSpPr>
                <p:spPr>
                  <a:xfrm>
                    <a:off x="293534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8" name="Google Shape;1498;p11"/>
                <p:cNvGrpSpPr/>
                <p:nvPr/>
              </p:nvGrpSpPr>
              <p:grpSpPr>
                <a:xfrm>
                  <a:off x="3458587" y="8212931"/>
                  <a:ext cx="76421" cy="85826"/>
                  <a:chOff x="3458587" y="8212931"/>
                  <a:chExt cx="76421" cy="85826"/>
                </a:xfrm>
              </p:grpSpPr>
              <p:sp>
                <p:nvSpPr>
                  <p:cNvPr id="1499" name="Google Shape;1499;p11"/>
                  <p:cNvSpPr/>
                  <p:nvPr/>
                </p:nvSpPr>
                <p:spPr>
                  <a:xfrm>
                    <a:off x="3507977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0" name="Google Shape;1500;p11"/>
                  <p:cNvSpPr/>
                  <p:nvPr/>
                </p:nvSpPr>
                <p:spPr>
                  <a:xfrm>
                    <a:off x="3458587" y="8212931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01" name="Google Shape;1501;p11"/>
              <p:cNvGrpSpPr/>
              <p:nvPr/>
            </p:nvGrpSpPr>
            <p:grpSpPr>
              <a:xfrm>
                <a:off x="-728044" y="8779192"/>
                <a:ext cx="4263052" cy="85846"/>
                <a:chOff x="-728044" y="8779192"/>
                <a:chExt cx="4263052" cy="85846"/>
              </a:xfrm>
            </p:grpSpPr>
            <p:grpSp>
              <p:nvGrpSpPr>
                <p:cNvPr id="1502" name="Google Shape;1502;p11"/>
                <p:cNvGrpSpPr/>
                <p:nvPr/>
              </p:nvGrpSpPr>
              <p:grpSpPr>
                <a:xfrm>
                  <a:off x="-728044" y="8779192"/>
                  <a:ext cx="76423" cy="85826"/>
                  <a:chOff x="-728044" y="8779192"/>
                  <a:chExt cx="76423" cy="85826"/>
                </a:xfrm>
              </p:grpSpPr>
              <p:sp>
                <p:nvSpPr>
                  <p:cNvPr id="1503" name="Google Shape;1503;p11"/>
                  <p:cNvSpPr/>
                  <p:nvPr/>
                </p:nvSpPr>
                <p:spPr>
                  <a:xfrm>
                    <a:off x="-678650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4" name="Google Shape;1504;p11"/>
                  <p:cNvSpPr/>
                  <p:nvPr/>
                </p:nvSpPr>
                <p:spPr>
                  <a:xfrm>
                    <a:off x="-728044" y="8779192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5" name="Google Shape;1505;p11"/>
                <p:cNvGrpSpPr/>
                <p:nvPr/>
              </p:nvGrpSpPr>
              <p:grpSpPr>
                <a:xfrm>
                  <a:off x="-204628" y="8779232"/>
                  <a:ext cx="76343" cy="85806"/>
                  <a:chOff x="-204628" y="8779232"/>
                  <a:chExt cx="76343" cy="85806"/>
                </a:xfrm>
              </p:grpSpPr>
              <p:sp>
                <p:nvSpPr>
                  <p:cNvPr id="1506" name="Google Shape;1506;p11"/>
                  <p:cNvSpPr/>
                  <p:nvPr/>
                </p:nvSpPr>
                <p:spPr>
                  <a:xfrm>
                    <a:off x="-155321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7" name="Google Shape;1507;p11"/>
                  <p:cNvSpPr/>
                  <p:nvPr/>
                </p:nvSpPr>
                <p:spPr>
                  <a:xfrm>
                    <a:off x="-204628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8" name="Google Shape;1508;p11"/>
                <p:cNvGrpSpPr/>
                <p:nvPr/>
              </p:nvGrpSpPr>
              <p:grpSpPr>
                <a:xfrm>
                  <a:off x="318707" y="8779232"/>
                  <a:ext cx="76343" cy="85806"/>
                  <a:chOff x="318707" y="8779232"/>
                  <a:chExt cx="76343" cy="85806"/>
                </a:xfrm>
              </p:grpSpPr>
              <p:sp>
                <p:nvSpPr>
                  <p:cNvPr id="1509" name="Google Shape;1509;p11"/>
                  <p:cNvSpPr/>
                  <p:nvPr/>
                </p:nvSpPr>
                <p:spPr>
                  <a:xfrm>
                    <a:off x="368008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0" name="Google Shape;1510;p11"/>
                  <p:cNvSpPr/>
                  <p:nvPr/>
                </p:nvSpPr>
                <p:spPr>
                  <a:xfrm>
                    <a:off x="31870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1" name="Google Shape;1511;p11"/>
                <p:cNvGrpSpPr/>
                <p:nvPr/>
              </p:nvGrpSpPr>
              <p:grpSpPr>
                <a:xfrm>
                  <a:off x="842029" y="8779232"/>
                  <a:ext cx="76343" cy="85806"/>
                  <a:chOff x="842029" y="8779232"/>
                  <a:chExt cx="76343" cy="85806"/>
                </a:xfrm>
              </p:grpSpPr>
              <p:sp>
                <p:nvSpPr>
                  <p:cNvPr id="1512" name="Google Shape;1512;p11"/>
                  <p:cNvSpPr/>
                  <p:nvPr/>
                </p:nvSpPr>
                <p:spPr>
                  <a:xfrm>
                    <a:off x="891336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3" name="Google Shape;1513;p11"/>
                  <p:cNvSpPr/>
                  <p:nvPr/>
                </p:nvSpPr>
                <p:spPr>
                  <a:xfrm>
                    <a:off x="842029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4" name="Google Shape;1514;p11"/>
                <p:cNvGrpSpPr/>
                <p:nvPr/>
              </p:nvGrpSpPr>
              <p:grpSpPr>
                <a:xfrm>
                  <a:off x="1365365" y="8779232"/>
                  <a:ext cx="76343" cy="85806"/>
                  <a:chOff x="1365365" y="8779232"/>
                  <a:chExt cx="76343" cy="85806"/>
                </a:xfrm>
              </p:grpSpPr>
              <p:sp>
                <p:nvSpPr>
                  <p:cNvPr id="1515" name="Google Shape;1515;p11"/>
                  <p:cNvSpPr/>
                  <p:nvPr/>
                </p:nvSpPr>
                <p:spPr>
                  <a:xfrm>
                    <a:off x="1414661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6" name="Google Shape;1516;p11"/>
                  <p:cNvSpPr/>
                  <p:nvPr/>
                </p:nvSpPr>
                <p:spPr>
                  <a:xfrm>
                    <a:off x="136536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7" name="Google Shape;1517;p11"/>
                <p:cNvGrpSpPr/>
                <p:nvPr/>
              </p:nvGrpSpPr>
              <p:grpSpPr>
                <a:xfrm>
                  <a:off x="1888687" y="8779232"/>
                  <a:ext cx="76343" cy="85806"/>
                  <a:chOff x="1888687" y="8779232"/>
                  <a:chExt cx="76343" cy="85806"/>
                </a:xfrm>
              </p:grpSpPr>
              <p:sp>
                <p:nvSpPr>
                  <p:cNvPr id="1518" name="Google Shape;1518;p11"/>
                  <p:cNvSpPr/>
                  <p:nvPr/>
                </p:nvSpPr>
                <p:spPr>
                  <a:xfrm>
                    <a:off x="1937994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9" name="Google Shape;1519;p11"/>
                  <p:cNvSpPr/>
                  <p:nvPr/>
                </p:nvSpPr>
                <p:spPr>
                  <a:xfrm>
                    <a:off x="188868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0" name="Google Shape;1520;p11"/>
                <p:cNvGrpSpPr/>
                <p:nvPr/>
              </p:nvGrpSpPr>
              <p:grpSpPr>
                <a:xfrm>
                  <a:off x="2412024" y="8779232"/>
                  <a:ext cx="76343" cy="85806"/>
                  <a:chOff x="2412024" y="8779232"/>
                  <a:chExt cx="76343" cy="85806"/>
                </a:xfrm>
              </p:grpSpPr>
              <p:sp>
                <p:nvSpPr>
                  <p:cNvPr id="1521" name="Google Shape;1521;p11"/>
                  <p:cNvSpPr/>
                  <p:nvPr/>
                </p:nvSpPr>
                <p:spPr>
                  <a:xfrm>
                    <a:off x="2461319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2" name="Google Shape;1522;p11"/>
                  <p:cNvSpPr/>
                  <p:nvPr/>
                </p:nvSpPr>
                <p:spPr>
                  <a:xfrm>
                    <a:off x="2412024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3" name="Google Shape;1523;p11"/>
                <p:cNvGrpSpPr/>
                <p:nvPr/>
              </p:nvGrpSpPr>
              <p:grpSpPr>
                <a:xfrm>
                  <a:off x="2935345" y="8779232"/>
                  <a:ext cx="76343" cy="85806"/>
                  <a:chOff x="2935345" y="8779232"/>
                  <a:chExt cx="76343" cy="85806"/>
                </a:xfrm>
              </p:grpSpPr>
              <p:sp>
                <p:nvSpPr>
                  <p:cNvPr id="1524" name="Google Shape;1524;p11"/>
                  <p:cNvSpPr/>
                  <p:nvPr/>
                </p:nvSpPr>
                <p:spPr>
                  <a:xfrm>
                    <a:off x="2984652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5" name="Google Shape;1525;p11"/>
                  <p:cNvSpPr/>
                  <p:nvPr/>
                </p:nvSpPr>
                <p:spPr>
                  <a:xfrm>
                    <a:off x="293534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6" name="Google Shape;1526;p11"/>
                <p:cNvGrpSpPr/>
                <p:nvPr/>
              </p:nvGrpSpPr>
              <p:grpSpPr>
                <a:xfrm>
                  <a:off x="3458587" y="8779192"/>
                  <a:ext cx="76421" cy="85826"/>
                  <a:chOff x="3458587" y="8779192"/>
                  <a:chExt cx="76421" cy="85826"/>
                </a:xfrm>
              </p:grpSpPr>
              <p:sp>
                <p:nvSpPr>
                  <p:cNvPr id="1527" name="Google Shape;1527;p11"/>
                  <p:cNvSpPr/>
                  <p:nvPr/>
                </p:nvSpPr>
                <p:spPr>
                  <a:xfrm>
                    <a:off x="3507977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8" name="Google Shape;1528;p11"/>
                  <p:cNvSpPr/>
                  <p:nvPr/>
                </p:nvSpPr>
                <p:spPr>
                  <a:xfrm>
                    <a:off x="3458587" y="8779192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29" name="Google Shape;1529;p11"/>
              <p:cNvGrpSpPr/>
              <p:nvPr/>
            </p:nvGrpSpPr>
            <p:grpSpPr>
              <a:xfrm>
                <a:off x="-728044" y="9345437"/>
                <a:ext cx="4263052" cy="85848"/>
                <a:chOff x="-728044" y="9345437"/>
                <a:chExt cx="4263052" cy="85848"/>
              </a:xfrm>
            </p:grpSpPr>
            <p:grpSp>
              <p:nvGrpSpPr>
                <p:cNvPr id="1530" name="Google Shape;1530;p11"/>
                <p:cNvGrpSpPr/>
                <p:nvPr/>
              </p:nvGrpSpPr>
              <p:grpSpPr>
                <a:xfrm>
                  <a:off x="-728044" y="9345437"/>
                  <a:ext cx="76423" cy="85826"/>
                  <a:chOff x="-728044" y="9345437"/>
                  <a:chExt cx="76423" cy="85826"/>
                </a:xfrm>
              </p:grpSpPr>
              <p:sp>
                <p:nvSpPr>
                  <p:cNvPr id="1531" name="Google Shape;1531;p11"/>
                  <p:cNvSpPr/>
                  <p:nvPr/>
                </p:nvSpPr>
                <p:spPr>
                  <a:xfrm>
                    <a:off x="-678650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2" name="Google Shape;1532;p11"/>
                  <p:cNvSpPr/>
                  <p:nvPr/>
                </p:nvSpPr>
                <p:spPr>
                  <a:xfrm>
                    <a:off x="-728044" y="9345437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3" name="Google Shape;1533;p11"/>
                <p:cNvGrpSpPr/>
                <p:nvPr/>
              </p:nvGrpSpPr>
              <p:grpSpPr>
                <a:xfrm>
                  <a:off x="-204628" y="9345478"/>
                  <a:ext cx="76343" cy="85807"/>
                  <a:chOff x="-204628" y="9345478"/>
                  <a:chExt cx="76343" cy="85807"/>
                </a:xfrm>
              </p:grpSpPr>
              <p:sp>
                <p:nvSpPr>
                  <p:cNvPr id="1534" name="Google Shape;1534;p11"/>
                  <p:cNvSpPr/>
                  <p:nvPr/>
                </p:nvSpPr>
                <p:spPr>
                  <a:xfrm>
                    <a:off x="-155321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5" name="Google Shape;1535;p11"/>
                  <p:cNvSpPr/>
                  <p:nvPr/>
                </p:nvSpPr>
                <p:spPr>
                  <a:xfrm>
                    <a:off x="-204628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6" name="Google Shape;1536;p11"/>
                <p:cNvGrpSpPr/>
                <p:nvPr/>
              </p:nvGrpSpPr>
              <p:grpSpPr>
                <a:xfrm>
                  <a:off x="318707" y="9345478"/>
                  <a:ext cx="76343" cy="85807"/>
                  <a:chOff x="318707" y="9345478"/>
                  <a:chExt cx="76343" cy="85807"/>
                </a:xfrm>
              </p:grpSpPr>
              <p:sp>
                <p:nvSpPr>
                  <p:cNvPr id="1537" name="Google Shape;1537;p11"/>
                  <p:cNvSpPr/>
                  <p:nvPr/>
                </p:nvSpPr>
                <p:spPr>
                  <a:xfrm>
                    <a:off x="368008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8" name="Google Shape;1538;p11"/>
                  <p:cNvSpPr/>
                  <p:nvPr/>
                </p:nvSpPr>
                <p:spPr>
                  <a:xfrm>
                    <a:off x="31870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9" name="Google Shape;1539;p11"/>
                <p:cNvGrpSpPr/>
                <p:nvPr/>
              </p:nvGrpSpPr>
              <p:grpSpPr>
                <a:xfrm>
                  <a:off x="842029" y="9345478"/>
                  <a:ext cx="76343" cy="85807"/>
                  <a:chOff x="842029" y="9345478"/>
                  <a:chExt cx="76343" cy="85807"/>
                </a:xfrm>
              </p:grpSpPr>
              <p:sp>
                <p:nvSpPr>
                  <p:cNvPr id="1540" name="Google Shape;1540;p11"/>
                  <p:cNvSpPr/>
                  <p:nvPr/>
                </p:nvSpPr>
                <p:spPr>
                  <a:xfrm>
                    <a:off x="891336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1" name="Google Shape;1541;p11"/>
                  <p:cNvSpPr/>
                  <p:nvPr/>
                </p:nvSpPr>
                <p:spPr>
                  <a:xfrm>
                    <a:off x="842029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2" name="Google Shape;1542;p11"/>
                <p:cNvGrpSpPr/>
                <p:nvPr/>
              </p:nvGrpSpPr>
              <p:grpSpPr>
                <a:xfrm>
                  <a:off x="1365365" y="9345478"/>
                  <a:ext cx="76343" cy="85807"/>
                  <a:chOff x="1365365" y="9345478"/>
                  <a:chExt cx="76343" cy="85807"/>
                </a:xfrm>
              </p:grpSpPr>
              <p:sp>
                <p:nvSpPr>
                  <p:cNvPr id="1543" name="Google Shape;1543;p11"/>
                  <p:cNvSpPr/>
                  <p:nvPr/>
                </p:nvSpPr>
                <p:spPr>
                  <a:xfrm>
                    <a:off x="1414661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4" name="Google Shape;1544;p11"/>
                  <p:cNvSpPr/>
                  <p:nvPr/>
                </p:nvSpPr>
                <p:spPr>
                  <a:xfrm>
                    <a:off x="136536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5" name="Google Shape;1545;p11"/>
                <p:cNvGrpSpPr/>
                <p:nvPr/>
              </p:nvGrpSpPr>
              <p:grpSpPr>
                <a:xfrm>
                  <a:off x="1888687" y="9345478"/>
                  <a:ext cx="76343" cy="85807"/>
                  <a:chOff x="1888687" y="9345478"/>
                  <a:chExt cx="76343" cy="85807"/>
                </a:xfrm>
              </p:grpSpPr>
              <p:sp>
                <p:nvSpPr>
                  <p:cNvPr id="1546" name="Google Shape;1546;p11"/>
                  <p:cNvSpPr/>
                  <p:nvPr/>
                </p:nvSpPr>
                <p:spPr>
                  <a:xfrm>
                    <a:off x="1937994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7" name="Google Shape;1547;p11"/>
                  <p:cNvSpPr/>
                  <p:nvPr/>
                </p:nvSpPr>
                <p:spPr>
                  <a:xfrm>
                    <a:off x="188868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8" name="Google Shape;1548;p11"/>
                <p:cNvGrpSpPr/>
                <p:nvPr/>
              </p:nvGrpSpPr>
              <p:grpSpPr>
                <a:xfrm>
                  <a:off x="2412024" y="9345478"/>
                  <a:ext cx="76343" cy="85807"/>
                  <a:chOff x="2412024" y="9345478"/>
                  <a:chExt cx="76343" cy="85807"/>
                </a:xfrm>
              </p:grpSpPr>
              <p:sp>
                <p:nvSpPr>
                  <p:cNvPr id="1549" name="Google Shape;1549;p11"/>
                  <p:cNvSpPr/>
                  <p:nvPr/>
                </p:nvSpPr>
                <p:spPr>
                  <a:xfrm>
                    <a:off x="2461319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0" name="Google Shape;1550;p11"/>
                  <p:cNvSpPr/>
                  <p:nvPr/>
                </p:nvSpPr>
                <p:spPr>
                  <a:xfrm>
                    <a:off x="2412024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51" name="Google Shape;1551;p11"/>
                <p:cNvGrpSpPr/>
                <p:nvPr/>
              </p:nvGrpSpPr>
              <p:grpSpPr>
                <a:xfrm>
                  <a:off x="2935345" y="9345478"/>
                  <a:ext cx="76343" cy="85807"/>
                  <a:chOff x="2935345" y="9345478"/>
                  <a:chExt cx="76343" cy="85807"/>
                </a:xfrm>
              </p:grpSpPr>
              <p:sp>
                <p:nvSpPr>
                  <p:cNvPr id="1552" name="Google Shape;1552;p11"/>
                  <p:cNvSpPr/>
                  <p:nvPr/>
                </p:nvSpPr>
                <p:spPr>
                  <a:xfrm>
                    <a:off x="2984652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3" name="Google Shape;1553;p11"/>
                  <p:cNvSpPr/>
                  <p:nvPr/>
                </p:nvSpPr>
                <p:spPr>
                  <a:xfrm>
                    <a:off x="293534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54" name="Google Shape;1554;p11"/>
                <p:cNvGrpSpPr/>
                <p:nvPr/>
              </p:nvGrpSpPr>
              <p:grpSpPr>
                <a:xfrm>
                  <a:off x="3458587" y="9345437"/>
                  <a:ext cx="76421" cy="85826"/>
                  <a:chOff x="3458587" y="9345437"/>
                  <a:chExt cx="76421" cy="85826"/>
                </a:xfrm>
              </p:grpSpPr>
              <p:sp>
                <p:nvSpPr>
                  <p:cNvPr id="1555" name="Google Shape;1555;p11"/>
                  <p:cNvSpPr/>
                  <p:nvPr/>
                </p:nvSpPr>
                <p:spPr>
                  <a:xfrm>
                    <a:off x="3507977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6" name="Google Shape;1556;p11"/>
                  <p:cNvSpPr/>
                  <p:nvPr/>
                </p:nvSpPr>
                <p:spPr>
                  <a:xfrm>
                    <a:off x="3458587" y="9345437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57" name="Google Shape;1557;p11"/>
              <p:cNvGrpSpPr/>
              <p:nvPr/>
            </p:nvGrpSpPr>
            <p:grpSpPr>
              <a:xfrm>
                <a:off x="-204628" y="9911683"/>
                <a:ext cx="3739636" cy="85846"/>
                <a:chOff x="-204628" y="9911683"/>
                <a:chExt cx="3739636" cy="85846"/>
              </a:xfrm>
            </p:grpSpPr>
            <p:grpSp>
              <p:nvGrpSpPr>
                <p:cNvPr id="1558" name="Google Shape;1558;p11"/>
                <p:cNvGrpSpPr/>
                <p:nvPr/>
              </p:nvGrpSpPr>
              <p:grpSpPr>
                <a:xfrm>
                  <a:off x="-204628" y="9911723"/>
                  <a:ext cx="76343" cy="85806"/>
                  <a:chOff x="-204628" y="9911723"/>
                  <a:chExt cx="76343" cy="85806"/>
                </a:xfrm>
              </p:grpSpPr>
              <p:sp>
                <p:nvSpPr>
                  <p:cNvPr id="1559" name="Google Shape;1559;p11"/>
                  <p:cNvSpPr/>
                  <p:nvPr/>
                </p:nvSpPr>
                <p:spPr>
                  <a:xfrm>
                    <a:off x="-155321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0" name="Google Shape;1560;p11"/>
                  <p:cNvSpPr/>
                  <p:nvPr/>
                </p:nvSpPr>
                <p:spPr>
                  <a:xfrm>
                    <a:off x="-204628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1" name="Google Shape;1561;p11"/>
                <p:cNvGrpSpPr/>
                <p:nvPr/>
              </p:nvGrpSpPr>
              <p:grpSpPr>
                <a:xfrm>
                  <a:off x="318707" y="9911723"/>
                  <a:ext cx="76343" cy="85806"/>
                  <a:chOff x="318707" y="9911723"/>
                  <a:chExt cx="76343" cy="85806"/>
                </a:xfrm>
              </p:grpSpPr>
              <p:sp>
                <p:nvSpPr>
                  <p:cNvPr id="1562" name="Google Shape;1562;p11"/>
                  <p:cNvSpPr/>
                  <p:nvPr/>
                </p:nvSpPr>
                <p:spPr>
                  <a:xfrm>
                    <a:off x="368008" y="9913742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3" name="Google Shape;1563;p11"/>
                  <p:cNvSpPr/>
                  <p:nvPr/>
                </p:nvSpPr>
                <p:spPr>
                  <a:xfrm>
                    <a:off x="31870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4" name="Google Shape;1564;p11"/>
                <p:cNvGrpSpPr/>
                <p:nvPr/>
              </p:nvGrpSpPr>
              <p:grpSpPr>
                <a:xfrm>
                  <a:off x="842029" y="9911723"/>
                  <a:ext cx="76343" cy="85806"/>
                  <a:chOff x="842029" y="9911723"/>
                  <a:chExt cx="76343" cy="85806"/>
                </a:xfrm>
              </p:grpSpPr>
              <p:sp>
                <p:nvSpPr>
                  <p:cNvPr id="1565" name="Google Shape;1565;p11"/>
                  <p:cNvSpPr/>
                  <p:nvPr/>
                </p:nvSpPr>
                <p:spPr>
                  <a:xfrm>
                    <a:off x="891336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6" name="Google Shape;1566;p11"/>
                  <p:cNvSpPr/>
                  <p:nvPr/>
                </p:nvSpPr>
                <p:spPr>
                  <a:xfrm>
                    <a:off x="842029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7" name="Google Shape;1567;p11"/>
                <p:cNvGrpSpPr/>
                <p:nvPr/>
              </p:nvGrpSpPr>
              <p:grpSpPr>
                <a:xfrm>
                  <a:off x="1365365" y="9911723"/>
                  <a:ext cx="76343" cy="85806"/>
                  <a:chOff x="1365365" y="9911723"/>
                  <a:chExt cx="76343" cy="85806"/>
                </a:xfrm>
              </p:grpSpPr>
              <p:sp>
                <p:nvSpPr>
                  <p:cNvPr id="1568" name="Google Shape;1568;p11"/>
                  <p:cNvSpPr/>
                  <p:nvPr/>
                </p:nvSpPr>
                <p:spPr>
                  <a:xfrm>
                    <a:off x="1414661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9" name="Google Shape;1569;p11"/>
                  <p:cNvSpPr/>
                  <p:nvPr/>
                </p:nvSpPr>
                <p:spPr>
                  <a:xfrm>
                    <a:off x="136536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0" name="Google Shape;1570;p11"/>
                <p:cNvGrpSpPr/>
                <p:nvPr/>
              </p:nvGrpSpPr>
              <p:grpSpPr>
                <a:xfrm>
                  <a:off x="1888687" y="9911723"/>
                  <a:ext cx="76343" cy="85806"/>
                  <a:chOff x="1888687" y="9911723"/>
                  <a:chExt cx="76343" cy="85806"/>
                </a:xfrm>
              </p:grpSpPr>
              <p:sp>
                <p:nvSpPr>
                  <p:cNvPr id="1571" name="Google Shape;1571;p11"/>
                  <p:cNvSpPr/>
                  <p:nvPr/>
                </p:nvSpPr>
                <p:spPr>
                  <a:xfrm>
                    <a:off x="1937994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2" name="Google Shape;1572;p11"/>
                  <p:cNvSpPr/>
                  <p:nvPr/>
                </p:nvSpPr>
                <p:spPr>
                  <a:xfrm>
                    <a:off x="188868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3" name="Google Shape;1573;p11"/>
                <p:cNvGrpSpPr/>
                <p:nvPr/>
              </p:nvGrpSpPr>
              <p:grpSpPr>
                <a:xfrm>
                  <a:off x="2412024" y="9911723"/>
                  <a:ext cx="76343" cy="85806"/>
                  <a:chOff x="2412024" y="9911723"/>
                  <a:chExt cx="76343" cy="85806"/>
                </a:xfrm>
              </p:grpSpPr>
              <p:sp>
                <p:nvSpPr>
                  <p:cNvPr id="1574" name="Google Shape;1574;p11"/>
                  <p:cNvSpPr/>
                  <p:nvPr/>
                </p:nvSpPr>
                <p:spPr>
                  <a:xfrm>
                    <a:off x="2461319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5" name="Google Shape;1575;p11"/>
                  <p:cNvSpPr/>
                  <p:nvPr/>
                </p:nvSpPr>
                <p:spPr>
                  <a:xfrm>
                    <a:off x="2412024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6" name="Google Shape;1576;p11"/>
                <p:cNvGrpSpPr/>
                <p:nvPr/>
              </p:nvGrpSpPr>
              <p:grpSpPr>
                <a:xfrm>
                  <a:off x="2935345" y="9911723"/>
                  <a:ext cx="76343" cy="85806"/>
                  <a:chOff x="2935345" y="9911723"/>
                  <a:chExt cx="76343" cy="85806"/>
                </a:xfrm>
              </p:grpSpPr>
              <p:sp>
                <p:nvSpPr>
                  <p:cNvPr id="1577" name="Google Shape;1577;p11"/>
                  <p:cNvSpPr/>
                  <p:nvPr/>
                </p:nvSpPr>
                <p:spPr>
                  <a:xfrm>
                    <a:off x="2984652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8" name="Google Shape;1578;p11"/>
                  <p:cNvSpPr/>
                  <p:nvPr/>
                </p:nvSpPr>
                <p:spPr>
                  <a:xfrm>
                    <a:off x="293534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9" name="Google Shape;1579;p11"/>
                <p:cNvGrpSpPr/>
                <p:nvPr/>
              </p:nvGrpSpPr>
              <p:grpSpPr>
                <a:xfrm>
                  <a:off x="3458587" y="9911683"/>
                  <a:ext cx="76421" cy="85826"/>
                  <a:chOff x="3458587" y="9911683"/>
                  <a:chExt cx="76421" cy="85826"/>
                </a:xfrm>
              </p:grpSpPr>
              <p:sp>
                <p:nvSpPr>
                  <p:cNvPr id="1580" name="Google Shape;1580;p11"/>
                  <p:cNvSpPr/>
                  <p:nvPr/>
                </p:nvSpPr>
                <p:spPr>
                  <a:xfrm>
                    <a:off x="3507977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1" name="Google Shape;1581;p11"/>
                  <p:cNvSpPr/>
                  <p:nvPr/>
                </p:nvSpPr>
                <p:spPr>
                  <a:xfrm>
                    <a:off x="3458587" y="991168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1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82" name="Google Shape;1582;p11"/>
              <p:cNvGrpSpPr/>
              <p:nvPr/>
            </p:nvGrpSpPr>
            <p:grpSpPr>
              <a:xfrm>
                <a:off x="318707" y="10477943"/>
                <a:ext cx="3216298" cy="85833"/>
                <a:chOff x="318707" y="10477943"/>
                <a:chExt cx="3216298" cy="85833"/>
              </a:xfrm>
            </p:grpSpPr>
            <p:grpSp>
              <p:nvGrpSpPr>
                <p:cNvPr id="1583" name="Google Shape;1583;p11"/>
                <p:cNvGrpSpPr/>
                <p:nvPr/>
              </p:nvGrpSpPr>
              <p:grpSpPr>
                <a:xfrm>
                  <a:off x="318707" y="10477969"/>
                  <a:ext cx="76343" cy="85807"/>
                  <a:chOff x="318707" y="10477969"/>
                  <a:chExt cx="76343" cy="85807"/>
                </a:xfrm>
              </p:grpSpPr>
              <p:sp>
                <p:nvSpPr>
                  <p:cNvPr id="1584" name="Google Shape;1584;p11"/>
                  <p:cNvSpPr/>
                  <p:nvPr/>
                </p:nvSpPr>
                <p:spPr>
                  <a:xfrm>
                    <a:off x="368008" y="10479999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4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5" name="Google Shape;1585;p11"/>
                  <p:cNvSpPr/>
                  <p:nvPr/>
                </p:nvSpPr>
                <p:spPr>
                  <a:xfrm>
                    <a:off x="31870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86" name="Google Shape;1586;p11"/>
                <p:cNvGrpSpPr/>
                <p:nvPr/>
              </p:nvGrpSpPr>
              <p:grpSpPr>
                <a:xfrm>
                  <a:off x="842029" y="10477969"/>
                  <a:ext cx="76343" cy="85807"/>
                  <a:chOff x="842029" y="10477969"/>
                  <a:chExt cx="76343" cy="85807"/>
                </a:xfrm>
              </p:grpSpPr>
              <p:sp>
                <p:nvSpPr>
                  <p:cNvPr id="1587" name="Google Shape;1587;p11"/>
                  <p:cNvSpPr/>
                  <p:nvPr/>
                </p:nvSpPr>
                <p:spPr>
                  <a:xfrm>
                    <a:off x="891336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8" name="Google Shape;1588;p11"/>
                  <p:cNvSpPr/>
                  <p:nvPr/>
                </p:nvSpPr>
                <p:spPr>
                  <a:xfrm>
                    <a:off x="842029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89" name="Google Shape;1589;p11"/>
                <p:cNvGrpSpPr/>
                <p:nvPr/>
              </p:nvGrpSpPr>
              <p:grpSpPr>
                <a:xfrm>
                  <a:off x="1365365" y="10477969"/>
                  <a:ext cx="76343" cy="85807"/>
                  <a:chOff x="1365365" y="10477969"/>
                  <a:chExt cx="76343" cy="85807"/>
                </a:xfrm>
              </p:grpSpPr>
              <p:sp>
                <p:nvSpPr>
                  <p:cNvPr id="1590" name="Google Shape;1590;p11"/>
                  <p:cNvSpPr/>
                  <p:nvPr/>
                </p:nvSpPr>
                <p:spPr>
                  <a:xfrm>
                    <a:off x="1414661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1" name="Google Shape;1591;p11"/>
                  <p:cNvSpPr/>
                  <p:nvPr/>
                </p:nvSpPr>
                <p:spPr>
                  <a:xfrm>
                    <a:off x="136536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2" name="Google Shape;1592;p11"/>
                <p:cNvGrpSpPr/>
                <p:nvPr/>
              </p:nvGrpSpPr>
              <p:grpSpPr>
                <a:xfrm>
                  <a:off x="1888687" y="10477969"/>
                  <a:ext cx="76343" cy="85807"/>
                  <a:chOff x="1888687" y="10477969"/>
                  <a:chExt cx="76343" cy="85807"/>
                </a:xfrm>
              </p:grpSpPr>
              <p:sp>
                <p:nvSpPr>
                  <p:cNvPr id="1593" name="Google Shape;1593;p11"/>
                  <p:cNvSpPr/>
                  <p:nvPr/>
                </p:nvSpPr>
                <p:spPr>
                  <a:xfrm>
                    <a:off x="1937994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4" name="Google Shape;1594;p11"/>
                  <p:cNvSpPr/>
                  <p:nvPr/>
                </p:nvSpPr>
                <p:spPr>
                  <a:xfrm>
                    <a:off x="188868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5" name="Google Shape;1595;p11"/>
                <p:cNvGrpSpPr/>
                <p:nvPr/>
              </p:nvGrpSpPr>
              <p:grpSpPr>
                <a:xfrm>
                  <a:off x="2412024" y="10477969"/>
                  <a:ext cx="76343" cy="85807"/>
                  <a:chOff x="2412024" y="10477969"/>
                  <a:chExt cx="76343" cy="85807"/>
                </a:xfrm>
              </p:grpSpPr>
              <p:sp>
                <p:nvSpPr>
                  <p:cNvPr id="1596" name="Google Shape;1596;p11"/>
                  <p:cNvSpPr/>
                  <p:nvPr/>
                </p:nvSpPr>
                <p:spPr>
                  <a:xfrm>
                    <a:off x="2461319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7" name="Google Shape;1597;p11"/>
                  <p:cNvSpPr/>
                  <p:nvPr/>
                </p:nvSpPr>
                <p:spPr>
                  <a:xfrm>
                    <a:off x="2412024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8" name="Google Shape;1598;p11"/>
                <p:cNvGrpSpPr/>
                <p:nvPr/>
              </p:nvGrpSpPr>
              <p:grpSpPr>
                <a:xfrm>
                  <a:off x="2935345" y="10477969"/>
                  <a:ext cx="76343" cy="85807"/>
                  <a:chOff x="2935345" y="10477969"/>
                  <a:chExt cx="76343" cy="85807"/>
                </a:xfrm>
              </p:grpSpPr>
              <p:sp>
                <p:nvSpPr>
                  <p:cNvPr id="1599" name="Google Shape;1599;p11"/>
                  <p:cNvSpPr/>
                  <p:nvPr/>
                </p:nvSpPr>
                <p:spPr>
                  <a:xfrm>
                    <a:off x="2984652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0" name="Google Shape;1600;p11"/>
                  <p:cNvSpPr/>
                  <p:nvPr/>
                </p:nvSpPr>
                <p:spPr>
                  <a:xfrm>
                    <a:off x="293534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01" name="Google Shape;1601;p11"/>
                <p:cNvGrpSpPr/>
                <p:nvPr/>
              </p:nvGrpSpPr>
              <p:grpSpPr>
                <a:xfrm>
                  <a:off x="3458638" y="10477943"/>
                  <a:ext cx="76367" cy="85794"/>
                  <a:chOff x="3458638" y="10477943"/>
                  <a:chExt cx="76367" cy="85794"/>
                </a:xfrm>
              </p:grpSpPr>
              <p:sp>
                <p:nvSpPr>
                  <p:cNvPr id="1602" name="Google Shape;1602;p11"/>
                  <p:cNvSpPr/>
                  <p:nvPr/>
                </p:nvSpPr>
                <p:spPr>
                  <a:xfrm>
                    <a:off x="3507977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3" name="Google Shape;1603;p11"/>
                  <p:cNvSpPr/>
                  <p:nvPr/>
                </p:nvSpPr>
                <p:spPr>
                  <a:xfrm>
                    <a:off x="3458638" y="10477943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9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70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60967" tIns="30467" rIns="60967" bIns="30467" anchor="ctr" anchorCtr="0">
                    <a:noAutofit/>
                  </a:bodyPr>
                  <a:lstStyle/>
                  <a:p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1604" name="Google Shape;1604;p11"/>
            <p:cNvSpPr/>
            <p:nvPr/>
          </p:nvSpPr>
          <p:spPr>
            <a:xfrm>
              <a:off x="-1094349" y="9542687"/>
              <a:ext cx="1371563" cy="1590568"/>
            </a:xfrm>
            <a:custGeom>
              <a:avLst/>
              <a:gdLst/>
              <a:ahLst/>
              <a:cxnLst/>
              <a:rect l="l" t="t" r="r" b="b"/>
              <a:pathLst>
                <a:path w="1371563" h="1590568" extrusionOk="0">
                  <a:moveTo>
                    <a:pt x="930478" y="1271610"/>
                  </a:moveTo>
                  <a:cubicBezTo>
                    <a:pt x="1022468" y="1360619"/>
                    <a:pt x="1122596" y="1440900"/>
                    <a:pt x="1229980" y="1510601"/>
                  </a:cubicBezTo>
                  <a:cubicBezTo>
                    <a:pt x="1284809" y="1546199"/>
                    <a:pt x="1337424" y="1577672"/>
                    <a:pt x="1371563" y="1590569"/>
                  </a:cubicBezTo>
                  <a:cubicBezTo>
                    <a:pt x="1257522" y="1467771"/>
                    <a:pt x="1222171" y="1284551"/>
                    <a:pt x="1166699" y="1118100"/>
                  </a:cubicBezTo>
                  <a:cubicBezTo>
                    <a:pt x="1098525" y="911732"/>
                    <a:pt x="1147250" y="714241"/>
                    <a:pt x="1088008" y="702046"/>
                  </a:cubicBezTo>
                  <a:cubicBezTo>
                    <a:pt x="606695" y="603637"/>
                    <a:pt x="222428" y="417802"/>
                    <a:pt x="0" y="0"/>
                  </a:cubicBezTo>
                  <a:cubicBezTo>
                    <a:pt x="12312" y="50229"/>
                    <a:pt x="30803" y="108258"/>
                    <a:pt x="55038" y="171383"/>
                  </a:cubicBezTo>
                  <a:cubicBezTo>
                    <a:pt x="158398" y="440608"/>
                    <a:pt x="321853" y="682753"/>
                    <a:pt x="529201" y="88335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5" name="Google Shape;1605;p11"/>
          <p:cNvGrpSpPr/>
          <p:nvPr/>
        </p:nvGrpSpPr>
        <p:grpSpPr>
          <a:xfrm rot="5400000">
            <a:off x="3247131" y="-838144"/>
            <a:ext cx="5640267" cy="8571163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70554" y="-887966"/>
              <a:ext cx="7734236" cy="12062901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9" name="Google Shape;1609;p11"/>
          <p:cNvGrpSpPr/>
          <p:nvPr/>
        </p:nvGrpSpPr>
        <p:grpSpPr>
          <a:xfrm rot="586501">
            <a:off x="8486604" y="-641445"/>
            <a:ext cx="4121325" cy="4160633"/>
            <a:chOff x="12728365" y="-963559"/>
            <a:chExt cx="6181248" cy="6240414"/>
          </a:xfrm>
        </p:grpSpPr>
        <p:sp>
          <p:nvSpPr>
            <p:cNvPr id="1610" name="Google Shape;1610;p11"/>
            <p:cNvSpPr/>
            <p:nvPr/>
          </p:nvSpPr>
          <p:spPr>
            <a:xfrm>
              <a:off x="12736525" y="-963559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11" name="Google Shape;1611;p11"/>
            <p:cNvGrpSpPr/>
            <p:nvPr/>
          </p:nvGrpSpPr>
          <p:grpSpPr>
            <a:xfrm>
              <a:off x="12728365" y="-543217"/>
              <a:ext cx="6181248" cy="5467080"/>
              <a:chOff x="12728365" y="-543217"/>
              <a:chExt cx="6181248" cy="5467080"/>
            </a:xfrm>
          </p:grpSpPr>
          <p:sp>
            <p:nvSpPr>
              <p:cNvPr id="1612" name="Google Shape;1612;p11"/>
              <p:cNvSpPr/>
              <p:nvPr/>
            </p:nvSpPr>
            <p:spPr>
              <a:xfrm>
                <a:off x="12731659" y="910200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12734823" y="1394191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2732732" y="1878127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12731861" y="-543217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12728498" y="426055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12729156" y="-58345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12731534" y="3329571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12733232" y="4296973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0" name="Google Shape;1620;p11"/>
              <p:cNvSpPr/>
              <p:nvPr/>
            </p:nvSpPr>
            <p:spPr>
              <a:xfrm>
                <a:off x="12729565" y="2362011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1" name="Google Shape;1621;p11"/>
              <p:cNvSpPr/>
              <p:nvPr/>
            </p:nvSpPr>
            <p:spPr>
              <a:xfrm>
                <a:off x="12730532" y="4780701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2" name="Google Shape;1622;p11"/>
              <p:cNvSpPr/>
              <p:nvPr/>
            </p:nvSpPr>
            <p:spPr>
              <a:xfrm>
                <a:off x="12734705" y="3813256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3" name="Google Shape;1623;p11"/>
              <p:cNvSpPr/>
              <p:nvPr/>
            </p:nvSpPr>
            <p:spPr>
              <a:xfrm>
                <a:off x="12728365" y="2845846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25" name="Google Shape;1625;p11"/>
          <p:cNvGrpSpPr/>
          <p:nvPr/>
        </p:nvGrpSpPr>
        <p:grpSpPr>
          <a:xfrm rot="-1613890">
            <a:off x="221375" y="2036028"/>
            <a:ext cx="2495812" cy="876856"/>
            <a:chOff x="332147" y="3053969"/>
            <a:chExt cx="3743769" cy="1315301"/>
          </a:xfrm>
        </p:grpSpPr>
        <p:sp>
          <p:nvSpPr>
            <p:cNvPr id="1626" name="Google Shape;1626;p11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7" name="Google Shape;1627;p11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8" name="Google Shape;1628;p11"/>
          <p:cNvGrpSpPr/>
          <p:nvPr/>
        </p:nvGrpSpPr>
        <p:grpSpPr>
          <a:xfrm rot="-1990512">
            <a:off x="9527221" y="3131072"/>
            <a:ext cx="2495832" cy="850691"/>
            <a:chOff x="14291113" y="4697564"/>
            <a:chExt cx="3743754" cy="1276038"/>
          </a:xfrm>
        </p:grpSpPr>
        <p:grpSp>
          <p:nvGrpSpPr>
            <p:cNvPr id="1629" name="Google Shape;1629;p11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1630" name="Google Shape;1630;p11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1" name="Google Shape;1631;p11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2" name="Google Shape;1632;p11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3" name="Google Shape;1633;p11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4" name="Google Shape;1634;p11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1635" name="Google Shape;1635;p11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6" name="Google Shape;1636;p11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7" name="Google Shape;1637;p11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8" name="Google Shape;1638;p11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39" name="Google Shape;1639;p11"/>
          <p:cNvGrpSpPr/>
          <p:nvPr/>
        </p:nvGrpSpPr>
        <p:grpSpPr>
          <a:xfrm>
            <a:off x="986384" y="4736184"/>
            <a:ext cx="1793077" cy="1886609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50" name="Google Shape;1650;p11"/>
          <p:cNvGrpSpPr/>
          <p:nvPr/>
        </p:nvGrpSpPr>
        <p:grpSpPr>
          <a:xfrm rot="-976272">
            <a:off x="8143082" y="694518"/>
            <a:ext cx="1195183" cy="1350196"/>
            <a:chOff x="12872199" y="1968879"/>
            <a:chExt cx="1792674" cy="2025068"/>
          </a:xfrm>
        </p:grpSpPr>
        <p:sp>
          <p:nvSpPr>
            <p:cNvPr id="1651" name="Google Shape;1651;p11"/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2" name="Hộp Văn bản 381">
            <a:extLst>
              <a:ext uri="{FF2B5EF4-FFF2-40B4-BE49-F238E27FC236}">
                <a16:creationId xmlns:a16="http://schemas.microsoft.com/office/drawing/2014/main" id="{F4425C95-6A0A-F08B-E924-91244E8F39ED}"/>
              </a:ext>
            </a:extLst>
          </p:cNvPr>
          <p:cNvSpPr txBox="1"/>
          <p:nvPr/>
        </p:nvSpPr>
        <p:spPr>
          <a:xfrm>
            <a:off x="1386202" y="1641820"/>
            <a:ext cx="9591673" cy="2655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8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58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586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92E711-EF19-0923-E02D-E8F8677AFFC2}"/>
              </a:ext>
            </a:extLst>
          </p:cNvPr>
          <p:cNvSpPr txBox="1"/>
          <p:nvPr/>
        </p:nvSpPr>
        <p:spPr>
          <a:xfrm>
            <a:off x="4376387" y="4844419"/>
            <a:ext cx="5646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VŨ THỊ THANH THUÝ</a:t>
            </a: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THCS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1" name="Google Shape;2091;p15"/>
          <p:cNvGrpSpPr>
            <a:grpSpLocks noGrp="1" noUngrp="1" noRot="1" noMove="1" noResize="1"/>
          </p:cNvGrpSpPr>
          <p:nvPr/>
        </p:nvGrpSpPr>
        <p:grpSpPr>
          <a:xfrm rot="-80445">
            <a:off x="1256931" y="685697"/>
            <a:ext cx="10244327" cy="7198191"/>
            <a:chOff x="1885112" y="1028695"/>
            <a:chExt cx="15365356" cy="10796489"/>
          </a:xfrm>
        </p:grpSpPr>
        <p:sp>
          <p:nvSpPr>
            <p:cNvPr id="2092" name="Google Shape;2092;p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85112" y="1028695"/>
              <a:ext cx="15365356" cy="10796489"/>
            </a:xfrm>
            <a:custGeom>
              <a:avLst/>
              <a:gdLst/>
              <a:ahLst/>
              <a:cxnLst/>
              <a:rect l="l" t="t" r="r" b="b"/>
              <a:pathLst>
                <a:path w="15365356" h="10796489" extrusionOk="0">
                  <a:moveTo>
                    <a:pt x="15080697" y="4064"/>
                  </a:moveTo>
                  <a:cubicBezTo>
                    <a:pt x="15494332" y="2953296"/>
                    <a:pt x="14729595" y="3413075"/>
                    <a:pt x="15365357" y="10287992"/>
                  </a:cubicBezTo>
                  <a:cubicBezTo>
                    <a:pt x="14800182" y="10388076"/>
                    <a:pt x="14209010" y="10303280"/>
                    <a:pt x="13629455" y="10303280"/>
                  </a:cubicBezTo>
                  <a:cubicBezTo>
                    <a:pt x="12506233" y="10303280"/>
                    <a:pt x="9231811" y="10729827"/>
                    <a:pt x="6381627" y="10729827"/>
                  </a:cubicBezTo>
                  <a:cubicBezTo>
                    <a:pt x="4355732" y="10729827"/>
                    <a:pt x="2327592" y="10613117"/>
                    <a:pt x="300099" y="10762649"/>
                  </a:cubicBezTo>
                  <a:cubicBezTo>
                    <a:pt x="219428" y="11074451"/>
                    <a:pt x="0" y="9220307"/>
                    <a:pt x="0" y="5668157"/>
                  </a:cubicBezTo>
                  <a:cubicBezTo>
                    <a:pt x="0" y="4528675"/>
                    <a:pt x="32022" y="2795300"/>
                    <a:pt x="32022" y="2211923"/>
                  </a:cubicBezTo>
                  <a:cubicBezTo>
                    <a:pt x="32022" y="1946826"/>
                    <a:pt x="-25372" y="292503"/>
                    <a:pt x="54803" y="192290"/>
                  </a:cubicBezTo>
                  <a:cubicBezTo>
                    <a:pt x="1214583" y="221030"/>
                    <a:pt x="2261215" y="42521"/>
                    <a:pt x="3550207" y="42521"/>
                  </a:cubicBezTo>
                  <a:cubicBezTo>
                    <a:pt x="5736710" y="42521"/>
                    <a:pt x="7924120" y="163744"/>
                    <a:pt x="10113063" y="163744"/>
                  </a:cubicBezTo>
                  <a:cubicBezTo>
                    <a:pt x="12364496" y="163723"/>
                    <a:pt x="13425186" y="-30225"/>
                    <a:pt x="15080697" y="40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3" name="Google Shape;2093;p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1572" y="1669926"/>
              <a:ext cx="13931388" cy="9191948"/>
            </a:xfrm>
            <a:custGeom>
              <a:avLst/>
              <a:gdLst/>
              <a:ahLst/>
              <a:cxnLst/>
              <a:rect l="l" t="t" r="r" b="b"/>
              <a:pathLst>
                <a:path w="13931388" h="9191948" extrusionOk="0">
                  <a:moveTo>
                    <a:pt x="5656465" y="9191949"/>
                  </a:moveTo>
                  <a:cubicBezTo>
                    <a:pt x="4385849" y="9191949"/>
                    <a:pt x="3084484" y="9146733"/>
                    <a:pt x="1790137" y="9146733"/>
                  </a:cubicBezTo>
                  <a:cubicBezTo>
                    <a:pt x="174120" y="9146733"/>
                    <a:pt x="131236" y="9228959"/>
                    <a:pt x="121066" y="9089252"/>
                  </a:cubicBezTo>
                  <a:cubicBezTo>
                    <a:pt x="-80807" y="6320819"/>
                    <a:pt x="30743" y="2543520"/>
                    <a:pt x="30743" y="1304710"/>
                  </a:cubicBezTo>
                  <a:cubicBezTo>
                    <a:pt x="30743" y="332768"/>
                    <a:pt x="-48374" y="184597"/>
                    <a:pt x="99883" y="177147"/>
                  </a:cubicBezTo>
                  <a:cubicBezTo>
                    <a:pt x="2144327" y="74559"/>
                    <a:pt x="1337980" y="-30167"/>
                    <a:pt x="6096292" y="101680"/>
                  </a:cubicBezTo>
                  <a:cubicBezTo>
                    <a:pt x="13022213" y="293555"/>
                    <a:pt x="13817372" y="-192006"/>
                    <a:pt x="13832855" y="90905"/>
                  </a:cubicBezTo>
                  <a:cubicBezTo>
                    <a:pt x="13975714" y="2702854"/>
                    <a:pt x="13499633" y="3543835"/>
                    <a:pt x="13931060" y="8666009"/>
                  </a:cubicBezTo>
                  <a:cubicBezTo>
                    <a:pt x="13935595" y="8719797"/>
                    <a:pt x="13892733" y="8768273"/>
                    <a:pt x="13834086" y="8765596"/>
                  </a:cubicBezTo>
                  <a:cubicBezTo>
                    <a:pt x="12028591" y="8683046"/>
                    <a:pt x="8984069" y="9191949"/>
                    <a:pt x="5656465" y="91919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4" name="Google Shape;2094;p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3728" y="1304938"/>
              <a:ext cx="14726272" cy="10233227"/>
            </a:xfrm>
            <a:custGeom>
              <a:avLst/>
              <a:gdLst/>
              <a:ahLst/>
              <a:cxnLst/>
              <a:rect l="l" t="t" r="r" b="b"/>
              <a:pathLst>
                <a:path w="14726272" h="10233227" extrusionOk="0">
                  <a:moveTo>
                    <a:pt x="813645" y="10233228"/>
                  </a:moveTo>
                  <a:cubicBezTo>
                    <a:pt x="713000" y="10233228"/>
                    <a:pt x="626347" y="10231889"/>
                    <a:pt x="551571" y="10229082"/>
                  </a:cubicBezTo>
                  <a:cubicBezTo>
                    <a:pt x="204529" y="10216018"/>
                    <a:pt x="96694" y="10172962"/>
                    <a:pt x="89957" y="10044786"/>
                  </a:cubicBezTo>
                  <a:cubicBezTo>
                    <a:pt x="31310" y="8926379"/>
                    <a:pt x="454" y="7986524"/>
                    <a:pt x="40444" y="7034900"/>
                  </a:cubicBezTo>
                  <a:cubicBezTo>
                    <a:pt x="167108" y="4019681"/>
                    <a:pt x="75921" y="2253593"/>
                    <a:pt x="26927" y="1304776"/>
                  </a:cubicBezTo>
                  <a:cubicBezTo>
                    <a:pt x="-7449" y="639173"/>
                    <a:pt x="-21657" y="363690"/>
                    <a:pt x="63635" y="278031"/>
                  </a:cubicBezTo>
                  <a:cubicBezTo>
                    <a:pt x="84321" y="257280"/>
                    <a:pt x="111506" y="247520"/>
                    <a:pt x="144306" y="249096"/>
                  </a:cubicBezTo>
                  <a:cubicBezTo>
                    <a:pt x="1102688" y="294830"/>
                    <a:pt x="2401807" y="230116"/>
                    <a:pt x="3906081" y="155189"/>
                  </a:cubicBezTo>
                  <a:cubicBezTo>
                    <a:pt x="5366780" y="82442"/>
                    <a:pt x="7022355" y="0"/>
                    <a:pt x="8744891" y="0"/>
                  </a:cubicBezTo>
                  <a:cubicBezTo>
                    <a:pt x="9411357" y="0"/>
                    <a:pt x="10098553" y="24659"/>
                    <a:pt x="10763119" y="48498"/>
                  </a:cubicBezTo>
                  <a:cubicBezTo>
                    <a:pt x="11436647" y="72660"/>
                    <a:pt x="12133128" y="97643"/>
                    <a:pt x="12817689" y="97643"/>
                  </a:cubicBezTo>
                  <a:cubicBezTo>
                    <a:pt x="13536649" y="97643"/>
                    <a:pt x="13963672" y="77065"/>
                    <a:pt x="14218813" y="64757"/>
                  </a:cubicBezTo>
                  <a:cubicBezTo>
                    <a:pt x="14573305" y="47656"/>
                    <a:pt x="14610359" y="45863"/>
                    <a:pt x="14617765" y="151885"/>
                  </a:cubicBezTo>
                  <a:cubicBezTo>
                    <a:pt x="14778633" y="2453241"/>
                    <a:pt x="14723139" y="5128523"/>
                    <a:pt x="14686431" y="6898821"/>
                  </a:cubicBezTo>
                  <a:cubicBezTo>
                    <a:pt x="14674965" y="7452421"/>
                    <a:pt x="14665033" y="7930512"/>
                    <a:pt x="14665033" y="8260668"/>
                  </a:cubicBezTo>
                  <a:cubicBezTo>
                    <a:pt x="14665033" y="8660375"/>
                    <a:pt x="14679953" y="8941882"/>
                    <a:pt x="14689820" y="9128165"/>
                  </a:cubicBezTo>
                  <a:cubicBezTo>
                    <a:pt x="14698415" y="9290134"/>
                    <a:pt x="14703597" y="9387885"/>
                    <a:pt x="14694226" y="9449533"/>
                  </a:cubicBezTo>
                  <a:cubicBezTo>
                    <a:pt x="14684099" y="9516298"/>
                    <a:pt x="14655640" y="9544801"/>
                    <a:pt x="14596021" y="9547910"/>
                  </a:cubicBezTo>
                  <a:cubicBezTo>
                    <a:pt x="13789330" y="9590124"/>
                    <a:pt x="13324606" y="9653910"/>
                    <a:pt x="12832589" y="9721432"/>
                  </a:cubicBezTo>
                  <a:cubicBezTo>
                    <a:pt x="12010307" y="9834276"/>
                    <a:pt x="11078312" y="9962171"/>
                    <a:pt x="8281419" y="10024726"/>
                  </a:cubicBezTo>
                  <a:cubicBezTo>
                    <a:pt x="5725785" y="10081883"/>
                    <a:pt x="3937218" y="10141760"/>
                    <a:pt x="2753708" y="10181383"/>
                  </a:cubicBezTo>
                  <a:cubicBezTo>
                    <a:pt x="1811585" y="10212952"/>
                    <a:pt x="1206248" y="10233228"/>
                    <a:pt x="813645" y="10233228"/>
                  </a:cubicBezTo>
                  <a:close/>
                  <a:moveTo>
                    <a:pt x="137353" y="284898"/>
                  </a:moveTo>
                  <a:cubicBezTo>
                    <a:pt x="117077" y="284898"/>
                    <a:pt x="101660" y="290836"/>
                    <a:pt x="89136" y="303424"/>
                  </a:cubicBezTo>
                  <a:cubicBezTo>
                    <a:pt x="15094" y="377769"/>
                    <a:pt x="31073" y="686937"/>
                    <a:pt x="62879" y="1302919"/>
                  </a:cubicBezTo>
                  <a:cubicBezTo>
                    <a:pt x="111917" y="2252319"/>
                    <a:pt x="203169" y="4019486"/>
                    <a:pt x="76418" y="7036390"/>
                  </a:cubicBezTo>
                  <a:cubicBezTo>
                    <a:pt x="36492" y="7986588"/>
                    <a:pt x="67327" y="8925493"/>
                    <a:pt x="125931" y="10042886"/>
                  </a:cubicBezTo>
                  <a:cubicBezTo>
                    <a:pt x="130703" y="10133965"/>
                    <a:pt x="195827" y="10179677"/>
                    <a:pt x="552953" y="10193108"/>
                  </a:cubicBezTo>
                  <a:cubicBezTo>
                    <a:pt x="918133" y="10206884"/>
                    <a:pt x="1569701" y="10185032"/>
                    <a:pt x="2752563" y="10145431"/>
                  </a:cubicBezTo>
                  <a:cubicBezTo>
                    <a:pt x="3936160" y="10105786"/>
                    <a:pt x="5724834" y="10045908"/>
                    <a:pt x="8280685" y="9988752"/>
                  </a:cubicBezTo>
                  <a:cubicBezTo>
                    <a:pt x="11075526" y="9926240"/>
                    <a:pt x="12006442" y="9798497"/>
                    <a:pt x="12827774" y="9685782"/>
                  </a:cubicBezTo>
                  <a:cubicBezTo>
                    <a:pt x="13320568" y="9618152"/>
                    <a:pt x="13786026" y="9554281"/>
                    <a:pt x="14594207" y="9511980"/>
                  </a:cubicBezTo>
                  <a:cubicBezTo>
                    <a:pt x="14631240" y="9510058"/>
                    <a:pt x="14650350" y="9499391"/>
                    <a:pt x="14658728" y="9444113"/>
                  </a:cubicBezTo>
                  <a:cubicBezTo>
                    <a:pt x="14667537" y="9386093"/>
                    <a:pt x="14662419" y="9289723"/>
                    <a:pt x="14653956" y="9130044"/>
                  </a:cubicBezTo>
                  <a:cubicBezTo>
                    <a:pt x="14644066" y="8943394"/>
                    <a:pt x="14629102" y="8661282"/>
                    <a:pt x="14629102" y="8260625"/>
                  </a:cubicBezTo>
                  <a:cubicBezTo>
                    <a:pt x="14629102" y="7930101"/>
                    <a:pt x="14639013" y="7451839"/>
                    <a:pt x="14650500" y="6898044"/>
                  </a:cubicBezTo>
                  <a:cubicBezTo>
                    <a:pt x="14687208" y="5128393"/>
                    <a:pt x="14742659" y="2454083"/>
                    <a:pt x="14581899" y="154346"/>
                  </a:cubicBezTo>
                  <a:cubicBezTo>
                    <a:pt x="14577214" y="87451"/>
                    <a:pt x="14576954" y="83478"/>
                    <a:pt x="14220562" y="100645"/>
                  </a:cubicBezTo>
                  <a:cubicBezTo>
                    <a:pt x="13965096" y="112953"/>
                    <a:pt x="13537535" y="133574"/>
                    <a:pt x="12817712" y="133574"/>
                  </a:cubicBezTo>
                  <a:cubicBezTo>
                    <a:pt x="12132502" y="133574"/>
                    <a:pt x="11435698" y="108569"/>
                    <a:pt x="10761846" y="84385"/>
                  </a:cubicBezTo>
                  <a:cubicBezTo>
                    <a:pt x="10097603" y="60547"/>
                    <a:pt x="9410731" y="35909"/>
                    <a:pt x="8744912" y="35909"/>
                  </a:cubicBezTo>
                  <a:cubicBezTo>
                    <a:pt x="7023284" y="35909"/>
                    <a:pt x="5368183" y="118351"/>
                    <a:pt x="3907894" y="191055"/>
                  </a:cubicBezTo>
                  <a:cubicBezTo>
                    <a:pt x="2402671" y="266025"/>
                    <a:pt x="1102710" y="330761"/>
                    <a:pt x="142622" y="284962"/>
                  </a:cubicBezTo>
                  <a:cubicBezTo>
                    <a:pt x="140830" y="284941"/>
                    <a:pt x="139059" y="284898"/>
                    <a:pt x="137353" y="2848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8" name="Google Shape;2098;p15"/>
          <p:cNvGrpSpPr/>
          <p:nvPr/>
        </p:nvGrpSpPr>
        <p:grpSpPr>
          <a:xfrm>
            <a:off x="1632520" y="2236901"/>
            <a:ext cx="9323059" cy="3790478"/>
            <a:chOff x="-484838" y="-1481775"/>
            <a:chExt cx="13150240" cy="8928327"/>
          </a:xfrm>
        </p:grpSpPr>
        <p:sp>
          <p:nvSpPr>
            <p:cNvPr id="2099" name="Google Shape;2099;p15"/>
            <p:cNvSpPr txBox="1"/>
            <p:nvPr/>
          </p:nvSpPr>
          <p:spPr>
            <a:xfrm>
              <a:off x="-373715" y="-1481775"/>
              <a:ext cx="13039117" cy="69595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400" b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BÀI 5: BIỂU DIỄN THẬP PHÂN CỦA SỐ HỮU TỈ</a:t>
              </a:r>
              <a:endParaRPr sz="6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endParaRPr>
            </a:p>
          </p:txBody>
        </p:sp>
        <p:sp>
          <p:nvSpPr>
            <p:cNvPr id="2100" name="Google Shape;2100;p15"/>
            <p:cNvSpPr txBox="1"/>
            <p:nvPr/>
          </p:nvSpPr>
          <p:spPr>
            <a:xfrm>
              <a:off x="-484838" y="6286621"/>
              <a:ext cx="12479401" cy="11599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/>
              <a:r>
                <a:rPr lang="en-US" sz="3200" i="1" dirty="0">
                  <a:solidFill>
                    <a:schemeClr val="dk1"/>
                  </a:solidFill>
                  <a:latin typeface="Times New Roman" panose="02020603050405020304" pitchFamily="18" charset="0"/>
                  <a:ea typeface="Nunito"/>
                  <a:cs typeface="Times New Roman" panose="02020603050405020304" pitchFamily="18" charset="0"/>
                  <a:sym typeface="Nunito"/>
                </a:rPr>
                <a:t>(</a:t>
              </a:r>
              <a:r>
                <a:rPr lang="en-US" sz="3200" i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Nunito"/>
                  <a:cs typeface="Times New Roman" panose="02020603050405020304" pitchFamily="18" charset="0"/>
                  <a:sym typeface="Nunito"/>
                </a:rPr>
                <a:t>Tiết</a:t>
              </a:r>
              <a:r>
                <a:rPr lang="en-US" sz="3200" i="1" dirty="0">
                  <a:solidFill>
                    <a:schemeClr val="dk1"/>
                  </a:solidFill>
                  <a:latin typeface="Times New Roman" panose="02020603050405020304" pitchFamily="18" charset="0"/>
                  <a:ea typeface="Nunito"/>
                  <a:cs typeface="Times New Roman" panose="02020603050405020304" pitchFamily="18" charset="0"/>
                  <a:sym typeface="Nunito"/>
                </a:rPr>
                <a:t> 2)</a:t>
              </a:r>
              <a:endParaRPr sz="3200" i="1" dirty="0">
                <a:solidFill>
                  <a:schemeClr val="dk1"/>
                </a:solidFill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endParaRPr>
            </a:p>
          </p:txBody>
        </p:sp>
      </p:grpSp>
      <p:grpSp>
        <p:nvGrpSpPr>
          <p:cNvPr id="2101" name="Google Shape;2101;p15"/>
          <p:cNvGrpSpPr/>
          <p:nvPr/>
        </p:nvGrpSpPr>
        <p:grpSpPr>
          <a:xfrm>
            <a:off x="9377395" y="223451"/>
            <a:ext cx="2327605" cy="2138749"/>
            <a:chOff x="14490469" y="1935376"/>
            <a:chExt cx="3491409" cy="3208124"/>
          </a:xfrm>
        </p:grpSpPr>
        <p:sp>
          <p:nvSpPr>
            <p:cNvPr id="2102" name="Google Shape;2102;p15"/>
            <p:cNvSpPr/>
            <p:nvPr/>
          </p:nvSpPr>
          <p:spPr>
            <a:xfrm>
              <a:off x="14490469" y="2995472"/>
              <a:ext cx="1656330" cy="1568674"/>
            </a:xfrm>
            <a:custGeom>
              <a:avLst/>
              <a:gdLst/>
              <a:ahLst/>
              <a:cxnLst/>
              <a:rect l="l" t="t" r="r" b="b"/>
              <a:pathLst>
                <a:path w="1656330" h="1568674" extrusionOk="0">
                  <a:moveTo>
                    <a:pt x="178959" y="995015"/>
                  </a:moveTo>
                  <a:cubicBezTo>
                    <a:pt x="189736" y="849719"/>
                    <a:pt x="176722" y="843059"/>
                    <a:pt x="101950" y="724936"/>
                  </a:cubicBezTo>
                  <a:cubicBezTo>
                    <a:pt x="-134231" y="351863"/>
                    <a:pt x="50573" y="25681"/>
                    <a:pt x="546310" y="1389"/>
                  </a:cubicBezTo>
                  <a:cubicBezTo>
                    <a:pt x="836485" y="-13965"/>
                    <a:pt x="1064671" y="99910"/>
                    <a:pt x="1314213" y="248748"/>
                  </a:cubicBezTo>
                  <a:cubicBezTo>
                    <a:pt x="2541080" y="969818"/>
                    <a:pt x="65049" y="2351942"/>
                    <a:pt x="178959" y="9950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15021394" y="1935376"/>
              <a:ext cx="1642033" cy="1588825"/>
            </a:xfrm>
            <a:custGeom>
              <a:avLst/>
              <a:gdLst/>
              <a:ahLst/>
              <a:cxnLst/>
              <a:rect l="l" t="t" r="r" b="b"/>
              <a:pathLst>
                <a:path w="1642033" h="1588825" extrusionOk="0">
                  <a:moveTo>
                    <a:pt x="1634471" y="466179"/>
                  </a:moveTo>
                  <a:cubicBezTo>
                    <a:pt x="1681297" y="865071"/>
                    <a:pt x="1511393" y="1431150"/>
                    <a:pt x="1104845" y="1557198"/>
                  </a:cubicBezTo>
                  <a:cubicBezTo>
                    <a:pt x="385781" y="1780034"/>
                    <a:pt x="-200967" y="766030"/>
                    <a:pt x="65455" y="372463"/>
                  </a:cubicBezTo>
                  <a:cubicBezTo>
                    <a:pt x="301079" y="33275"/>
                    <a:pt x="625200" y="420335"/>
                    <a:pt x="818395" y="211557"/>
                  </a:cubicBezTo>
                  <a:cubicBezTo>
                    <a:pt x="1178847" y="-173059"/>
                    <a:pt x="1640901" y="-603"/>
                    <a:pt x="1634471" y="4661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15608972" y="3395529"/>
              <a:ext cx="1628072" cy="1747971"/>
            </a:xfrm>
            <a:custGeom>
              <a:avLst/>
              <a:gdLst/>
              <a:ahLst/>
              <a:cxnLst/>
              <a:rect l="l" t="t" r="r" b="b"/>
              <a:pathLst>
                <a:path w="1628072" h="1747971" extrusionOk="0">
                  <a:moveTo>
                    <a:pt x="1553432" y="1532680"/>
                  </a:moveTo>
                  <a:cubicBezTo>
                    <a:pt x="1456100" y="1706445"/>
                    <a:pt x="1264154" y="1790638"/>
                    <a:pt x="1073389" y="1726579"/>
                  </a:cubicBezTo>
                  <a:cubicBezTo>
                    <a:pt x="978487" y="1694542"/>
                    <a:pt x="889117" y="1635134"/>
                    <a:pt x="787740" y="1632439"/>
                  </a:cubicBezTo>
                  <a:cubicBezTo>
                    <a:pt x="671739" y="1628930"/>
                    <a:pt x="561265" y="1679978"/>
                    <a:pt x="447450" y="1696929"/>
                  </a:cubicBezTo>
                  <a:cubicBezTo>
                    <a:pt x="254851" y="1725539"/>
                    <a:pt x="60117" y="1655673"/>
                    <a:pt x="10912" y="1449512"/>
                  </a:cubicBezTo>
                  <a:cubicBezTo>
                    <a:pt x="-52165" y="1182988"/>
                    <a:pt x="170527" y="428707"/>
                    <a:pt x="362453" y="194135"/>
                  </a:cubicBezTo>
                  <a:cubicBezTo>
                    <a:pt x="945976" y="-517792"/>
                    <a:pt x="1902517" y="911606"/>
                    <a:pt x="1553432" y="1532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16169088" y="2512201"/>
              <a:ext cx="1812790" cy="1576956"/>
            </a:xfrm>
            <a:custGeom>
              <a:avLst/>
              <a:gdLst/>
              <a:ahLst/>
              <a:cxnLst/>
              <a:rect l="l" t="t" r="r" b="b"/>
              <a:pathLst>
                <a:path w="1812790" h="1576956" extrusionOk="0">
                  <a:moveTo>
                    <a:pt x="1669984" y="1160791"/>
                  </a:moveTo>
                  <a:cubicBezTo>
                    <a:pt x="1687909" y="1419962"/>
                    <a:pt x="1511286" y="1563551"/>
                    <a:pt x="1296563" y="1576384"/>
                  </a:cubicBezTo>
                  <a:cubicBezTo>
                    <a:pt x="1026070" y="1593008"/>
                    <a:pt x="108905" y="1244061"/>
                    <a:pt x="17760" y="961894"/>
                  </a:cubicBezTo>
                  <a:cubicBezTo>
                    <a:pt x="-62480" y="716934"/>
                    <a:pt x="145345" y="521604"/>
                    <a:pt x="317494" y="385522"/>
                  </a:cubicBezTo>
                  <a:cubicBezTo>
                    <a:pt x="1185172" y="-298501"/>
                    <a:pt x="1848704" y="45416"/>
                    <a:pt x="1811283" y="510190"/>
                  </a:cubicBezTo>
                  <a:cubicBezTo>
                    <a:pt x="1802237" y="628326"/>
                    <a:pt x="1733806" y="723581"/>
                    <a:pt x="1684582" y="828006"/>
                  </a:cubicBezTo>
                  <a:cubicBezTo>
                    <a:pt x="1632300" y="938840"/>
                    <a:pt x="1663169" y="1042950"/>
                    <a:pt x="1669984" y="11607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15663164" y="3090732"/>
              <a:ext cx="1082767" cy="700033"/>
            </a:xfrm>
            <a:custGeom>
              <a:avLst/>
              <a:gdLst/>
              <a:ahLst/>
              <a:cxnLst/>
              <a:rect l="l" t="t" r="r" b="b"/>
              <a:pathLst>
                <a:path w="1082767" h="700033" extrusionOk="0">
                  <a:moveTo>
                    <a:pt x="846683" y="513312"/>
                  </a:moveTo>
                  <a:cubicBezTo>
                    <a:pt x="797325" y="516045"/>
                    <a:pt x="757314" y="508730"/>
                    <a:pt x="750781" y="561254"/>
                  </a:cubicBezTo>
                  <a:cubicBezTo>
                    <a:pt x="749454" y="571937"/>
                    <a:pt x="757833" y="696290"/>
                    <a:pt x="648154" y="699979"/>
                  </a:cubicBezTo>
                  <a:cubicBezTo>
                    <a:pt x="546110" y="702982"/>
                    <a:pt x="504739" y="579700"/>
                    <a:pt x="488635" y="559483"/>
                  </a:cubicBezTo>
                  <a:cubicBezTo>
                    <a:pt x="461933" y="525669"/>
                    <a:pt x="431936" y="543577"/>
                    <a:pt x="397983" y="556660"/>
                  </a:cubicBezTo>
                  <a:cubicBezTo>
                    <a:pt x="304870" y="592867"/>
                    <a:pt x="214783" y="555903"/>
                    <a:pt x="232964" y="445485"/>
                  </a:cubicBezTo>
                  <a:cubicBezTo>
                    <a:pt x="239542" y="391300"/>
                    <a:pt x="249242" y="397011"/>
                    <a:pt x="187350" y="378737"/>
                  </a:cubicBezTo>
                  <a:cubicBezTo>
                    <a:pt x="111495" y="359251"/>
                    <a:pt x="6444" y="368728"/>
                    <a:pt x="238" y="294165"/>
                  </a:cubicBezTo>
                  <a:cubicBezTo>
                    <a:pt x="-3704" y="250470"/>
                    <a:pt x="39653" y="131391"/>
                    <a:pt x="250832" y="142959"/>
                  </a:cubicBezTo>
                  <a:cubicBezTo>
                    <a:pt x="309691" y="145366"/>
                    <a:pt x="308217" y="145956"/>
                    <a:pt x="302408" y="137473"/>
                  </a:cubicBezTo>
                  <a:cubicBezTo>
                    <a:pt x="252422" y="19132"/>
                    <a:pt x="466286" y="-107229"/>
                    <a:pt x="560791" y="150993"/>
                  </a:cubicBezTo>
                  <a:cubicBezTo>
                    <a:pt x="610239" y="129928"/>
                    <a:pt x="663591" y="109794"/>
                    <a:pt x="713385" y="117981"/>
                  </a:cubicBezTo>
                  <a:cubicBezTo>
                    <a:pt x="767097" y="128074"/>
                    <a:pt x="814365" y="170421"/>
                    <a:pt x="829617" y="223875"/>
                  </a:cubicBezTo>
                  <a:cubicBezTo>
                    <a:pt x="837778" y="254987"/>
                    <a:pt x="825418" y="280492"/>
                    <a:pt x="862499" y="285901"/>
                  </a:cubicBezTo>
                  <a:cubicBezTo>
                    <a:pt x="890297" y="289538"/>
                    <a:pt x="1046418" y="244785"/>
                    <a:pt x="1077723" y="357474"/>
                  </a:cubicBezTo>
                  <a:cubicBezTo>
                    <a:pt x="1115413" y="495500"/>
                    <a:pt x="932353" y="506446"/>
                    <a:pt x="846683" y="513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07" name="Google Shape;2107;p15"/>
            <p:cNvGrpSpPr/>
            <p:nvPr/>
          </p:nvGrpSpPr>
          <p:grpSpPr>
            <a:xfrm>
              <a:off x="15401158" y="2732476"/>
              <a:ext cx="1606732" cy="821927"/>
              <a:chOff x="15401158" y="2732476"/>
              <a:chExt cx="1606732" cy="821927"/>
            </a:xfrm>
          </p:grpSpPr>
          <p:sp>
            <p:nvSpPr>
              <p:cNvPr id="2108" name="Google Shape;2108;p15"/>
              <p:cNvSpPr/>
              <p:nvPr/>
            </p:nvSpPr>
            <p:spPr>
              <a:xfrm>
                <a:off x="16170350" y="2732476"/>
                <a:ext cx="243123" cy="797003"/>
              </a:xfrm>
              <a:custGeom>
                <a:avLst/>
                <a:gdLst/>
                <a:ahLst/>
                <a:cxnLst/>
                <a:rect l="l" t="t" r="r" b="b"/>
                <a:pathLst>
                  <a:path w="243123" h="797003" extrusionOk="0">
                    <a:moveTo>
                      <a:pt x="199308" y="27228"/>
                    </a:moveTo>
                    <a:cubicBezTo>
                      <a:pt x="108611" y="-54265"/>
                      <a:pt x="-5716" y="66457"/>
                      <a:pt x="78634" y="136926"/>
                    </a:cubicBezTo>
                    <a:cubicBezTo>
                      <a:pt x="99540" y="154391"/>
                      <a:pt x="126530" y="164112"/>
                      <a:pt x="125466" y="215853"/>
                    </a:cubicBezTo>
                    <a:cubicBezTo>
                      <a:pt x="74351" y="397233"/>
                      <a:pt x="-19051" y="568194"/>
                      <a:pt x="3433" y="761246"/>
                    </a:cubicBezTo>
                    <a:cubicBezTo>
                      <a:pt x="10715" y="823785"/>
                      <a:pt x="66190" y="796144"/>
                      <a:pt x="72421" y="740746"/>
                    </a:cubicBezTo>
                    <a:cubicBezTo>
                      <a:pt x="104367" y="456866"/>
                      <a:pt x="338510" y="152300"/>
                      <a:pt x="199308" y="272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9" name="Google Shape;2109;p15"/>
              <p:cNvSpPr/>
              <p:nvPr/>
            </p:nvSpPr>
            <p:spPr>
              <a:xfrm>
                <a:off x="16255200" y="3129083"/>
                <a:ext cx="752690" cy="421249"/>
              </a:xfrm>
              <a:custGeom>
                <a:avLst/>
                <a:gdLst/>
                <a:ahLst/>
                <a:cxnLst/>
                <a:rect l="l" t="t" r="r" b="b"/>
                <a:pathLst>
                  <a:path w="752690" h="421249" extrusionOk="0">
                    <a:moveTo>
                      <a:pt x="585077" y="29756"/>
                    </a:moveTo>
                    <a:cubicBezTo>
                      <a:pt x="564068" y="47285"/>
                      <a:pt x="548675" y="75767"/>
                      <a:pt x="522672" y="85988"/>
                    </a:cubicBezTo>
                    <a:cubicBezTo>
                      <a:pt x="497580" y="95850"/>
                      <a:pt x="113855" y="79713"/>
                      <a:pt x="4939" y="354367"/>
                    </a:cubicBezTo>
                    <a:cubicBezTo>
                      <a:pt x="-12781" y="399056"/>
                      <a:pt x="16985" y="468679"/>
                      <a:pt x="97398" y="374161"/>
                    </a:cubicBezTo>
                    <a:cubicBezTo>
                      <a:pt x="278150" y="161700"/>
                      <a:pt x="594629" y="280696"/>
                      <a:pt x="706674" y="191163"/>
                    </a:cubicBezTo>
                    <a:cubicBezTo>
                      <a:pt x="819906" y="100688"/>
                      <a:pt x="702866" y="-68566"/>
                      <a:pt x="585077" y="29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0" name="Google Shape;2110;p15"/>
              <p:cNvSpPr/>
              <p:nvPr/>
            </p:nvSpPr>
            <p:spPr>
              <a:xfrm>
                <a:off x="15401158" y="3115623"/>
                <a:ext cx="743185" cy="438780"/>
              </a:xfrm>
              <a:custGeom>
                <a:avLst/>
                <a:gdLst/>
                <a:ahLst/>
                <a:cxnLst/>
                <a:rect l="l" t="t" r="r" b="b"/>
                <a:pathLst>
                  <a:path w="743185" h="438780" extrusionOk="0">
                    <a:moveTo>
                      <a:pt x="701167" y="301361"/>
                    </a:moveTo>
                    <a:cubicBezTo>
                      <a:pt x="526814" y="25571"/>
                      <a:pt x="255776" y="109290"/>
                      <a:pt x="206853" y="75778"/>
                    </a:cubicBezTo>
                    <a:cubicBezTo>
                      <a:pt x="203347" y="73379"/>
                      <a:pt x="107823" y="-49730"/>
                      <a:pt x="28159" y="22908"/>
                    </a:cubicBezTo>
                    <a:cubicBezTo>
                      <a:pt x="-39951" y="85024"/>
                      <a:pt x="22428" y="213747"/>
                      <a:pt x="140923" y="215717"/>
                    </a:cubicBezTo>
                    <a:cubicBezTo>
                      <a:pt x="205699" y="216795"/>
                      <a:pt x="365250" y="159440"/>
                      <a:pt x="532289" y="285224"/>
                    </a:cubicBezTo>
                    <a:cubicBezTo>
                      <a:pt x="637038" y="364105"/>
                      <a:pt x="721214" y="497326"/>
                      <a:pt x="742166" y="410398"/>
                    </a:cubicBezTo>
                    <a:cubicBezTo>
                      <a:pt x="749275" y="380877"/>
                      <a:pt x="717464" y="327141"/>
                      <a:pt x="701167" y="30136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1" name="Google Shape;2111;p15"/>
            <p:cNvGrpSpPr/>
            <p:nvPr/>
          </p:nvGrpSpPr>
          <p:grpSpPr>
            <a:xfrm>
              <a:off x="15838400" y="3661748"/>
              <a:ext cx="1021516" cy="436486"/>
              <a:chOff x="15838400" y="3661748"/>
              <a:chExt cx="1021516" cy="436486"/>
            </a:xfrm>
          </p:grpSpPr>
          <p:sp>
            <p:nvSpPr>
              <p:cNvPr id="2112" name="Google Shape;2112;p15"/>
              <p:cNvSpPr/>
              <p:nvPr/>
            </p:nvSpPr>
            <p:spPr>
              <a:xfrm>
                <a:off x="15838400" y="3727369"/>
                <a:ext cx="173295" cy="370865"/>
              </a:xfrm>
              <a:custGeom>
                <a:avLst/>
                <a:gdLst/>
                <a:ahLst/>
                <a:cxnLst/>
                <a:rect l="l" t="t" r="r" b="b"/>
                <a:pathLst>
                  <a:path w="173295" h="370865" extrusionOk="0">
                    <a:moveTo>
                      <a:pt x="122607" y="13867"/>
                    </a:moveTo>
                    <a:cubicBezTo>
                      <a:pt x="-96892" y="407651"/>
                      <a:pt x="41649" y="394883"/>
                      <a:pt x="59555" y="347139"/>
                    </a:cubicBezTo>
                    <a:cubicBezTo>
                      <a:pt x="92078" y="260424"/>
                      <a:pt x="98028" y="191565"/>
                      <a:pt x="170260" y="40988"/>
                    </a:cubicBezTo>
                    <a:cubicBezTo>
                      <a:pt x="185384" y="9446"/>
                      <a:pt x="139968" y="-17284"/>
                      <a:pt x="122607" y="138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3" name="Google Shape;2113;p15"/>
              <p:cNvSpPr/>
              <p:nvPr/>
            </p:nvSpPr>
            <p:spPr>
              <a:xfrm>
                <a:off x="16583134" y="3661748"/>
                <a:ext cx="276782" cy="261270"/>
              </a:xfrm>
              <a:custGeom>
                <a:avLst/>
                <a:gdLst/>
                <a:ahLst/>
                <a:cxnLst/>
                <a:rect l="l" t="t" r="r" b="b"/>
                <a:pathLst>
                  <a:path w="276782" h="261270" extrusionOk="0">
                    <a:moveTo>
                      <a:pt x="41713" y="3641"/>
                    </a:moveTo>
                    <a:cubicBezTo>
                      <a:pt x="28660" y="-4187"/>
                      <a:pt x="10703" y="1190"/>
                      <a:pt x="3299" y="14208"/>
                    </a:cubicBezTo>
                    <a:cubicBezTo>
                      <a:pt x="-23185" y="60752"/>
                      <a:pt x="115966" y="92743"/>
                      <a:pt x="200565" y="223551"/>
                    </a:cubicBezTo>
                    <a:cubicBezTo>
                      <a:pt x="265906" y="324658"/>
                      <a:pt x="390709" y="212791"/>
                      <a:pt x="41713" y="36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14" name="Google Shape;2114;p15"/>
            <p:cNvSpPr/>
            <p:nvPr/>
          </p:nvSpPr>
          <p:spPr>
            <a:xfrm>
              <a:off x="15356147" y="2928510"/>
              <a:ext cx="298588" cy="146468"/>
            </a:xfrm>
            <a:custGeom>
              <a:avLst/>
              <a:gdLst/>
              <a:ahLst/>
              <a:cxnLst/>
              <a:rect l="l" t="t" r="r" b="b"/>
              <a:pathLst>
                <a:path w="298588" h="146468" extrusionOk="0">
                  <a:moveTo>
                    <a:pt x="280080" y="77674"/>
                  </a:moveTo>
                  <a:cubicBezTo>
                    <a:pt x="209219" y="42000"/>
                    <a:pt x="10068" y="-47141"/>
                    <a:pt x="457" y="31451"/>
                  </a:cubicBezTo>
                  <a:cubicBezTo>
                    <a:pt x="-7120" y="93451"/>
                    <a:pt x="79691" y="69403"/>
                    <a:pt x="243569" y="141920"/>
                  </a:cubicBezTo>
                  <a:cubicBezTo>
                    <a:pt x="294658" y="164524"/>
                    <a:pt x="317456" y="96493"/>
                    <a:pt x="280080" y="77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5" name="Google Shape;2115;p15"/>
            <p:cNvSpPr/>
            <p:nvPr/>
          </p:nvSpPr>
          <p:spPr>
            <a:xfrm>
              <a:off x="16570569" y="2798709"/>
              <a:ext cx="287176" cy="236611"/>
            </a:xfrm>
            <a:custGeom>
              <a:avLst/>
              <a:gdLst/>
              <a:ahLst/>
              <a:cxnLst/>
              <a:rect l="l" t="t" r="r" b="b"/>
              <a:pathLst>
                <a:path w="287176" h="236611" extrusionOk="0">
                  <a:moveTo>
                    <a:pt x="249154" y="3348"/>
                  </a:moveTo>
                  <a:cubicBezTo>
                    <a:pt x="-99874" y="184132"/>
                    <a:pt x="-6959" y="288653"/>
                    <a:pt x="81282" y="210240"/>
                  </a:cubicBezTo>
                  <a:cubicBezTo>
                    <a:pt x="82923" y="208784"/>
                    <a:pt x="164183" y="124307"/>
                    <a:pt x="275414" y="47120"/>
                  </a:cubicBezTo>
                  <a:cubicBezTo>
                    <a:pt x="302385" y="28391"/>
                    <a:pt x="278440" y="-11820"/>
                    <a:pt x="249154" y="3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6" name="Google Shape;2116;p15"/>
            <p:cNvSpPr/>
            <p:nvPr/>
          </p:nvSpPr>
          <p:spPr>
            <a:xfrm>
              <a:off x="14845027" y="3645579"/>
              <a:ext cx="594537" cy="287735"/>
            </a:xfrm>
            <a:custGeom>
              <a:avLst/>
              <a:gdLst/>
              <a:ahLst/>
              <a:cxnLst/>
              <a:rect l="l" t="t" r="r" b="b"/>
              <a:pathLst>
                <a:path w="594537" h="287735" extrusionOk="0">
                  <a:moveTo>
                    <a:pt x="554698" y="920"/>
                  </a:moveTo>
                  <a:cubicBezTo>
                    <a:pt x="382710" y="40207"/>
                    <a:pt x="109249" y="141398"/>
                    <a:pt x="9917" y="227221"/>
                  </a:cubicBezTo>
                  <a:cubicBezTo>
                    <a:pt x="-15637" y="249306"/>
                    <a:pt x="12609" y="299096"/>
                    <a:pt x="44677" y="285385"/>
                  </a:cubicBezTo>
                  <a:cubicBezTo>
                    <a:pt x="139131" y="245001"/>
                    <a:pt x="270678" y="135392"/>
                    <a:pt x="572213" y="61695"/>
                  </a:cubicBezTo>
                  <a:cubicBezTo>
                    <a:pt x="611801" y="52019"/>
                    <a:pt x="594222" y="-8107"/>
                    <a:pt x="554698" y="9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7" name="Google Shape;2117;p15"/>
            <p:cNvSpPr/>
            <p:nvPr/>
          </p:nvSpPr>
          <p:spPr>
            <a:xfrm>
              <a:off x="17241923" y="3173528"/>
              <a:ext cx="460563" cy="131133"/>
            </a:xfrm>
            <a:custGeom>
              <a:avLst/>
              <a:gdLst/>
              <a:ahLst/>
              <a:cxnLst/>
              <a:rect l="l" t="t" r="r" b="b"/>
              <a:pathLst>
                <a:path w="460563" h="131133" extrusionOk="0">
                  <a:moveTo>
                    <a:pt x="441234" y="17572"/>
                  </a:moveTo>
                  <a:cubicBezTo>
                    <a:pt x="308661" y="-12963"/>
                    <a:pt x="159253" y="-2966"/>
                    <a:pt x="30994" y="41832"/>
                  </a:cubicBezTo>
                  <a:cubicBezTo>
                    <a:pt x="-23589" y="60901"/>
                    <a:pt x="-317" y="145679"/>
                    <a:pt x="56106" y="128965"/>
                  </a:cubicBezTo>
                  <a:cubicBezTo>
                    <a:pt x="222472" y="79688"/>
                    <a:pt x="291941" y="74426"/>
                    <a:pt x="434772" y="70031"/>
                  </a:cubicBezTo>
                  <a:cubicBezTo>
                    <a:pt x="464141" y="69127"/>
                    <a:pt x="471257" y="24495"/>
                    <a:pt x="441234" y="175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8" name="Google Shape;2118;p15"/>
            <p:cNvSpPr/>
            <p:nvPr/>
          </p:nvSpPr>
          <p:spPr>
            <a:xfrm>
              <a:off x="15691519" y="2347592"/>
              <a:ext cx="313150" cy="624604"/>
            </a:xfrm>
            <a:custGeom>
              <a:avLst/>
              <a:gdLst/>
              <a:ahLst/>
              <a:cxnLst/>
              <a:rect l="l" t="t" r="r" b="b"/>
              <a:pathLst>
                <a:path w="313150" h="624604" extrusionOk="0">
                  <a:moveTo>
                    <a:pt x="54446" y="12713"/>
                  </a:moveTo>
                  <a:cubicBezTo>
                    <a:pt x="33001" y="-17007"/>
                    <a:pt x="-15389" y="10538"/>
                    <a:pt x="4838" y="42523"/>
                  </a:cubicBezTo>
                  <a:cubicBezTo>
                    <a:pt x="134552" y="247593"/>
                    <a:pt x="182987" y="389424"/>
                    <a:pt x="249565" y="601551"/>
                  </a:cubicBezTo>
                  <a:cubicBezTo>
                    <a:pt x="262400" y="642455"/>
                    <a:pt x="319996" y="624258"/>
                    <a:pt x="312476" y="583393"/>
                  </a:cubicBezTo>
                  <a:cubicBezTo>
                    <a:pt x="274728" y="378137"/>
                    <a:pt x="175870" y="180960"/>
                    <a:pt x="54446" y="127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9" name="Google Shape;2119;p15"/>
            <p:cNvSpPr/>
            <p:nvPr/>
          </p:nvSpPr>
          <p:spPr>
            <a:xfrm>
              <a:off x="16276702" y="3814171"/>
              <a:ext cx="264521" cy="976943"/>
            </a:xfrm>
            <a:custGeom>
              <a:avLst/>
              <a:gdLst/>
              <a:ahLst/>
              <a:cxnLst/>
              <a:rect l="l" t="t" r="r" b="b"/>
              <a:pathLst>
                <a:path w="264521" h="976943" extrusionOk="0">
                  <a:moveTo>
                    <a:pt x="51201" y="11611"/>
                  </a:moveTo>
                  <a:cubicBezTo>
                    <a:pt x="34956" y="-11917"/>
                    <a:pt x="-10100" y="2879"/>
                    <a:pt x="2055" y="33035"/>
                  </a:cubicBezTo>
                  <a:cubicBezTo>
                    <a:pt x="246731" y="640005"/>
                    <a:pt x="143648" y="834848"/>
                    <a:pt x="180896" y="935948"/>
                  </a:cubicBezTo>
                  <a:cubicBezTo>
                    <a:pt x="260251" y="1151380"/>
                    <a:pt x="367450" y="469635"/>
                    <a:pt x="51201" y="116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8" name="Text Box 91"/>
          <p:cNvSpPr txBox="1">
            <a:spLocks noChangeArrowheads="1"/>
          </p:cNvSpPr>
          <p:nvPr/>
        </p:nvSpPr>
        <p:spPr bwMode="auto">
          <a:xfrm>
            <a:off x="3475932" y="3634551"/>
            <a:ext cx="802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800"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9B49E1-FB0A-2040-10C9-62FF0BA8DF09}"/>
              </a:ext>
            </a:extLst>
          </p:cNvPr>
          <p:cNvSpPr txBox="1"/>
          <p:nvPr/>
        </p:nvSpPr>
        <p:spPr>
          <a:xfrm>
            <a:off x="1431636" y="46550"/>
            <a:ext cx="7049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1: VÒNG CHUYÊN GIA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890961-19AC-BEEB-B800-A70CFE7899D2}"/>
              </a:ext>
            </a:extLst>
          </p:cNvPr>
          <p:cNvSpPr txBox="1"/>
          <p:nvPr/>
        </p:nvSpPr>
        <p:spPr>
          <a:xfrm>
            <a:off x="0" y="563029"/>
            <a:ext cx="11993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3EDEE4-813D-C128-B5E1-B2BB89A69E9F}"/>
              </a:ext>
            </a:extLst>
          </p:cNvPr>
          <p:cNvSpPr txBox="1"/>
          <p:nvPr/>
        </p:nvSpPr>
        <p:spPr>
          <a:xfrm>
            <a:off x="822925" y="5669340"/>
            <a:ext cx="1766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5639A6-49A0-69B6-39EC-BE5A78DC710A}"/>
              </a:ext>
            </a:extLst>
          </p:cNvPr>
          <p:cNvSpPr txBox="1"/>
          <p:nvPr/>
        </p:nvSpPr>
        <p:spPr>
          <a:xfrm>
            <a:off x="7445051" y="5715320"/>
            <a:ext cx="1651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9C5C85-2307-CFE3-09DB-B9DE092A0D83}"/>
              </a:ext>
            </a:extLst>
          </p:cNvPr>
          <p:cNvSpPr txBox="1"/>
          <p:nvPr/>
        </p:nvSpPr>
        <p:spPr>
          <a:xfrm>
            <a:off x="2848689" y="5715321"/>
            <a:ext cx="1651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81EB9C-7B4E-F92C-5B8E-EB902EB814C4}"/>
              </a:ext>
            </a:extLst>
          </p:cNvPr>
          <p:cNvSpPr txBox="1"/>
          <p:nvPr/>
        </p:nvSpPr>
        <p:spPr>
          <a:xfrm>
            <a:off x="9544812" y="5704867"/>
            <a:ext cx="1651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4</a:t>
            </a:r>
          </a:p>
        </p:txBody>
      </p:sp>
      <p:pic>
        <p:nvPicPr>
          <p:cNvPr id="4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2B9A7EE7-36C0-6603-F526-E86F906909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34074" y="4935984"/>
            <a:ext cx="2294675" cy="1902721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0211B20-0764-01DA-64EA-09F3922AD1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611477"/>
              </p:ext>
            </p:extLst>
          </p:nvPr>
        </p:nvGraphicFramePr>
        <p:xfrm>
          <a:off x="710225" y="1708986"/>
          <a:ext cx="4105768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5768">
                  <a:extLst>
                    <a:ext uri="{9D8B030D-6E8A-4147-A177-3AD203B41FA5}">
                      <a16:colId xmlns:a16="http://schemas.microsoft.com/office/drawing/2014/main" val="39406490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12 : 11</a:t>
                      </a:r>
                    </a:p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428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(-3) : 2</a:t>
                      </a:r>
                    </a:p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615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37 : (-25)</a:t>
                      </a:r>
                    </a:p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179230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F261D3E-ED20-D161-EDFE-05E653AD96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320685"/>
              </p:ext>
            </p:extLst>
          </p:nvPr>
        </p:nvGraphicFramePr>
        <p:xfrm>
          <a:off x="7129842" y="1763358"/>
          <a:ext cx="4065972" cy="3774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5972">
                  <a:extLst>
                    <a:ext uri="{9D8B030D-6E8A-4147-A177-3AD203B41FA5}">
                      <a16:colId xmlns:a16="http://schemas.microsoft.com/office/drawing/2014/main" val="3909883191"/>
                    </a:ext>
                  </a:extLst>
                </a:gridCol>
              </a:tblGrid>
              <a:tr h="1258208"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 : 40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6998721"/>
                  </a:ext>
                </a:extLst>
              </a:tr>
              <a:tr h="1258208">
                <a:tc>
                  <a:txBody>
                    <a:bodyPr/>
                    <a:lstStyle/>
                    <a:p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e) 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: 30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83947"/>
                  </a:ext>
                </a:extLst>
              </a:tr>
              <a:tr h="1258208">
                <a:tc>
                  <a:txBody>
                    <a:bodyPr/>
                    <a:lstStyle/>
                    <a:p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f) 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(-2) : (-5)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44774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601B4DB-3A49-A288-7344-316CBA7F8EAB}"/>
              </a:ext>
            </a:extLst>
          </p:cNvPr>
          <p:cNvSpPr txBox="1"/>
          <p:nvPr/>
        </p:nvSpPr>
        <p:spPr>
          <a:xfrm>
            <a:off x="2421427" y="5605070"/>
            <a:ext cx="427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AA0A2E-7FF3-2087-0FCA-9BADE9D7305F}"/>
              </a:ext>
            </a:extLst>
          </p:cNvPr>
          <p:cNvSpPr txBox="1"/>
          <p:nvPr/>
        </p:nvSpPr>
        <p:spPr>
          <a:xfrm>
            <a:off x="9096053" y="5612228"/>
            <a:ext cx="4272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8018185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5608" grpId="0"/>
      <p:bldP spid="8" grpId="0"/>
      <p:bldP spid="10" grpId="0"/>
      <p:bldP spid="13" grpId="0"/>
      <p:bldP spid="22" grpId="0"/>
      <p:bldP spid="23" grpId="0"/>
      <p:bldP spid="24" grpId="0"/>
      <p:bldP spid="5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2EC9-74D1-3DCF-B929-5AF6669E5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B380C-71AB-A50C-6CD9-BFB2A4568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F68908-59AB-D88C-C27C-14A3005F8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56" y="0"/>
            <a:ext cx="11303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50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8" name="Text Box 91"/>
          <p:cNvSpPr txBox="1">
            <a:spLocks noChangeArrowheads="1"/>
          </p:cNvSpPr>
          <p:nvPr/>
        </p:nvSpPr>
        <p:spPr bwMode="auto">
          <a:xfrm>
            <a:off x="3454400" y="3688081"/>
            <a:ext cx="802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800"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8701D7-0735-5750-3363-680C22DFFECE}"/>
              </a:ext>
            </a:extLst>
          </p:cNvPr>
          <p:cNvSpPr txBox="1"/>
          <p:nvPr/>
        </p:nvSpPr>
        <p:spPr>
          <a:xfrm>
            <a:off x="2281383" y="216030"/>
            <a:ext cx="6951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2: VÒNG  MẢNH GHÉP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EE578B9-7901-8271-0409-644AEF5A6DA1}"/>
                  </a:ext>
                </a:extLst>
              </p:cNvPr>
              <p:cNvSpPr txBox="1"/>
              <p:nvPr/>
            </p:nvSpPr>
            <p:spPr>
              <a:xfrm>
                <a:off x="640672" y="1109618"/>
                <a:ext cx="10910656" cy="3101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u="sng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Nhiệm </a:t>
                </a:r>
                <a:r>
                  <a:rPr lang="en-US" sz="4400" b="1" u="sng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vụ</a:t>
                </a:r>
                <a:r>
                  <a:rPr lang="en-US" sz="4400" b="1" u="sng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44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44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4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44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44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4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44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44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4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4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44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44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44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:endParaRPr lang="en-US" sz="44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44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en-US" sz="4400" b="1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400" b="1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a:rPr lang="en-US" sz="4400" b="1" i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400" b="1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400" b="1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𝟑𝟕</m:t>
                        </m:r>
                        <m:r>
                          <a:rPr lang="en-US" sz="4400" b="1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400" b="1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𝟏𝟐𝟑</m:t>
                        </m:r>
                        <m:r>
                          <a:rPr lang="en-US" sz="4400" b="1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400" b="1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400" b="1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4400" b="1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400" b="1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400" b="1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EE578B9-7901-8271-0409-644AEF5A6D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672" y="1109618"/>
                <a:ext cx="10910656" cy="3101683"/>
              </a:xfrm>
              <a:prstGeom prst="rect">
                <a:avLst/>
              </a:prstGeom>
              <a:blipFill>
                <a:blip r:embed="rId5"/>
                <a:stretch>
                  <a:fillRect l="-1397" t="-3733" r="-1397" b="-3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D817EA-7F98-3956-13A4-9E5B8C332B71}"/>
                  </a:ext>
                </a:extLst>
              </p:cNvPr>
              <p:cNvSpPr txBox="1"/>
              <p:nvPr/>
            </p:nvSpPr>
            <p:spPr>
              <a:xfrm>
                <a:off x="2596534" y="4828939"/>
                <a:ext cx="5983549" cy="1155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dirty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dirty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 i="1" dirty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800" b="1" i="1" dirty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1 : 2 = 0,5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D817EA-7F98-3956-13A4-9E5B8C332B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534" y="4828939"/>
                <a:ext cx="5983549" cy="1155766"/>
              </a:xfrm>
              <a:prstGeom prst="rect">
                <a:avLst/>
              </a:prstGeom>
              <a:blipFill>
                <a:blip r:embed="rId6"/>
                <a:stretch>
                  <a:fillRect l="-4689" b="-1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699885A3-3386-FC6B-F0CA-1CE668AAD3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08947" y="5174798"/>
            <a:ext cx="2883053" cy="139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09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8" name="Text Box 91"/>
          <p:cNvSpPr txBox="1">
            <a:spLocks noChangeArrowheads="1"/>
          </p:cNvSpPr>
          <p:nvPr/>
        </p:nvSpPr>
        <p:spPr bwMode="auto">
          <a:xfrm>
            <a:off x="3454400" y="3688081"/>
            <a:ext cx="802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800"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8701D7-0735-5750-3363-680C22DFFECE}"/>
              </a:ext>
            </a:extLst>
          </p:cNvPr>
          <p:cNvSpPr txBox="1"/>
          <p:nvPr/>
        </p:nvSpPr>
        <p:spPr>
          <a:xfrm>
            <a:off x="4261279" y="216030"/>
            <a:ext cx="4971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MẢNH GHÉP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79E383-D4C6-9E8E-7173-A01A3BCB00C2}"/>
              </a:ext>
            </a:extLst>
          </p:cNvPr>
          <p:cNvSpPr txBox="1"/>
          <p:nvPr/>
        </p:nvSpPr>
        <p:spPr>
          <a:xfrm>
            <a:off x="5137826" y="1008748"/>
            <a:ext cx="2149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B21662-B056-B520-DFC7-7780F26D7AC3}"/>
              </a:ext>
            </a:extLst>
          </p:cNvPr>
          <p:cNvSpPr txBox="1"/>
          <p:nvPr/>
        </p:nvSpPr>
        <p:spPr>
          <a:xfrm>
            <a:off x="5637178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7">
                <a:extLst>
                  <a:ext uri="{FF2B5EF4-FFF2-40B4-BE49-F238E27FC236}">
                    <a16:creationId xmlns:a16="http://schemas.microsoft.com/office/drawing/2014/main" id="{13F7A29E-EC6F-91FD-72ED-CE13C8FADA7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34577051"/>
                  </p:ext>
                </p:extLst>
              </p:nvPr>
            </p:nvGraphicFramePr>
            <p:xfrm>
              <a:off x="890080" y="1961074"/>
              <a:ext cx="10408595" cy="4187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173427">
                      <a:extLst>
                        <a:ext uri="{9D8B030D-6E8A-4147-A177-3AD203B41FA5}">
                          <a16:colId xmlns:a16="http://schemas.microsoft.com/office/drawing/2014/main" val="1845103789"/>
                        </a:ext>
                      </a:extLst>
                    </a:gridCol>
                    <a:gridCol w="5235168">
                      <a:extLst>
                        <a:ext uri="{9D8B030D-6E8A-4147-A177-3AD203B41FA5}">
                          <a16:colId xmlns:a16="http://schemas.microsoft.com/office/drawing/2014/main" val="3251175693"/>
                        </a:ext>
                      </a:extLst>
                    </a:gridCol>
                  </a:tblGrid>
                  <a:tr h="139181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1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𝟏𝟐</m:t>
                                  </m:r>
                                  <m:r>
                                    <a:rPr lang="en-US" sz="2800" b="1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num>
                                <m:den>
                                  <m:r>
                                    <a:rPr lang="en-US" sz="2800" b="1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𝟏𝟏</m:t>
                                  </m:r>
                                </m:den>
                              </m:f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𝟎𝟗𝟎𝟗𝟎𝟗</m:t>
                              </m:r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…=</m:t>
                              </m:r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,(</m:t>
                              </m:r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𝟎𝟗</m:t>
                              </m:r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d)</a:t>
                          </a:r>
                          <a:r>
                            <a:rPr lang="en-US" sz="2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1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𝟏𝟐</m:t>
                                  </m:r>
                                  <m:r>
                                    <a:rPr lang="en-US" sz="28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  <m:r>
                                    <a:rPr lang="en-US" sz="2800" b="1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num>
                                <m:den>
                                  <m:r>
                                    <a:rPr lang="en-US" sz="28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𝟒𝟎</m:t>
                                  </m:r>
                                </m:den>
                              </m:f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𝟎𝟕𝟓</m:t>
                              </m:r>
                            </m:oMath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82423847"/>
                      </a:ext>
                    </a:extLst>
                  </a:tr>
                  <a:tr h="139181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i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b)</a:t>
                          </a:r>
                          <a:r>
                            <a:rPr lang="en-US" sz="2800" b="1" i="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  <m:r>
                                    <a:rPr lang="en-US" sz="2800" b="1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num>
                                <m:den>
                                  <m:r>
                                    <a:rPr lang="en-US" sz="28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oMath>
                          </a14:m>
                          <a:endParaRPr lang="en-US" sz="2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e)</a:t>
                          </a:r>
                          <a:r>
                            <a:rPr lang="en-US" sz="2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𝟑𝟕</m:t>
                                  </m:r>
                                  <m:r>
                                    <a:rPr lang="en-US" sz="2800" b="1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num>
                                <m:den>
                                  <m:r>
                                    <a:rPr lang="en-US" sz="28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𝟑𝟎</m:t>
                                  </m:r>
                                </m:den>
                              </m:f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𝟐𝟑𝟑𝟑</m:t>
                              </m:r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…=</m:t>
                              </m:r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44041973"/>
                      </a:ext>
                    </a:extLst>
                  </a:tr>
                  <a:tr h="140417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c)</a:t>
                          </a:r>
                          <a:r>
                            <a:rPr lang="en-US" sz="2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𝟑𝟕</m:t>
                                  </m:r>
                                </m:num>
                                <m:den>
                                  <m:r>
                                    <a:rPr lang="en-US" sz="28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𝟐𝟓</m:t>
                                  </m:r>
                                </m:den>
                              </m:f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800" b="1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1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𝟑𝟕</m:t>
                                  </m:r>
                                </m:num>
                                <m:den>
                                  <m:r>
                                    <a:rPr lang="en-US" sz="2800" b="1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𝟐𝟓</m:t>
                                  </m:r>
                                </m:den>
                              </m:f>
                              <m:r>
                                <a:rPr lang="en-US" sz="2800" b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𝟒𝟖</m:t>
                              </m:r>
                            </m:oMath>
                          </a14:m>
                          <a:endParaRPr lang="en-US" sz="2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f)</a:t>
                          </a:r>
                          <a:r>
                            <a:rPr lang="en-US" sz="2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US" sz="2800" b="1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num>
                                <m:den>
                                  <m:r>
                                    <a:rPr lang="en-US" sz="28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den>
                              </m:f>
                              <m:r>
                                <a:rPr lang="en-US" sz="28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800" b="1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1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US" sz="2800" b="1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num>
                                <m:den>
                                  <m:r>
                                    <a:rPr lang="en-US" sz="2800" b="1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den>
                              </m:f>
                              <m:r>
                                <a:rPr lang="en-US" sz="28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8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8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oMath>
                          </a14:m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179146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7">
                <a:extLst>
                  <a:ext uri="{FF2B5EF4-FFF2-40B4-BE49-F238E27FC236}">
                    <a16:creationId xmlns:a16="http://schemas.microsoft.com/office/drawing/2014/main" id="{13F7A29E-EC6F-91FD-72ED-CE13C8FADA7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34577051"/>
                  </p:ext>
                </p:extLst>
              </p:nvPr>
            </p:nvGraphicFramePr>
            <p:xfrm>
              <a:off x="890080" y="1961074"/>
              <a:ext cx="10408595" cy="4187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173427">
                      <a:extLst>
                        <a:ext uri="{9D8B030D-6E8A-4147-A177-3AD203B41FA5}">
                          <a16:colId xmlns:a16="http://schemas.microsoft.com/office/drawing/2014/main" val="1845103789"/>
                        </a:ext>
                      </a:extLst>
                    </a:gridCol>
                    <a:gridCol w="5235168">
                      <a:extLst>
                        <a:ext uri="{9D8B030D-6E8A-4147-A177-3AD203B41FA5}">
                          <a16:colId xmlns:a16="http://schemas.microsoft.com/office/drawing/2014/main" val="3251175693"/>
                        </a:ext>
                      </a:extLst>
                    </a:gridCol>
                  </a:tblGrid>
                  <a:tr h="139181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36" t="-437" r="-101649" b="-201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9069" t="-437" r="-466" b="-2013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82423847"/>
                      </a:ext>
                    </a:extLst>
                  </a:tr>
                  <a:tr h="139181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36" t="-100877" r="-101649" b="-1021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9069" t="-100877" r="-466" b="-1021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44041973"/>
                      </a:ext>
                    </a:extLst>
                  </a:tr>
                  <a:tr h="14041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36" t="-198268" r="-101649" b="-8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9069" t="-198268" r="-466" b="-8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179146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69937943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131A5D3-89F5-0F50-CDA2-ECA82BFCA1F3}"/>
              </a:ext>
            </a:extLst>
          </p:cNvPr>
          <p:cNvSpPr txBox="1"/>
          <p:nvPr/>
        </p:nvSpPr>
        <p:spPr>
          <a:xfrm>
            <a:off x="1146697" y="281429"/>
            <a:ext cx="10127941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BÀI 5: BIỂU DIỄN THẬP PHÂN CỦA SỐ HỮU TỈ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899141-004B-E0C2-384C-95A80F922DBB}"/>
              </a:ext>
            </a:extLst>
          </p:cNvPr>
          <p:cNvSpPr txBox="1"/>
          <p:nvPr/>
        </p:nvSpPr>
        <p:spPr>
          <a:xfrm>
            <a:off x="458308" y="1013882"/>
            <a:ext cx="10706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9F41F4-50CE-E0C1-D098-9697F03E881A}"/>
              </a:ext>
            </a:extLst>
          </p:cNvPr>
          <p:cNvSpPr txBox="1"/>
          <p:nvPr/>
        </p:nvSpPr>
        <p:spPr>
          <a:xfrm>
            <a:off x="328472" y="1660607"/>
            <a:ext cx="10706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046CC9-F829-7A0B-8A48-B238D227FF16}"/>
              </a:ext>
            </a:extLst>
          </p:cNvPr>
          <p:cNvSpPr txBox="1"/>
          <p:nvPr/>
        </p:nvSpPr>
        <p:spPr>
          <a:xfrm>
            <a:off x="399492" y="2279877"/>
            <a:ext cx="10706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7CB6C2-CBD1-C3EF-F407-919283C52478}"/>
              </a:ext>
            </a:extLst>
          </p:cNvPr>
          <p:cNvSpPr txBox="1"/>
          <p:nvPr/>
        </p:nvSpPr>
        <p:spPr>
          <a:xfrm>
            <a:off x="603679" y="3116579"/>
            <a:ext cx="1349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92CF59-0470-89AA-79F5-A1D88A14D750}"/>
              </a:ext>
            </a:extLst>
          </p:cNvPr>
          <p:cNvSpPr txBox="1"/>
          <p:nvPr/>
        </p:nvSpPr>
        <p:spPr>
          <a:xfrm>
            <a:off x="399492" y="4366791"/>
            <a:ext cx="10706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2D797F-F0EF-5D8C-4161-5315EB68FAD3}"/>
                  </a:ext>
                </a:extLst>
              </p:cNvPr>
              <p:cNvSpPr txBox="1"/>
              <p:nvPr/>
            </p:nvSpPr>
            <p:spPr>
              <a:xfrm>
                <a:off x="674699" y="5810959"/>
                <a:ext cx="2121767" cy="7210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0,5=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2D797F-F0EF-5D8C-4161-5315EB68F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699" y="5810959"/>
                <a:ext cx="2121767" cy="721031"/>
              </a:xfrm>
              <a:prstGeom prst="rect">
                <a:avLst/>
              </a:prstGeom>
              <a:blipFill>
                <a:blip r:embed="rId2"/>
                <a:stretch>
                  <a:fillRect l="-6034" b="-8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92514587-8B38-1BFA-C3A1-A5A7D61D6991}"/>
              </a:ext>
            </a:extLst>
          </p:cNvPr>
          <p:cNvSpPr txBox="1"/>
          <p:nvPr/>
        </p:nvSpPr>
        <p:spPr>
          <a:xfrm>
            <a:off x="745722" y="5410849"/>
            <a:ext cx="19797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08179A7-F30F-BBB9-8851-2FD7222B440F}"/>
                  </a:ext>
                </a:extLst>
              </p:cNvPr>
              <p:cNvSpPr txBox="1"/>
              <p:nvPr/>
            </p:nvSpPr>
            <p:spPr>
              <a:xfrm>
                <a:off x="4065233" y="5810958"/>
                <a:ext cx="2954045" cy="7210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0,75=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𝟕𝟓</m:t>
                        </m:r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08179A7-F30F-BBB9-8851-2FD7222B4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5233" y="5810958"/>
                <a:ext cx="2954045" cy="721031"/>
              </a:xfrm>
              <a:prstGeom prst="rect">
                <a:avLst/>
              </a:prstGeom>
              <a:blipFill>
                <a:blip r:embed="rId3"/>
                <a:stretch>
                  <a:fillRect l="-4339" b="-8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DD294DA-ED9B-6EAA-B519-C40397597BD8}"/>
                  </a:ext>
                </a:extLst>
              </p:cNvPr>
              <p:cNvSpPr txBox="1"/>
              <p:nvPr/>
            </p:nvSpPr>
            <p:spPr>
              <a:xfrm>
                <a:off x="7530481" y="5687374"/>
                <a:ext cx="2954045" cy="7210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1,125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𝟏𝟏𝟐𝟓</m:t>
                        </m:r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DD294DA-ED9B-6EAA-B519-C40397597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0481" y="5687374"/>
                <a:ext cx="2954045" cy="721031"/>
              </a:xfrm>
              <a:prstGeom prst="rect">
                <a:avLst/>
              </a:prstGeom>
              <a:blipFill>
                <a:blip r:embed="rId4"/>
                <a:stretch>
                  <a:fillRect l="-4124" b="-9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673A327-AE08-9A57-E9C5-F1A61DD2C80F}"/>
                  </a:ext>
                </a:extLst>
              </p:cNvPr>
              <p:cNvSpPr txBox="1"/>
              <p:nvPr/>
            </p:nvSpPr>
            <p:spPr>
              <a:xfrm>
                <a:off x="603679" y="3644251"/>
                <a:ext cx="3071676" cy="714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𝟏𝟐𝟑</m:t>
                        </m:r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𝟒𝟎</m:t>
                        </m:r>
                      </m:den>
                    </m:f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=3,075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673A327-AE08-9A57-E9C5-F1A61DD2C8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679" y="3644251"/>
                <a:ext cx="3071676" cy="714683"/>
              </a:xfrm>
              <a:prstGeom prst="rect">
                <a:avLst/>
              </a:prstGeom>
              <a:blipFill>
                <a:blip r:embed="rId5"/>
                <a:stretch>
                  <a:fillRect l="-3968" b="-9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28D66F6-9BE9-9E3E-107A-DB887A780CC2}"/>
                  </a:ext>
                </a:extLst>
              </p:cNvPr>
              <p:cNvSpPr txBox="1"/>
              <p:nvPr/>
            </p:nvSpPr>
            <p:spPr>
              <a:xfrm>
                <a:off x="4065233" y="3639799"/>
                <a:ext cx="2850472" cy="714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1,(09)</a:t>
                </a:r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28D66F6-9BE9-9E3E-107A-DB887A780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5233" y="3639799"/>
                <a:ext cx="2850472" cy="714683"/>
              </a:xfrm>
              <a:prstGeom prst="rect">
                <a:avLst/>
              </a:prstGeom>
              <a:blipFill>
                <a:blip r:embed="rId6"/>
                <a:stretch>
                  <a:fillRect l="-4497" b="-9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93B63D3-9349-C267-E849-1A016DD9D53B}"/>
                  </a:ext>
                </a:extLst>
              </p:cNvPr>
              <p:cNvSpPr txBox="1"/>
              <p:nvPr/>
            </p:nvSpPr>
            <p:spPr>
              <a:xfrm>
                <a:off x="7415072" y="3639288"/>
                <a:ext cx="3184865" cy="714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28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𝟑𝟕</m:t>
                        </m:r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1,2(3)</a:t>
                </a:r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93B63D3-9349-C267-E849-1A016DD9D5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5072" y="3639288"/>
                <a:ext cx="3184865" cy="714683"/>
              </a:xfrm>
              <a:prstGeom prst="rect">
                <a:avLst/>
              </a:prstGeom>
              <a:blipFill>
                <a:blip r:embed="rId7"/>
                <a:stretch>
                  <a:fillRect l="-3824" b="-9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977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7" grpId="0"/>
      <p:bldP spid="19" grpId="0"/>
      <p:bldP spid="21" grpId="0"/>
      <p:bldP spid="23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40" y="1253"/>
            <a:ext cx="12204640" cy="68554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01" y="-212046"/>
            <a:ext cx="8570231" cy="6682487"/>
          </a:xfrm>
          <a:prstGeom prst="rect">
            <a:avLst/>
          </a:prstGeom>
        </p:spPr>
      </p:pic>
      <p:sp>
        <p:nvSpPr>
          <p:cNvPr id="8" name="AutoShape 5"/>
          <p:cNvSpPr>
            <a:spLocks noChangeAspect="1" noChangeArrowheads="1" noTextEdit="1"/>
          </p:cNvSpPr>
          <p:nvPr/>
        </p:nvSpPr>
        <p:spPr bwMode="auto">
          <a:xfrm>
            <a:off x="-12640" y="4317365"/>
            <a:ext cx="12192000" cy="256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37875" y="2291869"/>
            <a:ext cx="59660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LUYỆN TẬP:</a:t>
            </a:r>
          </a:p>
          <a:p>
            <a:pPr algn="ctr"/>
            <a:r>
              <a:rPr lang="en-US" altLang="zh-CN" sz="4000" b="1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BIỂU DIỄN THẬP PHÂN CỦA SỐ HỮU TỈ</a:t>
            </a:r>
            <a:endParaRPr lang="zh-CN" alt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56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030056" y="36162"/>
            <a:ext cx="5717294" cy="493723"/>
          </a:xfrm>
          <a:prstGeom prst="roundRect">
            <a:avLst/>
          </a:prstGeom>
          <a:solidFill>
            <a:srgbClr val="1F4E79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C58DA0B0-678C-49EE-E488-4A635C225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42" y="557365"/>
            <a:ext cx="10502283" cy="195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800" b="1" u="sng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b="1" u="sng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vô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tuần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vi-VN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 dấu ngoặc để nhận rõ chu kì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13">
            <a:extLst>
              <a:ext uri="{FF2B5EF4-FFF2-40B4-BE49-F238E27FC236}">
                <a16:creationId xmlns:a16="http://schemas.microsoft.com/office/drawing/2014/main" id="{96130C91-5414-5D55-F293-085965DF8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5740" y="3639665"/>
            <a:ext cx="182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vi-VN" sz="28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EF042A1-91ED-062B-65FA-F65805A4750C}"/>
                  </a:ext>
                </a:extLst>
              </p:cNvPr>
              <p:cNvSpPr txBox="1"/>
              <p:nvPr/>
            </p:nvSpPr>
            <p:spPr>
              <a:xfrm>
                <a:off x="4402087" y="2344991"/>
                <a:ext cx="3387825" cy="10804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𝟏𝟔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; 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𝟏𝟖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EF042A1-91ED-062B-65FA-F65805A47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087" y="2344991"/>
                <a:ext cx="3387825" cy="1080489"/>
              </a:xfrm>
              <a:prstGeom prst="rect">
                <a:avLst/>
              </a:prstGeom>
              <a:blipFill>
                <a:blip r:embed="rId2"/>
                <a:stretch>
                  <a:fillRect b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EA16CD-DC4C-A435-728B-3B01D0D77D19}"/>
                  </a:ext>
                </a:extLst>
              </p:cNvPr>
              <p:cNvSpPr txBox="1"/>
              <p:nvPr/>
            </p:nvSpPr>
            <p:spPr>
              <a:xfrm>
                <a:off x="2201637" y="4399402"/>
                <a:ext cx="2264081" cy="12403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𝟖𝟏𝟐𝟓</m:t>
                      </m:r>
                    </m:oMath>
                  </m:oMathPara>
                </a14:m>
                <a:endParaRPr lang="vi-VN" sz="2800" b="1" dirty="0">
                  <a:solidFill>
                    <a:srgbClr val="FF0000"/>
                  </a:solidFill>
                </a:endParaRPr>
              </a:p>
              <a:p>
                <a:endParaRPr lang="vi-VN" sz="28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EA16CD-DC4C-A435-728B-3B01D0D77D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1637" y="4399402"/>
                <a:ext cx="2264081" cy="12403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D1AC73-2276-A57A-CB5E-D8FEE4789FB1}"/>
                  </a:ext>
                </a:extLst>
              </p:cNvPr>
              <p:cNvSpPr txBox="1"/>
              <p:nvPr/>
            </p:nvSpPr>
            <p:spPr>
              <a:xfrm>
                <a:off x="2144044" y="5213106"/>
                <a:ext cx="2369880" cy="16712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endParaRPr lang="vi-VN" sz="2800" b="1" dirty="0">
                  <a:solidFill>
                    <a:srgbClr val="0070C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𝟏𝟓𝟎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</a:endParaRPr>
              </a:p>
              <a:p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D1AC73-2276-A57A-CB5E-D8FEE4789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4044" y="5213106"/>
                <a:ext cx="2369880" cy="16712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7DDDE8F-2579-0BD8-4AD9-65E730B6653C}"/>
                  </a:ext>
                </a:extLst>
              </p:cNvPr>
              <p:cNvSpPr txBox="1"/>
              <p:nvPr/>
            </p:nvSpPr>
            <p:spPr>
              <a:xfrm>
                <a:off x="5422305" y="4035565"/>
                <a:ext cx="4673857" cy="16802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endParaRPr lang="vi-VN" sz="2800" b="1" dirty="0">
                  <a:solidFill>
                    <a:srgbClr val="0070C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𝟔𝟔𝟔</m:t>
                      </m:r>
                      <m:r>
                        <a:rPr lang="vi-VN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…=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,(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vi-VN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</a:endParaRPr>
              </a:p>
              <a:p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7DDDE8F-2579-0BD8-4AD9-65E730B66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2305" y="4035565"/>
                <a:ext cx="4673857" cy="16802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397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2" grpId="0"/>
      <p:bldP spid="23" grpId="0"/>
      <p:bldP spid="24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328345" y="6660"/>
            <a:ext cx="5717294" cy="493723"/>
          </a:xfrm>
          <a:prstGeom prst="roundRect">
            <a:avLst/>
          </a:prstGeom>
          <a:solidFill>
            <a:srgbClr val="1F4E79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05B1B37-65BD-DDC3-6D8C-DC6F37274499}"/>
                  </a:ext>
                </a:extLst>
              </p:cNvPr>
              <p:cNvSpPr txBox="1"/>
              <p:nvPr/>
            </p:nvSpPr>
            <p:spPr>
              <a:xfrm>
                <a:off x="608012" y="475472"/>
                <a:ext cx="11075002" cy="2877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u="sng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600" b="1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vi-VN" sz="3600" b="1" u="sng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u="sng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3600" b="1" u="sng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3600" b="1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3-</a:t>
                </a:r>
                <a:r>
                  <a:rPr lang="en-US" sz="3600" b="1" u="sng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SGK</a:t>
                </a:r>
                <a:r>
                  <a:rPr lang="vi-VN" sz="3600" b="1" u="sng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trang 29</a:t>
                </a:r>
                <a:r>
                  <a:rPr lang="en-US" sz="3600" b="1" u="sng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vi-VN" sz="36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Viết mỗi số thập phân hữu hạn sau dưới dạng phân số</a:t>
                </a:r>
                <a:r>
                  <a:rPr lang="en-US" sz="36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tối</a:t>
                </a:r>
                <a:r>
                  <a:rPr lang="en-US" sz="36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giản</a:t>
                </a:r>
                <a:r>
                  <a:rPr lang="en-US" sz="36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vi-VN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vi-VN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vi-VN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vi-VN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vi-VN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vi-VN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</m:t>
                      </m:r>
                    </m:oMath>
                  </m:oMathPara>
                </a14:m>
                <a:endParaRPr lang="en-US" sz="28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vi-V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vi-V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−</m:t>
                    </m:r>
                    <m:r>
                      <a:rPr lang="vi-V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vi-V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vi-V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𝟐𝟖</m:t>
                    </m:r>
                    <m:r>
                      <a:rPr lang="vi-V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   </m:t>
                    </m:r>
                  </m:oMath>
                </a14:m>
                <a:endParaRPr lang="en-US" sz="28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vi-VN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vi-VN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−</m:t>
                      </m:r>
                      <m:r>
                        <a:rPr lang="vi-VN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vi-VN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vi-VN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𝟏𝟐𝟒</m:t>
                      </m:r>
                      <m:r>
                        <a:rPr lang="vi-VN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05B1B37-65BD-DDC3-6D8C-DC6F37274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012" y="475472"/>
                <a:ext cx="11075002" cy="2877711"/>
              </a:xfrm>
              <a:prstGeom prst="rect">
                <a:avLst/>
              </a:prstGeom>
              <a:blipFill>
                <a:blip r:embed="rId4"/>
                <a:stretch>
                  <a:fillRect l="-1706" t="-3602" r="-1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485D5D-4C51-6CF3-3566-34CEDD574B79}"/>
                  </a:ext>
                </a:extLst>
              </p:cNvPr>
              <p:cNvSpPr txBox="1"/>
              <p:nvPr/>
            </p:nvSpPr>
            <p:spPr>
              <a:xfrm>
                <a:off x="3815955" y="3475371"/>
                <a:ext cx="3091359" cy="9875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vi-VN" sz="28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vi-VN" sz="28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vi-VN" sz="28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vi-VN" sz="28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vi-VN" sz="28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𝟔𝟓</m:t>
                          </m:r>
                        </m:num>
                        <m:den>
                          <m:r>
                            <a:rPr lang="vi-VN" sz="2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vi-VN" sz="28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vi-VN" sz="2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vi-VN" sz="2800" b="1" dirty="0"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485D5D-4C51-6CF3-3566-34CEDD57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5955" y="3475371"/>
                <a:ext cx="3091359" cy="9875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9425A3-133D-E952-363E-A51A6A3A4B59}"/>
                  </a:ext>
                </a:extLst>
              </p:cNvPr>
              <p:cNvSpPr txBox="1"/>
              <p:nvPr/>
            </p:nvSpPr>
            <p:spPr>
              <a:xfrm>
                <a:off x="3561956" y="4643967"/>
                <a:ext cx="4478790" cy="9787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vi-VN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−</m:t>
                      </m:r>
                      <m:r>
                        <a:rPr lang="vi-VN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vi-VN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vi-VN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𝟐𝟖</m:t>
                      </m:r>
                      <m:r>
                        <a:rPr lang="vi-VN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vi-V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𝟏𝟐𝟖</m:t>
                          </m:r>
                        </m:num>
                        <m:den>
                          <m:r>
                            <a:rPr lang="vi-V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vi-VN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vi-V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𝟑𝟐</m:t>
                          </m:r>
                        </m:num>
                        <m:den>
                          <m:r>
                            <a:rPr lang="vi-V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den>
                      </m:f>
                    </m:oMath>
                  </m:oMathPara>
                </a14:m>
                <a:endParaRPr lang="vi-VN" sz="2800" b="1" dirty="0">
                  <a:solidFill>
                    <a:srgbClr val="0070C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9425A3-133D-E952-363E-A51A6A3A4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1956" y="4643967"/>
                <a:ext cx="4478790" cy="9787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7E8786-4CC6-7944-8DAF-1600E9889FEE}"/>
                  </a:ext>
                </a:extLst>
              </p:cNvPr>
              <p:cNvSpPr txBox="1"/>
              <p:nvPr/>
            </p:nvSpPr>
            <p:spPr>
              <a:xfrm>
                <a:off x="3561956" y="5722817"/>
                <a:ext cx="4656724" cy="9787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vi-VN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−</m:t>
                      </m:r>
                      <m:r>
                        <a:rPr lang="vi-VN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vi-VN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vi-VN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𝟏𝟐𝟒</m:t>
                      </m:r>
                      <m:r>
                        <a:rPr lang="vi-VN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vi-V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𝟏𝟐𝟒</m:t>
                          </m:r>
                        </m:num>
                        <m:den>
                          <m:r>
                            <a:rPr lang="vi-V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  <m:r>
                        <a:rPr lang="vi-VN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vi-V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</m:num>
                        <m:den>
                          <m:r>
                            <a:rPr lang="vi-V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rgbClr val="0070C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7E8786-4CC6-7944-8DAF-1600E9889F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1956" y="5722817"/>
                <a:ext cx="4656724" cy="9787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5961F61-BB6E-3BE2-F01B-BB384FE1098F}"/>
              </a:ext>
            </a:extLst>
          </p:cNvPr>
          <p:cNvSpPr txBox="1"/>
          <p:nvPr/>
        </p:nvSpPr>
        <p:spPr>
          <a:xfrm>
            <a:off x="5005101" y="2800516"/>
            <a:ext cx="1770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pic>
        <p:nvPicPr>
          <p:cNvPr id="14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2E57A333-640F-629C-7372-547758D7EE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96743" y="4771001"/>
            <a:ext cx="3215253" cy="1985633"/>
          </a:xfrm>
          <a:prstGeom prst="rect">
            <a:avLst/>
          </a:prstGeom>
        </p:spPr>
      </p:pic>
      <p:pic>
        <p:nvPicPr>
          <p:cNvPr id="1026" name="Picture 2" descr="ki-thuat-khan-trai-ban - Kinh nghiệm dạy học Học mãi">
            <a:extLst>
              <a:ext uri="{FF2B5EF4-FFF2-40B4-BE49-F238E27FC236}">
                <a16:creationId xmlns:a16="http://schemas.microsoft.com/office/drawing/2014/main" id="{19E418A9-5D02-4C4C-8A3E-865E95DE2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93" y="3504818"/>
            <a:ext cx="4233910" cy="318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18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1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A9FCEC2-FF9F-B904-FAE4-C8BCB28FDF78}"/>
              </a:ext>
            </a:extLst>
          </p:cNvPr>
          <p:cNvSpPr/>
          <p:nvPr/>
        </p:nvSpPr>
        <p:spPr>
          <a:xfrm>
            <a:off x="-70124" y="1235412"/>
            <a:ext cx="5812497" cy="43871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F4EE00-538D-0EF6-18FA-ED5C3D368100}"/>
              </a:ext>
            </a:extLst>
          </p:cNvPr>
          <p:cNvSpPr txBox="1"/>
          <p:nvPr/>
        </p:nvSpPr>
        <p:spPr>
          <a:xfrm>
            <a:off x="457865" y="1892061"/>
            <a:ext cx="49934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Khi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E08A8B-DFD2-034F-6A85-32C56650EA13}"/>
                  </a:ext>
                </a:extLst>
              </p:cNvPr>
              <p:cNvSpPr txBox="1"/>
              <p:nvPr/>
            </p:nvSpPr>
            <p:spPr>
              <a:xfrm>
                <a:off x="4046708" y="868704"/>
                <a:ext cx="6094378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24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  <m:r>
                        <a:rPr lang="en-US" sz="24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4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𝟎𝟕𝟓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E08A8B-DFD2-034F-6A85-32C56650E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6708" y="868704"/>
                <a:ext cx="6094378" cy="7861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640A3D-A4AD-9AA9-D007-9073673EBA29}"/>
                  </a:ext>
                </a:extLst>
              </p:cNvPr>
              <p:cNvSpPr txBox="1"/>
              <p:nvPr/>
            </p:nvSpPr>
            <p:spPr>
              <a:xfrm>
                <a:off x="4137420" y="4928365"/>
                <a:ext cx="6094378" cy="1060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vi-VN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vi-VN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24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vi-VN" sz="24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vi-VN" sz="24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vi-VN" sz="24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vi-VN" sz="24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640A3D-A4AD-9AA9-D007-9073673EB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7420" y="4928365"/>
                <a:ext cx="6094378" cy="10609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BAC6B13-6BBE-65AD-1B2F-FC507670C601}"/>
                  </a:ext>
                </a:extLst>
              </p:cNvPr>
              <p:cNvSpPr txBox="1"/>
              <p:nvPr/>
            </p:nvSpPr>
            <p:spPr>
              <a:xfrm>
                <a:off x="5007218" y="3794097"/>
                <a:ext cx="4319270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𝟑𝟕</m:t>
                          </m:r>
                          <m:r>
                            <a:rPr lang="en-US" sz="2400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2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</m:den>
                      </m:f>
                      <m:r>
                        <a:rPr lang="en-US" sz="2400" b="1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1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400" b="1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400" b="1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BAC6B13-6BBE-65AD-1B2F-FC507670C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218" y="3794097"/>
                <a:ext cx="4319270" cy="7861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BE1BF9D-CD34-074F-61A7-FC6C3AC76A6D}"/>
                  </a:ext>
                </a:extLst>
              </p:cNvPr>
              <p:cNvSpPr txBox="1"/>
              <p:nvPr/>
            </p:nvSpPr>
            <p:spPr>
              <a:xfrm>
                <a:off x="4524985" y="1802826"/>
                <a:ext cx="6094378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𝟑𝟕</m:t>
                          </m:r>
                        </m:num>
                        <m:den>
                          <m:r>
                            <a:rPr lang="en-US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den>
                      </m:f>
                      <m:r>
                        <a:rPr lang="en-US" sz="24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𝟑𝟕</m:t>
                          </m:r>
                        </m:num>
                        <m:den>
                          <m:r>
                            <a:rPr lang="en-US" sz="24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den>
                      </m:f>
                      <m:r>
                        <a:rPr lang="en-US" sz="2400" b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𝟒𝟖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BE1BF9D-CD34-074F-61A7-FC6C3AC76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4985" y="1802826"/>
                <a:ext cx="6094378" cy="7861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24A6521-BE60-AC28-515D-9E8A03D71703}"/>
                  </a:ext>
                </a:extLst>
              </p:cNvPr>
              <p:cNvSpPr txBox="1"/>
              <p:nvPr/>
            </p:nvSpPr>
            <p:spPr>
              <a:xfrm>
                <a:off x="4980503" y="2785848"/>
                <a:ext cx="3960125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24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24A6521-BE60-AC28-515D-9E8A03D71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503" y="2785848"/>
                <a:ext cx="3960125" cy="7838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31E9C601-EB9F-0C68-D9DD-F272058F07B6}"/>
              </a:ext>
            </a:extLst>
          </p:cNvPr>
          <p:cNvSpPr txBox="1"/>
          <p:nvPr/>
        </p:nvSpPr>
        <p:spPr>
          <a:xfrm>
            <a:off x="10326315" y="1075552"/>
            <a:ext cx="1753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(40 =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.5)</a:t>
            </a:r>
          </a:p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AC4E5E-63B5-D01E-E058-72F2B56F4536}"/>
              </a:ext>
            </a:extLst>
          </p:cNvPr>
          <p:cNvSpPr txBox="1"/>
          <p:nvPr/>
        </p:nvSpPr>
        <p:spPr>
          <a:xfrm>
            <a:off x="10326315" y="1850339"/>
            <a:ext cx="1753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(25 = 5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D60053-2FFC-FD08-0951-672FE06854D8}"/>
              </a:ext>
            </a:extLst>
          </p:cNvPr>
          <p:cNvSpPr txBox="1"/>
          <p:nvPr/>
        </p:nvSpPr>
        <p:spPr>
          <a:xfrm>
            <a:off x="10326315" y="3889684"/>
            <a:ext cx="1753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(30 = 2.3.5)</a:t>
            </a:r>
            <a:endParaRPr lang="en-US" sz="2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7B61AF-E5EC-2C46-2E9F-ECCFC5806814}"/>
              </a:ext>
            </a:extLst>
          </p:cNvPr>
          <p:cNvSpPr txBox="1"/>
          <p:nvPr/>
        </p:nvSpPr>
        <p:spPr>
          <a:xfrm>
            <a:off x="10438588" y="2979497"/>
            <a:ext cx="1753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 = 2)</a:t>
            </a: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6EE1FF-1BD5-473B-1350-7DB6EE83490F}"/>
              </a:ext>
            </a:extLst>
          </p:cNvPr>
          <p:cNvSpPr txBox="1"/>
          <p:nvPr/>
        </p:nvSpPr>
        <p:spPr>
          <a:xfrm>
            <a:off x="10326315" y="5018842"/>
            <a:ext cx="1753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 = 2.3</a:t>
            </a:r>
            <a:r>
              <a:rPr lang="en-US" sz="24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23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9" grpId="0"/>
      <p:bldP spid="11" grpId="0"/>
      <p:bldP spid="13" grpId="0"/>
      <p:bldP spid="17" grpId="0"/>
      <p:bldP spid="23" grpId="0"/>
      <p:bldP spid="25" grpId="0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584839" y="933973"/>
            <a:ext cx="4320207" cy="4327958"/>
            <a:chOff x="5440479" y="283098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0479" y="283098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394928">
              <a:off x="6689232" y="755208"/>
              <a:ext cx="1941060" cy="1371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US" sz="15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lựa chọn một phần quà</a:t>
              </a:r>
              <a:endParaRPr lang="vi-VN" sz="15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665689" y="1774075"/>
              <a:ext cx="2025648" cy="1243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US" sz="135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nhận được một cái bắt tay của bạn bên cạnh.</a:t>
              </a:r>
              <a:endParaRPr lang="vi-VN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6859370">
              <a:off x="7786171" y="1070928"/>
              <a:ext cx="2256386" cy="748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US" sz="1500" b="1" dirty="0" err="1">
                  <a:solidFill>
                    <a:srgbClr val="4472C4">
                      <a:lumMod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1500" b="1" dirty="0">
                  <a:solidFill>
                    <a:srgbClr val="4472C4">
                      <a:lumMod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rgbClr val="4472C4">
                      <a:lumMod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1500" b="1" dirty="0">
                  <a:solidFill>
                    <a:srgbClr val="4472C4">
                      <a:lumMod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rgbClr val="4472C4">
                      <a:lumMod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tặng</a:t>
              </a:r>
              <a:r>
                <a:rPr lang="en-US" sz="1500" b="1" dirty="0">
                  <a:solidFill>
                    <a:srgbClr val="4472C4">
                      <a:lumMod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rgbClr val="4472C4">
                      <a:lumMod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1500" b="1" dirty="0">
                  <a:solidFill>
                    <a:srgbClr val="4472C4">
                      <a:lumMod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rgbClr val="4472C4">
                      <a:lumMod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US" sz="1500" b="1" dirty="0">
                  <a:solidFill>
                    <a:srgbClr val="4472C4">
                      <a:lumMod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500" b="1" dirty="0" err="1">
                  <a:solidFill>
                    <a:srgbClr val="4472C4">
                      <a:lumMod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quà</a:t>
              </a:r>
              <a:endParaRPr lang="vi-VN" sz="1500" b="1" dirty="0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9209149">
              <a:off x="9045351" y="2041236"/>
              <a:ext cx="2025648" cy="746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GB" sz="15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một điểm 9</a:t>
              </a:r>
              <a:endParaRPr lang="vi-VN" sz="15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529797" y="3113240"/>
              <a:ext cx="2025648" cy="1367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US" sz="15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lựa chọn một phần quà</a:t>
              </a:r>
              <a:endParaRPr lang="vi-VN" sz="15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685783">
                <a:defRPr/>
              </a:pPr>
              <a:endParaRPr lang="vi-VN" sz="15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816358" y="4398816"/>
              <a:ext cx="1708754" cy="1059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GB" sz="15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Chúc bạn may mắn lần sau</a:t>
              </a:r>
              <a:r>
                <a:rPr lang="en-GB" sz="15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" panose="05000000000000000000" pitchFamily="2" charset="2"/>
                </a:rPr>
                <a:t></a:t>
              </a:r>
              <a:endParaRPr lang="vi-VN" sz="15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3" y="4448896"/>
              <a:ext cx="2025649" cy="779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GB" sz="1575" b="1">
                  <a:solidFill>
                    <a:srgbClr val="4472C4">
                      <a:lumMod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một điểm 10</a:t>
              </a:r>
              <a:endParaRPr lang="vi-VN" sz="1575" b="1" dirty="0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72757" y="3301619"/>
              <a:ext cx="2025648" cy="1056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GB" sz="15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tặng một phần quà</a:t>
              </a:r>
              <a:endParaRPr lang="vi-VN" sz="15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606" y="1491400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05" y="1762856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64" y="1367460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875" y="1216133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303" y="2604759"/>
            <a:ext cx="1183998" cy="97590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09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0037718" y="279708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1F8A346-A9B6-4B06-BBDB-07948843C8E4}"/>
              </a:ext>
            </a:extLst>
          </p:cNvPr>
          <p:cNvSpPr/>
          <p:nvPr/>
        </p:nvSpPr>
        <p:spPr>
          <a:xfrm>
            <a:off x="1329706" y="954504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783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685783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</p:spTree>
    <p:extLst>
      <p:ext uri="{BB962C8B-B14F-4D97-AF65-F5344CB8AC3E}">
        <p14:creationId xmlns:p14="http://schemas.microsoft.com/office/powerpoint/2010/main" val="174890771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4">
            <a:extLst>
              <a:ext uri="{FF2B5EF4-FFF2-40B4-BE49-F238E27FC236}">
                <a16:creationId xmlns:a16="http://schemas.microsoft.com/office/drawing/2014/main" id="{53C92679-31FC-D552-5409-9133C53A0D5B}"/>
              </a:ext>
            </a:extLst>
          </p:cNvPr>
          <p:cNvSpPr/>
          <p:nvPr/>
        </p:nvSpPr>
        <p:spPr>
          <a:xfrm>
            <a:off x="3236847" y="0"/>
            <a:ext cx="6190989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 </a:t>
            </a:r>
            <a:r>
              <a:rPr lang="vi-VN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RỘNG – TÌM TÒI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24EB86-553F-06EB-B290-B543399ECC1B}"/>
              </a:ext>
            </a:extLst>
          </p:cNvPr>
          <p:cNvSpPr txBox="1"/>
          <p:nvPr/>
        </p:nvSpPr>
        <p:spPr>
          <a:xfrm>
            <a:off x="5908245" y="629311"/>
            <a:ext cx="6609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5" name="Flowchart: Punched Tape 4">
            <a:extLst>
              <a:ext uri="{FF2B5EF4-FFF2-40B4-BE49-F238E27FC236}">
                <a16:creationId xmlns:a16="http://schemas.microsoft.com/office/drawing/2014/main" id="{35EE500C-752F-94B5-A506-24C193A19418}"/>
              </a:ext>
            </a:extLst>
          </p:cNvPr>
          <p:cNvSpPr/>
          <p:nvPr/>
        </p:nvSpPr>
        <p:spPr>
          <a:xfrm>
            <a:off x="878890" y="793062"/>
            <a:ext cx="11277756" cy="1805054"/>
          </a:xfrm>
          <a:prstGeom prst="flowChartPunchedTap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Biểu diễn thập phân của số hữu tỉ:</a:t>
            </a:r>
            <a:r>
              <a:rPr lang="vi-VN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nl-NL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sp>
        <p:nvSpPr>
          <p:cNvPr id="6" name="Flowchart: Terminator 24">
            <a:extLst>
              <a:ext uri="{FF2B5EF4-FFF2-40B4-BE49-F238E27FC236}">
                <a16:creationId xmlns:a16="http://schemas.microsoft.com/office/drawing/2014/main" id="{8396BB6C-ECC4-E300-A1C9-F91DEE8ACA80}"/>
              </a:ext>
            </a:extLst>
          </p:cNvPr>
          <p:cNvSpPr/>
          <p:nvPr/>
        </p:nvSpPr>
        <p:spPr>
          <a:xfrm>
            <a:off x="6556225" y="5040873"/>
            <a:ext cx="5047212" cy="1609611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b </a:t>
            </a:r>
            <a:r>
              <a:rPr lang="en-US" sz="28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ước</a:t>
            </a:r>
            <a:r>
              <a:rPr lang="en-US" sz="2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tố</a:t>
            </a:r>
            <a:r>
              <a:rPr lang="en-US" sz="2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28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5  .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2DE5804D-30B7-2971-C6B7-ACA8FFDEE781}"/>
              </a:ext>
            </a:extLst>
          </p:cNvPr>
          <p:cNvSpPr/>
          <p:nvPr/>
        </p:nvSpPr>
        <p:spPr>
          <a:xfrm>
            <a:off x="6428254" y="2950576"/>
            <a:ext cx="5389673" cy="1609611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2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2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thập</a:t>
            </a:r>
            <a:r>
              <a:rPr lang="en-US" sz="2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2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vô</a:t>
            </a:r>
            <a:r>
              <a:rPr lang="en-US" sz="2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hạn</a:t>
            </a:r>
            <a:r>
              <a:rPr lang="en-US" sz="2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tuần</a:t>
            </a:r>
            <a:r>
              <a:rPr lang="en-US" sz="2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.</a:t>
            </a:r>
          </a:p>
        </p:txBody>
      </p:sp>
      <p:sp>
        <p:nvSpPr>
          <p:cNvPr id="8" name="Flowchart: Terminator 9">
            <a:extLst>
              <a:ext uri="{FF2B5EF4-FFF2-40B4-BE49-F238E27FC236}">
                <a16:creationId xmlns:a16="http://schemas.microsoft.com/office/drawing/2014/main" id="{E1DAA84F-86EE-9EB9-44F3-3D373F2B5839}"/>
              </a:ext>
            </a:extLst>
          </p:cNvPr>
          <p:cNvSpPr/>
          <p:nvPr/>
        </p:nvSpPr>
        <p:spPr>
          <a:xfrm>
            <a:off x="1012372" y="3130931"/>
            <a:ext cx="4751376" cy="1418205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</a:p>
        </p:txBody>
      </p:sp>
      <p:sp>
        <p:nvSpPr>
          <p:cNvPr id="9" name="Flowchart: Terminator 9">
            <a:extLst>
              <a:ext uri="{FF2B5EF4-FFF2-40B4-BE49-F238E27FC236}">
                <a16:creationId xmlns:a16="http://schemas.microsoft.com/office/drawing/2014/main" id="{0A882C63-A02B-600D-F699-D3DB62B77FD7}"/>
              </a:ext>
            </a:extLst>
          </p:cNvPr>
          <p:cNvSpPr/>
          <p:nvPr/>
        </p:nvSpPr>
        <p:spPr>
          <a:xfrm>
            <a:off x="1012372" y="5081951"/>
            <a:ext cx="4895873" cy="1609611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</a:p>
        </p:txBody>
      </p:sp>
      <p:sp>
        <p:nvSpPr>
          <p:cNvPr id="10" name="Mũi tên: Xuống 24">
            <a:extLst>
              <a:ext uri="{FF2B5EF4-FFF2-40B4-BE49-F238E27FC236}">
                <a16:creationId xmlns:a16="http://schemas.microsoft.com/office/drawing/2014/main" id="{56EC80D8-CBD6-885D-5C4A-61DD7F42602B}"/>
              </a:ext>
            </a:extLst>
          </p:cNvPr>
          <p:cNvSpPr/>
          <p:nvPr/>
        </p:nvSpPr>
        <p:spPr>
          <a:xfrm>
            <a:off x="3299306" y="2598116"/>
            <a:ext cx="337276" cy="532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accent1"/>
              </a:solidFill>
            </a:endParaRPr>
          </a:p>
        </p:txBody>
      </p:sp>
      <p:sp>
        <p:nvSpPr>
          <p:cNvPr id="11" name="Mũi tên: Xuống 26">
            <a:extLst>
              <a:ext uri="{FF2B5EF4-FFF2-40B4-BE49-F238E27FC236}">
                <a16:creationId xmlns:a16="http://schemas.microsoft.com/office/drawing/2014/main" id="{F42B2AAA-4A41-E29C-D86A-D39916770B15}"/>
              </a:ext>
            </a:extLst>
          </p:cNvPr>
          <p:cNvSpPr/>
          <p:nvPr/>
        </p:nvSpPr>
        <p:spPr>
          <a:xfrm>
            <a:off x="3299306" y="4562991"/>
            <a:ext cx="337276" cy="5051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accent1"/>
              </a:solidFill>
            </a:endParaRPr>
          </a:p>
        </p:txBody>
      </p:sp>
      <p:sp>
        <p:nvSpPr>
          <p:cNvPr id="13" name="Mũi tên: Xuống 28">
            <a:extLst>
              <a:ext uri="{FF2B5EF4-FFF2-40B4-BE49-F238E27FC236}">
                <a16:creationId xmlns:a16="http://schemas.microsoft.com/office/drawing/2014/main" id="{AD2E12B7-D0C5-3C6A-9B6F-1313BCDF47FF}"/>
              </a:ext>
            </a:extLst>
          </p:cNvPr>
          <p:cNvSpPr/>
          <p:nvPr/>
        </p:nvSpPr>
        <p:spPr>
          <a:xfrm>
            <a:off x="8996383" y="2246777"/>
            <a:ext cx="337276" cy="7052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accent1"/>
              </a:solidFill>
            </a:endParaRPr>
          </a:p>
        </p:txBody>
      </p:sp>
      <p:sp>
        <p:nvSpPr>
          <p:cNvPr id="14" name="Mũi tên: Xuống 29">
            <a:extLst>
              <a:ext uri="{FF2B5EF4-FFF2-40B4-BE49-F238E27FC236}">
                <a16:creationId xmlns:a16="http://schemas.microsoft.com/office/drawing/2014/main" id="{CE3C7E2D-7A9F-9296-6160-4792987C1E45}"/>
              </a:ext>
            </a:extLst>
          </p:cNvPr>
          <p:cNvSpPr/>
          <p:nvPr/>
        </p:nvSpPr>
        <p:spPr>
          <a:xfrm>
            <a:off x="8996383" y="4560187"/>
            <a:ext cx="337276" cy="5148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accent1"/>
              </a:solidFill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4881EA0F-FF98-A9A9-371A-0FF9196F1E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7746540"/>
              </p:ext>
            </p:extLst>
          </p:nvPr>
        </p:nvGraphicFramePr>
        <p:xfrm>
          <a:off x="6435707" y="1276485"/>
          <a:ext cx="2418624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755800" imgH="838080" progId="Equation.DSMT4">
                  <p:embed/>
                </p:oleObj>
              </mc:Choice>
              <mc:Fallback>
                <p:oleObj name="Equation" r:id="rId2" imgW="2755800" imgH="8380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404CEC1-BA3D-4FF4-23BB-FAAACC4481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435707" y="1276485"/>
                        <a:ext cx="2418624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432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658"/>
            <a:ext cx="9004300" cy="6851342"/>
          </a:xfrm>
          <a:prstGeom prst="rect">
            <a:avLst/>
          </a:prstGeom>
        </p:spPr>
      </p:pic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1926772" y="478392"/>
            <a:ext cx="469661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alatino Linotype" pitchFamily="18" charset="0"/>
              </a:rPr>
              <a:t>BÔNG HỒNG TẶNG CÔ</a:t>
            </a:r>
          </a:p>
        </p:txBody>
      </p:sp>
      <p:pic>
        <p:nvPicPr>
          <p:cNvPr id="6" name="Ảnh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69390" y="5292510"/>
            <a:ext cx="2286778" cy="88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7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58886" y="762001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– LUẬT CHƠI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8284" y="1346776"/>
            <a:ext cx="96589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128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1" b="15651"/>
          <a:stretch/>
        </p:blipFill>
        <p:spPr>
          <a:xfrm>
            <a:off x="7541675" y="-9108"/>
            <a:ext cx="2782856" cy="1942919"/>
          </a:xfrm>
          <a:prstGeom prst="rect">
            <a:avLst/>
          </a:prstGeom>
        </p:spPr>
      </p:pic>
      <p:pic>
        <p:nvPicPr>
          <p:cNvPr id="27" name="HS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504" b="74468" l="59884" r="85814">
                        <a14:backgroundMark x1="64419" y1="46011" x2="64419" y2="46011"/>
                        <a14:backgroundMark x1="64767" y1="46720" x2="64767" y2="46720"/>
                        <a14:backgroundMark x1="65814" y1="45567" x2="65814" y2="45567"/>
                        <a14:backgroundMark x1="68256" y1="45301" x2="68256" y2="45301"/>
                        <a14:backgroundMark x1="73837" y1="45567" x2="75814" y2="45479"/>
                        <a14:backgroundMark x1="67442" y1="45567" x2="68721" y2="45656"/>
                        <a14:backgroundMark x1="64070" y1="46809" x2="64070" y2="46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61" t="43386" r="17823" b="23810"/>
          <a:stretch/>
        </p:blipFill>
        <p:spPr>
          <a:xfrm>
            <a:off x="5968748" y="2796041"/>
            <a:ext cx="1251523" cy="2110468"/>
          </a:xfrm>
          <a:prstGeom prst="rect">
            <a:avLst/>
          </a:prstGeom>
        </p:spPr>
      </p:pic>
      <p:pic>
        <p:nvPicPr>
          <p:cNvPr id="32" name="Hoa1" descr="Kết quả hình ảnh cho bông hồng 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19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28" t="4642" r="22663" b="13928"/>
          <a:stretch/>
        </p:blipFill>
        <p:spPr bwMode="auto">
          <a:xfrm rot="497781" flipH="1">
            <a:off x="5896756" y="2844015"/>
            <a:ext cx="503667" cy="76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HS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2000" r="91667">
                        <a14:foregroundMark x1="72000" y1="40333" x2="72000" y2="40333"/>
                        <a14:foregroundMark x1="75000" y1="45667" x2="75000" y2="45667"/>
                        <a14:foregroundMark x1="61000" y1="54333" x2="61000" y2="54333"/>
                        <a14:foregroundMark x1="57000" y1="46667" x2="57000" y2="4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00" t="31883" r="3867" b="10784"/>
          <a:stretch/>
        </p:blipFill>
        <p:spPr>
          <a:xfrm>
            <a:off x="7147156" y="2693695"/>
            <a:ext cx="1697240" cy="2225040"/>
          </a:xfrm>
          <a:prstGeom prst="rect">
            <a:avLst/>
          </a:prstGeom>
        </p:spPr>
      </p:pic>
      <p:pic>
        <p:nvPicPr>
          <p:cNvPr id="33" name="Hoa2" descr="Kết quả hình ảnh cho bông hồng 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19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28" t="4642" r="22663" b="13928"/>
          <a:stretch/>
        </p:blipFill>
        <p:spPr bwMode="auto">
          <a:xfrm rot="497781" flipH="1">
            <a:off x="7037743" y="2726045"/>
            <a:ext cx="503667" cy="76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HS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656" b="90000" l="10000" r="50156">
                        <a14:foregroundMark x1="26250" y1="42188" x2="26250" y2="42188"/>
                        <a14:foregroundMark x1="27656" y1="44844" x2="27656" y2="44844"/>
                        <a14:foregroundMark x1="27969" y1="49688" x2="27969" y2="49688"/>
                        <a14:foregroundMark x1="27813" y1="51563" x2="27813" y2="51563"/>
                        <a14:foregroundMark x1="28438" y1="52344" x2="28438" y2="52344"/>
                        <a14:foregroundMark x1="42813" y1="52812" x2="42813" y2="52812"/>
                        <a14:foregroundMark x1="42500" y1="53281" x2="42500" y2="53281"/>
                        <a14:foregroundMark x1="42500" y1="54531" x2="42500" y2="54531"/>
                        <a14:foregroundMark x1="30469" y1="44531" x2="30469" y2="4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32857" r="49643" b="11964"/>
          <a:stretch/>
        </p:blipFill>
        <p:spPr>
          <a:xfrm flipH="1">
            <a:off x="8255060" y="2649018"/>
            <a:ext cx="1378150" cy="2314394"/>
          </a:xfrm>
          <a:prstGeom prst="rect">
            <a:avLst/>
          </a:prstGeom>
        </p:spPr>
      </p:pic>
      <p:pic>
        <p:nvPicPr>
          <p:cNvPr id="34" name="Hoa3" descr="Kết quả hình ảnh cho bông hồng 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19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28" t="4642" r="22663" b="13928"/>
          <a:stretch/>
        </p:blipFill>
        <p:spPr bwMode="auto">
          <a:xfrm rot="497781" flipH="1">
            <a:off x="8214965" y="2879813"/>
            <a:ext cx="503667" cy="76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HS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1250" b="90000" l="48594" r="90000">
                        <a14:backgroundMark x1="58750" y1="47656" x2="58750" y2="47656"/>
                        <a14:backgroundMark x1="56719" y1="49844" x2="56719" y2="49844"/>
                        <a14:backgroundMark x1="54219" y1="44531" x2="54219" y2="44531"/>
                        <a14:backgroundMark x1="52812" y1="40469" x2="63438" y2="48438"/>
                        <a14:backgroundMark x1="53438" y1="48906" x2="62187" y2="47969"/>
                        <a14:backgroundMark x1="55781" y1="53906" x2="55937" y2="47344"/>
                        <a14:backgroundMark x1="56719" y1="50469" x2="63125" y2="48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18" t="29643" r="12975" b="11250"/>
          <a:stretch/>
        </p:blipFill>
        <p:spPr>
          <a:xfrm>
            <a:off x="9465598" y="2776932"/>
            <a:ext cx="1275517" cy="2385290"/>
          </a:xfrm>
          <a:prstGeom prst="rect">
            <a:avLst/>
          </a:prstGeom>
        </p:spPr>
      </p:pic>
      <p:pic>
        <p:nvPicPr>
          <p:cNvPr id="35" name="Hoa 4" descr="Kết quả hình ảnh cho bông hồng 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19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28" t="4642" r="22663" b="13928"/>
          <a:stretch/>
        </p:blipFill>
        <p:spPr bwMode="auto">
          <a:xfrm rot="497781" flipH="1">
            <a:off x="9306215" y="2934895"/>
            <a:ext cx="503667" cy="76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2549" b="93137" l="49673" r="89869">
                        <a14:backgroundMark x1="54902" y1="37255" x2="54902" y2="37255"/>
                        <a14:backgroundMark x1="52941" y1="48366" x2="52941" y2="48366"/>
                        <a14:backgroundMark x1="54248" y1="54248" x2="54248" y2="54248"/>
                        <a14:backgroundMark x1="52941" y1="49020" x2="52941" y2="49020"/>
                        <a14:backgroundMark x1="55882" y1="50327" x2="55882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4" r="17123" b="5516"/>
          <a:stretch/>
        </p:blipFill>
        <p:spPr>
          <a:xfrm>
            <a:off x="2421005" y="1703748"/>
            <a:ext cx="832875" cy="120006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248" b="43137" l="9804" r="48039">
                        <a14:foregroundMark x1="29085" y1="17647" x2="29085" y2="17647"/>
                        <a14:foregroundMark x1="27124" y1="24837" x2="27124" y2="24837"/>
                        <a14:foregroundMark x1="33987" y1="27778" x2="33987" y2="27778"/>
                        <a14:foregroundMark x1="30392" y1="28758" x2="30392" y2="28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92" r="50011" b="58502"/>
          <a:stretch/>
        </p:blipFill>
        <p:spPr>
          <a:xfrm>
            <a:off x="2548005" y="1860846"/>
            <a:ext cx="381001" cy="52707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248" b="92810" l="38889" r="68627">
                        <a14:foregroundMark x1="55556" y1="14379" x2="55229" y2="27451"/>
                        <a14:foregroundMark x1="56536" y1="59477" x2="53922" y2="86601"/>
                        <a14:backgroundMark x1="48693" y1="47386" x2="48693" y2="47386"/>
                        <a14:backgroundMark x1="49346" y1="54248" x2="49346" y2="54248"/>
                        <a14:backgroundMark x1="52614" y1="55556" x2="51307" y2="55229"/>
                        <a14:backgroundMark x1="46078" y1="61111" x2="46078" y2="61765"/>
                        <a14:backgroundMark x1="42484" y1="41176" x2="56863" y2="49020"/>
                        <a14:backgroundMark x1="55556" y1="50654" x2="41176" y2="68627"/>
                        <a14:backgroundMark x1="42484" y1="45425" x2="44444" y2="54575"/>
                        <a14:backgroundMark x1="63072" y1="29739" x2="59477" y2="41830"/>
                        <a14:backgroundMark x1="61111" y1="42484" x2="58170" y2="59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07" r="31997" b="5516"/>
          <a:stretch/>
        </p:blipFill>
        <p:spPr>
          <a:xfrm>
            <a:off x="2688609" y="1647397"/>
            <a:ext cx="358140" cy="120006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7582" b="92484" l="20915" r="60784">
                        <a14:foregroundMark x1="49346" y1="76144" x2="50654" y2="85948"/>
                        <a14:backgroundMark x1="33660" y1="39869" x2="33660" y2="39869"/>
                        <a14:backgroundMark x1="54902" y1="42484" x2="54902" y2="42484"/>
                        <a14:backgroundMark x1="56536" y1="64052" x2="56536" y2="64052"/>
                        <a14:backgroundMark x1="55229" y1="70261" x2="55229" y2="70261"/>
                        <a14:backgroundMark x1="53595" y1="70261" x2="52614" y2="85948"/>
                        <a14:backgroundMark x1="57190" y1="60784" x2="57190" y2="60784"/>
                        <a14:backgroundMark x1="56536" y1="58497" x2="56536" y2="58497"/>
                        <a14:backgroundMark x1="34641" y1="39869" x2="34641" y2="39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25" t="34675" r="38279" b="10331"/>
          <a:stretch/>
        </p:blipFill>
        <p:spPr>
          <a:xfrm>
            <a:off x="2413654" y="2198205"/>
            <a:ext cx="508001" cy="698500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3430721" y="381000"/>
            <a:ext cx="2459824" cy="1270000"/>
          </a:xfrm>
          <a:prstGeom prst="wedgeEllipseCallout">
            <a:avLst>
              <a:gd name="adj1" fmla="val -7040"/>
              <a:gd name="adj2" fmla="val 58072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cảm ơn con!</a:t>
            </a:r>
            <a:endParaRPr lang="vi-VN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91" b="96353" l="0" r="32167">
                        <a14:foregroundMark x1="15000" y1="85797" x2="15000" y2="85797"/>
                        <a14:foregroundMark x1="15000" y1="91171" x2="15000" y2="91171"/>
                        <a14:foregroundMark x1="15000" y1="88100" x2="15000" y2="88100"/>
                        <a14:foregroundMark x1="16833" y1="89443" x2="16833" y2="89443"/>
                        <a14:foregroundMark x1="25667" y1="82534" x2="25500" y2="92131"/>
                        <a14:foregroundMark x1="16333" y1="87332" x2="24167" y2="87332"/>
                        <a14:foregroundMark x1="29000" y1="63916" x2="29000" y2="63916"/>
                        <a14:foregroundMark x1="28333" y1="67370" x2="28333" y2="67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2" t="53510" r="65429" b="7664"/>
          <a:stretch/>
        </p:blipFill>
        <p:spPr>
          <a:xfrm>
            <a:off x="2050532" y="4792166"/>
            <a:ext cx="1578428" cy="19267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1823" b="94050" l="29167" r="53167">
                        <a14:foregroundMark x1="15000" y1="85797" x2="15000" y2="85797"/>
                        <a14:foregroundMark x1="15000" y1="91171" x2="15000" y2="91171"/>
                        <a14:foregroundMark x1="15000" y1="88100" x2="15000" y2="88100"/>
                        <a14:foregroundMark x1="16833" y1="89443" x2="16833" y2="89443"/>
                        <a14:foregroundMark x1="25667" y1="82534" x2="25500" y2="92131"/>
                        <a14:foregroundMark x1="16333" y1="87332" x2="24167" y2="87332"/>
                        <a14:foregroundMark x1="29000" y1="63916" x2="29000" y2="63916"/>
                        <a14:foregroundMark x1="28333" y1="67370" x2="28333" y2="67370"/>
                        <a14:foregroundMark x1="43167" y1="82534" x2="43167" y2="82534"/>
                        <a14:foregroundMark x1="34333" y1="78887" x2="34333" y2="78887"/>
                        <a14:foregroundMark x1="35333" y1="83493" x2="35333" y2="83493"/>
                        <a14:foregroundMark x1="33500" y1="81766" x2="33500" y2="81766"/>
                        <a14:foregroundMark x1="33833" y1="78887" x2="48833" y2="78311"/>
                        <a14:foregroundMark x1="46833" y1="75816" x2="46833" y2="75816"/>
                        <a14:foregroundMark x1="47000" y1="74856" x2="47000" y2="74856"/>
                        <a14:foregroundMark x1="47833" y1="73512" x2="47833" y2="73512"/>
                        <a14:foregroundMark x1="43333" y1="76200" x2="43333" y2="76200"/>
                        <a14:foregroundMark x1="37833" y1="76583" x2="37833" y2="76583"/>
                        <a14:foregroundMark x1="35833" y1="75816" x2="35833" y2="75816"/>
                        <a14:foregroundMark x1="47333" y1="87524" x2="47333" y2="87524"/>
                        <a14:foregroundMark x1="45667" y1="82726" x2="46333" y2="90979"/>
                        <a14:foregroundMark x1="35667" y1="86948" x2="35500" y2="91747"/>
                        <a14:foregroundMark x1="37667" y1="87908" x2="43333" y2="87524"/>
                        <a14:foregroundMark x1="31833" y1="73129" x2="31833" y2="73129"/>
                        <a14:foregroundMark x1="46000" y1="93282" x2="46000" y2="93282"/>
                        <a14:foregroundMark x1="51333" y1="65835" x2="51333" y2="65835"/>
                        <a14:backgroundMark x1="28333" y1="63916" x2="28333" y2="63916"/>
                        <a14:backgroundMark x1="28167" y1="66219" x2="28167" y2="66219"/>
                        <a14:backgroundMark x1="26667" y1="61420" x2="30167" y2="61996"/>
                        <a14:backgroundMark x1="30000" y1="61996" x2="29500" y2="65643"/>
                        <a14:backgroundMark x1="29500" y1="65451" x2="27167" y2="66603"/>
                        <a14:backgroundMark x1="26833" y1="61420" x2="27500" y2="66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6" t="53291" r="46953" b="4811"/>
          <a:stretch/>
        </p:blipFill>
        <p:spPr>
          <a:xfrm>
            <a:off x="5068924" y="4834777"/>
            <a:ext cx="1331065" cy="207917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399" b="95393" l="47667" r="70833">
                        <a14:foregroundMark x1="68333" y1="58733" x2="68333" y2="58733"/>
                        <a14:foregroundMark x1="66167" y1="86564" x2="66167" y2="86564"/>
                        <a14:foregroundMark x1="55167" y1="80998" x2="54500" y2="91939"/>
                        <a14:foregroundMark x1="57500" y1="87716" x2="64000" y2="87332"/>
                        <a14:foregroundMark x1="65167" y1="89635" x2="65000" y2="92706"/>
                        <a14:foregroundMark x1="55500" y1="92706" x2="55500" y2="92706"/>
                        <a14:foregroundMark x1="54833" y1="92898" x2="54833" y2="92898"/>
                        <a14:foregroundMark x1="68167" y1="60461" x2="68167" y2="60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67" t="53264" r="27666" b="5853"/>
          <a:stretch/>
        </p:blipFill>
        <p:spPr>
          <a:xfrm>
            <a:off x="3542436" y="4702135"/>
            <a:ext cx="1381126" cy="2028825"/>
          </a:xfrm>
          <a:prstGeom prst="rect">
            <a:avLst/>
          </a:prstGeom>
        </p:spPr>
      </p:pic>
      <p:sp>
        <p:nvSpPr>
          <p:cNvPr id="7" name="S1">
            <a:hlinkClick r:id="rId25" action="ppaction://hlinksldjump"/>
          </p:cNvPr>
          <p:cNvSpPr/>
          <p:nvPr/>
        </p:nvSpPr>
        <p:spPr>
          <a:xfrm>
            <a:off x="2150314" y="389483"/>
            <a:ext cx="365760" cy="36576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vi-VN"/>
          </a:p>
        </p:txBody>
      </p:sp>
      <p:sp>
        <p:nvSpPr>
          <p:cNvPr id="26" name="S2">
            <a:hlinkClick r:id="rId26" action="ppaction://hlinksldjump"/>
          </p:cNvPr>
          <p:cNvSpPr/>
          <p:nvPr/>
        </p:nvSpPr>
        <p:spPr>
          <a:xfrm>
            <a:off x="2150314" y="767804"/>
            <a:ext cx="365760" cy="36576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vi-VN"/>
          </a:p>
        </p:txBody>
      </p:sp>
      <p:sp>
        <p:nvSpPr>
          <p:cNvPr id="44" name="S3">
            <a:hlinkClick r:id="rId27" action="ppaction://hlinksldjump"/>
          </p:cNvPr>
          <p:cNvSpPr/>
          <p:nvPr/>
        </p:nvSpPr>
        <p:spPr>
          <a:xfrm>
            <a:off x="2161081" y="1153480"/>
            <a:ext cx="365760" cy="36576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vi-VN" dirty="0"/>
          </a:p>
        </p:txBody>
      </p:sp>
      <p:sp>
        <p:nvSpPr>
          <p:cNvPr id="45" name="S4">
            <a:hlinkClick r:id="rId28" action="ppaction://hlinksldjump"/>
          </p:cNvPr>
          <p:cNvSpPr/>
          <p:nvPr/>
        </p:nvSpPr>
        <p:spPr>
          <a:xfrm>
            <a:off x="2161081" y="1531801"/>
            <a:ext cx="365760" cy="36576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vi-VN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884" b="9337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4" r="17123" b="5516"/>
          <a:stretch/>
        </p:blipFill>
        <p:spPr>
          <a:xfrm>
            <a:off x="2441053" y="1672018"/>
            <a:ext cx="832875" cy="120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0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-0.14792 -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07407E-6 L -0.15208 -4.0740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208 -4.07407E-6 L -0.39618 0.2423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5" y="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792 -0.0037 L -0.37448 -0.1069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37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11111E-6 L -0.26233 -0.0111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55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40741E-7 L -0.27257 0.0136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8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232 -0.01111 L -0.34861 0.1502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3" y="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257 0.01366 L -0.47326 -0.0928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35" y="-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40903 0.0064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51" y="32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96296E-6 L -0.40139 -0.0087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4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903 0.00648 L -0.30729 0.22593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139 -0.0088 L -0.60642 -0.1303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L -0.52066 -0.016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38" y="-162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6 L -0.53576 -0.0171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51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0" grpId="6" animBg="1"/>
      <p:bldP spid="20" grpId="7" animBg="1"/>
      <p:bldP spid="7" grpId="0" animBg="1"/>
      <p:bldP spid="26" grpId="0" animBg="1"/>
      <p:bldP spid="44" grpId="0" animBg="1"/>
      <p:bldP spid="4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7"/>
          <a:stretch/>
        </p:blipFill>
        <p:spPr>
          <a:xfrm>
            <a:off x="1524000" y="900063"/>
            <a:ext cx="9144000" cy="51964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0" y="72749"/>
            <a:ext cx="1572964" cy="8273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036956" y="1377714"/>
                <a:ext cx="8118088" cy="1296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1.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hữu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32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2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là: </a:t>
                </a:r>
                <a:endPara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6956" y="1377714"/>
                <a:ext cx="8118088" cy="1296124"/>
              </a:xfrm>
              <a:prstGeom prst="rect">
                <a:avLst/>
              </a:prstGeom>
              <a:blipFill>
                <a:blip r:embed="rId6"/>
                <a:stretch>
                  <a:fillRect t="-6573"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"/>
          <p:cNvSpPr/>
          <p:nvPr/>
        </p:nvSpPr>
        <p:spPr>
          <a:xfrm>
            <a:off x="1929841" y="3100967"/>
            <a:ext cx="4136364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  0,32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"/>
          <p:cNvSpPr/>
          <p:nvPr/>
        </p:nvSpPr>
        <p:spPr>
          <a:xfrm>
            <a:off x="1929841" y="4414902"/>
            <a:ext cx="4136364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  0,323232…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6129897" y="3100967"/>
            <a:ext cx="4132262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   0,(32)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"/>
          <p:cNvSpPr/>
          <p:nvPr/>
        </p:nvSpPr>
        <p:spPr>
          <a:xfrm flipH="1">
            <a:off x="6125797" y="4322756"/>
            <a:ext cx="4132262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    0,(3)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46" b="100000" l="0" r="9569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4901" y="83107"/>
            <a:ext cx="720312" cy="705823"/>
          </a:xfrm>
          <a:prstGeom prst="rect">
            <a:avLst/>
          </a:prstGeom>
        </p:spPr>
      </p:pic>
      <p:sp>
        <p:nvSpPr>
          <p:cNvPr id="15" name="Rounded Rectangle 23"/>
          <p:cNvSpPr/>
          <p:nvPr/>
        </p:nvSpPr>
        <p:spPr>
          <a:xfrm>
            <a:off x="5486197" y="11627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6" name="Rounded Rectangle 24"/>
          <p:cNvSpPr/>
          <p:nvPr/>
        </p:nvSpPr>
        <p:spPr>
          <a:xfrm>
            <a:off x="5486197" y="13105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17" name="Rounded Rectangle 25"/>
          <p:cNvSpPr/>
          <p:nvPr/>
        </p:nvSpPr>
        <p:spPr>
          <a:xfrm>
            <a:off x="5486197" y="14101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18" name="Rounded Rectangle 26"/>
          <p:cNvSpPr/>
          <p:nvPr/>
        </p:nvSpPr>
        <p:spPr>
          <a:xfrm>
            <a:off x="5486197" y="13137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19" name="Rounded Rectangle 27"/>
          <p:cNvSpPr/>
          <p:nvPr/>
        </p:nvSpPr>
        <p:spPr>
          <a:xfrm>
            <a:off x="5486197" y="11627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20" name="Rounded Rectangle 28"/>
          <p:cNvSpPr/>
          <p:nvPr/>
        </p:nvSpPr>
        <p:spPr>
          <a:xfrm>
            <a:off x="5486197" y="13619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1" name="Rounded Rectangle 29"/>
          <p:cNvSpPr/>
          <p:nvPr/>
        </p:nvSpPr>
        <p:spPr>
          <a:xfrm>
            <a:off x="5486197" y="12623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5486197" y="11627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5486197" y="9634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5486197" y="106308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5486197" y="106308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797" y="78668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41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7"/>
          <a:stretch/>
        </p:blipFill>
        <p:spPr>
          <a:xfrm>
            <a:off x="1524000" y="900063"/>
            <a:ext cx="9144000" cy="51964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0" y="72749"/>
            <a:ext cx="1572964" cy="827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4526" y="1270175"/>
            <a:ext cx="8118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A"/>
              <p:cNvSpPr/>
              <p:nvPr/>
            </p:nvSpPr>
            <p:spPr>
              <a:xfrm>
                <a:off x="1904526" y="3907492"/>
                <a:ext cx="4136364" cy="1466094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Phân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  <m:r>
                      <a:rPr lang="en-US" sz="26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vô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tuần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hoàn</a:t>
                </a:r>
                <a:endParaRPr lang="vi-VN" sz="2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526" y="3907492"/>
                <a:ext cx="4136364" cy="1466094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2343" b="-9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B"/>
              <p:cNvSpPr/>
              <p:nvPr/>
            </p:nvSpPr>
            <p:spPr>
              <a:xfrm>
                <a:off x="1959636" y="2052308"/>
                <a:ext cx="4136364" cy="1376692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  <m:r>
                          <a:rPr lang="en-US" sz="2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26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hữu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2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636" y="2052308"/>
                <a:ext cx="4136364" cy="1376692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8"/>
                <a:stretch>
                  <a:fillRect l="-2343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"/>
              <p:cNvSpPr/>
              <p:nvPr/>
            </p:nvSpPr>
            <p:spPr>
              <a:xfrm flipH="1">
                <a:off x="6248197" y="1962905"/>
                <a:ext cx="4132262" cy="1466095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Phân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  <m:r>
                          <a:rPr lang="en-US" sz="2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  <m:r>
                      <a:rPr lang="en-US" sz="26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vô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tuần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hoàn</a:t>
                </a:r>
                <a:endParaRPr lang="vi-VN" sz="2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248197" y="1962905"/>
                <a:ext cx="4132262" cy="1466095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9"/>
                <a:stretch>
                  <a:fillRect b="-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D"/>
              <p:cNvSpPr/>
              <p:nvPr/>
            </p:nvSpPr>
            <p:spPr>
              <a:xfrm flipH="1">
                <a:off x="6328909" y="3876672"/>
                <a:ext cx="4132262" cy="1466095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Phân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𝟓𝟏</m:t>
                        </m:r>
                      </m:den>
                    </m:f>
                    <m:r>
                      <a:rPr lang="en-US" sz="26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hữu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</a:t>
                </a:r>
                <a:r>
                  <a:rPr lang="en-US" sz="2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2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328909" y="3876672"/>
                <a:ext cx="4132262" cy="1466095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10"/>
                <a:stretch>
                  <a:fillRect b="-9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46" b="100000" l="0" r="9569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4901" y="83107"/>
            <a:ext cx="720312" cy="705823"/>
          </a:xfrm>
          <a:prstGeom prst="rect">
            <a:avLst/>
          </a:prstGeom>
        </p:spPr>
      </p:pic>
      <p:sp>
        <p:nvSpPr>
          <p:cNvPr id="15" name="Rounded Rectangle 23"/>
          <p:cNvSpPr/>
          <p:nvPr/>
        </p:nvSpPr>
        <p:spPr>
          <a:xfrm>
            <a:off x="5486197" y="11627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6" name="Rounded Rectangle 24"/>
          <p:cNvSpPr/>
          <p:nvPr/>
        </p:nvSpPr>
        <p:spPr>
          <a:xfrm>
            <a:off x="5486197" y="13105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17" name="Rounded Rectangle 25"/>
          <p:cNvSpPr/>
          <p:nvPr/>
        </p:nvSpPr>
        <p:spPr>
          <a:xfrm>
            <a:off x="5486197" y="14101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18" name="Rounded Rectangle 26"/>
          <p:cNvSpPr/>
          <p:nvPr/>
        </p:nvSpPr>
        <p:spPr>
          <a:xfrm>
            <a:off x="5486197" y="13137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19" name="Rounded Rectangle 27"/>
          <p:cNvSpPr/>
          <p:nvPr/>
        </p:nvSpPr>
        <p:spPr>
          <a:xfrm>
            <a:off x="5486197" y="11627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20" name="Rounded Rectangle 28"/>
          <p:cNvSpPr/>
          <p:nvPr/>
        </p:nvSpPr>
        <p:spPr>
          <a:xfrm>
            <a:off x="5486197" y="13619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1" name="Rounded Rectangle 29"/>
          <p:cNvSpPr/>
          <p:nvPr/>
        </p:nvSpPr>
        <p:spPr>
          <a:xfrm>
            <a:off x="5486197" y="12623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5486197" y="11627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5486197" y="9634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5486197" y="106308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5486197" y="106308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797" y="78668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C6E0B5DF-DFE6-63E2-253A-4049C7723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6375" cy="3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id="{01C19D51-D5AD-A820-A4B4-37281614E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3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8D156CF-5369-E14C-BD33-05EE6D12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6525" cy="3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id="{6386AEFC-781E-12FD-9E03-39D146519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4225" cy="3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4EFEF21-5D83-3B8E-9CC4-E194EB18A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5975" cy="3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286807FB-04A1-AAA5-5980-5E480E563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6525" cy="3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CF47D6D-0127-8379-7FE2-ABD28DDA2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725" cy="3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9F1B9A7D-8E20-2FB3-C23B-D9213A012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6375" cy="3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6EBC996-4216-01CD-0F90-85BCD9760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3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99AE8EDE-379C-76CF-8AA4-10A0F6730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3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2553516-C9B3-6116-4C42-BB219DBE4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3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>
            <a:extLst>
              <a:ext uri="{FF2B5EF4-FFF2-40B4-BE49-F238E27FC236}">
                <a16:creationId xmlns:a16="http://schemas.microsoft.com/office/drawing/2014/main" id="{60CFBE7E-8360-D5C9-8FAC-F8781F841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3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5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7"/>
          <a:stretch/>
        </p:blipFill>
        <p:spPr>
          <a:xfrm>
            <a:off x="1472999" y="864264"/>
            <a:ext cx="9144000" cy="51964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0" y="72749"/>
            <a:ext cx="1572964" cy="827315"/>
          </a:xfrm>
          <a:prstGeom prst="rect">
            <a:avLst/>
          </a:prstGeom>
        </p:spPr>
      </p:pic>
      <p:sp>
        <p:nvSpPr>
          <p:cNvPr id="10" name="A"/>
          <p:cNvSpPr/>
          <p:nvPr/>
        </p:nvSpPr>
        <p:spPr>
          <a:xfrm flipH="1">
            <a:off x="6258609" y="2746249"/>
            <a:ext cx="4136364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C.          0,(001)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"/>
          <p:cNvSpPr/>
          <p:nvPr/>
        </p:nvSpPr>
        <p:spPr>
          <a:xfrm>
            <a:off x="1807030" y="4137820"/>
            <a:ext cx="4136364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             0,(01)       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"/>
          <p:cNvSpPr/>
          <p:nvPr/>
        </p:nvSpPr>
        <p:spPr>
          <a:xfrm>
            <a:off x="1807030" y="2735284"/>
            <a:ext cx="4132262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             0,(1)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"/>
          <p:cNvSpPr/>
          <p:nvPr/>
        </p:nvSpPr>
        <p:spPr>
          <a:xfrm flipH="1">
            <a:off x="6343249" y="4137820"/>
            <a:ext cx="404172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FF0000"/>
                </a:solidFill>
              </a:rPr>
              <a:t>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          0, 001 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46" b="100000" l="0" r="9569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4901" y="83107"/>
            <a:ext cx="720312" cy="705823"/>
          </a:xfrm>
          <a:prstGeom prst="rect">
            <a:avLst/>
          </a:prstGeom>
        </p:spPr>
      </p:pic>
      <p:sp>
        <p:nvSpPr>
          <p:cNvPr id="15" name="Rounded Rectangle 23"/>
          <p:cNvSpPr/>
          <p:nvPr/>
        </p:nvSpPr>
        <p:spPr>
          <a:xfrm>
            <a:off x="5486197" y="11627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6" name="Rounded Rectangle 24"/>
          <p:cNvSpPr/>
          <p:nvPr/>
        </p:nvSpPr>
        <p:spPr>
          <a:xfrm>
            <a:off x="5486197" y="13105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17" name="Rounded Rectangle 25"/>
          <p:cNvSpPr/>
          <p:nvPr/>
        </p:nvSpPr>
        <p:spPr>
          <a:xfrm>
            <a:off x="5486197" y="14101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18" name="Rounded Rectangle 26"/>
          <p:cNvSpPr/>
          <p:nvPr/>
        </p:nvSpPr>
        <p:spPr>
          <a:xfrm>
            <a:off x="5486197" y="13137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19" name="Rounded Rectangle 27"/>
          <p:cNvSpPr/>
          <p:nvPr/>
        </p:nvSpPr>
        <p:spPr>
          <a:xfrm>
            <a:off x="5486197" y="11627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20" name="Rounded Rectangle 28"/>
          <p:cNvSpPr/>
          <p:nvPr/>
        </p:nvSpPr>
        <p:spPr>
          <a:xfrm>
            <a:off x="5486197" y="13619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1" name="Rounded Rectangle 29"/>
          <p:cNvSpPr/>
          <p:nvPr/>
        </p:nvSpPr>
        <p:spPr>
          <a:xfrm>
            <a:off x="5486197" y="12623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5486197" y="11627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5486197" y="9634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5486197" y="106308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5486197" y="106308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797" y="78668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06EAB4-857C-B6A5-4B1D-4A39CC7AACB5}"/>
                  </a:ext>
                </a:extLst>
              </p:cNvPr>
              <p:cNvSpPr txBox="1"/>
              <p:nvPr/>
            </p:nvSpPr>
            <p:spPr>
              <a:xfrm>
                <a:off x="1955260" y="1080042"/>
                <a:ext cx="8156407" cy="15731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3. </a:t>
                </a: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hữu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200" b="1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𝟗𝟗𝟗</m:t>
                        </m:r>
                      </m:den>
                    </m:f>
                  </m:oMath>
                </a14:m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kumimoji="0" lang="en-US" altLang="en-US" sz="3200" b="1" i="0" u="none" strike="noStrike" cap="none" normalizeH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endPara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06EAB4-857C-B6A5-4B1D-4A39CC7AA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260" y="1080042"/>
                <a:ext cx="8156407" cy="1573123"/>
              </a:xfrm>
              <a:prstGeom prst="rect">
                <a:avLst/>
              </a:prstGeom>
              <a:blipFill>
                <a:blip r:embed="rId11"/>
                <a:stretch>
                  <a:fillRect l="-1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1DF97557-0EA8-2468-CD6F-2EFD0EEAB4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67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14400" imgH="198720" progId="Equation.DSMT4">
                  <p:embed/>
                </p:oleObj>
              </mc:Choice>
              <mc:Fallback>
                <p:oleObj name="Equation" r:id="rId12" imgW="914400" imgH="198720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1DF97557-0EA8-2468-CD6F-2EFD0EEAB4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322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7"/>
          <a:stretch/>
        </p:blipFill>
        <p:spPr>
          <a:xfrm>
            <a:off x="1549290" y="1077616"/>
            <a:ext cx="9144000" cy="51964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0" y="72749"/>
            <a:ext cx="1572964" cy="827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6956" y="1389943"/>
            <a:ext cx="81180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ctr"/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0,25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A"/>
              <p:cNvSpPr/>
              <p:nvPr/>
            </p:nvSpPr>
            <p:spPr>
              <a:xfrm flipH="1">
                <a:off x="6178058" y="4414901"/>
                <a:ext cx="4198075" cy="954107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D.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178058" y="4414901"/>
                <a:ext cx="4198075" cy="954107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B"/>
              <p:cNvSpPr/>
              <p:nvPr/>
            </p:nvSpPr>
            <p:spPr>
              <a:xfrm>
                <a:off x="1813704" y="4414901"/>
                <a:ext cx="4136364" cy="954107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3704" y="4414901"/>
                <a:ext cx="4136364" cy="954107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3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"/>
              <p:cNvSpPr/>
              <p:nvPr/>
            </p:nvSpPr>
            <p:spPr>
              <a:xfrm>
                <a:off x="1807031" y="3118068"/>
                <a:ext cx="4132262" cy="954107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32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031" y="3118068"/>
                <a:ext cx="4132262" cy="954107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8"/>
                <a:stretch>
                  <a:fillRect l="-3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D"/>
              <p:cNvSpPr/>
              <p:nvPr/>
            </p:nvSpPr>
            <p:spPr>
              <a:xfrm flipH="1">
                <a:off x="6243874" y="3111180"/>
                <a:ext cx="4132262" cy="954107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243874" y="3111180"/>
                <a:ext cx="4132262" cy="954107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46" b="100000" l="0" r="9569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4901" y="83107"/>
            <a:ext cx="720312" cy="705823"/>
          </a:xfrm>
          <a:prstGeom prst="rect">
            <a:avLst/>
          </a:prstGeom>
        </p:spPr>
      </p:pic>
      <p:sp>
        <p:nvSpPr>
          <p:cNvPr id="15" name="Rounded Rectangle 23"/>
          <p:cNvSpPr/>
          <p:nvPr/>
        </p:nvSpPr>
        <p:spPr>
          <a:xfrm>
            <a:off x="5486197" y="11627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6" name="Rounded Rectangle 24"/>
          <p:cNvSpPr/>
          <p:nvPr/>
        </p:nvSpPr>
        <p:spPr>
          <a:xfrm>
            <a:off x="5486197" y="13105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17" name="Rounded Rectangle 25"/>
          <p:cNvSpPr/>
          <p:nvPr/>
        </p:nvSpPr>
        <p:spPr>
          <a:xfrm>
            <a:off x="5486197" y="14101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18" name="Rounded Rectangle 26"/>
          <p:cNvSpPr/>
          <p:nvPr/>
        </p:nvSpPr>
        <p:spPr>
          <a:xfrm>
            <a:off x="5486197" y="13137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19" name="Rounded Rectangle 27"/>
          <p:cNvSpPr/>
          <p:nvPr/>
        </p:nvSpPr>
        <p:spPr>
          <a:xfrm>
            <a:off x="5486197" y="11627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20" name="Rounded Rectangle 28"/>
          <p:cNvSpPr/>
          <p:nvPr/>
        </p:nvSpPr>
        <p:spPr>
          <a:xfrm>
            <a:off x="5486197" y="13619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1" name="Rounded Rectangle 29"/>
          <p:cNvSpPr/>
          <p:nvPr/>
        </p:nvSpPr>
        <p:spPr>
          <a:xfrm>
            <a:off x="5486197" y="12623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5486197" y="11627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5486197" y="9634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5486197" y="106308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5486197" y="106308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797" y="78668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12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65"/>
          <a:stretch/>
        </p:blipFill>
        <p:spPr>
          <a:xfrm>
            <a:off x="1947375" y="302372"/>
            <a:ext cx="4127127" cy="27294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4572000"/>
            <a:ext cx="9144000" cy="228600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9" b="75355" l="10000" r="90000">
                        <a14:foregroundMark x1="55581" y1="53457" x2="55581" y2="53457"/>
                        <a14:foregroundMark x1="64186" y1="46011" x2="64186" y2="46011"/>
                        <a14:foregroundMark x1="56279" y1="52305" x2="56279" y2="52305"/>
                        <a14:foregroundMark x1="58256" y1="54078" x2="58256" y2="54078"/>
                        <a14:backgroundMark x1="69767" y1="49202" x2="63140" y2="64894"/>
                        <a14:backgroundMark x1="67907" y1="47340" x2="76395" y2="45745"/>
                        <a14:backgroundMark x1="60581" y1="53103" x2="59884" y2="55496"/>
                        <a14:backgroundMark x1="28721" y1="32004" x2="28721" y2="32004"/>
                        <a14:backgroundMark x1="30000" y1="39805" x2="30000" y2="39362"/>
                        <a14:backgroundMark x1="35116" y1="28723" x2="27442" y2="43440"/>
                        <a14:backgroundMark x1="25233" y1="45390" x2="29535" y2="45035"/>
                        <a14:backgroundMark x1="30233" y1="46720" x2="21860" y2="22518"/>
                        <a14:backgroundMark x1="35116" y1="32004" x2="49884" y2="20745"/>
                        <a14:backgroundMark x1="46512" y1="27748" x2="65233" y2="30674"/>
                        <a14:backgroundMark x1="53488" y1="30053" x2="57558" y2="43617"/>
                        <a14:backgroundMark x1="54186" y1="44592" x2="85000" y2="44858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990" b="24656"/>
          <a:stretch/>
        </p:blipFill>
        <p:spPr>
          <a:xfrm>
            <a:off x="1638195" y="942445"/>
            <a:ext cx="5418038" cy="40758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504" b="74468" l="59884" r="85814">
                        <a14:backgroundMark x1="64419" y1="46011" x2="64419" y2="46011"/>
                        <a14:backgroundMark x1="64767" y1="46720" x2="64767" y2="46720"/>
                        <a14:backgroundMark x1="65814" y1="45567" x2="65814" y2="45567"/>
                        <a14:backgroundMark x1="68256" y1="45301" x2="68256" y2="45301"/>
                        <a14:backgroundMark x1="73837" y1="45567" x2="75814" y2="45479"/>
                        <a14:backgroundMark x1="67442" y1="45567" x2="68721" y2="45656"/>
                        <a14:backgroundMark x1="64070" y1="46809" x2="64070" y2="46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61" t="43386" r="17823" b="23810"/>
          <a:stretch/>
        </p:blipFill>
        <p:spPr>
          <a:xfrm>
            <a:off x="4720653" y="2818492"/>
            <a:ext cx="1251523" cy="21104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2000" r="91667">
                        <a14:foregroundMark x1="72000" y1="40333" x2="72000" y2="40333"/>
                        <a14:foregroundMark x1="75000" y1="45667" x2="75000" y2="45667"/>
                        <a14:foregroundMark x1="61000" y1="54333" x2="61000" y2="54333"/>
                        <a14:foregroundMark x1="57000" y1="46667" x2="57000" y2="4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00" t="31883" r="3867" b="10784"/>
          <a:stretch/>
        </p:blipFill>
        <p:spPr>
          <a:xfrm>
            <a:off x="5774227" y="2703920"/>
            <a:ext cx="1697240" cy="2225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656" b="90000" l="10000" r="50156">
                        <a14:foregroundMark x1="26250" y1="42188" x2="26250" y2="42188"/>
                        <a14:foregroundMark x1="27656" y1="44844" x2="27656" y2="44844"/>
                        <a14:foregroundMark x1="27969" y1="49688" x2="27969" y2="49688"/>
                        <a14:foregroundMark x1="27813" y1="51563" x2="27813" y2="51563"/>
                        <a14:foregroundMark x1="28438" y1="52344" x2="28438" y2="52344"/>
                        <a14:foregroundMark x1="42813" y1="52812" x2="42813" y2="52812"/>
                        <a14:foregroundMark x1="42500" y1="53281" x2="42500" y2="53281"/>
                        <a14:foregroundMark x1="42500" y1="54531" x2="42500" y2="54531"/>
                        <a14:foregroundMark x1="30469" y1="44531" x2="30469" y2="4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32857" r="49643" b="11964"/>
          <a:stretch/>
        </p:blipFill>
        <p:spPr>
          <a:xfrm flipH="1">
            <a:off x="7025750" y="2703920"/>
            <a:ext cx="1378150" cy="2314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250" b="90000" l="48594" r="90000">
                        <a14:backgroundMark x1="58750" y1="47656" x2="58750" y2="47656"/>
                        <a14:backgroundMark x1="56719" y1="49844" x2="56719" y2="49844"/>
                        <a14:backgroundMark x1="54219" y1="44531" x2="54219" y2="44531"/>
                        <a14:backgroundMark x1="52812" y1="40469" x2="63438" y2="48438"/>
                        <a14:backgroundMark x1="53438" y1="48906" x2="62187" y2="47969"/>
                        <a14:backgroundMark x1="55781" y1="53906" x2="55937" y2="47344"/>
                        <a14:backgroundMark x1="56719" y1="50469" x2="63125" y2="48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18" t="29643" r="12975" b="11250"/>
          <a:stretch/>
        </p:blipFill>
        <p:spPr>
          <a:xfrm>
            <a:off x="8389808" y="2579915"/>
            <a:ext cx="1340783" cy="25073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1" b="15651"/>
          <a:stretch/>
        </p:blipFill>
        <p:spPr>
          <a:xfrm>
            <a:off x="7541675" y="1"/>
            <a:ext cx="2782856" cy="1942919"/>
          </a:xfrm>
          <a:prstGeom prst="rect">
            <a:avLst/>
          </a:prstGeom>
        </p:spPr>
      </p:pic>
      <p:pic>
        <p:nvPicPr>
          <p:cNvPr id="15" name="Picture 2" descr="Kết quả hình ảnh cho bông hồng 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19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28" t="4642" r="22663" b="13928"/>
          <a:stretch/>
        </p:blipFill>
        <p:spPr bwMode="auto">
          <a:xfrm rot="497781" flipH="1">
            <a:off x="4694805" y="2892800"/>
            <a:ext cx="503667" cy="76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Kết quả hình ảnh cho bông hồng 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19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28" t="4642" r="22663" b="13928"/>
          <a:stretch/>
        </p:blipFill>
        <p:spPr bwMode="auto">
          <a:xfrm rot="497781" flipH="1">
            <a:off x="5664814" y="2736270"/>
            <a:ext cx="503667" cy="76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Kết quả hình ảnh cho bông hồng 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19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28" t="4642" r="22663" b="13928"/>
          <a:stretch/>
        </p:blipFill>
        <p:spPr bwMode="auto">
          <a:xfrm rot="497781" flipH="1">
            <a:off x="6985655" y="2934715"/>
            <a:ext cx="503667" cy="76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bông hồng 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19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28" t="4642" r="22663" b="13928"/>
          <a:stretch/>
        </p:blipFill>
        <p:spPr bwMode="auto">
          <a:xfrm rot="497781" flipH="1">
            <a:off x="8273210" y="2871025"/>
            <a:ext cx="503667" cy="76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clrChange>
              <a:clrFrom>
                <a:srgbClr val="E4E4E4"/>
              </a:clrFrom>
              <a:clrTo>
                <a:srgbClr val="E4E4E4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56140" y="3037114"/>
            <a:ext cx="367212" cy="6502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549" b="93137" l="49673" r="89869">
                        <a14:backgroundMark x1="54902" y1="37255" x2="54902" y2="37255"/>
                        <a14:backgroundMark x1="52941" y1="48366" x2="52941" y2="48366"/>
                        <a14:backgroundMark x1="54248" y1="54248" x2="54248" y2="54248"/>
                        <a14:backgroundMark x1="52941" y1="49020" x2="52941" y2="49020"/>
                        <a14:backgroundMark x1="55882" y1="50327" x2="55882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4" r="17123" b="5516"/>
          <a:stretch/>
        </p:blipFill>
        <p:spPr>
          <a:xfrm>
            <a:off x="2438427" y="1917297"/>
            <a:ext cx="832875" cy="12000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248" b="43137" l="9804" r="48039">
                        <a14:foregroundMark x1="29085" y1="17647" x2="29085" y2="17647"/>
                        <a14:foregroundMark x1="27124" y1="24837" x2="27124" y2="24837"/>
                        <a14:foregroundMark x1="33987" y1="27778" x2="33987" y2="27778"/>
                        <a14:foregroundMark x1="30392" y1="28758" x2="30392" y2="28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92" r="50011" b="58502"/>
          <a:stretch/>
        </p:blipFill>
        <p:spPr>
          <a:xfrm>
            <a:off x="2527593" y="1989439"/>
            <a:ext cx="381001" cy="5270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248" b="92810" l="38889" r="68627">
                        <a14:foregroundMark x1="55556" y1="14379" x2="55229" y2="27451"/>
                        <a14:foregroundMark x1="56536" y1="59477" x2="53922" y2="86601"/>
                        <a14:backgroundMark x1="48693" y1="47386" x2="48693" y2="47386"/>
                        <a14:backgroundMark x1="49346" y1="54248" x2="49346" y2="54248"/>
                        <a14:backgroundMark x1="52614" y1="55556" x2="51307" y2="55229"/>
                        <a14:backgroundMark x1="46078" y1="61111" x2="46078" y2="61765"/>
                        <a14:backgroundMark x1="42484" y1="41176" x2="56863" y2="49020"/>
                        <a14:backgroundMark x1="55556" y1="50654" x2="41176" y2="68627"/>
                        <a14:backgroundMark x1="42484" y1="45425" x2="44444" y2="54575"/>
                        <a14:backgroundMark x1="63072" y1="29739" x2="59477" y2="41830"/>
                        <a14:backgroundMark x1="61111" y1="42484" x2="58170" y2="59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07" r="31997" b="5516"/>
          <a:stretch/>
        </p:blipFill>
        <p:spPr>
          <a:xfrm>
            <a:off x="2692426" y="1907481"/>
            <a:ext cx="358140" cy="12000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582" b="92484" l="20915" r="60784">
                        <a14:foregroundMark x1="49346" y1="76144" x2="50654" y2="85948"/>
                        <a14:backgroundMark x1="33660" y1="39869" x2="33660" y2="39869"/>
                        <a14:backgroundMark x1="54902" y1="42484" x2="54902" y2="42484"/>
                        <a14:backgroundMark x1="56536" y1="64052" x2="56536" y2="64052"/>
                        <a14:backgroundMark x1="55229" y1="70261" x2="55229" y2="70261"/>
                        <a14:backgroundMark x1="53595" y1="70261" x2="52614" y2="85948"/>
                        <a14:backgroundMark x1="57190" y1="60784" x2="57190" y2="60784"/>
                        <a14:backgroundMark x1="56536" y1="58497" x2="56536" y2="58497"/>
                        <a14:backgroundMark x1="34641" y1="39869" x2="34641" y2="39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25" t="34675" r="38279" b="10331"/>
          <a:stretch/>
        </p:blipFill>
        <p:spPr>
          <a:xfrm>
            <a:off x="2438427" y="2342691"/>
            <a:ext cx="508001" cy="698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2591" b="96353" l="0" r="32167">
                        <a14:foregroundMark x1="15000" y1="85797" x2="15000" y2="85797"/>
                        <a14:foregroundMark x1="15000" y1="91171" x2="15000" y2="91171"/>
                        <a14:foregroundMark x1="15000" y1="88100" x2="15000" y2="88100"/>
                        <a14:foregroundMark x1="16833" y1="89443" x2="16833" y2="89443"/>
                        <a14:foregroundMark x1="25667" y1="82534" x2="25500" y2="92131"/>
                        <a14:foregroundMark x1="16333" y1="87332" x2="24167" y2="87332"/>
                        <a14:foregroundMark x1="29000" y1="63916" x2="29000" y2="63916"/>
                        <a14:foregroundMark x1="28333" y1="67370" x2="28333" y2="67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2" t="53510" r="65429" b="7664"/>
          <a:stretch/>
        </p:blipFill>
        <p:spPr>
          <a:xfrm>
            <a:off x="2050532" y="4792166"/>
            <a:ext cx="1578428" cy="192677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1823" b="94050" l="29167" r="53167">
                        <a14:foregroundMark x1="15000" y1="85797" x2="15000" y2="85797"/>
                        <a14:foregroundMark x1="15000" y1="91171" x2="15000" y2="91171"/>
                        <a14:foregroundMark x1="15000" y1="88100" x2="15000" y2="88100"/>
                        <a14:foregroundMark x1="16833" y1="89443" x2="16833" y2="89443"/>
                        <a14:foregroundMark x1="25667" y1="82534" x2="25500" y2="92131"/>
                        <a14:foregroundMark x1="16333" y1="87332" x2="24167" y2="87332"/>
                        <a14:foregroundMark x1="29000" y1="63916" x2="29000" y2="63916"/>
                        <a14:foregroundMark x1="28333" y1="67370" x2="28333" y2="67370"/>
                        <a14:foregroundMark x1="43167" y1="82534" x2="43167" y2="82534"/>
                        <a14:foregroundMark x1="34333" y1="78887" x2="34333" y2="78887"/>
                        <a14:foregroundMark x1="35333" y1="83493" x2="35333" y2="83493"/>
                        <a14:foregroundMark x1="33500" y1="81766" x2="33500" y2="81766"/>
                        <a14:foregroundMark x1="33833" y1="78887" x2="48833" y2="78311"/>
                        <a14:foregroundMark x1="46833" y1="75816" x2="46833" y2="75816"/>
                        <a14:foregroundMark x1="47000" y1="74856" x2="47000" y2="74856"/>
                        <a14:foregroundMark x1="47833" y1="73512" x2="47833" y2="73512"/>
                        <a14:foregroundMark x1="43333" y1="76200" x2="43333" y2="76200"/>
                        <a14:foregroundMark x1="37833" y1="76583" x2="37833" y2="76583"/>
                        <a14:foregroundMark x1="35833" y1="75816" x2="35833" y2="75816"/>
                        <a14:foregroundMark x1="47333" y1="87524" x2="47333" y2="87524"/>
                        <a14:foregroundMark x1="45667" y1="82726" x2="46333" y2="90979"/>
                        <a14:foregroundMark x1="35667" y1="86948" x2="35500" y2="91747"/>
                        <a14:foregroundMark x1="37667" y1="87908" x2="43333" y2="87524"/>
                        <a14:foregroundMark x1="31833" y1="73129" x2="31833" y2="73129"/>
                        <a14:foregroundMark x1="46000" y1="93282" x2="46000" y2="93282"/>
                        <a14:foregroundMark x1="51333" y1="65835" x2="51333" y2="65835"/>
                        <a14:backgroundMark x1="28333" y1="63916" x2="28333" y2="63916"/>
                        <a14:backgroundMark x1="28167" y1="66219" x2="28167" y2="66219"/>
                        <a14:backgroundMark x1="26667" y1="61420" x2="30167" y2="61996"/>
                        <a14:backgroundMark x1="30000" y1="61996" x2="29500" y2="65643"/>
                        <a14:backgroundMark x1="29500" y1="65451" x2="27167" y2="66603"/>
                        <a14:backgroundMark x1="26833" y1="61420" x2="27500" y2="66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6" t="53291" r="46953" b="4811"/>
          <a:stretch/>
        </p:blipFill>
        <p:spPr>
          <a:xfrm>
            <a:off x="5068924" y="4834777"/>
            <a:ext cx="1331065" cy="207917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2399" b="95393" l="47667" r="70833">
                        <a14:foregroundMark x1="68333" y1="58733" x2="68333" y2="58733"/>
                        <a14:foregroundMark x1="66167" y1="86564" x2="66167" y2="86564"/>
                        <a14:foregroundMark x1="55167" y1="80998" x2="54500" y2="91939"/>
                        <a14:foregroundMark x1="57500" y1="87716" x2="64000" y2="87332"/>
                        <a14:foregroundMark x1="65167" y1="89635" x2="65000" y2="92706"/>
                        <a14:foregroundMark x1="55500" y1="92706" x2="55500" y2="92706"/>
                        <a14:foregroundMark x1="54833" y1="92898" x2="54833" y2="92898"/>
                        <a14:foregroundMark x1="68167" y1="60461" x2="68167" y2="60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67" t="53264" r="27666" b="5853"/>
          <a:stretch/>
        </p:blipFill>
        <p:spPr>
          <a:xfrm>
            <a:off x="3542436" y="4702135"/>
            <a:ext cx="1381126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03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24EB86-553F-06EB-B290-B543399ECC1B}"/>
              </a:ext>
            </a:extLst>
          </p:cNvPr>
          <p:cNvSpPr txBox="1"/>
          <p:nvPr/>
        </p:nvSpPr>
        <p:spPr>
          <a:xfrm>
            <a:off x="5908245" y="629311"/>
            <a:ext cx="6609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6" name="Flowchart: Terminator 24">
            <a:extLst>
              <a:ext uri="{FF2B5EF4-FFF2-40B4-BE49-F238E27FC236}">
                <a16:creationId xmlns:a16="http://schemas.microsoft.com/office/drawing/2014/main" id="{8396BB6C-ECC4-E300-A1C9-F91DEE8ACA80}"/>
              </a:ext>
            </a:extLst>
          </p:cNvPr>
          <p:cNvSpPr/>
          <p:nvPr/>
        </p:nvSpPr>
        <p:spPr>
          <a:xfrm>
            <a:off x="9361383" y="3256044"/>
            <a:ext cx="2619723" cy="1417206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b </a:t>
            </a:r>
            <a:r>
              <a:rPr lang="en-US" sz="26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ước</a:t>
            </a:r>
            <a:r>
              <a:rPr lang="en-US" sz="2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tố</a:t>
            </a:r>
            <a:r>
              <a:rPr lang="en-US" sz="2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26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5  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2DE5804D-30B7-2971-C6B7-ACA8FFDEE781}"/>
              </a:ext>
            </a:extLst>
          </p:cNvPr>
          <p:cNvSpPr/>
          <p:nvPr/>
        </p:nvSpPr>
        <p:spPr>
          <a:xfrm>
            <a:off x="9306790" y="5194571"/>
            <a:ext cx="2700690" cy="1538628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lowchart: Terminator 9">
            <a:extLst>
              <a:ext uri="{FF2B5EF4-FFF2-40B4-BE49-F238E27FC236}">
                <a16:creationId xmlns:a16="http://schemas.microsoft.com/office/drawing/2014/main" id="{E1DAA84F-86EE-9EB9-44F3-3D373F2B5839}"/>
              </a:ext>
            </a:extLst>
          </p:cNvPr>
          <p:cNvSpPr/>
          <p:nvPr/>
        </p:nvSpPr>
        <p:spPr>
          <a:xfrm>
            <a:off x="6357026" y="5257049"/>
            <a:ext cx="2905330" cy="147615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Flowchart: Terminator 9">
            <a:extLst>
              <a:ext uri="{FF2B5EF4-FFF2-40B4-BE49-F238E27FC236}">
                <a16:creationId xmlns:a16="http://schemas.microsoft.com/office/drawing/2014/main" id="{0A882C63-A02B-600D-F699-D3DB62B77FD7}"/>
              </a:ext>
            </a:extLst>
          </p:cNvPr>
          <p:cNvSpPr/>
          <p:nvPr/>
        </p:nvSpPr>
        <p:spPr>
          <a:xfrm>
            <a:off x="6423834" y="3256043"/>
            <a:ext cx="2858270" cy="1418205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6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6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</a:p>
        </p:txBody>
      </p:sp>
      <p:sp>
        <p:nvSpPr>
          <p:cNvPr id="10" name="Mũi tên: Xuống 24">
            <a:extLst>
              <a:ext uri="{FF2B5EF4-FFF2-40B4-BE49-F238E27FC236}">
                <a16:creationId xmlns:a16="http://schemas.microsoft.com/office/drawing/2014/main" id="{56EC80D8-CBD6-885D-5C4A-61DD7F42602B}"/>
              </a:ext>
            </a:extLst>
          </p:cNvPr>
          <p:cNvSpPr/>
          <p:nvPr/>
        </p:nvSpPr>
        <p:spPr>
          <a:xfrm>
            <a:off x="2554080" y="1224316"/>
            <a:ext cx="337276" cy="6278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accent1"/>
              </a:solidFill>
            </a:endParaRPr>
          </a:p>
        </p:txBody>
      </p:sp>
      <p:sp>
        <p:nvSpPr>
          <p:cNvPr id="11" name="Mũi tên: Xuống 26">
            <a:extLst>
              <a:ext uri="{FF2B5EF4-FFF2-40B4-BE49-F238E27FC236}">
                <a16:creationId xmlns:a16="http://schemas.microsoft.com/office/drawing/2014/main" id="{F42B2AAA-4A41-E29C-D86A-D39916770B15}"/>
              </a:ext>
            </a:extLst>
          </p:cNvPr>
          <p:cNvSpPr/>
          <p:nvPr/>
        </p:nvSpPr>
        <p:spPr>
          <a:xfrm>
            <a:off x="4905131" y="1184157"/>
            <a:ext cx="337276" cy="6189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accent1"/>
              </a:solidFill>
            </a:endParaRPr>
          </a:p>
        </p:txBody>
      </p:sp>
      <p:sp>
        <p:nvSpPr>
          <p:cNvPr id="13" name="Mũi tên: Xuống 28">
            <a:extLst>
              <a:ext uri="{FF2B5EF4-FFF2-40B4-BE49-F238E27FC236}">
                <a16:creationId xmlns:a16="http://schemas.microsoft.com/office/drawing/2014/main" id="{AD2E12B7-D0C5-3C6A-9B6F-1313BCDF47FF}"/>
              </a:ext>
            </a:extLst>
          </p:cNvPr>
          <p:cNvSpPr/>
          <p:nvPr/>
        </p:nvSpPr>
        <p:spPr>
          <a:xfrm>
            <a:off x="8423914" y="1213736"/>
            <a:ext cx="337276" cy="5333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accent1"/>
              </a:solidFill>
            </a:endParaRPr>
          </a:p>
        </p:txBody>
      </p:sp>
      <p:sp>
        <p:nvSpPr>
          <p:cNvPr id="14" name="Mũi tên: Xuống 29">
            <a:extLst>
              <a:ext uri="{FF2B5EF4-FFF2-40B4-BE49-F238E27FC236}">
                <a16:creationId xmlns:a16="http://schemas.microsoft.com/office/drawing/2014/main" id="{CE3C7E2D-7A9F-9296-6160-4792987C1E45}"/>
              </a:ext>
            </a:extLst>
          </p:cNvPr>
          <p:cNvSpPr/>
          <p:nvPr/>
        </p:nvSpPr>
        <p:spPr>
          <a:xfrm>
            <a:off x="10466621" y="2795239"/>
            <a:ext cx="337276" cy="4503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8AA6A4-2028-3B0A-8561-C03DBB215397}"/>
              </a:ext>
            </a:extLst>
          </p:cNvPr>
          <p:cNvSpPr/>
          <p:nvPr/>
        </p:nvSpPr>
        <p:spPr>
          <a:xfrm>
            <a:off x="2363822" y="124801"/>
            <a:ext cx="7986408" cy="10629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EDC906-7BA0-9D7F-A080-A97B21694C8F}"/>
              </a:ext>
            </a:extLst>
          </p:cNvPr>
          <p:cNvSpPr txBox="1"/>
          <p:nvPr/>
        </p:nvSpPr>
        <p:spPr>
          <a:xfrm>
            <a:off x="3040948" y="433466"/>
            <a:ext cx="7309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THẬP PHÂN CỦA SỐ HỮU TỈ</a:t>
            </a:r>
          </a:p>
        </p:txBody>
      </p:sp>
      <p:sp>
        <p:nvSpPr>
          <p:cNvPr id="18" name="Flowchart: Terminator 9">
            <a:extLst>
              <a:ext uri="{FF2B5EF4-FFF2-40B4-BE49-F238E27FC236}">
                <a16:creationId xmlns:a16="http://schemas.microsoft.com/office/drawing/2014/main" id="{2A4F3A62-FB13-0A07-95FD-E682793FE142}"/>
              </a:ext>
            </a:extLst>
          </p:cNvPr>
          <p:cNvSpPr/>
          <p:nvPr/>
        </p:nvSpPr>
        <p:spPr>
          <a:xfrm>
            <a:off x="1522059" y="1875133"/>
            <a:ext cx="2265873" cy="132931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endParaRPr lang="en-US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0388EEE7-A774-EDA7-C996-2AA178492D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1602810"/>
              </p:ext>
            </p:extLst>
          </p:nvPr>
        </p:nvGraphicFramePr>
        <p:xfrm>
          <a:off x="6785558" y="1889113"/>
          <a:ext cx="2399832" cy="789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18800" imgH="838200" progId="Equation.DSMT4">
                  <p:embed/>
                </p:oleObj>
              </mc:Choice>
              <mc:Fallback>
                <p:oleObj name="Equation" r:id="rId2" imgW="2418800" imgH="838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785558" y="1889113"/>
                        <a:ext cx="2399832" cy="7899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Mũi tên: Xuống 29">
            <a:extLst>
              <a:ext uri="{FF2B5EF4-FFF2-40B4-BE49-F238E27FC236}">
                <a16:creationId xmlns:a16="http://schemas.microsoft.com/office/drawing/2014/main" id="{67C2FE07-E15A-D165-9910-467B55CEC020}"/>
              </a:ext>
            </a:extLst>
          </p:cNvPr>
          <p:cNvSpPr/>
          <p:nvPr/>
        </p:nvSpPr>
        <p:spPr>
          <a:xfrm>
            <a:off x="10440273" y="4700721"/>
            <a:ext cx="337276" cy="4664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accent1"/>
              </a:solidFill>
            </a:endParaRPr>
          </a:p>
        </p:txBody>
      </p:sp>
      <p:sp>
        <p:nvSpPr>
          <p:cNvPr id="27" name="Mũi tên: Xuống 29">
            <a:extLst>
              <a:ext uri="{FF2B5EF4-FFF2-40B4-BE49-F238E27FC236}">
                <a16:creationId xmlns:a16="http://schemas.microsoft.com/office/drawing/2014/main" id="{2E37CD85-1C45-A46C-446A-EA7A462C8AAC}"/>
              </a:ext>
            </a:extLst>
          </p:cNvPr>
          <p:cNvSpPr/>
          <p:nvPr/>
        </p:nvSpPr>
        <p:spPr>
          <a:xfrm>
            <a:off x="7709311" y="4700721"/>
            <a:ext cx="337276" cy="5148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accent1"/>
              </a:solidFill>
            </a:endParaRPr>
          </a:p>
        </p:txBody>
      </p:sp>
      <p:sp>
        <p:nvSpPr>
          <p:cNvPr id="28" name="Mũi tên: Xuống 29">
            <a:extLst>
              <a:ext uri="{FF2B5EF4-FFF2-40B4-BE49-F238E27FC236}">
                <a16:creationId xmlns:a16="http://schemas.microsoft.com/office/drawing/2014/main" id="{1F782427-E6A6-DDBF-B6C3-0E5BCE2028D7}"/>
              </a:ext>
            </a:extLst>
          </p:cNvPr>
          <p:cNvSpPr/>
          <p:nvPr/>
        </p:nvSpPr>
        <p:spPr>
          <a:xfrm>
            <a:off x="7760311" y="2783924"/>
            <a:ext cx="337276" cy="4503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accent1"/>
              </a:solidFill>
            </a:endParaRPr>
          </a:p>
        </p:txBody>
      </p: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8862493B-B2BC-9564-BAC8-91725562261B}"/>
              </a:ext>
            </a:extLst>
          </p:cNvPr>
          <p:cNvSpPr/>
          <p:nvPr/>
        </p:nvSpPr>
        <p:spPr>
          <a:xfrm>
            <a:off x="3849582" y="1766403"/>
            <a:ext cx="2448374" cy="1417206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endParaRPr lang="en-US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0C56F0-A720-87CD-2CDE-B5D109028A1A}"/>
              </a:ext>
            </a:extLst>
          </p:cNvPr>
          <p:cNvSpPr/>
          <p:nvPr/>
        </p:nvSpPr>
        <p:spPr>
          <a:xfrm>
            <a:off x="6585627" y="1793077"/>
            <a:ext cx="5395480" cy="969065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FF210A-5455-BF94-5190-CD4DBC0F7998}"/>
              </a:ext>
            </a:extLst>
          </p:cNvPr>
          <p:cNvSpPr txBox="1"/>
          <p:nvPr/>
        </p:nvSpPr>
        <p:spPr>
          <a:xfrm>
            <a:off x="9306790" y="1927978"/>
            <a:ext cx="2656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6" grpId="0" animBg="1"/>
      <p:bldP spid="17" grpId="0"/>
      <p:bldP spid="18" grpId="0" animBg="1"/>
      <p:bldP spid="26" grpId="0" animBg="1"/>
      <p:bldP spid="27" grpId="0" animBg="1"/>
      <p:bldP spid="28" grpId="0" animBg="1"/>
      <p:bldP spid="2" grpId="0" animBg="1"/>
      <p:bldP spid="3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46311" y="2108040"/>
            <a:ext cx="8540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180774" y="1284952"/>
            <a:ext cx="6037943" cy="582678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CH</a:t>
            </a:r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endParaRPr lang="en-US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Kết quả hình ảnh cho start 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248" y="5057606"/>
            <a:ext cx="2919414" cy="126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địa cầu 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44991"/>
            <a:ext cx="1866900" cy="160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03566" y="151268"/>
            <a:ext cx="5717294" cy="4937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</a:p>
        </p:txBody>
      </p:sp>
    </p:spTree>
    <p:extLst>
      <p:ext uri="{BB962C8B-B14F-4D97-AF65-F5344CB8AC3E}">
        <p14:creationId xmlns:p14="http://schemas.microsoft.com/office/powerpoint/2010/main" val="8435396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0" name="Google Shape;2330;p21"/>
          <p:cNvGrpSpPr/>
          <p:nvPr/>
        </p:nvGrpSpPr>
        <p:grpSpPr>
          <a:xfrm rot="-875691">
            <a:off x="9445896" y="-2079488"/>
            <a:ext cx="4121123" cy="4160779"/>
            <a:chOff x="14167455" y="-3120203"/>
            <a:chExt cx="6181248" cy="6240414"/>
          </a:xfrm>
        </p:grpSpPr>
        <p:sp>
          <p:nvSpPr>
            <p:cNvPr id="2331" name="Google Shape;2331;p21"/>
            <p:cNvSpPr/>
            <p:nvPr/>
          </p:nvSpPr>
          <p:spPr>
            <a:xfrm>
              <a:off x="14175614" y="-3120203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32" name="Google Shape;2332;p21"/>
            <p:cNvGrpSpPr/>
            <p:nvPr/>
          </p:nvGrpSpPr>
          <p:grpSpPr>
            <a:xfrm>
              <a:off x="14167455" y="-2699861"/>
              <a:ext cx="6181248" cy="5467080"/>
              <a:chOff x="14167455" y="-2699861"/>
              <a:chExt cx="6181248" cy="5467080"/>
            </a:xfrm>
          </p:grpSpPr>
          <p:sp>
            <p:nvSpPr>
              <p:cNvPr id="2333" name="Google Shape;2333;p21"/>
              <p:cNvSpPr/>
              <p:nvPr/>
            </p:nvSpPr>
            <p:spPr>
              <a:xfrm>
                <a:off x="14170748" y="-1246443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4" name="Google Shape;2334;p21"/>
              <p:cNvSpPr/>
              <p:nvPr/>
            </p:nvSpPr>
            <p:spPr>
              <a:xfrm>
                <a:off x="14173913" y="-762452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5" name="Google Shape;2335;p21"/>
              <p:cNvSpPr/>
              <p:nvPr/>
            </p:nvSpPr>
            <p:spPr>
              <a:xfrm>
                <a:off x="14171820" y="-278516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6" name="Google Shape;2336;p21"/>
              <p:cNvSpPr/>
              <p:nvPr/>
            </p:nvSpPr>
            <p:spPr>
              <a:xfrm>
                <a:off x="14170950" y="-2699861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7" name="Google Shape;2337;p21"/>
              <p:cNvSpPr/>
              <p:nvPr/>
            </p:nvSpPr>
            <p:spPr>
              <a:xfrm>
                <a:off x="14167588" y="-1730588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8" name="Google Shape;2338;p21"/>
              <p:cNvSpPr/>
              <p:nvPr/>
            </p:nvSpPr>
            <p:spPr>
              <a:xfrm>
                <a:off x="14168245" y="-2214989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9" name="Google Shape;2339;p21"/>
              <p:cNvSpPr/>
              <p:nvPr/>
            </p:nvSpPr>
            <p:spPr>
              <a:xfrm>
                <a:off x="14170623" y="1172927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0" name="Google Shape;2340;p21"/>
              <p:cNvSpPr/>
              <p:nvPr/>
            </p:nvSpPr>
            <p:spPr>
              <a:xfrm>
                <a:off x="14172320" y="2140329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1" name="Google Shape;2341;p21"/>
              <p:cNvSpPr/>
              <p:nvPr/>
            </p:nvSpPr>
            <p:spPr>
              <a:xfrm>
                <a:off x="14168655" y="205367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2" name="Google Shape;2342;p21"/>
              <p:cNvSpPr/>
              <p:nvPr/>
            </p:nvSpPr>
            <p:spPr>
              <a:xfrm>
                <a:off x="14169620" y="2624057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3" name="Google Shape;2343;p21"/>
              <p:cNvSpPr/>
              <p:nvPr/>
            </p:nvSpPr>
            <p:spPr>
              <a:xfrm>
                <a:off x="14173794" y="1656612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4" name="Google Shape;2344;p21"/>
              <p:cNvSpPr/>
              <p:nvPr/>
            </p:nvSpPr>
            <p:spPr>
              <a:xfrm>
                <a:off x="14167455" y="689202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45" name="Google Shape;2345;p21"/>
          <p:cNvGrpSpPr/>
          <p:nvPr/>
        </p:nvGrpSpPr>
        <p:grpSpPr>
          <a:xfrm rot="-938402">
            <a:off x="9508009" y="1218519"/>
            <a:ext cx="1893243" cy="1992000"/>
            <a:chOff x="14261631" y="1827907"/>
            <a:chExt cx="2839789" cy="2987921"/>
          </a:xfrm>
        </p:grpSpPr>
        <p:sp>
          <p:nvSpPr>
            <p:cNvPr id="2346" name="Google Shape;2346;p21"/>
            <p:cNvSpPr/>
            <p:nvPr/>
          </p:nvSpPr>
          <p:spPr>
            <a:xfrm>
              <a:off x="14261631" y="1827907"/>
              <a:ext cx="2839789" cy="2987921"/>
            </a:xfrm>
            <a:custGeom>
              <a:avLst/>
              <a:gdLst/>
              <a:ahLst/>
              <a:cxnLst/>
              <a:rect l="l" t="t" r="r" b="b"/>
              <a:pathLst>
                <a:path w="2839789" h="2987921" extrusionOk="0">
                  <a:moveTo>
                    <a:pt x="2678375" y="2030521"/>
                  </a:moveTo>
                  <a:cubicBezTo>
                    <a:pt x="2478890" y="2158649"/>
                    <a:pt x="2147272" y="2085110"/>
                    <a:pt x="1942643" y="1965271"/>
                  </a:cubicBezTo>
                  <a:cubicBezTo>
                    <a:pt x="2477035" y="2700981"/>
                    <a:pt x="1683994" y="3235286"/>
                    <a:pt x="1462743" y="2501812"/>
                  </a:cubicBezTo>
                  <a:cubicBezTo>
                    <a:pt x="1400307" y="2298089"/>
                    <a:pt x="1466152" y="2330114"/>
                    <a:pt x="1347526" y="2594258"/>
                  </a:cubicBezTo>
                  <a:cubicBezTo>
                    <a:pt x="1123074" y="3089936"/>
                    <a:pt x="706219" y="3064210"/>
                    <a:pt x="628124" y="2809962"/>
                  </a:cubicBezTo>
                  <a:cubicBezTo>
                    <a:pt x="586265" y="2675547"/>
                    <a:pt x="652074" y="2430986"/>
                    <a:pt x="698880" y="2300605"/>
                  </a:cubicBezTo>
                  <a:cubicBezTo>
                    <a:pt x="743508" y="2170947"/>
                    <a:pt x="770838" y="2215043"/>
                    <a:pt x="626305" y="2264350"/>
                  </a:cubicBezTo>
                  <a:cubicBezTo>
                    <a:pt x="99791" y="2439687"/>
                    <a:pt x="-374385" y="1848808"/>
                    <a:pt x="432162" y="1491255"/>
                  </a:cubicBezTo>
                  <a:cubicBezTo>
                    <a:pt x="618087" y="1408699"/>
                    <a:pt x="595279" y="1497010"/>
                    <a:pt x="384082" y="1348959"/>
                  </a:cubicBezTo>
                  <a:cubicBezTo>
                    <a:pt x="26947" y="1097107"/>
                    <a:pt x="69309" y="668053"/>
                    <a:pt x="360497" y="562275"/>
                  </a:cubicBezTo>
                  <a:cubicBezTo>
                    <a:pt x="619510" y="465054"/>
                    <a:pt x="885379" y="690266"/>
                    <a:pt x="1029097" y="950179"/>
                  </a:cubicBezTo>
                  <a:cubicBezTo>
                    <a:pt x="1008730" y="787397"/>
                    <a:pt x="991581" y="654160"/>
                    <a:pt x="1011859" y="490673"/>
                  </a:cubicBezTo>
                  <a:cubicBezTo>
                    <a:pt x="1072589" y="16406"/>
                    <a:pt x="1413861" y="-76100"/>
                    <a:pt x="1597914" y="52918"/>
                  </a:cubicBezTo>
                  <a:cubicBezTo>
                    <a:pt x="1715098" y="134865"/>
                    <a:pt x="1744821" y="361266"/>
                    <a:pt x="1760301" y="520582"/>
                  </a:cubicBezTo>
                  <a:cubicBezTo>
                    <a:pt x="1795724" y="949067"/>
                    <a:pt x="1667808" y="852211"/>
                    <a:pt x="1927228" y="596714"/>
                  </a:cubicBezTo>
                  <a:cubicBezTo>
                    <a:pt x="2322209" y="208410"/>
                    <a:pt x="2626449" y="494957"/>
                    <a:pt x="2613068" y="768914"/>
                  </a:cubicBezTo>
                  <a:cubicBezTo>
                    <a:pt x="2600483" y="1013977"/>
                    <a:pt x="2317681" y="1264024"/>
                    <a:pt x="2113201" y="1398809"/>
                  </a:cubicBezTo>
                  <a:cubicBezTo>
                    <a:pt x="2780175" y="1291334"/>
                    <a:pt x="3035187" y="1800804"/>
                    <a:pt x="2678375" y="20305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7" name="Google Shape;2347;p21"/>
            <p:cNvSpPr/>
            <p:nvPr/>
          </p:nvSpPr>
          <p:spPr>
            <a:xfrm>
              <a:off x="15251488" y="2982002"/>
              <a:ext cx="756570" cy="835659"/>
            </a:xfrm>
            <a:custGeom>
              <a:avLst/>
              <a:gdLst/>
              <a:ahLst/>
              <a:cxnLst/>
              <a:rect l="l" t="t" r="r" b="b"/>
              <a:pathLst>
                <a:path w="756570" h="835659" extrusionOk="0">
                  <a:moveTo>
                    <a:pt x="744198" y="317434"/>
                  </a:moveTo>
                  <a:cubicBezTo>
                    <a:pt x="666808" y="-379"/>
                    <a:pt x="228617" y="-136000"/>
                    <a:pt x="62821" y="178526"/>
                  </a:cubicBezTo>
                  <a:cubicBezTo>
                    <a:pt x="-115663" y="517105"/>
                    <a:pt x="108645" y="890434"/>
                    <a:pt x="452896" y="828966"/>
                  </a:cubicBezTo>
                  <a:cubicBezTo>
                    <a:pt x="683563" y="787781"/>
                    <a:pt x="795801" y="529362"/>
                    <a:pt x="744198" y="3174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48" name="Google Shape;2348;p21"/>
            <p:cNvGrpSpPr/>
            <p:nvPr/>
          </p:nvGrpSpPr>
          <p:grpSpPr>
            <a:xfrm>
              <a:off x="14946280" y="2754495"/>
              <a:ext cx="1315889" cy="1315747"/>
              <a:chOff x="14946280" y="2754495"/>
              <a:chExt cx="1315889" cy="1315747"/>
            </a:xfrm>
          </p:grpSpPr>
          <p:sp>
            <p:nvSpPr>
              <p:cNvPr id="2349" name="Google Shape;2349;p21"/>
              <p:cNvSpPr/>
              <p:nvPr/>
            </p:nvSpPr>
            <p:spPr>
              <a:xfrm>
                <a:off x="15907391" y="2754495"/>
                <a:ext cx="82868" cy="172919"/>
              </a:xfrm>
              <a:custGeom>
                <a:avLst/>
                <a:gdLst/>
                <a:ahLst/>
                <a:cxnLst/>
                <a:rect l="l" t="t" r="r" b="b"/>
                <a:pathLst>
                  <a:path w="82868" h="172919" extrusionOk="0">
                    <a:moveTo>
                      <a:pt x="70606" y="841"/>
                    </a:moveTo>
                    <a:cubicBezTo>
                      <a:pt x="50359" y="-4717"/>
                      <a:pt x="48786" y="16850"/>
                      <a:pt x="24806" y="78210"/>
                    </a:cubicBezTo>
                    <a:cubicBezTo>
                      <a:pt x="6933" y="123913"/>
                      <a:pt x="2877" y="129805"/>
                      <a:pt x="485" y="143873"/>
                    </a:cubicBezTo>
                    <a:cubicBezTo>
                      <a:pt x="-4528" y="173393"/>
                      <a:pt x="30727" y="182381"/>
                      <a:pt x="42684" y="161645"/>
                    </a:cubicBezTo>
                    <a:cubicBezTo>
                      <a:pt x="56047" y="138482"/>
                      <a:pt x="76564" y="47482"/>
                      <a:pt x="82408" y="21613"/>
                    </a:cubicBezTo>
                    <a:cubicBezTo>
                      <a:pt x="84424" y="12727"/>
                      <a:pt x="79698" y="3333"/>
                      <a:pt x="70606" y="8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0" name="Google Shape;2350;p21"/>
              <p:cNvSpPr/>
              <p:nvPr/>
            </p:nvSpPr>
            <p:spPr>
              <a:xfrm>
                <a:off x="16135256" y="3222185"/>
                <a:ext cx="126912" cy="60945"/>
              </a:xfrm>
              <a:custGeom>
                <a:avLst/>
                <a:gdLst/>
                <a:ahLst/>
                <a:cxnLst/>
                <a:rect l="l" t="t" r="r" b="b"/>
                <a:pathLst>
                  <a:path w="126912" h="60945" extrusionOk="0">
                    <a:moveTo>
                      <a:pt x="114357" y="7387"/>
                    </a:moveTo>
                    <a:cubicBezTo>
                      <a:pt x="-8971" y="-29000"/>
                      <a:pt x="-31557" y="82169"/>
                      <a:pt x="41807" y="57274"/>
                    </a:cubicBezTo>
                    <a:cubicBezTo>
                      <a:pt x="58770" y="51513"/>
                      <a:pt x="81853" y="42896"/>
                      <a:pt x="109751" y="41366"/>
                    </a:cubicBezTo>
                    <a:cubicBezTo>
                      <a:pt x="130370" y="40236"/>
                      <a:pt x="133025" y="12891"/>
                      <a:pt x="114357" y="73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1" name="Google Shape;2351;p21"/>
              <p:cNvSpPr/>
              <p:nvPr/>
            </p:nvSpPr>
            <p:spPr>
              <a:xfrm>
                <a:off x="16033970" y="3703577"/>
                <a:ext cx="118121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118121" h="83450" extrusionOk="0">
                    <a:moveTo>
                      <a:pt x="114920" y="56256"/>
                    </a:moveTo>
                    <a:cubicBezTo>
                      <a:pt x="42525" y="-49929"/>
                      <a:pt x="-45409" y="21829"/>
                      <a:pt x="27147" y="48971"/>
                    </a:cubicBezTo>
                    <a:cubicBezTo>
                      <a:pt x="43931" y="55246"/>
                      <a:pt x="67253" y="63176"/>
                      <a:pt x="89816" y="79645"/>
                    </a:cubicBezTo>
                    <a:cubicBezTo>
                      <a:pt x="106492" y="91806"/>
                      <a:pt x="125884" y="72325"/>
                      <a:pt x="114920" y="562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2" name="Google Shape;2352;p21"/>
              <p:cNvSpPr/>
              <p:nvPr/>
            </p:nvSpPr>
            <p:spPr>
              <a:xfrm>
                <a:off x="15718706" y="3924584"/>
                <a:ext cx="60300" cy="145658"/>
              </a:xfrm>
              <a:custGeom>
                <a:avLst/>
                <a:gdLst/>
                <a:ahLst/>
                <a:cxnLst/>
                <a:rect l="l" t="t" r="r" b="b"/>
                <a:pathLst>
                  <a:path w="60300" h="145658" extrusionOk="0">
                    <a:moveTo>
                      <a:pt x="58406" y="88744"/>
                    </a:moveTo>
                    <a:cubicBezTo>
                      <a:pt x="58119" y="87513"/>
                      <a:pt x="48847" y="46812"/>
                      <a:pt x="45186" y="23476"/>
                    </a:cubicBezTo>
                    <a:cubicBezTo>
                      <a:pt x="40335" y="-11274"/>
                      <a:pt x="8531" y="-1359"/>
                      <a:pt x="5816" y="14435"/>
                    </a:cubicBezTo>
                    <a:cubicBezTo>
                      <a:pt x="-24612" y="191098"/>
                      <a:pt x="75082" y="160932"/>
                      <a:pt x="58406" y="887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3" name="Google Shape;2353;p21"/>
              <p:cNvSpPr/>
              <p:nvPr/>
            </p:nvSpPr>
            <p:spPr>
              <a:xfrm>
                <a:off x="15071255" y="3745503"/>
                <a:ext cx="110972" cy="118444"/>
              </a:xfrm>
              <a:custGeom>
                <a:avLst/>
                <a:gdLst/>
                <a:ahLst/>
                <a:cxnLst/>
                <a:rect l="l" t="t" r="r" b="b"/>
                <a:pathLst>
                  <a:path w="110972" h="118444" extrusionOk="0">
                    <a:moveTo>
                      <a:pt x="82216" y="2952"/>
                    </a:moveTo>
                    <a:cubicBezTo>
                      <a:pt x="-60684" y="109991"/>
                      <a:pt x="20121" y="139016"/>
                      <a:pt x="48593" y="104900"/>
                    </a:cubicBezTo>
                    <a:cubicBezTo>
                      <a:pt x="61520" y="89404"/>
                      <a:pt x="84525" y="57834"/>
                      <a:pt x="105448" y="33034"/>
                    </a:cubicBezTo>
                    <a:cubicBezTo>
                      <a:pt x="122268" y="13087"/>
                      <a:pt x="96655" y="-7870"/>
                      <a:pt x="82216" y="29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4" name="Google Shape;2354;p21"/>
              <p:cNvSpPr/>
              <p:nvPr/>
            </p:nvSpPr>
            <p:spPr>
              <a:xfrm>
                <a:off x="14946280" y="3222959"/>
                <a:ext cx="158961" cy="61317"/>
              </a:xfrm>
              <a:custGeom>
                <a:avLst/>
                <a:gdLst/>
                <a:ahLst/>
                <a:cxnLst/>
                <a:rect l="l" t="t" r="r" b="b"/>
                <a:pathLst>
                  <a:path w="158961" h="61317" extrusionOk="0">
                    <a:moveTo>
                      <a:pt x="158650" y="41369"/>
                    </a:moveTo>
                    <a:cubicBezTo>
                      <a:pt x="162377" y="13671"/>
                      <a:pt x="132301" y="15398"/>
                      <a:pt x="88181" y="6620"/>
                    </a:cubicBezTo>
                    <a:cubicBezTo>
                      <a:pt x="84138" y="5819"/>
                      <a:pt x="35663" y="-3438"/>
                      <a:pt x="21726" y="1385"/>
                    </a:cubicBezTo>
                    <a:cubicBezTo>
                      <a:pt x="-3456" y="10098"/>
                      <a:pt x="-28465" y="62596"/>
                      <a:pt x="80818" y="60982"/>
                    </a:cubicBezTo>
                    <a:cubicBezTo>
                      <a:pt x="127923" y="60295"/>
                      <a:pt x="155187" y="67125"/>
                      <a:pt x="158650" y="413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5" name="Google Shape;2355;p21"/>
              <p:cNvSpPr/>
              <p:nvPr/>
            </p:nvSpPr>
            <p:spPr>
              <a:xfrm>
                <a:off x="15330748" y="2819594"/>
                <a:ext cx="82868" cy="115102"/>
              </a:xfrm>
              <a:custGeom>
                <a:avLst/>
                <a:gdLst/>
                <a:ahLst/>
                <a:cxnLst/>
                <a:rect l="l" t="t" r="r" b="b"/>
                <a:pathLst>
                  <a:path w="82868" h="115102" extrusionOk="0">
                    <a:moveTo>
                      <a:pt x="74976" y="62244"/>
                    </a:moveTo>
                    <a:cubicBezTo>
                      <a:pt x="56242" y="29365"/>
                      <a:pt x="63431" y="41723"/>
                      <a:pt x="43447" y="11241"/>
                    </a:cubicBezTo>
                    <a:cubicBezTo>
                      <a:pt x="27369" y="-13272"/>
                      <a:pt x="-6954" y="6747"/>
                      <a:pt x="1247" y="29013"/>
                    </a:cubicBezTo>
                    <a:cubicBezTo>
                      <a:pt x="12732" y="60225"/>
                      <a:pt x="26854" y="102480"/>
                      <a:pt x="42335" y="110930"/>
                    </a:cubicBezTo>
                    <a:cubicBezTo>
                      <a:pt x="68617" y="125307"/>
                      <a:pt x="97012" y="100944"/>
                      <a:pt x="74976" y="622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56" name="Google Shape;2356;p21"/>
          <p:cNvGrpSpPr/>
          <p:nvPr/>
        </p:nvGrpSpPr>
        <p:grpSpPr>
          <a:xfrm rot="720259">
            <a:off x="-324072" y="-2080337"/>
            <a:ext cx="4121119" cy="4160565"/>
            <a:chOff x="-486097" y="-3120203"/>
            <a:chExt cx="6181248" cy="6240414"/>
          </a:xfrm>
        </p:grpSpPr>
        <p:sp>
          <p:nvSpPr>
            <p:cNvPr id="2357" name="Google Shape;2357;p21"/>
            <p:cNvSpPr/>
            <p:nvPr/>
          </p:nvSpPr>
          <p:spPr>
            <a:xfrm>
              <a:off x="-477937" y="-3120203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58" name="Google Shape;2358;p21"/>
            <p:cNvGrpSpPr/>
            <p:nvPr/>
          </p:nvGrpSpPr>
          <p:grpSpPr>
            <a:xfrm>
              <a:off x="-486097" y="-2699861"/>
              <a:ext cx="6181248" cy="5467080"/>
              <a:chOff x="-486097" y="-2699861"/>
              <a:chExt cx="6181248" cy="5467080"/>
            </a:xfrm>
          </p:grpSpPr>
          <p:sp>
            <p:nvSpPr>
              <p:cNvPr id="2359" name="Google Shape;2359;p21"/>
              <p:cNvSpPr/>
              <p:nvPr/>
            </p:nvSpPr>
            <p:spPr>
              <a:xfrm>
                <a:off x="-482803" y="-1246443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0" name="Google Shape;2360;p21"/>
              <p:cNvSpPr/>
              <p:nvPr/>
            </p:nvSpPr>
            <p:spPr>
              <a:xfrm>
                <a:off x="-479639" y="-762452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1" name="Google Shape;2361;p21"/>
              <p:cNvSpPr/>
              <p:nvPr/>
            </p:nvSpPr>
            <p:spPr>
              <a:xfrm>
                <a:off x="-481730" y="-278516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2" name="Google Shape;2362;p21"/>
              <p:cNvSpPr/>
              <p:nvPr/>
            </p:nvSpPr>
            <p:spPr>
              <a:xfrm>
                <a:off x="-482601" y="-2699861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3" name="Google Shape;2363;p21"/>
              <p:cNvSpPr/>
              <p:nvPr/>
            </p:nvSpPr>
            <p:spPr>
              <a:xfrm>
                <a:off x="-485964" y="-1730588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4" name="Google Shape;2364;p21"/>
              <p:cNvSpPr/>
              <p:nvPr/>
            </p:nvSpPr>
            <p:spPr>
              <a:xfrm>
                <a:off x="-485306" y="-2214989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5" name="Google Shape;2365;p21"/>
              <p:cNvSpPr/>
              <p:nvPr/>
            </p:nvSpPr>
            <p:spPr>
              <a:xfrm>
                <a:off x="-482928" y="1172927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6" name="Google Shape;2366;p21"/>
              <p:cNvSpPr/>
              <p:nvPr/>
            </p:nvSpPr>
            <p:spPr>
              <a:xfrm>
                <a:off x="-481230" y="2140329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7" name="Google Shape;2367;p21"/>
              <p:cNvSpPr/>
              <p:nvPr/>
            </p:nvSpPr>
            <p:spPr>
              <a:xfrm>
                <a:off x="-484897" y="205367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8" name="Google Shape;2368;p21"/>
              <p:cNvSpPr/>
              <p:nvPr/>
            </p:nvSpPr>
            <p:spPr>
              <a:xfrm>
                <a:off x="-483930" y="2624057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9" name="Google Shape;2369;p21"/>
              <p:cNvSpPr/>
              <p:nvPr/>
            </p:nvSpPr>
            <p:spPr>
              <a:xfrm>
                <a:off x="-479757" y="1656612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0" name="Google Shape;2370;p21"/>
              <p:cNvSpPr/>
              <p:nvPr/>
            </p:nvSpPr>
            <p:spPr>
              <a:xfrm>
                <a:off x="-486097" y="689202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71" name="Google Shape;2371;p21"/>
          <p:cNvGrpSpPr/>
          <p:nvPr/>
        </p:nvGrpSpPr>
        <p:grpSpPr>
          <a:xfrm>
            <a:off x="419961" y="1561712"/>
            <a:ext cx="955300" cy="1024153"/>
            <a:chOff x="629939" y="2342566"/>
            <a:chExt cx="1432949" cy="1536230"/>
          </a:xfrm>
        </p:grpSpPr>
        <p:sp>
          <p:nvSpPr>
            <p:cNvPr id="2372" name="Google Shape;2372;p21"/>
            <p:cNvSpPr/>
            <p:nvPr/>
          </p:nvSpPr>
          <p:spPr>
            <a:xfrm>
              <a:off x="1464715" y="2342566"/>
              <a:ext cx="598173" cy="726121"/>
            </a:xfrm>
            <a:custGeom>
              <a:avLst/>
              <a:gdLst/>
              <a:ahLst/>
              <a:cxnLst/>
              <a:rect l="l" t="t" r="r" b="b"/>
              <a:pathLst>
                <a:path w="598173" h="726121" extrusionOk="0">
                  <a:moveTo>
                    <a:pt x="287145" y="30384"/>
                  </a:moveTo>
                  <a:cubicBezTo>
                    <a:pt x="378468" y="448453"/>
                    <a:pt x="732713" y="308899"/>
                    <a:pt x="543255" y="365045"/>
                  </a:cubicBezTo>
                  <a:cubicBezTo>
                    <a:pt x="440423" y="395521"/>
                    <a:pt x="329710" y="561910"/>
                    <a:pt x="325946" y="711265"/>
                  </a:cubicBezTo>
                  <a:cubicBezTo>
                    <a:pt x="322555" y="799976"/>
                    <a:pt x="303651" y="464224"/>
                    <a:pt x="56066" y="421443"/>
                  </a:cubicBezTo>
                  <a:cubicBezTo>
                    <a:pt x="-138658" y="387797"/>
                    <a:pt x="233033" y="456973"/>
                    <a:pt x="274851" y="31106"/>
                  </a:cubicBezTo>
                  <a:cubicBezTo>
                    <a:pt x="278366" y="-6941"/>
                    <a:pt x="277843" y="-13399"/>
                    <a:pt x="287145" y="303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3" name="Google Shape;2373;p21"/>
            <p:cNvSpPr/>
            <p:nvPr/>
          </p:nvSpPr>
          <p:spPr>
            <a:xfrm>
              <a:off x="629939" y="2591994"/>
              <a:ext cx="954707" cy="1141325"/>
            </a:xfrm>
            <a:custGeom>
              <a:avLst/>
              <a:gdLst/>
              <a:ahLst/>
              <a:cxnLst/>
              <a:rect l="l" t="t" r="r" b="b"/>
              <a:pathLst>
                <a:path w="954707" h="1141325" extrusionOk="0">
                  <a:moveTo>
                    <a:pt x="571767" y="50149"/>
                  </a:moveTo>
                  <a:cubicBezTo>
                    <a:pt x="578800" y="733396"/>
                    <a:pt x="1177966" y="630045"/>
                    <a:pt x="863525" y="656410"/>
                  </a:cubicBezTo>
                  <a:cubicBezTo>
                    <a:pt x="692855" y="670721"/>
                    <a:pt x="465731" y="894974"/>
                    <a:pt x="411352" y="1127264"/>
                  </a:cubicBezTo>
                  <a:cubicBezTo>
                    <a:pt x="406469" y="1146961"/>
                    <a:pt x="394456" y="1145766"/>
                    <a:pt x="395486" y="1124932"/>
                  </a:cubicBezTo>
                  <a:cubicBezTo>
                    <a:pt x="410359" y="886835"/>
                    <a:pt x="242823" y="649463"/>
                    <a:pt x="83508" y="586643"/>
                  </a:cubicBezTo>
                  <a:cubicBezTo>
                    <a:pt x="-210011" y="470910"/>
                    <a:pt x="348653" y="699562"/>
                    <a:pt x="552313" y="47289"/>
                  </a:cubicBezTo>
                  <a:cubicBezTo>
                    <a:pt x="570165" y="-11054"/>
                    <a:pt x="571441" y="-21319"/>
                    <a:pt x="571767" y="501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4" name="Google Shape;2374;p21"/>
            <p:cNvSpPr/>
            <p:nvPr/>
          </p:nvSpPr>
          <p:spPr>
            <a:xfrm>
              <a:off x="1464716" y="3458026"/>
              <a:ext cx="351966" cy="420770"/>
            </a:xfrm>
            <a:custGeom>
              <a:avLst/>
              <a:gdLst/>
              <a:ahLst/>
              <a:cxnLst/>
              <a:rect l="l" t="t" r="r" b="b"/>
              <a:pathLst>
                <a:path w="351966" h="420770" extrusionOk="0">
                  <a:moveTo>
                    <a:pt x="210788" y="18489"/>
                  </a:moveTo>
                  <a:cubicBezTo>
                    <a:pt x="213381" y="270379"/>
                    <a:pt x="434275" y="232277"/>
                    <a:pt x="318350" y="241998"/>
                  </a:cubicBezTo>
                  <a:cubicBezTo>
                    <a:pt x="255429" y="247274"/>
                    <a:pt x="171698" y="329947"/>
                    <a:pt x="151650" y="415586"/>
                  </a:cubicBezTo>
                  <a:cubicBezTo>
                    <a:pt x="149851" y="422849"/>
                    <a:pt x="145420" y="422407"/>
                    <a:pt x="145801" y="414726"/>
                  </a:cubicBezTo>
                  <a:cubicBezTo>
                    <a:pt x="151284" y="326946"/>
                    <a:pt x="89519" y="239436"/>
                    <a:pt x="30787" y="216276"/>
                  </a:cubicBezTo>
                  <a:cubicBezTo>
                    <a:pt x="-77424" y="173608"/>
                    <a:pt x="128536" y="257904"/>
                    <a:pt x="203618" y="17432"/>
                  </a:cubicBezTo>
                  <a:cubicBezTo>
                    <a:pt x="210198" y="-4075"/>
                    <a:pt x="210669" y="-7860"/>
                    <a:pt x="210788" y="18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5" name="Google Shape;2375;p21"/>
          <p:cNvGrpSpPr/>
          <p:nvPr/>
        </p:nvGrpSpPr>
        <p:grpSpPr>
          <a:xfrm rot="-5400000">
            <a:off x="3173550" y="-4194322"/>
            <a:ext cx="5736673" cy="8717667"/>
            <a:chOff x="4840642" y="-6295811"/>
            <a:chExt cx="8605010" cy="13076500"/>
          </a:xfrm>
        </p:grpSpPr>
        <p:sp>
          <p:nvSpPr>
            <p:cNvPr id="2376" name="Google Shape;2376;p21"/>
            <p:cNvSpPr/>
            <p:nvPr/>
          </p:nvSpPr>
          <p:spPr>
            <a:xfrm>
              <a:off x="4840642" y="-6295811"/>
              <a:ext cx="8605010" cy="13076500"/>
            </a:xfrm>
            <a:custGeom>
              <a:avLst/>
              <a:gdLst/>
              <a:ahLst/>
              <a:cxnLst/>
              <a:rect l="l" t="t" r="r" b="b"/>
              <a:pathLst>
                <a:path w="8605010" h="13076500" extrusionOk="0">
                  <a:moveTo>
                    <a:pt x="8601145" y="12980205"/>
                  </a:moveTo>
                  <a:cubicBezTo>
                    <a:pt x="8603970" y="13028144"/>
                    <a:pt x="9022900" y="13007718"/>
                    <a:pt x="244363" y="13076501"/>
                  </a:cubicBezTo>
                  <a:cubicBezTo>
                    <a:pt x="87454" y="13076501"/>
                    <a:pt x="56663" y="1947742"/>
                    <a:pt x="0" y="247404"/>
                  </a:cubicBezTo>
                  <a:cubicBezTo>
                    <a:pt x="0" y="125270"/>
                    <a:pt x="1376342" y="166670"/>
                    <a:pt x="1832525" y="144230"/>
                  </a:cubicBezTo>
                  <a:cubicBezTo>
                    <a:pt x="4917235" y="-7457"/>
                    <a:pt x="6470211" y="-65098"/>
                    <a:pt x="8374492" y="98384"/>
                  </a:cubicBezTo>
                  <a:cubicBezTo>
                    <a:pt x="8509165" y="109944"/>
                    <a:pt x="8239611" y="4950238"/>
                    <a:pt x="8601145" y="129802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7" name="Google Shape;2377;p21"/>
            <p:cNvSpPr/>
            <p:nvPr/>
          </p:nvSpPr>
          <p:spPr>
            <a:xfrm>
              <a:off x="5204347" y="-5892122"/>
              <a:ext cx="7866434" cy="12269087"/>
            </a:xfrm>
            <a:custGeom>
              <a:avLst/>
              <a:gdLst/>
              <a:ahLst/>
              <a:cxnLst/>
              <a:rect l="l" t="t" r="r" b="b"/>
              <a:pathLst>
                <a:path w="7866434" h="12269087" extrusionOk="0">
                  <a:moveTo>
                    <a:pt x="0" y="172877"/>
                  </a:moveTo>
                  <a:cubicBezTo>
                    <a:pt x="307827" y="145966"/>
                    <a:pt x="624105" y="150621"/>
                    <a:pt x="978210" y="151275"/>
                  </a:cubicBezTo>
                  <a:cubicBezTo>
                    <a:pt x="2191155" y="151275"/>
                    <a:pt x="5025224" y="-127150"/>
                    <a:pt x="7692862" y="71456"/>
                  </a:cubicBezTo>
                  <a:cubicBezTo>
                    <a:pt x="7770662" y="5493158"/>
                    <a:pt x="7545815" y="5174431"/>
                    <a:pt x="7866435" y="12209145"/>
                  </a:cubicBezTo>
                  <a:cubicBezTo>
                    <a:pt x="4302365" y="12237940"/>
                    <a:pt x="4557479" y="12234331"/>
                    <a:pt x="194083" y="12269088"/>
                  </a:cubicBezTo>
                  <a:cubicBezTo>
                    <a:pt x="19202" y="6999467"/>
                    <a:pt x="56140" y="2382440"/>
                    <a:pt x="0" y="1728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" name="Google Shape;4131;p33">
            <a:extLst>
              <a:ext uri="{FF2B5EF4-FFF2-40B4-BE49-F238E27FC236}">
                <a16:creationId xmlns:a16="http://schemas.microsoft.com/office/drawing/2014/main" id="{0E95D603-28C3-38EC-72D7-9F82C2085D51}"/>
              </a:ext>
            </a:extLst>
          </p:cNvPr>
          <p:cNvGrpSpPr/>
          <p:nvPr/>
        </p:nvGrpSpPr>
        <p:grpSpPr>
          <a:xfrm rot="-2618801">
            <a:off x="1452745" y="3500105"/>
            <a:ext cx="1536065" cy="1655212"/>
            <a:chOff x="-530713" y="1857567"/>
            <a:chExt cx="4253145" cy="4474999"/>
          </a:xfrm>
        </p:grpSpPr>
        <p:sp>
          <p:nvSpPr>
            <p:cNvPr id="70" name="Google Shape;4132;p33">
              <a:extLst>
                <a:ext uri="{FF2B5EF4-FFF2-40B4-BE49-F238E27FC236}">
                  <a16:creationId xmlns:a16="http://schemas.microsoft.com/office/drawing/2014/main" id="{E24D67E2-2353-34F4-421D-4B2DC69B7AF7}"/>
                </a:ext>
              </a:extLst>
            </p:cNvPr>
            <p:cNvSpPr/>
            <p:nvPr/>
          </p:nvSpPr>
          <p:spPr>
            <a:xfrm>
              <a:off x="-530713" y="1857567"/>
              <a:ext cx="4253145" cy="4474999"/>
            </a:xfrm>
            <a:custGeom>
              <a:avLst/>
              <a:gdLst/>
              <a:ahLst/>
              <a:cxnLst/>
              <a:rect l="l" t="t" r="r" b="b"/>
              <a:pathLst>
                <a:path w="4253145" h="4474999" extrusionOk="0">
                  <a:moveTo>
                    <a:pt x="4011394" y="3041105"/>
                  </a:moveTo>
                  <a:cubicBezTo>
                    <a:pt x="3712626" y="3233002"/>
                    <a:pt x="3215963" y="3122863"/>
                    <a:pt x="2909491" y="2943380"/>
                  </a:cubicBezTo>
                  <a:cubicBezTo>
                    <a:pt x="3709849" y="4045250"/>
                    <a:pt x="2522114" y="4845478"/>
                    <a:pt x="2190745" y="3746955"/>
                  </a:cubicBezTo>
                  <a:cubicBezTo>
                    <a:pt x="2097236" y="3441841"/>
                    <a:pt x="2195852" y="3489804"/>
                    <a:pt x="2018185" y="3885412"/>
                  </a:cubicBezTo>
                  <a:cubicBezTo>
                    <a:pt x="1682024" y="4627787"/>
                    <a:pt x="1057702" y="4589257"/>
                    <a:pt x="940739" y="4208471"/>
                  </a:cubicBezTo>
                  <a:cubicBezTo>
                    <a:pt x="878047" y="4007158"/>
                    <a:pt x="976609" y="3640880"/>
                    <a:pt x="1046710" y="3445609"/>
                  </a:cubicBezTo>
                  <a:cubicBezTo>
                    <a:pt x="1113550" y="3251421"/>
                    <a:pt x="1154482" y="3317463"/>
                    <a:pt x="938016" y="3391309"/>
                  </a:cubicBezTo>
                  <a:cubicBezTo>
                    <a:pt x="149456" y="3653911"/>
                    <a:pt x="-560716" y="2768953"/>
                    <a:pt x="647248" y="2233448"/>
                  </a:cubicBezTo>
                  <a:cubicBezTo>
                    <a:pt x="925707" y="2109804"/>
                    <a:pt x="891548" y="2242067"/>
                    <a:pt x="575239" y="2020331"/>
                  </a:cubicBezTo>
                  <a:cubicBezTo>
                    <a:pt x="40359" y="1643133"/>
                    <a:pt x="103803" y="1000541"/>
                    <a:pt x="539915" y="842118"/>
                  </a:cubicBezTo>
                  <a:cubicBezTo>
                    <a:pt x="927839" y="696510"/>
                    <a:pt x="1326029" y="1033809"/>
                    <a:pt x="1541276" y="1423080"/>
                  </a:cubicBezTo>
                  <a:cubicBezTo>
                    <a:pt x="1510772" y="1179282"/>
                    <a:pt x="1485088" y="979733"/>
                    <a:pt x="1515458" y="734879"/>
                  </a:cubicBezTo>
                  <a:cubicBezTo>
                    <a:pt x="1606414" y="24571"/>
                    <a:pt x="2117536" y="-113975"/>
                    <a:pt x="2393191" y="79256"/>
                  </a:cubicBezTo>
                  <a:cubicBezTo>
                    <a:pt x="2568698" y="201987"/>
                    <a:pt x="2613213" y="541067"/>
                    <a:pt x="2636398" y="779673"/>
                  </a:cubicBezTo>
                  <a:cubicBezTo>
                    <a:pt x="2689450" y="1421415"/>
                    <a:pt x="2497872" y="1276353"/>
                    <a:pt x="2886405" y="893696"/>
                  </a:cubicBezTo>
                  <a:cubicBezTo>
                    <a:pt x="3477965" y="312135"/>
                    <a:pt x="3933625" y="741296"/>
                    <a:pt x="3913584" y="1151600"/>
                  </a:cubicBezTo>
                  <a:cubicBezTo>
                    <a:pt x="3894735" y="1518630"/>
                    <a:pt x="3471184" y="1893125"/>
                    <a:pt x="3164935" y="2094992"/>
                  </a:cubicBezTo>
                  <a:cubicBezTo>
                    <a:pt x="4163860" y="1934026"/>
                    <a:pt x="4545790" y="2697058"/>
                    <a:pt x="4011394" y="30411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4133;p33">
              <a:extLst>
                <a:ext uri="{FF2B5EF4-FFF2-40B4-BE49-F238E27FC236}">
                  <a16:creationId xmlns:a16="http://schemas.microsoft.com/office/drawing/2014/main" id="{3CF31446-BED6-AF98-528A-527E34BF2A2C}"/>
                </a:ext>
              </a:extLst>
            </p:cNvPr>
            <p:cNvSpPr/>
            <p:nvPr/>
          </p:nvSpPr>
          <p:spPr>
            <a:xfrm>
              <a:off x="951791" y="3586051"/>
              <a:ext cx="1133113" cy="1251564"/>
            </a:xfrm>
            <a:custGeom>
              <a:avLst/>
              <a:gdLst/>
              <a:ahLst/>
              <a:cxnLst/>
              <a:rect l="l" t="t" r="r" b="b"/>
              <a:pathLst>
                <a:path w="1133113" h="1251564" extrusionOk="0">
                  <a:moveTo>
                    <a:pt x="1114583" y="475420"/>
                  </a:moveTo>
                  <a:cubicBezTo>
                    <a:pt x="998677" y="-567"/>
                    <a:pt x="342400" y="-203687"/>
                    <a:pt x="94086" y="267378"/>
                  </a:cubicBezTo>
                  <a:cubicBezTo>
                    <a:pt x="-173228" y="774467"/>
                    <a:pt x="162718" y="1333600"/>
                    <a:pt x="678301" y="1241540"/>
                  </a:cubicBezTo>
                  <a:cubicBezTo>
                    <a:pt x="1023770" y="1179857"/>
                    <a:pt x="1191868" y="792823"/>
                    <a:pt x="1114583" y="4754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2" name="Google Shape;4134;p33">
              <a:extLst>
                <a:ext uri="{FF2B5EF4-FFF2-40B4-BE49-F238E27FC236}">
                  <a16:creationId xmlns:a16="http://schemas.microsoft.com/office/drawing/2014/main" id="{FBF99D60-39FF-6016-3373-D6BCB433F2A8}"/>
                </a:ext>
              </a:extLst>
            </p:cNvPr>
            <p:cNvGrpSpPr/>
            <p:nvPr/>
          </p:nvGrpSpPr>
          <p:grpSpPr>
            <a:xfrm>
              <a:off x="494681" y="3245315"/>
              <a:ext cx="1970804" cy="1970589"/>
              <a:chOff x="494681" y="3245315"/>
              <a:chExt cx="1970804" cy="1970589"/>
            </a:xfrm>
          </p:grpSpPr>
          <p:sp>
            <p:nvSpPr>
              <p:cNvPr id="73" name="Google Shape;4135;p33">
                <a:extLst>
                  <a:ext uri="{FF2B5EF4-FFF2-40B4-BE49-F238E27FC236}">
                    <a16:creationId xmlns:a16="http://schemas.microsoft.com/office/drawing/2014/main" id="{D87C5ADD-A275-ECFB-F986-677A1503C07B}"/>
                  </a:ext>
                </a:extLst>
              </p:cNvPr>
              <p:cNvSpPr/>
              <p:nvPr/>
            </p:nvSpPr>
            <p:spPr>
              <a:xfrm>
                <a:off x="1934136" y="3245315"/>
                <a:ext cx="124111" cy="258981"/>
              </a:xfrm>
              <a:custGeom>
                <a:avLst/>
                <a:gdLst/>
                <a:ahLst/>
                <a:cxnLst/>
                <a:rect l="l" t="t" r="r" b="b"/>
                <a:pathLst>
                  <a:path w="124111" h="258981" extrusionOk="0">
                    <a:moveTo>
                      <a:pt x="105747" y="1259"/>
                    </a:moveTo>
                    <a:cubicBezTo>
                      <a:pt x="75422" y="-7064"/>
                      <a:pt x="73066" y="25236"/>
                      <a:pt x="37151" y="117135"/>
                    </a:cubicBezTo>
                    <a:cubicBezTo>
                      <a:pt x="10383" y="185585"/>
                      <a:pt x="4309" y="194409"/>
                      <a:pt x="726" y="215477"/>
                    </a:cubicBezTo>
                    <a:cubicBezTo>
                      <a:pt x="-6782" y="259690"/>
                      <a:pt x="46020" y="273151"/>
                      <a:pt x="63928" y="242095"/>
                    </a:cubicBezTo>
                    <a:cubicBezTo>
                      <a:pt x="83942" y="207405"/>
                      <a:pt x="114670" y="71114"/>
                      <a:pt x="123422" y="32370"/>
                    </a:cubicBezTo>
                    <a:cubicBezTo>
                      <a:pt x="126441" y="19061"/>
                      <a:pt x="119364" y="4992"/>
                      <a:pt x="105747" y="12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4136;p33">
                <a:extLst>
                  <a:ext uri="{FF2B5EF4-FFF2-40B4-BE49-F238E27FC236}">
                    <a16:creationId xmlns:a16="http://schemas.microsoft.com/office/drawing/2014/main" id="{5608AAE8-2B4E-CA98-D2D2-2BDCAF8B613D}"/>
                  </a:ext>
                </a:extLst>
              </p:cNvPr>
              <p:cNvSpPr/>
              <p:nvPr/>
            </p:nvSpPr>
            <p:spPr>
              <a:xfrm>
                <a:off x="2275410" y="3945773"/>
                <a:ext cx="190075" cy="91278"/>
              </a:xfrm>
              <a:custGeom>
                <a:avLst/>
                <a:gdLst/>
                <a:ahLst/>
                <a:cxnLst/>
                <a:rect l="l" t="t" r="r" b="b"/>
                <a:pathLst>
                  <a:path w="190075" h="91278" extrusionOk="0">
                    <a:moveTo>
                      <a:pt x="171272" y="11064"/>
                    </a:moveTo>
                    <a:cubicBezTo>
                      <a:pt x="-13435" y="-43433"/>
                      <a:pt x="-47263" y="123064"/>
                      <a:pt x="62614" y="85778"/>
                    </a:cubicBezTo>
                    <a:cubicBezTo>
                      <a:pt x="88020" y="77151"/>
                      <a:pt x="122591" y="64245"/>
                      <a:pt x="164374" y="61954"/>
                    </a:cubicBezTo>
                    <a:cubicBezTo>
                      <a:pt x="195254" y="60262"/>
                      <a:pt x="199232" y="19307"/>
                      <a:pt x="171272" y="110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4137;p33">
                <a:extLst>
                  <a:ext uri="{FF2B5EF4-FFF2-40B4-BE49-F238E27FC236}">
                    <a16:creationId xmlns:a16="http://schemas.microsoft.com/office/drawing/2014/main" id="{BAE2AC22-F2E5-3A78-803D-7998A7194F6E}"/>
                  </a:ext>
                </a:extLst>
              </p:cNvPr>
              <p:cNvSpPr/>
              <p:nvPr/>
            </p:nvSpPr>
            <p:spPr>
              <a:xfrm>
                <a:off x="2123714" y="4666752"/>
                <a:ext cx="176909" cy="124982"/>
              </a:xfrm>
              <a:custGeom>
                <a:avLst/>
                <a:gdLst/>
                <a:ahLst/>
                <a:cxnLst/>
                <a:rect l="l" t="t" r="r" b="b"/>
                <a:pathLst>
                  <a:path w="176909" h="124982" extrusionOk="0">
                    <a:moveTo>
                      <a:pt x="172116" y="84254"/>
                    </a:moveTo>
                    <a:cubicBezTo>
                      <a:pt x="63690" y="-74779"/>
                      <a:pt x="-68010" y="32693"/>
                      <a:pt x="40658" y="73344"/>
                    </a:cubicBezTo>
                    <a:cubicBezTo>
                      <a:pt x="65795" y="82741"/>
                      <a:pt x="100725" y="94618"/>
                      <a:pt x="134517" y="119284"/>
                    </a:cubicBezTo>
                    <a:cubicBezTo>
                      <a:pt x="159493" y="137497"/>
                      <a:pt x="188537" y="108320"/>
                      <a:pt x="172116" y="842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4138;p33">
                <a:extLst>
                  <a:ext uri="{FF2B5EF4-FFF2-40B4-BE49-F238E27FC236}">
                    <a16:creationId xmlns:a16="http://schemas.microsoft.com/office/drawing/2014/main" id="{C5107CC9-2501-A6C0-BEB0-5F2C2B717872}"/>
                  </a:ext>
                </a:extLst>
              </p:cNvPr>
              <p:cNvSpPr/>
              <p:nvPr/>
            </p:nvSpPr>
            <p:spPr>
              <a:xfrm>
                <a:off x="1651545" y="4997753"/>
                <a:ext cx="90312" cy="218151"/>
              </a:xfrm>
              <a:custGeom>
                <a:avLst/>
                <a:gdLst/>
                <a:ahLst/>
                <a:cxnLst/>
                <a:rect l="l" t="t" r="r" b="b"/>
                <a:pathLst>
                  <a:path w="90312" h="218151" extrusionOk="0">
                    <a:moveTo>
                      <a:pt x="87474" y="132912"/>
                    </a:moveTo>
                    <a:cubicBezTo>
                      <a:pt x="87044" y="131068"/>
                      <a:pt x="73158" y="70110"/>
                      <a:pt x="67676" y="35160"/>
                    </a:cubicBezTo>
                    <a:cubicBezTo>
                      <a:pt x="60410" y="-16884"/>
                      <a:pt x="12777" y="-2036"/>
                      <a:pt x="8710" y="21619"/>
                    </a:cubicBezTo>
                    <a:cubicBezTo>
                      <a:pt x="-36862" y="286207"/>
                      <a:pt x="112450" y="241028"/>
                      <a:pt x="87474" y="1329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4139;p33">
                <a:extLst>
                  <a:ext uri="{FF2B5EF4-FFF2-40B4-BE49-F238E27FC236}">
                    <a16:creationId xmlns:a16="http://schemas.microsoft.com/office/drawing/2014/main" id="{AE339D75-7563-013C-AD83-DB2986F35C84}"/>
                  </a:ext>
                </a:extLst>
              </p:cNvPr>
              <p:cNvSpPr/>
              <p:nvPr/>
            </p:nvSpPr>
            <p:spPr>
              <a:xfrm>
                <a:off x="681856" y="4729544"/>
                <a:ext cx="166203" cy="177394"/>
              </a:xfrm>
              <a:custGeom>
                <a:avLst/>
                <a:gdLst/>
                <a:ahLst/>
                <a:cxnLst/>
                <a:rect l="l" t="t" r="r" b="b"/>
                <a:pathLst>
                  <a:path w="166203" h="177394" extrusionOk="0">
                    <a:moveTo>
                      <a:pt x="123134" y="4421"/>
                    </a:moveTo>
                    <a:cubicBezTo>
                      <a:pt x="-90886" y="164733"/>
                      <a:pt x="30135" y="208204"/>
                      <a:pt x="72778" y="157108"/>
                    </a:cubicBezTo>
                    <a:cubicBezTo>
                      <a:pt x="92138" y="133901"/>
                      <a:pt x="126592" y="86618"/>
                      <a:pt x="157929" y="49475"/>
                    </a:cubicBezTo>
                    <a:cubicBezTo>
                      <a:pt x="183121" y="19600"/>
                      <a:pt x="144760" y="-11787"/>
                      <a:pt x="123134" y="442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4140;p33">
                <a:extLst>
                  <a:ext uri="{FF2B5EF4-FFF2-40B4-BE49-F238E27FC236}">
                    <a16:creationId xmlns:a16="http://schemas.microsoft.com/office/drawing/2014/main" id="{41BEC073-884C-CC7B-6315-7C71E2E572EC}"/>
                  </a:ext>
                </a:extLst>
              </p:cNvPr>
              <p:cNvSpPr/>
              <p:nvPr/>
            </p:nvSpPr>
            <p:spPr>
              <a:xfrm>
                <a:off x="494681" y="3946931"/>
                <a:ext cx="238076" cy="91835"/>
              </a:xfrm>
              <a:custGeom>
                <a:avLst/>
                <a:gdLst/>
                <a:ahLst/>
                <a:cxnLst/>
                <a:rect l="l" t="t" r="r" b="b"/>
                <a:pathLst>
                  <a:path w="238076" h="91835" extrusionOk="0">
                    <a:moveTo>
                      <a:pt x="237610" y="61959"/>
                    </a:moveTo>
                    <a:cubicBezTo>
                      <a:pt x="243191" y="20475"/>
                      <a:pt x="198148" y="23062"/>
                      <a:pt x="132069" y="9914"/>
                    </a:cubicBezTo>
                    <a:cubicBezTo>
                      <a:pt x="126013" y="8715"/>
                      <a:pt x="53413" y="-5148"/>
                      <a:pt x="32540" y="2074"/>
                    </a:cubicBezTo>
                    <a:cubicBezTo>
                      <a:pt x="-5176" y="15123"/>
                      <a:pt x="-42632" y="93749"/>
                      <a:pt x="121041" y="91333"/>
                    </a:cubicBezTo>
                    <a:cubicBezTo>
                      <a:pt x="191590" y="90303"/>
                      <a:pt x="232423" y="100533"/>
                      <a:pt x="237610" y="619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4141;p33">
                <a:extLst>
                  <a:ext uri="{FF2B5EF4-FFF2-40B4-BE49-F238E27FC236}">
                    <a16:creationId xmlns:a16="http://schemas.microsoft.com/office/drawing/2014/main" id="{F1FE588D-EA05-7C76-462F-0937DC92AAC9}"/>
                  </a:ext>
                </a:extLst>
              </p:cNvPr>
              <p:cNvSpPr/>
              <p:nvPr/>
            </p:nvSpPr>
            <p:spPr>
              <a:xfrm>
                <a:off x="1070500" y="3342813"/>
                <a:ext cx="124111" cy="172389"/>
              </a:xfrm>
              <a:custGeom>
                <a:avLst/>
                <a:gdLst/>
                <a:ahLst/>
                <a:cxnLst/>
                <a:rect l="l" t="t" r="r" b="b"/>
                <a:pathLst>
                  <a:path w="124111" h="172389" extrusionOk="0">
                    <a:moveTo>
                      <a:pt x="112291" y="93223"/>
                    </a:moveTo>
                    <a:cubicBezTo>
                      <a:pt x="84233" y="43980"/>
                      <a:pt x="95001" y="62489"/>
                      <a:pt x="65071" y="16835"/>
                    </a:cubicBezTo>
                    <a:cubicBezTo>
                      <a:pt x="40990" y="-19878"/>
                      <a:pt x="-10414" y="10105"/>
                      <a:pt x="1868" y="43452"/>
                    </a:cubicBezTo>
                    <a:cubicBezTo>
                      <a:pt x="19068" y="90198"/>
                      <a:pt x="40220" y="153484"/>
                      <a:pt x="63404" y="166139"/>
                    </a:cubicBezTo>
                    <a:cubicBezTo>
                      <a:pt x="102768" y="187673"/>
                      <a:pt x="145294" y="151183"/>
                      <a:pt x="112291" y="932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0" name="Google Shape;4142;p33">
            <a:extLst>
              <a:ext uri="{FF2B5EF4-FFF2-40B4-BE49-F238E27FC236}">
                <a16:creationId xmlns:a16="http://schemas.microsoft.com/office/drawing/2014/main" id="{D3CBF7F7-E645-81A4-15E0-2CF8B8667AF1}"/>
              </a:ext>
            </a:extLst>
          </p:cNvPr>
          <p:cNvGrpSpPr/>
          <p:nvPr/>
        </p:nvGrpSpPr>
        <p:grpSpPr>
          <a:xfrm rot="-2141930">
            <a:off x="5056254" y="3524893"/>
            <a:ext cx="1489869" cy="1658379"/>
            <a:chOff x="7515949" y="519037"/>
            <a:chExt cx="3254439" cy="3424198"/>
          </a:xfrm>
        </p:grpSpPr>
        <p:sp>
          <p:nvSpPr>
            <p:cNvPr id="81" name="Google Shape;4143;p33">
              <a:extLst>
                <a:ext uri="{FF2B5EF4-FFF2-40B4-BE49-F238E27FC236}">
                  <a16:creationId xmlns:a16="http://schemas.microsoft.com/office/drawing/2014/main" id="{6F59164C-18F0-6E42-B5C4-D3290FFD45B3}"/>
                </a:ext>
              </a:extLst>
            </p:cNvPr>
            <p:cNvSpPr/>
            <p:nvPr/>
          </p:nvSpPr>
          <p:spPr>
            <a:xfrm>
              <a:off x="7515949" y="519037"/>
              <a:ext cx="3254439" cy="3424198"/>
            </a:xfrm>
            <a:custGeom>
              <a:avLst/>
              <a:gdLst/>
              <a:ahLst/>
              <a:cxnLst/>
              <a:rect l="l" t="t" r="r" b="b"/>
              <a:pathLst>
                <a:path w="3254439" h="3424198" extrusionOk="0">
                  <a:moveTo>
                    <a:pt x="3069455" y="2327005"/>
                  </a:moveTo>
                  <a:cubicBezTo>
                    <a:pt x="2840842" y="2473841"/>
                    <a:pt x="2460804" y="2389565"/>
                    <a:pt x="2226296" y="2252227"/>
                  </a:cubicBezTo>
                  <a:cubicBezTo>
                    <a:pt x="2838717" y="3095360"/>
                    <a:pt x="1929881" y="3707682"/>
                    <a:pt x="1676324" y="2867110"/>
                  </a:cubicBezTo>
                  <a:cubicBezTo>
                    <a:pt x="1604772" y="2633642"/>
                    <a:pt x="1680231" y="2670342"/>
                    <a:pt x="1544283" y="2973055"/>
                  </a:cubicBezTo>
                  <a:cubicBezTo>
                    <a:pt x="1287058" y="3541109"/>
                    <a:pt x="809337" y="3511626"/>
                    <a:pt x="719839" y="3220255"/>
                  </a:cubicBezTo>
                  <a:cubicBezTo>
                    <a:pt x="671868" y="3066214"/>
                    <a:pt x="747286" y="2785943"/>
                    <a:pt x="800926" y="2636525"/>
                  </a:cubicBezTo>
                  <a:cubicBezTo>
                    <a:pt x="852071" y="2487935"/>
                    <a:pt x="883391" y="2538470"/>
                    <a:pt x="717755" y="2594976"/>
                  </a:cubicBezTo>
                  <a:cubicBezTo>
                    <a:pt x="114361" y="2795914"/>
                    <a:pt x="-429051" y="2118759"/>
                    <a:pt x="495264" y="1708999"/>
                  </a:cubicBezTo>
                  <a:cubicBezTo>
                    <a:pt x="708336" y="1614388"/>
                    <a:pt x="682198" y="1715594"/>
                    <a:pt x="440164" y="1545925"/>
                  </a:cubicBezTo>
                  <a:cubicBezTo>
                    <a:pt x="30882" y="1257299"/>
                    <a:pt x="79429" y="765598"/>
                    <a:pt x="413134" y="644375"/>
                  </a:cubicBezTo>
                  <a:cubicBezTo>
                    <a:pt x="709968" y="532958"/>
                    <a:pt x="1014656" y="791054"/>
                    <a:pt x="1179360" y="1088918"/>
                  </a:cubicBezTo>
                  <a:cubicBezTo>
                    <a:pt x="1156019" y="902368"/>
                    <a:pt x="1136366" y="749676"/>
                    <a:pt x="1159604" y="562317"/>
                  </a:cubicBezTo>
                  <a:cubicBezTo>
                    <a:pt x="1229203" y="18802"/>
                    <a:pt x="1620305" y="-87212"/>
                    <a:pt x="1831232" y="60645"/>
                  </a:cubicBezTo>
                  <a:cubicBezTo>
                    <a:pt x="1965527" y="154557"/>
                    <a:pt x="1999589" y="414015"/>
                    <a:pt x="2017330" y="596594"/>
                  </a:cubicBezTo>
                  <a:cubicBezTo>
                    <a:pt x="2057925" y="1087644"/>
                    <a:pt x="1911332" y="976645"/>
                    <a:pt x="2208631" y="683842"/>
                  </a:cubicBezTo>
                  <a:cubicBezTo>
                    <a:pt x="2661284" y="238840"/>
                    <a:pt x="3009947" y="567228"/>
                    <a:pt x="2994613" y="881186"/>
                  </a:cubicBezTo>
                  <a:cubicBezTo>
                    <a:pt x="2980190" y="1162031"/>
                    <a:pt x="2656095" y="1448589"/>
                    <a:pt x="2421758" y="1603054"/>
                  </a:cubicBezTo>
                  <a:cubicBezTo>
                    <a:pt x="3186119" y="1479886"/>
                    <a:pt x="3478366" y="2063746"/>
                    <a:pt x="3069455" y="2327005"/>
                  </a:cubicBezTo>
                  <a:close/>
                </a:path>
              </a:pathLst>
            </a:custGeom>
            <a:solidFill>
              <a:srgbClr val="FC802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4144;p33">
              <a:extLst>
                <a:ext uri="{FF2B5EF4-FFF2-40B4-BE49-F238E27FC236}">
                  <a16:creationId xmlns:a16="http://schemas.microsoft.com/office/drawing/2014/main" id="{D1FCDC3E-9E70-BC95-7EC9-77164CF6018B}"/>
                </a:ext>
              </a:extLst>
            </p:cNvPr>
            <p:cNvSpPr/>
            <p:nvPr/>
          </p:nvSpPr>
          <p:spPr>
            <a:xfrm>
              <a:off x="8650338" y="1841645"/>
              <a:ext cx="867040" cy="957677"/>
            </a:xfrm>
            <a:custGeom>
              <a:avLst/>
              <a:gdLst/>
              <a:ahLst/>
              <a:cxnLst/>
              <a:rect l="l" t="t" r="r" b="b"/>
              <a:pathLst>
                <a:path w="867040" h="957677" extrusionOk="0">
                  <a:moveTo>
                    <a:pt x="852861" y="363784"/>
                  </a:moveTo>
                  <a:cubicBezTo>
                    <a:pt x="764172" y="-434"/>
                    <a:pt x="261999" y="-155858"/>
                    <a:pt x="71993" y="204593"/>
                  </a:cubicBezTo>
                  <a:cubicBezTo>
                    <a:pt x="-132552" y="592609"/>
                    <a:pt x="124509" y="1020449"/>
                    <a:pt x="519025" y="950007"/>
                  </a:cubicBezTo>
                  <a:cubicBezTo>
                    <a:pt x="783372" y="902808"/>
                    <a:pt x="911999" y="606656"/>
                    <a:pt x="852861" y="3637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" name="Google Shape;4145;p33">
              <a:extLst>
                <a:ext uri="{FF2B5EF4-FFF2-40B4-BE49-F238E27FC236}">
                  <a16:creationId xmlns:a16="http://schemas.microsoft.com/office/drawing/2014/main" id="{20B7F664-99C7-7F7A-A3BB-95EFE066BA6D}"/>
                </a:ext>
              </a:extLst>
            </p:cNvPr>
            <p:cNvGrpSpPr/>
            <p:nvPr/>
          </p:nvGrpSpPr>
          <p:grpSpPr>
            <a:xfrm>
              <a:off x="8300565" y="1580919"/>
              <a:ext cx="1508029" cy="1507864"/>
              <a:chOff x="8300565" y="1580919"/>
              <a:chExt cx="1508029" cy="1507864"/>
            </a:xfrm>
          </p:grpSpPr>
          <p:sp>
            <p:nvSpPr>
              <p:cNvPr id="84" name="Google Shape;4146;p33">
                <a:extLst>
                  <a:ext uri="{FF2B5EF4-FFF2-40B4-BE49-F238E27FC236}">
                    <a16:creationId xmlns:a16="http://schemas.microsoft.com/office/drawing/2014/main" id="{3BFF8247-DFA8-530A-F284-B0A3F68157F8}"/>
                  </a:ext>
                </a:extLst>
              </p:cNvPr>
              <p:cNvSpPr/>
              <p:nvPr/>
            </p:nvSpPr>
            <p:spPr>
              <a:xfrm>
                <a:off x="9402013" y="1580919"/>
                <a:ext cx="94968" cy="198168"/>
              </a:xfrm>
              <a:custGeom>
                <a:avLst/>
                <a:gdLst/>
                <a:ahLst/>
                <a:cxnLst/>
                <a:rect l="l" t="t" r="r" b="b"/>
                <a:pathLst>
                  <a:path w="94968" h="198168" extrusionOk="0">
                    <a:moveTo>
                      <a:pt x="80916" y="964"/>
                    </a:moveTo>
                    <a:cubicBezTo>
                      <a:pt x="57712" y="-5405"/>
                      <a:pt x="55909" y="19310"/>
                      <a:pt x="28428" y="89630"/>
                    </a:cubicBezTo>
                    <a:cubicBezTo>
                      <a:pt x="7945" y="142006"/>
                      <a:pt x="3297" y="148759"/>
                      <a:pt x="555" y="164880"/>
                    </a:cubicBezTo>
                    <a:cubicBezTo>
                      <a:pt x="-5189" y="198711"/>
                      <a:pt x="35214" y="209011"/>
                      <a:pt x="48917" y="185247"/>
                    </a:cubicBezTo>
                    <a:cubicBezTo>
                      <a:pt x="64231" y="158703"/>
                      <a:pt x="87743" y="54415"/>
                      <a:pt x="94441" y="24769"/>
                    </a:cubicBezTo>
                    <a:cubicBezTo>
                      <a:pt x="96751" y="14585"/>
                      <a:pt x="91335" y="3819"/>
                      <a:pt x="80916" y="9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4147;p33">
                <a:extLst>
                  <a:ext uri="{FF2B5EF4-FFF2-40B4-BE49-F238E27FC236}">
                    <a16:creationId xmlns:a16="http://schemas.microsoft.com/office/drawing/2014/main" id="{31406DAE-0203-CFC6-9716-A07B575D4F6C}"/>
                  </a:ext>
                </a:extLst>
              </p:cNvPr>
              <p:cNvSpPr/>
              <p:nvPr/>
            </p:nvSpPr>
            <p:spPr>
              <a:xfrm>
                <a:off x="9663151" y="2116899"/>
                <a:ext cx="145443" cy="69844"/>
              </a:xfrm>
              <a:custGeom>
                <a:avLst/>
                <a:gdLst/>
                <a:ahLst/>
                <a:cxnLst/>
                <a:rect l="l" t="t" r="r" b="b"/>
                <a:pathLst>
                  <a:path w="145443" h="69844" extrusionOk="0">
                    <a:moveTo>
                      <a:pt x="131055" y="8466"/>
                    </a:moveTo>
                    <a:cubicBezTo>
                      <a:pt x="-10281" y="-33234"/>
                      <a:pt x="-36165" y="94167"/>
                      <a:pt x="47911" y="65636"/>
                    </a:cubicBezTo>
                    <a:cubicBezTo>
                      <a:pt x="67352" y="59034"/>
                      <a:pt x="93805" y="49159"/>
                      <a:pt x="125776" y="47406"/>
                    </a:cubicBezTo>
                    <a:cubicBezTo>
                      <a:pt x="149405" y="46112"/>
                      <a:pt x="152449" y="14773"/>
                      <a:pt x="131055" y="84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4148;p33">
                <a:extLst>
                  <a:ext uri="{FF2B5EF4-FFF2-40B4-BE49-F238E27FC236}">
                    <a16:creationId xmlns:a16="http://schemas.microsoft.com/office/drawing/2014/main" id="{25EDE018-D412-7C2A-D2A8-44E7A22FCD27}"/>
                  </a:ext>
                </a:extLst>
              </p:cNvPr>
              <p:cNvSpPr/>
              <p:nvPr/>
            </p:nvSpPr>
            <p:spPr>
              <a:xfrm>
                <a:off x="9547075" y="2668580"/>
                <a:ext cx="135368" cy="95634"/>
              </a:xfrm>
              <a:custGeom>
                <a:avLst/>
                <a:gdLst/>
                <a:ahLst/>
                <a:cxnLst/>
                <a:rect l="l" t="t" r="r" b="b"/>
                <a:pathLst>
                  <a:path w="135368" h="95634" extrusionOk="0">
                    <a:moveTo>
                      <a:pt x="131700" y="64470"/>
                    </a:moveTo>
                    <a:cubicBezTo>
                      <a:pt x="48735" y="-57220"/>
                      <a:pt x="-52040" y="25016"/>
                      <a:pt x="31111" y="56121"/>
                    </a:cubicBezTo>
                    <a:cubicBezTo>
                      <a:pt x="50345" y="63312"/>
                      <a:pt x="77073" y="72400"/>
                      <a:pt x="102930" y="91274"/>
                    </a:cubicBezTo>
                    <a:cubicBezTo>
                      <a:pt x="122042" y="105211"/>
                      <a:pt x="144265" y="82885"/>
                      <a:pt x="131700" y="6447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4149;p33">
                <a:extLst>
                  <a:ext uri="{FF2B5EF4-FFF2-40B4-BE49-F238E27FC236}">
                    <a16:creationId xmlns:a16="http://schemas.microsoft.com/office/drawing/2014/main" id="{D55888E5-8549-3CAC-F7F0-6A223D230B96}"/>
                  </a:ext>
                </a:extLst>
              </p:cNvPr>
              <p:cNvSpPr/>
              <p:nvPr/>
            </p:nvSpPr>
            <p:spPr>
              <a:xfrm>
                <a:off x="9185779" y="2921857"/>
                <a:ext cx="69105" cy="166926"/>
              </a:xfrm>
              <a:custGeom>
                <a:avLst/>
                <a:gdLst/>
                <a:ahLst/>
                <a:cxnLst/>
                <a:rect l="l" t="t" r="r" b="b"/>
                <a:pathLst>
                  <a:path w="69105" h="166926" extrusionOk="0">
                    <a:moveTo>
                      <a:pt x="66934" y="101702"/>
                    </a:moveTo>
                    <a:cubicBezTo>
                      <a:pt x="66605" y="100291"/>
                      <a:pt x="55979" y="53647"/>
                      <a:pt x="51784" y="26904"/>
                    </a:cubicBezTo>
                    <a:cubicBezTo>
                      <a:pt x="46225" y="-12920"/>
                      <a:pt x="9777" y="-1558"/>
                      <a:pt x="6665" y="16542"/>
                    </a:cubicBezTo>
                    <a:cubicBezTo>
                      <a:pt x="-28206" y="219001"/>
                      <a:pt x="86045" y="184431"/>
                      <a:pt x="66934" y="1017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4150;p33">
                <a:extLst>
                  <a:ext uri="{FF2B5EF4-FFF2-40B4-BE49-F238E27FC236}">
                    <a16:creationId xmlns:a16="http://schemas.microsoft.com/office/drawing/2014/main" id="{3BF87AF8-621F-7D19-DEC6-A6A53B48B16F}"/>
                  </a:ext>
                </a:extLst>
              </p:cNvPr>
              <p:cNvSpPr/>
              <p:nvPr/>
            </p:nvSpPr>
            <p:spPr>
              <a:xfrm>
                <a:off x="8443788" y="2716628"/>
                <a:ext cx="127176" cy="135739"/>
              </a:xfrm>
              <a:custGeom>
                <a:avLst/>
                <a:gdLst/>
                <a:ahLst/>
                <a:cxnLst/>
                <a:rect l="l" t="t" r="r" b="b"/>
                <a:pathLst>
                  <a:path w="127176" h="135739" extrusionOk="0">
                    <a:moveTo>
                      <a:pt x="94220" y="3383"/>
                    </a:moveTo>
                    <a:cubicBezTo>
                      <a:pt x="-69544" y="126051"/>
                      <a:pt x="23059" y="159314"/>
                      <a:pt x="55689" y="120217"/>
                    </a:cubicBezTo>
                    <a:cubicBezTo>
                      <a:pt x="70502" y="102459"/>
                      <a:pt x="96866" y="66279"/>
                      <a:pt x="120845" y="37858"/>
                    </a:cubicBezTo>
                    <a:cubicBezTo>
                      <a:pt x="140121" y="14998"/>
                      <a:pt x="110768" y="-9019"/>
                      <a:pt x="94220" y="33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4151;p33">
                <a:extLst>
                  <a:ext uri="{FF2B5EF4-FFF2-40B4-BE49-F238E27FC236}">
                    <a16:creationId xmlns:a16="http://schemas.microsoft.com/office/drawing/2014/main" id="{034791AC-F69C-1FE8-38D5-820E6AB30228}"/>
                  </a:ext>
                </a:extLst>
              </p:cNvPr>
              <p:cNvSpPr/>
              <p:nvPr/>
            </p:nvSpPr>
            <p:spPr>
              <a:xfrm>
                <a:off x="8300565" y="2117785"/>
                <a:ext cx="182172" cy="70270"/>
              </a:xfrm>
              <a:custGeom>
                <a:avLst/>
                <a:gdLst/>
                <a:ahLst/>
                <a:cxnLst/>
                <a:rect l="l" t="t" r="r" b="b"/>
                <a:pathLst>
                  <a:path w="182172" h="70270" extrusionOk="0">
                    <a:moveTo>
                      <a:pt x="181815" y="47410"/>
                    </a:moveTo>
                    <a:cubicBezTo>
                      <a:pt x="186086" y="15667"/>
                      <a:pt x="151619" y="17647"/>
                      <a:pt x="101057" y="7586"/>
                    </a:cubicBezTo>
                    <a:cubicBezTo>
                      <a:pt x="96423" y="6669"/>
                      <a:pt x="40871" y="-3939"/>
                      <a:pt x="24899" y="1587"/>
                    </a:cubicBezTo>
                    <a:cubicBezTo>
                      <a:pt x="-3961" y="11572"/>
                      <a:pt x="-32621" y="71735"/>
                      <a:pt x="92619" y="69886"/>
                    </a:cubicBezTo>
                    <a:cubicBezTo>
                      <a:pt x="146601" y="69099"/>
                      <a:pt x="177846" y="76926"/>
                      <a:pt x="181815" y="474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4152;p33">
                <a:extLst>
                  <a:ext uri="{FF2B5EF4-FFF2-40B4-BE49-F238E27FC236}">
                    <a16:creationId xmlns:a16="http://schemas.microsoft.com/office/drawing/2014/main" id="{DD18F70C-267A-0BB7-32F1-4A888B08CBC3}"/>
                  </a:ext>
                </a:extLst>
              </p:cNvPr>
              <p:cNvSpPr/>
              <p:nvPr/>
            </p:nvSpPr>
            <p:spPr>
              <a:xfrm>
                <a:off x="8741172" y="1655524"/>
                <a:ext cx="94968" cy="131909"/>
              </a:xfrm>
              <a:custGeom>
                <a:avLst/>
                <a:gdLst/>
                <a:ahLst/>
                <a:cxnLst/>
                <a:rect l="l" t="t" r="r" b="b"/>
                <a:pathLst>
                  <a:path w="94968" h="131909" extrusionOk="0">
                    <a:moveTo>
                      <a:pt x="85923" y="71333"/>
                    </a:moveTo>
                    <a:cubicBezTo>
                      <a:pt x="64454" y="33653"/>
                      <a:pt x="72693" y="47816"/>
                      <a:pt x="49791" y="12882"/>
                    </a:cubicBezTo>
                    <a:cubicBezTo>
                      <a:pt x="31365" y="-15210"/>
                      <a:pt x="-7969" y="7732"/>
                      <a:pt x="1429" y="33249"/>
                    </a:cubicBezTo>
                    <a:cubicBezTo>
                      <a:pt x="14591" y="69018"/>
                      <a:pt x="30775" y="117443"/>
                      <a:pt x="48516" y="127127"/>
                    </a:cubicBezTo>
                    <a:cubicBezTo>
                      <a:pt x="78637" y="143604"/>
                      <a:pt x="111177" y="115683"/>
                      <a:pt x="85923" y="713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1" name="Google Shape;4153;p33">
            <a:extLst>
              <a:ext uri="{FF2B5EF4-FFF2-40B4-BE49-F238E27FC236}">
                <a16:creationId xmlns:a16="http://schemas.microsoft.com/office/drawing/2014/main" id="{C4E6E609-CDC6-B0BE-BF17-E73C3C4E3C3C}"/>
              </a:ext>
            </a:extLst>
          </p:cNvPr>
          <p:cNvGrpSpPr/>
          <p:nvPr/>
        </p:nvGrpSpPr>
        <p:grpSpPr>
          <a:xfrm>
            <a:off x="9018547" y="3284839"/>
            <a:ext cx="1755679" cy="1804408"/>
            <a:chOff x="14539750" y="-944930"/>
            <a:chExt cx="4300410" cy="4524731"/>
          </a:xfrm>
        </p:grpSpPr>
        <p:sp>
          <p:nvSpPr>
            <p:cNvPr id="92" name="Google Shape;4154;p33">
              <a:extLst>
                <a:ext uri="{FF2B5EF4-FFF2-40B4-BE49-F238E27FC236}">
                  <a16:creationId xmlns:a16="http://schemas.microsoft.com/office/drawing/2014/main" id="{64ABFF4A-68DF-2085-AA49-29658F12EF68}"/>
                </a:ext>
              </a:extLst>
            </p:cNvPr>
            <p:cNvSpPr/>
            <p:nvPr/>
          </p:nvSpPr>
          <p:spPr>
            <a:xfrm>
              <a:off x="14539750" y="-944930"/>
              <a:ext cx="4300410" cy="4524731"/>
            </a:xfrm>
            <a:custGeom>
              <a:avLst/>
              <a:gdLst/>
              <a:ahLst/>
              <a:cxnLst/>
              <a:rect l="l" t="t" r="r" b="b"/>
              <a:pathLst>
                <a:path w="4300410" h="4524731" extrusionOk="0">
                  <a:moveTo>
                    <a:pt x="4055973" y="3074902"/>
                  </a:moveTo>
                  <a:cubicBezTo>
                    <a:pt x="3753885" y="3268931"/>
                    <a:pt x="3251703" y="3157568"/>
                    <a:pt x="2941824" y="2976090"/>
                  </a:cubicBezTo>
                  <a:cubicBezTo>
                    <a:pt x="3751077" y="4090206"/>
                    <a:pt x="2550142" y="4899327"/>
                    <a:pt x="2215091" y="3788596"/>
                  </a:cubicBezTo>
                  <a:cubicBezTo>
                    <a:pt x="2120543" y="3480091"/>
                    <a:pt x="2220255" y="3528587"/>
                    <a:pt x="2040614" y="3928591"/>
                  </a:cubicBezTo>
                  <a:cubicBezTo>
                    <a:pt x="1700717" y="4679217"/>
                    <a:pt x="1069457" y="4640259"/>
                    <a:pt x="951194" y="4255241"/>
                  </a:cubicBezTo>
                  <a:cubicBezTo>
                    <a:pt x="887805" y="4051691"/>
                    <a:pt x="987462" y="3681342"/>
                    <a:pt x="1058342" y="3483901"/>
                  </a:cubicBezTo>
                  <a:cubicBezTo>
                    <a:pt x="1125925" y="3287555"/>
                    <a:pt x="1167311" y="3354331"/>
                    <a:pt x="948440" y="3428998"/>
                  </a:cubicBezTo>
                  <a:cubicBezTo>
                    <a:pt x="151117" y="3694518"/>
                    <a:pt x="-566947" y="2799726"/>
                    <a:pt x="654441" y="2258269"/>
                  </a:cubicBezTo>
                  <a:cubicBezTo>
                    <a:pt x="935994" y="2133251"/>
                    <a:pt x="901456" y="2266984"/>
                    <a:pt x="581631" y="2042783"/>
                  </a:cubicBezTo>
                  <a:cubicBezTo>
                    <a:pt x="40807" y="1661394"/>
                    <a:pt x="104957" y="1011661"/>
                    <a:pt x="545915" y="851476"/>
                  </a:cubicBezTo>
                  <a:cubicBezTo>
                    <a:pt x="938150" y="704251"/>
                    <a:pt x="1340765" y="1045298"/>
                    <a:pt x="1558405" y="1438895"/>
                  </a:cubicBezTo>
                  <a:cubicBezTo>
                    <a:pt x="1527562" y="1192388"/>
                    <a:pt x="1501592" y="990621"/>
                    <a:pt x="1532299" y="743046"/>
                  </a:cubicBezTo>
                  <a:cubicBezTo>
                    <a:pt x="1624266" y="24844"/>
                    <a:pt x="2141068" y="-115241"/>
                    <a:pt x="2419787" y="80136"/>
                  </a:cubicBezTo>
                  <a:cubicBezTo>
                    <a:pt x="2597244" y="204232"/>
                    <a:pt x="2642254" y="547080"/>
                    <a:pt x="2665697" y="788338"/>
                  </a:cubicBezTo>
                  <a:cubicBezTo>
                    <a:pt x="2719339" y="1437212"/>
                    <a:pt x="2525631" y="1290538"/>
                    <a:pt x="2918482" y="903628"/>
                  </a:cubicBezTo>
                  <a:cubicBezTo>
                    <a:pt x="3516616" y="315603"/>
                    <a:pt x="3977340" y="749534"/>
                    <a:pt x="3957077" y="1164398"/>
                  </a:cubicBezTo>
                  <a:cubicBezTo>
                    <a:pt x="3938018" y="1535507"/>
                    <a:pt x="3509759" y="1914164"/>
                    <a:pt x="3200108" y="2118274"/>
                  </a:cubicBezTo>
                  <a:cubicBezTo>
                    <a:pt x="4210133" y="1955519"/>
                    <a:pt x="4596308" y="2727031"/>
                    <a:pt x="4055973" y="30749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4155;p33">
              <a:extLst>
                <a:ext uri="{FF2B5EF4-FFF2-40B4-BE49-F238E27FC236}">
                  <a16:creationId xmlns:a16="http://schemas.microsoft.com/office/drawing/2014/main" id="{BBEF9D96-67FF-C249-A7FA-01B59D898F01}"/>
                </a:ext>
              </a:extLst>
            </p:cNvPr>
            <p:cNvSpPr/>
            <p:nvPr/>
          </p:nvSpPr>
          <p:spPr>
            <a:xfrm>
              <a:off x="16038730" y="802762"/>
              <a:ext cx="1145706" cy="1265473"/>
            </a:xfrm>
            <a:custGeom>
              <a:avLst/>
              <a:gdLst/>
              <a:ahLst/>
              <a:cxnLst/>
              <a:rect l="l" t="t" r="r" b="b"/>
              <a:pathLst>
                <a:path w="1145706" h="1265473" extrusionOk="0">
                  <a:moveTo>
                    <a:pt x="1126969" y="480704"/>
                  </a:moveTo>
                  <a:cubicBezTo>
                    <a:pt x="1009775" y="-574"/>
                    <a:pt x="346205" y="-205951"/>
                    <a:pt x="95132" y="270349"/>
                  </a:cubicBezTo>
                  <a:cubicBezTo>
                    <a:pt x="-175154" y="783073"/>
                    <a:pt x="164526" y="1348420"/>
                    <a:pt x="685839" y="1255338"/>
                  </a:cubicBezTo>
                  <a:cubicBezTo>
                    <a:pt x="1035147" y="1192969"/>
                    <a:pt x="1205114" y="801634"/>
                    <a:pt x="1126969" y="4807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" name="Google Shape;4156;p33">
              <a:extLst>
                <a:ext uri="{FF2B5EF4-FFF2-40B4-BE49-F238E27FC236}">
                  <a16:creationId xmlns:a16="http://schemas.microsoft.com/office/drawing/2014/main" id="{BBEC3A69-3E64-F733-0BDF-26731673A9C4}"/>
                </a:ext>
              </a:extLst>
            </p:cNvPr>
            <p:cNvGrpSpPr/>
            <p:nvPr/>
          </p:nvGrpSpPr>
          <p:grpSpPr>
            <a:xfrm>
              <a:off x="15576541" y="458239"/>
              <a:ext cx="1992707" cy="1992489"/>
              <a:chOff x="15576541" y="458239"/>
              <a:chExt cx="1992707" cy="1992489"/>
            </a:xfrm>
          </p:grpSpPr>
          <p:sp>
            <p:nvSpPr>
              <p:cNvPr id="95" name="Google Shape;4157;p33">
                <a:extLst>
                  <a:ext uri="{FF2B5EF4-FFF2-40B4-BE49-F238E27FC236}">
                    <a16:creationId xmlns:a16="http://schemas.microsoft.com/office/drawing/2014/main" id="{9A324955-DDD0-C5F2-278B-30AF8855A7C2}"/>
                  </a:ext>
                </a:extLst>
              </p:cNvPr>
              <p:cNvSpPr/>
              <p:nvPr/>
            </p:nvSpPr>
            <p:spPr>
              <a:xfrm>
                <a:off x="17031992" y="458239"/>
                <a:ext cx="125490" cy="261859"/>
              </a:xfrm>
              <a:custGeom>
                <a:avLst/>
                <a:gdLst/>
                <a:ahLst/>
                <a:cxnLst/>
                <a:rect l="l" t="t" r="r" b="b"/>
                <a:pathLst>
                  <a:path w="125490" h="261859" extrusionOk="0">
                    <a:moveTo>
                      <a:pt x="106922" y="1273"/>
                    </a:moveTo>
                    <a:cubicBezTo>
                      <a:pt x="76261" y="-7143"/>
                      <a:pt x="73878" y="25517"/>
                      <a:pt x="37564" y="118437"/>
                    </a:cubicBezTo>
                    <a:cubicBezTo>
                      <a:pt x="10498" y="187647"/>
                      <a:pt x="4357" y="196570"/>
                      <a:pt x="734" y="217872"/>
                    </a:cubicBezTo>
                    <a:cubicBezTo>
                      <a:pt x="-6857" y="262577"/>
                      <a:pt x="46532" y="276187"/>
                      <a:pt x="64639" y="244785"/>
                    </a:cubicBezTo>
                    <a:cubicBezTo>
                      <a:pt x="84875" y="209710"/>
                      <a:pt x="115944" y="71904"/>
                      <a:pt x="124794" y="32729"/>
                    </a:cubicBezTo>
                    <a:cubicBezTo>
                      <a:pt x="127846" y="19273"/>
                      <a:pt x="120691" y="5047"/>
                      <a:pt x="106922" y="12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4158;p33">
                <a:extLst>
                  <a:ext uri="{FF2B5EF4-FFF2-40B4-BE49-F238E27FC236}">
                    <a16:creationId xmlns:a16="http://schemas.microsoft.com/office/drawing/2014/main" id="{DEFFAAB5-642E-AAB0-5111-EEABEDAC670B}"/>
                  </a:ext>
                </a:extLst>
              </p:cNvPr>
              <p:cNvSpPr/>
              <p:nvPr/>
            </p:nvSpPr>
            <p:spPr>
              <a:xfrm>
                <a:off x="17377059" y="1166482"/>
                <a:ext cx="192188" cy="92292"/>
              </a:xfrm>
              <a:custGeom>
                <a:avLst/>
                <a:gdLst/>
                <a:ahLst/>
                <a:cxnLst/>
                <a:rect l="l" t="t" r="r" b="b"/>
                <a:pathLst>
                  <a:path w="192188" h="92292" extrusionOk="0">
                    <a:moveTo>
                      <a:pt x="173175" y="11187"/>
                    </a:moveTo>
                    <a:cubicBezTo>
                      <a:pt x="-13585" y="-43915"/>
                      <a:pt x="-47788" y="124432"/>
                      <a:pt x="63310" y="86732"/>
                    </a:cubicBezTo>
                    <a:cubicBezTo>
                      <a:pt x="88998" y="78008"/>
                      <a:pt x="123954" y="64959"/>
                      <a:pt x="166201" y="62642"/>
                    </a:cubicBezTo>
                    <a:cubicBezTo>
                      <a:pt x="197424" y="60932"/>
                      <a:pt x="201446" y="19521"/>
                      <a:pt x="173175" y="111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4159;p33">
                <a:extLst>
                  <a:ext uri="{FF2B5EF4-FFF2-40B4-BE49-F238E27FC236}">
                    <a16:creationId xmlns:a16="http://schemas.microsoft.com/office/drawing/2014/main" id="{A4576E8A-C6DA-FD18-2438-6C1FD294C75A}"/>
                  </a:ext>
                </a:extLst>
              </p:cNvPr>
              <p:cNvSpPr/>
              <p:nvPr/>
            </p:nvSpPr>
            <p:spPr>
              <a:xfrm>
                <a:off x="17223677" y="1895473"/>
                <a:ext cx="178875" cy="126371"/>
              </a:xfrm>
              <a:custGeom>
                <a:avLst/>
                <a:gdLst/>
                <a:ahLst/>
                <a:cxnLst/>
                <a:rect l="l" t="t" r="r" b="b"/>
                <a:pathLst>
                  <a:path w="178875" h="126371" extrusionOk="0">
                    <a:moveTo>
                      <a:pt x="174028" y="85190"/>
                    </a:moveTo>
                    <a:cubicBezTo>
                      <a:pt x="64398" y="-75610"/>
                      <a:pt x="-68765" y="33056"/>
                      <a:pt x="41109" y="74159"/>
                    </a:cubicBezTo>
                    <a:cubicBezTo>
                      <a:pt x="66526" y="83661"/>
                      <a:pt x="101844" y="95669"/>
                      <a:pt x="136011" y="120610"/>
                    </a:cubicBezTo>
                    <a:cubicBezTo>
                      <a:pt x="161265" y="139025"/>
                      <a:pt x="190632" y="109524"/>
                      <a:pt x="174028" y="851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4160;p33">
                <a:extLst>
                  <a:ext uri="{FF2B5EF4-FFF2-40B4-BE49-F238E27FC236}">
                    <a16:creationId xmlns:a16="http://schemas.microsoft.com/office/drawing/2014/main" id="{6AFC6A4E-728E-4520-CABE-6B791FBA491F}"/>
                  </a:ext>
                </a:extLst>
              </p:cNvPr>
              <p:cNvSpPr/>
              <p:nvPr/>
            </p:nvSpPr>
            <p:spPr>
              <a:xfrm>
                <a:off x="16746261" y="2230153"/>
                <a:ext cx="91316" cy="220575"/>
              </a:xfrm>
              <a:custGeom>
                <a:avLst/>
                <a:gdLst/>
                <a:ahLst/>
                <a:cxnLst/>
                <a:rect l="l" t="t" r="r" b="b"/>
                <a:pathLst>
                  <a:path w="91316" h="220575" extrusionOk="0">
                    <a:moveTo>
                      <a:pt x="88446" y="134389"/>
                    </a:moveTo>
                    <a:cubicBezTo>
                      <a:pt x="88011" y="132525"/>
                      <a:pt x="73971" y="70889"/>
                      <a:pt x="68428" y="35551"/>
                    </a:cubicBezTo>
                    <a:cubicBezTo>
                      <a:pt x="61081" y="-17072"/>
                      <a:pt x="12919" y="-2059"/>
                      <a:pt x="8807" y="21859"/>
                    </a:cubicBezTo>
                    <a:cubicBezTo>
                      <a:pt x="-37272" y="289388"/>
                      <a:pt x="113700" y="243706"/>
                      <a:pt x="88446" y="1343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4161;p33">
                <a:extLst>
                  <a:ext uri="{FF2B5EF4-FFF2-40B4-BE49-F238E27FC236}">
                    <a16:creationId xmlns:a16="http://schemas.microsoft.com/office/drawing/2014/main" id="{28BB7C41-3963-DDA2-D38D-FA1620EA08AE}"/>
                  </a:ext>
                </a:extLst>
              </p:cNvPr>
              <p:cNvSpPr/>
              <p:nvPr/>
            </p:nvSpPr>
            <p:spPr>
              <a:xfrm>
                <a:off x="15765795" y="1958963"/>
                <a:ext cx="168050" cy="179365"/>
              </a:xfrm>
              <a:custGeom>
                <a:avLst/>
                <a:gdLst/>
                <a:ahLst/>
                <a:cxnLst/>
                <a:rect l="l" t="t" r="r" b="b"/>
                <a:pathLst>
                  <a:path w="168050" h="179365" extrusionOk="0">
                    <a:moveTo>
                      <a:pt x="124503" y="4470"/>
                    </a:moveTo>
                    <a:cubicBezTo>
                      <a:pt x="-91896" y="166564"/>
                      <a:pt x="30470" y="210517"/>
                      <a:pt x="73587" y="158854"/>
                    </a:cubicBezTo>
                    <a:cubicBezTo>
                      <a:pt x="93162" y="135389"/>
                      <a:pt x="127999" y="87581"/>
                      <a:pt x="159684" y="50025"/>
                    </a:cubicBezTo>
                    <a:cubicBezTo>
                      <a:pt x="185156" y="19818"/>
                      <a:pt x="146369" y="-11918"/>
                      <a:pt x="124503" y="447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4162;p33">
                <a:extLst>
                  <a:ext uri="{FF2B5EF4-FFF2-40B4-BE49-F238E27FC236}">
                    <a16:creationId xmlns:a16="http://schemas.microsoft.com/office/drawing/2014/main" id="{8F8F5F3E-C830-F9CF-DFAA-0CB2E84766CE}"/>
                  </a:ext>
                </a:extLst>
              </p:cNvPr>
              <p:cNvSpPr/>
              <p:nvPr/>
            </p:nvSpPr>
            <p:spPr>
              <a:xfrm>
                <a:off x="15576541" y="1167653"/>
                <a:ext cx="240722" cy="92855"/>
              </a:xfrm>
              <a:custGeom>
                <a:avLst/>
                <a:gdLst/>
                <a:ahLst/>
                <a:cxnLst/>
                <a:rect l="l" t="t" r="r" b="b"/>
                <a:pathLst>
                  <a:path w="240722" h="92855" extrusionOk="0">
                    <a:moveTo>
                      <a:pt x="240251" y="62647"/>
                    </a:moveTo>
                    <a:cubicBezTo>
                      <a:pt x="245894" y="20703"/>
                      <a:pt x="200350" y="23318"/>
                      <a:pt x="133537" y="10025"/>
                    </a:cubicBezTo>
                    <a:cubicBezTo>
                      <a:pt x="127414" y="8812"/>
                      <a:pt x="54007" y="-5206"/>
                      <a:pt x="32901" y="2097"/>
                    </a:cubicBezTo>
                    <a:cubicBezTo>
                      <a:pt x="-5234" y="15291"/>
                      <a:pt x="-43106" y="94791"/>
                      <a:pt x="122386" y="92348"/>
                    </a:cubicBezTo>
                    <a:cubicBezTo>
                      <a:pt x="193719" y="91307"/>
                      <a:pt x="235006" y="101650"/>
                      <a:pt x="240251" y="626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4163;p33">
                <a:extLst>
                  <a:ext uri="{FF2B5EF4-FFF2-40B4-BE49-F238E27FC236}">
                    <a16:creationId xmlns:a16="http://schemas.microsoft.com/office/drawing/2014/main" id="{C3E36AE1-819B-1117-F64C-3F690095A036}"/>
                  </a:ext>
                </a:extLst>
              </p:cNvPr>
              <p:cNvSpPr/>
              <p:nvPr/>
            </p:nvSpPr>
            <p:spPr>
              <a:xfrm>
                <a:off x="16158758" y="556821"/>
                <a:ext cx="125491" cy="174305"/>
              </a:xfrm>
              <a:custGeom>
                <a:avLst/>
                <a:gdLst/>
                <a:ahLst/>
                <a:cxnLst/>
                <a:rect l="l" t="t" r="r" b="b"/>
                <a:pathLst>
                  <a:path w="125491" h="174305" extrusionOk="0">
                    <a:moveTo>
                      <a:pt x="113539" y="94259"/>
                    </a:moveTo>
                    <a:cubicBezTo>
                      <a:pt x="85169" y="44469"/>
                      <a:pt x="96057" y="63183"/>
                      <a:pt x="65794" y="17022"/>
                    </a:cubicBezTo>
                    <a:cubicBezTo>
                      <a:pt x="41446" y="-20099"/>
                      <a:pt x="-10530" y="10217"/>
                      <a:pt x="1889" y="43935"/>
                    </a:cubicBezTo>
                    <a:cubicBezTo>
                      <a:pt x="19280" y="91200"/>
                      <a:pt x="40667" y="155189"/>
                      <a:pt x="64109" y="167985"/>
                    </a:cubicBezTo>
                    <a:cubicBezTo>
                      <a:pt x="103910" y="189758"/>
                      <a:pt x="146909" y="152864"/>
                      <a:pt x="113539" y="942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2" name="TextBox 16">
            <a:extLst>
              <a:ext uri="{FF2B5EF4-FFF2-40B4-BE49-F238E27FC236}">
                <a16:creationId xmlns:a16="http://schemas.microsoft.com/office/drawing/2014/main" id="{AF95BF8E-770A-E9D5-5E89-F82A39E5D3F0}"/>
              </a:ext>
            </a:extLst>
          </p:cNvPr>
          <p:cNvSpPr txBox="1"/>
          <p:nvPr/>
        </p:nvSpPr>
        <p:spPr>
          <a:xfrm>
            <a:off x="784258" y="5106948"/>
            <a:ext cx="2777279" cy="1155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667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6">
            <a:extLst>
              <a:ext uri="{FF2B5EF4-FFF2-40B4-BE49-F238E27FC236}">
                <a16:creationId xmlns:a16="http://schemas.microsoft.com/office/drawing/2014/main" id="{C6A20099-CC14-9501-A7ED-365836C1E8F2}"/>
              </a:ext>
            </a:extLst>
          </p:cNvPr>
          <p:cNvSpPr txBox="1"/>
          <p:nvPr/>
        </p:nvSpPr>
        <p:spPr>
          <a:xfrm>
            <a:off x="4556571" y="5088247"/>
            <a:ext cx="2938675" cy="1155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104" name="TextBox 11">
            <a:extLst>
              <a:ext uri="{FF2B5EF4-FFF2-40B4-BE49-F238E27FC236}">
                <a16:creationId xmlns:a16="http://schemas.microsoft.com/office/drawing/2014/main" id="{1E7E7F9C-5080-13A6-4BC3-C60EEDE9A5A6}"/>
              </a:ext>
            </a:extLst>
          </p:cNvPr>
          <p:cNvSpPr txBox="1"/>
          <p:nvPr/>
        </p:nvSpPr>
        <p:spPr>
          <a:xfrm>
            <a:off x="8438315" y="5106948"/>
            <a:ext cx="3493859" cy="1155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ài</a:t>
            </a: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105" name="TextBox 26">
            <a:extLst>
              <a:ext uri="{FF2B5EF4-FFF2-40B4-BE49-F238E27FC236}">
                <a16:creationId xmlns:a16="http://schemas.microsoft.com/office/drawing/2014/main" id="{D85B9A50-8110-0900-33A8-D9B28F5D3B05}"/>
              </a:ext>
            </a:extLst>
          </p:cNvPr>
          <p:cNvSpPr txBox="1"/>
          <p:nvPr/>
        </p:nvSpPr>
        <p:spPr>
          <a:xfrm>
            <a:off x="1206244" y="997388"/>
            <a:ext cx="9929649" cy="107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53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14500857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3" grpId="0"/>
      <p:bldP spid="10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ình nền Powerpoint thank you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834" y="857250"/>
            <a:ext cx="8397551" cy="498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100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584839" y="933973"/>
            <a:ext cx="4320207" cy="4327958"/>
            <a:chOff x="5440479" y="283098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0479" y="283098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394928">
              <a:off x="6689232" y="755208"/>
              <a:ext cx="1941060" cy="1371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US" sz="15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lựa chọn một phần quà</a:t>
              </a:r>
              <a:endParaRPr lang="vi-VN" sz="15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665689" y="1774075"/>
              <a:ext cx="2025648" cy="1243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US" sz="135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nhận được một cái bắt tay của bạn bên cạnh.</a:t>
              </a:r>
              <a:endParaRPr lang="vi-VN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6859370">
              <a:off x="8118304" y="776730"/>
              <a:ext cx="2081033" cy="1371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US" sz="1500" b="1">
                  <a:solidFill>
                    <a:srgbClr val="4472C4">
                      <a:lumMod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nhận được một tràng pháo tay!!</a:t>
              </a:r>
              <a:endParaRPr lang="vi-VN" sz="1500" b="1" dirty="0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9209149">
              <a:off x="9045351" y="2041236"/>
              <a:ext cx="2025648" cy="746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GB" sz="15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một điểm 9</a:t>
              </a:r>
              <a:endParaRPr lang="vi-VN" sz="15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529797" y="3113240"/>
              <a:ext cx="2025648" cy="1367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US" sz="15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lựa chọn một phần quà</a:t>
              </a:r>
              <a:endParaRPr lang="vi-VN" sz="15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685783">
                <a:defRPr/>
              </a:pPr>
              <a:endParaRPr lang="vi-VN" sz="15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816358" y="4398816"/>
              <a:ext cx="1708754" cy="1059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GB" sz="15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Chúc bạn may mắn lần sau</a:t>
              </a:r>
              <a:r>
                <a:rPr lang="en-GB" sz="15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" panose="05000000000000000000" pitchFamily="2" charset="2"/>
                </a:rPr>
                <a:t></a:t>
              </a:r>
              <a:endParaRPr lang="vi-VN" sz="15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3" y="4448896"/>
              <a:ext cx="2025649" cy="779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GB" sz="1575" b="1">
                  <a:solidFill>
                    <a:srgbClr val="4472C4">
                      <a:lumMod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một điểm 10</a:t>
              </a:r>
              <a:endParaRPr lang="vi-VN" sz="1575" b="1" dirty="0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72757" y="3301619"/>
              <a:ext cx="2025648" cy="1056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GB" sz="15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tặng một phần quà</a:t>
              </a:r>
              <a:endParaRPr lang="vi-VN" sz="15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8489769" y="5265966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GB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13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1650317" y="2132359"/>
            <a:ext cx="1003266" cy="100326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GB" sz="2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GB" sz="2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endParaRPr lang="vi-VN" sz="2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590260" y="3007886"/>
            <a:ext cx="1003266" cy="1003266"/>
          </a:xfrm>
          <a:prstGeom prst="roundRect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GB" sz="2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GB" sz="2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  <a:endParaRPr lang="vi-VN" sz="2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530203" y="3882116"/>
            <a:ext cx="1003266" cy="1003266"/>
          </a:xfrm>
          <a:prstGeom prst="round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GB" sz="2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GB" sz="2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</a:t>
            </a:r>
            <a:endParaRPr lang="vi-VN" sz="2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606" y="1491400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05" y="1762856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64" y="1367460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875" y="1216133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303" y="2604759"/>
            <a:ext cx="1183998" cy="97590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09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9654405" y="2605237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0037718" y="279708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1F8A346-A9B6-4B06-BBDB-07948843C8E4}"/>
              </a:ext>
            </a:extLst>
          </p:cNvPr>
          <p:cNvSpPr/>
          <p:nvPr/>
        </p:nvSpPr>
        <p:spPr>
          <a:xfrm>
            <a:off x="2288724" y="1092890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783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685783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sp>
        <p:nvSpPr>
          <p:cNvPr id="7" name="Arrow: Left 6">
            <a:hlinkClick r:id="rId13" action="ppaction://hlinksldjump"/>
            <a:extLst>
              <a:ext uri="{FF2B5EF4-FFF2-40B4-BE49-F238E27FC236}">
                <a16:creationId xmlns:a16="http://schemas.microsoft.com/office/drawing/2014/main" id="{7BFA21AE-110C-73E6-DE52-9C11A1CDDCC9}"/>
              </a:ext>
            </a:extLst>
          </p:cNvPr>
          <p:cNvSpPr/>
          <p:nvPr/>
        </p:nvSpPr>
        <p:spPr>
          <a:xfrm>
            <a:off x="11717213" y="165644"/>
            <a:ext cx="269631" cy="26470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7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1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8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711200" y="5364480"/>
            <a:ext cx="304800" cy="685800"/>
            <a:chOff x="240" y="624"/>
            <a:chExt cx="96" cy="288"/>
          </a:xfrm>
        </p:grpSpPr>
        <p:sp>
          <p:nvSpPr>
            <p:cNvPr id="25741" name="Rectangle 3"/>
            <p:cNvSpPr>
              <a:spLocks noChangeArrowheads="1"/>
            </p:cNvSpPr>
            <p:nvPr/>
          </p:nvSpPr>
          <p:spPr bwMode="gray">
            <a:xfrm rot="16200000" flipH="1">
              <a:off x="115" y="749"/>
              <a:ext cx="288" cy="38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42" name="Rectangle 4"/>
            <p:cNvSpPr>
              <a:spLocks noChangeArrowheads="1"/>
            </p:cNvSpPr>
            <p:nvPr/>
          </p:nvSpPr>
          <p:spPr bwMode="gray">
            <a:xfrm rot="16200000" flipH="1">
              <a:off x="163" y="738"/>
              <a:ext cx="288" cy="59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783" name="AutoShape 31"/>
          <p:cNvSpPr>
            <a:spLocks noChangeArrowheads="1"/>
          </p:cNvSpPr>
          <p:nvPr/>
        </p:nvSpPr>
        <p:spPr bwMode="gray">
          <a:xfrm>
            <a:off x="1178419" y="845519"/>
            <a:ext cx="9786702" cy="101707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round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36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0,35 </a:t>
            </a:r>
            <a:r>
              <a:rPr lang="en-US" sz="36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2216" y="1783083"/>
            <a:ext cx="11291675" cy="1260475"/>
            <a:chOff x="109" y="1032"/>
            <a:chExt cx="5411" cy="698"/>
          </a:xfrm>
        </p:grpSpPr>
        <p:grpSp>
          <p:nvGrpSpPr>
            <p:cNvPr id="25689" name="Group 33"/>
            <p:cNvGrpSpPr>
              <a:grpSpLocks/>
            </p:cNvGrpSpPr>
            <p:nvPr/>
          </p:nvGrpSpPr>
          <p:grpSpPr bwMode="auto">
            <a:xfrm>
              <a:off x="432" y="1032"/>
              <a:ext cx="5088" cy="698"/>
              <a:chOff x="900" y="990"/>
              <a:chExt cx="4512" cy="500"/>
            </a:xfrm>
          </p:grpSpPr>
          <p:sp>
            <p:nvSpPr>
              <p:cNvPr id="25710" name="AutoShape 34"/>
              <p:cNvSpPr>
                <a:spLocks noChangeArrowheads="1"/>
              </p:cNvSpPr>
              <p:nvPr/>
            </p:nvSpPr>
            <p:spPr bwMode="gray">
              <a:xfrm>
                <a:off x="996" y="1059"/>
                <a:ext cx="4416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11" name="AutoShape 35"/>
              <p:cNvSpPr>
                <a:spLocks noChangeArrowheads="1"/>
              </p:cNvSpPr>
              <p:nvPr/>
            </p:nvSpPr>
            <p:spPr bwMode="gray">
              <a:xfrm>
                <a:off x="1044" y="1106"/>
                <a:ext cx="515" cy="288"/>
              </a:xfrm>
              <a:prstGeom prst="roundRect">
                <a:avLst>
                  <a:gd name="adj" fmla="val 11921"/>
                </a:avLst>
              </a:prstGeom>
              <a:solidFill>
                <a:srgbClr val="3366FF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788" name="Freeform 36"/>
              <p:cNvSpPr>
                <a:spLocks/>
              </p:cNvSpPr>
              <p:nvPr/>
            </p:nvSpPr>
            <p:spPr bwMode="gray">
              <a:xfrm>
                <a:off x="1076" y="1089"/>
                <a:ext cx="424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789" name="Text Box 37"/>
              <p:cNvSpPr txBox="1">
                <a:spLocks noChangeArrowheads="1"/>
              </p:cNvSpPr>
              <p:nvPr/>
            </p:nvSpPr>
            <p:spPr bwMode="gray">
              <a:xfrm>
                <a:off x="1279" y="1128"/>
                <a:ext cx="189" cy="20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5714" name="Text Box 38"/>
              <p:cNvSpPr txBox="1">
                <a:spLocks noChangeArrowheads="1"/>
              </p:cNvSpPr>
              <p:nvPr/>
            </p:nvSpPr>
            <p:spPr bwMode="gray">
              <a:xfrm>
                <a:off x="1990" y="1094"/>
                <a:ext cx="3246" cy="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sz="2800" b="1">
                  <a:solidFill>
                    <a:schemeClr val="accent2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15" name="Rectangle 39"/>
              <p:cNvSpPr>
                <a:spLocks noChangeArrowheads="1"/>
              </p:cNvSpPr>
              <p:nvPr/>
            </p:nvSpPr>
            <p:spPr bwMode="auto">
              <a:xfrm>
                <a:off x="900" y="990"/>
                <a:ext cx="4512" cy="500"/>
              </a:xfrm>
              <a:prstGeom prst="rect">
                <a:avLst/>
              </a:prstGeom>
              <a:noFill/>
              <a:ln w="38100" cmpd="dbl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8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690" name="Group 40"/>
            <p:cNvGrpSpPr>
              <a:grpSpLocks/>
            </p:cNvGrpSpPr>
            <p:nvPr/>
          </p:nvGrpSpPr>
          <p:grpSpPr bwMode="auto">
            <a:xfrm>
              <a:off x="109" y="1033"/>
              <a:ext cx="671" cy="674"/>
              <a:chOff x="-143" y="1056"/>
              <a:chExt cx="585" cy="626"/>
            </a:xfrm>
          </p:grpSpPr>
          <p:grpSp>
            <p:nvGrpSpPr>
              <p:cNvPr id="25691" name="Group 41"/>
              <p:cNvGrpSpPr>
                <a:grpSpLocks/>
              </p:cNvGrpSpPr>
              <p:nvPr/>
            </p:nvGrpSpPr>
            <p:grpSpPr bwMode="auto">
              <a:xfrm rot="5400000">
                <a:off x="79" y="1233"/>
                <a:ext cx="172" cy="317"/>
                <a:chOff x="1870" y="988"/>
                <a:chExt cx="2006" cy="3393"/>
              </a:xfrm>
            </p:grpSpPr>
            <p:sp>
              <p:nvSpPr>
                <p:cNvPr id="74794" name="AutoShape 42"/>
                <p:cNvSpPr>
                  <a:spLocks noChangeArrowheads="1"/>
                </p:cNvSpPr>
                <p:nvPr/>
              </p:nvSpPr>
              <p:spPr bwMode="gray">
                <a:xfrm rot="16200000" flipH="1">
                  <a:off x="1821" y="2530"/>
                  <a:ext cx="298" cy="200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795" name="AutoShape 43"/>
                <p:cNvSpPr>
                  <a:spLocks noChangeArrowheads="1"/>
                </p:cNvSpPr>
                <p:nvPr/>
              </p:nvSpPr>
              <p:spPr bwMode="gray">
                <a:xfrm rot="5400000" flipH="1">
                  <a:off x="3627" y="2495"/>
                  <a:ext cx="298" cy="200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796" name="AutoShape 44"/>
                <p:cNvSpPr>
                  <a:spLocks noChangeArrowheads="1"/>
                </p:cNvSpPr>
                <p:nvPr/>
              </p:nvSpPr>
              <p:spPr bwMode="gray">
                <a:xfrm rot="10800000" flipH="1">
                  <a:off x="2726" y="3340"/>
                  <a:ext cx="304" cy="210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704" name="Oval 45"/>
                <p:cNvSpPr>
                  <a:spLocks noChangeArrowheads="1"/>
                </p:cNvSpPr>
                <p:nvPr/>
              </p:nvSpPr>
              <p:spPr bwMode="gray">
                <a:xfrm>
                  <a:off x="2078" y="1824"/>
                  <a:ext cx="1615" cy="16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7676"/>
                    </a:gs>
                    <a:gs pos="50000">
                      <a:srgbClr val="FFFFFF"/>
                    </a:gs>
                    <a:gs pos="100000">
                      <a:srgbClr val="767676"/>
                    </a:gs>
                  </a:gsLst>
                  <a:lin ang="5400000" scaled="1"/>
                </a:gradFill>
                <a:ln w="57150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705" name="Oval 46"/>
                <p:cNvSpPr>
                  <a:spLocks noChangeArrowheads="1"/>
                </p:cNvSpPr>
                <p:nvPr/>
              </p:nvSpPr>
              <p:spPr bwMode="gray">
                <a:xfrm>
                  <a:off x="2170" y="1915"/>
                  <a:ext cx="1430" cy="143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2A2A2"/>
                    </a:gs>
                    <a:gs pos="50000">
                      <a:srgbClr val="FFFFFF"/>
                    </a:gs>
                    <a:gs pos="100000">
                      <a:srgbClr val="A2A2A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799" name="Oval 47"/>
                <p:cNvSpPr>
                  <a:spLocks noChangeArrowheads="1"/>
                </p:cNvSpPr>
                <p:nvPr/>
              </p:nvSpPr>
              <p:spPr bwMode="gray">
                <a:xfrm>
                  <a:off x="2103" y="992"/>
                  <a:ext cx="1558" cy="327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707" name="Oval 48"/>
                <p:cNvSpPr>
                  <a:spLocks noChangeArrowheads="1"/>
                </p:cNvSpPr>
                <p:nvPr/>
              </p:nvSpPr>
              <p:spPr bwMode="gray">
                <a:xfrm>
                  <a:off x="2106" y="992"/>
                  <a:ext cx="1558" cy="32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00">
                      <a:srgbClr val="FFCC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801" name="Oval 49"/>
                <p:cNvSpPr>
                  <a:spLocks noChangeArrowheads="1"/>
                </p:cNvSpPr>
                <p:nvPr/>
              </p:nvSpPr>
              <p:spPr bwMode="gray">
                <a:xfrm>
                  <a:off x="2336" y="1097"/>
                  <a:ext cx="1093" cy="328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54118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709" name="Oval 50"/>
                <p:cNvSpPr>
                  <a:spLocks noChangeArrowheads="1"/>
                </p:cNvSpPr>
                <p:nvPr/>
              </p:nvSpPr>
              <p:spPr bwMode="gray">
                <a:xfrm>
                  <a:off x="2337" y="988"/>
                  <a:ext cx="1096" cy="328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C63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4803" name="AutoShape 51"/>
              <p:cNvSpPr>
                <a:spLocks noChangeArrowheads="1"/>
              </p:cNvSpPr>
              <p:nvPr/>
            </p:nvSpPr>
            <p:spPr bwMode="gray">
              <a:xfrm flipH="1">
                <a:off x="132" y="1056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804" name="AutoShape 52"/>
              <p:cNvSpPr>
                <a:spLocks noChangeArrowheads="1"/>
              </p:cNvSpPr>
              <p:nvPr/>
            </p:nvSpPr>
            <p:spPr bwMode="gray">
              <a:xfrm rot="10800000" flipH="1">
                <a:off x="143" y="1618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805" name="AutoShape 53"/>
              <p:cNvSpPr>
                <a:spLocks noChangeArrowheads="1"/>
              </p:cNvSpPr>
              <p:nvPr/>
            </p:nvSpPr>
            <p:spPr bwMode="gray">
              <a:xfrm rot="16200000" flipH="1">
                <a:off x="-159" y="1334"/>
                <a:ext cx="98" cy="6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95" name="Oval 54"/>
              <p:cNvSpPr>
                <a:spLocks noChangeArrowheads="1"/>
              </p:cNvSpPr>
              <p:nvPr/>
            </p:nvSpPr>
            <p:spPr bwMode="gray">
              <a:xfrm rot="5400000">
                <a:off x="-69" y="1111"/>
                <a:ext cx="501" cy="5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96" name="Oval 55"/>
              <p:cNvSpPr>
                <a:spLocks noChangeArrowheads="1"/>
              </p:cNvSpPr>
              <p:nvPr/>
            </p:nvSpPr>
            <p:spPr bwMode="gray">
              <a:xfrm rot="5400000">
                <a:off x="-39" y="1140"/>
                <a:ext cx="444" cy="46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808" name="Oval 56"/>
              <p:cNvSpPr>
                <a:spLocks noChangeArrowheads="1"/>
              </p:cNvSpPr>
              <p:nvPr/>
            </p:nvSpPr>
            <p:spPr bwMode="gray">
              <a:xfrm rot="5400000">
                <a:off x="117" y="1217"/>
                <a:ext cx="134" cy="3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98" name="Oval 57"/>
              <p:cNvSpPr>
                <a:spLocks noChangeArrowheads="1"/>
              </p:cNvSpPr>
              <p:nvPr/>
            </p:nvSpPr>
            <p:spPr bwMode="gray">
              <a:xfrm rot="5400000">
                <a:off x="115" y="1217"/>
                <a:ext cx="134" cy="30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810" name="Oval 58"/>
              <p:cNvSpPr>
                <a:spLocks noChangeArrowheads="1"/>
              </p:cNvSpPr>
              <p:nvPr/>
            </p:nvSpPr>
            <p:spPr bwMode="gray">
              <a:xfrm rot="5400000">
                <a:off x="11" y="1216"/>
                <a:ext cx="340" cy="3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00" name="Oval 59"/>
              <p:cNvSpPr>
                <a:spLocks noChangeArrowheads="1"/>
              </p:cNvSpPr>
              <p:nvPr/>
            </p:nvSpPr>
            <p:spPr bwMode="gray">
              <a:xfrm rot="5400000">
                <a:off x="12" y="1216"/>
                <a:ext cx="340" cy="30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607" name="Group 88"/>
          <p:cNvGrpSpPr>
            <a:grpSpLocks/>
          </p:cNvGrpSpPr>
          <p:nvPr/>
        </p:nvGrpSpPr>
        <p:grpSpPr bwMode="auto">
          <a:xfrm>
            <a:off x="624840" y="1529080"/>
            <a:ext cx="304800" cy="533400"/>
            <a:chOff x="240" y="624"/>
            <a:chExt cx="96" cy="288"/>
          </a:xfrm>
        </p:grpSpPr>
        <p:sp>
          <p:nvSpPr>
            <p:cNvPr id="25660" name="Rectangle 89"/>
            <p:cNvSpPr>
              <a:spLocks noChangeArrowheads="1"/>
            </p:cNvSpPr>
            <p:nvPr/>
          </p:nvSpPr>
          <p:spPr bwMode="gray">
            <a:xfrm rot="16200000" flipH="1">
              <a:off x="115" y="749"/>
              <a:ext cx="288" cy="38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61" name="Rectangle 90"/>
            <p:cNvSpPr>
              <a:spLocks noChangeArrowheads="1"/>
            </p:cNvSpPr>
            <p:nvPr/>
          </p:nvSpPr>
          <p:spPr bwMode="gray">
            <a:xfrm rot="16200000" flipH="1">
              <a:off x="163" y="738"/>
              <a:ext cx="288" cy="59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879" name="Text Box 127"/>
          <p:cNvSpPr txBox="1">
            <a:spLocks noChangeArrowheads="1"/>
          </p:cNvSpPr>
          <p:nvPr/>
        </p:nvSpPr>
        <p:spPr bwMode="auto">
          <a:xfrm>
            <a:off x="3048000" y="2164083"/>
            <a:ext cx="3556000" cy="561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defRPr/>
            </a:pPr>
            <a:endParaRPr lang="en-US" sz="2800" b="1">
              <a:solidFill>
                <a:srgbClr val="1F4E7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880" name="AutoShape 128"/>
          <p:cNvSpPr>
            <a:spLocks noChangeArrowheads="1"/>
          </p:cNvSpPr>
          <p:nvPr/>
        </p:nvSpPr>
        <p:spPr bwMode="gray">
          <a:xfrm>
            <a:off x="6984409" y="2050251"/>
            <a:ext cx="3414233" cy="685800"/>
          </a:xfrm>
          <a:prstGeom prst="roundRect">
            <a:avLst>
              <a:gd name="adj" fmla="val 10889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tiếc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5621" name="Group 76"/>
          <p:cNvGrpSpPr>
            <a:grpSpLocks/>
          </p:cNvGrpSpPr>
          <p:nvPr/>
        </p:nvGrpSpPr>
        <p:grpSpPr bwMode="auto">
          <a:xfrm>
            <a:off x="321247" y="918380"/>
            <a:ext cx="1087184" cy="862960"/>
            <a:chOff x="1248" y="1344"/>
            <a:chExt cx="480" cy="419"/>
          </a:xfrm>
        </p:grpSpPr>
        <p:grpSp>
          <p:nvGrpSpPr>
            <p:cNvPr id="25624" name="Group 77"/>
            <p:cNvGrpSpPr>
              <a:grpSpLocks/>
            </p:cNvGrpSpPr>
            <p:nvPr/>
          </p:nvGrpSpPr>
          <p:grpSpPr bwMode="auto">
            <a:xfrm>
              <a:off x="1248" y="1344"/>
              <a:ext cx="480" cy="419"/>
              <a:chOff x="1110" y="2656"/>
              <a:chExt cx="1549" cy="1351"/>
            </a:xfrm>
          </p:grpSpPr>
          <p:sp>
            <p:nvSpPr>
              <p:cNvPr id="25626" name="AutoShape 78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80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27" name="AutoShape 79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 sz="280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28" name="AutoShape 80"/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24B443"/>
                  </a:gs>
                  <a:gs pos="100000">
                    <a:srgbClr val="115D16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 sz="280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625" name="Text Box 81"/>
            <p:cNvSpPr txBox="1">
              <a:spLocks noChangeArrowheads="1"/>
            </p:cNvSpPr>
            <p:nvPr/>
          </p:nvSpPr>
          <p:spPr bwMode="gray">
            <a:xfrm>
              <a:off x="1261" y="1406"/>
              <a:ext cx="452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400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 1</a:t>
              </a: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10208334" y="-3235"/>
            <a:ext cx="1118827" cy="1368876"/>
            <a:chOff x="3048000" y="1219200"/>
            <a:chExt cx="2209800" cy="2209800"/>
          </a:xfrm>
        </p:grpSpPr>
        <p:sp>
          <p:nvSpPr>
            <p:cNvPr id="153" name="Flowchart: Connector 152"/>
            <p:cNvSpPr/>
            <p:nvPr/>
          </p:nvSpPr>
          <p:spPr>
            <a:xfrm>
              <a:off x="3048000" y="1219200"/>
              <a:ext cx="2209800" cy="2209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Flowchart: Connector 153"/>
            <p:cNvSpPr/>
            <p:nvPr/>
          </p:nvSpPr>
          <p:spPr>
            <a:xfrm>
              <a:off x="3238500" y="1409700"/>
              <a:ext cx="1828800" cy="1828800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Flowchart: Connector 154"/>
            <p:cNvSpPr/>
            <p:nvPr/>
          </p:nvSpPr>
          <p:spPr>
            <a:xfrm>
              <a:off x="3390900" y="1562100"/>
              <a:ext cx="1524000" cy="15240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10208334" y="-3235"/>
            <a:ext cx="1118827" cy="1368876"/>
            <a:chOff x="3048000" y="1219200"/>
            <a:chExt cx="2209800" cy="2209800"/>
          </a:xfrm>
        </p:grpSpPr>
        <p:sp>
          <p:nvSpPr>
            <p:cNvPr id="157" name="Flowchart: Connector 156"/>
            <p:cNvSpPr/>
            <p:nvPr/>
          </p:nvSpPr>
          <p:spPr>
            <a:xfrm>
              <a:off x="3048000" y="1219200"/>
              <a:ext cx="2209800" cy="2209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Flowchart: Connector 157"/>
            <p:cNvSpPr/>
            <p:nvPr/>
          </p:nvSpPr>
          <p:spPr>
            <a:xfrm>
              <a:off x="3238500" y="1409700"/>
              <a:ext cx="1828800" cy="1828800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Flowchart: Connector 158"/>
            <p:cNvSpPr/>
            <p:nvPr/>
          </p:nvSpPr>
          <p:spPr>
            <a:xfrm>
              <a:off x="3390900" y="1562100"/>
              <a:ext cx="1524000" cy="15240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10208334" y="-3235"/>
            <a:ext cx="1118827" cy="1368876"/>
            <a:chOff x="3048000" y="1219200"/>
            <a:chExt cx="2209800" cy="2209800"/>
          </a:xfrm>
        </p:grpSpPr>
        <p:sp>
          <p:nvSpPr>
            <p:cNvPr id="161" name="Flowchart: Connector 160"/>
            <p:cNvSpPr/>
            <p:nvPr/>
          </p:nvSpPr>
          <p:spPr>
            <a:xfrm>
              <a:off x="3048000" y="1219200"/>
              <a:ext cx="2209800" cy="2209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Flowchart: Connector 161"/>
            <p:cNvSpPr/>
            <p:nvPr/>
          </p:nvSpPr>
          <p:spPr>
            <a:xfrm>
              <a:off x="3238500" y="1409700"/>
              <a:ext cx="1828800" cy="1828800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Flowchart: Connector 162"/>
            <p:cNvSpPr/>
            <p:nvPr/>
          </p:nvSpPr>
          <p:spPr>
            <a:xfrm>
              <a:off x="3390900" y="1562100"/>
              <a:ext cx="1524000" cy="15240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10208334" y="-3235"/>
            <a:ext cx="1118827" cy="1368876"/>
            <a:chOff x="3048000" y="1219200"/>
            <a:chExt cx="2209800" cy="2209800"/>
          </a:xfrm>
        </p:grpSpPr>
        <p:sp>
          <p:nvSpPr>
            <p:cNvPr id="165" name="Flowchart: Connector 164"/>
            <p:cNvSpPr/>
            <p:nvPr/>
          </p:nvSpPr>
          <p:spPr>
            <a:xfrm>
              <a:off x="3048000" y="1219200"/>
              <a:ext cx="2209800" cy="2209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Flowchart: Connector 165"/>
            <p:cNvSpPr/>
            <p:nvPr/>
          </p:nvSpPr>
          <p:spPr>
            <a:xfrm>
              <a:off x="3238500" y="1409700"/>
              <a:ext cx="1828800" cy="1828800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Flowchart: Connector 166"/>
            <p:cNvSpPr/>
            <p:nvPr/>
          </p:nvSpPr>
          <p:spPr>
            <a:xfrm>
              <a:off x="3390900" y="1562100"/>
              <a:ext cx="1524000" cy="15240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10208334" y="-3235"/>
            <a:ext cx="1118827" cy="1368876"/>
            <a:chOff x="3048000" y="1219200"/>
            <a:chExt cx="2209800" cy="2209800"/>
          </a:xfrm>
        </p:grpSpPr>
        <p:sp>
          <p:nvSpPr>
            <p:cNvPr id="169" name="Flowchart: Connector 168"/>
            <p:cNvSpPr/>
            <p:nvPr/>
          </p:nvSpPr>
          <p:spPr>
            <a:xfrm>
              <a:off x="3048000" y="1219200"/>
              <a:ext cx="2209800" cy="2209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Flowchart: Connector 169"/>
            <p:cNvSpPr/>
            <p:nvPr/>
          </p:nvSpPr>
          <p:spPr>
            <a:xfrm>
              <a:off x="3238500" y="1409700"/>
              <a:ext cx="1828800" cy="1828800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Flowchart: Connector 170"/>
            <p:cNvSpPr/>
            <p:nvPr/>
          </p:nvSpPr>
          <p:spPr>
            <a:xfrm>
              <a:off x="3390900" y="1562100"/>
              <a:ext cx="1524000" cy="15240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10208334" y="-3235"/>
            <a:ext cx="1118827" cy="1368876"/>
            <a:chOff x="3048000" y="1219200"/>
            <a:chExt cx="2209800" cy="2209800"/>
          </a:xfrm>
        </p:grpSpPr>
        <p:sp>
          <p:nvSpPr>
            <p:cNvPr id="173" name="Flowchart: Connector 172"/>
            <p:cNvSpPr/>
            <p:nvPr/>
          </p:nvSpPr>
          <p:spPr>
            <a:xfrm>
              <a:off x="3048000" y="1219200"/>
              <a:ext cx="2209800" cy="2209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Flowchart: Connector 173"/>
            <p:cNvSpPr/>
            <p:nvPr/>
          </p:nvSpPr>
          <p:spPr>
            <a:xfrm>
              <a:off x="3238500" y="1409700"/>
              <a:ext cx="1828800" cy="1828800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" name="Flowchart: Connector 174"/>
            <p:cNvSpPr/>
            <p:nvPr/>
          </p:nvSpPr>
          <p:spPr>
            <a:xfrm>
              <a:off x="3390900" y="1562100"/>
              <a:ext cx="1524000" cy="15240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76" name="Group 175"/>
          <p:cNvGrpSpPr/>
          <p:nvPr/>
        </p:nvGrpSpPr>
        <p:grpSpPr>
          <a:xfrm>
            <a:off x="10208334" y="-3235"/>
            <a:ext cx="1118827" cy="1368876"/>
            <a:chOff x="3048000" y="1219200"/>
            <a:chExt cx="2209800" cy="2209800"/>
          </a:xfrm>
        </p:grpSpPr>
        <p:sp>
          <p:nvSpPr>
            <p:cNvPr id="177" name="Flowchart: Connector 176"/>
            <p:cNvSpPr/>
            <p:nvPr/>
          </p:nvSpPr>
          <p:spPr>
            <a:xfrm>
              <a:off x="3048000" y="1219200"/>
              <a:ext cx="2209800" cy="2209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" name="Flowchart: Connector 177"/>
            <p:cNvSpPr/>
            <p:nvPr/>
          </p:nvSpPr>
          <p:spPr>
            <a:xfrm>
              <a:off x="3238500" y="1409700"/>
              <a:ext cx="1828800" cy="1828800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Flowchart: Connector 178"/>
            <p:cNvSpPr/>
            <p:nvPr/>
          </p:nvSpPr>
          <p:spPr>
            <a:xfrm>
              <a:off x="3390900" y="1562100"/>
              <a:ext cx="1524000" cy="15240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10208334" y="-3235"/>
            <a:ext cx="1118827" cy="1368876"/>
            <a:chOff x="3048000" y="1219200"/>
            <a:chExt cx="2209800" cy="2209800"/>
          </a:xfrm>
        </p:grpSpPr>
        <p:sp>
          <p:nvSpPr>
            <p:cNvPr id="181" name="Flowchart: Connector 180"/>
            <p:cNvSpPr/>
            <p:nvPr/>
          </p:nvSpPr>
          <p:spPr>
            <a:xfrm>
              <a:off x="3048000" y="1219200"/>
              <a:ext cx="2209800" cy="2209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Flowchart: Connector 181"/>
            <p:cNvSpPr/>
            <p:nvPr/>
          </p:nvSpPr>
          <p:spPr>
            <a:xfrm>
              <a:off x="3238500" y="1409700"/>
              <a:ext cx="1828800" cy="1828800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Flowchart: Connector 182"/>
            <p:cNvSpPr/>
            <p:nvPr/>
          </p:nvSpPr>
          <p:spPr>
            <a:xfrm>
              <a:off x="3390900" y="1562100"/>
              <a:ext cx="1524000" cy="15240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10208334" y="-3235"/>
            <a:ext cx="1118827" cy="1368876"/>
            <a:chOff x="3048000" y="1219200"/>
            <a:chExt cx="2209800" cy="2209800"/>
          </a:xfrm>
        </p:grpSpPr>
        <p:sp>
          <p:nvSpPr>
            <p:cNvPr id="185" name="Flowchart: Connector 184"/>
            <p:cNvSpPr/>
            <p:nvPr/>
          </p:nvSpPr>
          <p:spPr>
            <a:xfrm>
              <a:off x="3048000" y="1219200"/>
              <a:ext cx="2209800" cy="2209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Flowchart: Connector 185"/>
            <p:cNvSpPr/>
            <p:nvPr/>
          </p:nvSpPr>
          <p:spPr>
            <a:xfrm>
              <a:off x="3238500" y="1409700"/>
              <a:ext cx="1828800" cy="1828800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Flowchart: Connector 186"/>
            <p:cNvSpPr/>
            <p:nvPr/>
          </p:nvSpPr>
          <p:spPr>
            <a:xfrm>
              <a:off x="3390900" y="1562100"/>
              <a:ext cx="1523999" cy="1523999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10208334" y="-3235"/>
            <a:ext cx="1118827" cy="1368876"/>
            <a:chOff x="3048000" y="1219200"/>
            <a:chExt cx="2209800" cy="2209800"/>
          </a:xfrm>
        </p:grpSpPr>
        <p:sp>
          <p:nvSpPr>
            <p:cNvPr id="189" name="Flowchart: Connector 188"/>
            <p:cNvSpPr/>
            <p:nvPr/>
          </p:nvSpPr>
          <p:spPr>
            <a:xfrm>
              <a:off x="3048000" y="1219200"/>
              <a:ext cx="2209800" cy="2209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" name="Flowchart: Connector 189"/>
            <p:cNvSpPr/>
            <p:nvPr/>
          </p:nvSpPr>
          <p:spPr>
            <a:xfrm>
              <a:off x="3238500" y="1409700"/>
              <a:ext cx="1828800" cy="1828800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Flowchart: Connector 190"/>
            <p:cNvSpPr/>
            <p:nvPr/>
          </p:nvSpPr>
          <p:spPr>
            <a:xfrm>
              <a:off x="3390900" y="1562100"/>
              <a:ext cx="1523999" cy="1523999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9980050" y="-3235"/>
            <a:ext cx="1766750" cy="1368876"/>
            <a:chOff x="3048000" y="1219200"/>
            <a:chExt cx="2209800" cy="2209800"/>
          </a:xfrm>
        </p:grpSpPr>
        <p:sp>
          <p:nvSpPr>
            <p:cNvPr id="193" name="Flowchart: Connector 192"/>
            <p:cNvSpPr/>
            <p:nvPr/>
          </p:nvSpPr>
          <p:spPr>
            <a:xfrm>
              <a:off x="3048000" y="1219200"/>
              <a:ext cx="2209800" cy="2209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Flowchart: Connector 193"/>
            <p:cNvSpPr/>
            <p:nvPr/>
          </p:nvSpPr>
          <p:spPr>
            <a:xfrm>
              <a:off x="3238500" y="1409700"/>
              <a:ext cx="1828800" cy="1828800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Flowchart: Connector 194"/>
            <p:cNvSpPr/>
            <p:nvPr/>
          </p:nvSpPr>
          <p:spPr>
            <a:xfrm>
              <a:off x="3390900" y="1562100"/>
              <a:ext cx="1523999" cy="1523999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>
          <a:xfrm>
            <a:off x="276528" y="190334"/>
            <a:ext cx="2879240" cy="55872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Text Box 25"/>
          <p:cNvSpPr txBox="1">
            <a:spLocks noChangeArrowheads="1"/>
          </p:cNvSpPr>
          <p:nvPr/>
        </p:nvSpPr>
        <p:spPr bwMode="gray">
          <a:xfrm>
            <a:off x="2255024" y="2055998"/>
            <a:ext cx="44162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thập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vô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hạn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tuần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hoàn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</p:txBody>
      </p:sp>
      <p:grpSp>
        <p:nvGrpSpPr>
          <p:cNvPr id="197" name="Group 32">
            <a:extLst>
              <a:ext uri="{FF2B5EF4-FFF2-40B4-BE49-F238E27FC236}">
                <a16:creationId xmlns:a16="http://schemas.microsoft.com/office/drawing/2014/main" id="{C8885828-FB02-DA32-5D68-9BD576CC6B8B}"/>
              </a:ext>
            </a:extLst>
          </p:cNvPr>
          <p:cNvGrpSpPr>
            <a:grpSpLocks/>
          </p:cNvGrpSpPr>
          <p:nvPr/>
        </p:nvGrpSpPr>
        <p:grpSpPr bwMode="auto">
          <a:xfrm>
            <a:off x="35486" y="3138964"/>
            <a:ext cx="11291675" cy="1260475"/>
            <a:chOff x="109" y="1032"/>
            <a:chExt cx="5411" cy="698"/>
          </a:xfrm>
        </p:grpSpPr>
        <p:grpSp>
          <p:nvGrpSpPr>
            <p:cNvPr id="202" name="Group 33">
              <a:extLst>
                <a:ext uri="{FF2B5EF4-FFF2-40B4-BE49-F238E27FC236}">
                  <a16:creationId xmlns:a16="http://schemas.microsoft.com/office/drawing/2014/main" id="{0EAD1DCF-4419-9B4C-C5CF-3FA5F48660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" y="1032"/>
              <a:ext cx="5088" cy="698"/>
              <a:chOff x="900" y="990"/>
              <a:chExt cx="4512" cy="500"/>
            </a:xfrm>
          </p:grpSpPr>
          <p:sp>
            <p:nvSpPr>
              <p:cNvPr id="226" name="AutoShape 34">
                <a:extLst>
                  <a:ext uri="{FF2B5EF4-FFF2-40B4-BE49-F238E27FC236}">
                    <a16:creationId xmlns:a16="http://schemas.microsoft.com/office/drawing/2014/main" id="{E90A4DB1-27C0-2F09-4AE3-BFA8F76E7F3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96" y="1059"/>
                <a:ext cx="4416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AutoShape 35">
                <a:extLst>
                  <a:ext uri="{FF2B5EF4-FFF2-40B4-BE49-F238E27FC236}">
                    <a16:creationId xmlns:a16="http://schemas.microsoft.com/office/drawing/2014/main" id="{18C535D6-1DD0-6883-E54D-B0A782FF393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44" y="1106"/>
                <a:ext cx="515" cy="288"/>
              </a:xfrm>
              <a:prstGeom prst="roundRect">
                <a:avLst>
                  <a:gd name="adj" fmla="val 11921"/>
                </a:avLst>
              </a:prstGeom>
              <a:solidFill>
                <a:srgbClr val="3366FF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36">
                <a:extLst>
                  <a:ext uri="{FF2B5EF4-FFF2-40B4-BE49-F238E27FC236}">
                    <a16:creationId xmlns:a16="http://schemas.microsoft.com/office/drawing/2014/main" id="{0CA403D8-C80B-DE3C-113E-C0890C9F51B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76" y="1089"/>
                <a:ext cx="424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Text Box 37">
                <a:extLst>
                  <a:ext uri="{FF2B5EF4-FFF2-40B4-BE49-F238E27FC236}">
                    <a16:creationId xmlns:a16="http://schemas.microsoft.com/office/drawing/2014/main" id="{4F7E007E-7DF7-9E70-2369-64BCF7FD4D1E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279" y="1128"/>
                <a:ext cx="189" cy="20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vi-VN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endPara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Text Box 38">
                <a:extLst>
                  <a:ext uri="{FF2B5EF4-FFF2-40B4-BE49-F238E27FC236}">
                    <a16:creationId xmlns:a16="http://schemas.microsoft.com/office/drawing/2014/main" id="{48C22C22-77F4-FB82-71C6-F84AC1F19DD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90" y="1094"/>
                <a:ext cx="3246" cy="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sz="2800" b="1">
                  <a:solidFill>
                    <a:schemeClr val="accent2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Rectangle 39">
                <a:extLst>
                  <a:ext uri="{FF2B5EF4-FFF2-40B4-BE49-F238E27FC236}">
                    <a16:creationId xmlns:a16="http://schemas.microsoft.com/office/drawing/2014/main" id="{73A115F3-2A01-C3EB-AAB6-47A9552B4C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" y="990"/>
                <a:ext cx="4512" cy="500"/>
              </a:xfrm>
              <a:prstGeom prst="rect">
                <a:avLst/>
              </a:prstGeom>
              <a:noFill/>
              <a:ln w="38100" cmpd="dbl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8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3" name="Group 40">
              <a:extLst>
                <a:ext uri="{FF2B5EF4-FFF2-40B4-BE49-F238E27FC236}">
                  <a16:creationId xmlns:a16="http://schemas.microsoft.com/office/drawing/2014/main" id="{5F6C9391-E533-44F4-0714-AEDEC8AFE1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" y="1033"/>
              <a:ext cx="671" cy="674"/>
              <a:chOff x="-143" y="1056"/>
              <a:chExt cx="585" cy="626"/>
            </a:xfrm>
          </p:grpSpPr>
          <p:grpSp>
            <p:nvGrpSpPr>
              <p:cNvPr id="204" name="Group 41">
                <a:extLst>
                  <a:ext uri="{FF2B5EF4-FFF2-40B4-BE49-F238E27FC236}">
                    <a16:creationId xmlns:a16="http://schemas.microsoft.com/office/drawing/2014/main" id="{7C1D4E31-5B8D-24B5-775B-5961F0AEDF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79" y="1233"/>
                <a:ext cx="172" cy="317"/>
                <a:chOff x="1870" y="988"/>
                <a:chExt cx="2006" cy="3393"/>
              </a:xfrm>
            </p:grpSpPr>
            <p:sp>
              <p:nvSpPr>
                <p:cNvPr id="217" name="AutoShape 42">
                  <a:extLst>
                    <a:ext uri="{FF2B5EF4-FFF2-40B4-BE49-F238E27FC236}">
                      <a16:creationId xmlns:a16="http://schemas.microsoft.com/office/drawing/2014/main" id="{AE1C5E03-79A0-78AC-310F-79CE3B1E86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6200000" flipH="1">
                  <a:off x="1821" y="2530"/>
                  <a:ext cx="298" cy="200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8" name="AutoShape 43">
                  <a:extLst>
                    <a:ext uri="{FF2B5EF4-FFF2-40B4-BE49-F238E27FC236}">
                      <a16:creationId xmlns:a16="http://schemas.microsoft.com/office/drawing/2014/main" id="{1040B406-111A-ED21-A56B-4920F57040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5400000" flipH="1">
                  <a:off x="3627" y="2495"/>
                  <a:ext cx="298" cy="200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9" name="AutoShape 44">
                  <a:extLst>
                    <a:ext uri="{FF2B5EF4-FFF2-40B4-BE49-F238E27FC236}">
                      <a16:creationId xmlns:a16="http://schemas.microsoft.com/office/drawing/2014/main" id="{648919A1-B748-0314-B20C-DD607A30D8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0800000" flipH="1">
                  <a:off x="2726" y="3340"/>
                  <a:ext cx="304" cy="210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0" name="Oval 45">
                  <a:extLst>
                    <a:ext uri="{FF2B5EF4-FFF2-40B4-BE49-F238E27FC236}">
                      <a16:creationId xmlns:a16="http://schemas.microsoft.com/office/drawing/2014/main" id="{ED3DFC56-C7D1-84C8-51B0-BB2A41D7ED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78" y="1824"/>
                  <a:ext cx="1615" cy="16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7676"/>
                    </a:gs>
                    <a:gs pos="50000">
                      <a:srgbClr val="FFFFFF"/>
                    </a:gs>
                    <a:gs pos="100000">
                      <a:srgbClr val="767676"/>
                    </a:gs>
                  </a:gsLst>
                  <a:lin ang="5400000" scaled="1"/>
                </a:gradFill>
                <a:ln w="57150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1" name="Oval 46">
                  <a:extLst>
                    <a:ext uri="{FF2B5EF4-FFF2-40B4-BE49-F238E27FC236}">
                      <a16:creationId xmlns:a16="http://schemas.microsoft.com/office/drawing/2014/main" id="{A1B21BE4-A077-56DC-EE2F-7090121DEF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70" y="1915"/>
                  <a:ext cx="1430" cy="143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2A2A2"/>
                    </a:gs>
                    <a:gs pos="50000">
                      <a:srgbClr val="FFFFFF"/>
                    </a:gs>
                    <a:gs pos="100000">
                      <a:srgbClr val="A2A2A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2" name="Oval 47">
                  <a:extLst>
                    <a:ext uri="{FF2B5EF4-FFF2-40B4-BE49-F238E27FC236}">
                      <a16:creationId xmlns:a16="http://schemas.microsoft.com/office/drawing/2014/main" id="{CC79303C-E6E2-CC8E-0298-E6F6112ED3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03" y="992"/>
                  <a:ext cx="1558" cy="327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3" name="Oval 48">
                  <a:extLst>
                    <a:ext uri="{FF2B5EF4-FFF2-40B4-BE49-F238E27FC236}">
                      <a16:creationId xmlns:a16="http://schemas.microsoft.com/office/drawing/2014/main" id="{D8988964-FFB4-662E-A437-72554F8058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06" y="992"/>
                  <a:ext cx="1558" cy="32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00">
                      <a:srgbClr val="FFCC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4" name="Oval 49">
                  <a:extLst>
                    <a:ext uri="{FF2B5EF4-FFF2-40B4-BE49-F238E27FC236}">
                      <a16:creationId xmlns:a16="http://schemas.microsoft.com/office/drawing/2014/main" id="{958FD72A-DF46-360A-0D00-C60E3F8100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336" y="1097"/>
                  <a:ext cx="1093" cy="328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54118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5" name="Oval 50">
                  <a:extLst>
                    <a:ext uri="{FF2B5EF4-FFF2-40B4-BE49-F238E27FC236}">
                      <a16:creationId xmlns:a16="http://schemas.microsoft.com/office/drawing/2014/main" id="{B0F03BB9-DB2B-EDA7-F935-9AD43AF9C2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337" y="988"/>
                  <a:ext cx="1096" cy="328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C63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6" name="AutoShape 51">
                <a:extLst>
                  <a:ext uri="{FF2B5EF4-FFF2-40B4-BE49-F238E27FC236}">
                    <a16:creationId xmlns:a16="http://schemas.microsoft.com/office/drawing/2014/main" id="{B3C525C3-C848-6CE3-0000-D21562AE2F7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flipH="1">
                <a:off x="132" y="1056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AutoShape 52">
                <a:extLst>
                  <a:ext uri="{FF2B5EF4-FFF2-40B4-BE49-F238E27FC236}">
                    <a16:creationId xmlns:a16="http://schemas.microsoft.com/office/drawing/2014/main" id="{72183589-120E-3EBA-D0F2-8BDC2639B75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143" y="1618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AutoShape 53">
                <a:extLst>
                  <a:ext uri="{FF2B5EF4-FFF2-40B4-BE49-F238E27FC236}">
                    <a16:creationId xmlns:a16="http://schemas.microsoft.com/office/drawing/2014/main" id="{B9045890-716C-A734-72B6-F4098EF0E43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-159" y="1334"/>
                <a:ext cx="98" cy="6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Oval 54">
                <a:extLst>
                  <a:ext uri="{FF2B5EF4-FFF2-40B4-BE49-F238E27FC236}">
                    <a16:creationId xmlns:a16="http://schemas.microsoft.com/office/drawing/2014/main" id="{45FE0457-1C92-DE09-FC91-5651006645A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-69" y="1111"/>
                <a:ext cx="501" cy="5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Oval 55">
                <a:extLst>
                  <a:ext uri="{FF2B5EF4-FFF2-40B4-BE49-F238E27FC236}">
                    <a16:creationId xmlns:a16="http://schemas.microsoft.com/office/drawing/2014/main" id="{1A656883-5A4B-65D0-2F62-F00C077F0CA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-39" y="1140"/>
                <a:ext cx="444" cy="46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Oval 56">
                <a:extLst>
                  <a:ext uri="{FF2B5EF4-FFF2-40B4-BE49-F238E27FC236}">
                    <a16:creationId xmlns:a16="http://schemas.microsoft.com/office/drawing/2014/main" id="{BECC898D-5F8C-2D4A-6882-972B01CCCF3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17" y="1217"/>
                <a:ext cx="134" cy="3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Oval 57">
                <a:extLst>
                  <a:ext uri="{FF2B5EF4-FFF2-40B4-BE49-F238E27FC236}">
                    <a16:creationId xmlns:a16="http://schemas.microsoft.com/office/drawing/2014/main" id="{505A14AB-C342-B911-1F6E-C2343F0D48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15" y="1217"/>
                <a:ext cx="134" cy="30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Oval 58">
                <a:extLst>
                  <a:ext uri="{FF2B5EF4-FFF2-40B4-BE49-F238E27FC236}">
                    <a16:creationId xmlns:a16="http://schemas.microsoft.com/office/drawing/2014/main" id="{A792526D-F9AB-0277-C5FB-34CCB83B2A9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1" y="1216"/>
                <a:ext cx="340" cy="3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Oval 59">
                <a:extLst>
                  <a:ext uri="{FF2B5EF4-FFF2-40B4-BE49-F238E27FC236}">
                    <a16:creationId xmlns:a16="http://schemas.microsoft.com/office/drawing/2014/main" id="{117C0373-8EA4-41EE-F2C1-EF40C6521CF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2" y="1216"/>
                <a:ext cx="340" cy="30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32" name="Text Box 127">
            <a:extLst>
              <a:ext uri="{FF2B5EF4-FFF2-40B4-BE49-F238E27FC236}">
                <a16:creationId xmlns:a16="http://schemas.microsoft.com/office/drawing/2014/main" id="{637CDDAD-26A2-1C4F-D6E5-E14A1E616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1270" y="3519964"/>
            <a:ext cx="3556000" cy="561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defRPr/>
            </a:pPr>
            <a:endParaRPr lang="en-US" sz="2800" b="1">
              <a:solidFill>
                <a:srgbClr val="1F4E7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3" name="AutoShape 128">
            <a:extLst>
              <a:ext uri="{FF2B5EF4-FFF2-40B4-BE49-F238E27FC236}">
                <a16:creationId xmlns:a16="http://schemas.microsoft.com/office/drawing/2014/main" id="{DD838FDC-BD28-51DA-0147-9772340169C3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67712" y="3438906"/>
            <a:ext cx="3414233" cy="685800"/>
          </a:xfrm>
          <a:prstGeom prst="roundRect">
            <a:avLst>
              <a:gd name="adj" fmla="val 10889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tiếc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4" name="Text Box 25">
            <a:extLst>
              <a:ext uri="{FF2B5EF4-FFF2-40B4-BE49-F238E27FC236}">
                <a16:creationId xmlns:a16="http://schemas.microsoft.com/office/drawing/2014/main" id="{B00FDB09-75AB-904F-77BC-0870F5BBD06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322311" y="3350176"/>
            <a:ext cx="41143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thập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không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hữu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hạn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</p:txBody>
      </p:sp>
      <p:grpSp>
        <p:nvGrpSpPr>
          <p:cNvPr id="235" name="Group 88">
            <a:extLst>
              <a:ext uri="{FF2B5EF4-FFF2-40B4-BE49-F238E27FC236}">
                <a16:creationId xmlns:a16="http://schemas.microsoft.com/office/drawing/2014/main" id="{DFA9954B-B38D-CE46-20FB-39A538375AE8}"/>
              </a:ext>
            </a:extLst>
          </p:cNvPr>
          <p:cNvGrpSpPr>
            <a:grpSpLocks/>
          </p:cNvGrpSpPr>
          <p:nvPr/>
        </p:nvGrpSpPr>
        <p:grpSpPr bwMode="auto">
          <a:xfrm>
            <a:off x="640322" y="2774810"/>
            <a:ext cx="304800" cy="533400"/>
            <a:chOff x="240" y="624"/>
            <a:chExt cx="96" cy="288"/>
          </a:xfrm>
        </p:grpSpPr>
        <p:sp>
          <p:nvSpPr>
            <p:cNvPr id="236" name="Rectangle 89">
              <a:extLst>
                <a:ext uri="{FF2B5EF4-FFF2-40B4-BE49-F238E27FC236}">
                  <a16:creationId xmlns:a16="http://schemas.microsoft.com/office/drawing/2014/main" id="{A8C67C3E-2C68-57A1-700F-C81447FDD0F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15" y="749"/>
              <a:ext cx="288" cy="38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" name="Rectangle 90">
              <a:extLst>
                <a:ext uri="{FF2B5EF4-FFF2-40B4-BE49-F238E27FC236}">
                  <a16:creationId xmlns:a16="http://schemas.microsoft.com/office/drawing/2014/main" id="{769C6E53-768B-4672-EBA1-17AD0F3DFBF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63" y="738"/>
              <a:ext cx="288" cy="59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1" name="Group 32">
            <a:extLst>
              <a:ext uri="{FF2B5EF4-FFF2-40B4-BE49-F238E27FC236}">
                <a16:creationId xmlns:a16="http://schemas.microsoft.com/office/drawing/2014/main" id="{DD19EB22-253A-FC71-119A-E36DDA40BA9A}"/>
              </a:ext>
            </a:extLst>
          </p:cNvPr>
          <p:cNvGrpSpPr>
            <a:grpSpLocks/>
          </p:cNvGrpSpPr>
          <p:nvPr/>
        </p:nvGrpSpPr>
        <p:grpSpPr bwMode="auto">
          <a:xfrm>
            <a:off x="75912" y="5762807"/>
            <a:ext cx="11287504" cy="1095193"/>
            <a:chOff x="109" y="1032"/>
            <a:chExt cx="5411" cy="698"/>
          </a:xfrm>
        </p:grpSpPr>
        <p:grpSp>
          <p:nvGrpSpPr>
            <p:cNvPr id="242" name="Group 33">
              <a:extLst>
                <a:ext uri="{FF2B5EF4-FFF2-40B4-BE49-F238E27FC236}">
                  <a16:creationId xmlns:a16="http://schemas.microsoft.com/office/drawing/2014/main" id="{9929B473-9C3D-3F1C-17C7-5958C9A6A2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" y="1032"/>
              <a:ext cx="5088" cy="698"/>
              <a:chOff x="900" y="990"/>
              <a:chExt cx="4512" cy="500"/>
            </a:xfrm>
          </p:grpSpPr>
          <p:sp>
            <p:nvSpPr>
              <p:cNvPr id="263" name="AutoShape 34">
                <a:extLst>
                  <a:ext uri="{FF2B5EF4-FFF2-40B4-BE49-F238E27FC236}">
                    <a16:creationId xmlns:a16="http://schemas.microsoft.com/office/drawing/2014/main" id="{23D5D7C1-D7A1-D1B3-76DD-1387C58443E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96" y="1059"/>
                <a:ext cx="4416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AutoShape 35">
                <a:extLst>
                  <a:ext uri="{FF2B5EF4-FFF2-40B4-BE49-F238E27FC236}">
                    <a16:creationId xmlns:a16="http://schemas.microsoft.com/office/drawing/2014/main" id="{12402C9E-9687-4EAB-7A0E-6D1D8E3C484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44" y="1106"/>
                <a:ext cx="515" cy="288"/>
              </a:xfrm>
              <a:prstGeom prst="roundRect">
                <a:avLst>
                  <a:gd name="adj" fmla="val 11921"/>
                </a:avLst>
              </a:prstGeom>
              <a:solidFill>
                <a:srgbClr val="3366FF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36">
                <a:extLst>
                  <a:ext uri="{FF2B5EF4-FFF2-40B4-BE49-F238E27FC236}">
                    <a16:creationId xmlns:a16="http://schemas.microsoft.com/office/drawing/2014/main" id="{1D61B259-A4EF-4096-0EFC-9BF8A9E493F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76" y="1089"/>
                <a:ext cx="424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Text Box 37">
                <a:extLst>
                  <a:ext uri="{FF2B5EF4-FFF2-40B4-BE49-F238E27FC236}">
                    <a16:creationId xmlns:a16="http://schemas.microsoft.com/office/drawing/2014/main" id="{C44922C5-EFB4-CA17-CD6E-1D00B9D84741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279" y="1128"/>
                <a:ext cx="189" cy="20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vi-VN" sz="28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endPara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Text Box 38">
                <a:extLst>
                  <a:ext uri="{FF2B5EF4-FFF2-40B4-BE49-F238E27FC236}">
                    <a16:creationId xmlns:a16="http://schemas.microsoft.com/office/drawing/2014/main" id="{F4D540D0-5E3A-E29C-D52D-654064AEE818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90" y="1094"/>
                <a:ext cx="3246" cy="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sz="2800" b="1">
                  <a:solidFill>
                    <a:schemeClr val="accent2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Rectangle 39">
                <a:extLst>
                  <a:ext uri="{FF2B5EF4-FFF2-40B4-BE49-F238E27FC236}">
                    <a16:creationId xmlns:a16="http://schemas.microsoft.com/office/drawing/2014/main" id="{81620250-81A4-F710-88DB-FE6FA7B813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" y="990"/>
                <a:ext cx="4512" cy="500"/>
              </a:xfrm>
              <a:prstGeom prst="rect">
                <a:avLst/>
              </a:prstGeom>
              <a:noFill/>
              <a:ln w="38100" cmpd="dbl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8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3" name="Group 40">
              <a:extLst>
                <a:ext uri="{FF2B5EF4-FFF2-40B4-BE49-F238E27FC236}">
                  <a16:creationId xmlns:a16="http://schemas.microsoft.com/office/drawing/2014/main" id="{4E2F4AAD-3919-9F3E-C343-B40441B78E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" y="1033"/>
              <a:ext cx="671" cy="674"/>
              <a:chOff x="-143" y="1056"/>
              <a:chExt cx="585" cy="626"/>
            </a:xfrm>
          </p:grpSpPr>
          <p:grpSp>
            <p:nvGrpSpPr>
              <p:cNvPr id="244" name="Group 41">
                <a:extLst>
                  <a:ext uri="{FF2B5EF4-FFF2-40B4-BE49-F238E27FC236}">
                    <a16:creationId xmlns:a16="http://schemas.microsoft.com/office/drawing/2014/main" id="{87A14118-3F93-FDC1-405B-6BFAF8FDA1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79" y="1233"/>
                <a:ext cx="172" cy="317"/>
                <a:chOff x="1870" y="988"/>
                <a:chExt cx="2006" cy="3393"/>
              </a:xfrm>
            </p:grpSpPr>
            <p:sp>
              <p:nvSpPr>
                <p:cNvPr id="254" name="AutoShape 42">
                  <a:extLst>
                    <a:ext uri="{FF2B5EF4-FFF2-40B4-BE49-F238E27FC236}">
                      <a16:creationId xmlns:a16="http://schemas.microsoft.com/office/drawing/2014/main" id="{F29E0B61-6BC5-0033-42F4-6F3391227D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6200000" flipH="1">
                  <a:off x="1821" y="2530"/>
                  <a:ext cx="298" cy="200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5" name="AutoShape 43">
                  <a:extLst>
                    <a:ext uri="{FF2B5EF4-FFF2-40B4-BE49-F238E27FC236}">
                      <a16:creationId xmlns:a16="http://schemas.microsoft.com/office/drawing/2014/main" id="{306AD6A1-E0D3-2FEB-F538-04256477E1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5400000" flipH="1">
                  <a:off x="3627" y="2495"/>
                  <a:ext cx="298" cy="200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6" name="AutoShape 44">
                  <a:extLst>
                    <a:ext uri="{FF2B5EF4-FFF2-40B4-BE49-F238E27FC236}">
                      <a16:creationId xmlns:a16="http://schemas.microsoft.com/office/drawing/2014/main" id="{49050EF5-D66B-0845-D579-A21948013A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0800000" flipH="1">
                  <a:off x="2726" y="3340"/>
                  <a:ext cx="304" cy="210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7" name="Oval 45">
                  <a:extLst>
                    <a:ext uri="{FF2B5EF4-FFF2-40B4-BE49-F238E27FC236}">
                      <a16:creationId xmlns:a16="http://schemas.microsoft.com/office/drawing/2014/main" id="{270A2B5F-DF9E-415F-2560-1CD044F53D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78" y="1824"/>
                  <a:ext cx="1615" cy="16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7676"/>
                    </a:gs>
                    <a:gs pos="50000">
                      <a:srgbClr val="FFFFFF"/>
                    </a:gs>
                    <a:gs pos="100000">
                      <a:srgbClr val="767676"/>
                    </a:gs>
                  </a:gsLst>
                  <a:lin ang="5400000" scaled="1"/>
                </a:gradFill>
                <a:ln w="57150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8" name="Oval 46">
                  <a:extLst>
                    <a:ext uri="{FF2B5EF4-FFF2-40B4-BE49-F238E27FC236}">
                      <a16:creationId xmlns:a16="http://schemas.microsoft.com/office/drawing/2014/main" id="{34B0E179-5727-75D1-4735-5F5B022FE7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70" y="1915"/>
                  <a:ext cx="1430" cy="143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2A2A2"/>
                    </a:gs>
                    <a:gs pos="50000">
                      <a:srgbClr val="FFFFFF"/>
                    </a:gs>
                    <a:gs pos="100000">
                      <a:srgbClr val="A2A2A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9" name="Oval 47">
                  <a:extLst>
                    <a:ext uri="{FF2B5EF4-FFF2-40B4-BE49-F238E27FC236}">
                      <a16:creationId xmlns:a16="http://schemas.microsoft.com/office/drawing/2014/main" id="{93400C3A-76CA-DE72-0DAB-C38F48D107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03" y="992"/>
                  <a:ext cx="1558" cy="327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0" name="Oval 48">
                  <a:extLst>
                    <a:ext uri="{FF2B5EF4-FFF2-40B4-BE49-F238E27FC236}">
                      <a16:creationId xmlns:a16="http://schemas.microsoft.com/office/drawing/2014/main" id="{7E6C8334-51E5-B52B-4D38-1C38D5B002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06" y="992"/>
                  <a:ext cx="1558" cy="32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00">
                      <a:srgbClr val="FFCC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1" name="Oval 49">
                  <a:extLst>
                    <a:ext uri="{FF2B5EF4-FFF2-40B4-BE49-F238E27FC236}">
                      <a16:creationId xmlns:a16="http://schemas.microsoft.com/office/drawing/2014/main" id="{4B3B0653-89F7-F39C-CA0A-248C1A7EB6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336" y="1097"/>
                  <a:ext cx="1093" cy="328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54118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2" name="Oval 50">
                  <a:extLst>
                    <a:ext uri="{FF2B5EF4-FFF2-40B4-BE49-F238E27FC236}">
                      <a16:creationId xmlns:a16="http://schemas.microsoft.com/office/drawing/2014/main" id="{53FF1864-9C6E-320D-1CCD-4F3EAA80FF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337" y="988"/>
                  <a:ext cx="1096" cy="328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C63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45" name="AutoShape 51">
                <a:extLst>
                  <a:ext uri="{FF2B5EF4-FFF2-40B4-BE49-F238E27FC236}">
                    <a16:creationId xmlns:a16="http://schemas.microsoft.com/office/drawing/2014/main" id="{36750045-6068-9BE8-C2E9-3346120F64A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flipH="1">
                <a:off x="132" y="1056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AutoShape 52">
                <a:extLst>
                  <a:ext uri="{FF2B5EF4-FFF2-40B4-BE49-F238E27FC236}">
                    <a16:creationId xmlns:a16="http://schemas.microsoft.com/office/drawing/2014/main" id="{97411B94-D438-6A5C-F4EF-4DAA6B8D6B1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143" y="1618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AutoShape 53">
                <a:extLst>
                  <a:ext uri="{FF2B5EF4-FFF2-40B4-BE49-F238E27FC236}">
                    <a16:creationId xmlns:a16="http://schemas.microsoft.com/office/drawing/2014/main" id="{C839B765-8AB4-1254-B6A0-96793D932A7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-159" y="1334"/>
                <a:ext cx="98" cy="6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Oval 54">
                <a:extLst>
                  <a:ext uri="{FF2B5EF4-FFF2-40B4-BE49-F238E27FC236}">
                    <a16:creationId xmlns:a16="http://schemas.microsoft.com/office/drawing/2014/main" id="{97DD688F-ADD8-40BF-23EC-30A3514D357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-69" y="1111"/>
                <a:ext cx="501" cy="5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Oval 55">
                <a:extLst>
                  <a:ext uri="{FF2B5EF4-FFF2-40B4-BE49-F238E27FC236}">
                    <a16:creationId xmlns:a16="http://schemas.microsoft.com/office/drawing/2014/main" id="{A5306A6B-CC23-C3E6-5128-1554E8B87D7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-39" y="1140"/>
                <a:ext cx="444" cy="46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Oval 56">
                <a:extLst>
                  <a:ext uri="{FF2B5EF4-FFF2-40B4-BE49-F238E27FC236}">
                    <a16:creationId xmlns:a16="http://schemas.microsoft.com/office/drawing/2014/main" id="{C6A47AD5-4164-7DBA-304A-0497DF79DAD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17" y="1217"/>
                <a:ext cx="134" cy="3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Oval 57">
                <a:extLst>
                  <a:ext uri="{FF2B5EF4-FFF2-40B4-BE49-F238E27FC236}">
                    <a16:creationId xmlns:a16="http://schemas.microsoft.com/office/drawing/2014/main" id="{5C5D830B-B80D-78B4-7B45-BB56F35FFBC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15" y="1217"/>
                <a:ext cx="134" cy="30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Oval 58">
                <a:extLst>
                  <a:ext uri="{FF2B5EF4-FFF2-40B4-BE49-F238E27FC236}">
                    <a16:creationId xmlns:a16="http://schemas.microsoft.com/office/drawing/2014/main" id="{3817971E-9CF2-8DBA-3023-CE682F73265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1" y="1216"/>
                <a:ext cx="340" cy="3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Oval 59">
                <a:extLst>
                  <a:ext uri="{FF2B5EF4-FFF2-40B4-BE49-F238E27FC236}">
                    <a16:creationId xmlns:a16="http://schemas.microsoft.com/office/drawing/2014/main" id="{08B57004-AF9C-04A0-75FB-E3AF2D2B2F5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2" y="1216"/>
                <a:ext cx="340" cy="30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69" name="Text Box 127">
            <a:extLst>
              <a:ext uri="{FF2B5EF4-FFF2-40B4-BE49-F238E27FC236}">
                <a16:creationId xmlns:a16="http://schemas.microsoft.com/office/drawing/2014/main" id="{927BF96C-73A1-EC09-649F-ECF75776E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9202" y="5979918"/>
            <a:ext cx="4104798" cy="561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defRPr/>
            </a:pPr>
            <a:endParaRPr lang="en-US" sz="2800" b="1">
              <a:solidFill>
                <a:srgbClr val="1F4E7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0" name="AutoShape 128">
            <a:extLst>
              <a:ext uri="{FF2B5EF4-FFF2-40B4-BE49-F238E27FC236}">
                <a16:creationId xmlns:a16="http://schemas.microsoft.com/office/drawing/2014/main" id="{DAD71DEA-6986-EF9C-A692-B8389A31821C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78863" y="6116776"/>
            <a:ext cx="3414233" cy="685800"/>
          </a:xfrm>
          <a:prstGeom prst="roundRect">
            <a:avLst>
              <a:gd name="adj" fmla="val 10889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tiếc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1" name="Text Box 25">
            <a:extLst>
              <a:ext uri="{FF2B5EF4-FFF2-40B4-BE49-F238E27FC236}">
                <a16:creationId xmlns:a16="http://schemas.microsoft.com/office/drawing/2014/main" id="{2FC357C4-DF26-AC1A-412C-11817B5A2AE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286794" y="5759987"/>
            <a:ext cx="407667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8" name="Text Box 91">
            <a:extLst>
              <a:ext uri="{FF2B5EF4-FFF2-40B4-BE49-F238E27FC236}">
                <a16:creationId xmlns:a16="http://schemas.microsoft.com/office/drawing/2014/main" id="{A2618A2A-911C-5737-10B8-C211BC7AA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464" y="5043907"/>
            <a:ext cx="802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800">
              <a:cs typeface="Arial" panose="020B0604020202020204" pitchFamily="34" charset="0"/>
            </a:endParaRPr>
          </a:p>
        </p:txBody>
      </p:sp>
      <p:grpSp>
        <p:nvGrpSpPr>
          <p:cNvPr id="329" name="Group 92">
            <a:extLst>
              <a:ext uri="{FF2B5EF4-FFF2-40B4-BE49-F238E27FC236}">
                <a16:creationId xmlns:a16="http://schemas.microsoft.com/office/drawing/2014/main" id="{6C696287-EF8B-1D5C-A49D-B34D45B788D7}"/>
              </a:ext>
            </a:extLst>
          </p:cNvPr>
          <p:cNvGrpSpPr>
            <a:grpSpLocks/>
          </p:cNvGrpSpPr>
          <p:nvPr/>
        </p:nvGrpSpPr>
        <p:grpSpPr bwMode="auto">
          <a:xfrm>
            <a:off x="75912" y="4540520"/>
            <a:ext cx="11281042" cy="1184275"/>
            <a:chOff x="109" y="1032"/>
            <a:chExt cx="5411" cy="698"/>
          </a:xfrm>
        </p:grpSpPr>
        <p:grpSp>
          <p:nvGrpSpPr>
            <p:cNvPr id="330" name="Group 93">
              <a:extLst>
                <a:ext uri="{FF2B5EF4-FFF2-40B4-BE49-F238E27FC236}">
                  <a16:creationId xmlns:a16="http://schemas.microsoft.com/office/drawing/2014/main" id="{3C6AADF3-BE10-D3E2-8FED-4F3BA11079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" y="1032"/>
              <a:ext cx="5091" cy="698"/>
              <a:chOff x="897" y="990"/>
              <a:chExt cx="4515" cy="500"/>
            </a:xfrm>
          </p:grpSpPr>
          <p:sp>
            <p:nvSpPr>
              <p:cNvPr id="351" name="AutoShape 94">
                <a:extLst>
                  <a:ext uri="{FF2B5EF4-FFF2-40B4-BE49-F238E27FC236}">
                    <a16:creationId xmlns:a16="http://schemas.microsoft.com/office/drawing/2014/main" id="{8D096338-7E10-2B30-F585-F93C7E9F4AF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897" y="1022"/>
                <a:ext cx="4416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AutoShape 95">
                <a:extLst>
                  <a:ext uri="{FF2B5EF4-FFF2-40B4-BE49-F238E27FC236}">
                    <a16:creationId xmlns:a16="http://schemas.microsoft.com/office/drawing/2014/main" id="{15E27CE0-B5A8-3536-B753-19335E8897F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38" y="1087"/>
                <a:ext cx="498" cy="284"/>
              </a:xfrm>
              <a:prstGeom prst="roundRect">
                <a:avLst>
                  <a:gd name="adj" fmla="val 11921"/>
                </a:avLst>
              </a:prstGeom>
              <a:solidFill>
                <a:srgbClr val="3366FF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96">
                <a:extLst>
                  <a:ext uri="{FF2B5EF4-FFF2-40B4-BE49-F238E27FC236}">
                    <a16:creationId xmlns:a16="http://schemas.microsoft.com/office/drawing/2014/main" id="{05EFE664-11AA-106F-31FD-6142032A796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76" y="1089"/>
                <a:ext cx="427" cy="155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Text Box 97">
                <a:extLst>
                  <a:ext uri="{FF2B5EF4-FFF2-40B4-BE49-F238E27FC236}">
                    <a16:creationId xmlns:a16="http://schemas.microsoft.com/office/drawing/2014/main" id="{95C382A6-4FCA-0CD2-6D1E-EAECEB96D13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285" y="1110"/>
                <a:ext cx="189" cy="22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vi-VN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endPara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Text Box 98">
                <a:extLst>
                  <a:ext uri="{FF2B5EF4-FFF2-40B4-BE49-F238E27FC236}">
                    <a16:creationId xmlns:a16="http://schemas.microsoft.com/office/drawing/2014/main" id="{D28E3411-6E5A-DB58-5B39-D7F41B29CF9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90" y="1094"/>
                <a:ext cx="3246" cy="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sz="2800" b="1">
                  <a:solidFill>
                    <a:schemeClr val="accent2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Rectangle 99">
                <a:extLst>
                  <a:ext uri="{FF2B5EF4-FFF2-40B4-BE49-F238E27FC236}">
                    <a16:creationId xmlns:a16="http://schemas.microsoft.com/office/drawing/2014/main" id="{1FADD467-2DC8-DF53-62C3-044B38D19B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" y="990"/>
                <a:ext cx="4512" cy="500"/>
              </a:xfrm>
              <a:prstGeom prst="rect">
                <a:avLst/>
              </a:prstGeom>
              <a:noFill/>
              <a:ln w="38100" cmpd="dbl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8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1" name="Group 100">
              <a:extLst>
                <a:ext uri="{FF2B5EF4-FFF2-40B4-BE49-F238E27FC236}">
                  <a16:creationId xmlns:a16="http://schemas.microsoft.com/office/drawing/2014/main" id="{413D0788-5F30-49A9-1238-185BC45017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" y="1033"/>
              <a:ext cx="671" cy="672"/>
              <a:chOff x="-143" y="1056"/>
              <a:chExt cx="585" cy="624"/>
            </a:xfrm>
          </p:grpSpPr>
          <p:grpSp>
            <p:nvGrpSpPr>
              <p:cNvPr id="332" name="Group 101">
                <a:extLst>
                  <a:ext uri="{FF2B5EF4-FFF2-40B4-BE49-F238E27FC236}">
                    <a16:creationId xmlns:a16="http://schemas.microsoft.com/office/drawing/2014/main" id="{385D3A99-D5DC-280A-7399-D70EF496E8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75" y="1214"/>
                <a:ext cx="174" cy="324"/>
                <a:chOff x="1684" y="1002"/>
                <a:chExt cx="2029" cy="3428"/>
              </a:xfrm>
            </p:grpSpPr>
            <p:sp>
              <p:nvSpPr>
                <p:cNvPr id="342" name="AutoShape 102">
                  <a:extLst>
                    <a:ext uri="{FF2B5EF4-FFF2-40B4-BE49-F238E27FC236}">
                      <a16:creationId xmlns:a16="http://schemas.microsoft.com/office/drawing/2014/main" id="{C2DDB29F-550A-8463-154A-03FE82E7A9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6200000" flipH="1">
                  <a:off x="1636" y="2572"/>
                  <a:ext cx="298" cy="202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3" name="AutoShape 103">
                  <a:extLst>
                    <a:ext uri="{FF2B5EF4-FFF2-40B4-BE49-F238E27FC236}">
                      <a16:creationId xmlns:a16="http://schemas.microsoft.com/office/drawing/2014/main" id="{28DB7D76-8D7A-E9AB-A804-8FC9B143D2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5400000" flipH="1">
                  <a:off x="3432" y="2488"/>
                  <a:ext cx="316" cy="212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4" name="AutoShape 104">
                  <a:extLst>
                    <a:ext uri="{FF2B5EF4-FFF2-40B4-BE49-F238E27FC236}">
                      <a16:creationId xmlns:a16="http://schemas.microsoft.com/office/drawing/2014/main" id="{DC8F5246-4669-6798-F7D1-9E73D8997B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0800000" flipH="1">
                  <a:off x="2533" y="3612"/>
                  <a:ext cx="303" cy="202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5" name="Oval 105">
                  <a:extLst>
                    <a:ext uri="{FF2B5EF4-FFF2-40B4-BE49-F238E27FC236}">
                      <a16:creationId xmlns:a16="http://schemas.microsoft.com/office/drawing/2014/main" id="{22611164-E6A0-E72F-5967-108D706F70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78" y="1824"/>
                  <a:ext cx="1615" cy="16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7676"/>
                    </a:gs>
                    <a:gs pos="50000">
                      <a:srgbClr val="FFFFFF"/>
                    </a:gs>
                    <a:gs pos="100000">
                      <a:srgbClr val="767676"/>
                    </a:gs>
                  </a:gsLst>
                  <a:lin ang="5400000" scaled="1"/>
                </a:gradFill>
                <a:ln w="57150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6" name="Oval 106">
                  <a:extLst>
                    <a:ext uri="{FF2B5EF4-FFF2-40B4-BE49-F238E27FC236}">
                      <a16:creationId xmlns:a16="http://schemas.microsoft.com/office/drawing/2014/main" id="{C9EB86ED-1A43-6F72-8130-A361908C01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70" y="1915"/>
                  <a:ext cx="1430" cy="143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2A2A2"/>
                    </a:gs>
                    <a:gs pos="50000">
                      <a:srgbClr val="FFFFFF"/>
                    </a:gs>
                    <a:gs pos="100000">
                      <a:srgbClr val="A2A2A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7" name="Oval 107">
                  <a:extLst>
                    <a:ext uri="{FF2B5EF4-FFF2-40B4-BE49-F238E27FC236}">
                      <a16:creationId xmlns:a16="http://schemas.microsoft.com/office/drawing/2014/main" id="{4173BFE1-99EA-7CE4-8ADD-A331021802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861" y="1170"/>
                  <a:ext cx="1657" cy="326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8" name="Oval 108">
                  <a:extLst>
                    <a:ext uri="{FF2B5EF4-FFF2-40B4-BE49-F238E27FC236}">
                      <a16:creationId xmlns:a16="http://schemas.microsoft.com/office/drawing/2014/main" id="{1BE4668F-C89C-4CE4-9096-23690F6EA1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56" y="1003"/>
                  <a:ext cx="1657" cy="325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00">
                      <a:srgbClr val="FFCC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9" name="Oval 109">
                  <a:extLst>
                    <a:ext uri="{FF2B5EF4-FFF2-40B4-BE49-F238E27FC236}">
                      <a16:creationId xmlns:a16="http://schemas.microsoft.com/office/drawing/2014/main" id="{3096F8EC-4984-18CD-B0BC-C9138ED806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49" y="1002"/>
                  <a:ext cx="1092" cy="325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54118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0" name="Oval 110">
                  <a:extLst>
                    <a:ext uri="{FF2B5EF4-FFF2-40B4-BE49-F238E27FC236}">
                      <a16:creationId xmlns:a16="http://schemas.microsoft.com/office/drawing/2014/main" id="{9FAF3002-3E90-22C3-DA1E-E8E8507434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337" y="1004"/>
                  <a:ext cx="1096" cy="325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C63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33" name="AutoShape 111">
                <a:extLst>
                  <a:ext uri="{FF2B5EF4-FFF2-40B4-BE49-F238E27FC236}">
                    <a16:creationId xmlns:a16="http://schemas.microsoft.com/office/drawing/2014/main" id="{24CC0901-10F6-A627-D7C0-2D1CFFE6841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flipH="1">
                <a:off x="132" y="1056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" name="AutoShape 112">
                <a:extLst>
                  <a:ext uri="{FF2B5EF4-FFF2-40B4-BE49-F238E27FC236}">
                    <a16:creationId xmlns:a16="http://schemas.microsoft.com/office/drawing/2014/main" id="{71EDC62E-D225-F136-42AF-02C6B1F8E0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143" y="1616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AutoShape 113">
                <a:extLst>
                  <a:ext uri="{FF2B5EF4-FFF2-40B4-BE49-F238E27FC236}">
                    <a16:creationId xmlns:a16="http://schemas.microsoft.com/office/drawing/2014/main" id="{02EF39A3-E4FC-9318-4F3F-91C9869471F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-159" y="1334"/>
                <a:ext cx="98" cy="6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Oval 114">
                <a:extLst>
                  <a:ext uri="{FF2B5EF4-FFF2-40B4-BE49-F238E27FC236}">
                    <a16:creationId xmlns:a16="http://schemas.microsoft.com/office/drawing/2014/main" id="{55053BCD-946D-569C-63A1-3E06FCA9F8B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-69" y="1111"/>
                <a:ext cx="501" cy="5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7" name="Oval 115">
                <a:extLst>
                  <a:ext uri="{FF2B5EF4-FFF2-40B4-BE49-F238E27FC236}">
                    <a16:creationId xmlns:a16="http://schemas.microsoft.com/office/drawing/2014/main" id="{408C6A26-DEA9-7604-1FF8-3DF5C74B917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-39" y="1140"/>
                <a:ext cx="444" cy="46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Oval 116">
                <a:extLst>
                  <a:ext uri="{FF2B5EF4-FFF2-40B4-BE49-F238E27FC236}">
                    <a16:creationId xmlns:a16="http://schemas.microsoft.com/office/drawing/2014/main" id="{237116D5-D04D-5FDD-EEA1-5D799E26F13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12" y="1211"/>
                <a:ext cx="142" cy="30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Oval 117">
                <a:extLst>
                  <a:ext uri="{FF2B5EF4-FFF2-40B4-BE49-F238E27FC236}">
                    <a16:creationId xmlns:a16="http://schemas.microsoft.com/office/drawing/2014/main" id="{A1B165B0-1500-5F40-1FB5-E947F3E14E5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10" y="1217"/>
                <a:ext cx="142" cy="308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Oval 118">
                <a:extLst>
                  <a:ext uri="{FF2B5EF4-FFF2-40B4-BE49-F238E27FC236}">
                    <a16:creationId xmlns:a16="http://schemas.microsoft.com/office/drawing/2014/main" id="{D535784C-5351-7CD8-ED17-CA0F1EB127F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2" y="1216"/>
                <a:ext cx="340" cy="30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119">
                <a:extLst>
                  <a:ext uri="{FF2B5EF4-FFF2-40B4-BE49-F238E27FC236}">
                    <a16:creationId xmlns:a16="http://schemas.microsoft.com/office/drawing/2014/main" id="{7A4F3678-1269-CC2C-13A4-61FFC83E0D3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2" y="1216"/>
                <a:ext cx="340" cy="30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57" name="Group 123">
            <a:extLst>
              <a:ext uri="{FF2B5EF4-FFF2-40B4-BE49-F238E27FC236}">
                <a16:creationId xmlns:a16="http://schemas.microsoft.com/office/drawing/2014/main" id="{23F5BE88-68FC-1579-F1DE-ABFEE335853F}"/>
              </a:ext>
            </a:extLst>
          </p:cNvPr>
          <p:cNvGrpSpPr>
            <a:grpSpLocks/>
          </p:cNvGrpSpPr>
          <p:nvPr/>
        </p:nvGrpSpPr>
        <p:grpSpPr bwMode="auto">
          <a:xfrm>
            <a:off x="662916" y="4187310"/>
            <a:ext cx="304800" cy="533400"/>
            <a:chOff x="240" y="624"/>
            <a:chExt cx="96" cy="288"/>
          </a:xfrm>
        </p:grpSpPr>
        <p:sp>
          <p:nvSpPr>
            <p:cNvPr id="358" name="Rectangle 124">
              <a:extLst>
                <a:ext uri="{FF2B5EF4-FFF2-40B4-BE49-F238E27FC236}">
                  <a16:creationId xmlns:a16="http://schemas.microsoft.com/office/drawing/2014/main" id="{0DBB0D94-2D2F-956A-F56D-34679C2B47E6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15" y="749"/>
              <a:ext cx="288" cy="38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Rectangle 125">
              <a:extLst>
                <a:ext uri="{FF2B5EF4-FFF2-40B4-BE49-F238E27FC236}">
                  <a16:creationId xmlns:a16="http://schemas.microsoft.com/office/drawing/2014/main" id="{5929EBB1-61D8-A42B-A698-83AFAC4268D8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63" y="738"/>
              <a:ext cx="288" cy="59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0" name="Text Box 129">
            <a:extLst>
              <a:ext uri="{FF2B5EF4-FFF2-40B4-BE49-F238E27FC236}">
                <a16:creationId xmlns:a16="http://schemas.microsoft.com/office/drawing/2014/main" id="{2CF68C72-C8DC-AA27-D845-7127188B2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8105" y="4824861"/>
            <a:ext cx="497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0000"/>
              <a:defRPr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1" name="AutoShape 130">
            <a:extLst>
              <a:ext uri="{FF2B5EF4-FFF2-40B4-BE49-F238E27FC236}">
                <a16:creationId xmlns:a16="http://schemas.microsoft.com/office/drawing/2014/main" id="{BAA26D7D-719B-695B-6574-35F5776C40EC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52922" y="4751657"/>
            <a:ext cx="3770248" cy="762000"/>
          </a:xfrm>
          <a:prstGeom prst="roundRect">
            <a:avLst>
              <a:gd name="adj" fmla="val 10889"/>
            </a:avLst>
          </a:prstGeom>
          <a:solidFill>
            <a:srgbClr val="0000FF"/>
          </a:solidFill>
          <a:ln w="9525"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Hoan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Pentagon 7">
            <a:hlinkClick r:id="rId7" action="ppaction://hlinksldjump"/>
            <a:extLst>
              <a:ext uri="{FF2B5EF4-FFF2-40B4-BE49-F238E27FC236}">
                <a16:creationId xmlns:a16="http://schemas.microsoft.com/office/drawing/2014/main" id="{3EF3C0FE-3B7D-963F-DE73-58698F87F958}"/>
              </a:ext>
            </a:extLst>
          </p:cNvPr>
          <p:cNvSpPr/>
          <p:nvPr/>
        </p:nvSpPr>
        <p:spPr>
          <a:xfrm flipH="1">
            <a:off x="8096964" y="226119"/>
            <a:ext cx="1844506" cy="427042"/>
          </a:xfrm>
          <a:prstGeom prst="homePlat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QUAY VỀ</a:t>
            </a:r>
            <a:endParaRPr lang="vi-VN" sz="24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23">
            <a:extLst>
              <a:ext uri="{FF2B5EF4-FFF2-40B4-BE49-F238E27FC236}">
                <a16:creationId xmlns:a16="http://schemas.microsoft.com/office/drawing/2014/main" id="{56D20589-3BAE-09D5-7456-0CB68E912E4D}"/>
              </a:ext>
            </a:extLst>
          </p:cNvPr>
          <p:cNvGrpSpPr>
            <a:grpSpLocks/>
          </p:cNvGrpSpPr>
          <p:nvPr/>
        </p:nvGrpSpPr>
        <p:grpSpPr bwMode="auto">
          <a:xfrm>
            <a:off x="674010" y="5518545"/>
            <a:ext cx="304800" cy="421710"/>
            <a:chOff x="240" y="624"/>
            <a:chExt cx="96" cy="288"/>
          </a:xfrm>
        </p:grpSpPr>
        <p:sp>
          <p:nvSpPr>
            <p:cNvPr id="3" name="Rectangle 124">
              <a:extLst>
                <a:ext uri="{FF2B5EF4-FFF2-40B4-BE49-F238E27FC236}">
                  <a16:creationId xmlns:a16="http://schemas.microsoft.com/office/drawing/2014/main" id="{1B97501C-5C9D-BC3E-D69F-36DF56833C45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15" y="749"/>
              <a:ext cx="288" cy="38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125">
              <a:extLst>
                <a:ext uri="{FF2B5EF4-FFF2-40B4-BE49-F238E27FC236}">
                  <a16:creationId xmlns:a16="http://schemas.microsoft.com/office/drawing/2014/main" id="{032DB309-0FC2-523E-C20E-AF64B3E8B4E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63" y="738"/>
              <a:ext cx="288" cy="59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30822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748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</p:childTnLst>
        </p:cTn>
      </p:par>
    </p:tnLst>
    <p:bldLst>
      <p:bldP spid="74880" grpId="0" animBg="1"/>
      <p:bldP spid="196" grpId="0" animBg="1"/>
      <p:bldP spid="233" grpId="0" animBg="1"/>
      <p:bldP spid="270" grpId="0" animBg="1"/>
      <p:bldP spid="3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711200" y="5364480"/>
            <a:ext cx="304800" cy="685800"/>
            <a:chOff x="240" y="624"/>
            <a:chExt cx="96" cy="288"/>
          </a:xfrm>
        </p:grpSpPr>
        <p:sp>
          <p:nvSpPr>
            <p:cNvPr id="25741" name="Rectangle 3"/>
            <p:cNvSpPr>
              <a:spLocks noChangeArrowheads="1"/>
            </p:cNvSpPr>
            <p:nvPr/>
          </p:nvSpPr>
          <p:spPr bwMode="gray">
            <a:xfrm rot="16200000" flipH="1">
              <a:off x="115" y="749"/>
              <a:ext cx="288" cy="38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42" name="Rectangle 4"/>
            <p:cNvSpPr>
              <a:spLocks noChangeArrowheads="1"/>
            </p:cNvSpPr>
            <p:nvPr/>
          </p:nvSpPr>
          <p:spPr bwMode="gray">
            <a:xfrm rot="16200000" flipH="1">
              <a:off x="163" y="738"/>
              <a:ext cx="288" cy="59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783" name="AutoShape 31"/>
          <p:cNvSpPr>
            <a:spLocks noChangeArrowheads="1"/>
          </p:cNvSpPr>
          <p:nvPr/>
        </p:nvSpPr>
        <p:spPr bwMode="gray">
          <a:xfrm>
            <a:off x="882393" y="852366"/>
            <a:ext cx="10931147" cy="101707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round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0,232323…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9" name="Group 60"/>
          <p:cNvGrpSpPr>
            <a:grpSpLocks/>
          </p:cNvGrpSpPr>
          <p:nvPr/>
        </p:nvGrpSpPr>
        <p:grpSpPr bwMode="auto">
          <a:xfrm>
            <a:off x="2201" y="4450081"/>
            <a:ext cx="11291689" cy="1338263"/>
            <a:chOff x="109" y="2508"/>
            <a:chExt cx="5411" cy="747"/>
          </a:xfrm>
        </p:grpSpPr>
        <p:grpSp>
          <p:nvGrpSpPr>
            <p:cNvPr id="25662" name="Group 61"/>
            <p:cNvGrpSpPr>
              <a:grpSpLocks/>
            </p:cNvGrpSpPr>
            <p:nvPr/>
          </p:nvGrpSpPr>
          <p:grpSpPr bwMode="auto">
            <a:xfrm>
              <a:off x="432" y="2557"/>
              <a:ext cx="5088" cy="698"/>
              <a:chOff x="900" y="990"/>
              <a:chExt cx="4512" cy="500"/>
            </a:xfrm>
          </p:grpSpPr>
          <p:sp>
            <p:nvSpPr>
              <p:cNvPr id="25683" name="AutoShape 62"/>
              <p:cNvSpPr>
                <a:spLocks noChangeArrowheads="1"/>
              </p:cNvSpPr>
              <p:nvPr/>
            </p:nvSpPr>
            <p:spPr bwMode="gray">
              <a:xfrm>
                <a:off x="926" y="1034"/>
                <a:ext cx="4416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84" name="AutoShape 63"/>
              <p:cNvSpPr>
                <a:spLocks noChangeArrowheads="1"/>
              </p:cNvSpPr>
              <p:nvPr/>
            </p:nvSpPr>
            <p:spPr bwMode="gray">
              <a:xfrm>
                <a:off x="1022" y="1077"/>
                <a:ext cx="520" cy="274"/>
              </a:xfrm>
              <a:prstGeom prst="roundRect">
                <a:avLst>
                  <a:gd name="adj" fmla="val 11921"/>
                </a:avLst>
              </a:prstGeom>
              <a:solidFill>
                <a:srgbClr val="3366FF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816" name="Freeform 64"/>
              <p:cNvSpPr>
                <a:spLocks/>
              </p:cNvSpPr>
              <p:nvPr/>
            </p:nvSpPr>
            <p:spPr bwMode="gray">
              <a:xfrm>
                <a:off x="1076" y="1089"/>
                <a:ext cx="427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817" name="Text Box 65"/>
              <p:cNvSpPr txBox="1">
                <a:spLocks noChangeArrowheads="1"/>
              </p:cNvSpPr>
              <p:nvPr/>
            </p:nvSpPr>
            <p:spPr bwMode="gray">
              <a:xfrm>
                <a:off x="1288" y="1117"/>
                <a:ext cx="189" cy="20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25687" name="Text Box 66"/>
              <p:cNvSpPr txBox="1">
                <a:spLocks noChangeArrowheads="1"/>
              </p:cNvSpPr>
              <p:nvPr/>
            </p:nvSpPr>
            <p:spPr bwMode="gray">
              <a:xfrm>
                <a:off x="1990" y="1094"/>
                <a:ext cx="3246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sz="2800" b="1">
                  <a:solidFill>
                    <a:schemeClr val="accent2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88" name="Rectangle 67"/>
              <p:cNvSpPr>
                <a:spLocks noChangeArrowheads="1"/>
              </p:cNvSpPr>
              <p:nvPr/>
            </p:nvSpPr>
            <p:spPr bwMode="auto">
              <a:xfrm>
                <a:off x="900" y="990"/>
                <a:ext cx="4512" cy="500"/>
              </a:xfrm>
              <a:prstGeom prst="rect">
                <a:avLst/>
              </a:prstGeom>
              <a:noFill/>
              <a:ln w="38100" cmpd="dbl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8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663" name="Group 68"/>
            <p:cNvGrpSpPr>
              <a:grpSpLocks/>
            </p:cNvGrpSpPr>
            <p:nvPr/>
          </p:nvGrpSpPr>
          <p:grpSpPr bwMode="auto">
            <a:xfrm>
              <a:off x="109" y="2508"/>
              <a:ext cx="671" cy="672"/>
              <a:chOff x="-143" y="1056"/>
              <a:chExt cx="585" cy="624"/>
            </a:xfrm>
          </p:grpSpPr>
          <p:grpSp>
            <p:nvGrpSpPr>
              <p:cNvPr id="25664" name="Group 69"/>
              <p:cNvGrpSpPr>
                <a:grpSpLocks/>
              </p:cNvGrpSpPr>
              <p:nvPr/>
            </p:nvGrpSpPr>
            <p:grpSpPr bwMode="auto">
              <a:xfrm rot="5400000">
                <a:off x="73" y="1215"/>
                <a:ext cx="172" cy="323"/>
                <a:chOff x="1694" y="1018"/>
                <a:chExt cx="2002" cy="3393"/>
              </a:xfrm>
            </p:grpSpPr>
            <p:sp>
              <p:nvSpPr>
                <p:cNvPr id="74822" name="AutoShape 70"/>
                <p:cNvSpPr>
                  <a:spLocks noChangeArrowheads="1"/>
                </p:cNvSpPr>
                <p:nvPr/>
              </p:nvSpPr>
              <p:spPr bwMode="gray">
                <a:xfrm rot="16200000" flipH="1">
                  <a:off x="1645" y="2570"/>
                  <a:ext cx="300" cy="201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823" name="AutoShape 71"/>
                <p:cNvSpPr>
                  <a:spLocks noChangeArrowheads="1"/>
                </p:cNvSpPr>
                <p:nvPr/>
              </p:nvSpPr>
              <p:spPr bwMode="gray">
                <a:xfrm rot="5400000" flipH="1">
                  <a:off x="3441" y="2662"/>
                  <a:ext cx="309" cy="201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824" name="AutoShape 72"/>
                <p:cNvSpPr>
                  <a:spLocks noChangeArrowheads="1"/>
                </p:cNvSpPr>
                <p:nvPr/>
              </p:nvSpPr>
              <p:spPr bwMode="gray">
                <a:xfrm rot="10800000" flipH="1">
                  <a:off x="2547" y="3606"/>
                  <a:ext cx="307" cy="203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677" name="Oval 73"/>
                <p:cNvSpPr>
                  <a:spLocks noChangeArrowheads="1"/>
                </p:cNvSpPr>
                <p:nvPr/>
              </p:nvSpPr>
              <p:spPr bwMode="gray">
                <a:xfrm>
                  <a:off x="2078" y="1824"/>
                  <a:ext cx="1615" cy="16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7676"/>
                    </a:gs>
                    <a:gs pos="50000">
                      <a:srgbClr val="FFFFFF"/>
                    </a:gs>
                    <a:gs pos="100000">
                      <a:srgbClr val="767676"/>
                    </a:gs>
                  </a:gsLst>
                  <a:lin ang="5400000" scaled="1"/>
                </a:gradFill>
                <a:ln w="57150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678" name="Oval 74"/>
                <p:cNvSpPr>
                  <a:spLocks noChangeArrowheads="1"/>
                </p:cNvSpPr>
                <p:nvPr/>
              </p:nvSpPr>
              <p:spPr bwMode="gray">
                <a:xfrm>
                  <a:off x="2170" y="1915"/>
                  <a:ext cx="1430" cy="143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2A2A2"/>
                    </a:gs>
                    <a:gs pos="50000">
                      <a:srgbClr val="FFFFFF"/>
                    </a:gs>
                    <a:gs pos="100000">
                      <a:srgbClr val="A2A2A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827" name="Oval 75"/>
                <p:cNvSpPr>
                  <a:spLocks noChangeArrowheads="1"/>
                </p:cNvSpPr>
                <p:nvPr/>
              </p:nvSpPr>
              <p:spPr bwMode="gray">
                <a:xfrm>
                  <a:off x="1917" y="1186"/>
                  <a:ext cx="1567" cy="322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680" name="Oval 76"/>
                <p:cNvSpPr>
                  <a:spLocks noChangeArrowheads="1"/>
                </p:cNvSpPr>
                <p:nvPr/>
              </p:nvSpPr>
              <p:spPr bwMode="gray">
                <a:xfrm>
                  <a:off x="2101" y="1019"/>
                  <a:ext cx="1567" cy="322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00">
                      <a:srgbClr val="FFCC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829" name="Oval 77"/>
                <p:cNvSpPr>
                  <a:spLocks noChangeArrowheads="1"/>
                </p:cNvSpPr>
                <p:nvPr/>
              </p:nvSpPr>
              <p:spPr bwMode="gray">
                <a:xfrm>
                  <a:off x="2154" y="1185"/>
                  <a:ext cx="1092" cy="322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54118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682" name="Oval 78"/>
                <p:cNvSpPr>
                  <a:spLocks noChangeArrowheads="1"/>
                </p:cNvSpPr>
                <p:nvPr/>
              </p:nvSpPr>
              <p:spPr bwMode="gray">
                <a:xfrm>
                  <a:off x="2337" y="1018"/>
                  <a:ext cx="1096" cy="322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C63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4831" name="AutoShape 79"/>
              <p:cNvSpPr>
                <a:spLocks noChangeArrowheads="1"/>
              </p:cNvSpPr>
              <p:nvPr/>
            </p:nvSpPr>
            <p:spPr bwMode="gray">
              <a:xfrm flipH="1">
                <a:off x="132" y="1056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832" name="AutoShape 80"/>
              <p:cNvSpPr>
                <a:spLocks noChangeArrowheads="1"/>
              </p:cNvSpPr>
              <p:nvPr/>
            </p:nvSpPr>
            <p:spPr bwMode="gray">
              <a:xfrm rot="10800000" flipH="1">
                <a:off x="143" y="1616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833" name="AutoShape 81"/>
              <p:cNvSpPr>
                <a:spLocks noChangeArrowheads="1"/>
              </p:cNvSpPr>
              <p:nvPr/>
            </p:nvSpPr>
            <p:spPr bwMode="gray">
              <a:xfrm rot="16200000" flipH="1">
                <a:off x="-159" y="1334"/>
                <a:ext cx="98" cy="6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68" name="Oval 82"/>
              <p:cNvSpPr>
                <a:spLocks noChangeArrowheads="1"/>
              </p:cNvSpPr>
              <p:nvPr/>
            </p:nvSpPr>
            <p:spPr bwMode="gray">
              <a:xfrm rot="5400000">
                <a:off x="-69" y="1111"/>
                <a:ext cx="501" cy="5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69" name="Oval 83"/>
              <p:cNvSpPr>
                <a:spLocks noChangeArrowheads="1"/>
              </p:cNvSpPr>
              <p:nvPr/>
            </p:nvSpPr>
            <p:spPr bwMode="gray">
              <a:xfrm rot="5400000">
                <a:off x="-39" y="1140"/>
                <a:ext cx="444" cy="46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836" name="Oval 84"/>
              <p:cNvSpPr>
                <a:spLocks noChangeArrowheads="1"/>
              </p:cNvSpPr>
              <p:nvPr/>
            </p:nvSpPr>
            <p:spPr bwMode="gray">
              <a:xfrm rot="5400000">
                <a:off x="116" y="1210"/>
                <a:ext cx="135" cy="3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71" name="Oval 85"/>
              <p:cNvSpPr>
                <a:spLocks noChangeArrowheads="1"/>
              </p:cNvSpPr>
              <p:nvPr/>
            </p:nvSpPr>
            <p:spPr bwMode="gray">
              <a:xfrm rot="5400000">
                <a:off x="114" y="1218"/>
                <a:ext cx="135" cy="30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838" name="Oval 86"/>
              <p:cNvSpPr>
                <a:spLocks noChangeArrowheads="1"/>
              </p:cNvSpPr>
              <p:nvPr/>
            </p:nvSpPr>
            <p:spPr bwMode="gray">
              <a:xfrm rot="5400000">
                <a:off x="12" y="1217"/>
                <a:ext cx="340" cy="3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73" name="Oval 87"/>
              <p:cNvSpPr>
                <a:spLocks noChangeArrowheads="1"/>
              </p:cNvSpPr>
              <p:nvPr/>
            </p:nvSpPr>
            <p:spPr bwMode="gray">
              <a:xfrm rot="5400000">
                <a:off x="12" y="1217"/>
                <a:ext cx="340" cy="30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5608" name="Text Box 91"/>
          <p:cNvSpPr txBox="1">
            <a:spLocks noChangeArrowheads="1"/>
          </p:cNvSpPr>
          <p:nvPr/>
        </p:nvSpPr>
        <p:spPr bwMode="auto">
          <a:xfrm>
            <a:off x="3454400" y="3688081"/>
            <a:ext cx="802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800">
              <a:cs typeface="Arial" panose="020B0604020202020204" pitchFamily="34" charset="0"/>
            </a:endParaRPr>
          </a:p>
        </p:txBody>
      </p:sp>
      <p:grpSp>
        <p:nvGrpSpPr>
          <p:cNvPr id="14" name="Group 92"/>
          <p:cNvGrpSpPr>
            <a:grpSpLocks/>
          </p:cNvGrpSpPr>
          <p:nvPr/>
        </p:nvGrpSpPr>
        <p:grpSpPr bwMode="auto">
          <a:xfrm>
            <a:off x="12848" y="3184694"/>
            <a:ext cx="11281042" cy="1184275"/>
            <a:chOff x="109" y="1032"/>
            <a:chExt cx="5411" cy="698"/>
          </a:xfrm>
        </p:grpSpPr>
        <p:grpSp>
          <p:nvGrpSpPr>
            <p:cNvPr id="25633" name="Group 93"/>
            <p:cNvGrpSpPr>
              <a:grpSpLocks/>
            </p:cNvGrpSpPr>
            <p:nvPr/>
          </p:nvGrpSpPr>
          <p:grpSpPr bwMode="auto">
            <a:xfrm>
              <a:off x="429" y="1032"/>
              <a:ext cx="5091" cy="698"/>
              <a:chOff x="897" y="990"/>
              <a:chExt cx="4515" cy="500"/>
            </a:xfrm>
          </p:grpSpPr>
          <p:sp>
            <p:nvSpPr>
              <p:cNvPr id="25654" name="AutoShape 94"/>
              <p:cNvSpPr>
                <a:spLocks noChangeArrowheads="1"/>
              </p:cNvSpPr>
              <p:nvPr/>
            </p:nvSpPr>
            <p:spPr bwMode="gray">
              <a:xfrm>
                <a:off x="897" y="1022"/>
                <a:ext cx="4416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55" name="AutoShape 95"/>
              <p:cNvSpPr>
                <a:spLocks noChangeArrowheads="1"/>
              </p:cNvSpPr>
              <p:nvPr/>
            </p:nvSpPr>
            <p:spPr bwMode="gray">
              <a:xfrm>
                <a:off x="1038" y="1087"/>
                <a:ext cx="498" cy="284"/>
              </a:xfrm>
              <a:prstGeom prst="roundRect">
                <a:avLst>
                  <a:gd name="adj" fmla="val 11921"/>
                </a:avLst>
              </a:prstGeom>
              <a:solidFill>
                <a:srgbClr val="3366FF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848" name="Freeform 96"/>
              <p:cNvSpPr>
                <a:spLocks/>
              </p:cNvSpPr>
              <p:nvPr/>
            </p:nvSpPr>
            <p:spPr bwMode="gray">
              <a:xfrm>
                <a:off x="1076" y="1089"/>
                <a:ext cx="427" cy="155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849" name="Text Box 97"/>
              <p:cNvSpPr txBox="1">
                <a:spLocks noChangeArrowheads="1"/>
              </p:cNvSpPr>
              <p:nvPr/>
            </p:nvSpPr>
            <p:spPr bwMode="gray">
              <a:xfrm>
                <a:off x="1285" y="1110"/>
                <a:ext cx="189" cy="22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25658" name="Text Box 98"/>
              <p:cNvSpPr txBox="1">
                <a:spLocks noChangeArrowheads="1"/>
              </p:cNvSpPr>
              <p:nvPr/>
            </p:nvSpPr>
            <p:spPr bwMode="gray">
              <a:xfrm>
                <a:off x="1990" y="1094"/>
                <a:ext cx="3246" cy="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sz="2800" b="1">
                  <a:solidFill>
                    <a:schemeClr val="accent2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59" name="Rectangle 99"/>
              <p:cNvSpPr>
                <a:spLocks noChangeArrowheads="1"/>
              </p:cNvSpPr>
              <p:nvPr/>
            </p:nvSpPr>
            <p:spPr bwMode="auto">
              <a:xfrm>
                <a:off x="900" y="990"/>
                <a:ext cx="4512" cy="500"/>
              </a:xfrm>
              <a:prstGeom prst="rect">
                <a:avLst/>
              </a:prstGeom>
              <a:noFill/>
              <a:ln w="38100" cmpd="dbl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8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634" name="Group 100"/>
            <p:cNvGrpSpPr>
              <a:grpSpLocks/>
            </p:cNvGrpSpPr>
            <p:nvPr/>
          </p:nvGrpSpPr>
          <p:grpSpPr bwMode="auto">
            <a:xfrm>
              <a:off x="109" y="1033"/>
              <a:ext cx="671" cy="672"/>
              <a:chOff x="-143" y="1056"/>
              <a:chExt cx="585" cy="624"/>
            </a:xfrm>
          </p:grpSpPr>
          <p:grpSp>
            <p:nvGrpSpPr>
              <p:cNvPr id="25635" name="Group 101"/>
              <p:cNvGrpSpPr>
                <a:grpSpLocks/>
              </p:cNvGrpSpPr>
              <p:nvPr/>
            </p:nvGrpSpPr>
            <p:grpSpPr bwMode="auto">
              <a:xfrm rot="5400000">
                <a:off x="75" y="1214"/>
                <a:ext cx="174" cy="324"/>
                <a:chOff x="1684" y="1002"/>
                <a:chExt cx="2029" cy="3428"/>
              </a:xfrm>
            </p:grpSpPr>
            <p:sp>
              <p:nvSpPr>
                <p:cNvPr id="74854" name="AutoShape 102"/>
                <p:cNvSpPr>
                  <a:spLocks noChangeArrowheads="1"/>
                </p:cNvSpPr>
                <p:nvPr/>
              </p:nvSpPr>
              <p:spPr bwMode="gray">
                <a:xfrm rot="16200000" flipH="1">
                  <a:off x="1636" y="2572"/>
                  <a:ext cx="298" cy="202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855" name="AutoShape 103"/>
                <p:cNvSpPr>
                  <a:spLocks noChangeArrowheads="1"/>
                </p:cNvSpPr>
                <p:nvPr/>
              </p:nvSpPr>
              <p:spPr bwMode="gray">
                <a:xfrm rot="5400000" flipH="1">
                  <a:off x="3432" y="2488"/>
                  <a:ext cx="316" cy="212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856" name="AutoShape 104"/>
                <p:cNvSpPr>
                  <a:spLocks noChangeArrowheads="1"/>
                </p:cNvSpPr>
                <p:nvPr/>
              </p:nvSpPr>
              <p:spPr bwMode="gray">
                <a:xfrm rot="10800000" flipH="1">
                  <a:off x="2533" y="3612"/>
                  <a:ext cx="303" cy="202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648" name="Oval 105"/>
                <p:cNvSpPr>
                  <a:spLocks noChangeArrowheads="1"/>
                </p:cNvSpPr>
                <p:nvPr/>
              </p:nvSpPr>
              <p:spPr bwMode="gray">
                <a:xfrm>
                  <a:off x="2078" y="1824"/>
                  <a:ext cx="1615" cy="16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7676"/>
                    </a:gs>
                    <a:gs pos="50000">
                      <a:srgbClr val="FFFFFF"/>
                    </a:gs>
                    <a:gs pos="100000">
                      <a:srgbClr val="767676"/>
                    </a:gs>
                  </a:gsLst>
                  <a:lin ang="5400000" scaled="1"/>
                </a:gradFill>
                <a:ln w="57150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649" name="Oval 106"/>
                <p:cNvSpPr>
                  <a:spLocks noChangeArrowheads="1"/>
                </p:cNvSpPr>
                <p:nvPr/>
              </p:nvSpPr>
              <p:spPr bwMode="gray">
                <a:xfrm>
                  <a:off x="2170" y="1915"/>
                  <a:ext cx="1430" cy="143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2A2A2"/>
                    </a:gs>
                    <a:gs pos="50000">
                      <a:srgbClr val="FFFFFF"/>
                    </a:gs>
                    <a:gs pos="100000">
                      <a:srgbClr val="A2A2A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859" name="Oval 107"/>
                <p:cNvSpPr>
                  <a:spLocks noChangeArrowheads="1"/>
                </p:cNvSpPr>
                <p:nvPr/>
              </p:nvSpPr>
              <p:spPr bwMode="gray">
                <a:xfrm>
                  <a:off x="1861" y="1170"/>
                  <a:ext cx="1657" cy="326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651" name="Oval 108"/>
                <p:cNvSpPr>
                  <a:spLocks noChangeArrowheads="1"/>
                </p:cNvSpPr>
                <p:nvPr/>
              </p:nvSpPr>
              <p:spPr bwMode="gray">
                <a:xfrm>
                  <a:off x="2056" y="1003"/>
                  <a:ext cx="1657" cy="325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00">
                      <a:srgbClr val="FFCC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861" name="Oval 109"/>
                <p:cNvSpPr>
                  <a:spLocks noChangeArrowheads="1"/>
                </p:cNvSpPr>
                <p:nvPr/>
              </p:nvSpPr>
              <p:spPr bwMode="gray">
                <a:xfrm>
                  <a:off x="2149" y="1002"/>
                  <a:ext cx="1092" cy="325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54118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653" name="Oval 110"/>
                <p:cNvSpPr>
                  <a:spLocks noChangeArrowheads="1"/>
                </p:cNvSpPr>
                <p:nvPr/>
              </p:nvSpPr>
              <p:spPr bwMode="gray">
                <a:xfrm>
                  <a:off x="2337" y="1004"/>
                  <a:ext cx="1096" cy="325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C63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4863" name="AutoShape 111"/>
              <p:cNvSpPr>
                <a:spLocks noChangeArrowheads="1"/>
              </p:cNvSpPr>
              <p:nvPr/>
            </p:nvSpPr>
            <p:spPr bwMode="gray">
              <a:xfrm flipH="1">
                <a:off x="132" y="1056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864" name="AutoShape 112"/>
              <p:cNvSpPr>
                <a:spLocks noChangeArrowheads="1"/>
              </p:cNvSpPr>
              <p:nvPr/>
            </p:nvSpPr>
            <p:spPr bwMode="gray">
              <a:xfrm rot="10800000" flipH="1">
                <a:off x="143" y="1616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865" name="AutoShape 113"/>
              <p:cNvSpPr>
                <a:spLocks noChangeArrowheads="1"/>
              </p:cNvSpPr>
              <p:nvPr/>
            </p:nvSpPr>
            <p:spPr bwMode="gray">
              <a:xfrm rot="16200000" flipH="1">
                <a:off x="-159" y="1334"/>
                <a:ext cx="98" cy="6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39" name="Oval 114"/>
              <p:cNvSpPr>
                <a:spLocks noChangeArrowheads="1"/>
              </p:cNvSpPr>
              <p:nvPr/>
            </p:nvSpPr>
            <p:spPr bwMode="gray">
              <a:xfrm rot="5400000">
                <a:off x="-69" y="1111"/>
                <a:ext cx="501" cy="5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40" name="Oval 115"/>
              <p:cNvSpPr>
                <a:spLocks noChangeArrowheads="1"/>
              </p:cNvSpPr>
              <p:nvPr/>
            </p:nvSpPr>
            <p:spPr bwMode="gray">
              <a:xfrm rot="5400000">
                <a:off x="-39" y="1140"/>
                <a:ext cx="444" cy="46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868" name="Oval 116"/>
              <p:cNvSpPr>
                <a:spLocks noChangeArrowheads="1"/>
              </p:cNvSpPr>
              <p:nvPr/>
            </p:nvSpPr>
            <p:spPr bwMode="gray">
              <a:xfrm rot="5400000">
                <a:off x="112" y="1211"/>
                <a:ext cx="142" cy="30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42" name="Oval 117"/>
              <p:cNvSpPr>
                <a:spLocks noChangeArrowheads="1"/>
              </p:cNvSpPr>
              <p:nvPr/>
            </p:nvSpPr>
            <p:spPr bwMode="gray">
              <a:xfrm rot="5400000">
                <a:off x="110" y="1217"/>
                <a:ext cx="142" cy="308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870" name="Oval 118"/>
              <p:cNvSpPr>
                <a:spLocks noChangeArrowheads="1"/>
              </p:cNvSpPr>
              <p:nvPr/>
            </p:nvSpPr>
            <p:spPr bwMode="gray">
              <a:xfrm rot="5400000">
                <a:off x="12" y="1216"/>
                <a:ext cx="340" cy="30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44" name="Oval 119"/>
              <p:cNvSpPr>
                <a:spLocks noChangeArrowheads="1"/>
              </p:cNvSpPr>
              <p:nvPr/>
            </p:nvSpPr>
            <p:spPr bwMode="gray">
              <a:xfrm rot="5400000">
                <a:off x="12" y="1216"/>
                <a:ext cx="340" cy="30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610" name="Group 120"/>
          <p:cNvGrpSpPr>
            <a:grpSpLocks/>
          </p:cNvGrpSpPr>
          <p:nvPr/>
        </p:nvGrpSpPr>
        <p:grpSpPr bwMode="auto">
          <a:xfrm>
            <a:off x="649006" y="4164330"/>
            <a:ext cx="304800" cy="462752"/>
            <a:chOff x="240" y="624"/>
            <a:chExt cx="96" cy="288"/>
          </a:xfrm>
        </p:grpSpPr>
        <p:sp>
          <p:nvSpPr>
            <p:cNvPr id="25631" name="Rectangle 121"/>
            <p:cNvSpPr>
              <a:spLocks noChangeArrowheads="1"/>
            </p:cNvSpPr>
            <p:nvPr/>
          </p:nvSpPr>
          <p:spPr bwMode="gray">
            <a:xfrm rot="16200000" flipH="1">
              <a:off x="115" y="749"/>
              <a:ext cx="288" cy="38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32" name="Rectangle 122"/>
            <p:cNvSpPr>
              <a:spLocks noChangeArrowheads="1"/>
            </p:cNvSpPr>
            <p:nvPr/>
          </p:nvSpPr>
          <p:spPr bwMode="gray">
            <a:xfrm rot="16200000" flipH="1">
              <a:off x="163" y="738"/>
              <a:ext cx="288" cy="59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611" name="Group 123"/>
          <p:cNvGrpSpPr>
            <a:grpSpLocks/>
          </p:cNvGrpSpPr>
          <p:nvPr/>
        </p:nvGrpSpPr>
        <p:grpSpPr bwMode="auto">
          <a:xfrm>
            <a:off x="612483" y="2847318"/>
            <a:ext cx="304800" cy="533400"/>
            <a:chOff x="240" y="624"/>
            <a:chExt cx="96" cy="288"/>
          </a:xfrm>
        </p:grpSpPr>
        <p:sp>
          <p:nvSpPr>
            <p:cNvPr id="25629" name="Rectangle 124"/>
            <p:cNvSpPr>
              <a:spLocks noChangeArrowheads="1"/>
            </p:cNvSpPr>
            <p:nvPr/>
          </p:nvSpPr>
          <p:spPr bwMode="gray">
            <a:xfrm rot="16200000" flipH="1">
              <a:off x="115" y="749"/>
              <a:ext cx="288" cy="38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30" name="Rectangle 125"/>
            <p:cNvSpPr>
              <a:spLocks noChangeArrowheads="1"/>
            </p:cNvSpPr>
            <p:nvPr/>
          </p:nvSpPr>
          <p:spPr bwMode="gray">
            <a:xfrm rot="16200000" flipH="1">
              <a:off x="163" y="738"/>
              <a:ext cx="288" cy="59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881" name="Text Box 129"/>
          <p:cNvSpPr txBox="1">
            <a:spLocks noChangeArrowheads="1"/>
          </p:cNvSpPr>
          <p:nvPr/>
        </p:nvSpPr>
        <p:spPr bwMode="auto">
          <a:xfrm>
            <a:off x="2261591" y="3256688"/>
            <a:ext cx="4978400" cy="972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0000"/>
              <a:defRPr/>
            </a:pP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0000"/>
              <a:defRPr/>
            </a:pP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</a:t>
            </a:r>
          </a:p>
        </p:txBody>
      </p:sp>
      <p:sp>
        <p:nvSpPr>
          <p:cNvPr id="74882" name="AutoShape 130"/>
          <p:cNvSpPr>
            <a:spLocks noChangeArrowheads="1"/>
          </p:cNvSpPr>
          <p:nvPr/>
        </p:nvSpPr>
        <p:spPr bwMode="gray">
          <a:xfrm>
            <a:off x="7470942" y="3395831"/>
            <a:ext cx="3489164" cy="762000"/>
          </a:xfrm>
          <a:prstGeom prst="roundRect">
            <a:avLst>
              <a:gd name="adj" fmla="val 10889"/>
            </a:avLst>
          </a:prstGeom>
          <a:solidFill>
            <a:srgbClr val="0000FF"/>
          </a:solidFill>
          <a:ln w="9525"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Hoan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883" name="Text Box 131"/>
          <p:cNvSpPr txBox="1">
            <a:spLocks noChangeArrowheads="1"/>
          </p:cNvSpPr>
          <p:nvPr/>
        </p:nvSpPr>
        <p:spPr bwMode="auto">
          <a:xfrm>
            <a:off x="2182161" y="4826055"/>
            <a:ext cx="5208341" cy="563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885" name="AutoShape 133"/>
          <p:cNvSpPr>
            <a:spLocks noChangeArrowheads="1"/>
          </p:cNvSpPr>
          <p:nvPr/>
        </p:nvSpPr>
        <p:spPr bwMode="gray">
          <a:xfrm>
            <a:off x="7449003" y="4585158"/>
            <a:ext cx="3403388" cy="762000"/>
          </a:xfrm>
          <a:prstGeom prst="roundRect">
            <a:avLst>
              <a:gd name="adj" fmla="val 10889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tiếc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5621" name="Group 76"/>
          <p:cNvGrpSpPr>
            <a:grpSpLocks/>
          </p:cNvGrpSpPr>
          <p:nvPr/>
        </p:nvGrpSpPr>
        <p:grpSpPr bwMode="auto">
          <a:xfrm>
            <a:off x="213360" y="937328"/>
            <a:ext cx="1087184" cy="860901"/>
            <a:chOff x="1248" y="1341"/>
            <a:chExt cx="480" cy="418"/>
          </a:xfrm>
        </p:grpSpPr>
        <p:grpSp>
          <p:nvGrpSpPr>
            <p:cNvPr id="25624" name="Group 77"/>
            <p:cNvGrpSpPr>
              <a:grpSpLocks/>
            </p:cNvGrpSpPr>
            <p:nvPr/>
          </p:nvGrpSpPr>
          <p:grpSpPr bwMode="auto">
            <a:xfrm>
              <a:off x="1248" y="1341"/>
              <a:ext cx="480" cy="418"/>
              <a:chOff x="1110" y="2656"/>
              <a:chExt cx="1549" cy="1351"/>
            </a:xfrm>
          </p:grpSpPr>
          <p:sp>
            <p:nvSpPr>
              <p:cNvPr id="25626" name="AutoShape 78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27" name="AutoShape 79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28" name="AutoShape 80"/>
              <p:cNvSpPr>
                <a:spLocks noChangeArrowheads="1"/>
              </p:cNvSpPr>
              <p:nvPr/>
            </p:nvSpPr>
            <p:spPr bwMode="gray">
              <a:xfrm>
                <a:off x="1200" y="274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24B443"/>
                  </a:gs>
                  <a:gs pos="100000">
                    <a:srgbClr val="115D16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625" name="Text Box 81"/>
            <p:cNvSpPr txBox="1">
              <a:spLocks noChangeArrowheads="1"/>
            </p:cNvSpPr>
            <p:nvPr/>
          </p:nvSpPr>
          <p:spPr bwMode="gray">
            <a:xfrm>
              <a:off x="1260" y="1406"/>
              <a:ext cx="452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400" b="1" dirty="0" err="1">
                  <a:solidFill>
                    <a:srgbClr val="FFFFFF"/>
                  </a:solidFill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 </a:t>
              </a:r>
              <a:r>
                <a:rPr lang="vi-VN" sz="24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2</a:t>
              </a:r>
              <a:endParaRPr lang="en-US" sz="2400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10709184" y="13390"/>
            <a:ext cx="1449262" cy="1368876"/>
            <a:chOff x="3048000" y="1219200"/>
            <a:chExt cx="2209800" cy="2209800"/>
          </a:xfrm>
        </p:grpSpPr>
        <p:sp>
          <p:nvSpPr>
            <p:cNvPr id="153" name="Flowchart: Connector 152"/>
            <p:cNvSpPr/>
            <p:nvPr/>
          </p:nvSpPr>
          <p:spPr>
            <a:xfrm>
              <a:off x="3048000" y="1219200"/>
              <a:ext cx="2209800" cy="2209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Flowchart: Connector 153"/>
            <p:cNvSpPr/>
            <p:nvPr/>
          </p:nvSpPr>
          <p:spPr>
            <a:xfrm>
              <a:off x="3238500" y="1409700"/>
              <a:ext cx="1828800" cy="1828800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Flowchart: Connector 154"/>
            <p:cNvSpPr/>
            <p:nvPr/>
          </p:nvSpPr>
          <p:spPr>
            <a:xfrm>
              <a:off x="3390900" y="1562100"/>
              <a:ext cx="1524000" cy="15240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10709184" y="13390"/>
            <a:ext cx="1449262" cy="1368876"/>
            <a:chOff x="3048000" y="1219200"/>
            <a:chExt cx="2209800" cy="2209800"/>
          </a:xfrm>
        </p:grpSpPr>
        <p:sp>
          <p:nvSpPr>
            <p:cNvPr id="157" name="Flowchart: Connector 156"/>
            <p:cNvSpPr/>
            <p:nvPr/>
          </p:nvSpPr>
          <p:spPr>
            <a:xfrm>
              <a:off x="3048000" y="1219200"/>
              <a:ext cx="2209800" cy="2209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Flowchart: Connector 157"/>
            <p:cNvSpPr/>
            <p:nvPr/>
          </p:nvSpPr>
          <p:spPr>
            <a:xfrm>
              <a:off x="3238500" y="1409700"/>
              <a:ext cx="1828800" cy="1828800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Flowchart: Connector 158"/>
            <p:cNvSpPr/>
            <p:nvPr/>
          </p:nvSpPr>
          <p:spPr>
            <a:xfrm>
              <a:off x="3390900" y="1562100"/>
              <a:ext cx="1524000" cy="15240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10709184" y="13390"/>
            <a:ext cx="1449262" cy="1368876"/>
            <a:chOff x="3048000" y="1219200"/>
            <a:chExt cx="2209800" cy="2209800"/>
          </a:xfrm>
        </p:grpSpPr>
        <p:sp>
          <p:nvSpPr>
            <p:cNvPr id="161" name="Flowchart: Connector 160"/>
            <p:cNvSpPr/>
            <p:nvPr/>
          </p:nvSpPr>
          <p:spPr>
            <a:xfrm>
              <a:off x="3048000" y="1219200"/>
              <a:ext cx="2209800" cy="2209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Flowchart: Connector 161"/>
            <p:cNvSpPr/>
            <p:nvPr/>
          </p:nvSpPr>
          <p:spPr>
            <a:xfrm>
              <a:off x="3238500" y="1409700"/>
              <a:ext cx="1828800" cy="1828800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Flowchart: Connector 162"/>
            <p:cNvSpPr/>
            <p:nvPr/>
          </p:nvSpPr>
          <p:spPr>
            <a:xfrm>
              <a:off x="3390900" y="1562100"/>
              <a:ext cx="1524000" cy="15240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10709184" y="13390"/>
            <a:ext cx="1449262" cy="1368876"/>
            <a:chOff x="3048000" y="1219200"/>
            <a:chExt cx="2209800" cy="2209800"/>
          </a:xfrm>
        </p:grpSpPr>
        <p:sp>
          <p:nvSpPr>
            <p:cNvPr id="165" name="Flowchart: Connector 164"/>
            <p:cNvSpPr/>
            <p:nvPr/>
          </p:nvSpPr>
          <p:spPr>
            <a:xfrm>
              <a:off x="3048000" y="1219200"/>
              <a:ext cx="2209800" cy="2209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Flowchart: Connector 165"/>
            <p:cNvSpPr/>
            <p:nvPr/>
          </p:nvSpPr>
          <p:spPr>
            <a:xfrm>
              <a:off x="3238500" y="1409700"/>
              <a:ext cx="1828800" cy="1828800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Flowchart: Connector 166"/>
            <p:cNvSpPr/>
            <p:nvPr/>
          </p:nvSpPr>
          <p:spPr>
            <a:xfrm>
              <a:off x="3390900" y="1562100"/>
              <a:ext cx="1524000" cy="15240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10709184" y="13390"/>
            <a:ext cx="1449262" cy="1368876"/>
            <a:chOff x="3048000" y="1219200"/>
            <a:chExt cx="2209800" cy="2209800"/>
          </a:xfrm>
        </p:grpSpPr>
        <p:sp>
          <p:nvSpPr>
            <p:cNvPr id="169" name="Flowchart: Connector 168"/>
            <p:cNvSpPr/>
            <p:nvPr/>
          </p:nvSpPr>
          <p:spPr>
            <a:xfrm>
              <a:off x="3048000" y="1219200"/>
              <a:ext cx="2209800" cy="2209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Flowchart: Connector 169"/>
            <p:cNvSpPr/>
            <p:nvPr/>
          </p:nvSpPr>
          <p:spPr>
            <a:xfrm>
              <a:off x="3238500" y="1409700"/>
              <a:ext cx="1828800" cy="1828800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Flowchart: Connector 170"/>
            <p:cNvSpPr/>
            <p:nvPr/>
          </p:nvSpPr>
          <p:spPr>
            <a:xfrm>
              <a:off x="3390900" y="1562100"/>
              <a:ext cx="1524000" cy="15240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10709184" y="13390"/>
            <a:ext cx="1449262" cy="1368876"/>
            <a:chOff x="3048000" y="1219200"/>
            <a:chExt cx="2209800" cy="2209800"/>
          </a:xfrm>
        </p:grpSpPr>
        <p:sp>
          <p:nvSpPr>
            <p:cNvPr id="173" name="Flowchart: Connector 172"/>
            <p:cNvSpPr/>
            <p:nvPr/>
          </p:nvSpPr>
          <p:spPr>
            <a:xfrm>
              <a:off x="3048000" y="1219200"/>
              <a:ext cx="2209800" cy="2209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Flowchart: Connector 173"/>
            <p:cNvSpPr/>
            <p:nvPr/>
          </p:nvSpPr>
          <p:spPr>
            <a:xfrm>
              <a:off x="3238500" y="1409700"/>
              <a:ext cx="1828800" cy="1828800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" name="Flowchart: Connector 174"/>
            <p:cNvSpPr/>
            <p:nvPr/>
          </p:nvSpPr>
          <p:spPr>
            <a:xfrm>
              <a:off x="3390900" y="1562100"/>
              <a:ext cx="1524000" cy="15240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76" name="Group 175"/>
          <p:cNvGrpSpPr/>
          <p:nvPr/>
        </p:nvGrpSpPr>
        <p:grpSpPr>
          <a:xfrm>
            <a:off x="10709184" y="13390"/>
            <a:ext cx="1449262" cy="1368876"/>
            <a:chOff x="3048000" y="1219200"/>
            <a:chExt cx="2209800" cy="2209800"/>
          </a:xfrm>
        </p:grpSpPr>
        <p:sp>
          <p:nvSpPr>
            <p:cNvPr id="177" name="Flowchart: Connector 176"/>
            <p:cNvSpPr/>
            <p:nvPr/>
          </p:nvSpPr>
          <p:spPr>
            <a:xfrm>
              <a:off x="3048000" y="1219200"/>
              <a:ext cx="2209800" cy="2209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" name="Flowchart: Connector 177"/>
            <p:cNvSpPr/>
            <p:nvPr/>
          </p:nvSpPr>
          <p:spPr>
            <a:xfrm>
              <a:off x="3238500" y="1409700"/>
              <a:ext cx="1828800" cy="1828800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Flowchart: Connector 178"/>
            <p:cNvSpPr/>
            <p:nvPr/>
          </p:nvSpPr>
          <p:spPr>
            <a:xfrm>
              <a:off x="3390900" y="1562100"/>
              <a:ext cx="1524000" cy="15240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10709184" y="13390"/>
            <a:ext cx="1449262" cy="1368876"/>
            <a:chOff x="3048000" y="1219200"/>
            <a:chExt cx="2209800" cy="2209800"/>
          </a:xfrm>
        </p:grpSpPr>
        <p:sp>
          <p:nvSpPr>
            <p:cNvPr id="181" name="Flowchart: Connector 180"/>
            <p:cNvSpPr/>
            <p:nvPr/>
          </p:nvSpPr>
          <p:spPr>
            <a:xfrm>
              <a:off x="3048000" y="1219200"/>
              <a:ext cx="2209800" cy="2209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Flowchart: Connector 181"/>
            <p:cNvSpPr/>
            <p:nvPr/>
          </p:nvSpPr>
          <p:spPr>
            <a:xfrm>
              <a:off x="3238500" y="1409700"/>
              <a:ext cx="1828800" cy="1828800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Flowchart: Connector 182"/>
            <p:cNvSpPr/>
            <p:nvPr/>
          </p:nvSpPr>
          <p:spPr>
            <a:xfrm>
              <a:off x="3390900" y="1562100"/>
              <a:ext cx="1524000" cy="15240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10709184" y="13390"/>
            <a:ext cx="1449262" cy="1368876"/>
            <a:chOff x="3048000" y="1219200"/>
            <a:chExt cx="2209800" cy="2209800"/>
          </a:xfrm>
        </p:grpSpPr>
        <p:sp>
          <p:nvSpPr>
            <p:cNvPr id="185" name="Flowchart: Connector 184"/>
            <p:cNvSpPr/>
            <p:nvPr/>
          </p:nvSpPr>
          <p:spPr>
            <a:xfrm>
              <a:off x="3048000" y="1219200"/>
              <a:ext cx="2209800" cy="2209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Flowchart: Connector 185"/>
            <p:cNvSpPr/>
            <p:nvPr/>
          </p:nvSpPr>
          <p:spPr>
            <a:xfrm>
              <a:off x="3238500" y="1409700"/>
              <a:ext cx="1828800" cy="1828800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Flowchart: Connector 186"/>
            <p:cNvSpPr/>
            <p:nvPr/>
          </p:nvSpPr>
          <p:spPr>
            <a:xfrm>
              <a:off x="3390900" y="1562100"/>
              <a:ext cx="1523999" cy="1523999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10709184" y="13390"/>
            <a:ext cx="1449262" cy="1368876"/>
            <a:chOff x="3048000" y="1219200"/>
            <a:chExt cx="2209800" cy="2209800"/>
          </a:xfrm>
        </p:grpSpPr>
        <p:sp>
          <p:nvSpPr>
            <p:cNvPr id="189" name="Flowchart: Connector 188"/>
            <p:cNvSpPr/>
            <p:nvPr/>
          </p:nvSpPr>
          <p:spPr>
            <a:xfrm>
              <a:off x="3048000" y="1219200"/>
              <a:ext cx="2209800" cy="2209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" name="Flowchart: Connector 189"/>
            <p:cNvSpPr/>
            <p:nvPr/>
          </p:nvSpPr>
          <p:spPr>
            <a:xfrm>
              <a:off x="3238500" y="1409700"/>
              <a:ext cx="1828800" cy="1828800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Flowchart: Connector 190"/>
            <p:cNvSpPr/>
            <p:nvPr/>
          </p:nvSpPr>
          <p:spPr>
            <a:xfrm>
              <a:off x="3390900" y="1562100"/>
              <a:ext cx="1523999" cy="1523999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10709184" y="13390"/>
            <a:ext cx="1449262" cy="1368876"/>
            <a:chOff x="3048000" y="1219200"/>
            <a:chExt cx="2209800" cy="2209800"/>
          </a:xfrm>
        </p:grpSpPr>
        <p:sp>
          <p:nvSpPr>
            <p:cNvPr id="193" name="Flowchart: Connector 192"/>
            <p:cNvSpPr/>
            <p:nvPr/>
          </p:nvSpPr>
          <p:spPr>
            <a:xfrm>
              <a:off x="3048000" y="1219200"/>
              <a:ext cx="2209800" cy="2209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Flowchart: Connector 193"/>
            <p:cNvSpPr/>
            <p:nvPr/>
          </p:nvSpPr>
          <p:spPr>
            <a:xfrm>
              <a:off x="3238500" y="1409700"/>
              <a:ext cx="1828800" cy="1828800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Flowchart: Connector 194"/>
            <p:cNvSpPr/>
            <p:nvPr/>
          </p:nvSpPr>
          <p:spPr>
            <a:xfrm>
              <a:off x="3340200" y="1522805"/>
              <a:ext cx="1676400" cy="1643809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>
          <a:xfrm>
            <a:off x="276528" y="190332"/>
            <a:ext cx="2879240" cy="55872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9" name="Group 60">
            <a:extLst>
              <a:ext uri="{FF2B5EF4-FFF2-40B4-BE49-F238E27FC236}">
                <a16:creationId xmlns:a16="http://schemas.microsoft.com/office/drawing/2014/main" id="{116035EC-12CE-B999-4B57-C36FEC4BEBBF}"/>
              </a:ext>
            </a:extLst>
          </p:cNvPr>
          <p:cNvGrpSpPr>
            <a:grpSpLocks/>
          </p:cNvGrpSpPr>
          <p:nvPr/>
        </p:nvGrpSpPr>
        <p:grpSpPr bwMode="auto">
          <a:xfrm>
            <a:off x="0" y="1991787"/>
            <a:ext cx="11291689" cy="1325253"/>
            <a:chOff x="109" y="2508"/>
            <a:chExt cx="5411" cy="747"/>
          </a:xfrm>
        </p:grpSpPr>
        <p:grpSp>
          <p:nvGrpSpPr>
            <p:cNvPr id="200" name="Group 61">
              <a:extLst>
                <a:ext uri="{FF2B5EF4-FFF2-40B4-BE49-F238E27FC236}">
                  <a16:creationId xmlns:a16="http://schemas.microsoft.com/office/drawing/2014/main" id="{6D2A10C2-B57F-16AF-BBA7-54164FF2E0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" y="2557"/>
              <a:ext cx="5088" cy="698"/>
              <a:chOff x="900" y="990"/>
              <a:chExt cx="4512" cy="500"/>
            </a:xfrm>
          </p:grpSpPr>
          <p:sp>
            <p:nvSpPr>
              <p:cNvPr id="221" name="AutoShape 62">
                <a:extLst>
                  <a:ext uri="{FF2B5EF4-FFF2-40B4-BE49-F238E27FC236}">
                    <a16:creationId xmlns:a16="http://schemas.microsoft.com/office/drawing/2014/main" id="{FED0F86B-2763-C1D2-7855-7A3962A4583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26" y="1034"/>
                <a:ext cx="4416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AutoShape 63">
                <a:extLst>
                  <a:ext uri="{FF2B5EF4-FFF2-40B4-BE49-F238E27FC236}">
                    <a16:creationId xmlns:a16="http://schemas.microsoft.com/office/drawing/2014/main" id="{319FEE1A-8566-79F0-3F76-39399583014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22" y="1077"/>
                <a:ext cx="520" cy="274"/>
              </a:xfrm>
              <a:prstGeom prst="roundRect">
                <a:avLst>
                  <a:gd name="adj" fmla="val 11921"/>
                </a:avLst>
              </a:prstGeom>
              <a:solidFill>
                <a:srgbClr val="3366FF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64">
                <a:extLst>
                  <a:ext uri="{FF2B5EF4-FFF2-40B4-BE49-F238E27FC236}">
                    <a16:creationId xmlns:a16="http://schemas.microsoft.com/office/drawing/2014/main" id="{E529E5F7-47C5-D434-FD39-F927256C730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76" y="1089"/>
                <a:ext cx="427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Text Box 65">
                <a:extLst>
                  <a:ext uri="{FF2B5EF4-FFF2-40B4-BE49-F238E27FC236}">
                    <a16:creationId xmlns:a16="http://schemas.microsoft.com/office/drawing/2014/main" id="{9F2DEBEA-1947-BE75-615A-AB5C1EAB24B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289" y="1117"/>
                <a:ext cx="189" cy="20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vi-VN" sz="28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Text Box 66">
                <a:extLst>
                  <a:ext uri="{FF2B5EF4-FFF2-40B4-BE49-F238E27FC236}">
                    <a16:creationId xmlns:a16="http://schemas.microsoft.com/office/drawing/2014/main" id="{890259D9-1E40-F6EA-5DB3-A28400F260F1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90" y="1094"/>
                <a:ext cx="3246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sz="2800" b="1">
                  <a:solidFill>
                    <a:schemeClr val="accent2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Rectangle 67">
                <a:extLst>
                  <a:ext uri="{FF2B5EF4-FFF2-40B4-BE49-F238E27FC236}">
                    <a16:creationId xmlns:a16="http://schemas.microsoft.com/office/drawing/2014/main" id="{C31DECE2-6FD9-95F6-558A-0BDFA61E84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" y="990"/>
                <a:ext cx="4512" cy="500"/>
              </a:xfrm>
              <a:prstGeom prst="rect">
                <a:avLst/>
              </a:prstGeom>
              <a:noFill/>
              <a:ln w="38100" cmpd="dbl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8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1" name="Group 68">
              <a:extLst>
                <a:ext uri="{FF2B5EF4-FFF2-40B4-BE49-F238E27FC236}">
                  <a16:creationId xmlns:a16="http://schemas.microsoft.com/office/drawing/2014/main" id="{206EC876-5A5F-A2A9-CB3E-F5C6D216DE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" y="2508"/>
              <a:ext cx="671" cy="672"/>
              <a:chOff x="-143" y="1056"/>
              <a:chExt cx="585" cy="624"/>
            </a:xfrm>
          </p:grpSpPr>
          <p:grpSp>
            <p:nvGrpSpPr>
              <p:cNvPr id="202" name="Group 69">
                <a:extLst>
                  <a:ext uri="{FF2B5EF4-FFF2-40B4-BE49-F238E27FC236}">
                    <a16:creationId xmlns:a16="http://schemas.microsoft.com/office/drawing/2014/main" id="{C7F14C6E-8FB0-7D30-2E9F-951D010B2A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73" y="1215"/>
                <a:ext cx="172" cy="323"/>
                <a:chOff x="1694" y="1018"/>
                <a:chExt cx="2002" cy="3393"/>
              </a:xfrm>
            </p:grpSpPr>
            <p:sp>
              <p:nvSpPr>
                <p:cNvPr id="212" name="AutoShape 70">
                  <a:extLst>
                    <a:ext uri="{FF2B5EF4-FFF2-40B4-BE49-F238E27FC236}">
                      <a16:creationId xmlns:a16="http://schemas.microsoft.com/office/drawing/2014/main" id="{FB53163F-7C9E-3E79-5A00-718994378F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6200000" flipH="1">
                  <a:off x="1645" y="2570"/>
                  <a:ext cx="300" cy="201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3" name="AutoShape 71">
                  <a:extLst>
                    <a:ext uri="{FF2B5EF4-FFF2-40B4-BE49-F238E27FC236}">
                      <a16:creationId xmlns:a16="http://schemas.microsoft.com/office/drawing/2014/main" id="{E87C02AE-6156-99D5-6933-04D1D50844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5400000" flipH="1">
                  <a:off x="3441" y="2662"/>
                  <a:ext cx="309" cy="201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4" name="AutoShape 72">
                  <a:extLst>
                    <a:ext uri="{FF2B5EF4-FFF2-40B4-BE49-F238E27FC236}">
                      <a16:creationId xmlns:a16="http://schemas.microsoft.com/office/drawing/2014/main" id="{19D9D869-F0A2-6022-4550-4C011C00CC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0800000" flipH="1">
                  <a:off x="2547" y="3606"/>
                  <a:ext cx="307" cy="203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5" name="Oval 73">
                  <a:extLst>
                    <a:ext uri="{FF2B5EF4-FFF2-40B4-BE49-F238E27FC236}">
                      <a16:creationId xmlns:a16="http://schemas.microsoft.com/office/drawing/2014/main" id="{6887D0EA-11AA-5F43-E82F-3267F58A21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78" y="1824"/>
                  <a:ext cx="1615" cy="16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7676"/>
                    </a:gs>
                    <a:gs pos="50000">
                      <a:srgbClr val="FFFFFF"/>
                    </a:gs>
                    <a:gs pos="100000">
                      <a:srgbClr val="767676"/>
                    </a:gs>
                  </a:gsLst>
                  <a:lin ang="5400000" scaled="1"/>
                </a:gradFill>
                <a:ln w="57150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6" name="Oval 74">
                  <a:extLst>
                    <a:ext uri="{FF2B5EF4-FFF2-40B4-BE49-F238E27FC236}">
                      <a16:creationId xmlns:a16="http://schemas.microsoft.com/office/drawing/2014/main" id="{355D850E-E591-9A99-CB81-02CA74DA19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70" y="1915"/>
                  <a:ext cx="1430" cy="143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2A2A2"/>
                    </a:gs>
                    <a:gs pos="50000">
                      <a:srgbClr val="FFFFFF"/>
                    </a:gs>
                    <a:gs pos="100000">
                      <a:srgbClr val="A2A2A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7" name="Oval 75">
                  <a:extLst>
                    <a:ext uri="{FF2B5EF4-FFF2-40B4-BE49-F238E27FC236}">
                      <a16:creationId xmlns:a16="http://schemas.microsoft.com/office/drawing/2014/main" id="{CDA33040-33FD-3039-239C-5BBA5CA296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917" y="1186"/>
                  <a:ext cx="1567" cy="322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8" name="Oval 76">
                  <a:extLst>
                    <a:ext uri="{FF2B5EF4-FFF2-40B4-BE49-F238E27FC236}">
                      <a16:creationId xmlns:a16="http://schemas.microsoft.com/office/drawing/2014/main" id="{701BA9E6-86B4-4DA1-DC22-254B76EA9A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01" y="1019"/>
                  <a:ext cx="1567" cy="322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00">
                      <a:srgbClr val="FFCC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9" name="Oval 77">
                  <a:extLst>
                    <a:ext uri="{FF2B5EF4-FFF2-40B4-BE49-F238E27FC236}">
                      <a16:creationId xmlns:a16="http://schemas.microsoft.com/office/drawing/2014/main" id="{EF700E0B-F19A-8C82-FF1E-D3B1DECBA0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54" y="1185"/>
                  <a:ext cx="1092" cy="322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54118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0" name="Oval 78">
                  <a:extLst>
                    <a:ext uri="{FF2B5EF4-FFF2-40B4-BE49-F238E27FC236}">
                      <a16:creationId xmlns:a16="http://schemas.microsoft.com/office/drawing/2014/main" id="{D381DE9B-1FA5-2810-6D04-31320C0E8A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337" y="1018"/>
                  <a:ext cx="1096" cy="322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C63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3" name="AutoShape 79">
                <a:extLst>
                  <a:ext uri="{FF2B5EF4-FFF2-40B4-BE49-F238E27FC236}">
                    <a16:creationId xmlns:a16="http://schemas.microsoft.com/office/drawing/2014/main" id="{20A9FF47-97A3-20D2-B357-993D8C20529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flipH="1">
                <a:off x="132" y="1056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AutoShape 80">
                <a:extLst>
                  <a:ext uri="{FF2B5EF4-FFF2-40B4-BE49-F238E27FC236}">
                    <a16:creationId xmlns:a16="http://schemas.microsoft.com/office/drawing/2014/main" id="{CA6606CA-29C1-7EAA-CBB3-F19BE52117B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143" y="1616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AutoShape 81">
                <a:extLst>
                  <a:ext uri="{FF2B5EF4-FFF2-40B4-BE49-F238E27FC236}">
                    <a16:creationId xmlns:a16="http://schemas.microsoft.com/office/drawing/2014/main" id="{4C1542ED-92F6-5920-E8EA-D4F371AFD99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-159" y="1334"/>
                <a:ext cx="98" cy="6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Oval 82">
                <a:extLst>
                  <a:ext uri="{FF2B5EF4-FFF2-40B4-BE49-F238E27FC236}">
                    <a16:creationId xmlns:a16="http://schemas.microsoft.com/office/drawing/2014/main" id="{54D77F3E-94CE-D647-5031-129C86D45EE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-69" y="1111"/>
                <a:ext cx="501" cy="5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Oval 83">
                <a:extLst>
                  <a:ext uri="{FF2B5EF4-FFF2-40B4-BE49-F238E27FC236}">
                    <a16:creationId xmlns:a16="http://schemas.microsoft.com/office/drawing/2014/main" id="{55AE516B-6214-2FFA-C0FB-7967FDF847B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-39" y="1140"/>
                <a:ext cx="444" cy="46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Oval 84">
                <a:extLst>
                  <a:ext uri="{FF2B5EF4-FFF2-40B4-BE49-F238E27FC236}">
                    <a16:creationId xmlns:a16="http://schemas.microsoft.com/office/drawing/2014/main" id="{53B7DB3D-21B0-3549-EDEF-0B75C6F73C1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16" y="1210"/>
                <a:ext cx="135" cy="3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Oval 85">
                <a:extLst>
                  <a:ext uri="{FF2B5EF4-FFF2-40B4-BE49-F238E27FC236}">
                    <a16:creationId xmlns:a16="http://schemas.microsoft.com/office/drawing/2014/main" id="{44FDA2BF-6C1B-4B49-A38A-AF6BAD8C202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14" y="1218"/>
                <a:ext cx="135" cy="30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Oval 86">
                <a:extLst>
                  <a:ext uri="{FF2B5EF4-FFF2-40B4-BE49-F238E27FC236}">
                    <a16:creationId xmlns:a16="http://schemas.microsoft.com/office/drawing/2014/main" id="{4ABC24A9-9C9E-D0DF-6612-EC626D53444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2" y="1217"/>
                <a:ext cx="340" cy="3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Oval 87">
                <a:extLst>
                  <a:ext uri="{FF2B5EF4-FFF2-40B4-BE49-F238E27FC236}">
                    <a16:creationId xmlns:a16="http://schemas.microsoft.com/office/drawing/2014/main" id="{747F0543-B63B-1A7B-6B4A-75790BBA948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2" y="1217"/>
                <a:ext cx="340" cy="30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27" name="Group 120">
            <a:extLst>
              <a:ext uri="{FF2B5EF4-FFF2-40B4-BE49-F238E27FC236}">
                <a16:creationId xmlns:a16="http://schemas.microsoft.com/office/drawing/2014/main" id="{F49070E7-8CB8-812C-6FDB-39D5FBF27EE0}"/>
              </a:ext>
            </a:extLst>
          </p:cNvPr>
          <p:cNvGrpSpPr>
            <a:grpSpLocks/>
          </p:cNvGrpSpPr>
          <p:nvPr/>
        </p:nvGrpSpPr>
        <p:grpSpPr bwMode="auto">
          <a:xfrm>
            <a:off x="594608" y="1769100"/>
            <a:ext cx="338021" cy="419759"/>
            <a:chOff x="240" y="624"/>
            <a:chExt cx="96" cy="288"/>
          </a:xfrm>
        </p:grpSpPr>
        <p:sp>
          <p:nvSpPr>
            <p:cNvPr id="228" name="Rectangle 121">
              <a:extLst>
                <a:ext uri="{FF2B5EF4-FFF2-40B4-BE49-F238E27FC236}">
                  <a16:creationId xmlns:a16="http://schemas.microsoft.com/office/drawing/2014/main" id="{E3F1CBA4-DC76-356E-ABF4-2893C88ADBB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15" y="749"/>
              <a:ext cx="288" cy="38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9" name="Rectangle 122">
              <a:extLst>
                <a:ext uri="{FF2B5EF4-FFF2-40B4-BE49-F238E27FC236}">
                  <a16:creationId xmlns:a16="http://schemas.microsoft.com/office/drawing/2014/main" id="{4B34309B-35FA-39DF-1AEB-A2F62B65DDA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63" y="738"/>
              <a:ext cx="288" cy="59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0" name="Text Box 131">
            <a:extLst>
              <a:ext uri="{FF2B5EF4-FFF2-40B4-BE49-F238E27FC236}">
                <a16:creationId xmlns:a16="http://schemas.microsoft.com/office/drawing/2014/main" id="{ED6B2646-2156-9BF7-746F-6E7E5A588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3616" y="2265159"/>
            <a:ext cx="5431625" cy="129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defRPr/>
            </a:pP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" name="AutoShape 133">
            <a:extLst>
              <a:ext uri="{FF2B5EF4-FFF2-40B4-BE49-F238E27FC236}">
                <a16:creationId xmlns:a16="http://schemas.microsoft.com/office/drawing/2014/main" id="{82565974-3C87-78D5-5D62-D5687DAE24C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626210" y="2126864"/>
            <a:ext cx="3223980" cy="762000"/>
          </a:xfrm>
          <a:prstGeom prst="roundRect">
            <a:avLst>
              <a:gd name="adj" fmla="val 10889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tiếc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32" name="Group 60">
            <a:extLst>
              <a:ext uri="{FF2B5EF4-FFF2-40B4-BE49-F238E27FC236}">
                <a16:creationId xmlns:a16="http://schemas.microsoft.com/office/drawing/2014/main" id="{89DA0F52-FB6E-7FBE-7CC7-49F4652D8EB6}"/>
              </a:ext>
            </a:extLst>
          </p:cNvPr>
          <p:cNvGrpSpPr>
            <a:grpSpLocks/>
          </p:cNvGrpSpPr>
          <p:nvPr/>
        </p:nvGrpSpPr>
        <p:grpSpPr bwMode="auto">
          <a:xfrm>
            <a:off x="0" y="5807785"/>
            <a:ext cx="11291689" cy="1315097"/>
            <a:chOff x="109" y="2508"/>
            <a:chExt cx="5411" cy="747"/>
          </a:xfrm>
        </p:grpSpPr>
        <p:grpSp>
          <p:nvGrpSpPr>
            <p:cNvPr id="233" name="Group 61">
              <a:extLst>
                <a:ext uri="{FF2B5EF4-FFF2-40B4-BE49-F238E27FC236}">
                  <a16:creationId xmlns:a16="http://schemas.microsoft.com/office/drawing/2014/main" id="{5C7F7220-8FFD-41D2-B57E-45AD5FB568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" y="2557"/>
              <a:ext cx="5088" cy="698"/>
              <a:chOff x="900" y="990"/>
              <a:chExt cx="4512" cy="500"/>
            </a:xfrm>
          </p:grpSpPr>
          <p:sp>
            <p:nvSpPr>
              <p:cNvPr id="254" name="AutoShape 62">
                <a:extLst>
                  <a:ext uri="{FF2B5EF4-FFF2-40B4-BE49-F238E27FC236}">
                    <a16:creationId xmlns:a16="http://schemas.microsoft.com/office/drawing/2014/main" id="{32B9392B-4142-8D64-C607-1A4F8D570FF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26" y="1034"/>
                <a:ext cx="4416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AutoShape 63">
                <a:extLst>
                  <a:ext uri="{FF2B5EF4-FFF2-40B4-BE49-F238E27FC236}">
                    <a16:creationId xmlns:a16="http://schemas.microsoft.com/office/drawing/2014/main" id="{B109AC40-0B70-72E0-FA1F-9ABF6A63427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22" y="1077"/>
                <a:ext cx="520" cy="274"/>
              </a:xfrm>
              <a:prstGeom prst="roundRect">
                <a:avLst>
                  <a:gd name="adj" fmla="val 11921"/>
                </a:avLst>
              </a:prstGeom>
              <a:solidFill>
                <a:srgbClr val="3366FF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64">
                <a:extLst>
                  <a:ext uri="{FF2B5EF4-FFF2-40B4-BE49-F238E27FC236}">
                    <a16:creationId xmlns:a16="http://schemas.microsoft.com/office/drawing/2014/main" id="{75B64E5D-1BAA-CE77-D5E7-B54F19F177B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76" y="1089"/>
                <a:ext cx="427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Text Box 65">
                <a:extLst>
                  <a:ext uri="{FF2B5EF4-FFF2-40B4-BE49-F238E27FC236}">
                    <a16:creationId xmlns:a16="http://schemas.microsoft.com/office/drawing/2014/main" id="{C7D47841-E15D-73EF-63E0-AC173C40F47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290" y="1117"/>
                <a:ext cx="189" cy="20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vi-VN" sz="28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endPara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Text Box 66">
                <a:extLst>
                  <a:ext uri="{FF2B5EF4-FFF2-40B4-BE49-F238E27FC236}">
                    <a16:creationId xmlns:a16="http://schemas.microsoft.com/office/drawing/2014/main" id="{E360EDA9-7639-8F72-2867-BBAC21AA93F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90" y="1094"/>
                <a:ext cx="3246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sz="2800" b="1">
                  <a:solidFill>
                    <a:schemeClr val="accent2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Rectangle 67">
                <a:extLst>
                  <a:ext uri="{FF2B5EF4-FFF2-40B4-BE49-F238E27FC236}">
                    <a16:creationId xmlns:a16="http://schemas.microsoft.com/office/drawing/2014/main" id="{698FB3BB-96FD-F6A0-F84D-B2B42D63AF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" y="990"/>
                <a:ext cx="4512" cy="500"/>
              </a:xfrm>
              <a:prstGeom prst="rect">
                <a:avLst/>
              </a:prstGeom>
              <a:noFill/>
              <a:ln w="38100" cmpd="dbl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8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34" name="Group 68">
              <a:extLst>
                <a:ext uri="{FF2B5EF4-FFF2-40B4-BE49-F238E27FC236}">
                  <a16:creationId xmlns:a16="http://schemas.microsoft.com/office/drawing/2014/main" id="{B3E3224E-E8E2-B768-F78E-D40FD9881C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" y="2508"/>
              <a:ext cx="671" cy="672"/>
              <a:chOff x="-143" y="1056"/>
              <a:chExt cx="585" cy="624"/>
            </a:xfrm>
          </p:grpSpPr>
          <p:grpSp>
            <p:nvGrpSpPr>
              <p:cNvPr id="235" name="Group 69">
                <a:extLst>
                  <a:ext uri="{FF2B5EF4-FFF2-40B4-BE49-F238E27FC236}">
                    <a16:creationId xmlns:a16="http://schemas.microsoft.com/office/drawing/2014/main" id="{C6966824-0A58-BFF2-03F1-B1A74379B1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73" y="1215"/>
                <a:ext cx="172" cy="323"/>
                <a:chOff x="1694" y="1018"/>
                <a:chExt cx="2002" cy="3393"/>
              </a:xfrm>
            </p:grpSpPr>
            <p:sp>
              <p:nvSpPr>
                <p:cNvPr id="245" name="AutoShape 70">
                  <a:extLst>
                    <a:ext uri="{FF2B5EF4-FFF2-40B4-BE49-F238E27FC236}">
                      <a16:creationId xmlns:a16="http://schemas.microsoft.com/office/drawing/2014/main" id="{A0175BC0-36A4-F022-1C42-F04A9EB557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6200000" flipH="1">
                  <a:off x="1645" y="2570"/>
                  <a:ext cx="300" cy="201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6" name="AutoShape 71">
                  <a:extLst>
                    <a:ext uri="{FF2B5EF4-FFF2-40B4-BE49-F238E27FC236}">
                      <a16:creationId xmlns:a16="http://schemas.microsoft.com/office/drawing/2014/main" id="{C8BE8207-879C-9066-B338-8F789991AC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5400000" flipH="1">
                  <a:off x="3441" y="2662"/>
                  <a:ext cx="309" cy="201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7" name="AutoShape 72">
                  <a:extLst>
                    <a:ext uri="{FF2B5EF4-FFF2-40B4-BE49-F238E27FC236}">
                      <a16:creationId xmlns:a16="http://schemas.microsoft.com/office/drawing/2014/main" id="{DC9CDDBD-D345-674C-60F4-52CF9C69B6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0800000" flipH="1">
                  <a:off x="2547" y="3606"/>
                  <a:ext cx="307" cy="203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8" name="Oval 73">
                  <a:extLst>
                    <a:ext uri="{FF2B5EF4-FFF2-40B4-BE49-F238E27FC236}">
                      <a16:creationId xmlns:a16="http://schemas.microsoft.com/office/drawing/2014/main" id="{07A1B7FC-D88D-C9F9-600C-595A694D75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78" y="1824"/>
                  <a:ext cx="1615" cy="16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7676"/>
                    </a:gs>
                    <a:gs pos="50000">
                      <a:srgbClr val="FFFFFF"/>
                    </a:gs>
                    <a:gs pos="100000">
                      <a:srgbClr val="767676"/>
                    </a:gs>
                  </a:gsLst>
                  <a:lin ang="5400000" scaled="1"/>
                </a:gradFill>
                <a:ln w="57150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9" name="Oval 74">
                  <a:extLst>
                    <a:ext uri="{FF2B5EF4-FFF2-40B4-BE49-F238E27FC236}">
                      <a16:creationId xmlns:a16="http://schemas.microsoft.com/office/drawing/2014/main" id="{CD2B8557-C27E-C83A-BD99-8BDC103DE7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70" y="1915"/>
                  <a:ext cx="1430" cy="143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2A2A2"/>
                    </a:gs>
                    <a:gs pos="50000">
                      <a:srgbClr val="FFFFFF"/>
                    </a:gs>
                    <a:gs pos="100000">
                      <a:srgbClr val="A2A2A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0" name="Oval 75">
                  <a:extLst>
                    <a:ext uri="{FF2B5EF4-FFF2-40B4-BE49-F238E27FC236}">
                      <a16:creationId xmlns:a16="http://schemas.microsoft.com/office/drawing/2014/main" id="{B5769F1C-FFB6-10D4-00BD-ED65D1D8DE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917" y="1186"/>
                  <a:ext cx="1567" cy="322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1" name="Oval 76">
                  <a:extLst>
                    <a:ext uri="{FF2B5EF4-FFF2-40B4-BE49-F238E27FC236}">
                      <a16:creationId xmlns:a16="http://schemas.microsoft.com/office/drawing/2014/main" id="{7262C42B-B200-D700-7B9B-399EFBA741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01" y="1019"/>
                  <a:ext cx="1567" cy="322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00">
                      <a:srgbClr val="FFCC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2" name="Oval 77">
                  <a:extLst>
                    <a:ext uri="{FF2B5EF4-FFF2-40B4-BE49-F238E27FC236}">
                      <a16:creationId xmlns:a16="http://schemas.microsoft.com/office/drawing/2014/main" id="{BBA1B39B-79DD-5008-788A-61260175D0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54" y="1185"/>
                  <a:ext cx="1092" cy="322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54118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3" name="Oval 78">
                  <a:extLst>
                    <a:ext uri="{FF2B5EF4-FFF2-40B4-BE49-F238E27FC236}">
                      <a16:creationId xmlns:a16="http://schemas.microsoft.com/office/drawing/2014/main" id="{AC9D8CF5-E831-535A-CFDA-A52474E3B2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337" y="1018"/>
                  <a:ext cx="1096" cy="322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C63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36" name="AutoShape 79">
                <a:extLst>
                  <a:ext uri="{FF2B5EF4-FFF2-40B4-BE49-F238E27FC236}">
                    <a16:creationId xmlns:a16="http://schemas.microsoft.com/office/drawing/2014/main" id="{F9EFA529-CFFE-1B56-8718-9534AE48CA1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flipH="1">
                <a:off x="132" y="1056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AutoShape 80">
                <a:extLst>
                  <a:ext uri="{FF2B5EF4-FFF2-40B4-BE49-F238E27FC236}">
                    <a16:creationId xmlns:a16="http://schemas.microsoft.com/office/drawing/2014/main" id="{5AA14692-FE96-7E61-2F7D-05C372E2581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143" y="1616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AutoShape 81">
                <a:extLst>
                  <a:ext uri="{FF2B5EF4-FFF2-40B4-BE49-F238E27FC236}">
                    <a16:creationId xmlns:a16="http://schemas.microsoft.com/office/drawing/2014/main" id="{2E89418B-4BDF-F046-462C-E1CAE4EA4AC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-159" y="1334"/>
                <a:ext cx="98" cy="6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Oval 82">
                <a:extLst>
                  <a:ext uri="{FF2B5EF4-FFF2-40B4-BE49-F238E27FC236}">
                    <a16:creationId xmlns:a16="http://schemas.microsoft.com/office/drawing/2014/main" id="{0D47FA53-8BD9-2748-FB7A-07AF3DF2E99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-69" y="1111"/>
                <a:ext cx="501" cy="5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Oval 83">
                <a:extLst>
                  <a:ext uri="{FF2B5EF4-FFF2-40B4-BE49-F238E27FC236}">
                    <a16:creationId xmlns:a16="http://schemas.microsoft.com/office/drawing/2014/main" id="{8E268EDC-31E9-8FF5-AA1E-D69747143C4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-39" y="1140"/>
                <a:ext cx="444" cy="46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Oval 84">
                <a:extLst>
                  <a:ext uri="{FF2B5EF4-FFF2-40B4-BE49-F238E27FC236}">
                    <a16:creationId xmlns:a16="http://schemas.microsoft.com/office/drawing/2014/main" id="{1D7E72AD-CFAA-3438-1635-62C928283ED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16" y="1210"/>
                <a:ext cx="135" cy="3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Oval 85">
                <a:extLst>
                  <a:ext uri="{FF2B5EF4-FFF2-40B4-BE49-F238E27FC236}">
                    <a16:creationId xmlns:a16="http://schemas.microsoft.com/office/drawing/2014/main" id="{B0AC2035-C7E1-1F61-7C57-4A127AC49DB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14" y="1218"/>
                <a:ext cx="135" cy="30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Oval 86">
                <a:extLst>
                  <a:ext uri="{FF2B5EF4-FFF2-40B4-BE49-F238E27FC236}">
                    <a16:creationId xmlns:a16="http://schemas.microsoft.com/office/drawing/2014/main" id="{395C581B-88C9-1E9A-C0C7-8D53EBB5689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2" y="1217"/>
                <a:ext cx="340" cy="3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Oval 87">
                <a:extLst>
                  <a:ext uri="{FF2B5EF4-FFF2-40B4-BE49-F238E27FC236}">
                    <a16:creationId xmlns:a16="http://schemas.microsoft.com/office/drawing/2014/main" id="{D68D0E91-61EF-385F-CC28-289D6D1A921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2" y="1217"/>
                <a:ext cx="340" cy="30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60" name="Text Box 131">
            <a:extLst>
              <a:ext uri="{FF2B5EF4-FFF2-40B4-BE49-F238E27FC236}">
                <a16:creationId xmlns:a16="http://schemas.microsoft.com/office/drawing/2014/main" id="{4A47AD6C-AF76-199E-A356-B0B07ED5C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0662" y="5866686"/>
            <a:ext cx="5208341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en-US" sz="2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232323</a:t>
            </a:r>
          </a:p>
        </p:txBody>
      </p:sp>
      <p:sp>
        <p:nvSpPr>
          <p:cNvPr id="261" name="AutoShape 133">
            <a:extLst>
              <a:ext uri="{FF2B5EF4-FFF2-40B4-BE49-F238E27FC236}">
                <a16:creationId xmlns:a16="http://schemas.microsoft.com/office/drawing/2014/main" id="{3A399F42-4872-65DA-1A41-21D344702644}"/>
              </a:ext>
            </a:extLst>
          </p:cNvPr>
          <p:cNvSpPr>
            <a:spLocks noChangeArrowheads="1"/>
          </p:cNvSpPr>
          <p:nvPr/>
        </p:nvSpPr>
        <p:spPr bwMode="gray">
          <a:xfrm>
            <a:off x="7405241" y="6031990"/>
            <a:ext cx="3444949" cy="762000"/>
          </a:xfrm>
          <a:prstGeom prst="roundRect">
            <a:avLst>
              <a:gd name="adj" fmla="val 10889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tiếc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7" name="Pentagon 7">
            <a:hlinkClick r:id="rId7" action="ppaction://hlinksldjump"/>
            <a:extLst>
              <a:ext uri="{FF2B5EF4-FFF2-40B4-BE49-F238E27FC236}">
                <a16:creationId xmlns:a16="http://schemas.microsoft.com/office/drawing/2014/main" id="{F499FC85-6B44-4206-1ABA-91F8C3438DC9}"/>
              </a:ext>
            </a:extLst>
          </p:cNvPr>
          <p:cNvSpPr/>
          <p:nvPr/>
        </p:nvSpPr>
        <p:spPr>
          <a:xfrm flipH="1">
            <a:off x="8864677" y="237752"/>
            <a:ext cx="1844506" cy="427042"/>
          </a:xfrm>
          <a:prstGeom prst="homePlat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QUAY VỀ</a:t>
            </a:r>
            <a:endParaRPr lang="vi-VN" sz="24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20">
            <a:extLst>
              <a:ext uri="{FF2B5EF4-FFF2-40B4-BE49-F238E27FC236}">
                <a16:creationId xmlns:a16="http://schemas.microsoft.com/office/drawing/2014/main" id="{7C4C78DD-50BE-379E-BCBD-47F70566719F}"/>
              </a:ext>
            </a:extLst>
          </p:cNvPr>
          <p:cNvGrpSpPr>
            <a:grpSpLocks/>
          </p:cNvGrpSpPr>
          <p:nvPr/>
        </p:nvGrpSpPr>
        <p:grpSpPr bwMode="auto">
          <a:xfrm>
            <a:off x="614294" y="2977140"/>
            <a:ext cx="304800" cy="405943"/>
            <a:chOff x="240" y="624"/>
            <a:chExt cx="96" cy="288"/>
          </a:xfrm>
        </p:grpSpPr>
        <p:sp>
          <p:nvSpPr>
            <p:cNvPr id="3" name="Rectangle 121">
              <a:extLst>
                <a:ext uri="{FF2B5EF4-FFF2-40B4-BE49-F238E27FC236}">
                  <a16:creationId xmlns:a16="http://schemas.microsoft.com/office/drawing/2014/main" id="{6983D32B-EC56-9F4B-CDFC-99EF77D4505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15" y="749"/>
              <a:ext cx="288" cy="38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122">
              <a:extLst>
                <a:ext uri="{FF2B5EF4-FFF2-40B4-BE49-F238E27FC236}">
                  <a16:creationId xmlns:a16="http://schemas.microsoft.com/office/drawing/2014/main" id="{B93D5155-522D-41F1-2B8A-397DB361748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63" y="738"/>
              <a:ext cx="288" cy="59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120">
            <a:extLst>
              <a:ext uri="{FF2B5EF4-FFF2-40B4-BE49-F238E27FC236}">
                <a16:creationId xmlns:a16="http://schemas.microsoft.com/office/drawing/2014/main" id="{744CACAA-6723-2ADA-D2E3-B2273FBF586D}"/>
              </a:ext>
            </a:extLst>
          </p:cNvPr>
          <p:cNvGrpSpPr>
            <a:grpSpLocks/>
          </p:cNvGrpSpPr>
          <p:nvPr/>
        </p:nvGrpSpPr>
        <p:grpSpPr bwMode="auto">
          <a:xfrm>
            <a:off x="648897" y="5504444"/>
            <a:ext cx="304800" cy="462752"/>
            <a:chOff x="240" y="624"/>
            <a:chExt cx="96" cy="288"/>
          </a:xfrm>
        </p:grpSpPr>
        <p:sp>
          <p:nvSpPr>
            <p:cNvPr id="6" name="Rectangle 121">
              <a:extLst>
                <a:ext uri="{FF2B5EF4-FFF2-40B4-BE49-F238E27FC236}">
                  <a16:creationId xmlns:a16="http://schemas.microsoft.com/office/drawing/2014/main" id="{3AA49B3D-6B7E-2877-F458-C7D80EE5BCA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15" y="749"/>
              <a:ext cx="288" cy="38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22">
              <a:extLst>
                <a:ext uri="{FF2B5EF4-FFF2-40B4-BE49-F238E27FC236}">
                  <a16:creationId xmlns:a16="http://schemas.microsoft.com/office/drawing/2014/main" id="{AACA0145-BC48-C714-09D0-13343F179B18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63" y="738"/>
              <a:ext cx="288" cy="59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8705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1000"/>
                                        <p:tgtEl>
                                          <p:spTgt spid="748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748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</p:childTnLst>
        </p:cTn>
      </p:par>
    </p:tnLst>
    <p:bldLst>
      <p:bldP spid="74882" grpId="0" animBg="1"/>
      <p:bldP spid="74885" grpId="0" animBg="1"/>
      <p:bldP spid="196" grpId="0" animBg="1"/>
      <p:bldP spid="231" grpId="0" animBg="1"/>
      <p:bldP spid="2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43" name="AutoShape 31"/>
          <p:cNvSpPr>
            <a:spLocks noChangeArrowheads="1"/>
          </p:cNvSpPr>
          <p:nvPr/>
        </p:nvSpPr>
        <p:spPr bwMode="gray">
          <a:xfrm>
            <a:off x="467360" y="528319"/>
            <a:ext cx="10148378" cy="1934889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round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vi-VN" sz="2800" b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US" sz="2800" b="1" dirty="0">
              <a:solidFill>
                <a:srgbClr val="1F4E7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60"/>
          <p:cNvGrpSpPr>
            <a:grpSpLocks/>
          </p:cNvGrpSpPr>
          <p:nvPr/>
        </p:nvGrpSpPr>
        <p:grpSpPr bwMode="auto">
          <a:xfrm>
            <a:off x="-39592" y="3834383"/>
            <a:ext cx="11307782" cy="1185863"/>
            <a:chOff x="109" y="2508"/>
            <a:chExt cx="5411" cy="747"/>
          </a:xfrm>
        </p:grpSpPr>
        <p:grpSp>
          <p:nvGrpSpPr>
            <p:cNvPr id="28738" name="Group 61"/>
            <p:cNvGrpSpPr>
              <a:grpSpLocks/>
            </p:cNvGrpSpPr>
            <p:nvPr/>
          </p:nvGrpSpPr>
          <p:grpSpPr bwMode="auto">
            <a:xfrm>
              <a:off x="432" y="2557"/>
              <a:ext cx="5088" cy="698"/>
              <a:chOff x="900" y="990"/>
              <a:chExt cx="4512" cy="500"/>
            </a:xfrm>
          </p:grpSpPr>
          <p:sp>
            <p:nvSpPr>
              <p:cNvPr id="28759" name="AutoShape 62"/>
              <p:cNvSpPr>
                <a:spLocks noChangeArrowheads="1"/>
              </p:cNvSpPr>
              <p:nvPr/>
            </p:nvSpPr>
            <p:spPr bwMode="gray">
              <a:xfrm>
                <a:off x="926" y="1034"/>
                <a:ext cx="4416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60" name="AutoShape 63"/>
              <p:cNvSpPr>
                <a:spLocks noChangeArrowheads="1"/>
              </p:cNvSpPr>
              <p:nvPr/>
            </p:nvSpPr>
            <p:spPr bwMode="gray">
              <a:xfrm>
                <a:off x="1022" y="1069"/>
                <a:ext cx="850" cy="312"/>
              </a:xfrm>
              <a:prstGeom prst="roundRect">
                <a:avLst>
                  <a:gd name="adj" fmla="val 11921"/>
                </a:avLst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776" name="Freeform 64"/>
              <p:cNvSpPr>
                <a:spLocks/>
              </p:cNvSpPr>
              <p:nvPr/>
            </p:nvSpPr>
            <p:spPr bwMode="gray">
              <a:xfrm>
                <a:off x="1076" y="1089"/>
                <a:ext cx="427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777" name="Text Box 65"/>
              <p:cNvSpPr txBox="1">
                <a:spLocks noChangeArrowheads="1"/>
              </p:cNvSpPr>
              <p:nvPr/>
            </p:nvSpPr>
            <p:spPr bwMode="gray">
              <a:xfrm>
                <a:off x="1347" y="1063"/>
                <a:ext cx="186" cy="2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itchFamily="34" charset="0"/>
                  </a:rPr>
                  <a:t>B</a:t>
                </a:r>
              </a:p>
            </p:txBody>
          </p:sp>
          <p:sp>
            <p:nvSpPr>
              <p:cNvPr id="28763" name="Text Box 66"/>
              <p:cNvSpPr txBox="1">
                <a:spLocks noChangeArrowheads="1"/>
              </p:cNvSpPr>
              <p:nvPr/>
            </p:nvSpPr>
            <p:spPr bwMode="gray">
              <a:xfrm>
                <a:off x="1990" y="1094"/>
                <a:ext cx="496" cy="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sz="2800" b="1">
                  <a:solidFill>
                    <a:schemeClr val="accent2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64" name="Rectangle 67"/>
              <p:cNvSpPr>
                <a:spLocks noChangeArrowheads="1"/>
              </p:cNvSpPr>
              <p:nvPr/>
            </p:nvSpPr>
            <p:spPr bwMode="auto">
              <a:xfrm>
                <a:off x="900" y="990"/>
                <a:ext cx="4512" cy="500"/>
              </a:xfrm>
              <a:prstGeom prst="rect">
                <a:avLst/>
              </a:prstGeom>
              <a:noFill/>
              <a:ln w="38100" cmpd="dbl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8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8739" name="Group 68"/>
            <p:cNvGrpSpPr>
              <a:grpSpLocks/>
            </p:cNvGrpSpPr>
            <p:nvPr/>
          </p:nvGrpSpPr>
          <p:grpSpPr bwMode="auto">
            <a:xfrm>
              <a:off x="109" y="2508"/>
              <a:ext cx="671" cy="673"/>
              <a:chOff x="-143" y="1056"/>
              <a:chExt cx="585" cy="625"/>
            </a:xfrm>
          </p:grpSpPr>
          <p:grpSp>
            <p:nvGrpSpPr>
              <p:cNvPr id="28740" name="Group 69"/>
              <p:cNvGrpSpPr>
                <a:grpSpLocks/>
              </p:cNvGrpSpPr>
              <p:nvPr/>
            </p:nvGrpSpPr>
            <p:grpSpPr bwMode="auto">
              <a:xfrm rot="5400000">
                <a:off x="82" y="1241"/>
                <a:ext cx="173" cy="303"/>
                <a:chOff x="1871" y="1036"/>
                <a:chExt cx="2010" cy="3191"/>
              </a:xfrm>
            </p:grpSpPr>
            <p:sp>
              <p:nvSpPr>
                <p:cNvPr id="115782" name="AutoShape 70"/>
                <p:cNvSpPr>
                  <a:spLocks noChangeArrowheads="1"/>
                </p:cNvSpPr>
                <p:nvPr/>
              </p:nvSpPr>
              <p:spPr bwMode="gray">
                <a:xfrm rot="16200000" flipH="1">
                  <a:off x="1822" y="2746"/>
                  <a:ext cx="303" cy="205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5783" name="AutoShape 71"/>
                <p:cNvSpPr>
                  <a:spLocks noChangeArrowheads="1"/>
                </p:cNvSpPr>
                <p:nvPr/>
              </p:nvSpPr>
              <p:spPr bwMode="gray">
                <a:xfrm rot="5400000" flipH="1">
                  <a:off x="3623" y="2493"/>
                  <a:ext cx="312" cy="205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5784" name="AutoShape 72"/>
                <p:cNvSpPr>
                  <a:spLocks noChangeArrowheads="1"/>
                </p:cNvSpPr>
                <p:nvPr/>
              </p:nvSpPr>
              <p:spPr bwMode="gray">
                <a:xfrm rot="10800000" flipH="1">
                  <a:off x="2725" y="3440"/>
                  <a:ext cx="303" cy="202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753" name="Oval 73"/>
                <p:cNvSpPr>
                  <a:spLocks noChangeArrowheads="1"/>
                </p:cNvSpPr>
                <p:nvPr/>
              </p:nvSpPr>
              <p:spPr bwMode="gray">
                <a:xfrm>
                  <a:off x="2078" y="1824"/>
                  <a:ext cx="1615" cy="16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7676"/>
                    </a:gs>
                    <a:gs pos="50000">
                      <a:srgbClr val="FFFFFF"/>
                    </a:gs>
                    <a:gs pos="100000">
                      <a:srgbClr val="767676"/>
                    </a:gs>
                  </a:gsLst>
                  <a:lin ang="5400000" scaled="1"/>
                </a:gradFill>
                <a:ln w="57150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754" name="Oval 74"/>
                <p:cNvSpPr>
                  <a:spLocks noChangeArrowheads="1"/>
                </p:cNvSpPr>
                <p:nvPr/>
              </p:nvSpPr>
              <p:spPr bwMode="gray">
                <a:xfrm>
                  <a:off x="2170" y="1915"/>
                  <a:ext cx="1430" cy="143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2A2A2"/>
                    </a:gs>
                    <a:gs pos="50000">
                      <a:srgbClr val="FFFFFF"/>
                    </a:gs>
                    <a:gs pos="100000">
                      <a:srgbClr val="A2A2A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5787" name="Oval 75"/>
                <p:cNvSpPr>
                  <a:spLocks noChangeArrowheads="1"/>
                </p:cNvSpPr>
                <p:nvPr/>
              </p:nvSpPr>
              <p:spPr bwMode="gray">
                <a:xfrm>
                  <a:off x="1999" y="1037"/>
                  <a:ext cx="1766" cy="318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756" name="Oval 76"/>
                <p:cNvSpPr>
                  <a:spLocks noChangeArrowheads="1"/>
                </p:cNvSpPr>
                <p:nvPr/>
              </p:nvSpPr>
              <p:spPr bwMode="gray">
                <a:xfrm>
                  <a:off x="2002" y="1037"/>
                  <a:ext cx="1766" cy="31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00">
                      <a:srgbClr val="FFCC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5789" name="Oval 77"/>
                <p:cNvSpPr>
                  <a:spLocks noChangeArrowheads="1"/>
                </p:cNvSpPr>
                <p:nvPr/>
              </p:nvSpPr>
              <p:spPr bwMode="gray">
                <a:xfrm>
                  <a:off x="2336" y="1038"/>
                  <a:ext cx="1092" cy="318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54118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758" name="Oval 78"/>
                <p:cNvSpPr>
                  <a:spLocks noChangeArrowheads="1"/>
                </p:cNvSpPr>
                <p:nvPr/>
              </p:nvSpPr>
              <p:spPr bwMode="gray">
                <a:xfrm>
                  <a:off x="2337" y="1036"/>
                  <a:ext cx="1096" cy="319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C63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5791" name="AutoShape 79"/>
              <p:cNvSpPr>
                <a:spLocks noChangeArrowheads="1"/>
              </p:cNvSpPr>
              <p:nvPr/>
            </p:nvSpPr>
            <p:spPr bwMode="gray">
              <a:xfrm flipH="1">
                <a:off x="132" y="1056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792" name="AutoShape 80"/>
              <p:cNvSpPr>
                <a:spLocks noChangeArrowheads="1"/>
              </p:cNvSpPr>
              <p:nvPr/>
            </p:nvSpPr>
            <p:spPr bwMode="gray">
              <a:xfrm rot="10800000" flipH="1">
                <a:off x="143" y="1617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793" name="AutoShape 81"/>
              <p:cNvSpPr>
                <a:spLocks noChangeArrowheads="1"/>
              </p:cNvSpPr>
              <p:nvPr/>
            </p:nvSpPr>
            <p:spPr bwMode="gray">
              <a:xfrm rot="16200000" flipH="1">
                <a:off x="-159" y="1334"/>
                <a:ext cx="98" cy="6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44" name="Oval 82"/>
              <p:cNvSpPr>
                <a:spLocks noChangeArrowheads="1"/>
              </p:cNvSpPr>
              <p:nvPr/>
            </p:nvSpPr>
            <p:spPr bwMode="gray">
              <a:xfrm rot="5400000">
                <a:off x="-69" y="1111"/>
                <a:ext cx="501" cy="5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45" name="Oval 83"/>
              <p:cNvSpPr>
                <a:spLocks noChangeArrowheads="1"/>
              </p:cNvSpPr>
              <p:nvPr/>
            </p:nvSpPr>
            <p:spPr bwMode="gray">
              <a:xfrm rot="5400000">
                <a:off x="-39" y="1140"/>
                <a:ext cx="444" cy="46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796" name="Oval 84"/>
              <p:cNvSpPr>
                <a:spLocks noChangeArrowheads="1"/>
              </p:cNvSpPr>
              <p:nvPr/>
            </p:nvSpPr>
            <p:spPr bwMode="gray">
              <a:xfrm rot="5400000">
                <a:off x="108" y="1214"/>
                <a:ext cx="152" cy="30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47" name="Oval 85"/>
              <p:cNvSpPr>
                <a:spLocks noChangeArrowheads="1"/>
              </p:cNvSpPr>
              <p:nvPr/>
            </p:nvSpPr>
            <p:spPr bwMode="gray">
              <a:xfrm rot="5400000">
                <a:off x="106" y="1219"/>
                <a:ext cx="152" cy="30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798" name="Oval 86"/>
              <p:cNvSpPr>
                <a:spLocks noChangeArrowheads="1"/>
              </p:cNvSpPr>
              <p:nvPr/>
            </p:nvSpPr>
            <p:spPr bwMode="gray">
              <a:xfrm rot="5400000">
                <a:off x="12" y="1218"/>
                <a:ext cx="340" cy="30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49" name="Oval 87"/>
              <p:cNvSpPr>
                <a:spLocks noChangeArrowheads="1"/>
              </p:cNvSpPr>
              <p:nvPr/>
            </p:nvSpPr>
            <p:spPr bwMode="gray">
              <a:xfrm rot="5400000">
                <a:off x="12" y="1218"/>
                <a:ext cx="340" cy="30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8679" name="Group 88"/>
          <p:cNvGrpSpPr>
            <a:grpSpLocks/>
          </p:cNvGrpSpPr>
          <p:nvPr/>
        </p:nvGrpSpPr>
        <p:grpSpPr bwMode="auto">
          <a:xfrm>
            <a:off x="615423" y="1394356"/>
            <a:ext cx="308121" cy="2531798"/>
            <a:chOff x="211" y="624"/>
            <a:chExt cx="125" cy="1367"/>
          </a:xfrm>
        </p:grpSpPr>
        <p:sp>
          <p:nvSpPr>
            <p:cNvPr id="28736" name="Rectangle 89"/>
            <p:cNvSpPr>
              <a:spLocks noChangeArrowheads="1"/>
            </p:cNvSpPr>
            <p:nvPr/>
          </p:nvSpPr>
          <p:spPr bwMode="gray">
            <a:xfrm rot="16200000" flipH="1">
              <a:off x="115" y="749"/>
              <a:ext cx="288" cy="38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37" name="Rectangle 90"/>
            <p:cNvSpPr>
              <a:spLocks noChangeArrowheads="1"/>
            </p:cNvSpPr>
            <p:nvPr/>
          </p:nvSpPr>
          <p:spPr bwMode="gray">
            <a:xfrm rot="16200000" flipH="1">
              <a:off x="-410" y="1245"/>
              <a:ext cx="1367" cy="125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680" name="Text Box 91"/>
          <p:cNvSpPr txBox="1">
            <a:spLocks noChangeArrowheads="1"/>
          </p:cNvSpPr>
          <p:nvPr/>
        </p:nvSpPr>
        <p:spPr bwMode="auto">
          <a:xfrm>
            <a:off x="3454400" y="5612937"/>
            <a:ext cx="802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800">
              <a:cs typeface="Arial" panose="020B0604020202020204" pitchFamily="34" charset="0"/>
            </a:endParaRPr>
          </a:p>
        </p:txBody>
      </p:sp>
      <p:grpSp>
        <p:nvGrpSpPr>
          <p:cNvPr id="28682" name="Group 120"/>
          <p:cNvGrpSpPr>
            <a:grpSpLocks/>
          </p:cNvGrpSpPr>
          <p:nvPr/>
        </p:nvGrpSpPr>
        <p:grpSpPr bwMode="auto">
          <a:xfrm>
            <a:off x="665480" y="6119666"/>
            <a:ext cx="304800" cy="533400"/>
            <a:chOff x="240" y="624"/>
            <a:chExt cx="96" cy="288"/>
          </a:xfrm>
        </p:grpSpPr>
        <p:sp>
          <p:nvSpPr>
            <p:cNvPr id="28707" name="Rectangle 121"/>
            <p:cNvSpPr>
              <a:spLocks noChangeArrowheads="1"/>
            </p:cNvSpPr>
            <p:nvPr/>
          </p:nvSpPr>
          <p:spPr bwMode="gray">
            <a:xfrm rot="16200000" flipH="1">
              <a:off x="115" y="749"/>
              <a:ext cx="288" cy="38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08" name="Rectangle 122"/>
            <p:cNvSpPr>
              <a:spLocks noChangeArrowheads="1"/>
            </p:cNvSpPr>
            <p:nvPr/>
          </p:nvSpPr>
          <p:spPr bwMode="gray">
            <a:xfrm rot="16200000" flipH="1">
              <a:off x="163" y="738"/>
              <a:ext cx="288" cy="59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683" name="Group 123"/>
          <p:cNvGrpSpPr>
            <a:grpSpLocks/>
          </p:cNvGrpSpPr>
          <p:nvPr/>
        </p:nvGrpSpPr>
        <p:grpSpPr bwMode="auto">
          <a:xfrm>
            <a:off x="726440" y="4850936"/>
            <a:ext cx="304800" cy="533400"/>
            <a:chOff x="240" y="624"/>
            <a:chExt cx="96" cy="288"/>
          </a:xfrm>
        </p:grpSpPr>
        <p:sp>
          <p:nvSpPr>
            <p:cNvPr id="28705" name="Rectangle 124"/>
            <p:cNvSpPr>
              <a:spLocks noChangeArrowheads="1"/>
            </p:cNvSpPr>
            <p:nvPr/>
          </p:nvSpPr>
          <p:spPr bwMode="gray">
            <a:xfrm rot="16200000" flipH="1">
              <a:off x="115" y="749"/>
              <a:ext cx="288" cy="38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06" name="Rectangle 125"/>
            <p:cNvSpPr>
              <a:spLocks noChangeArrowheads="1"/>
            </p:cNvSpPr>
            <p:nvPr/>
          </p:nvSpPr>
          <p:spPr bwMode="gray">
            <a:xfrm rot="16200000" flipH="1">
              <a:off x="163" y="738"/>
              <a:ext cx="288" cy="59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5845" name="AutoShape 133"/>
          <p:cNvSpPr>
            <a:spLocks noChangeArrowheads="1"/>
          </p:cNvSpPr>
          <p:nvPr/>
        </p:nvSpPr>
        <p:spPr bwMode="gray">
          <a:xfrm>
            <a:off x="6565472" y="3980295"/>
            <a:ext cx="4649891" cy="762000"/>
          </a:xfrm>
          <a:prstGeom prst="roundRect">
            <a:avLst>
              <a:gd name="adj" fmla="val 10889"/>
            </a:avLst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tiếc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8692" name="Group 76"/>
          <p:cNvGrpSpPr>
            <a:grpSpLocks/>
          </p:cNvGrpSpPr>
          <p:nvPr/>
        </p:nvGrpSpPr>
        <p:grpSpPr bwMode="auto">
          <a:xfrm>
            <a:off x="236792" y="751841"/>
            <a:ext cx="1083730" cy="665163"/>
            <a:chOff x="1208" y="1344"/>
            <a:chExt cx="512" cy="419"/>
          </a:xfrm>
        </p:grpSpPr>
        <p:grpSp>
          <p:nvGrpSpPr>
            <p:cNvPr id="28700" name="Group 77"/>
            <p:cNvGrpSpPr>
              <a:grpSpLocks/>
            </p:cNvGrpSpPr>
            <p:nvPr/>
          </p:nvGrpSpPr>
          <p:grpSpPr bwMode="auto">
            <a:xfrm>
              <a:off x="1208" y="1344"/>
              <a:ext cx="512" cy="419"/>
              <a:chOff x="998" y="2656"/>
              <a:chExt cx="1661" cy="1351"/>
            </a:xfrm>
          </p:grpSpPr>
          <p:sp>
            <p:nvSpPr>
              <p:cNvPr id="28702" name="AutoShape 78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03" name="AutoShape 79"/>
              <p:cNvSpPr>
                <a:spLocks noChangeArrowheads="1"/>
              </p:cNvSpPr>
              <p:nvPr/>
            </p:nvSpPr>
            <p:spPr bwMode="gray">
              <a:xfrm>
                <a:off x="998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04" name="AutoShape 80"/>
              <p:cNvSpPr>
                <a:spLocks noChangeArrowheads="1"/>
              </p:cNvSpPr>
              <p:nvPr/>
            </p:nvSpPr>
            <p:spPr bwMode="gray">
              <a:xfrm>
                <a:off x="113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24B443"/>
                  </a:gs>
                  <a:gs pos="100000">
                    <a:srgbClr val="115D16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701" name="Text Box 81"/>
            <p:cNvSpPr txBox="1">
              <a:spLocks noChangeArrowheads="1"/>
            </p:cNvSpPr>
            <p:nvPr/>
          </p:nvSpPr>
          <p:spPr bwMode="gray">
            <a:xfrm>
              <a:off x="1225" y="1406"/>
              <a:ext cx="48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400" b="1" dirty="0" err="1">
                  <a:solidFill>
                    <a:srgbClr val="FFFFFF"/>
                  </a:solidFill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 3</a:t>
              </a:r>
            </a:p>
          </p:txBody>
        </p:sp>
      </p:grpSp>
      <p:sp>
        <p:nvSpPr>
          <p:cNvPr id="152" name="Text Box 98"/>
          <p:cNvSpPr txBox="1">
            <a:spLocks noChangeArrowheads="1"/>
          </p:cNvSpPr>
          <p:nvPr/>
        </p:nvSpPr>
        <p:spPr bwMode="gray">
          <a:xfrm>
            <a:off x="3303664" y="4188918"/>
            <a:ext cx="13652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24,5</a:t>
            </a:r>
          </a:p>
        </p:txBody>
      </p:sp>
      <p:grpSp>
        <p:nvGrpSpPr>
          <p:cNvPr id="141" name="Group 140"/>
          <p:cNvGrpSpPr/>
          <p:nvPr/>
        </p:nvGrpSpPr>
        <p:grpSpPr>
          <a:xfrm>
            <a:off x="10615738" y="262457"/>
            <a:ext cx="1449262" cy="1368876"/>
            <a:chOff x="3048000" y="1219200"/>
            <a:chExt cx="2209800" cy="2209800"/>
          </a:xfrm>
        </p:grpSpPr>
        <p:sp>
          <p:nvSpPr>
            <p:cNvPr id="142" name="Flowchart: Connector 141"/>
            <p:cNvSpPr/>
            <p:nvPr/>
          </p:nvSpPr>
          <p:spPr>
            <a:xfrm>
              <a:off x="3048000" y="1219200"/>
              <a:ext cx="2209800" cy="2209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Flowchart: Connector 142"/>
            <p:cNvSpPr/>
            <p:nvPr/>
          </p:nvSpPr>
          <p:spPr>
            <a:xfrm>
              <a:off x="3238500" y="1409700"/>
              <a:ext cx="1828800" cy="1828800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Flowchart: Connector 143"/>
            <p:cNvSpPr/>
            <p:nvPr/>
          </p:nvSpPr>
          <p:spPr>
            <a:xfrm>
              <a:off x="3390900" y="1562100"/>
              <a:ext cx="1524000" cy="15240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10615738" y="262457"/>
            <a:ext cx="1449262" cy="1368876"/>
            <a:chOff x="3048000" y="1219200"/>
            <a:chExt cx="2209800" cy="2209800"/>
          </a:xfrm>
        </p:grpSpPr>
        <p:sp>
          <p:nvSpPr>
            <p:cNvPr id="146" name="Flowchart: Connector 145"/>
            <p:cNvSpPr/>
            <p:nvPr/>
          </p:nvSpPr>
          <p:spPr>
            <a:xfrm>
              <a:off x="3048000" y="1219200"/>
              <a:ext cx="2209800" cy="2209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Flowchart: Connector 146"/>
            <p:cNvSpPr/>
            <p:nvPr/>
          </p:nvSpPr>
          <p:spPr>
            <a:xfrm>
              <a:off x="3238500" y="1409700"/>
              <a:ext cx="1828800" cy="1828800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Flowchart: Connector 147"/>
            <p:cNvSpPr/>
            <p:nvPr/>
          </p:nvSpPr>
          <p:spPr>
            <a:xfrm>
              <a:off x="3390900" y="1562100"/>
              <a:ext cx="1524000" cy="15240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10615738" y="262457"/>
            <a:ext cx="1449262" cy="1368876"/>
            <a:chOff x="3048000" y="1219200"/>
            <a:chExt cx="2209800" cy="2209800"/>
          </a:xfrm>
        </p:grpSpPr>
        <p:sp>
          <p:nvSpPr>
            <p:cNvPr id="150" name="Flowchart: Connector 149"/>
            <p:cNvSpPr/>
            <p:nvPr/>
          </p:nvSpPr>
          <p:spPr>
            <a:xfrm>
              <a:off x="3048000" y="1219200"/>
              <a:ext cx="2209800" cy="2209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Flowchart: Connector 150"/>
            <p:cNvSpPr/>
            <p:nvPr/>
          </p:nvSpPr>
          <p:spPr>
            <a:xfrm>
              <a:off x="3238500" y="1409700"/>
              <a:ext cx="1828800" cy="1828800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Flowchart: Connector 153"/>
            <p:cNvSpPr/>
            <p:nvPr/>
          </p:nvSpPr>
          <p:spPr>
            <a:xfrm>
              <a:off x="3390900" y="1562100"/>
              <a:ext cx="1524000" cy="15240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10615738" y="262457"/>
            <a:ext cx="1449262" cy="1368876"/>
            <a:chOff x="3048000" y="1219200"/>
            <a:chExt cx="2209800" cy="2209800"/>
          </a:xfrm>
        </p:grpSpPr>
        <p:sp>
          <p:nvSpPr>
            <p:cNvPr id="156" name="Flowchart: Connector 155"/>
            <p:cNvSpPr/>
            <p:nvPr/>
          </p:nvSpPr>
          <p:spPr>
            <a:xfrm>
              <a:off x="3048000" y="1219200"/>
              <a:ext cx="2209800" cy="2209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Flowchart: Connector 156"/>
            <p:cNvSpPr/>
            <p:nvPr/>
          </p:nvSpPr>
          <p:spPr>
            <a:xfrm>
              <a:off x="3238500" y="1409700"/>
              <a:ext cx="1828800" cy="1828800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Flowchart: Connector 157"/>
            <p:cNvSpPr/>
            <p:nvPr/>
          </p:nvSpPr>
          <p:spPr>
            <a:xfrm>
              <a:off x="3390900" y="1562100"/>
              <a:ext cx="1524000" cy="15240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10615738" y="262457"/>
            <a:ext cx="1449262" cy="1368876"/>
            <a:chOff x="3048000" y="1219200"/>
            <a:chExt cx="2209800" cy="2209800"/>
          </a:xfrm>
        </p:grpSpPr>
        <p:sp>
          <p:nvSpPr>
            <p:cNvPr id="160" name="Flowchart: Connector 159"/>
            <p:cNvSpPr/>
            <p:nvPr/>
          </p:nvSpPr>
          <p:spPr>
            <a:xfrm>
              <a:off x="3048000" y="1219200"/>
              <a:ext cx="2209800" cy="2209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Flowchart: Connector 160"/>
            <p:cNvSpPr/>
            <p:nvPr/>
          </p:nvSpPr>
          <p:spPr>
            <a:xfrm>
              <a:off x="3238500" y="1409700"/>
              <a:ext cx="1828800" cy="1828800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Flowchart: Connector 161"/>
            <p:cNvSpPr/>
            <p:nvPr/>
          </p:nvSpPr>
          <p:spPr>
            <a:xfrm>
              <a:off x="3390900" y="1562100"/>
              <a:ext cx="1524000" cy="15240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10615738" y="262457"/>
            <a:ext cx="1449262" cy="1368876"/>
            <a:chOff x="3048000" y="1219200"/>
            <a:chExt cx="2209800" cy="2209800"/>
          </a:xfrm>
        </p:grpSpPr>
        <p:sp>
          <p:nvSpPr>
            <p:cNvPr id="164" name="Flowchart: Connector 163"/>
            <p:cNvSpPr/>
            <p:nvPr/>
          </p:nvSpPr>
          <p:spPr>
            <a:xfrm>
              <a:off x="3048000" y="1219200"/>
              <a:ext cx="2209800" cy="2209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Flowchart: Connector 164"/>
            <p:cNvSpPr/>
            <p:nvPr/>
          </p:nvSpPr>
          <p:spPr>
            <a:xfrm>
              <a:off x="3238500" y="1409700"/>
              <a:ext cx="1828800" cy="1828800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Flowchart: Connector 165"/>
            <p:cNvSpPr/>
            <p:nvPr/>
          </p:nvSpPr>
          <p:spPr>
            <a:xfrm>
              <a:off x="3390900" y="1562100"/>
              <a:ext cx="1524000" cy="15240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10615738" y="262457"/>
            <a:ext cx="1449262" cy="1368876"/>
            <a:chOff x="3048000" y="1219200"/>
            <a:chExt cx="2209800" cy="2209800"/>
          </a:xfrm>
        </p:grpSpPr>
        <p:sp>
          <p:nvSpPr>
            <p:cNvPr id="168" name="Flowchart: Connector 167"/>
            <p:cNvSpPr/>
            <p:nvPr/>
          </p:nvSpPr>
          <p:spPr>
            <a:xfrm>
              <a:off x="3048000" y="1219200"/>
              <a:ext cx="2209800" cy="2209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Flowchart: Connector 168"/>
            <p:cNvSpPr/>
            <p:nvPr/>
          </p:nvSpPr>
          <p:spPr>
            <a:xfrm>
              <a:off x="3238500" y="1409700"/>
              <a:ext cx="1828800" cy="1828800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Flowchart: Connector 169"/>
            <p:cNvSpPr/>
            <p:nvPr/>
          </p:nvSpPr>
          <p:spPr>
            <a:xfrm>
              <a:off x="3390900" y="1562100"/>
              <a:ext cx="1524000" cy="15240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10615738" y="262457"/>
            <a:ext cx="1449262" cy="1368876"/>
            <a:chOff x="3048000" y="1219200"/>
            <a:chExt cx="2209800" cy="2209800"/>
          </a:xfrm>
        </p:grpSpPr>
        <p:sp>
          <p:nvSpPr>
            <p:cNvPr id="172" name="Flowchart: Connector 171"/>
            <p:cNvSpPr/>
            <p:nvPr/>
          </p:nvSpPr>
          <p:spPr>
            <a:xfrm>
              <a:off x="3048000" y="1219200"/>
              <a:ext cx="2209800" cy="2209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Flowchart: Connector 172"/>
            <p:cNvSpPr/>
            <p:nvPr/>
          </p:nvSpPr>
          <p:spPr>
            <a:xfrm>
              <a:off x="3238500" y="1409700"/>
              <a:ext cx="1828800" cy="1828800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Flowchart: Connector 173"/>
            <p:cNvSpPr/>
            <p:nvPr/>
          </p:nvSpPr>
          <p:spPr>
            <a:xfrm>
              <a:off x="3390900" y="1562100"/>
              <a:ext cx="1524000" cy="15240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10615738" y="262457"/>
            <a:ext cx="1449262" cy="1368876"/>
            <a:chOff x="3048000" y="1219200"/>
            <a:chExt cx="2209800" cy="2209800"/>
          </a:xfrm>
        </p:grpSpPr>
        <p:sp>
          <p:nvSpPr>
            <p:cNvPr id="176" name="Flowchart: Connector 175"/>
            <p:cNvSpPr/>
            <p:nvPr/>
          </p:nvSpPr>
          <p:spPr>
            <a:xfrm>
              <a:off x="3048000" y="1219200"/>
              <a:ext cx="2209800" cy="2209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Flowchart: Connector 176"/>
            <p:cNvSpPr/>
            <p:nvPr/>
          </p:nvSpPr>
          <p:spPr>
            <a:xfrm>
              <a:off x="3238500" y="1409700"/>
              <a:ext cx="1828800" cy="1828800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" name="Flowchart: Connector 177"/>
            <p:cNvSpPr/>
            <p:nvPr/>
          </p:nvSpPr>
          <p:spPr>
            <a:xfrm>
              <a:off x="3390900" y="1562100"/>
              <a:ext cx="1523999" cy="1523999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10615738" y="262457"/>
            <a:ext cx="1449262" cy="1368876"/>
            <a:chOff x="3048000" y="1219200"/>
            <a:chExt cx="2209800" cy="2209800"/>
          </a:xfrm>
        </p:grpSpPr>
        <p:sp>
          <p:nvSpPr>
            <p:cNvPr id="180" name="Flowchart: Connector 179"/>
            <p:cNvSpPr/>
            <p:nvPr/>
          </p:nvSpPr>
          <p:spPr>
            <a:xfrm>
              <a:off x="3048000" y="1219200"/>
              <a:ext cx="2209800" cy="2209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" name="Flowchart: Connector 180"/>
            <p:cNvSpPr/>
            <p:nvPr/>
          </p:nvSpPr>
          <p:spPr>
            <a:xfrm>
              <a:off x="3238500" y="1409700"/>
              <a:ext cx="1828800" cy="1828800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Flowchart: Connector 181"/>
            <p:cNvSpPr/>
            <p:nvPr/>
          </p:nvSpPr>
          <p:spPr>
            <a:xfrm>
              <a:off x="3390900" y="1562100"/>
              <a:ext cx="1523999" cy="1523999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10615738" y="262457"/>
            <a:ext cx="1449262" cy="1368876"/>
            <a:chOff x="3048000" y="1219200"/>
            <a:chExt cx="2209800" cy="2209800"/>
          </a:xfrm>
        </p:grpSpPr>
        <p:sp>
          <p:nvSpPr>
            <p:cNvPr id="184" name="Flowchart: Connector 183"/>
            <p:cNvSpPr/>
            <p:nvPr/>
          </p:nvSpPr>
          <p:spPr>
            <a:xfrm>
              <a:off x="3048000" y="1219200"/>
              <a:ext cx="2209800" cy="2209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Flowchart: Connector 184"/>
            <p:cNvSpPr/>
            <p:nvPr/>
          </p:nvSpPr>
          <p:spPr>
            <a:xfrm>
              <a:off x="3238500" y="1409700"/>
              <a:ext cx="1828800" cy="1828800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Flowchart: Connector 185"/>
            <p:cNvSpPr/>
            <p:nvPr/>
          </p:nvSpPr>
          <p:spPr>
            <a:xfrm>
              <a:off x="3314851" y="1567872"/>
              <a:ext cx="1714499" cy="1535017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7" name="Rectangle 186"/>
          <p:cNvSpPr/>
          <p:nvPr/>
        </p:nvSpPr>
        <p:spPr>
          <a:xfrm>
            <a:off x="27585" y="0"/>
            <a:ext cx="2879240" cy="55872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C0CCF9-FB65-CDEA-254E-BE1242ECC611}"/>
                  </a:ext>
                </a:extLst>
              </p:cNvPr>
              <p:cNvSpPr txBox="1"/>
              <p:nvPr/>
            </p:nvSpPr>
            <p:spPr>
              <a:xfrm>
                <a:off x="1492018" y="804372"/>
                <a:ext cx="8843471" cy="1574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vi-VN" sz="2800" b="1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Bà ngoại trồng được </a:t>
                </a:r>
                <a:r>
                  <a:rPr lang="en-US" sz="2800" b="1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7</a:t>
                </a:r>
                <a:r>
                  <a:rPr lang="vi-VN" sz="2800" b="1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0 kg khoai tây. Bà ngoại đã bán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2800" b="1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2800" b="1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số khoai đó. Hỏi bà ngoại còn lại bao nhiêu kg khoai tây </a:t>
                </a:r>
                <a:r>
                  <a:rPr lang="en-US" sz="2800" b="1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?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C0CCF9-FB65-CDEA-254E-BE1242ECC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018" y="804372"/>
                <a:ext cx="8843471" cy="1574405"/>
              </a:xfrm>
              <a:prstGeom prst="rect">
                <a:avLst/>
              </a:prstGeom>
              <a:blipFill>
                <a:blip r:embed="rId7"/>
                <a:stretch>
                  <a:fillRect l="-1448" t="-5039" r="-897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7" name="Group 92">
            <a:extLst>
              <a:ext uri="{FF2B5EF4-FFF2-40B4-BE49-F238E27FC236}">
                <a16:creationId xmlns:a16="http://schemas.microsoft.com/office/drawing/2014/main" id="{B2A97829-26E0-78CC-2BE1-F7C4DF621894}"/>
              </a:ext>
            </a:extLst>
          </p:cNvPr>
          <p:cNvGrpSpPr>
            <a:grpSpLocks/>
          </p:cNvGrpSpPr>
          <p:nvPr/>
        </p:nvGrpSpPr>
        <p:grpSpPr bwMode="auto">
          <a:xfrm>
            <a:off x="-39592" y="2592736"/>
            <a:ext cx="11281042" cy="1184275"/>
            <a:chOff x="109" y="1032"/>
            <a:chExt cx="5411" cy="698"/>
          </a:xfrm>
        </p:grpSpPr>
        <p:grpSp>
          <p:nvGrpSpPr>
            <p:cNvPr id="128" name="Group 93">
              <a:extLst>
                <a:ext uri="{FF2B5EF4-FFF2-40B4-BE49-F238E27FC236}">
                  <a16:creationId xmlns:a16="http://schemas.microsoft.com/office/drawing/2014/main" id="{37554621-ACA5-C47E-BD14-9C4903ECDC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" y="1032"/>
              <a:ext cx="5091" cy="698"/>
              <a:chOff x="897" y="990"/>
              <a:chExt cx="4515" cy="500"/>
            </a:xfrm>
          </p:grpSpPr>
          <p:sp>
            <p:nvSpPr>
              <p:cNvPr id="195" name="AutoShape 94">
                <a:extLst>
                  <a:ext uri="{FF2B5EF4-FFF2-40B4-BE49-F238E27FC236}">
                    <a16:creationId xmlns:a16="http://schemas.microsoft.com/office/drawing/2014/main" id="{4E4E8151-995B-5E3B-57A1-2C83E9F122C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897" y="1022"/>
                <a:ext cx="4416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AutoShape 95">
                <a:extLst>
                  <a:ext uri="{FF2B5EF4-FFF2-40B4-BE49-F238E27FC236}">
                    <a16:creationId xmlns:a16="http://schemas.microsoft.com/office/drawing/2014/main" id="{6B865B39-F877-08B5-5B13-5ED600443A4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38" y="1087"/>
                <a:ext cx="832" cy="284"/>
              </a:xfrm>
              <a:prstGeom prst="roundRect">
                <a:avLst>
                  <a:gd name="adj" fmla="val 11921"/>
                </a:avLst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96">
                <a:extLst>
                  <a:ext uri="{FF2B5EF4-FFF2-40B4-BE49-F238E27FC236}">
                    <a16:creationId xmlns:a16="http://schemas.microsoft.com/office/drawing/2014/main" id="{2458083C-B07B-35F6-D784-86C4ABD920E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76" y="1089"/>
                <a:ext cx="427" cy="155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Text Box 97">
                <a:extLst>
                  <a:ext uri="{FF2B5EF4-FFF2-40B4-BE49-F238E27FC236}">
                    <a16:creationId xmlns:a16="http://schemas.microsoft.com/office/drawing/2014/main" id="{AA568C03-5DC9-415F-2574-766FED34CE0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285" y="1110"/>
                <a:ext cx="189" cy="22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vi-VN" sz="28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Text Box 98">
                <a:extLst>
                  <a:ext uri="{FF2B5EF4-FFF2-40B4-BE49-F238E27FC236}">
                    <a16:creationId xmlns:a16="http://schemas.microsoft.com/office/drawing/2014/main" id="{76798685-D6B7-6DF6-6AB2-4B69109A918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90" y="1094"/>
                <a:ext cx="3246" cy="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sz="2800" b="1">
                  <a:solidFill>
                    <a:schemeClr val="accent2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Rectangle 99">
                <a:extLst>
                  <a:ext uri="{FF2B5EF4-FFF2-40B4-BE49-F238E27FC236}">
                    <a16:creationId xmlns:a16="http://schemas.microsoft.com/office/drawing/2014/main" id="{B35318C3-3E74-6ECB-D293-37C16AFDF5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" y="990"/>
                <a:ext cx="4512" cy="500"/>
              </a:xfrm>
              <a:prstGeom prst="rect">
                <a:avLst/>
              </a:prstGeom>
              <a:noFill/>
              <a:ln w="38100" cmpd="dbl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8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9" name="Group 100">
              <a:extLst>
                <a:ext uri="{FF2B5EF4-FFF2-40B4-BE49-F238E27FC236}">
                  <a16:creationId xmlns:a16="http://schemas.microsoft.com/office/drawing/2014/main" id="{1C772A93-D13E-FB6E-EF40-A27833F711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" y="1033"/>
              <a:ext cx="671" cy="672"/>
              <a:chOff x="-143" y="1056"/>
              <a:chExt cx="585" cy="624"/>
            </a:xfrm>
          </p:grpSpPr>
          <p:grpSp>
            <p:nvGrpSpPr>
              <p:cNvPr id="130" name="Group 101">
                <a:extLst>
                  <a:ext uri="{FF2B5EF4-FFF2-40B4-BE49-F238E27FC236}">
                    <a16:creationId xmlns:a16="http://schemas.microsoft.com/office/drawing/2014/main" id="{8B5B74EC-0F7D-4A82-73FC-3718C5ADA3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75" y="1214"/>
                <a:ext cx="174" cy="324"/>
                <a:chOff x="1684" y="1002"/>
                <a:chExt cx="2029" cy="3428"/>
              </a:xfrm>
            </p:grpSpPr>
            <p:sp>
              <p:nvSpPr>
                <p:cNvPr id="140" name="AutoShape 102">
                  <a:extLst>
                    <a:ext uri="{FF2B5EF4-FFF2-40B4-BE49-F238E27FC236}">
                      <a16:creationId xmlns:a16="http://schemas.microsoft.com/office/drawing/2014/main" id="{0E710B04-F3BA-3C8B-82C1-8C4891CDCD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6200000" flipH="1">
                  <a:off x="1636" y="2572"/>
                  <a:ext cx="298" cy="202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3" name="AutoShape 103">
                  <a:extLst>
                    <a:ext uri="{FF2B5EF4-FFF2-40B4-BE49-F238E27FC236}">
                      <a16:creationId xmlns:a16="http://schemas.microsoft.com/office/drawing/2014/main" id="{03E96C2D-B5AA-8FEF-3A37-1DCB279A0F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5400000" flipH="1">
                  <a:off x="3432" y="2488"/>
                  <a:ext cx="316" cy="212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8" name="AutoShape 104">
                  <a:extLst>
                    <a:ext uri="{FF2B5EF4-FFF2-40B4-BE49-F238E27FC236}">
                      <a16:creationId xmlns:a16="http://schemas.microsoft.com/office/drawing/2014/main" id="{E7E64D4D-5859-377F-97AD-21AA47D445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0800000" flipH="1">
                  <a:off x="2533" y="3612"/>
                  <a:ext cx="303" cy="202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9" name="Oval 105">
                  <a:extLst>
                    <a:ext uri="{FF2B5EF4-FFF2-40B4-BE49-F238E27FC236}">
                      <a16:creationId xmlns:a16="http://schemas.microsoft.com/office/drawing/2014/main" id="{7D62E81D-80B3-2435-9C58-B9C8CED8D3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78" y="1824"/>
                  <a:ext cx="1615" cy="16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7676"/>
                    </a:gs>
                    <a:gs pos="50000">
                      <a:srgbClr val="FFFFFF"/>
                    </a:gs>
                    <a:gs pos="100000">
                      <a:srgbClr val="767676"/>
                    </a:gs>
                  </a:gsLst>
                  <a:lin ang="5400000" scaled="1"/>
                </a:gradFill>
                <a:ln w="57150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0" name="Oval 106">
                  <a:extLst>
                    <a:ext uri="{FF2B5EF4-FFF2-40B4-BE49-F238E27FC236}">
                      <a16:creationId xmlns:a16="http://schemas.microsoft.com/office/drawing/2014/main" id="{6E39436F-001D-4087-65B0-94237DF65F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70" y="1915"/>
                  <a:ext cx="1430" cy="143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2A2A2"/>
                    </a:gs>
                    <a:gs pos="50000">
                      <a:srgbClr val="FFFFFF"/>
                    </a:gs>
                    <a:gs pos="100000">
                      <a:srgbClr val="A2A2A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1" name="Oval 107">
                  <a:extLst>
                    <a:ext uri="{FF2B5EF4-FFF2-40B4-BE49-F238E27FC236}">
                      <a16:creationId xmlns:a16="http://schemas.microsoft.com/office/drawing/2014/main" id="{4A5C6F38-FF1B-3CFA-6A15-337C806FCD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861" y="1170"/>
                  <a:ext cx="1657" cy="326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2" name="Oval 108">
                  <a:extLst>
                    <a:ext uri="{FF2B5EF4-FFF2-40B4-BE49-F238E27FC236}">
                      <a16:creationId xmlns:a16="http://schemas.microsoft.com/office/drawing/2014/main" id="{3DD6B3B1-70C2-5646-96E2-569C7AA305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56" y="1003"/>
                  <a:ext cx="1657" cy="325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00">
                      <a:srgbClr val="FFCC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3" name="Oval 109">
                  <a:extLst>
                    <a:ext uri="{FF2B5EF4-FFF2-40B4-BE49-F238E27FC236}">
                      <a16:creationId xmlns:a16="http://schemas.microsoft.com/office/drawing/2014/main" id="{4AF555EC-F3FE-DDD6-5712-6EA7757895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49" y="1002"/>
                  <a:ext cx="1092" cy="325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54118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4" name="Oval 110">
                  <a:extLst>
                    <a:ext uri="{FF2B5EF4-FFF2-40B4-BE49-F238E27FC236}">
                      <a16:creationId xmlns:a16="http://schemas.microsoft.com/office/drawing/2014/main" id="{11196DC6-1B47-1250-E98A-35130E9D22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337" y="1004"/>
                  <a:ext cx="1096" cy="325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C63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31" name="AutoShape 111">
                <a:extLst>
                  <a:ext uri="{FF2B5EF4-FFF2-40B4-BE49-F238E27FC236}">
                    <a16:creationId xmlns:a16="http://schemas.microsoft.com/office/drawing/2014/main" id="{2F06219D-97FA-8E9F-F240-3B7D3DF0B22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flipH="1">
                <a:off x="132" y="1056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AutoShape 112">
                <a:extLst>
                  <a:ext uri="{FF2B5EF4-FFF2-40B4-BE49-F238E27FC236}">
                    <a16:creationId xmlns:a16="http://schemas.microsoft.com/office/drawing/2014/main" id="{37E6941A-A786-9C5F-B6CB-CD947B9FC66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143" y="1616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AutoShape 113">
                <a:extLst>
                  <a:ext uri="{FF2B5EF4-FFF2-40B4-BE49-F238E27FC236}">
                    <a16:creationId xmlns:a16="http://schemas.microsoft.com/office/drawing/2014/main" id="{9BF68B83-4E47-D0D8-F74E-59B68BA72B4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-159" y="1334"/>
                <a:ext cx="98" cy="6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Oval 114">
                <a:extLst>
                  <a:ext uri="{FF2B5EF4-FFF2-40B4-BE49-F238E27FC236}">
                    <a16:creationId xmlns:a16="http://schemas.microsoft.com/office/drawing/2014/main" id="{1FA416BE-AD6E-C334-1FD0-720081E1A62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-69" y="1111"/>
                <a:ext cx="501" cy="5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Oval 115">
                <a:extLst>
                  <a:ext uri="{FF2B5EF4-FFF2-40B4-BE49-F238E27FC236}">
                    <a16:creationId xmlns:a16="http://schemas.microsoft.com/office/drawing/2014/main" id="{0BBF385F-1CB2-F366-09E7-F337B729F82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-39" y="1140"/>
                <a:ext cx="444" cy="46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Oval 116">
                <a:extLst>
                  <a:ext uri="{FF2B5EF4-FFF2-40B4-BE49-F238E27FC236}">
                    <a16:creationId xmlns:a16="http://schemas.microsoft.com/office/drawing/2014/main" id="{BF77F0C1-649E-6FE2-BDBD-7B70829C114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12" y="1211"/>
                <a:ext cx="142" cy="30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Oval 117">
                <a:extLst>
                  <a:ext uri="{FF2B5EF4-FFF2-40B4-BE49-F238E27FC236}">
                    <a16:creationId xmlns:a16="http://schemas.microsoft.com/office/drawing/2014/main" id="{435E5FC1-477C-5CAB-008E-436A58569D3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10" y="1217"/>
                <a:ext cx="142" cy="308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Oval 118">
                <a:extLst>
                  <a:ext uri="{FF2B5EF4-FFF2-40B4-BE49-F238E27FC236}">
                    <a16:creationId xmlns:a16="http://schemas.microsoft.com/office/drawing/2014/main" id="{769DD443-CED2-A4D9-E070-4C3875E869C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2" y="1216"/>
                <a:ext cx="340" cy="30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Oval 119">
                <a:extLst>
                  <a:ext uri="{FF2B5EF4-FFF2-40B4-BE49-F238E27FC236}">
                    <a16:creationId xmlns:a16="http://schemas.microsoft.com/office/drawing/2014/main" id="{7DFC904F-A7C1-7FC3-C003-1EB8B738299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2" y="1216"/>
                <a:ext cx="340" cy="30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01" name="Text Box 129">
            <a:extLst>
              <a:ext uri="{FF2B5EF4-FFF2-40B4-BE49-F238E27FC236}">
                <a16:creationId xmlns:a16="http://schemas.microsoft.com/office/drawing/2014/main" id="{EA488DDE-8AE2-3C5A-E837-50C274F95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084" y="2997085"/>
            <a:ext cx="497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0000"/>
              <a:defRPr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45,5</a:t>
            </a:r>
          </a:p>
        </p:txBody>
      </p:sp>
      <p:sp>
        <p:nvSpPr>
          <p:cNvPr id="202" name="AutoShape 130">
            <a:extLst>
              <a:ext uri="{FF2B5EF4-FFF2-40B4-BE49-F238E27FC236}">
                <a16:creationId xmlns:a16="http://schemas.microsoft.com/office/drawing/2014/main" id="{451F592C-39D4-66A8-083E-144D11EB426C}"/>
              </a:ext>
            </a:extLst>
          </p:cNvPr>
          <p:cNvSpPr>
            <a:spLocks noChangeArrowheads="1"/>
          </p:cNvSpPr>
          <p:nvPr/>
        </p:nvSpPr>
        <p:spPr bwMode="gray">
          <a:xfrm>
            <a:off x="6575449" y="2794651"/>
            <a:ext cx="4493988" cy="762000"/>
          </a:xfrm>
          <a:prstGeom prst="roundRect">
            <a:avLst>
              <a:gd name="adj" fmla="val 10889"/>
            </a:avLst>
          </a:prstGeom>
          <a:solidFill>
            <a:srgbClr val="0000FF"/>
          </a:solidFill>
          <a:ln w="9525"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Hoan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8" name="Pentagon 5">
            <a:hlinkClick r:id="rId8" action="ppaction://hlinksldjump"/>
            <a:extLst>
              <a:ext uri="{FF2B5EF4-FFF2-40B4-BE49-F238E27FC236}">
                <a16:creationId xmlns:a16="http://schemas.microsoft.com/office/drawing/2014/main" id="{B1509F53-81A3-AA61-DF42-9AE83AFC6B36}"/>
              </a:ext>
            </a:extLst>
          </p:cNvPr>
          <p:cNvSpPr/>
          <p:nvPr/>
        </p:nvSpPr>
        <p:spPr>
          <a:xfrm flipH="1">
            <a:off x="8890418" y="106319"/>
            <a:ext cx="1787788" cy="430475"/>
          </a:xfrm>
          <a:prstGeom prst="homePlat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QUAY VỀ</a:t>
            </a:r>
            <a:endParaRPr lang="vi-VN" sz="21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60">
            <a:extLst>
              <a:ext uri="{FF2B5EF4-FFF2-40B4-BE49-F238E27FC236}">
                <a16:creationId xmlns:a16="http://schemas.microsoft.com/office/drawing/2014/main" id="{FC5D5FF3-2C8C-7A53-0237-6ADA66C46E8D}"/>
              </a:ext>
            </a:extLst>
          </p:cNvPr>
          <p:cNvGrpSpPr>
            <a:grpSpLocks/>
          </p:cNvGrpSpPr>
          <p:nvPr/>
        </p:nvGrpSpPr>
        <p:grpSpPr bwMode="auto">
          <a:xfrm>
            <a:off x="0" y="4911096"/>
            <a:ext cx="11294565" cy="1185863"/>
            <a:chOff x="109" y="2508"/>
            <a:chExt cx="5411" cy="747"/>
          </a:xfrm>
        </p:grpSpPr>
        <p:grpSp>
          <p:nvGrpSpPr>
            <p:cNvPr id="3" name="Group 61">
              <a:extLst>
                <a:ext uri="{FF2B5EF4-FFF2-40B4-BE49-F238E27FC236}">
                  <a16:creationId xmlns:a16="http://schemas.microsoft.com/office/drawing/2014/main" id="{8813C2CC-0D36-F509-A044-5453031D5B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" y="2557"/>
              <a:ext cx="5088" cy="698"/>
              <a:chOff x="900" y="990"/>
              <a:chExt cx="4512" cy="500"/>
            </a:xfrm>
          </p:grpSpPr>
          <p:sp>
            <p:nvSpPr>
              <p:cNvPr id="26" name="AutoShape 62">
                <a:extLst>
                  <a:ext uri="{FF2B5EF4-FFF2-40B4-BE49-F238E27FC236}">
                    <a16:creationId xmlns:a16="http://schemas.microsoft.com/office/drawing/2014/main" id="{8A04A266-80CC-DB36-CEAD-27D337AE41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26" y="1034"/>
                <a:ext cx="4416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AutoShape 63">
                <a:extLst>
                  <a:ext uri="{FF2B5EF4-FFF2-40B4-BE49-F238E27FC236}">
                    <a16:creationId xmlns:a16="http://schemas.microsoft.com/office/drawing/2014/main" id="{191DED7A-C76D-08E2-7928-C9EF2438506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22" y="1069"/>
                <a:ext cx="850" cy="312"/>
              </a:xfrm>
              <a:prstGeom prst="roundRect">
                <a:avLst>
                  <a:gd name="adj" fmla="val 11921"/>
                </a:avLst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64">
                <a:extLst>
                  <a:ext uri="{FF2B5EF4-FFF2-40B4-BE49-F238E27FC236}">
                    <a16:creationId xmlns:a16="http://schemas.microsoft.com/office/drawing/2014/main" id="{86B0289F-9829-73A0-8D0F-49D81BA0C6C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76" y="1089"/>
                <a:ext cx="427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 Box 65">
                <a:extLst>
                  <a:ext uri="{FF2B5EF4-FFF2-40B4-BE49-F238E27FC236}">
                    <a16:creationId xmlns:a16="http://schemas.microsoft.com/office/drawing/2014/main" id="{0DCFADEF-0DB2-215B-1C5D-3F857D7787E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346" y="1063"/>
                <a:ext cx="189" cy="2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itchFamily="34" charset="0"/>
                  </a:rPr>
                  <a:t>C</a:t>
                </a:r>
              </a:p>
            </p:txBody>
          </p:sp>
          <p:sp>
            <p:nvSpPr>
              <p:cNvPr id="30" name="Text Box 66">
                <a:extLst>
                  <a:ext uri="{FF2B5EF4-FFF2-40B4-BE49-F238E27FC236}">
                    <a16:creationId xmlns:a16="http://schemas.microsoft.com/office/drawing/2014/main" id="{B8ABD4C2-44BF-0E91-8BF4-9238D46216F1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90" y="1094"/>
                <a:ext cx="496" cy="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sz="2800" b="1">
                  <a:solidFill>
                    <a:schemeClr val="accent2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" name="Rectangle 67">
                <a:extLst>
                  <a:ext uri="{FF2B5EF4-FFF2-40B4-BE49-F238E27FC236}">
                    <a16:creationId xmlns:a16="http://schemas.microsoft.com/office/drawing/2014/main" id="{0697EA9A-84D1-DBA3-9CE7-2B215E518C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" y="990"/>
                <a:ext cx="4512" cy="500"/>
              </a:xfrm>
              <a:prstGeom prst="rect">
                <a:avLst/>
              </a:prstGeom>
              <a:noFill/>
              <a:ln w="38100" cmpd="dbl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8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68">
              <a:extLst>
                <a:ext uri="{FF2B5EF4-FFF2-40B4-BE49-F238E27FC236}">
                  <a16:creationId xmlns:a16="http://schemas.microsoft.com/office/drawing/2014/main" id="{6D16661E-D042-228B-0CC1-C65F57DC16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" y="2508"/>
              <a:ext cx="671" cy="673"/>
              <a:chOff x="-143" y="1056"/>
              <a:chExt cx="585" cy="625"/>
            </a:xfrm>
          </p:grpSpPr>
          <p:grpSp>
            <p:nvGrpSpPr>
              <p:cNvPr id="5" name="Group 69">
                <a:extLst>
                  <a:ext uri="{FF2B5EF4-FFF2-40B4-BE49-F238E27FC236}">
                    <a16:creationId xmlns:a16="http://schemas.microsoft.com/office/drawing/2014/main" id="{C3F025CC-56FD-9781-D11F-55FF3C24B5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82" y="1241"/>
                <a:ext cx="173" cy="303"/>
                <a:chOff x="1871" y="1036"/>
                <a:chExt cx="2010" cy="3191"/>
              </a:xfrm>
            </p:grpSpPr>
            <p:sp>
              <p:nvSpPr>
                <p:cNvPr id="17" name="AutoShape 70">
                  <a:extLst>
                    <a:ext uri="{FF2B5EF4-FFF2-40B4-BE49-F238E27FC236}">
                      <a16:creationId xmlns:a16="http://schemas.microsoft.com/office/drawing/2014/main" id="{58615145-F5F3-E13D-54B2-5B0F740218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6200000" flipH="1">
                  <a:off x="1822" y="2746"/>
                  <a:ext cx="303" cy="205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AutoShape 71">
                  <a:extLst>
                    <a:ext uri="{FF2B5EF4-FFF2-40B4-BE49-F238E27FC236}">
                      <a16:creationId xmlns:a16="http://schemas.microsoft.com/office/drawing/2014/main" id="{0DB73826-EC1C-FB73-101D-D84DFF9998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5400000" flipH="1">
                  <a:off x="3623" y="2493"/>
                  <a:ext cx="312" cy="205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AutoShape 72">
                  <a:extLst>
                    <a:ext uri="{FF2B5EF4-FFF2-40B4-BE49-F238E27FC236}">
                      <a16:creationId xmlns:a16="http://schemas.microsoft.com/office/drawing/2014/main" id="{850578D0-523A-47D9-16A4-31B48D73B4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0800000" flipH="1">
                  <a:off x="2725" y="3440"/>
                  <a:ext cx="303" cy="202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Oval 73">
                  <a:extLst>
                    <a:ext uri="{FF2B5EF4-FFF2-40B4-BE49-F238E27FC236}">
                      <a16:creationId xmlns:a16="http://schemas.microsoft.com/office/drawing/2014/main" id="{520C88BD-BE7C-B41E-3877-D2F9D11F61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78" y="1824"/>
                  <a:ext cx="1615" cy="16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7676"/>
                    </a:gs>
                    <a:gs pos="50000">
                      <a:srgbClr val="FFFFFF"/>
                    </a:gs>
                    <a:gs pos="100000">
                      <a:srgbClr val="767676"/>
                    </a:gs>
                  </a:gsLst>
                  <a:lin ang="5400000" scaled="1"/>
                </a:gradFill>
                <a:ln w="57150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Oval 74">
                  <a:extLst>
                    <a:ext uri="{FF2B5EF4-FFF2-40B4-BE49-F238E27FC236}">
                      <a16:creationId xmlns:a16="http://schemas.microsoft.com/office/drawing/2014/main" id="{BF4A0709-72AA-B903-92A6-805B104FF8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70" y="1915"/>
                  <a:ext cx="1430" cy="143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2A2A2"/>
                    </a:gs>
                    <a:gs pos="50000">
                      <a:srgbClr val="FFFFFF"/>
                    </a:gs>
                    <a:gs pos="100000">
                      <a:srgbClr val="A2A2A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Oval 75">
                  <a:extLst>
                    <a:ext uri="{FF2B5EF4-FFF2-40B4-BE49-F238E27FC236}">
                      <a16:creationId xmlns:a16="http://schemas.microsoft.com/office/drawing/2014/main" id="{934AEB01-288D-AC32-48EE-1D750FE816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999" y="1037"/>
                  <a:ext cx="1766" cy="318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Oval 76">
                  <a:extLst>
                    <a:ext uri="{FF2B5EF4-FFF2-40B4-BE49-F238E27FC236}">
                      <a16:creationId xmlns:a16="http://schemas.microsoft.com/office/drawing/2014/main" id="{7626B233-4461-3B26-893D-18C8F807D8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02" y="1037"/>
                  <a:ext cx="1766" cy="31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00">
                      <a:srgbClr val="FFCC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Oval 77">
                  <a:extLst>
                    <a:ext uri="{FF2B5EF4-FFF2-40B4-BE49-F238E27FC236}">
                      <a16:creationId xmlns:a16="http://schemas.microsoft.com/office/drawing/2014/main" id="{773E786E-0794-922A-D9FF-A13826D31B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336" y="1038"/>
                  <a:ext cx="1092" cy="318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54118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Oval 78">
                  <a:extLst>
                    <a:ext uri="{FF2B5EF4-FFF2-40B4-BE49-F238E27FC236}">
                      <a16:creationId xmlns:a16="http://schemas.microsoft.com/office/drawing/2014/main" id="{897053A3-3B77-8CB3-CC1E-FEB8A64C88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337" y="1036"/>
                  <a:ext cx="1096" cy="319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C63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" name="AutoShape 79">
                <a:extLst>
                  <a:ext uri="{FF2B5EF4-FFF2-40B4-BE49-F238E27FC236}">
                    <a16:creationId xmlns:a16="http://schemas.microsoft.com/office/drawing/2014/main" id="{79D8462B-6198-125F-2706-C6063942C32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flipH="1">
                <a:off x="132" y="1056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AutoShape 80">
                <a:extLst>
                  <a:ext uri="{FF2B5EF4-FFF2-40B4-BE49-F238E27FC236}">
                    <a16:creationId xmlns:a16="http://schemas.microsoft.com/office/drawing/2014/main" id="{C4FA27D4-9362-0518-DEB5-6EC6739CE6D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143" y="1617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AutoShape 81">
                <a:extLst>
                  <a:ext uri="{FF2B5EF4-FFF2-40B4-BE49-F238E27FC236}">
                    <a16:creationId xmlns:a16="http://schemas.microsoft.com/office/drawing/2014/main" id="{D77DFDF4-297D-9AE6-8250-8B72EF2118D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-159" y="1334"/>
                <a:ext cx="98" cy="6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82">
                <a:extLst>
                  <a:ext uri="{FF2B5EF4-FFF2-40B4-BE49-F238E27FC236}">
                    <a16:creationId xmlns:a16="http://schemas.microsoft.com/office/drawing/2014/main" id="{06E6251A-D1E5-9CB8-99A3-0E8CE09F2E6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-69" y="1111"/>
                <a:ext cx="501" cy="5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Oval 83">
                <a:extLst>
                  <a:ext uri="{FF2B5EF4-FFF2-40B4-BE49-F238E27FC236}">
                    <a16:creationId xmlns:a16="http://schemas.microsoft.com/office/drawing/2014/main" id="{C1D38620-5114-F805-E33C-2383DCD796D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-39" y="1140"/>
                <a:ext cx="444" cy="46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Oval 84">
                <a:extLst>
                  <a:ext uri="{FF2B5EF4-FFF2-40B4-BE49-F238E27FC236}">
                    <a16:creationId xmlns:a16="http://schemas.microsoft.com/office/drawing/2014/main" id="{5D3F797A-F8CF-BB41-FDAD-CDE7512BA57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08" y="1214"/>
                <a:ext cx="152" cy="30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Oval 85">
                <a:extLst>
                  <a:ext uri="{FF2B5EF4-FFF2-40B4-BE49-F238E27FC236}">
                    <a16:creationId xmlns:a16="http://schemas.microsoft.com/office/drawing/2014/main" id="{411091B7-8EEC-26B4-42C3-43DDD5248E4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06" y="1219"/>
                <a:ext cx="152" cy="30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Oval 86">
                <a:extLst>
                  <a:ext uri="{FF2B5EF4-FFF2-40B4-BE49-F238E27FC236}">
                    <a16:creationId xmlns:a16="http://schemas.microsoft.com/office/drawing/2014/main" id="{B927E1BA-97E4-2FD1-2235-CF478897404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2" y="1218"/>
                <a:ext cx="340" cy="30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87">
                <a:extLst>
                  <a:ext uri="{FF2B5EF4-FFF2-40B4-BE49-F238E27FC236}">
                    <a16:creationId xmlns:a16="http://schemas.microsoft.com/office/drawing/2014/main" id="{E95D71D2-A9FC-3A5F-E445-5CEE684259B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2" y="1218"/>
                <a:ext cx="340" cy="30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24" name="Group 60">
            <a:extLst>
              <a:ext uri="{FF2B5EF4-FFF2-40B4-BE49-F238E27FC236}">
                <a16:creationId xmlns:a16="http://schemas.microsoft.com/office/drawing/2014/main" id="{2044C8B2-B4D8-A50A-F81E-8BFE5EAE0D39}"/>
              </a:ext>
            </a:extLst>
          </p:cNvPr>
          <p:cNvGrpSpPr>
            <a:grpSpLocks/>
          </p:cNvGrpSpPr>
          <p:nvPr/>
        </p:nvGrpSpPr>
        <p:grpSpPr bwMode="auto">
          <a:xfrm>
            <a:off x="-39592" y="6097814"/>
            <a:ext cx="11366946" cy="1185863"/>
            <a:chOff x="109" y="2508"/>
            <a:chExt cx="5411" cy="747"/>
          </a:xfrm>
        </p:grpSpPr>
        <p:grpSp>
          <p:nvGrpSpPr>
            <p:cNvPr id="225" name="Group 61">
              <a:extLst>
                <a:ext uri="{FF2B5EF4-FFF2-40B4-BE49-F238E27FC236}">
                  <a16:creationId xmlns:a16="http://schemas.microsoft.com/office/drawing/2014/main" id="{5C7CA6A0-5A23-DCEE-5F83-0302D5D089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" y="2557"/>
              <a:ext cx="5088" cy="698"/>
              <a:chOff x="900" y="990"/>
              <a:chExt cx="4512" cy="500"/>
            </a:xfrm>
          </p:grpSpPr>
          <p:sp>
            <p:nvSpPr>
              <p:cNvPr id="246" name="AutoShape 62">
                <a:extLst>
                  <a:ext uri="{FF2B5EF4-FFF2-40B4-BE49-F238E27FC236}">
                    <a16:creationId xmlns:a16="http://schemas.microsoft.com/office/drawing/2014/main" id="{AF0A5F25-E044-A60E-BB30-54F5F4BDC7C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26" y="1034"/>
                <a:ext cx="4416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AutoShape 63">
                <a:extLst>
                  <a:ext uri="{FF2B5EF4-FFF2-40B4-BE49-F238E27FC236}">
                    <a16:creationId xmlns:a16="http://schemas.microsoft.com/office/drawing/2014/main" id="{C2E502CE-FC1E-62D9-BC7F-712FDCF3EB5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22" y="1069"/>
                <a:ext cx="850" cy="312"/>
              </a:xfrm>
              <a:prstGeom prst="roundRect">
                <a:avLst>
                  <a:gd name="adj" fmla="val 11921"/>
                </a:avLst>
              </a:prstGeom>
              <a:solidFill>
                <a:srgbClr val="00B0F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64">
                <a:extLst>
                  <a:ext uri="{FF2B5EF4-FFF2-40B4-BE49-F238E27FC236}">
                    <a16:creationId xmlns:a16="http://schemas.microsoft.com/office/drawing/2014/main" id="{8AD9FC15-C2CA-5862-6A57-657C68AC629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76" y="1089"/>
                <a:ext cx="427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Text Box 65">
                <a:extLst>
                  <a:ext uri="{FF2B5EF4-FFF2-40B4-BE49-F238E27FC236}">
                    <a16:creationId xmlns:a16="http://schemas.microsoft.com/office/drawing/2014/main" id="{B21B35C6-CF27-8EB6-9101-DF1B3690E7F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346" y="1063"/>
                <a:ext cx="188" cy="2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itchFamily="34" charset="0"/>
                  </a:rPr>
                  <a:t>D</a:t>
                </a:r>
              </a:p>
            </p:txBody>
          </p:sp>
          <p:sp>
            <p:nvSpPr>
              <p:cNvPr id="251" name="Text Box 66">
                <a:extLst>
                  <a:ext uri="{FF2B5EF4-FFF2-40B4-BE49-F238E27FC236}">
                    <a16:creationId xmlns:a16="http://schemas.microsoft.com/office/drawing/2014/main" id="{68746894-0873-3C60-2ABC-3A22187DA35D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90" y="1094"/>
                <a:ext cx="496" cy="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sz="2800" b="1">
                  <a:solidFill>
                    <a:schemeClr val="accent2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Rectangle 67">
                <a:extLst>
                  <a:ext uri="{FF2B5EF4-FFF2-40B4-BE49-F238E27FC236}">
                    <a16:creationId xmlns:a16="http://schemas.microsoft.com/office/drawing/2014/main" id="{E3B97D4B-B609-5A46-AFCA-50E0BAD91E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" y="990"/>
                <a:ext cx="4512" cy="500"/>
              </a:xfrm>
              <a:prstGeom prst="rect">
                <a:avLst/>
              </a:prstGeom>
              <a:noFill/>
              <a:ln w="38100" cmpd="dbl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8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26" name="Group 68">
              <a:extLst>
                <a:ext uri="{FF2B5EF4-FFF2-40B4-BE49-F238E27FC236}">
                  <a16:creationId xmlns:a16="http://schemas.microsoft.com/office/drawing/2014/main" id="{23EDA928-CC06-0A58-B504-E4FFD1A420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" y="2508"/>
              <a:ext cx="671" cy="673"/>
              <a:chOff x="-143" y="1056"/>
              <a:chExt cx="585" cy="625"/>
            </a:xfrm>
          </p:grpSpPr>
          <p:grpSp>
            <p:nvGrpSpPr>
              <p:cNvPr id="227" name="Group 69">
                <a:extLst>
                  <a:ext uri="{FF2B5EF4-FFF2-40B4-BE49-F238E27FC236}">
                    <a16:creationId xmlns:a16="http://schemas.microsoft.com/office/drawing/2014/main" id="{6B31CC1D-79FD-1500-C13B-1CF644A0D8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82" y="1241"/>
                <a:ext cx="173" cy="303"/>
                <a:chOff x="1871" y="1036"/>
                <a:chExt cx="2010" cy="3191"/>
              </a:xfrm>
            </p:grpSpPr>
            <p:sp>
              <p:nvSpPr>
                <p:cNvPr id="237" name="AutoShape 70">
                  <a:extLst>
                    <a:ext uri="{FF2B5EF4-FFF2-40B4-BE49-F238E27FC236}">
                      <a16:creationId xmlns:a16="http://schemas.microsoft.com/office/drawing/2014/main" id="{4E0B6B7B-654D-CCB5-0199-20EE3FDA6D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6200000" flipH="1">
                  <a:off x="1822" y="2746"/>
                  <a:ext cx="303" cy="205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" name="AutoShape 71">
                  <a:extLst>
                    <a:ext uri="{FF2B5EF4-FFF2-40B4-BE49-F238E27FC236}">
                      <a16:creationId xmlns:a16="http://schemas.microsoft.com/office/drawing/2014/main" id="{C1B11B36-3F17-95FA-880A-78DFC64689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5400000" flipH="1">
                  <a:off x="3623" y="2493"/>
                  <a:ext cx="312" cy="205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" name="AutoShape 72">
                  <a:extLst>
                    <a:ext uri="{FF2B5EF4-FFF2-40B4-BE49-F238E27FC236}">
                      <a16:creationId xmlns:a16="http://schemas.microsoft.com/office/drawing/2014/main" id="{6BBAA5AE-09E3-DDA2-A646-8CD7DAD4D9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rot="10800000" flipH="1">
                  <a:off x="2725" y="3440"/>
                  <a:ext cx="303" cy="202"/>
                </a:xfrm>
                <a:prstGeom prst="upArrow">
                  <a:avLst>
                    <a:gd name="adj1" fmla="val 51676"/>
                    <a:gd name="adj2" fmla="val 100000"/>
                  </a:avLst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39216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" name="Oval 73">
                  <a:extLst>
                    <a:ext uri="{FF2B5EF4-FFF2-40B4-BE49-F238E27FC236}">
                      <a16:creationId xmlns:a16="http://schemas.microsoft.com/office/drawing/2014/main" id="{62D17C72-3F9C-37A5-B48D-83A32855E4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78" y="1824"/>
                  <a:ext cx="1615" cy="161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7676"/>
                    </a:gs>
                    <a:gs pos="50000">
                      <a:srgbClr val="FFFFFF"/>
                    </a:gs>
                    <a:gs pos="100000">
                      <a:srgbClr val="767676"/>
                    </a:gs>
                  </a:gsLst>
                  <a:lin ang="5400000" scaled="1"/>
                </a:gradFill>
                <a:ln w="57150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" name="Oval 74">
                  <a:extLst>
                    <a:ext uri="{FF2B5EF4-FFF2-40B4-BE49-F238E27FC236}">
                      <a16:creationId xmlns:a16="http://schemas.microsoft.com/office/drawing/2014/main" id="{A4A84278-10E3-9489-9F3F-8935C82EEB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170" y="1915"/>
                  <a:ext cx="1430" cy="143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2A2A2"/>
                    </a:gs>
                    <a:gs pos="50000">
                      <a:srgbClr val="FFFFFF"/>
                    </a:gs>
                    <a:gs pos="100000">
                      <a:srgbClr val="A2A2A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" name="Oval 75">
                  <a:extLst>
                    <a:ext uri="{FF2B5EF4-FFF2-40B4-BE49-F238E27FC236}">
                      <a16:creationId xmlns:a16="http://schemas.microsoft.com/office/drawing/2014/main" id="{7D2768BF-2636-9F58-1DED-8583F47541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999" y="1037"/>
                  <a:ext cx="1766" cy="318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" name="Oval 76">
                  <a:extLst>
                    <a:ext uri="{FF2B5EF4-FFF2-40B4-BE49-F238E27FC236}">
                      <a16:creationId xmlns:a16="http://schemas.microsoft.com/office/drawing/2014/main" id="{5816C379-9D31-2B49-6D9F-72F30D1C21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02" y="1037"/>
                  <a:ext cx="1766" cy="31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00">
                      <a:srgbClr val="FFCC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" name="Oval 77">
                  <a:extLst>
                    <a:ext uri="{FF2B5EF4-FFF2-40B4-BE49-F238E27FC236}">
                      <a16:creationId xmlns:a16="http://schemas.microsoft.com/office/drawing/2014/main" id="{C40E35E7-6F13-A015-2C8D-ABD89D4C42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336" y="1038"/>
                  <a:ext cx="1092" cy="318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54118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" name="Oval 78">
                  <a:extLst>
                    <a:ext uri="{FF2B5EF4-FFF2-40B4-BE49-F238E27FC236}">
                      <a16:creationId xmlns:a16="http://schemas.microsoft.com/office/drawing/2014/main" id="{81314FFD-1814-202C-9199-F853D0866D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337" y="1036"/>
                  <a:ext cx="1096" cy="319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C6300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28" name="AutoShape 79">
                <a:extLst>
                  <a:ext uri="{FF2B5EF4-FFF2-40B4-BE49-F238E27FC236}">
                    <a16:creationId xmlns:a16="http://schemas.microsoft.com/office/drawing/2014/main" id="{1F52D2B4-DBD6-8019-9DB4-938E40A313D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flipH="1">
                <a:off x="132" y="1056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AutoShape 80">
                <a:extLst>
                  <a:ext uri="{FF2B5EF4-FFF2-40B4-BE49-F238E27FC236}">
                    <a16:creationId xmlns:a16="http://schemas.microsoft.com/office/drawing/2014/main" id="{E567DB5A-B87C-A8DE-2F1E-E334E060A87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143" y="1617"/>
                <a:ext cx="99" cy="6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AutoShape 81">
                <a:extLst>
                  <a:ext uri="{FF2B5EF4-FFF2-40B4-BE49-F238E27FC236}">
                    <a16:creationId xmlns:a16="http://schemas.microsoft.com/office/drawing/2014/main" id="{40E7F486-51B0-1924-DC8E-D73BC838679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-159" y="1334"/>
                <a:ext cx="98" cy="6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Oval 82">
                <a:extLst>
                  <a:ext uri="{FF2B5EF4-FFF2-40B4-BE49-F238E27FC236}">
                    <a16:creationId xmlns:a16="http://schemas.microsoft.com/office/drawing/2014/main" id="{9D886EB6-FA01-07CB-FB75-0117C47A7E6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-69" y="1111"/>
                <a:ext cx="501" cy="52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Oval 83">
                <a:extLst>
                  <a:ext uri="{FF2B5EF4-FFF2-40B4-BE49-F238E27FC236}">
                    <a16:creationId xmlns:a16="http://schemas.microsoft.com/office/drawing/2014/main" id="{B79364D6-810F-0AF9-4959-4AE823BAA55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-39" y="1140"/>
                <a:ext cx="444" cy="46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Oval 84">
                <a:extLst>
                  <a:ext uri="{FF2B5EF4-FFF2-40B4-BE49-F238E27FC236}">
                    <a16:creationId xmlns:a16="http://schemas.microsoft.com/office/drawing/2014/main" id="{36A7AB26-8128-79BB-4A8C-6811B6F7CB6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08" y="1214"/>
                <a:ext cx="152" cy="30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Oval 85">
                <a:extLst>
                  <a:ext uri="{FF2B5EF4-FFF2-40B4-BE49-F238E27FC236}">
                    <a16:creationId xmlns:a16="http://schemas.microsoft.com/office/drawing/2014/main" id="{F56CD35C-DBF9-3757-A8A0-909C50E6FE2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06" y="1219"/>
                <a:ext cx="152" cy="30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Oval 86">
                <a:extLst>
                  <a:ext uri="{FF2B5EF4-FFF2-40B4-BE49-F238E27FC236}">
                    <a16:creationId xmlns:a16="http://schemas.microsoft.com/office/drawing/2014/main" id="{5997CFAA-6A49-0050-9FA1-B27E6E4A2FE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2" y="1218"/>
                <a:ext cx="340" cy="30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Oval 87">
                <a:extLst>
                  <a:ext uri="{FF2B5EF4-FFF2-40B4-BE49-F238E27FC236}">
                    <a16:creationId xmlns:a16="http://schemas.microsoft.com/office/drawing/2014/main" id="{159BA437-909A-2226-7558-2B57B4E2742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12" y="1218"/>
                <a:ext cx="340" cy="30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53" name="AutoShape 133">
            <a:extLst>
              <a:ext uri="{FF2B5EF4-FFF2-40B4-BE49-F238E27FC236}">
                <a16:creationId xmlns:a16="http://schemas.microsoft.com/office/drawing/2014/main" id="{9402A1E7-0741-F00D-3716-C96A34906A8C}"/>
              </a:ext>
            </a:extLst>
          </p:cNvPr>
          <p:cNvSpPr>
            <a:spLocks noChangeArrowheads="1"/>
          </p:cNvSpPr>
          <p:nvPr/>
        </p:nvSpPr>
        <p:spPr bwMode="gray">
          <a:xfrm>
            <a:off x="6567320" y="5064954"/>
            <a:ext cx="4649891" cy="762000"/>
          </a:xfrm>
          <a:prstGeom prst="roundRect">
            <a:avLst>
              <a:gd name="adj" fmla="val 10889"/>
            </a:avLst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tiếc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4" name="AutoShape 133">
            <a:extLst>
              <a:ext uri="{FF2B5EF4-FFF2-40B4-BE49-F238E27FC236}">
                <a16:creationId xmlns:a16="http://schemas.microsoft.com/office/drawing/2014/main" id="{D5A52367-0F83-0364-08D8-AC76FF7C6FB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593922" y="6130115"/>
            <a:ext cx="4649891" cy="762000"/>
          </a:xfrm>
          <a:prstGeom prst="roundRect">
            <a:avLst>
              <a:gd name="adj" fmla="val 10889"/>
            </a:avLst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tiếc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5" name="Text Box 129">
            <a:extLst>
              <a:ext uri="{FF2B5EF4-FFF2-40B4-BE49-F238E27FC236}">
                <a16:creationId xmlns:a16="http://schemas.microsoft.com/office/drawing/2014/main" id="{4A501F81-2986-F315-1FAA-960A3F489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7517" y="5243153"/>
            <a:ext cx="497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0000"/>
              <a:defRPr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45</a:t>
            </a:r>
          </a:p>
        </p:txBody>
      </p:sp>
      <p:sp>
        <p:nvSpPr>
          <p:cNvPr id="28672" name="Text Box 129">
            <a:extLst>
              <a:ext uri="{FF2B5EF4-FFF2-40B4-BE49-F238E27FC236}">
                <a16:creationId xmlns:a16="http://schemas.microsoft.com/office/drawing/2014/main" id="{A9378C11-D461-11BD-1709-ABEC59128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1776" y="6361891"/>
            <a:ext cx="497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0000"/>
              <a:defRPr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grpSp>
        <p:nvGrpSpPr>
          <p:cNvPr id="28673" name="Group 123">
            <a:extLst>
              <a:ext uri="{FF2B5EF4-FFF2-40B4-BE49-F238E27FC236}">
                <a16:creationId xmlns:a16="http://schemas.microsoft.com/office/drawing/2014/main" id="{247059A2-29D8-D7AC-9F6B-197967920D52}"/>
              </a:ext>
            </a:extLst>
          </p:cNvPr>
          <p:cNvGrpSpPr>
            <a:grpSpLocks/>
          </p:cNvGrpSpPr>
          <p:nvPr/>
        </p:nvGrpSpPr>
        <p:grpSpPr bwMode="auto">
          <a:xfrm>
            <a:off x="592171" y="5802538"/>
            <a:ext cx="304800" cy="496601"/>
            <a:chOff x="240" y="624"/>
            <a:chExt cx="96" cy="288"/>
          </a:xfrm>
        </p:grpSpPr>
        <p:sp>
          <p:nvSpPr>
            <p:cNvPr id="28674" name="Rectangle 124">
              <a:extLst>
                <a:ext uri="{FF2B5EF4-FFF2-40B4-BE49-F238E27FC236}">
                  <a16:creationId xmlns:a16="http://schemas.microsoft.com/office/drawing/2014/main" id="{CCE8BCC1-3032-E449-C5E9-35C854EF948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15" y="749"/>
              <a:ext cx="288" cy="38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75" name="Rectangle 125">
              <a:extLst>
                <a:ext uri="{FF2B5EF4-FFF2-40B4-BE49-F238E27FC236}">
                  <a16:creationId xmlns:a16="http://schemas.microsoft.com/office/drawing/2014/main" id="{7C215B0B-9A6A-975C-101F-F2C8B394780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63" y="738"/>
              <a:ext cx="288" cy="59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676" name="Group 123">
            <a:extLst>
              <a:ext uri="{FF2B5EF4-FFF2-40B4-BE49-F238E27FC236}">
                <a16:creationId xmlns:a16="http://schemas.microsoft.com/office/drawing/2014/main" id="{3E2716C5-DCBB-14F3-CE1F-C996DE8D44AF}"/>
              </a:ext>
            </a:extLst>
          </p:cNvPr>
          <p:cNvGrpSpPr>
            <a:grpSpLocks/>
          </p:cNvGrpSpPr>
          <p:nvPr/>
        </p:nvGrpSpPr>
        <p:grpSpPr bwMode="auto">
          <a:xfrm>
            <a:off x="609816" y="4705726"/>
            <a:ext cx="304800" cy="419449"/>
            <a:chOff x="240" y="624"/>
            <a:chExt cx="96" cy="288"/>
          </a:xfrm>
        </p:grpSpPr>
        <p:sp>
          <p:nvSpPr>
            <p:cNvPr id="28677" name="Rectangle 124">
              <a:extLst>
                <a:ext uri="{FF2B5EF4-FFF2-40B4-BE49-F238E27FC236}">
                  <a16:creationId xmlns:a16="http://schemas.microsoft.com/office/drawing/2014/main" id="{AAC11C50-8761-49D1-B077-CC1A695C7D28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15" y="749"/>
              <a:ext cx="288" cy="38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78" name="Rectangle 125">
              <a:extLst>
                <a:ext uri="{FF2B5EF4-FFF2-40B4-BE49-F238E27FC236}">
                  <a16:creationId xmlns:a16="http://schemas.microsoft.com/office/drawing/2014/main" id="{75F5B6A1-8C31-5BE8-D2CB-1ED0ACDBD5E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63" y="738"/>
              <a:ext cx="288" cy="59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681" name="Group 123">
            <a:extLst>
              <a:ext uri="{FF2B5EF4-FFF2-40B4-BE49-F238E27FC236}">
                <a16:creationId xmlns:a16="http://schemas.microsoft.com/office/drawing/2014/main" id="{33AB2682-1F57-5270-C869-3A8E420D8F3C}"/>
              </a:ext>
            </a:extLst>
          </p:cNvPr>
          <p:cNvGrpSpPr>
            <a:grpSpLocks/>
          </p:cNvGrpSpPr>
          <p:nvPr/>
        </p:nvGrpSpPr>
        <p:grpSpPr bwMode="auto">
          <a:xfrm>
            <a:off x="599095" y="3556577"/>
            <a:ext cx="304800" cy="497513"/>
            <a:chOff x="240" y="624"/>
            <a:chExt cx="96" cy="288"/>
          </a:xfrm>
        </p:grpSpPr>
        <p:sp>
          <p:nvSpPr>
            <p:cNvPr id="28684" name="Rectangle 124">
              <a:extLst>
                <a:ext uri="{FF2B5EF4-FFF2-40B4-BE49-F238E27FC236}">
                  <a16:creationId xmlns:a16="http://schemas.microsoft.com/office/drawing/2014/main" id="{3A907E18-15BA-0B6E-F437-8119A9DCBFC4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15" y="749"/>
              <a:ext cx="288" cy="38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85" name="Rectangle 125">
              <a:extLst>
                <a:ext uri="{FF2B5EF4-FFF2-40B4-BE49-F238E27FC236}">
                  <a16:creationId xmlns:a16="http://schemas.microsoft.com/office/drawing/2014/main" id="{7567B605-6B9B-A91F-DDFB-AD5F70067B7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63" y="738"/>
              <a:ext cx="288" cy="59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686" name="Group 123">
            <a:extLst>
              <a:ext uri="{FF2B5EF4-FFF2-40B4-BE49-F238E27FC236}">
                <a16:creationId xmlns:a16="http://schemas.microsoft.com/office/drawing/2014/main" id="{9AE52F79-8CF5-7A67-5F3B-1172E7CD52E9}"/>
              </a:ext>
            </a:extLst>
          </p:cNvPr>
          <p:cNvGrpSpPr>
            <a:grpSpLocks/>
          </p:cNvGrpSpPr>
          <p:nvPr/>
        </p:nvGrpSpPr>
        <p:grpSpPr bwMode="auto">
          <a:xfrm>
            <a:off x="606279" y="1381776"/>
            <a:ext cx="304800" cy="1361667"/>
            <a:chOff x="240" y="624"/>
            <a:chExt cx="96" cy="288"/>
          </a:xfrm>
        </p:grpSpPr>
        <p:sp>
          <p:nvSpPr>
            <p:cNvPr id="28687" name="Rectangle 124">
              <a:extLst>
                <a:ext uri="{FF2B5EF4-FFF2-40B4-BE49-F238E27FC236}">
                  <a16:creationId xmlns:a16="http://schemas.microsoft.com/office/drawing/2014/main" id="{049B88A0-553E-F3C8-ECBC-7CCC4E5EB9F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15" y="749"/>
              <a:ext cx="288" cy="38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88" name="Rectangle 125">
              <a:extLst>
                <a:ext uri="{FF2B5EF4-FFF2-40B4-BE49-F238E27FC236}">
                  <a16:creationId xmlns:a16="http://schemas.microsoft.com/office/drawing/2014/main" id="{33896035-6A90-2C91-D148-9ED974F3D6D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63" y="738"/>
              <a:ext cx="288" cy="59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0153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1158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  <p:bldLst>
      <p:bldP spid="115845" grpId="0" animBg="1"/>
      <p:bldP spid="187" grpId="0" animBg="1"/>
      <p:bldP spid="202" grpId="0" animBg="1"/>
      <p:bldP spid="253" grpId="0" animBg="1"/>
      <p:bldP spid="2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987028-8DA8-9016-DA0C-FC2C65F06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" y="280987"/>
            <a:ext cx="11915775" cy="62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25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F441288-388F-EE34-FA17-E1C69AC82E97}"/>
              </a:ext>
            </a:extLst>
          </p:cNvPr>
          <p:cNvSpPr txBox="1"/>
          <p:nvPr/>
        </p:nvSpPr>
        <p:spPr>
          <a:xfrm>
            <a:off x="2281561" y="325800"/>
            <a:ext cx="7102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LÃI SUẤT NGÂN HÀNG AGRIBANK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C71332-D353-5A5C-E09F-81BDDF3A5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414" y="0"/>
            <a:ext cx="8233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06582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0000"/>
        </a:solidFill>
        <a:ln w="9525">
          <a:solidFill>
            <a:schemeClr val="tx1"/>
          </a:solidFill>
          <a:round/>
          <a:headEnd/>
          <a:tailEnd/>
        </a:ln>
      </a:spPr>
      <a:bodyPr wrap="none" anchor="ctr"/>
      <a:lstStyle>
        <a:defPPr algn="l" eaLnBrk="1" hangingPunct="1">
          <a:defRPr sz="2400" b="1">
            <a:solidFill>
              <a:srgbClr val="FFFF00"/>
            </a:solidFill>
            <a:latin typeface="Arial" pitchFamily="34" charset="0"/>
            <a:cs typeface="Arial" pitchFamily="34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2144</TotalTime>
  <Words>1476</Words>
  <PresentationFormat>Widescreen</PresentationFormat>
  <Paragraphs>297</Paragraphs>
  <Slides>31</Slides>
  <Notes>11</Notes>
  <HiddenSlides>0</HiddenSlides>
  <MMClips>5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52" baseType="lpstr">
      <vt:lpstr>等线</vt:lpstr>
      <vt:lpstr>等线 Light</vt:lpstr>
      <vt:lpstr>Abel</vt:lpstr>
      <vt:lpstr>Arial</vt:lpstr>
      <vt:lpstr>Bellota Text</vt:lpstr>
      <vt:lpstr>Calibri</vt:lpstr>
      <vt:lpstr>Calibri Light</vt:lpstr>
      <vt:lpstr>Cambria Math</vt:lpstr>
      <vt:lpstr>Didact Gothic</vt:lpstr>
      <vt:lpstr>Odibee Sans</vt:lpstr>
      <vt:lpstr>Palatino Linotype</vt:lpstr>
      <vt:lpstr>Roboto Condensed</vt:lpstr>
      <vt:lpstr>Tahoma</vt:lpstr>
      <vt:lpstr>Times New Roman</vt:lpstr>
      <vt:lpstr>4_Office Theme</vt:lpstr>
      <vt:lpstr>5_Office Theme</vt:lpstr>
      <vt:lpstr>6_Office Theme</vt:lpstr>
      <vt:lpstr>End of the School Year by Slidesgo</vt:lpstr>
      <vt:lpstr>1_Office 主题​​</vt:lpstr>
      <vt:lpstr>7_Office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2021-07-14T10:42:15Z</dcterms:created>
  <dcterms:modified xsi:type="dcterms:W3CDTF">2022-10-10T06:09:05Z</dcterms:modified>
</cp:coreProperties>
</file>