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7"/>
  </p:notesMasterIdLst>
  <p:sldIdLst>
    <p:sldId id="257" r:id="rId6"/>
    <p:sldId id="259" r:id="rId7"/>
    <p:sldId id="258" r:id="rId8"/>
    <p:sldId id="260" r:id="rId9"/>
    <p:sldId id="261" r:id="rId10"/>
    <p:sldId id="262" r:id="rId11"/>
    <p:sldId id="263" r:id="rId12"/>
    <p:sldId id="266" r:id="rId13"/>
    <p:sldId id="265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AE9B7-FFA3-4487-BEC0-239D5556CE5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7E55A-B8A7-431C-B38F-6B9E554A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5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0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6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3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2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1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2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9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03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72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2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00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6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24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22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32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9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07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88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65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26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5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49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38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90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57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95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45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9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62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99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80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9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94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11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21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38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476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72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73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13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64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394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02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074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28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02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596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214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9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3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8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6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4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1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207875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  <p:extLst>
      <p:ext uri="{BB962C8B-B14F-4D97-AF65-F5344CB8AC3E}">
        <p14:creationId xmlns:p14="http://schemas.microsoft.com/office/powerpoint/2010/main" val="2933341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1" y="609601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19801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21389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943601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38801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1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04801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7543800" y="2895601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679532" y="1921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6096001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298532" y="778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5431632" y="740569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9513889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82618065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1"/>
            <a:ext cx="12052837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07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14676" r="-115" b="59205"/>
          <a:stretch/>
        </p:blipFill>
        <p:spPr>
          <a:xfrm>
            <a:off x="-1" y="1261014"/>
            <a:ext cx="12192001" cy="445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88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  <p:extLst>
      <p:ext uri="{BB962C8B-B14F-4D97-AF65-F5344CB8AC3E}">
        <p14:creationId xmlns:p14="http://schemas.microsoft.com/office/powerpoint/2010/main" val="290960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0" t="39087" r="-1356" b="30593"/>
          <a:stretch/>
        </p:blipFill>
        <p:spPr>
          <a:xfrm>
            <a:off x="0" y="939452"/>
            <a:ext cx="12163983" cy="50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" t="67580" r="1"/>
          <a:stretch/>
        </p:blipFill>
        <p:spPr>
          <a:xfrm>
            <a:off x="0" y="579566"/>
            <a:ext cx="12192000" cy="551058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21433733">
            <a:off x="446559" y="2981438"/>
            <a:ext cx="1732625" cy="1254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vi-VN" sz="2800" b="1" dirty="0" smtClean="0">
                <a:solidFill>
                  <a:schemeClr val="accent3">
                    <a:lumMod val="75000"/>
                  </a:schemeClr>
                </a:solidFill>
              </a:rPr>
              <a:t>hân </a:t>
            </a:r>
            <a:r>
              <a:rPr lang="vi-VN" sz="2800" b="1" dirty="0" err="1" smtClean="0">
                <a:solidFill>
                  <a:schemeClr val="accent3">
                    <a:lumMod val="75000"/>
                  </a:schemeClr>
                </a:solidFill>
              </a:rPr>
              <a:t>thiết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08503" y="1929009"/>
            <a:ext cx="1728592" cy="131523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37095" y="2940288"/>
            <a:ext cx="1762247" cy="12901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</a:rPr>
              <a:t>g</a:t>
            </a:r>
            <a:r>
              <a:rPr lang="vi-VN" sz="3200" b="1" dirty="0" err="1" smtClean="0">
                <a:solidFill>
                  <a:schemeClr val="accent3">
                    <a:lumMod val="75000"/>
                  </a:schemeClr>
                </a:solidFill>
              </a:rPr>
              <a:t>ần</a:t>
            </a:r>
            <a:r>
              <a:rPr lang="vi-VN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vi-VN" sz="3200" b="1" dirty="0" err="1" smtClean="0">
                <a:solidFill>
                  <a:schemeClr val="accent3">
                    <a:lumMod val="75000"/>
                  </a:schemeClr>
                </a:solidFill>
              </a:rPr>
              <a:t>gũi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6817" y="2054269"/>
            <a:ext cx="1741118" cy="12555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93893" y="1906894"/>
            <a:ext cx="1691013" cy="12371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9064" y="3027195"/>
            <a:ext cx="1665958" cy="1215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accent3">
                    <a:lumMod val="75000"/>
                  </a:schemeClr>
                </a:solidFill>
              </a:rPr>
              <a:t>q</a:t>
            </a:r>
            <a:r>
              <a:rPr lang="vi-VN" sz="2800" b="1" dirty="0" err="1" smtClean="0">
                <a:solidFill>
                  <a:schemeClr val="accent3">
                    <a:lumMod val="75000"/>
                  </a:schemeClr>
                </a:solidFill>
              </a:rPr>
              <a:t>uý</a:t>
            </a:r>
            <a:r>
              <a:rPr lang="vi-VN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vi-VN" sz="2800" b="1" dirty="0" err="1" smtClean="0">
                <a:solidFill>
                  <a:schemeClr val="accent3">
                    <a:lumMod val="75000"/>
                  </a:schemeClr>
                </a:solidFill>
              </a:rPr>
              <a:t>mến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033348" y="3256767"/>
            <a:ext cx="1728592" cy="11899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1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" b="60000"/>
          <a:stretch/>
        </p:blipFill>
        <p:spPr>
          <a:xfrm>
            <a:off x="-101643" y="0"/>
            <a:ext cx="12290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8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 noGrp="1"/>
          </p:cNvSpPr>
          <p:nvPr>
            <p:ph type="ctrTitle"/>
          </p:nvPr>
        </p:nvSpPr>
        <p:spPr>
          <a:xfrm>
            <a:off x="2438400" y="89118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3600" dirty="0">
                <a:latin typeface="+mn-lt"/>
                <a:ea typeface="+mn-ea"/>
                <a:cs typeface="+mn-cs"/>
              </a:rPr>
              <a:t> </a:t>
            </a:r>
            <a:r>
              <a:rPr lang="en-US" sz="4000" b="1" dirty="0" err="1">
                <a:latin typeface="+mn-lt"/>
                <a:ea typeface="+mn-ea"/>
                <a:cs typeface="+mn-cs"/>
              </a:rPr>
              <a:t>Giải</a:t>
            </a:r>
            <a:r>
              <a:rPr lang="en-US" sz="4000" b="1" dirty="0">
                <a:latin typeface="+mn-lt"/>
                <a:ea typeface="+mn-ea"/>
                <a:cs typeface="+mn-cs"/>
              </a:rPr>
              <a:t> ô </a:t>
            </a:r>
            <a:r>
              <a:rPr lang="en-US" sz="4000" b="1" dirty="0" err="1">
                <a:latin typeface="+mn-lt"/>
                <a:ea typeface="+mn-ea"/>
                <a:cs typeface="+mn-cs"/>
              </a:rPr>
              <a:t>chữ</a:t>
            </a:r>
            <a:endParaRPr lang="en-US" sz="4000" b="1" dirty="0">
              <a:latin typeface="+mn-lt"/>
              <a:ea typeface="+mn-ea"/>
              <a:cs typeface="+mn-cs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752600" y="92988"/>
            <a:ext cx="609600" cy="5334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prstClr val="black"/>
                </a:solidFill>
              </a:rPr>
              <a:t>5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1752600" y="685800"/>
            <a:ext cx="8686800" cy="529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a. </a:t>
            </a:r>
            <a:r>
              <a:rPr lang="en-US" sz="2400" dirty="0" err="1">
                <a:solidFill>
                  <a:prstClr val="black"/>
                </a:solidFill>
              </a:rPr>
              <a:t>Dựa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vào</a:t>
            </a:r>
            <a:r>
              <a:rPr lang="vi-VN" sz="2400" dirty="0" smtClean="0">
                <a:solidFill>
                  <a:prstClr val="black"/>
                </a:solidFill>
              </a:rPr>
              <a:t> </a:t>
            </a:r>
            <a:r>
              <a:rPr lang="vi-VN" sz="2400" dirty="0" err="1" smtClean="0">
                <a:solidFill>
                  <a:prstClr val="black"/>
                </a:solidFill>
              </a:rPr>
              <a:t>gợi</a:t>
            </a:r>
            <a:r>
              <a:rPr lang="vi-VN" sz="2400" dirty="0" smtClean="0">
                <a:solidFill>
                  <a:prstClr val="black"/>
                </a:solidFill>
              </a:rPr>
              <a:t> ý ở </a:t>
            </a:r>
            <a:r>
              <a:rPr lang="vi-VN" sz="2400" dirty="0" err="1" smtClean="0">
                <a:solidFill>
                  <a:prstClr val="black"/>
                </a:solidFill>
              </a:rPr>
              <a:t>dưới</a:t>
            </a:r>
            <a:r>
              <a:rPr lang="vi-VN" sz="2400" dirty="0" smtClean="0">
                <a:solidFill>
                  <a:prstClr val="black"/>
                </a:solidFill>
              </a:rPr>
              <a:t>, </a:t>
            </a:r>
            <a:r>
              <a:rPr lang="vi-VN" sz="2400" dirty="0" err="1" smtClean="0">
                <a:solidFill>
                  <a:prstClr val="black"/>
                </a:solidFill>
              </a:rPr>
              <a:t>tìm</a:t>
            </a:r>
            <a:r>
              <a:rPr lang="vi-VN" sz="2400" dirty="0" smtClean="0">
                <a:solidFill>
                  <a:prstClr val="black"/>
                </a:solidFill>
              </a:rPr>
              <a:t> ô </a:t>
            </a:r>
            <a:r>
              <a:rPr lang="vi-VN" sz="2400" dirty="0" err="1" smtClean="0">
                <a:solidFill>
                  <a:prstClr val="black"/>
                </a:solidFill>
              </a:rPr>
              <a:t>chữ</a:t>
            </a:r>
            <a:r>
              <a:rPr lang="vi-VN" sz="2400" dirty="0" smtClean="0">
                <a:solidFill>
                  <a:prstClr val="black"/>
                </a:solidFill>
              </a:rPr>
              <a:t> </a:t>
            </a:r>
            <a:r>
              <a:rPr lang="vi-VN" sz="2400" dirty="0" err="1" smtClean="0">
                <a:solidFill>
                  <a:prstClr val="black"/>
                </a:solidFill>
              </a:rPr>
              <a:t>hàng</a:t>
            </a:r>
            <a:r>
              <a:rPr lang="vi-VN" sz="2400" dirty="0" smtClean="0">
                <a:solidFill>
                  <a:prstClr val="black"/>
                </a:solidFill>
              </a:rPr>
              <a:t> ngang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1752600" y="1215025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dirty="0">
                <a:solidFill>
                  <a:prstClr val="black"/>
                </a:solidFill>
              </a:rPr>
              <a:t> b. </a:t>
            </a:r>
            <a:r>
              <a:rPr lang="en-US" sz="3600" dirty="0" err="1">
                <a:solidFill>
                  <a:prstClr val="black"/>
                </a:solidFill>
              </a:rPr>
              <a:t>Đọc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vi-VN" sz="3600" dirty="0" smtClean="0">
                <a:solidFill>
                  <a:prstClr val="black"/>
                </a:solidFill>
              </a:rPr>
              <a:t>tên </a:t>
            </a:r>
            <a:r>
              <a:rPr lang="vi-VN" sz="3600" dirty="0" err="1" smtClean="0">
                <a:solidFill>
                  <a:prstClr val="black"/>
                </a:solidFill>
              </a:rPr>
              <a:t>người</a:t>
            </a:r>
            <a:r>
              <a:rPr lang="vi-VN" sz="3600" dirty="0" smtClean="0">
                <a:solidFill>
                  <a:prstClr val="black"/>
                </a:solidFill>
              </a:rPr>
              <a:t> </a:t>
            </a:r>
            <a:r>
              <a:rPr lang="vi-VN" sz="3600" dirty="0" err="1" smtClean="0">
                <a:solidFill>
                  <a:prstClr val="black"/>
                </a:solidFill>
              </a:rPr>
              <a:t>bạn</a:t>
            </a:r>
            <a:r>
              <a:rPr lang="vi-VN" sz="3600" dirty="0" smtClean="0">
                <a:solidFill>
                  <a:prstClr val="black"/>
                </a:solidFill>
              </a:rPr>
              <a:t> </a:t>
            </a:r>
            <a:r>
              <a:rPr lang="vi-VN" sz="3600" dirty="0" err="1" smtClean="0">
                <a:solidFill>
                  <a:prstClr val="black"/>
                </a:solidFill>
              </a:rPr>
              <a:t>của</a:t>
            </a:r>
            <a:r>
              <a:rPr lang="vi-VN" sz="3600" dirty="0" smtClean="0">
                <a:solidFill>
                  <a:prstClr val="black"/>
                </a:solidFill>
              </a:rPr>
              <a:t> </a:t>
            </a:r>
            <a:r>
              <a:rPr lang="vi-VN" sz="3600" dirty="0" err="1" smtClean="0">
                <a:solidFill>
                  <a:prstClr val="black"/>
                </a:solidFill>
              </a:rPr>
              <a:t>Hà</a:t>
            </a:r>
            <a:r>
              <a:rPr lang="vi-VN" sz="3600" dirty="0" smtClean="0">
                <a:solidFill>
                  <a:prstClr val="black"/>
                </a:solidFill>
              </a:rPr>
              <a:t> ở </a:t>
            </a:r>
            <a:r>
              <a:rPr lang="vi-VN" sz="3600" dirty="0" err="1" smtClean="0">
                <a:solidFill>
                  <a:prstClr val="black"/>
                </a:solidFill>
              </a:rPr>
              <a:t>hàng</a:t>
            </a:r>
            <a:r>
              <a:rPr lang="vi-VN" sz="3600" dirty="0" smtClean="0">
                <a:solidFill>
                  <a:prstClr val="black"/>
                </a:solidFill>
              </a:rPr>
              <a:t> </a:t>
            </a:r>
            <a:r>
              <a:rPr lang="vi-VN" sz="3600" dirty="0" err="1" smtClean="0">
                <a:solidFill>
                  <a:prstClr val="black"/>
                </a:solidFill>
              </a:rPr>
              <a:t>dọc</a:t>
            </a:r>
            <a:r>
              <a:rPr lang="vi-VN" sz="3600" dirty="0" smtClean="0">
                <a:solidFill>
                  <a:prstClr val="black"/>
                </a:solidFill>
              </a:rPr>
              <a:t> </a:t>
            </a:r>
            <a:r>
              <a:rPr lang="vi-VN" sz="3600" dirty="0" err="1" smtClean="0">
                <a:solidFill>
                  <a:prstClr val="black"/>
                </a:solidFill>
              </a:rPr>
              <a:t>màu</a:t>
            </a:r>
            <a:r>
              <a:rPr lang="vi-VN" sz="3600" dirty="0" smtClean="0">
                <a:solidFill>
                  <a:prstClr val="black"/>
                </a:solidFill>
              </a:rPr>
              <a:t> </a:t>
            </a:r>
            <a:r>
              <a:rPr lang="vi-VN" sz="3600" dirty="0" err="1" smtClean="0">
                <a:solidFill>
                  <a:prstClr val="black"/>
                </a:solidFill>
              </a:rPr>
              <a:t>vàng</a:t>
            </a:r>
            <a:endParaRPr 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808079"/>
              </p:ext>
            </p:extLst>
          </p:nvPr>
        </p:nvGraphicFramePr>
        <p:xfrm>
          <a:off x="2217110" y="1881758"/>
          <a:ext cx="512314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214170"/>
              </p:ext>
            </p:extLst>
          </p:nvPr>
        </p:nvGraphicFramePr>
        <p:xfrm>
          <a:off x="1689970" y="2313141"/>
          <a:ext cx="4287384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78148"/>
              </p:ext>
            </p:extLst>
          </p:nvPr>
        </p:nvGraphicFramePr>
        <p:xfrm>
          <a:off x="2167004" y="2723830"/>
          <a:ext cx="3331923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989"/>
                <a:gridCol w="475989"/>
                <a:gridCol w="475989"/>
                <a:gridCol w="475989"/>
                <a:gridCol w="475989"/>
                <a:gridCol w="475989"/>
                <a:gridCol w="475989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289031"/>
              </p:ext>
            </p:extLst>
          </p:nvPr>
        </p:nvGraphicFramePr>
        <p:xfrm>
          <a:off x="3144033" y="3131507"/>
          <a:ext cx="1878904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726"/>
                <a:gridCol w="469726"/>
                <a:gridCol w="469726"/>
                <a:gridCol w="469726"/>
              </a:tblGrid>
              <a:tr h="326418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52941"/>
              </p:ext>
            </p:extLst>
          </p:nvPr>
        </p:nvGraphicFramePr>
        <p:xfrm>
          <a:off x="4074091" y="3525496"/>
          <a:ext cx="37821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808079"/>
              </p:ext>
            </p:extLst>
          </p:nvPr>
        </p:nvGraphicFramePr>
        <p:xfrm>
          <a:off x="2279740" y="1881758"/>
          <a:ext cx="512314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214170"/>
              </p:ext>
            </p:extLst>
          </p:nvPr>
        </p:nvGraphicFramePr>
        <p:xfrm>
          <a:off x="1752600" y="2313141"/>
          <a:ext cx="4287384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78148"/>
              </p:ext>
            </p:extLst>
          </p:nvPr>
        </p:nvGraphicFramePr>
        <p:xfrm>
          <a:off x="2229634" y="2723830"/>
          <a:ext cx="3331923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989"/>
                <a:gridCol w="475989"/>
                <a:gridCol w="475989"/>
                <a:gridCol w="475989"/>
                <a:gridCol w="475989"/>
                <a:gridCol w="475989"/>
                <a:gridCol w="475989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289031"/>
              </p:ext>
            </p:extLst>
          </p:nvPr>
        </p:nvGraphicFramePr>
        <p:xfrm>
          <a:off x="3206663" y="3131507"/>
          <a:ext cx="1878904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726"/>
                <a:gridCol w="469726"/>
                <a:gridCol w="469726"/>
                <a:gridCol w="469726"/>
              </a:tblGrid>
              <a:tr h="326418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52941"/>
              </p:ext>
            </p:extLst>
          </p:nvPr>
        </p:nvGraphicFramePr>
        <p:xfrm>
          <a:off x="4136721" y="3525496"/>
          <a:ext cx="37821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69771" r="1208" b="8128"/>
          <a:stretch/>
        </p:blipFill>
        <p:spPr>
          <a:xfrm>
            <a:off x="1886666" y="4133589"/>
            <a:ext cx="7948499" cy="25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83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43019"/>
              </p:ext>
            </p:extLst>
          </p:nvPr>
        </p:nvGraphicFramePr>
        <p:xfrm>
          <a:off x="2217110" y="1881758"/>
          <a:ext cx="512314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1295"/>
              </p:ext>
            </p:extLst>
          </p:nvPr>
        </p:nvGraphicFramePr>
        <p:xfrm>
          <a:off x="1689970" y="2313141"/>
          <a:ext cx="4287384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612166"/>
              </p:ext>
            </p:extLst>
          </p:nvPr>
        </p:nvGraphicFramePr>
        <p:xfrm>
          <a:off x="2167004" y="2723830"/>
          <a:ext cx="3331923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989"/>
                <a:gridCol w="475989"/>
                <a:gridCol w="475989"/>
                <a:gridCol w="475989"/>
                <a:gridCol w="475989"/>
                <a:gridCol w="475989"/>
                <a:gridCol w="475989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566703"/>
              </p:ext>
            </p:extLst>
          </p:nvPr>
        </p:nvGraphicFramePr>
        <p:xfrm>
          <a:off x="3144033" y="3131507"/>
          <a:ext cx="1878904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726"/>
                <a:gridCol w="469726"/>
                <a:gridCol w="469726"/>
                <a:gridCol w="469726"/>
              </a:tblGrid>
              <a:tr h="326418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55222"/>
              </p:ext>
            </p:extLst>
          </p:nvPr>
        </p:nvGraphicFramePr>
        <p:xfrm>
          <a:off x="4074091" y="3525496"/>
          <a:ext cx="37821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860301"/>
              </p:ext>
            </p:extLst>
          </p:nvPr>
        </p:nvGraphicFramePr>
        <p:xfrm>
          <a:off x="2279740" y="1881758"/>
          <a:ext cx="512314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070680"/>
              </p:ext>
            </p:extLst>
          </p:nvPr>
        </p:nvGraphicFramePr>
        <p:xfrm>
          <a:off x="1752600" y="2313141"/>
          <a:ext cx="4287384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h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115391"/>
              </p:ext>
            </p:extLst>
          </p:nvPr>
        </p:nvGraphicFramePr>
        <p:xfrm>
          <a:off x="2229634" y="2723830"/>
          <a:ext cx="3331923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989"/>
                <a:gridCol w="475989"/>
                <a:gridCol w="475989"/>
                <a:gridCol w="475989"/>
                <a:gridCol w="475989"/>
                <a:gridCol w="475989"/>
                <a:gridCol w="475989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02206"/>
              </p:ext>
            </p:extLst>
          </p:nvPr>
        </p:nvGraphicFramePr>
        <p:xfrm>
          <a:off x="3206663" y="3131507"/>
          <a:ext cx="1878904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726"/>
                <a:gridCol w="469726"/>
                <a:gridCol w="469726"/>
                <a:gridCol w="469726"/>
              </a:tblGrid>
              <a:tr h="326418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12361"/>
              </p:ext>
            </p:extLst>
          </p:nvPr>
        </p:nvGraphicFramePr>
        <p:xfrm>
          <a:off x="4136721" y="3525496"/>
          <a:ext cx="37821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h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732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172</Words>
  <PresentationFormat>Widescreen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.VnHelvetInsH</vt:lpstr>
      <vt:lpstr>Arial</vt:lpstr>
      <vt:lpstr>Calibri</vt:lpstr>
      <vt:lpstr>Times New Roman</vt:lpstr>
      <vt:lpstr>1_Office Theme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Giải ô chữ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2020-08-24T02:42:38Z</dcterms:created>
  <dcterms:modified xsi:type="dcterms:W3CDTF">2020-08-25T15:02:23Z</dcterms:modified>
</cp:coreProperties>
</file>