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835B-B8AD-422D-84B4-A432D9066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EDAEB-0B68-4D71-9847-3F8250ED9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B66C-E29D-496F-BF8D-251F1284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4BFB-A654-4A39-BF9F-130164F2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54D8-DDC4-4809-9F84-6FD8667F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AEFC-F2EB-417D-A063-D06A7630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E4477-C702-492B-B2EC-0F4FDD950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71F64-7F81-466B-B566-6DF67CEC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127D-28CF-454B-89D8-8A0EB5B6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EB4E-D87F-4A00-A72D-7B0EE55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A1E2B-4B21-45AE-B022-8B5E4EF2E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E3B18-86E9-4E07-BF3A-C026866F1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3029-CD13-4BAD-87E8-B2076C7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2A73-BC61-4A30-B364-B302A50E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2F6E-EFBE-4897-B7D7-AA5C670E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8384-6BC9-43E1-A64D-78A02461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C408-3597-4FB9-99BE-DC0AE9D9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51C8-448E-4158-9878-95CFAB59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7729-728C-4D8A-9E63-560518AE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D890C-C660-4A13-92AE-F4573765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CE1A-F1DE-45BB-87A2-7FEE061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835EE-FD1E-4225-A28D-D155B961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641D-5B4B-4E9A-ADFA-BCBDA75A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1F5D4-7243-4384-A263-4BDB74E7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1BFFD-7281-4C18-8856-14950EA9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9556-8141-45B6-96DA-646F1FEE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46B3-BDB8-45E6-A788-9C673CF9B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7472A-38A4-44BE-89E0-B78F018E0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6416-F4C4-4BF0-B962-6F7556E2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2FCB5-73F7-49E5-86BF-639D083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4D3E9-7B98-41D1-BD00-96E16E5F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9358-71AC-44C1-A27D-7C234D47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A061C-649F-48CD-A25B-5F2BBC7C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308D6-6D19-437F-A5DD-5535308E2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CC71F-F6F0-4291-87F9-66B0A36F8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AE9E3-52D6-448F-991B-A5579EAD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5C075-A218-43D3-B43E-1903406E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1FCD7-4D0B-42EA-A9F6-9B246791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4E900-DEF2-4262-B3AD-B32B689F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FD6D-6590-4BCE-8324-19BCD758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C3118-A137-4124-843D-624B3F95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8F27F-53B2-4CCB-BD3A-92091725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CDF47-3CCC-48CF-ABE8-A89A44D1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2DBFE-80D6-449C-91FD-B0661A7E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FD283-4837-48A7-A36A-978AA721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BCC8E-8896-4DE7-AF69-6DD5EFD3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2255-C46B-424A-8818-D1FF729C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B96-7422-4F0D-9186-4FBBF9E5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AB6D0-0A15-4DEB-8459-3ADC7FF8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ABEF5-F8FF-46FB-AD6E-325132B0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1A6BE-0352-4DE8-8898-E351062F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F5E65-C079-4684-8FAF-5B361861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AD7A-3532-4CEB-AABC-D584A1A0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FFFA8-CAC3-4941-BD14-2BFC55570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3703F-ACA9-404D-B4F4-8CB8A3AB6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4C824-0715-4110-AE46-5604993A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D18C1-4E92-48B9-805B-77D67E34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09F8D-0083-4DC6-8BC6-37E43FEE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C7B4D-64A7-4B75-B2E7-9AAE5BC0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2E8A-10D9-4508-B1D9-76BD43E5F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FE30C-C46B-4CA8-8F2D-4EB2384C5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FA27-1BDB-43C1-9A70-C414917BC8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6BE7-9E99-4662-B2FA-290232894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C37-AE45-4FA2-B80D-7ADBB7E1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366D-AC2E-4380-8005-48A5A09F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99F52-A737-4AB9-98A5-3C5C299F8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60855" r="9877" b="13333"/>
          <a:stretch/>
        </p:blipFill>
        <p:spPr>
          <a:xfrm>
            <a:off x="298938" y="328246"/>
            <a:ext cx="12192000" cy="6529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39D95-770C-4157-9FCF-3EF383F885E8}"/>
              </a:ext>
            </a:extLst>
          </p:cNvPr>
          <p:cNvSpPr txBox="1"/>
          <p:nvPr/>
        </p:nvSpPr>
        <p:spPr>
          <a:xfrm>
            <a:off x="961292" y="3903784"/>
            <a:ext cx="9694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ăn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hạt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dẻ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964FD-AC2A-4617-A3F7-6B36C63B3FD4}"/>
              </a:ext>
            </a:extLst>
          </p:cNvPr>
          <p:cNvSpPr txBox="1"/>
          <p:nvPr/>
        </p:nvSpPr>
        <p:spPr>
          <a:xfrm>
            <a:off x="1043354" y="5380892"/>
            <a:ext cx="9694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2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6A530-7E0E-4F8D-AE0D-64513A6C4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768" r="13745" b="66326"/>
          <a:stretch/>
        </p:blipFill>
        <p:spPr>
          <a:xfrm>
            <a:off x="1" y="0"/>
            <a:ext cx="12051322" cy="6623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E720A-8C85-4B7A-BFFC-A50265E15677}"/>
              </a:ext>
            </a:extLst>
          </p:cNvPr>
          <p:cNvSpPr txBox="1"/>
          <p:nvPr/>
        </p:nvSpPr>
        <p:spPr>
          <a:xfrm>
            <a:off x="7831015" y="2567354"/>
            <a:ext cx="92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ǟổ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E6B73-285B-4C85-92E3-8AEC1E7DA7F4}"/>
              </a:ext>
            </a:extLst>
          </p:cNvPr>
          <p:cNvSpPr txBox="1"/>
          <p:nvPr/>
        </p:nvSpPr>
        <p:spPr>
          <a:xfrm>
            <a:off x="4360987" y="3311769"/>
            <a:ext cx="173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quên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0D135-91FB-4C55-BF9E-139639A46B19}"/>
              </a:ext>
            </a:extLst>
          </p:cNvPr>
          <p:cNvSpPr txBox="1"/>
          <p:nvPr/>
        </p:nvSpPr>
        <p:spPr>
          <a:xfrm>
            <a:off x="246186" y="3985846"/>
            <a:ext cx="159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chọn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B3969-909C-4E77-A760-75751321D164}"/>
              </a:ext>
            </a:extLst>
          </p:cNvPr>
          <p:cNvSpPr txBox="1"/>
          <p:nvPr/>
        </p:nvSpPr>
        <p:spPr>
          <a:xfrm>
            <a:off x="10386648" y="3985846"/>
            <a:ext cx="131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xoa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B658F-16FC-45B3-BA48-A77ABD668980}"/>
              </a:ext>
            </a:extLst>
          </p:cNvPr>
          <p:cNvSpPr txBox="1"/>
          <p:nvPr/>
        </p:nvSpPr>
        <p:spPr>
          <a:xfrm>
            <a:off x="6213231" y="5603630"/>
            <a:ext cx="123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F0C3F-C654-44FF-9B1B-7A025E2B7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33157" r="13019" b="47692"/>
          <a:stretch/>
        </p:blipFill>
        <p:spPr>
          <a:xfrm>
            <a:off x="0" y="-82062"/>
            <a:ext cx="12098215" cy="694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0BFD6-F9E2-4D97-A8C6-F3C3A5DE7B4F}"/>
              </a:ext>
            </a:extLst>
          </p:cNvPr>
          <p:cNvSpPr txBox="1"/>
          <p:nvPr/>
        </p:nvSpPr>
        <p:spPr>
          <a:xfrm>
            <a:off x="1781907" y="2473568"/>
            <a:ext cx="970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B4920-C1EF-4262-880E-C7080C4F831D}"/>
              </a:ext>
            </a:extLst>
          </p:cNvPr>
          <p:cNvSpPr txBox="1"/>
          <p:nvPr/>
        </p:nvSpPr>
        <p:spPr>
          <a:xfrm>
            <a:off x="1113691" y="5537029"/>
            <a:ext cx="970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bật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cười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1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17D33-9EEA-40E1-991B-576F29D57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51453" r="12538" b="12478"/>
          <a:stretch/>
        </p:blipFill>
        <p:spPr>
          <a:xfrm>
            <a:off x="-93785" y="140677"/>
            <a:ext cx="12285785" cy="6963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B4679-95A8-496B-8694-FADFFD4C0B82}"/>
              </a:ext>
            </a:extLst>
          </p:cNvPr>
          <p:cNvSpPr txBox="1"/>
          <p:nvPr/>
        </p:nvSpPr>
        <p:spPr>
          <a:xfrm>
            <a:off x="1125416" y="5521569"/>
            <a:ext cx="1123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đùa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</Words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2021-04-06T06:41:23Z</dcterms:created>
  <dcterms:modified xsi:type="dcterms:W3CDTF">2021-04-06T07:33:20Z</dcterms:modified>
</cp:coreProperties>
</file>