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92" r:id="rId1"/>
  </p:sldMasterIdLst>
  <p:handoutMasterIdLst>
    <p:handoutMasterId r:id="rId17"/>
  </p:handoutMasterIdLst>
  <p:sldIdLst>
    <p:sldId id="256" r:id="rId2"/>
    <p:sldId id="286" r:id="rId3"/>
    <p:sldId id="287" r:id="rId4"/>
    <p:sldId id="288" r:id="rId5"/>
    <p:sldId id="290" r:id="rId6"/>
    <p:sldId id="291" r:id="rId7"/>
    <p:sldId id="292" r:id="rId8"/>
    <p:sldId id="293" r:id="rId9"/>
    <p:sldId id="295" r:id="rId10"/>
    <p:sldId id="296" r:id="rId11"/>
    <p:sldId id="297" r:id="rId12"/>
    <p:sldId id="311" r:id="rId13"/>
    <p:sldId id="301" r:id="rId14"/>
    <p:sldId id="310" r:id="rId15"/>
    <p:sldId id="312" r:id="rId16"/>
  </p:sldIdLst>
  <p:sldSz cx="9144000" cy="6858000" type="screen4x3"/>
  <p:notesSz cx="6858000" cy="9144000"/>
  <p:embeddedFontLst>
    <p:embeddedFont>
      <p:font typeface="Wingdings 3" panose="05040102010807070707" pitchFamily="18" charset="2"/>
      <p:regular r:id="rId18"/>
    </p:embeddedFont>
    <p:embeddedFont>
      <p:font typeface="Wingdings 2" panose="05020102010507070707" pitchFamily="18" charset="2"/>
      <p:regular r:id="rId19"/>
    </p:embeddedFont>
    <p:embeddedFont>
      <p:font typeface="Schoolbell" panose="020B0604020202020204" charset="0"/>
      <p:regular r:id="rId20"/>
    </p:embeddedFont>
    <p:embeddedFont>
      <p:font typeface="PassingNotes" panose="020B0604020202020204" charset="0"/>
      <p:regular r:id="rId21"/>
    </p:embeddedFont>
    <p:embeddedFont>
      <p:font typeface="Calibri" panose="020F0502020204030204" pitchFamily="34" charset="0"/>
      <p:regular r:id="rId22"/>
      <p:bold r:id="rId23"/>
      <p:italic r:id="rId24"/>
      <p:boldItalic r:id="rId25"/>
    </p:embeddedFont>
    <p:embeddedFont>
      <p:font typeface="LaurenScript" panose="020B0604020202020204"/>
      <p:regular r:id="rId26"/>
    </p:embeddedFont>
    <p:embeddedFont>
      <p:font typeface="Consolas" panose="020B0609020204030204" pitchFamily="49" charset="0"/>
      <p:regular r:id="rId27"/>
      <p:bold r:id="rId28"/>
      <p:italic r:id="rId29"/>
      <p:boldItalic r:id="rId30"/>
    </p:embeddedFont>
    <p:embeddedFont>
      <p:font typeface="Tahoma" panose="020B0604030504040204" pitchFamily="34" charset="0"/>
      <p:regular r:id="rId31"/>
      <p:bold r:id="rId32"/>
    </p:embeddedFont>
    <p:embeddedFont>
      <p:font typeface="Corbel" panose="020B0503020204020204" pitchFamily="34" charset="0"/>
      <p:regular r:id="rId33"/>
      <p:bold r:id="rId34"/>
      <p:italic r:id="rId35"/>
      <p:boldItalic r:id="rId36"/>
    </p:embeddedFont>
  </p:embeddedFont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B6D"/>
    <a:srgbClr val="917A58"/>
    <a:srgbClr val="808080"/>
    <a:srgbClr val="FF0066"/>
    <a:srgbClr val="A1582D"/>
    <a:srgbClr val="99D5FF"/>
    <a:srgbClr val="B2CCB2"/>
    <a:srgbClr val="426238"/>
    <a:srgbClr val="FF99CC"/>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p:cViewPr varScale="1">
        <p:scale>
          <a:sx n="70" d="100"/>
          <a:sy n="70" d="100"/>
        </p:scale>
        <p:origin x="702" y="0"/>
      </p:cViewPr>
      <p:guideLst>
        <p:guide orient="horz" pos="2160"/>
        <p:guide pos="2880"/>
      </p:guideLst>
    </p:cSldViewPr>
  </p:slideViewPr>
  <p:notesTextViewPr>
    <p:cViewPr>
      <p:scale>
        <a:sx n="100" d="100"/>
        <a:sy n="100" d="100"/>
      </p:scale>
      <p:origin x="0" y="0"/>
    </p:cViewPr>
  </p:notesTextViewPr>
  <p:sorterViewPr>
    <p:cViewPr>
      <p:scale>
        <a:sx n="36" d="100"/>
        <a:sy n="36" d="100"/>
      </p:scale>
      <p:origin x="0" y="0"/>
    </p:cViewPr>
  </p:sorterViewPr>
  <p:notesViewPr>
    <p:cSldViewPr>
      <p:cViewPr varScale="1">
        <p:scale>
          <a:sx n="50" d="100"/>
          <a:sy n="50" d="100"/>
        </p:scale>
        <p:origin x="-1680" y="-7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theme" Target="theme/theme1.xml"/><Relationship Id="rId21" Type="http://schemas.openxmlformats.org/officeDocument/2006/relationships/font" Target="fonts/font4.fntdata"/><Relationship Id="rId34" Type="http://schemas.openxmlformats.org/officeDocument/2006/relationships/font" Target="fonts/font1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EFA8D12-EFBE-4322-B5EC-5879255C884F}" type="datetimeFigureOut">
              <a:rPr lang="el-GR" smtClean="0"/>
              <a:pPr/>
              <a:t>10/6/2021</a:t>
            </a:fld>
            <a:endParaRPr lang="el-G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C827982-6E68-49A9-8202-A1480A9D9B41}" type="slidenum">
              <a:rPr lang="el-GR" smtClean="0"/>
              <a:pPr/>
              <a:t>‹#›</a:t>
            </a:fld>
            <a:endParaRPr lang="el-GR"/>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p>
            <a:fld id="{7A52E953-3695-44A6-B696-317D5141676E}" type="datetimeFigureOut">
              <a:rPr lang="el-GR" smtClean="0"/>
              <a:pPr/>
              <a:t>10/6/2021</a:t>
            </a:fld>
            <a:endParaRPr lang="el-GR"/>
          </a:p>
        </p:txBody>
      </p:sp>
      <p:sp>
        <p:nvSpPr>
          <p:cNvPr id="17" name="Footer Placeholder 16"/>
          <p:cNvSpPr>
            <a:spLocks noGrp="1"/>
          </p:cNvSpPr>
          <p:nvPr>
            <p:ph type="ftr" sz="quarter" idx="11"/>
          </p:nvPr>
        </p:nvSpPr>
        <p:spPr/>
        <p:txBody>
          <a:bodyPr/>
          <a:lstStyle/>
          <a:p>
            <a:endParaRPr lang="el-GR"/>
          </a:p>
        </p:txBody>
      </p:sp>
      <p:sp>
        <p:nvSpPr>
          <p:cNvPr id="29" name="Slide Number Placeholder 28"/>
          <p:cNvSpPr>
            <a:spLocks noGrp="1"/>
          </p:cNvSpPr>
          <p:nvPr>
            <p:ph type="sldNum" sz="quarter" idx="12"/>
          </p:nvPr>
        </p:nvSpPr>
        <p:spPr/>
        <p:txBody>
          <a:bodyPr/>
          <a:lstStyle/>
          <a:p>
            <a:fld id="{DEFD3C9F-9E0E-48DB-8F2F-AEE01F3F496B}" type="slidenum">
              <a:rPr lang="el-GR" smtClean="0"/>
              <a:pPr/>
              <a:t>‹#›</a:t>
            </a:fld>
            <a:endParaRPr lang="el-GR"/>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A52E953-3695-44A6-B696-317D5141676E}" type="datetimeFigureOut">
              <a:rPr lang="el-GR" smtClean="0"/>
              <a:pPr/>
              <a:t>10/6/2021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EFD3C9F-9E0E-48DB-8F2F-AEE01F3F496B}"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A52E953-3695-44A6-B696-317D5141676E}" type="datetimeFigureOut">
              <a:rPr lang="el-GR" smtClean="0"/>
              <a:pPr/>
              <a:t>10/6/2021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EFD3C9F-9E0E-48DB-8F2F-AEE01F3F496B}"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A52E953-3695-44A6-B696-317D5141676E}" type="datetimeFigureOut">
              <a:rPr lang="el-GR" smtClean="0"/>
              <a:pPr/>
              <a:t>10/6/2021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EFD3C9F-9E0E-48DB-8F2F-AEE01F3F496B}" type="slidenum">
              <a:rPr lang="el-GR" smtClean="0"/>
              <a:pPr/>
              <a:t>‹#›</a:t>
            </a:fld>
            <a:endParaRPr lang="el-G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7A52E953-3695-44A6-B696-317D5141676E}" type="datetimeFigureOut">
              <a:rPr lang="el-GR" smtClean="0"/>
              <a:pPr/>
              <a:t>10/6/2021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EFD3C9F-9E0E-48DB-8F2F-AEE01F3F496B}" type="slidenum">
              <a:rPr lang="el-GR" smtClean="0"/>
              <a:pPr/>
              <a:t>‹#›</a:t>
            </a:fld>
            <a:endParaRPr lang="el-GR"/>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A52E953-3695-44A6-B696-317D5141676E}" type="datetimeFigureOut">
              <a:rPr lang="el-GR" smtClean="0"/>
              <a:pPr/>
              <a:t>10/6/2021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EFD3C9F-9E0E-48DB-8F2F-AEE01F3F496B}"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7A52E953-3695-44A6-B696-317D5141676E}" type="datetimeFigureOut">
              <a:rPr lang="el-GR" smtClean="0"/>
              <a:pPr/>
              <a:t>10/6/2021</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DEFD3C9F-9E0E-48DB-8F2F-AEE01F3F496B}" type="slidenum">
              <a:rPr lang="el-GR" smtClean="0"/>
              <a:pPr/>
              <a:t>‹#›</a:t>
            </a:fld>
            <a:endParaRPr lang="el-GR"/>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A52E953-3695-44A6-B696-317D5141676E}" type="datetimeFigureOut">
              <a:rPr lang="el-GR" smtClean="0"/>
              <a:pPr/>
              <a:t>10/6/2021</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DEFD3C9F-9E0E-48DB-8F2F-AEE01F3F496B}"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52E953-3695-44A6-B696-317D5141676E}" type="datetimeFigureOut">
              <a:rPr lang="el-GR" smtClean="0"/>
              <a:pPr/>
              <a:t>10/6/2021</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DEFD3C9F-9E0E-48DB-8F2F-AEE01F3F496B}"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A52E953-3695-44A6-B696-317D5141676E}" type="datetimeFigureOut">
              <a:rPr lang="el-GR" smtClean="0"/>
              <a:pPr/>
              <a:t>10/6/2021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EFD3C9F-9E0E-48DB-8F2F-AEE01F3F496B}"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p>
            <a:fld id="{7A52E953-3695-44A6-B696-317D5141676E}" type="datetimeFigureOut">
              <a:rPr lang="el-GR" smtClean="0"/>
              <a:pPr/>
              <a:t>10/6/2021</a:t>
            </a:fld>
            <a:endParaRPr lang="el-GR"/>
          </a:p>
        </p:txBody>
      </p:sp>
      <p:sp>
        <p:nvSpPr>
          <p:cNvPr id="6" name="Footer Placeholder 5"/>
          <p:cNvSpPr>
            <a:spLocks noGrp="1"/>
          </p:cNvSpPr>
          <p:nvPr>
            <p:ph type="ftr" sz="quarter" idx="11"/>
          </p:nvPr>
        </p:nvSpPr>
        <p:spPr>
          <a:xfrm>
            <a:off x="914400" y="55499"/>
            <a:ext cx="5562600" cy="365125"/>
          </a:xfrm>
        </p:spPr>
        <p:txBody>
          <a:bodyPr/>
          <a:lstStyle/>
          <a:p>
            <a:endParaRPr lang="el-GR"/>
          </a:p>
        </p:txBody>
      </p:sp>
      <p:sp>
        <p:nvSpPr>
          <p:cNvPr id="7" name="Slide Number Placeholder 6"/>
          <p:cNvSpPr>
            <a:spLocks noGrp="1"/>
          </p:cNvSpPr>
          <p:nvPr>
            <p:ph type="sldNum" sz="quarter" idx="12"/>
          </p:nvPr>
        </p:nvSpPr>
        <p:spPr>
          <a:xfrm>
            <a:off x="8610600" y="55499"/>
            <a:ext cx="457200" cy="365125"/>
          </a:xfrm>
        </p:spPr>
        <p:txBody>
          <a:bodyPr/>
          <a:lstStyle/>
          <a:p>
            <a:fld id="{DEFD3C9F-9E0E-48DB-8F2F-AEE01F3F496B}"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7A52E953-3695-44A6-B696-317D5141676E}" type="datetimeFigureOut">
              <a:rPr lang="el-GR" smtClean="0"/>
              <a:pPr/>
              <a:t>10/6/2021</a:t>
            </a:fld>
            <a:endParaRPr lang="el-G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l-G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DEFD3C9F-9E0E-48DB-8F2F-AEE01F3F496B}" type="slidenum">
              <a:rPr lang="el-GR" smtClean="0"/>
              <a:pPr/>
              <a:t>‹#›</a:t>
            </a:fld>
            <a:endParaRPr lang="el-GR"/>
          </a:p>
        </p:txBody>
      </p:sp>
    </p:spTree>
  </p:cSld>
  <p:clrMap bg1="dk1" tx1="lt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iming>
    <p:tnLst>
      <p:par>
        <p:cTn id="1" dur="indefinite" restart="never" nodeType="tmRoot"/>
      </p:par>
    </p:tnLst>
  </p:timing>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microsoft.com/office/2007/relationships/hdphoto" Target="../media/hdphoto15.wdp"/><Relationship Id="rId3" Type="http://schemas.microsoft.com/office/2007/relationships/hdphoto" Target="../media/hdphoto13.wdp"/><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7.xml"/><Relationship Id="rId6" Type="http://schemas.microsoft.com/office/2007/relationships/hdphoto" Target="../media/hdphoto14.wdp"/><Relationship Id="rId5" Type="http://schemas.openxmlformats.org/officeDocument/2006/relationships/image" Target="../media/image42.png"/><Relationship Id="rId4" Type="http://schemas.openxmlformats.org/officeDocument/2006/relationships/image" Target="../media/image41.emf"/></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microsoft.com/office/2007/relationships/hdphoto" Target="../media/hdphoto16.wdp"/></Relationships>
</file>

<file path=ppt/slides/_rels/slide12.xml.rels><?xml version="1.0" encoding="UTF-8" standalone="yes"?>
<Relationships xmlns="http://schemas.openxmlformats.org/package/2006/relationships"><Relationship Id="rId3" Type="http://schemas.microsoft.com/office/2007/relationships/hdphoto" Target="../media/hdphoto17.wdp"/><Relationship Id="rId7"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59.png"/><Relationship Id="rId1" Type="http://schemas.openxmlformats.org/officeDocument/2006/relationships/slideLayout" Target="../slideLayouts/slideLayout7.xml"/><Relationship Id="rId5" Type="http://schemas.microsoft.com/office/2007/relationships/hdphoto" Target="../media/hdphoto20.wdp"/><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0.png"/><Relationship Id="rId2" Type="http://schemas.openxmlformats.org/officeDocument/2006/relationships/image" Target="../media/image6.emf"/><Relationship Id="rId1" Type="http://schemas.openxmlformats.org/officeDocument/2006/relationships/slideLayout" Target="../slideLayouts/slideLayout7.xml"/><Relationship Id="rId6" Type="http://schemas.openxmlformats.org/officeDocument/2006/relationships/image" Target="../media/image9.emf"/><Relationship Id="rId5" Type="http://schemas.microsoft.com/office/2007/relationships/hdphoto" Target="../media/hdphoto4.wdp"/><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2.WAV"/><Relationship Id="rId7" Type="http://schemas.microsoft.com/office/2007/relationships/hdphoto" Target="../media/hdphoto5.wdp"/><Relationship Id="rId12" Type="http://schemas.openxmlformats.org/officeDocument/2006/relationships/image" Target="../media/image17.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slideLayout" Target="../slideLayouts/slideLayout7.xml"/><Relationship Id="rId10" Type="http://schemas.openxmlformats.org/officeDocument/2006/relationships/image" Target="../media/image15.emf"/><Relationship Id="rId4" Type="http://schemas.openxmlformats.org/officeDocument/2006/relationships/audio" Target="../media/media2.WAV"/><Relationship Id="rId9" Type="http://schemas.microsoft.com/office/2007/relationships/hdphoto" Target="../media/hdphoto6.wdp"/></Relationships>
</file>

<file path=ppt/slides/_rels/slide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0.emf"/><Relationship Id="rId4" Type="http://schemas.openxmlformats.org/officeDocument/2006/relationships/image" Target="../media/image19.emf"/></Relationships>
</file>

<file path=ppt/slides/_rels/slide6.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25.emf"/><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9.wdp"/><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emf"/><Relationship Id="rId5" Type="http://schemas.openxmlformats.org/officeDocument/2006/relationships/image" Target="../media/image28.png"/><Relationship Id="rId4" Type="http://schemas.openxmlformats.org/officeDocument/2006/relationships/image" Target="../media/image27.emf"/></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microsoft.com/office/2007/relationships/hdphoto" Target="../media/hdphoto11.wdp"/><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microsoft.com/office/2007/relationships/hdphoto" Target="../media/hdphoto10.wdp"/><Relationship Id="rId9" Type="http://schemas.microsoft.com/office/2007/relationships/hdphoto" Target="../media/hdphoto1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12800" y="860612"/>
            <a:ext cx="7696200" cy="1483659"/>
          </a:xfrm>
          <a:prstGeom prst="rect">
            <a:avLst/>
          </a:prstGeom>
          <a:noFill/>
        </p:spPr>
        <p:txBody>
          <a:bodyPr wrap="square" lIns="91440" tIns="45720" rIns="91440" bIns="45720">
            <a:prstTxWarp prst="textArchU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8800" b="1" cap="none" spc="50" smtClean="0">
                <a:ln w="11430"/>
                <a:solidFill>
                  <a:srgbClr val="00B0F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NGHỀ NGHIỆP CỦA TÔI</a:t>
            </a:r>
            <a:endParaRPr lang="en-US" sz="5400" b="1" cap="none" spc="50" dirty="0">
              <a:ln w="11430"/>
              <a:solidFill>
                <a:srgbClr val="0070C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p:txBody>
      </p:sp>
      <p:pic>
        <p:nvPicPr>
          <p:cNvPr id="1026" name="Picture 2" descr="F:\Important Documents\Dropbox\Dropbox\MyCuteGraphics\JOBS\baker-chef_WhimsyClips.png"/>
          <p:cNvPicPr>
            <a:picLocks noChangeAspect="1" noChangeArrowheads="1"/>
          </p:cNvPicPr>
          <p:nvPr/>
        </p:nvPicPr>
        <p:blipFill>
          <a:blip r:embed="rId2" cstate="email">
            <a:extLst>
              <a:ext uri="{BEBA8EAE-BF5A-486C-A8C5-ECC9F3942E4B}">
                <a14:imgProps xmlns:a14="http://schemas.microsoft.com/office/drawing/2010/main">
                  <a14:imgLayer r:embed="rId3">
                    <a14:imgEffect>
                      <a14:artisticTexturizer/>
                    </a14:imgEffect>
                  </a14:imgLayer>
                </a14:imgProps>
              </a:ext>
            </a:extLst>
          </a:blip>
          <a:srcRect/>
          <a:stretch>
            <a:fillRect/>
          </a:stretch>
        </p:blipFill>
        <p:spPr bwMode="auto">
          <a:xfrm>
            <a:off x="6515396" y="2382678"/>
            <a:ext cx="2357696" cy="3729112"/>
          </a:xfrm>
          <a:prstGeom prst="rect">
            <a:avLst/>
          </a:prstGeom>
          <a:noFill/>
        </p:spPr>
      </p:pic>
      <p:pic>
        <p:nvPicPr>
          <p:cNvPr id="1027"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300" b="98300" l="1067" r="96200"/>
                    </a14:imgEffect>
                    <a14:imgEffect>
                      <a14:artisticTexturizer/>
                    </a14:imgEffect>
                  </a14:imgLayer>
                </a14:imgProps>
              </a:ext>
              <a:ext uri="{28A0092B-C50C-407E-A947-70E740481C1C}">
                <a14:useLocalDpi xmlns:a14="http://schemas.microsoft.com/office/drawing/2010/main" val="0"/>
              </a:ext>
            </a:extLst>
          </a:blip>
          <a:stretch>
            <a:fillRect/>
          </a:stretch>
        </p:blipFill>
        <p:spPr bwMode="auto">
          <a:xfrm>
            <a:off x="-599347" y="1981933"/>
            <a:ext cx="5108285" cy="4157610"/>
          </a:xfrm>
          <a:prstGeom prst="rect">
            <a:avLst/>
          </a:prstGeom>
          <a:noFill/>
        </p:spPr>
      </p:pic>
      <p:pic>
        <p:nvPicPr>
          <p:cNvPr id="1028" name="Picture 4"/>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56" b="93148" l="0" r="100000">
                        <a14:foregroundMark x1="29714" y1="26574" x2="43857" y2="40926"/>
                        <a14:foregroundMark x1="57000" y1="25833" x2="45714" y2="34352"/>
                        <a14:foregroundMark x1="86143" y1="35278" x2="68571" y2="44074"/>
                        <a14:foregroundMark x1="50571" y1="49074" x2="36857" y2="74259"/>
                        <a14:foregroundMark x1="42429" y1="46667" x2="44286" y2="55370"/>
                        <a14:foregroundMark x1="55429" y1="46204" x2="55429" y2="55648"/>
                        <a14:foregroundMark x1="54429" y1="47222" x2="53286" y2="52037"/>
                        <a14:foregroundMark x1="52857" y1="47222" x2="56286" y2="46667"/>
                        <a14:foregroundMark x1="52143" y1="48148" x2="46857" y2="46667"/>
                        <a14:foregroundMark x1="53571" y1="46944" x2="48714" y2="52222"/>
                        <a14:foregroundMark x1="53286" y1="65093" x2="58143" y2="86204"/>
                      </a14:backgroundRemoval>
                    </a14:imgEffect>
                    <a14:imgEffect>
                      <a14:artisticTexturizer/>
                    </a14:imgEffect>
                  </a14:imgLayer>
                </a14:imgProps>
              </a:ext>
              <a:ext uri="{28A0092B-C50C-407E-A947-70E740481C1C}">
                <a14:useLocalDpi xmlns:a14="http://schemas.microsoft.com/office/drawing/2010/main" val="0"/>
              </a:ext>
            </a:extLst>
          </a:blip>
          <a:stretch>
            <a:fillRect/>
          </a:stretch>
        </p:blipFill>
        <p:spPr bwMode="auto">
          <a:xfrm>
            <a:off x="3812690" y="2347900"/>
            <a:ext cx="2514600" cy="3879669"/>
          </a:xfrm>
          <a:prstGeom prst="rect">
            <a:avLst/>
          </a:prstGeom>
          <a:noFill/>
        </p:spPr>
      </p:pic>
      <p:sp>
        <p:nvSpPr>
          <p:cNvPr id="9" name="Action Button: Forward or Next 8">
            <a:hlinkClick r:id="" action="ppaction://hlinkshowjump?jump=nextslide" highlightClick="1"/>
          </p:cNvPr>
          <p:cNvSpPr/>
          <p:nvPr/>
        </p:nvSpPr>
        <p:spPr>
          <a:xfrm>
            <a:off x="8458200" y="6172200"/>
            <a:ext cx="612648" cy="429768"/>
          </a:xfrm>
          <a:prstGeom prst="actionButtonForwardNext">
            <a:avLst/>
          </a:prstGeom>
          <a:solidFill>
            <a:srgbClr val="FFBB6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TextBox 14"/>
          <p:cNvSpPr txBox="1"/>
          <p:nvPr/>
        </p:nvSpPr>
        <p:spPr>
          <a:xfrm>
            <a:off x="5105400" y="6172200"/>
            <a:ext cx="2133600" cy="523220"/>
          </a:xfrm>
          <a:prstGeom prst="rect">
            <a:avLst/>
          </a:prstGeom>
          <a:noFill/>
        </p:spPr>
        <p:txBody>
          <a:bodyPr wrap="square" rtlCol="0">
            <a:spAutoFit/>
            <a:scene3d>
              <a:camera prst="orthographicFront"/>
              <a:lightRig rig="freezing" dir="t"/>
            </a:scene3d>
            <a:sp3d>
              <a:bevelT w="419100" h="412750"/>
            </a:sp3d>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l-GR" sz="2800" b="1" dirty="0">
              <a:ln w="10541" cmpd="sng">
                <a:solidFill>
                  <a:schemeClr val="accent1">
                    <a:shade val="88000"/>
                    <a:satMod val="110000"/>
                  </a:schemeClr>
                </a:solidFill>
                <a:prstDash val="solid"/>
              </a:ln>
              <a:latin typeface="LaurenScript" pitchFamily="2" charset="0"/>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3"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par>
                                <p:cTn id="11" presetID="35" presetClass="entr" presetSubtype="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fade">
                                      <p:cBhvr>
                                        <p:cTn id="13" dur="2000"/>
                                        <p:tgtEl>
                                          <p:spTgt spid="1027"/>
                                        </p:tgtEl>
                                      </p:cBhvr>
                                    </p:animEffect>
                                    <p:anim calcmode="lin" valueType="num">
                                      <p:cBhvr>
                                        <p:cTn id="14" dur="2000" fill="hold"/>
                                        <p:tgtEl>
                                          <p:spTgt spid="1027"/>
                                        </p:tgtEl>
                                        <p:attrNameLst>
                                          <p:attrName>style.rotation</p:attrName>
                                        </p:attrNameLst>
                                      </p:cBhvr>
                                      <p:tavLst>
                                        <p:tav tm="0">
                                          <p:val>
                                            <p:fltVal val="720"/>
                                          </p:val>
                                        </p:tav>
                                        <p:tav tm="100000">
                                          <p:val>
                                            <p:fltVal val="0"/>
                                          </p:val>
                                        </p:tav>
                                      </p:tavLst>
                                    </p:anim>
                                    <p:anim calcmode="lin" valueType="num">
                                      <p:cBhvr>
                                        <p:cTn id="15" dur="2000" fill="hold"/>
                                        <p:tgtEl>
                                          <p:spTgt spid="1027"/>
                                        </p:tgtEl>
                                        <p:attrNameLst>
                                          <p:attrName>ppt_h</p:attrName>
                                        </p:attrNameLst>
                                      </p:cBhvr>
                                      <p:tavLst>
                                        <p:tav tm="0">
                                          <p:val>
                                            <p:fltVal val="0"/>
                                          </p:val>
                                        </p:tav>
                                        <p:tav tm="100000">
                                          <p:val>
                                            <p:strVal val="#ppt_h"/>
                                          </p:val>
                                        </p:tav>
                                      </p:tavLst>
                                    </p:anim>
                                    <p:anim calcmode="lin" valueType="num">
                                      <p:cBhvr>
                                        <p:cTn id="16" dur="2000" fill="hold"/>
                                        <p:tgtEl>
                                          <p:spTgt spid="1027"/>
                                        </p:tgtEl>
                                        <p:attrNameLst>
                                          <p:attrName>ppt_w</p:attrName>
                                        </p:attrNameLst>
                                      </p:cBhvr>
                                      <p:tavLst>
                                        <p:tav tm="0">
                                          <p:val>
                                            <p:fltVal val="0"/>
                                          </p:val>
                                        </p:tav>
                                        <p:tav tm="100000">
                                          <p:val>
                                            <p:strVal val="#ppt_w"/>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barn(inVertical)">
                                      <p:cBhvr>
                                        <p:cTn id="21" dur="500"/>
                                        <p:tgtEl>
                                          <p:spTgt spid="1028"/>
                                        </p:tgtEl>
                                      </p:cBhvr>
                                    </p:animEffect>
                                  </p:childTnLst>
                                </p:cTn>
                              </p:par>
                              <p:par>
                                <p:cTn id="22" presetID="35"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2000"/>
                                        <p:tgtEl>
                                          <p:spTgt spid="1026"/>
                                        </p:tgtEl>
                                      </p:cBhvr>
                                    </p:animEffect>
                                    <p:anim calcmode="lin" valueType="num">
                                      <p:cBhvr>
                                        <p:cTn id="25" dur="2000" fill="hold"/>
                                        <p:tgtEl>
                                          <p:spTgt spid="1026"/>
                                        </p:tgtEl>
                                        <p:attrNameLst>
                                          <p:attrName>style.rotation</p:attrName>
                                        </p:attrNameLst>
                                      </p:cBhvr>
                                      <p:tavLst>
                                        <p:tav tm="0">
                                          <p:val>
                                            <p:fltVal val="720"/>
                                          </p:val>
                                        </p:tav>
                                        <p:tav tm="100000">
                                          <p:val>
                                            <p:fltVal val="0"/>
                                          </p:val>
                                        </p:tav>
                                      </p:tavLst>
                                    </p:anim>
                                    <p:anim calcmode="lin" valueType="num">
                                      <p:cBhvr>
                                        <p:cTn id="26" dur="2000" fill="hold"/>
                                        <p:tgtEl>
                                          <p:spTgt spid="1026"/>
                                        </p:tgtEl>
                                        <p:attrNameLst>
                                          <p:attrName>ppt_h</p:attrName>
                                        </p:attrNameLst>
                                      </p:cBhvr>
                                      <p:tavLst>
                                        <p:tav tm="0">
                                          <p:val>
                                            <p:fltVal val="0"/>
                                          </p:val>
                                        </p:tav>
                                        <p:tav tm="100000">
                                          <p:val>
                                            <p:strVal val="#ppt_h"/>
                                          </p:val>
                                        </p:tav>
                                      </p:tavLst>
                                    </p:anim>
                                    <p:anim calcmode="lin" valueType="num">
                                      <p:cBhvr>
                                        <p:cTn id="27" dur="2000" fill="hold"/>
                                        <p:tgtEl>
                                          <p:spTgt spid="102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3"/>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F:\Important Documents\Dropbox\Dropbox\MyCuteGraphics\BOOKSKIDS\girl-carrying-book-and-waving.png"/>
          <p:cNvPicPr>
            <a:picLocks noChangeAspect="1" noChangeArrowheads="1"/>
          </p:cNvPicPr>
          <p:nvPr/>
        </p:nvPicPr>
        <p:blipFill>
          <a:blip r:embed="rId2" cstate="email">
            <a:extLst>
              <a:ext uri="{BEBA8EAE-BF5A-486C-A8C5-ECC9F3942E4B}">
                <a14:imgProps xmlns:a14="http://schemas.microsoft.com/office/drawing/2010/main">
                  <a14:imgLayer r:embed="rId3">
                    <a14:imgEffect>
                      <a14:artisticTexturizer/>
                    </a14:imgEffect>
                  </a14:imgLayer>
                </a14:imgProps>
              </a:ext>
            </a:extLst>
          </a:blip>
          <a:srcRect/>
          <a:stretch>
            <a:fillRect/>
          </a:stretch>
        </p:blipFill>
        <p:spPr bwMode="auto">
          <a:xfrm>
            <a:off x="4800600" y="3867150"/>
            <a:ext cx="1662913" cy="2990850"/>
          </a:xfrm>
          <a:prstGeom prst="rect">
            <a:avLst/>
          </a:prstGeom>
          <a:noFill/>
        </p:spPr>
      </p:pic>
      <p:sp>
        <p:nvSpPr>
          <p:cNvPr id="9" name="Action Button: Forward or Next 8">
            <a:hlinkClick r:id="" action="ppaction://hlinkshowjump?jump=nextslide" highlightClick="1"/>
          </p:cNvPr>
          <p:cNvSpPr/>
          <p:nvPr/>
        </p:nvSpPr>
        <p:spPr>
          <a:xfrm>
            <a:off x="8378952" y="6204966"/>
            <a:ext cx="612648" cy="429768"/>
          </a:xfrm>
          <a:prstGeom prst="actionButtonForwardNext">
            <a:avLst/>
          </a:prstGeom>
          <a:solidFill>
            <a:srgbClr val="FFBB6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098" name="Picture 2"/>
          <p:cNvPicPr>
            <a:picLocks noChangeAspect="1" noChangeArrowheads="1"/>
          </p:cNvPicPr>
          <p:nvPr/>
        </p:nvPicPr>
        <p:blipFill>
          <a:blip r:embed="rId4"/>
          <a:srcRect/>
          <a:stretch>
            <a:fillRect/>
          </a:stretch>
        </p:blipFill>
        <p:spPr bwMode="auto">
          <a:xfrm>
            <a:off x="0" y="152400"/>
            <a:ext cx="4559300" cy="4211557"/>
          </a:xfrm>
          <a:prstGeom prst="rect">
            <a:avLst/>
          </a:prstGeom>
          <a:noFill/>
          <a:ln w="9525">
            <a:noFill/>
            <a:miter lim="800000"/>
            <a:headEnd/>
            <a:tailEnd/>
          </a:ln>
          <a:effectLst/>
        </p:spPr>
      </p:pic>
      <p:pic>
        <p:nvPicPr>
          <p:cNvPr id="12292" name="Picture 4" descr="F:\Important Documents\Dropbox\Dropbox\MyCuteGraphics\BOOKSKIDS\little-boy-hugging-book.png"/>
          <p:cNvPicPr>
            <a:picLocks noChangeAspect="1" noChangeArrowheads="1"/>
          </p:cNvPicPr>
          <p:nvPr/>
        </p:nvPicPr>
        <p:blipFill>
          <a:blip r:embed="rId5" cstate="email">
            <a:extLst>
              <a:ext uri="{BEBA8EAE-BF5A-486C-A8C5-ECC9F3942E4B}">
                <a14:imgProps xmlns:a14="http://schemas.microsoft.com/office/drawing/2010/main">
                  <a14:imgLayer r:embed="rId6">
                    <a14:imgEffect>
                      <a14:artisticTexturizer/>
                    </a14:imgEffect>
                  </a14:imgLayer>
                </a14:imgProps>
              </a:ext>
            </a:extLst>
          </a:blip>
          <a:srcRect/>
          <a:stretch>
            <a:fillRect/>
          </a:stretch>
        </p:blipFill>
        <p:spPr bwMode="auto">
          <a:xfrm>
            <a:off x="6858000" y="3352800"/>
            <a:ext cx="1294295" cy="3067050"/>
          </a:xfrm>
          <a:prstGeom prst="rect">
            <a:avLst/>
          </a:prstGeom>
          <a:noFill/>
        </p:spPr>
      </p:pic>
      <p:pic>
        <p:nvPicPr>
          <p:cNvPr id="12290" name="Picture 2" descr="F:\Important Documents\Dropbox\Dropbox\MyCuteGraphics\JOBS\librarian_WhimsyClips.png"/>
          <p:cNvPicPr>
            <a:picLocks noChangeAspect="1" noChangeArrowheads="1"/>
          </p:cNvPicPr>
          <p:nvPr/>
        </p:nvPicPr>
        <p:blipFill>
          <a:blip r:embed="rId7" cstate="email">
            <a:extLst>
              <a:ext uri="{BEBA8EAE-BF5A-486C-A8C5-ECC9F3942E4B}">
                <a14:imgProps xmlns:a14="http://schemas.microsoft.com/office/drawing/2010/main">
                  <a14:imgLayer r:embed="rId8">
                    <a14:imgEffect>
                      <a14:artisticTexturizer/>
                    </a14:imgEffect>
                  </a14:imgLayer>
                </a14:imgProps>
              </a:ext>
            </a:extLst>
          </a:blip>
          <a:srcRect/>
          <a:stretch>
            <a:fillRect/>
          </a:stretch>
        </p:blipFill>
        <p:spPr bwMode="auto">
          <a:xfrm>
            <a:off x="762000" y="2406625"/>
            <a:ext cx="3886200" cy="4451375"/>
          </a:xfrm>
          <a:prstGeom prst="rect">
            <a:avLst/>
          </a:prstGeom>
          <a:noFill/>
        </p:spPr>
      </p:pic>
      <p:sp>
        <p:nvSpPr>
          <p:cNvPr id="8" name="TextBox 7"/>
          <p:cNvSpPr txBox="1"/>
          <p:nvPr/>
        </p:nvSpPr>
        <p:spPr>
          <a:xfrm>
            <a:off x="4495800" y="228600"/>
            <a:ext cx="4495800" cy="2167592"/>
          </a:xfrm>
          <a:prstGeom prst="horizontalScroll">
            <a:avLst/>
          </a:prstGeom>
          <a:solidFill>
            <a:srgbClr val="B2CCB2"/>
          </a:solidFill>
          <a:ln>
            <a:noFill/>
          </a:ln>
          <a:effectLst>
            <a:innerShdw blurRad="114300">
              <a:prstClr val="black"/>
            </a:innerShdw>
          </a:effectLst>
          <a:scene3d>
            <a:camera prst="orthographicFront">
              <a:rot lat="0" lon="0" rev="0"/>
            </a:camera>
            <a:lightRig rig="glow" dir="t">
              <a:rot lat="0" lon="0" rev="4800000"/>
            </a:lightRig>
          </a:scene3d>
          <a:sp3d prstMaterial="matte">
            <a:bevelT w="127000" h="63500"/>
          </a:sp3d>
        </p:spPr>
        <p:txBody>
          <a:bodyPr wrap="square" rtlCol="0">
            <a:spAutoFit/>
          </a:bodyPr>
          <a:lstStyle>
            <a:defPPr>
              <a:defRPr lang="el-GR"/>
            </a:defPPr>
            <a:lvl1pPr>
              <a:defRPr sz="2000">
                <a:latin typeface="Calibri" panose="020F0502020204030204" pitchFamily="34" charset="0"/>
                <a:ea typeface="PassingNotes" pitchFamily="2" charset="0"/>
                <a:cs typeface="Calibri" panose="020F0502020204030204" pitchFamily="34" charset="0"/>
              </a:defRPr>
            </a:lvl1pPr>
          </a:lstStyle>
          <a:p>
            <a:r>
              <a:rPr lang="vi-VN">
                <a:solidFill>
                  <a:schemeClr val="accent6">
                    <a:lumMod val="50000"/>
                  </a:schemeClr>
                </a:solidFill>
              </a:rPr>
              <a:t>Tôi làm việc trong một tòa nhà đặc biệt luôn yên tĩnh. Tòa nhà chứa đầy các kệ sách, máy tính, tạp chí và DVD. Bạn có thể mượn tất cả những thứ này. </a:t>
            </a:r>
            <a:r>
              <a:rPr lang="en-US" smtClean="0">
                <a:solidFill>
                  <a:schemeClr val="accent6">
                    <a:lumMod val="50000"/>
                  </a:schemeClr>
                </a:solidFill>
              </a:rPr>
              <a:t>T</a:t>
            </a:r>
            <a:r>
              <a:rPr lang="vi-VN" smtClean="0">
                <a:solidFill>
                  <a:schemeClr val="accent6">
                    <a:lumMod val="50000"/>
                  </a:schemeClr>
                </a:solidFill>
              </a:rPr>
              <a:t>ôi </a:t>
            </a:r>
            <a:r>
              <a:rPr lang="vi-VN">
                <a:solidFill>
                  <a:schemeClr val="accent6">
                    <a:lumMod val="50000"/>
                  </a:schemeClr>
                </a:solidFill>
              </a:rPr>
              <a:t>là </a:t>
            </a:r>
            <a:r>
              <a:rPr lang="en-US" smtClean="0">
                <a:solidFill>
                  <a:schemeClr val="accent6">
                    <a:lumMod val="50000"/>
                  </a:schemeClr>
                </a:solidFill>
              </a:rPr>
              <a:t>__________.</a:t>
            </a:r>
            <a:endParaRPr lang="el-GR" dirty="0">
              <a:solidFill>
                <a:schemeClr val="accent6">
                  <a:lumMod val="50000"/>
                </a:schemeClr>
              </a:solidFill>
            </a:endParaRPr>
          </a:p>
        </p:txBody>
      </p:sp>
      <p:sp>
        <p:nvSpPr>
          <p:cNvPr id="10" name="TextBox 9"/>
          <p:cNvSpPr txBox="1"/>
          <p:nvPr/>
        </p:nvSpPr>
        <p:spPr>
          <a:xfrm>
            <a:off x="5943600" y="1676400"/>
            <a:ext cx="1295400" cy="430887"/>
          </a:xfrm>
          <a:prstGeom prst="rect">
            <a:avLst/>
          </a:prstGeom>
          <a:noFill/>
        </p:spPr>
        <p:txBody>
          <a:bodyPr wrap="square" rtlCol="0">
            <a:spAutoFit/>
          </a:bodyPr>
          <a:lstStyle>
            <a:defPPr>
              <a:defRPr lang="el-GR"/>
            </a:defPPr>
            <a:lvl1pPr>
              <a:defRPr sz="2200" b="1">
                <a:solidFill>
                  <a:schemeClr val="tx2">
                    <a:lumMod val="25000"/>
                  </a:schemeClr>
                </a:solidFill>
                <a:ea typeface="PassingNotes" pitchFamily="2" charset="0"/>
              </a:defRPr>
            </a:lvl1pPr>
          </a:lstStyle>
          <a:p>
            <a:r>
              <a:rPr lang="en-US" smtClean="0"/>
              <a:t>thủ </a:t>
            </a:r>
            <a:r>
              <a:rPr lang="en-US"/>
              <a:t>thư</a:t>
            </a:r>
            <a:endParaRPr lang="el-GR" dirty="0"/>
          </a:p>
        </p:txBody>
      </p:sp>
      <p:sp>
        <p:nvSpPr>
          <p:cNvPr id="11" name="Action Button: Back or Previous 10">
            <a:hlinkClick r:id="" action="ppaction://hlinkshowjump?jump=previousslide" highlightClick="1"/>
          </p:cNvPr>
          <p:cNvSpPr/>
          <p:nvPr/>
        </p:nvSpPr>
        <p:spPr>
          <a:xfrm>
            <a:off x="152400" y="6248400"/>
            <a:ext cx="609600" cy="432816"/>
          </a:xfrm>
          <a:prstGeom prst="actionButtonBackPrevious">
            <a:avLst/>
          </a:prstGeom>
          <a:solidFill>
            <a:srgbClr val="FFBB6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nodeType="afterEffect">
                                  <p:stCondLst>
                                    <p:cond delay="100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3000" fill="hold"/>
                                        <p:tgtEl>
                                          <p:spTgt spid="4098"/>
                                        </p:tgtEl>
                                        <p:attrNameLst>
                                          <p:attrName>ppt_x</p:attrName>
                                        </p:attrNameLst>
                                      </p:cBhvr>
                                      <p:tavLst>
                                        <p:tav tm="0">
                                          <p:val>
                                            <p:strVal val="0-#ppt_w/2"/>
                                          </p:val>
                                        </p:tav>
                                        <p:tav tm="100000">
                                          <p:val>
                                            <p:strVal val="#ppt_x"/>
                                          </p:val>
                                        </p:tav>
                                      </p:tavLst>
                                    </p:anim>
                                    <p:anim calcmode="lin" valueType="num">
                                      <p:cBhvr additive="base">
                                        <p:cTn id="8" dur="3000" fill="hold"/>
                                        <p:tgtEl>
                                          <p:spTgt spid="4098"/>
                                        </p:tgtEl>
                                        <p:attrNameLst>
                                          <p:attrName>ppt_y</p:attrName>
                                        </p:attrNameLst>
                                      </p:cBhvr>
                                      <p:tavLst>
                                        <p:tav tm="0">
                                          <p:val>
                                            <p:strVal val="#ppt_y"/>
                                          </p:val>
                                        </p:tav>
                                        <p:tav tm="100000">
                                          <p:val>
                                            <p:strVal val="#ppt_y"/>
                                          </p:val>
                                        </p:tav>
                                      </p:tavLst>
                                    </p:anim>
                                  </p:childTnLst>
                                </p:cTn>
                              </p:par>
                            </p:childTnLst>
                          </p:cTn>
                        </p:par>
                        <p:par>
                          <p:cTn id="9" fill="hold">
                            <p:stCondLst>
                              <p:cond delay="4000"/>
                            </p:stCondLst>
                            <p:childTnLst>
                              <p:par>
                                <p:cTn id="10" presetID="2" presetClass="entr" presetSubtype="2" fill="hold" nodeType="afterEffect">
                                  <p:stCondLst>
                                    <p:cond delay="0"/>
                                  </p:stCondLst>
                                  <p:childTnLst>
                                    <p:set>
                                      <p:cBhvr>
                                        <p:cTn id="11" dur="1" fill="hold">
                                          <p:stCondLst>
                                            <p:cond delay="0"/>
                                          </p:stCondLst>
                                        </p:cTn>
                                        <p:tgtEl>
                                          <p:spTgt spid="12291"/>
                                        </p:tgtEl>
                                        <p:attrNameLst>
                                          <p:attrName>style.visibility</p:attrName>
                                        </p:attrNameLst>
                                      </p:cBhvr>
                                      <p:to>
                                        <p:strVal val="visible"/>
                                      </p:to>
                                    </p:set>
                                    <p:anim calcmode="lin" valueType="num">
                                      <p:cBhvr additive="base">
                                        <p:cTn id="12" dur="4200" fill="hold"/>
                                        <p:tgtEl>
                                          <p:spTgt spid="12291"/>
                                        </p:tgtEl>
                                        <p:attrNameLst>
                                          <p:attrName>ppt_x</p:attrName>
                                        </p:attrNameLst>
                                      </p:cBhvr>
                                      <p:tavLst>
                                        <p:tav tm="0">
                                          <p:val>
                                            <p:strVal val="1+#ppt_w/2"/>
                                          </p:val>
                                        </p:tav>
                                        <p:tav tm="100000">
                                          <p:val>
                                            <p:strVal val="#ppt_x"/>
                                          </p:val>
                                        </p:tav>
                                      </p:tavLst>
                                    </p:anim>
                                    <p:anim calcmode="lin" valueType="num">
                                      <p:cBhvr additive="base">
                                        <p:cTn id="13" dur="4200" fill="hold"/>
                                        <p:tgtEl>
                                          <p:spTgt spid="12291"/>
                                        </p:tgtEl>
                                        <p:attrNameLst>
                                          <p:attrName>ppt_y</p:attrName>
                                        </p:attrNameLst>
                                      </p:cBhvr>
                                      <p:tavLst>
                                        <p:tav tm="0">
                                          <p:val>
                                            <p:strVal val="#ppt_y"/>
                                          </p:val>
                                        </p:tav>
                                        <p:tav tm="100000">
                                          <p:val>
                                            <p:strVal val="#ppt_y"/>
                                          </p:val>
                                        </p:tav>
                                      </p:tavLst>
                                    </p:anim>
                                  </p:childTnLst>
                                </p:cTn>
                              </p:par>
                            </p:childTnLst>
                          </p:cTn>
                        </p:par>
                        <p:par>
                          <p:cTn id="14" fill="hold">
                            <p:stCondLst>
                              <p:cond delay="8200"/>
                            </p:stCondLst>
                            <p:childTnLst>
                              <p:par>
                                <p:cTn id="15" presetID="2" presetClass="entr" presetSubtype="2" fill="hold" nodeType="afterEffect">
                                  <p:stCondLst>
                                    <p:cond delay="0"/>
                                  </p:stCondLst>
                                  <p:childTnLst>
                                    <p:set>
                                      <p:cBhvr>
                                        <p:cTn id="16" dur="1" fill="hold">
                                          <p:stCondLst>
                                            <p:cond delay="0"/>
                                          </p:stCondLst>
                                        </p:cTn>
                                        <p:tgtEl>
                                          <p:spTgt spid="12292"/>
                                        </p:tgtEl>
                                        <p:attrNameLst>
                                          <p:attrName>style.visibility</p:attrName>
                                        </p:attrNameLst>
                                      </p:cBhvr>
                                      <p:to>
                                        <p:strVal val="visible"/>
                                      </p:to>
                                    </p:set>
                                    <p:anim calcmode="lin" valueType="num">
                                      <p:cBhvr additive="base">
                                        <p:cTn id="17" dur="2000" fill="hold"/>
                                        <p:tgtEl>
                                          <p:spTgt spid="12292"/>
                                        </p:tgtEl>
                                        <p:attrNameLst>
                                          <p:attrName>ppt_x</p:attrName>
                                        </p:attrNameLst>
                                      </p:cBhvr>
                                      <p:tavLst>
                                        <p:tav tm="0">
                                          <p:val>
                                            <p:strVal val="1+#ppt_w/2"/>
                                          </p:val>
                                        </p:tav>
                                        <p:tav tm="100000">
                                          <p:val>
                                            <p:strVal val="#ppt_x"/>
                                          </p:val>
                                        </p:tav>
                                      </p:tavLst>
                                    </p:anim>
                                    <p:anim calcmode="lin" valueType="num">
                                      <p:cBhvr additive="base">
                                        <p:cTn id="18" dur="2000" fill="hold"/>
                                        <p:tgtEl>
                                          <p:spTgt spid="12292"/>
                                        </p:tgtEl>
                                        <p:attrNameLst>
                                          <p:attrName>ppt_y</p:attrName>
                                        </p:attrNameLst>
                                      </p:cBhvr>
                                      <p:tavLst>
                                        <p:tav tm="0">
                                          <p:val>
                                            <p:strVal val="#ppt_y"/>
                                          </p:val>
                                        </p:tav>
                                        <p:tav tm="100000">
                                          <p:val>
                                            <p:strVal val="#ppt_y"/>
                                          </p:val>
                                        </p:tav>
                                      </p:tavLst>
                                    </p:anim>
                                  </p:childTnLst>
                                </p:cTn>
                              </p:par>
                            </p:childTnLst>
                          </p:cTn>
                        </p:par>
                        <p:par>
                          <p:cTn id="19" fill="hold">
                            <p:stCondLst>
                              <p:cond delay="10200"/>
                            </p:stCondLst>
                            <p:childTnLst>
                              <p:par>
                                <p:cTn id="20" presetID="47" presetClass="entr" presetSubtype="0" fill="hold" nodeType="afterEffect">
                                  <p:stCondLst>
                                    <p:cond delay="0"/>
                                  </p:stCondLst>
                                  <p:childTnLst>
                                    <p:set>
                                      <p:cBhvr>
                                        <p:cTn id="21" dur="1" fill="hold">
                                          <p:stCondLst>
                                            <p:cond delay="0"/>
                                          </p:stCondLst>
                                        </p:cTn>
                                        <p:tgtEl>
                                          <p:spTgt spid="12290"/>
                                        </p:tgtEl>
                                        <p:attrNameLst>
                                          <p:attrName>style.visibility</p:attrName>
                                        </p:attrNameLst>
                                      </p:cBhvr>
                                      <p:to>
                                        <p:strVal val="visible"/>
                                      </p:to>
                                    </p:set>
                                    <p:animEffect transition="in" filter="fade">
                                      <p:cBhvr>
                                        <p:cTn id="22" dur="3000"/>
                                        <p:tgtEl>
                                          <p:spTgt spid="12290"/>
                                        </p:tgtEl>
                                      </p:cBhvr>
                                    </p:animEffect>
                                    <p:anim calcmode="lin" valueType="num">
                                      <p:cBhvr>
                                        <p:cTn id="23" dur="3000" fill="hold"/>
                                        <p:tgtEl>
                                          <p:spTgt spid="12290"/>
                                        </p:tgtEl>
                                        <p:attrNameLst>
                                          <p:attrName>ppt_x</p:attrName>
                                        </p:attrNameLst>
                                      </p:cBhvr>
                                      <p:tavLst>
                                        <p:tav tm="0">
                                          <p:val>
                                            <p:strVal val="#ppt_x"/>
                                          </p:val>
                                        </p:tav>
                                        <p:tav tm="100000">
                                          <p:val>
                                            <p:strVal val="#ppt_x"/>
                                          </p:val>
                                        </p:tav>
                                      </p:tavLst>
                                    </p:anim>
                                    <p:anim calcmode="lin" valueType="num">
                                      <p:cBhvr>
                                        <p:cTn id="24" dur="3000" fill="hold"/>
                                        <p:tgtEl>
                                          <p:spTgt spid="1229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3000"/>
                                        <p:tgtEl>
                                          <p:spTgt spid="10"/>
                                        </p:tgtEl>
                                      </p:cBhvr>
                                    </p:animEffect>
                                    <p:anim calcmode="lin" valueType="num">
                                      <p:cBhvr>
                                        <p:cTn id="30" dur="3000" fill="hold"/>
                                        <p:tgtEl>
                                          <p:spTgt spid="10"/>
                                        </p:tgtEl>
                                        <p:attrNameLst>
                                          <p:attrName>ppt_x</p:attrName>
                                        </p:attrNameLst>
                                      </p:cBhvr>
                                      <p:tavLst>
                                        <p:tav tm="0">
                                          <p:val>
                                            <p:strVal val="#ppt_x"/>
                                          </p:val>
                                        </p:tav>
                                        <p:tav tm="100000">
                                          <p:val>
                                            <p:strVal val="#ppt_x"/>
                                          </p:val>
                                        </p:tav>
                                      </p:tavLst>
                                    </p:anim>
                                    <p:anim calcmode="lin" valueType="num">
                                      <p:cBhvr>
                                        <p:cTn id="31" dur="3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F:\Important Documents\Dropbox\Dropbox\MyCuteGraphics\GARDEN\wheelbarrow-flower-pot-flowers.png"/>
          <p:cNvPicPr>
            <a:picLocks noChangeAspect="1" noChangeArrowheads="1"/>
          </p:cNvPicPr>
          <p:nvPr/>
        </p:nvPicPr>
        <p:blipFill>
          <a:blip r:embed="rId2" cstate="email"/>
          <a:srcRect/>
          <a:stretch>
            <a:fillRect/>
          </a:stretch>
        </p:blipFill>
        <p:spPr bwMode="auto">
          <a:xfrm>
            <a:off x="4857750" y="3781425"/>
            <a:ext cx="4286250" cy="3076575"/>
          </a:xfrm>
          <a:prstGeom prst="rect">
            <a:avLst/>
          </a:prstGeom>
          <a:noFill/>
        </p:spPr>
      </p:pic>
      <p:pic>
        <p:nvPicPr>
          <p:cNvPr id="11266" name="Picture 2" descr="F:\Important Documents\Dropbox\Dropbox\MyCuteGraphics\JOBS\gardener_WhimsyClips.png"/>
          <p:cNvPicPr>
            <a:picLocks noChangeAspect="1" noChangeArrowheads="1"/>
          </p:cNvPicPr>
          <p:nvPr/>
        </p:nvPicPr>
        <p:blipFill>
          <a:blip r:embed="rId3" cstate="email">
            <a:extLst>
              <a:ext uri="{BEBA8EAE-BF5A-486C-A8C5-ECC9F3942E4B}">
                <a14:imgProps xmlns:a14="http://schemas.microsoft.com/office/drawing/2010/main">
                  <a14:imgLayer r:embed="rId4">
                    <a14:imgEffect>
                      <a14:artisticTexturizer/>
                    </a14:imgEffect>
                  </a14:imgLayer>
                </a14:imgProps>
              </a:ext>
            </a:extLst>
          </a:blip>
          <a:srcRect/>
          <a:stretch>
            <a:fillRect/>
          </a:stretch>
        </p:blipFill>
        <p:spPr bwMode="auto">
          <a:xfrm>
            <a:off x="990600" y="2438400"/>
            <a:ext cx="3889708" cy="4197350"/>
          </a:xfrm>
          <a:prstGeom prst="rect">
            <a:avLst/>
          </a:prstGeom>
          <a:noFill/>
        </p:spPr>
      </p:pic>
      <p:pic>
        <p:nvPicPr>
          <p:cNvPr id="11269" name="Picture 5" descr="F:\Important Documents\Dropbox\Dropbox\MyCuteGraphics\NATURE\sun-and-clouds-transparent.png"/>
          <p:cNvPicPr>
            <a:picLocks noChangeAspect="1" noChangeArrowheads="1"/>
          </p:cNvPicPr>
          <p:nvPr/>
        </p:nvPicPr>
        <p:blipFill>
          <a:blip r:embed="rId5" cstate="email"/>
          <a:srcRect/>
          <a:stretch>
            <a:fillRect/>
          </a:stretch>
        </p:blipFill>
        <p:spPr bwMode="auto">
          <a:xfrm>
            <a:off x="381000" y="304800"/>
            <a:ext cx="1719262" cy="1369139"/>
          </a:xfrm>
          <a:prstGeom prst="rect">
            <a:avLst/>
          </a:prstGeom>
          <a:noFill/>
        </p:spPr>
      </p:pic>
      <p:pic>
        <p:nvPicPr>
          <p:cNvPr id="11270" name="Picture 6" descr="F:\Important Documents\Dropbox\Dropbox\MyCuteGraphics\NATURE\watering-can.png"/>
          <p:cNvPicPr>
            <a:picLocks noChangeAspect="1" noChangeArrowheads="1"/>
          </p:cNvPicPr>
          <p:nvPr/>
        </p:nvPicPr>
        <p:blipFill>
          <a:blip r:embed="rId6" cstate="email"/>
          <a:srcRect/>
          <a:stretch>
            <a:fillRect/>
          </a:stretch>
        </p:blipFill>
        <p:spPr bwMode="auto">
          <a:xfrm>
            <a:off x="6019800" y="5867400"/>
            <a:ext cx="1143000" cy="813954"/>
          </a:xfrm>
          <a:prstGeom prst="rect">
            <a:avLst/>
          </a:prstGeom>
          <a:noFill/>
        </p:spPr>
      </p:pic>
      <p:sp>
        <p:nvSpPr>
          <p:cNvPr id="10" name="Action Button: Forward or Next 9">
            <a:hlinkClick r:id="" action="ppaction://hlinkshowjump?jump=nextslide" highlightClick="1"/>
          </p:cNvPr>
          <p:cNvSpPr/>
          <p:nvPr/>
        </p:nvSpPr>
        <p:spPr>
          <a:xfrm>
            <a:off x="8451577" y="6198662"/>
            <a:ext cx="612648" cy="429768"/>
          </a:xfrm>
          <a:prstGeom prst="actionButtonForwardNext">
            <a:avLst/>
          </a:prstGeom>
          <a:solidFill>
            <a:srgbClr val="FFBB6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050" name="Picture 2" descr="F:\Important Documents\Dropbox\Dropbox\MyCuteGraphics\GARDEN\flower-garden.png"/>
          <p:cNvPicPr>
            <a:picLocks noChangeAspect="1" noChangeArrowheads="1"/>
          </p:cNvPicPr>
          <p:nvPr/>
        </p:nvPicPr>
        <p:blipFill>
          <a:blip r:embed="rId7" cstate="email"/>
          <a:srcRect/>
          <a:stretch>
            <a:fillRect/>
          </a:stretch>
        </p:blipFill>
        <p:spPr bwMode="auto">
          <a:xfrm>
            <a:off x="762000" y="5029200"/>
            <a:ext cx="2209800" cy="1675430"/>
          </a:xfrm>
          <a:prstGeom prst="rect">
            <a:avLst/>
          </a:prstGeom>
          <a:noFill/>
        </p:spPr>
      </p:pic>
      <p:sp>
        <p:nvSpPr>
          <p:cNvPr id="12" name="TextBox 11"/>
          <p:cNvSpPr txBox="1"/>
          <p:nvPr/>
        </p:nvSpPr>
        <p:spPr>
          <a:xfrm>
            <a:off x="2409371" y="96889"/>
            <a:ext cx="5334000" cy="1758613"/>
          </a:xfrm>
          <a:prstGeom prst="horizontalScroll">
            <a:avLst/>
          </a:prstGeom>
          <a:solidFill>
            <a:srgbClr val="A1582D"/>
          </a:solidFill>
          <a:ln>
            <a:noFill/>
          </a:ln>
          <a:effectLst>
            <a:innerShdw blurRad="114300">
              <a:prstClr val="black"/>
            </a:innerShdw>
          </a:effectLst>
          <a:scene3d>
            <a:camera prst="orthographicFront">
              <a:rot lat="0" lon="0" rev="0"/>
            </a:camera>
            <a:lightRig rig="glow" dir="t">
              <a:rot lat="0" lon="0" rev="4800000"/>
            </a:lightRig>
          </a:scene3d>
          <a:sp3d prstMaterial="matte">
            <a:bevelT w="127000" h="63500"/>
          </a:sp3d>
        </p:spPr>
        <p:txBody>
          <a:bodyPr wrap="square" rtlCol="0">
            <a:spAutoFit/>
          </a:bodyPr>
          <a:lstStyle>
            <a:defPPr>
              <a:defRPr lang="el-GR"/>
            </a:defPPr>
            <a:lvl1pPr>
              <a:defRPr sz="2000">
                <a:latin typeface="Calibri" panose="020F0502020204030204" pitchFamily="34" charset="0"/>
                <a:ea typeface="PassingNotes" pitchFamily="2" charset="0"/>
                <a:cs typeface="Calibri" panose="020F0502020204030204" pitchFamily="34" charset="0"/>
              </a:defRPr>
            </a:lvl1pPr>
          </a:lstStyle>
          <a:p>
            <a:r>
              <a:rPr lang="vi-VN"/>
              <a:t>Tôi làm việc bên ngoài. Tôi trồng hoa, bụi cây và cây cối. Tôi đã cắt </a:t>
            </a:r>
            <a:r>
              <a:rPr lang="vi-VN" smtClean="0"/>
              <a:t>cỏ</a:t>
            </a:r>
            <a:r>
              <a:rPr lang="vi-VN"/>
              <a:t>. Tôi làm cho khu vườn của bạn đẹp. Tôi thích không khí trong lành và lắng nghe tiếng chim. tôi là </a:t>
            </a:r>
            <a:r>
              <a:rPr lang="en-US" smtClean="0"/>
              <a:t>__________</a:t>
            </a:r>
            <a:endParaRPr lang="el-GR" dirty="0"/>
          </a:p>
        </p:txBody>
      </p:sp>
      <p:sp>
        <p:nvSpPr>
          <p:cNvPr id="13" name="TextBox 12"/>
          <p:cNvSpPr txBox="1"/>
          <p:nvPr/>
        </p:nvSpPr>
        <p:spPr>
          <a:xfrm>
            <a:off x="5537880" y="1219200"/>
            <a:ext cx="2514600" cy="369332"/>
          </a:xfrm>
          <a:prstGeom prst="rect">
            <a:avLst/>
          </a:prstGeom>
          <a:noFill/>
        </p:spPr>
        <p:txBody>
          <a:bodyPr wrap="square" rtlCol="0">
            <a:spAutoFit/>
          </a:bodyPr>
          <a:lstStyle>
            <a:defPPr>
              <a:defRPr lang="el-GR"/>
            </a:defPPr>
            <a:lvl1pPr>
              <a:defRPr sz="2200" b="1">
                <a:solidFill>
                  <a:schemeClr val="tx2">
                    <a:lumMod val="25000"/>
                  </a:schemeClr>
                </a:solidFill>
                <a:ea typeface="PassingNotes" pitchFamily="2" charset="0"/>
              </a:defRPr>
            </a:lvl1pPr>
          </a:lstStyle>
          <a:p>
            <a:r>
              <a:rPr lang="vi-VN" sz="1800" b="0">
                <a:solidFill>
                  <a:srgbClr val="FFFF00"/>
                </a:solidFill>
              </a:rPr>
              <a:t>người làm vườn</a:t>
            </a:r>
            <a:endParaRPr lang="el-GR" sz="1800" b="0" dirty="0">
              <a:solidFill>
                <a:srgbClr val="FFFF00"/>
              </a:solidFill>
            </a:endParaRPr>
          </a:p>
        </p:txBody>
      </p:sp>
      <p:pic>
        <p:nvPicPr>
          <p:cNvPr id="8193" name="Picture 1" descr="F:\Important Documents\Dropbox\Dropbox\MyCuteGraphics\BOIDS\bird-sitting-on-a-tree-stump.png"/>
          <p:cNvPicPr>
            <a:picLocks noChangeAspect="1" noChangeArrowheads="1"/>
          </p:cNvPicPr>
          <p:nvPr/>
        </p:nvPicPr>
        <p:blipFill>
          <a:blip r:embed="rId8" cstate="email"/>
          <a:srcRect/>
          <a:stretch>
            <a:fillRect/>
          </a:stretch>
        </p:blipFill>
        <p:spPr bwMode="auto">
          <a:xfrm>
            <a:off x="0" y="4114800"/>
            <a:ext cx="1286481" cy="1704975"/>
          </a:xfrm>
          <a:prstGeom prst="rect">
            <a:avLst/>
          </a:prstGeom>
          <a:noFill/>
        </p:spPr>
      </p:pic>
      <p:pic>
        <p:nvPicPr>
          <p:cNvPr id="11" name="Picture 2" descr="F:\Important Documents\Dropbox\Dropbox\MyCuteGraphics\GARDEN\flower-garden.png"/>
          <p:cNvPicPr>
            <a:picLocks noChangeAspect="1" noChangeArrowheads="1"/>
          </p:cNvPicPr>
          <p:nvPr/>
        </p:nvPicPr>
        <p:blipFill>
          <a:blip r:embed="rId7" cstate="email"/>
          <a:srcRect/>
          <a:stretch>
            <a:fillRect/>
          </a:stretch>
        </p:blipFill>
        <p:spPr bwMode="auto">
          <a:xfrm>
            <a:off x="4038600" y="4953000"/>
            <a:ext cx="2209800" cy="1675430"/>
          </a:xfrm>
          <a:prstGeom prst="rect">
            <a:avLst/>
          </a:prstGeom>
          <a:noFill/>
        </p:spPr>
      </p:pic>
      <p:sp>
        <p:nvSpPr>
          <p:cNvPr id="14" name="Action Button: Back or Previous 13">
            <a:hlinkClick r:id="" action="ppaction://hlinkshowjump?jump=previousslide" highlightClick="1"/>
          </p:cNvPr>
          <p:cNvSpPr/>
          <p:nvPr/>
        </p:nvSpPr>
        <p:spPr>
          <a:xfrm>
            <a:off x="228600" y="6248400"/>
            <a:ext cx="609600" cy="432816"/>
          </a:xfrm>
          <a:prstGeom prst="actionButtonBackPrevious">
            <a:avLst/>
          </a:prstGeom>
          <a:solidFill>
            <a:srgbClr val="FFBB6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spd="slow">
    <p:spli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afterEffect">
                                  <p:stCondLst>
                                    <p:cond delay="0"/>
                                  </p:stCondLst>
                                  <p:childTnLst>
                                    <p:set>
                                      <p:cBhvr>
                                        <p:cTn id="6" dur="1" fill="hold">
                                          <p:stCondLst>
                                            <p:cond delay="0"/>
                                          </p:stCondLst>
                                        </p:cTn>
                                        <p:tgtEl>
                                          <p:spTgt spid="11269"/>
                                        </p:tgtEl>
                                        <p:attrNameLst>
                                          <p:attrName>style.visibility</p:attrName>
                                        </p:attrNameLst>
                                      </p:cBhvr>
                                      <p:to>
                                        <p:strVal val="visible"/>
                                      </p:to>
                                    </p:set>
                                    <p:anim calcmode="lin" valueType="num">
                                      <p:cBhvr additive="base">
                                        <p:cTn id="7" dur="5000" fill="hold"/>
                                        <p:tgtEl>
                                          <p:spTgt spid="11269"/>
                                        </p:tgtEl>
                                        <p:attrNameLst>
                                          <p:attrName>ppt_x</p:attrName>
                                        </p:attrNameLst>
                                      </p:cBhvr>
                                      <p:tavLst>
                                        <p:tav tm="0">
                                          <p:val>
                                            <p:strVal val="#ppt_x"/>
                                          </p:val>
                                        </p:tav>
                                        <p:tav tm="100000">
                                          <p:val>
                                            <p:strVal val="#ppt_x"/>
                                          </p:val>
                                        </p:tav>
                                      </p:tavLst>
                                    </p:anim>
                                    <p:anim calcmode="lin" valueType="num">
                                      <p:cBhvr additive="base">
                                        <p:cTn id="8" dur="5000" fill="hold"/>
                                        <p:tgtEl>
                                          <p:spTgt spid="11269"/>
                                        </p:tgtEl>
                                        <p:attrNameLst>
                                          <p:attrName>ppt_y</p:attrName>
                                        </p:attrNameLst>
                                      </p:cBhvr>
                                      <p:tavLst>
                                        <p:tav tm="0">
                                          <p:val>
                                            <p:strVal val="0-#ppt_h/2"/>
                                          </p:val>
                                        </p:tav>
                                        <p:tav tm="100000">
                                          <p:val>
                                            <p:strVal val="#ppt_y"/>
                                          </p:val>
                                        </p:tav>
                                      </p:tavLst>
                                    </p:anim>
                                  </p:childTnLst>
                                </p:cTn>
                              </p:par>
                            </p:childTnLst>
                          </p:cTn>
                        </p:par>
                        <p:par>
                          <p:cTn id="9" fill="hold">
                            <p:stCondLst>
                              <p:cond delay="5000"/>
                            </p:stCondLst>
                            <p:childTnLst>
                              <p:par>
                                <p:cTn id="10" presetID="7" presetClass="entr" presetSubtype="2" fill="hold" nodeType="afterEffect">
                                  <p:stCondLst>
                                    <p:cond delay="0"/>
                                  </p:stCondLst>
                                  <p:childTnLst>
                                    <p:set>
                                      <p:cBhvr>
                                        <p:cTn id="11" dur="1" fill="hold">
                                          <p:stCondLst>
                                            <p:cond delay="0"/>
                                          </p:stCondLst>
                                        </p:cTn>
                                        <p:tgtEl>
                                          <p:spTgt spid="2051"/>
                                        </p:tgtEl>
                                        <p:attrNameLst>
                                          <p:attrName>style.visibility</p:attrName>
                                        </p:attrNameLst>
                                      </p:cBhvr>
                                      <p:to>
                                        <p:strVal val="visible"/>
                                      </p:to>
                                    </p:set>
                                    <p:anim calcmode="lin" valueType="num">
                                      <p:cBhvr additive="base">
                                        <p:cTn id="12" dur="5000" fill="hold"/>
                                        <p:tgtEl>
                                          <p:spTgt spid="2051"/>
                                        </p:tgtEl>
                                        <p:attrNameLst>
                                          <p:attrName>ppt_x</p:attrName>
                                        </p:attrNameLst>
                                      </p:cBhvr>
                                      <p:tavLst>
                                        <p:tav tm="0">
                                          <p:val>
                                            <p:strVal val="1+#ppt_w/2"/>
                                          </p:val>
                                        </p:tav>
                                        <p:tav tm="100000">
                                          <p:val>
                                            <p:strVal val="#ppt_x"/>
                                          </p:val>
                                        </p:tav>
                                      </p:tavLst>
                                    </p:anim>
                                    <p:anim calcmode="lin" valueType="num">
                                      <p:cBhvr additive="base">
                                        <p:cTn id="13" dur="5000" fill="hold"/>
                                        <p:tgtEl>
                                          <p:spTgt spid="2051"/>
                                        </p:tgtEl>
                                        <p:attrNameLst>
                                          <p:attrName>ppt_y</p:attrName>
                                        </p:attrNameLst>
                                      </p:cBhvr>
                                      <p:tavLst>
                                        <p:tav tm="0">
                                          <p:val>
                                            <p:strVal val="#ppt_y"/>
                                          </p:val>
                                        </p:tav>
                                        <p:tav tm="100000">
                                          <p:val>
                                            <p:strVal val="#ppt_y"/>
                                          </p:val>
                                        </p:tav>
                                      </p:tavLst>
                                    </p:anim>
                                  </p:childTnLst>
                                </p:cTn>
                              </p:par>
                            </p:childTnLst>
                          </p:cTn>
                        </p:par>
                        <p:par>
                          <p:cTn id="14" fill="hold">
                            <p:stCondLst>
                              <p:cond delay="10000"/>
                            </p:stCondLst>
                            <p:childTnLst>
                              <p:par>
                                <p:cTn id="15" presetID="7" presetClass="entr" presetSubtype="8"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3000" fill="hold"/>
                                        <p:tgtEl>
                                          <p:spTgt spid="11"/>
                                        </p:tgtEl>
                                        <p:attrNameLst>
                                          <p:attrName>ppt_x</p:attrName>
                                        </p:attrNameLst>
                                      </p:cBhvr>
                                      <p:tavLst>
                                        <p:tav tm="0">
                                          <p:val>
                                            <p:strVal val="0-#ppt_w/2"/>
                                          </p:val>
                                        </p:tav>
                                        <p:tav tm="100000">
                                          <p:val>
                                            <p:strVal val="#ppt_x"/>
                                          </p:val>
                                        </p:tav>
                                      </p:tavLst>
                                    </p:anim>
                                    <p:anim calcmode="lin" valueType="num">
                                      <p:cBhvr additive="base">
                                        <p:cTn id="18" dur="3000" fill="hold"/>
                                        <p:tgtEl>
                                          <p:spTgt spid="11"/>
                                        </p:tgtEl>
                                        <p:attrNameLst>
                                          <p:attrName>ppt_y</p:attrName>
                                        </p:attrNameLst>
                                      </p:cBhvr>
                                      <p:tavLst>
                                        <p:tav tm="0">
                                          <p:val>
                                            <p:strVal val="#ppt_y"/>
                                          </p:val>
                                        </p:tav>
                                        <p:tav tm="100000">
                                          <p:val>
                                            <p:strVal val="#ppt_y"/>
                                          </p:val>
                                        </p:tav>
                                      </p:tavLst>
                                    </p:anim>
                                  </p:childTnLst>
                                </p:cTn>
                              </p:par>
                              <p:par>
                                <p:cTn id="19" presetID="7" presetClass="entr" presetSubtype="8"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 calcmode="lin" valueType="num">
                                      <p:cBhvr additive="base">
                                        <p:cTn id="21" dur="5000" fill="hold"/>
                                        <p:tgtEl>
                                          <p:spTgt spid="2050"/>
                                        </p:tgtEl>
                                        <p:attrNameLst>
                                          <p:attrName>ppt_x</p:attrName>
                                        </p:attrNameLst>
                                      </p:cBhvr>
                                      <p:tavLst>
                                        <p:tav tm="0">
                                          <p:val>
                                            <p:strVal val="0-#ppt_w/2"/>
                                          </p:val>
                                        </p:tav>
                                        <p:tav tm="100000">
                                          <p:val>
                                            <p:strVal val="#ppt_x"/>
                                          </p:val>
                                        </p:tav>
                                      </p:tavLst>
                                    </p:anim>
                                    <p:anim calcmode="lin" valueType="num">
                                      <p:cBhvr additive="base">
                                        <p:cTn id="22" dur="5000" fill="hold"/>
                                        <p:tgtEl>
                                          <p:spTgt spid="2050"/>
                                        </p:tgtEl>
                                        <p:attrNameLst>
                                          <p:attrName>ppt_y</p:attrName>
                                        </p:attrNameLst>
                                      </p:cBhvr>
                                      <p:tavLst>
                                        <p:tav tm="0">
                                          <p:val>
                                            <p:strVal val="#ppt_y"/>
                                          </p:val>
                                        </p:tav>
                                        <p:tav tm="100000">
                                          <p:val>
                                            <p:strVal val="#ppt_y"/>
                                          </p:val>
                                        </p:tav>
                                      </p:tavLst>
                                    </p:anim>
                                  </p:childTnLst>
                                </p:cTn>
                              </p:par>
                            </p:childTnLst>
                          </p:cTn>
                        </p:par>
                        <p:par>
                          <p:cTn id="23" fill="hold">
                            <p:stCondLst>
                              <p:cond delay="15000"/>
                            </p:stCondLst>
                            <p:childTnLst>
                              <p:par>
                                <p:cTn id="24" presetID="7" presetClass="entr" presetSubtype="8" fill="hold" nodeType="afterEffect">
                                  <p:stCondLst>
                                    <p:cond delay="0"/>
                                  </p:stCondLst>
                                  <p:childTnLst>
                                    <p:set>
                                      <p:cBhvr>
                                        <p:cTn id="25" dur="1" fill="hold">
                                          <p:stCondLst>
                                            <p:cond delay="0"/>
                                          </p:stCondLst>
                                        </p:cTn>
                                        <p:tgtEl>
                                          <p:spTgt spid="8193"/>
                                        </p:tgtEl>
                                        <p:attrNameLst>
                                          <p:attrName>style.visibility</p:attrName>
                                        </p:attrNameLst>
                                      </p:cBhvr>
                                      <p:to>
                                        <p:strVal val="visible"/>
                                      </p:to>
                                    </p:set>
                                    <p:anim calcmode="lin" valueType="num">
                                      <p:cBhvr additive="base">
                                        <p:cTn id="26" dur="3000" fill="hold"/>
                                        <p:tgtEl>
                                          <p:spTgt spid="8193"/>
                                        </p:tgtEl>
                                        <p:attrNameLst>
                                          <p:attrName>ppt_x</p:attrName>
                                        </p:attrNameLst>
                                      </p:cBhvr>
                                      <p:tavLst>
                                        <p:tav tm="0">
                                          <p:val>
                                            <p:strVal val="0-#ppt_w/2"/>
                                          </p:val>
                                        </p:tav>
                                        <p:tav tm="100000">
                                          <p:val>
                                            <p:strVal val="#ppt_x"/>
                                          </p:val>
                                        </p:tav>
                                      </p:tavLst>
                                    </p:anim>
                                    <p:anim calcmode="lin" valueType="num">
                                      <p:cBhvr additive="base">
                                        <p:cTn id="27" dur="3000" fill="hold"/>
                                        <p:tgtEl>
                                          <p:spTgt spid="8193"/>
                                        </p:tgtEl>
                                        <p:attrNameLst>
                                          <p:attrName>ppt_y</p:attrName>
                                        </p:attrNameLst>
                                      </p:cBhvr>
                                      <p:tavLst>
                                        <p:tav tm="0">
                                          <p:val>
                                            <p:strVal val="#ppt_y"/>
                                          </p:val>
                                        </p:tav>
                                        <p:tav tm="100000">
                                          <p:val>
                                            <p:strVal val="#ppt_y"/>
                                          </p:val>
                                        </p:tav>
                                      </p:tavLst>
                                    </p:anim>
                                  </p:childTnLst>
                                </p:cTn>
                              </p:par>
                            </p:childTnLst>
                          </p:cTn>
                        </p:par>
                        <p:par>
                          <p:cTn id="28" fill="hold">
                            <p:stCondLst>
                              <p:cond delay="18000"/>
                            </p:stCondLst>
                            <p:childTnLst>
                              <p:par>
                                <p:cTn id="29" presetID="7" presetClass="entr" presetSubtype="2" fill="hold" nodeType="afterEffect">
                                  <p:stCondLst>
                                    <p:cond delay="0"/>
                                  </p:stCondLst>
                                  <p:childTnLst>
                                    <p:set>
                                      <p:cBhvr>
                                        <p:cTn id="30" dur="1" fill="hold">
                                          <p:stCondLst>
                                            <p:cond delay="0"/>
                                          </p:stCondLst>
                                        </p:cTn>
                                        <p:tgtEl>
                                          <p:spTgt spid="11270"/>
                                        </p:tgtEl>
                                        <p:attrNameLst>
                                          <p:attrName>style.visibility</p:attrName>
                                        </p:attrNameLst>
                                      </p:cBhvr>
                                      <p:to>
                                        <p:strVal val="visible"/>
                                      </p:to>
                                    </p:set>
                                    <p:anim calcmode="lin" valueType="num">
                                      <p:cBhvr additive="base">
                                        <p:cTn id="31" dur="2000" fill="hold"/>
                                        <p:tgtEl>
                                          <p:spTgt spid="11270"/>
                                        </p:tgtEl>
                                        <p:attrNameLst>
                                          <p:attrName>ppt_x</p:attrName>
                                        </p:attrNameLst>
                                      </p:cBhvr>
                                      <p:tavLst>
                                        <p:tav tm="0">
                                          <p:val>
                                            <p:strVal val="1+#ppt_w/2"/>
                                          </p:val>
                                        </p:tav>
                                        <p:tav tm="100000">
                                          <p:val>
                                            <p:strVal val="#ppt_x"/>
                                          </p:val>
                                        </p:tav>
                                      </p:tavLst>
                                    </p:anim>
                                    <p:anim calcmode="lin" valueType="num">
                                      <p:cBhvr additive="base">
                                        <p:cTn id="32" dur="2000" fill="hold"/>
                                        <p:tgtEl>
                                          <p:spTgt spid="11270"/>
                                        </p:tgtEl>
                                        <p:attrNameLst>
                                          <p:attrName>ppt_y</p:attrName>
                                        </p:attrNameLst>
                                      </p:cBhvr>
                                      <p:tavLst>
                                        <p:tav tm="0">
                                          <p:val>
                                            <p:strVal val="#ppt_y"/>
                                          </p:val>
                                        </p:tav>
                                        <p:tav tm="100000">
                                          <p:val>
                                            <p:strVal val="#ppt_y"/>
                                          </p:val>
                                        </p:tav>
                                      </p:tavLst>
                                    </p:anim>
                                  </p:childTnLst>
                                </p:cTn>
                              </p:par>
                            </p:childTnLst>
                          </p:cTn>
                        </p:par>
                        <p:par>
                          <p:cTn id="33" fill="hold">
                            <p:stCondLst>
                              <p:cond delay="20000"/>
                            </p:stCondLst>
                            <p:childTnLst>
                              <p:par>
                                <p:cTn id="34" presetID="9" presetClass="entr" presetSubtype="0" fill="hold" nodeType="afterEffect">
                                  <p:stCondLst>
                                    <p:cond delay="0"/>
                                  </p:stCondLst>
                                  <p:childTnLst>
                                    <p:set>
                                      <p:cBhvr>
                                        <p:cTn id="35" dur="1" fill="hold">
                                          <p:stCondLst>
                                            <p:cond delay="0"/>
                                          </p:stCondLst>
                                        </p:cTn>
                                        <p:tgtEl>
                                          <p:spTgt spid="11266"/>
                                        </p:tgtEl>
                                        <p:attrNameLst>
                                          <p:attrName>style.visibility</p:attrName>
                                        </p:attrNameLst>
                                      </p:cBhvr>
                                      <p:to>
                                        <p:strVal val="visible"/>
                                      </p:to>
                                    </p:set>
                                    <p:animEffect transition="in" filter="dissolve">
                                      <p:cBhvr>
                                        <p:cTn id="36" dur="3000"/>
                                        <p:tgtEl>
                                          <p:spTgt spid="11266"/>
                                        </p:tgtEl>
                                      </p:cBhvr>
                                    </p:animEffect>
                                  </p:childTnLst>
                                </p:cTn>
                              </p:par>
                            </p:childTnLst>
                          </p:cTn>
                        </p:par>
                      </p:childTnLst>
                    </p:cTn>
                  </p:par>
                  <p:par>
                    <p:cTn id="37" fill="hold">
                      <p:stCondLst>
                        <p:cond delay="indefinite"/>
                      </p:stCondLst>
                      <p:childTnLst>
                        <p:par>
                          <p:cTn id="38" fill="hold">
                            <p:stCondLst>
                              <p:cond delay="0"/>
                            </p:stCondLst>
                            <p:childTnLst>
                              <p:par>
                                <p:cTn id="39" presetID="34"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from="(-#ppt_w/2)" to="(#ppt_x)" calcmode="lin" valueType="num">
                                      <p:cBhvr>
                                        <p:cTn id="41" dur="1800" fill="hold">
                                          <p:stCondLst>
                                            <p:cond delay="0"/>
                                          </p:stCondLst>
                                        </p:cTn>
                                        <p:tgtEl>
                                          <p:spTgt spid="13"/>
                                        </p:tgtEl>
                                        <p:attrNameLst>
                                          <p:attrName>ppt_x</p:attrName>
                                        </p:attrNameLst>
                                      </p:cBhvr>
                                    </p:anim>
                                    <p:anim from="0" to="-1.0" calcmode="lin" valueType="num">
                                      <p:cBhvr>
                                        <p:cTn id="42" dur="600" decel="50000" autoRev="1" fill="hold">
                                          <p:stCondLst>
                                            <p:cond delay="1800"/>
                                          </p:stCondLst>
                                        </p:cTn>
                                        <p:tgtEl>
                                          <p:spTgt spid="13"/>
                                        </p:tgtEl>
                                        <p:attrNameLst>
                                          <p:attrName>xshear</p:attrName>
                                        </p:attrNameLst>
                                      </p:cBhvr>
                                    </p:anim>
                                    <p:animScale>
                                      <p:cBhvr>
                                        <p:cTn id="43" dur="600" decel="100000" autoRev="1" fill="hold">
                                          <p:stCondLst>
                                            <p:cond delay="1800"/>
                                          </p:stCondLst>
                                        </p:cTn>
                                        <p:tgtEl>
                                          <p:spTgt spid="13"/>
                                        </p:tgtEl>
                                      </p:cBhvr>
                                      <p:from x="100000" y="100000"/>
                                      <p:to x="80000" y="100000"/>
                                    </p:animScale>
                                    <p:anim by="(#ppt_h/3+#ppt_w*0.1)" calcmode="lin" valueType="num">
                                      <p:cBhvr additive="sum">
                                        <p:cTn id="44" dur="600" decel="100000" autoRev="1" fill="hold">
                                          <p:stCondLst>
                                            <p:cond delay="1800"/>
                                          </p:stCondLst>
                                        </p:cTn>
                                        <p:tgtEl>
                                          <p:spTgt spid="1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Important Documents\Dropbox\Dropbox\MyCuteGraphics\WORK\plumber-repairman_WhimsyClips.png"/>
          <p:cNvPicPr>
            <a:picLocks noChangeAspect="1" noChangeArrowheads="1"/>
          </p:cNvPicPr>
          <p:nvPr/>
        </p:nvPicPr>
        <p:blipFill>
          <a:blip r:embed="rId2" cstate="email">
            <a:extLst>
              <a:ext uri="{BEBA8EAE-BF5A-486C-A8C5-ECC9F3942E4B}">
                <a14:imgProps xmlns:a14="http://schemas.microsoft.com/office/drawing/2010/main">
                  <a14:imgLayer r:embed="rId3">
                    <a14:imgEffect>
                      <a14:artisticTexturizer/>
                    </a14:imgEffect>
                  </a14:imgLayer>
                </a14:imgProps>
              </a:ext>
            </a:extLst>
          </a:blip>
          <a:srcRect/>
          <a:stretch>
            <a:fillRect/>
          </a:stretch>
        </p:blipFill>
        <p:spPr bwMode="auto">
          <a:xfrm>
            <a:off x="5026343" y="1796935"/>
            <a:ext cx="3581400" cy="4917193"/>
          </a:xfrm>
          <a:prstGeom prst="rect">
            <a:avLst/>
          </a:prstGeom>
          <a:noFill/>
        </p:spPr>
      </p:pic>
      <p:pic>
        <p:nvPicPr>
          <p:cNvPr id="4098" name="Picture 2" descr="F:\Important Documents\Dropbox\Dropbox\MyCuteGraphics\JOBS\bathroom-sink-running-faucet.png"/>
          <p:cNvPicPr>
            <a:picLocks noChangeAspect="1" noChangeArrowheads="1"/>
          </p:cNvPicPr>
          <p:nvPr/>
        </p:nvPicPr>
        <p:blipFill>
          <a:blip r:embed="rId4" cstate="email"/>
          <a:srcRect/>
          <a:stretch>
            <a:fillRect/>
          </a:stretch>
        </p:blipFill>
        <p:spPr bwMode="auto">
          <a:xfrm>
            <a:off x="3657600" y="3048000"/>
            <a:ext cx="1839659" cy="2762250"/>
          </a:xfrm>
          <a:prstGeom prst="rect">
            <a:avLst/>
          </a:prstGeom>
          <a:noFill/>
        </p:spPr>
      </p:pic>
      <p:pic>
        <p:nvPicPr>
          <p:cNvPr id="4099" name="Picture 3" descr="F:\Important Documents\Dropbox\Dropbox\MyCuteGraphics\JOBS\bathtub.png"/>
          <p:cNvPicPr>
            <a:picLocks noChangeAspect="1" noChangeArrowheads="1"/>
          </p:cNvPicPr>
          <p:nvPr/>
        </p:nvPicPr>
        <p:blipFill>
          <a:blip r:embed="rId5" cstate="email"/>
          <a:srcRect/>
          <a:stretch>
            <a:fillRect/>
          </a:stretch>
        </p:blipFill>
        <p:spPr bwMode="auto">
          <a:xfrm>
            <a:off x="457200" y="4648200"/>
            <a:ext cx="3305175" cy="1838879"/>
          </a:xfrm>
          <a:prstGeom prst="rect">
            <a:avLst/>
          </a:prstGeom>
          <a:noFill/>
        </p:spPr>
      </p:pic>
      <p:sp>
        <p:nvSpPr>
          <p:cNvPr id="5" name="Action Button: Forward or Next 4">
            <a:hlinkClick r:id="" action="ppaction://hlinkshowjump?jump=nextslide" highlightClick="1"/>
          </p:cNvPr>
          <p:cNvSpPr/>
          <p:nvPr/>
        </p:nvSpPr>
        <p:spPr>
          <a:xfrm>
            <a:off x="8363477" y="6248400"/>
            <a:ext cx="612648" cy="429768"/>
          </a:xfrm>
          <a:prstGeom prst="actionButtonForwardNext">
            <a:avLst/>
          </a:prstGeom>
          <a:solidFill>
            <a:srgbClr val="FFBB6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extBox 6"/>
          <p:cNvSpPr txBox="1"/>
          <p:nvPr/>
        </p:nvSpPr>
        <p:spPr>
          <a:xfrm>
            <a:off x="1266371" y="90042"/>
            <a:ext cx="5524500" cy="1758613"/>
          </a:xfrm>
          <a:prstGeom prst="horizontalScroll">
            <a:avLst/>
          </a:prstGeom>
          <a:solidFill>
            <a:srgbClr val="FFBB6D"/>
          </a:solidFill>
          <a:ln>
            <a:noFill/>
          </a:ln>
          <a:effectLst>
            <a:innerShdw blurRad="114300">
              <a:prstClr val="black"/>
            </a:innerShdw>
          </a:effectLst>
          <a:scene3d>
            <a:camera prst="orthographicFront">
              <a:rot lat="0" lon="0" rev="0"/>
            </a:camera>
            <a:lightRig rig="glow" dir="t">
              <a:rot lat="0" lon="0" rev="4800000"/>
            </a:lightRig>
          </a:scene3d>
          <a:sp3d prstMaterial="matte">
            <a:bevelT w="127000" h="63500"/>
          </a:sp3d>
        </p:spPr>
        <p:txBody>
          <a:bodyPr wrap="square" rtlCol="0">
            <a:spAutoFit/>
          </a:bodyPr>
          <a:lstStyle>
            <a:defPPr>
              <a:defRPr lang="el-GR"/>
            </a:defPPr>
            <a:lvl1pPr>
              <a:defRPr sz="2000">
                <a:latin typeface="Calibri" panose="020F0502020204030204" pitchFamily="34" charset="0"/>
                <a:ea typeface="PassingNotes" pitchFamily="2" charset="0"/>
                <a:cs typeface="Calibri" panose="020F0502020204030204" pitchFamily="34" charset="0"/>
              </a:defRPr>
            </a:lvl1pPr>
          </a:lstStyle>
          <a:p>
            <a:r>
              <a:rPr lang="vi-VN">
                <a:solidFill>
                  <a:schemeClr val="accent6">
                    <a:lumMod val="50000"/>
                  </a:schemeClr>
                </a:solidFill>
              </a:rPr>
              <a:t>Bạn sẽ làm gì nếu không có tôi? Tôi giải quyết tất cả các vấn đề nhà bếp và phòng tắm của bạn. Tôi có một bộ công cụ lớn. Nước là bạn của tôi và đôi khi là kẻ thù của bạn. Tôi là</a:t>
            </a:r>
            <a:r>
              <a:rPr lang="en-US">
                <a:solidFill>
                  <a:schemeClr val="accent6">
                    <a:lumMod val="50000"/>
                  </a:schemeClr>
                </a:solidFill>
              </a:rPr>
              <a:t> </a:t>
            </a:r>
            <a:r>
              <a:rPr lang="en-US" smtClean="0">
                <a:solidFill>
                  <a:schemeClr val="accent6">
                    <a:lumMod val="50000"/>
                  </a:schemeClr>
                </a:solidFill>
              </a:rPr>
              <a:t>___________</a:t>
            </a:r>
            <a:endParaRPr lang="el-GR" dirty="0">
              <a:solidFill>
                <a:schemeClr val="accent6">
                  <a:lumMod val="50000"/>
                </a:schemeClr>
              </a:solidFill>
            </a:endParaRPr>
          </a:p>
        </p:txBody>
      </p:sp>
      <p:sp>
        <p:nvSpPr>
          <p:cNvPr id="8" name="TextBox 7"/>
          <p:cNvSpPr txBox="1"/>
          <p:nvPr/>
        </p:nvSpPr>
        <p:spPr>
          <a:xfrm>
            <a:off x="4706257" y="1219200"/>
            <a:ext cx="2970784" cy="369332"/>
          </a:xfrm>
          <a:prstGeom prst="rect">
            <a:avLst/>
          </a:prstGeom>
          <a:noFill/>
        </p:spPr>
        <p:txBody>
          <a:bodyPr wrap="square" rtlCol="0">
            <a:spAutoFit/>
          </a:bodyPr>
          <a:lstStyle>
            <a:defPPr>
              <a:defRPr lang="el-GR"/>
            </a:defPPr>
            <a:lvl1pPr>
              <a:defRPr b="0">
                <a:solidFill>
                  <a:srgbClr val="FFFF00"/>
                </a:solidFill>
                <a:ea typeface="PassingNotes" pitchFamily="2" charset="0"/>
              </a:defRPr>
            </a:lvl1pPr>
          </a:lstStyle>
          <a:p>
            <a:r>
              <a:rPr lang="vi-VN">
                <a:solidFill>
                  <a:srgbClr val="FF0066"/>
                </a:solidFill>
              </a:rPr>
              <a:t>thợ sửa ống nước</a:t>
            </a:r>
            <a:endParaRPr lang="el-GR" dirty="0">
              <a:solidFill>
                <a:srgbClr val="FF0066"/>
              </a:solidFill>
            </a:endParaRPr>
          </a:p>
        </p:txBody>
      </p:sp>
      <p:pic>
        <p:nvPicPr>
          <p:cNvPr id="1026" name="Picture 2" descr="F:\Important Documents\Dropbox\Dropbox\MyCuteGraphics\SUMMER\splash-of-water.png"/>
          <p:cNvPicPr>
            <a:picLocks noChangeAspect="1" noChangeArrowheads="1"/>
          </p:cNvPicPr>
          <p:nvPr/>
        </p:nvPicPr>
        <p:blipFill>
          <a:blip r:embed="rId6" cstate="email"/>
          <a:srcRect/>
          <a:stretch>
            <a:fillRect/>
          </a:stretch>
        </p:blipFill>
        <p:spPr bwMode="auto">
          <a:xfrm rot="833496">
            <a:off x="3381008" y="5182359"/>
            <a:ext cx="1481137" cy="1684963"/>
          </a:xfrm>
          <a:prstGeom prst="rect">
            <a:avLst/>
          </a:prstGeom>
          <a:noFill/>
        </p:spPr>
      </p:pic>
      <p:pic>
        <p:nvPicPr>
          <p:cNvPr id="10" name="Picture 2" descr="F:\Important Documents\Dropbox\Dropbox\MyCuteGraphics\SUMMER\splash-of-water.png"/>
          <p:cNvPicPr>
            <a:picLocks noChangeAspect="1" noChangeArrowheads="1"/>
          </p:cNvPicPr>
          <p:nvPr/>
        </p:nvPicPr>
        <p:blipFill>
          <a:blip r:embed="rId7" cstate="email"/>
          <a:srcRect/>
          <a:stretch>
            <a:fillRect/>
          </a:stretch>
        </p:blipFill>
        <p:spPr bwMode="auto">
          <a:xfrm>
            <a:off x="4572000" y="5715000"/>
            <a:ext cx="1004734" cy="1143000"/>
          </a:xfrm>
          <a:prstGeom prst="rect">
            <a:avLst/>
          </a:prstGeom>
          <a:noFill/>
        </p:spPr>
      </p:pic>
      <p:sp>
        <p:nvSpPr>
          <p:cNvPr id="11" name="Action Button: Back or Previous 10">
            <a:hlinkClick r:id="" action="ppaction://hlinkshowjump?jump=previousslide" highlightClick="1"/>
          </p:cNvPr>
          <p:cNvSpPr/>
          <p:nvPr/>
        </p:nvSpPr>
        <p:spPr>
          <a:xfrm>
            <a:off x="228600" y="6248400"/>
            <a:ext cx="609600" cy="432816"/>
          </a:xfrm>
          <a:prstGeom prst="actionButtonBackPrevious">
            <a:avLst/>
          </a:prstGeom>
          <a:solidFill>
            <a:srgbClr val="FFBB6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spd="slow">
    <p:whee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3000"/>
                                        <p:tgtEl>
                                          <p:spTgt spid="4098"/>
                                        </p:tgtEl>
                                      </p:cBhvr>
                                    </p:animEffect>
                                  </p:childTnLst>
                                </p:cTn>
                              </p:par>
                            </p:childTnLst>
                          </p:cTn>
                        </p:par>
                        <p:par>
                          <p:cTn id="8" fill="hold">
                            <p:stCondLst>
                              <p:cond delay="3000"/>
                            </p:stCondLst>
                            <p:childTnLst>
                              <p:par>
                                <p:cTn id="9" presetID="47" presetClass="entr" presetSubtype="0" fill="hold" nodeType="afterEffect">
                                  <p:stCondLst>
                                    <p:cond delay="30"/>
                                  </p:stCondLst>
                                  <p:childTnLst>
                                    <p:set>
                                      <p:cBhvr>
                                        <p:cTn id="10" dur="1" fill="hold">
                                          <p:stCondLst>
                                            <p:cond delay="0"/>
                                          </p:stCondLst>
                                        </p:cTn>
                                        <p:tgtEl>
                                          <p:spTgt spid="4099"/>
                                        </p:tgtEl>
                                        <p:attrNameLst>
                                          <p:attrName>style.visibility</p:attrName>
                                        </p:attrNameLst>
                                      </p:cBhvr>
                                      <p:to>
                                        <p:strVal val="visible"/>
                                      </p:to>
                                    </p:set>
                                    <p:animEffect transition="in" filter="fade">
                                      <p:cBhvr>
                                        <p:cTn id="11" dur="3900"/>
                                        <p:tgtEl>
                                          <p:spTgt spid="4099"/>
                                        </p:tgtEl>
                                      </p:cBhvr>
                                    </p:animEffect>
                                    <p:anim calcmode="lin" valueType="num">
                                      <p:cBhvr>
                                        <p:cTn id="12" dur="3900" fill="hold"/>
                                        <p:tgtEl>
                                          <p:spTgt spid="4099"/>
                                        </p:tgtEl>
                                        <p:attrNameLst>
                                          <p:attrName>ppt_x</p:attrName>
                                        </p:attrNameLst>
                                      </p:cBhvr>
                                      <p:tavLst>
                                        <p:tav tm="0">
                                          <p:val>
                                            <p:strVal val="#ppt_x"/>
                                          </p:val>
                                        </p:tav>
                                        <p:tav tm="100000">
                                          <p:val>
                                            <p:strVal val="#ppt_x"/>
                                          </p:val>
                                        </p:tav>
                                      </p:tavLst>
                                    </p:anim>
                                    <p:anim calcmode="lin" valueType="num">
                                      <p:cBhvr>
                                        <p:cTn id="13" dur="3900" fill="hold"/>
                                        <p:tgtEl>
                                          <p:spTgt spid="4099"/>
                                        </p:tgtEl>
                                        <p:attrNameLst>
                                          <p:attrName>ppt_y</p:attrName>
                                        </p:attrNameLst>
                                      </p:cBhvr>
                                      <p:tavLst>
                                        <p:tav tm="0">
                                          <p:val>
                                            <p:strVal val="#ppt_y-.1"/>
                                          </p:val>
                                        </p:tav>
                                        <p:tav tm="100000">
                                          <p:val>
                                            <p:strVal val="#ppt_y"/>
                                          </p:val>
                                        </p:tav>
                                      </p:tavLst>
                                    </p:anim>
                                  </p:childTnLst>
                                </p:cTn>
                              </p:par>
                            </p:childTnLst>
                          </p:cTn>
                        </p:par>
                        <p:par>
                          <p:cTn id="14" fill="hold">
                            <p:stCondLst>
                              <p:cond delay="6930"/>
                            </p:stCondLst>
                            <p:childTnLst>
                              <p:par>
                                <p:cTn id="15" presetID="10" presetClass="entr" presetSubtype="0"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2000"/>
                                        <p:tgtEl>
                                          <p:spTgt spid="1026"/>
                                        </p:tgtEl>
                                      </p:cBhvr>
                                    </p:animEffect>
                                  </p:childTnLst>
                                </p:cTn>
                              </p:par>
                            </p:childTnLst>
                          </p:cTn>
                        </p:par>
                        <p:par>
                          <p:cTn id="18" fill="hold">
                            <p:stCondLst>
                              <p:cond delay="8930"/>
                            </p:stCondLst>
                            <p:childTnLst>
                              <p:par>
                                <p:cTn id="19" presetID="3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800" decel="100000"/>
                                        <p:tgtEl>
                                          <p:spTgt spid="10"/>
                                        </p:tgtEl>
                                      </p:cBhvr>
                                    </p:animEffect>
                                    <p:anim calcmode="lin" valueType="num">
                                      <p:cBhvr>
                                        <p:cTn id="22" dur="800" decel="100000" fill="hold"/>
                                        <p:tgtEl>
                                          <p:spTgt spid="10"/>
                                        </p:tgtEl>
                                        <p:attrNameLst>
                                          <p:attrName>style.rotation</p:attrName>
                                        </p:attrNameLst>
                                      </p:cBhvr>
                                      <p:tavLst>
                                        <p:tav tm="0">
                                          <p:val>
                                            <p:fltVal val="-90"/>
                                          </p:val>
                                        </p:tav>
                                        <p:tav tm="100000">
                                          <p:val>
                                            <p:fltVal val="0"/>
                                          </p:val>
                                        </p:tav>
                                      </p:tavLst>
                                    </p:anim>
                                    <p:anim calcmode="lin" valueType="num">
                                      <p:cBhvr>
                                        <p:cTn id="23" dur="800" decel="100000" fill="hold"/>
                                        <p:tgtEl>
                                          <p:spTgt spid="10"/>
                                        </p:tgtEl>
                                        <p:attrNameLst>
                                          <p:attrName>ppt_x</p:attrName>
                                        </p:attrNameLst>
                                      </p:cBhvr>
                                      <p:tavLst>
                                        <p:tav tm="0">
                                          <p:val>
                                            <p:strVal val="#ppt_x+0.4"/>
                                          </p:val>
                                        </p:tav>
                                        <p:tav tm="100000">
                                          <p:val>
                                            <p:strVal val="#ppt_x-0.05"/>
                                          </p:val>
                                        </p:tav>
                                      </p:tavLst>
                                    </p:anim>
                                    <p:anim calcmode="lin" valueType="num">
                                      <p:cBhvr>
                                        <p:cTn id="24" dur="800" decel="100000" fill="hold"/>
                                        <p:tgtEl>
                                          <p:spTgt spid="10"/>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par>
                          <p:cTn id="27" fill="hold">
                            <p:stCondLst>
                              <p:cond delay="9930"/>
                            </p:stCondLst>
                            <p:childTnLst>
                              <p:par>
                                <p:cTn id="28" presetID="9" presetClass="entr" presetSubtype="0" fill="hold" nodeType="afterEffect">
                                  <p:stCondLst>
                                    <p:cond delay="0"/>
                                  </p:stCondLst>
                                  <p:childTnLst>
                                    <p:set>
                                      <p:cBhvr>
                                        <p:cTn id="29" dur="1" fill="hold">
                                          <p:stCondLst>
                                            <p:cond delay="0"/>
                                          </p:stCondLst>
                                        </p:cTn>
                                        <p:tgtEl>
                                          <p:spTgt spid="7170"/>
                                        </p:tgtEl>
                                        <p:attrNameLst>
                                          <p:attrName>style.visibility</p:attrName>
                                        </p:attrNameLst>
                                      </p:cBhvr>
                                      <p:to>
                                        <p:strVal val="visible"/>
                                      </p:to>
                                    </p:set>
                                    <p:animEffect transition="in" filter="dissolve">
                                      <p:cBhvr>
                                        <p:cTn id="30" dur="3165"/>
                                        <p:tgtEl>
                                          <p:spTgt spid="7170"/>
                                        </p:tgtEl>
                                      </p:cBhvr>
                                    </p:animEffect>
                                  </p:childTnLst>
                                </p:cTn>
                              </p:par>
                            </p:childTnLst>
                          </p:cTn>
                        </p:par>
                      </p:childTnLst>
                    </p:cTn>
                  </p:par>
                  <p:par>
                    <p:cTn id="31" fill="hold">
                      <p:stCondLst>
                        <p:cond delay="indefinite"/>
                      </p:stCondLst>
                      <p:childTnLst>
                        <p:par>
                          <p:cTn id="32" fill="hold">
                            <p:stCondLst>
                              <p:cond delay="0"/>
                            </p:stCondLst>
                            <p:childTnLst>
                              <p:par>
                                <p:cTn id="33" presetID="7" presetClass="entr" presetSubtype="8"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3000" fill="hold"/>
                                        <p:tgtEl>
                                          <p:spTgt spid="8"/>
                                        </p:tgtEl>
                                        <p:attrNameLst>
                                          <p:attrName>ppt_x</p:attrName>
                                        </p:attrNameLst>
                                      </p:cBhvr>
                                      <p:tavLst>
                                        <p:tav tm="0">
                                          <p:val>
                                            <p:strVal val="0-#ppt_w/2"/>
                                          </p:val>
                                        </p:tav>
                                        <p:tav tm="100000">
                                          <p:val>
                                            <p:strVal val="#ppt_x"/>
                                          </p:val>
                                        </p:tav>
                                      </p:tavLst>
                                    </p:anim>
                                    <p:anim calcmode="lin" valueType="num">
                                      <p:cBhvr additive="base">
                                        <p:cTn id="36" dur="3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89141" l="2500" r="98167">
                        <a14:foregroundMark x1="30167" y1="38898" x2="26667" y2="56564"/>
                        <a14:foregroundMark x1="21667" y1="40357" x2="15167" y2="54619"/>
                        <a14:foregroundMark x1="35167" y1="38574" x2="35167" y2="53160"/>
                        <a14:foregroundMark x1="69000" y1="82982" x2="69000" y2="82982"/>
                        <a14:foregroundMark x1="80000" y1="78120" x2="80000" y2="78120"/>
                        <a14:foregroundMark x1="76167" y1="83793" x2="79000" y2="80713"/>
                        <a14:foregroundMark x1="87000" y1="66126" x2="86667" y2="76985"/>
                        <a14:foregroundMark x1="39833" y1="44895" x2="40833" y2="57536"/>
                        <a14:foregroundMark x1="34833" y1="67747" x2="37833" y2="75527"/>
                      </a14:backgroundRemoval>
                    </a14:imgEffect>
                    <a14:imgEffect>
                      <a14:artisticTexturizer/>
                    </a14:imgEffect>
                  </a14:imgLayer>
                </a14:imgProps>
              </a:ext>
              <a:ext uri="{28A0092B-C50C-407E-A947-70E740481C1C}">
                <a14:useLocalDpi xmlns:a14="http://schemas.microsoft.com/office/drawing/2010/main" val="0"/>
              </a:ext>
            </a:extLst>
          </a:blip>
          <a:stretch>
            <a:fillRect/>
          </a:stretch>
        </p:blipFill>
        <p:spPr bwMode="auto">
          <a:xfrm>
            <a:off x="2749087" y="2424684"/>
            <a:ext cx="4127963" cy="4244921"/>
          </a:xfrm>
          <a:prstGeom prst="rect">
            <a:avLst/>
          </a:prstGeom>
          <a:noFill/>
        </p:spPr>
      </p:pic>
      <p:pic>
        <p:nvPicPr>
          <p:cNvPr id="7171" name="Picture 3" descr="F:\Important Documents\Dropbox\Dropbox\MyCuteGraphics\ART\blank-paint-easel.png"/>
          <p:cNvPicPr>
            <a:picLocks noChangeAspect="1" noChangeArrowheads="1"/>
          </p:cNvPicPr>
          <p:nvPr/>
        </p:nvPicPr>
        <p:blipFill>
          <a:blip r:embed="rId4" cstate="email"/>
          <a:srcRect/>
          <a:stretch>
            <a:fillRect/>
          </a:stretch>
        </p:blipFill>
        <p:spPr bwMode="auto">
          <a:xfrm>
            <a:off x="6705600" y="2667000"/>
            <a:ext cx="1828800" cy="3289209"/>
          </a:xfrm>
          <a:prstGeom prst="rect">
            <a:avLst/>
          </a:prstGeom>
          <a:noFill/>
        </p:spPr>
      </p:pic>
      <p:pic>
        <p:nvPicPr>
          <p:cNvPr id="7172" name="Picture 4" descr="F:\Important Documents\Dropbox\Dropbox\MyCuteGraphics\CATS\gray-cat.png"/>
          <p:cNvPicPr>
            <a:picLocks noChangeAspect="1" noChangeArrowheads="1"/>
          </p:cNvPicPr>
          <p:nvPr/>
        </p:nvPicPr>
        <p:blipFill>
          <a:blip r:embed="rId5" cstate="email"/>
          <a:srcRect/>
          <a:stretch>
            <a:fillRect/>
          </a:stretch>
        </p:blipFill>
        <p:spPr bwMode="auto">
          <a:xfrm>
            <a:off x="7239000" y="3048000"/>
            <a:ext cx="933450" cy="1242091"/>
          </a:xfrm>
          <a:prstGeom prst="rect">
            <a:avLst/>
          </a:prstGeom>
          <a:noFill/>
        </p:spPr>
      </p:pic>
      <p:sp>
        <p:nvSpPr>
          <p:cNvPr id="8" name="Action Button: Forward or Next 7">
            <a:hlinkClick r:id="" action="ppaction://hlinkshowjump?jump=nextslide" highlightClick="1"/>
          </p:cNvPr>
          <p:cNvSpPr/>
          <p:nvPr/>
        </p:nvSpPr>
        <p:spPr>
          <a:xfrm>
            <a:off x="8382000" y="6239837"/>
            <a:ext cx="612648" cy="429768"/>
          </a:xfrm>
          <a:prstGeom prst="actionButtonForwardNext">
            <a:avLst/>
          </a:prstGeom>
          <a:solidFill>
            <a:srgbClr val="FFBB6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6" name="Picture 4" descr="F:\Important Documents\Dropbox\Dropbox\MyCuteGraphics\CATS\gray-cat.png"/>
          <p:cNvPicPr>
            <a:picLocks noChangeAspect="1" noChangeArrowheads="1"/>
          </p:cNvPicPr>
          <p:nvPr/>
        </p:nvPicPr>
        <p:blipFill>
          <a:blip r:embed="rId6" cstate="email"/>
          <a:srcRect/>
          <a:stretch>
            <a:fillRect/>
          </a:stretch>
        </p:blipFill>
        <p:spPr bwMode="auto">
          <a:xfrm>
            <a:off x="762000" y="4191000"/>
            <a:ext cx="1828800" cy="2433484"/>
          </a:xfrm>
          <a:prstGeom prst="rect">
            <a:avLst/>
          </a:prstGeom>
          <a:noFill/>
        </p:spPr>
      </p:pic>
      <p:sp>
        <p:nvSpPr>
          <p:cNvPr id="9" name="TextBox 8"/>
          <p:cNvSpPr txBox="1"/>
          <p:nvPr/>
        </p:nvSpPr>
        <p:spPr>
          <a:xfrm>
            <a:off x="1417729" y="157273"/>
            <a:ext cx="5029200" cy="1758613"/>
          </a:xfrm>
          <a:prstGeom prst="horizontalScroll">
            <a:avLst/>
          </a:prstGeom>
          <a:solidFill>
            <a:srgbClr val="808080"/>
          </a:solidFill>
          <a:ln>
            <a:noFill/>
          </a:ln>
          <a:effectLst>
            <a:innerShdw blurRad="114300">
              <a:prstClr val="black"/>
            </a:innerShdw>
          </a:effectLst>
          <a:scene3d>
            <a:camera prst="orthographicFront">
              <a:rot lat="0" lon="0" rev="0"/>
            </a:camera>
            <a:lightRig rig="glow" dir="t">
              <a:rot lat="0" lon="0" rev="4800000"/>
            </a:lightRig>
          </a:scene3d>
          <a:sp3d prstMaterial="matte">
            <a:bevelT w="127000" h="63500"/>
          </a:sp3d>
        </p:spPr>
        <p:txBody>
          <a:bodyPr wrap="square" rtlCol="0">
            <a:spAutoFit/>
          </a:bodyPr>
          <a:lstStyle>
            <a:defPPr>
              <a:defRPr lang="el-GR"/>
            </a:defPPr>
            <a:lvl1pPr>
              <a:defRPr sz="2000">
                <a:solidFill>
                  <a:schemeClr val="accent6">
                    <a:lumMod val="50000"/>
                  </a:schemeClr>
                </a:solidFill>
                <a:latin typeface="Calibri" panose="020F0502020204030204" pitchFamily="34" charset="0"/>
                <a:ea typeface="PassingNotes" pitchFamily="2" charset="0"/>
                <a:cs typeface="Calibri" panose="020F0502020204030204" pitchFamily="34" charset="0"/>
              </a:defRPr>
            </a:lvl1pPr>
          </a:lstStyle>
          <a:p>
            <a:r>
              <a:rPr lang="vi-VN">
                <a:solidFill>
                  <a:schemeClr val="tx1"/>
                </a:solidFill>
              </a:rPr>
              <a:t>Tôi thích vẽ tranh. Tôi rất thích làm việc với sơn và cọ. Hôm nay tôi đang vẽ một bức tranh về con mèo Râu của tôi. Tôi hy vọng sẽ trở nên nổi </a:t>
            </a:r>
            <a:r>
              <a:rPr lang="vi-VN" smtClean="0">
                <a:solidFill>
                  <a:schemeClr val="tx1"/>
                </a:solidFill>
              </a:rPr>
              <a:t>tiếng</a:t>
            </a:r>
            <a:r>
              <a:rPr lang="en-US" smtClean="0">
                <a:solidFill>
                  <a:schemeClr val="tx1"/>
                </a:solidFill>
              </a:rPr>
              <a:t>. Tôi là</a:t>
            </a:r>
            <a:r>
              <a:rPr lang="vi-VN" smtClean="0">
                <a:solidFill>
                  <a:schemeClr val="tx1"/>
                </a:solidFill>
              </a:rPr>
              <a:t> </a:t>
            </a:r>
            <a:r>
              <a:rPr lang="en-US" smtClean="0">
                <a:solidFill>
                  <a:schemeClr val="tx1"/>
                </a:solidFill>
              </a:rPr>
              <a:t>__________</a:t>
            </a:r>
            <a:endParaRPr lang="el-GR" dirty="0">
              <a:solidFill>
                <a:schemeClr val="tx1"/>
              </a:solidFill>
            </a:endParaRPr>
          </a:p>
        </p:txBody>
      </p:sp>
      <p:sp>
        <p:nvSpPr>
          <p:cNvPr id="10" name="TextBox 9"/>
          <p:cNvSpPr txBox="1"/>
          <p:nvPr/>
        </p:nvSpPr>
        <p:spPr>
          <a:xfrm>
            <a:off x="4640943" y="1295400"/>
            <a:ext cx="1219200" cy="400110"/>
          </a:xfrm>
          <a:prstGeom prst="rect">
            <a:avLst/>
          </a:prstGeom>
          <a:noFill/>
        </p:spPr>
        <p:txBody>
          <a:bodyPr wrap="square" rtlCol="0">
            <a:spAutoFit/>
          </a:bodyPr>
          <a:lstStyle>
            <a:defPPr>
              <a:defRPr lang="el-GR"/>
            </a:defPPr>
            <a:lvl1pPr>
              <a:defRPr b="0">
                <a:solidFill>
                  <a:srgbClr val="FFFF00"/>
                </a:solidFill>
                <a:ea typeface="PassingNotes" pitchFamily="2" charset="0"/>
              </a:defRPr>
            </a:lvl1pPr>
          </a:lstStyle>
          <a:p>
            <a:r>
              <a:rPr lang="en-US" sz="2000" b="1"/>
              <a:t>họa sỹ</a:t>
            </a:r>
            <a:endParaRPr lang="el-GR" sz="2000" b="1" dirty="0"/>
          </a:p>
        </p:txBody>
      </p:sp>
      <p:sp>
        <p:nvSpPr>
          <p:cNvPr id="11" name="Action Button: Back or Previous 10">
            <a:hlinkClick r:id="" action="ppaction://hlinkshowjump?jump=previousslide" highlightClick="1"/>
          </p:cNvPr>
          <p:cNvSpPr/>
          <p:nvPr/>
        </p:nvSpPr>
        <p:spPr>
          <a:xfrm>
            <a:off x="152400" y="6248400"/>
            <a:ext cx="609600" cy="432816"/>
          </a:xfrm>
          <a:prstGeom prst="actionButtonBackPrevious">
            <a:avLst/>
          </a:prstGeom>
          <a:solidFill>
            <a:srgbClr val="FFBB6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600" decel="100000"/>
                                        <p:tgtEl>
                                          <p:spTgt spid="6"/>
                                        </p:tgtEl>
                                      </p:cBhvr>
                                    </p:animEffect>
                                    <p:anim calcmode="lin" valueType="num">
                                      <p:cBhvr>
                                        <p:cTn id="8" dur="1600" decel="100000" fill="hold"/>
                                        <p:tgtEl>
                                          <p:spTgt spid="6"/>
                                        </p:tgtEl>
                                        <p:attrNameLst>
                                          <p:attrName>style.rotation</p:attrName>
                                        </p:attrNameLst>
                                      </p:cBhvr>
                                      <p:tavLst>
                                        <p:tav tm="0">
                                          <p:val>
                                            <p:fltVal val="-90"/>
                                          </p:val>
                                        </p:tav>
                                        <p:tav tm="100000">
                                          <p:val>
                                            <p:fltVal val="0"/>
                                          </p:val>
                                        </p:tav>
                                      </p:tavLst>
                                    </p:anim>
                                    <p:anim calcmode="lin" valueType="num">
                                      <p:cBhvr>
                                        <p:cTn id="9" dur="1600" decel="100000" fill="hold"/>
                                        <p:tgtEl>
                                          <p:spTgt spid="6"/>
                                        </p:tgtEl>
                                        <p:attrNameLst>
                                          <p:attrName>ppt_x</p:attrName>
                                        </p:attrNameLst>
                                      </p:cBhvr>
                                      <p:tavLst>
                                        <p:tav tm="0">
                                          <p:val>
                                            <p:strVal val="#ppt_x+0.4"/>
                                          </p:val>
                                        </p:tav>
                                        <p:tav tm="100000">
                                          <p:val>
                                            <p:strVal val="#ppt_x-0.05"/>
                                          </p:val>
                                        </p:tav>
                                      </p:tavLst>
                                    </p:anim>
                                    <p:anim calcmode="lin" valueType="num">
                                      <p:cBhvr>
                                        <p:cTn id="10" dur="1600" decel="100000" fill="hold"/>
                                        <p:tgtEl>
                                          <p:spTgt spid="6"/>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6"/>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2000"/>
                            </p:stCondLst>
                            <p:childTnLst>
                              <p:par>
                                <p:cTn id="14" presetID="47" presetClass="entr" presetSubtype="0" fill="hold" nodeType="afterEffect">
                                  <p:stCondLst>
                                    <p:cond delay="0"/>
                                  </p:stCondLst>
                                  <p:childTnLst>
                                    <p:set>
                                      <p:cBhvr>
                                        <p:cTn id="15" dur="1" fill="hold">
                                          <p:stCondLst>
                                            <p:cond delay="0"/>
                                          </p:stCondLst>
                                        </p:cTn>
                                        <p:tgtEl>
                                          <p:spTgt spid="7171"/>
                                        </p:tgtEl>
                                        <p:attrNameLst>
                                          <p:attrName>style.visibility</p:attrName>
                                        </p:attrNameLst>
                                      </p:cBhvr>
                                      <p:to>
                                        <p:strVal val="visible"/>
                                      </p:to>
                                    </p:set>
                                    <p:animEffect transition="in" filter="fade">
                                      <p:cBhvr>
                                        <p:cTn id="16" dur="3000"/>
                                        <p:tgtEl>
                                          <p:spTgt spid="7171"/>
                                        </p:tgtEl>
                                      </p:cBhvr>
                                    </p:animEffect>
                                    <p:anim calcmode="lin" valueType="num">
                                      <p:cBhvr>
                                        <p:cTn id="17" dur="3000" fill="hold"/>
                                        <p:tgtEl>
                                          <p:spTgt spid="7171"/>
                                        </p:tgtEl>
                                        <p:attrNameLst>
                                          <p:attrName>ppt_x</p:attrName>
                                        </p:attrNameLst>
                                      </p:cBhvr>
                                      <p:tavLst>
                                        <p:tav tm="0">
                                          <p:val>
                                            <p:strVal val="#ppt_x"/>
                                          </p:val>
                                        </p:tav>
                                        <p:tav tm="100000">
                                          <p:val>
                                            <p:strVal val="#ppt_x"/>
                                          </p:val>
                                        </p:tav>
                                      </p:tavLst>
                                    </p:anim>
                                    <p:anim calcmode="lin" valueType="num">
                                      <p:cBhvr>
                                        <p:cTn id="18" dur="3000" fill="hold"/>
                                        <p:tgtEl>
                                          <p:spTgt spid="7171"/>
                                        </p:tgtEl>
                                        <p:attrNameLst>
                                          <p:attrName>ppt_y</p:attrName>
                                        </p:attrNameLst>
                                      </p:cBhvr>
                                      <p:tavLst>
                                        <p:tav tm="0">
                                          <p:val>
                                            <p:strVal val="#ppt_y-.1"/>
                                          </p:val>
                                        </p:tav>
                                        <p:tav tm="100000">
                                          <p:val>
                                            <p:strVal val="#ppt_y"/>
                                          </p:val>
                                        </p:tav>
                                      </p:tavLst>
                                    </p:anim>
                                  </p:childTnLst>
                                </p:cTn>
                              </p:par>
                            </p:childTnLst>
                          </p:cTn>
                        </p:par>
                        <p:par>
                          <p:cTn id="19" fill="hold">
                            <p:stCondLst>
                              <p:cond delay="5000"/>
                            </p:stCondLst>
                            <p:childTnLst>
                              <p:par>
                                <p:cTn id="20" presetID="15" presetClass="entr" presetSubtype="0" fill="hold" nodeType="afterEffect">
                                  <p:stCondLst>
                                    <p:cond delay="0"/>
                                  </p:stCondLst>
                                  <p:childTnLst>
                                    <p:set>
                                      <p:cBhvr>
                                        <p:cTn id="21" dur="1" fill="hold">
                                          <p:stCondLst>
                                            <p:cond delay="0"/>
                                          </p:stCondLst>
                                        </p:cTn>
                                        <p:tgtEl>
                                          <p:spTgt spid="7170"/>
                                        </p:tgtEl>
                                        <p:attrNameLst>
                                          <p:attrName>style.visibility</p:attrName>
                                        </p:attrNameLst>
                                      </p:cBhvr>
                                      <p:to>
                                        <p:strVal val="visible"/>
                                      </p:to>
                                    </p:set>
                                    <p:anim calcmode="lin" valueType="num">
                                      <p:cBhvr>
                                        <p:cTn id="22" dur="3000" fill="hold"/>
                                        <p:tgtEl>
                                          <p:spTgt spid="7170"/>
                                        </p:tgtEl>
                                        <p:attrNameLst>
                                          <p:attrName>ppt_w</p:attrName>
                                        </p:attrNameLst>
                                      </p:cBhvr>
                                      <p:tavLst>
                                        <p:tav tm="0">
                                          <p:val>
                                            <p:fltVal val="0"/>
                                          </p:val>
                                        </p:tav>
                                        <p:tav tm="100000">
                                          <p:val>
                                            <p:strVal val="#ppt_w"/>
                                          </p:val>
                                        </p:tav>
                                      </p:tavLst>
                                    </p:anim>
                                    <p:anim calcmode="lin" valueType="num">
                                      <p:cBhvr>
                                        <p:cTn id="23" dur="3000" fill="hold"/>
                                        <p:tgtEl>
                                          <p:spTgt spid="7170"/>
                                        </p:tgtEl>
                                        <p:attrNameLst>
                                          <p:attrName>ppt_h</p:attrName>
                                        </p:attrNameLst>
                                      </p:cBhvr>
                                      <p:tavLst>
                                        <p:tav tm="0">
                                          <p:val>
                                            <p:fltVal val="0"/>
                                          </p:val>
                                        </p:tav>
                                        <p:tav tm="100000">
                                          <p:val>
                                            <p:strVal val="#ppt_h"/>
                                          </p:val>
                                        </p:tav>
                                      </p:tavLst>
                                    </p:anim>
                                    <p:anim calcmode="lin" valueType="num">
                                      <p:cBhvr>
                                        <p:cTn id="24" dur="3000" fill="hold"/>
                                        <p:tgtEl>
                                          <p:spTgt spid="7170"/>
                                        </p:tgtEl>
                                        <p:attrNameLst>
                                          <p:attrName>ppt_x</p:attrName>
                                        </p:attrNameLst>
                                      </p:cBhvr>
                                      <p:tavLst>
                                        <p:tav tm="0" fmla="#ppt_x+(cos(-2*pi*(1-$))*-#ppt_x-sin(-2*pi*(1-$))*(1-#ppt_y))*(1-$)">
                                          <p:val>
                                            <p:fltVal val="0"/>
                                          </p:val>
                                        </p:tav>
                                        <p:tav tm="100000">
                                          <p:val>
                                            <p:fltVal val="1"/>
                                          </p:val>
                                        </p:tav>
                                      </p:tavLst>
                                    </p:anim>
                                    <p:anim calcmode="lin" valueType="num">
                                      <p:cBhvr>
                                        <p:cTn id="25" dur="3000" fill="hold"/>
                                        <p:tgtEl>
                                          <p:spTgt spid="7170"/>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8000"/>
                            </p:stCondLst>
                            <p:childTnLst>
                              <p:par>
                                <p:cTn id="27" presetID="9" presetClass="entr" presetSubtype="0" fill="hold" nodeType="afterEffect">
                                  <p:stCondLst>
                                    <p:cond delay="0"/>
                                  </p:stCondLst>
                                  <p:childTnLst>
                                    <p:set>
                                      <p:cBhvr>
                                        <p:cTn id="28" dur="1" fill="hold">
                                          <p:stCondLst>
                                            <p:cond delay="0"/>
                                          </p:stCondLst>
                                        </p:cTn>
                                        <p:tgtEl>
                                          <p:spTgt spid="7172"/>
                                        </p:tgtEl>
                                        <p:attrNameLst>
                                          <p:attrName>style.visibility</p:attrName>
                                        </p:attrNameLst>
                                      </p:cBhvr>
                                      <p:to>
                                        <p:strVal val="visible"/>
                                      </p:to>
                                    </p:set>
                                    <p:animEffect transition="in" filter="dissolve">
                                      <p:cBhvr>
                                        <p:cTn id="29" dur="5000"/>
                                        <p:tgtEl>
                                          <p:spTgt spid="7172"/>
                                        </p:tgtEl>
                                      </p:cBhvr>
                                    </p:animEffect>
                                  </p:childTnLst>
                                </p:cTn>
                              </p:par>
                            </p:childTnLst>
                          </p:cTn>
                        </p:par>
                      </p:childTnLst>
                    </p:cTn>
                  </p:par>
                  <p:par>
                    <p:cTn id="30" fill="hold">
                      <p:stCondLst>
                        <p:cond delay="indefinite"/>
                      </p:stCondLst>
                      <p:childTnLst>
                        <p:par>
                          <p:cTn id="31" fill="hold">
                            <p:stCondLst>
                              <p:cond delay="0"/>
                            </p:stCondLst>
                            <p:childTnLst>
                              <p:par>
                                <p:cTn id="32" presetID="34"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 from="(-#ppt_w/2)" to="(#ppt_x)" calcmode="lin" valueType="num">
                                      <p:cBhvr>
                                        <p:cTn id="34" dur="600" fill="hold">
                                          <p:stCondLst>
                                            <p:cond delay="0"/>
                                          </p:stCondLst>
                                        </p:cTn>
                                        <p:tgtEl>
                                          <p:spTgt spid="10"/>
                                        </p:tgtEl>
                                        <p:attrNameLst>
                                          <p:attrName>ppt_x</p:attrName>
                                        </p:attrNameLst>
                                      </p:cBhvr>
                                    </p:anim>
                                    <p:anim from="0" to="-1.0" calcmode="lin" valueType="num">
                                      <p:cBhvr>
                                        <p:cTn id="35" dur="200" decel="50000" autoRev="1" fill="hold">
                                          <p:stCondLst>
                                            <p:cond delay="600"/>
                                          </p:stCondLst>
                                        </p:cTn>
                                        <p:tgtEl>
                                          <p:spTgt spid="10"/>
                                        </p:tgtEl>
                                        <p:attrNameLst>
                                          <p:attrName>xshear</p:attrName>
                                        </p:attrNameLst>
                                      </p:cBhvr>
                                    </p:anim>
                                    <p:animScale>
                                      <p:cBhvr>
                                        <p:cTn id="36" dur="200" decel="100000" autoRev="1" fill="hold">
                                          <p:stCondLst>
                                            <p:cond delay="600"/>
                                          </p:stCondLst>
                                        </p:cTn>
                                        <p:tgtEl>
                                          <p:spTgt spid="10"/>
                                        </p:tgtEl>
                                      </p:cBhvr>
                                      <p:from x="100000" y="100000"/>
                                      <p:to x="80000" y="100000"/>
                                    </p:animScale>
                                    <p:anim by="(#ppt_h/3+#ppt_w*0.1)" calcmode="lin" valueType="num">
                                      <p:cBhvr additive="sum">
                                        <p:cTn id="37" dur="200" decel="100000" autoRev="1" fill="hold">
                                          <p:stCondLst>
                                            <p:cond delay="600"/>
                                          </p:stCondLst>
                                        </p:cTn>
                                        <p:tgtEl>
                                          <p:spTgt spid="10"/>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mportant Documents\Dropbox\Dropbox\MyCuteGraphics\DETECTIVES\little-girl-detective.png"/>
          <p:cNvPicPr>
            <a:picLocks noChangeAspect="1" noChangeArrowheads="1"/>
          </p:cNvPicPr>
          <p:nvPr/>
        </p:nvPicPr>
        <p:blipFill>
          <a:blip r:embed="rId2" cstate="email">
            <a:extLst>
              <a:ext uri="{BEBA8EAE-BF5A-486C-A8C5-ECC9F3942E4B}">
                <a14:imgProps xmlns:a14="http://schemas.microsoft.com/office/drawing/2010/main">
                  <a14:imgLayer r:embed="rId3">
                    <a14:imgEffect>
                      <a14:artisticTexturizer/>
                    </a14:imgEffect>
                  </a14:imgLayer>
                </a14:imgProps>
              </a:ext>
            </a:extLst>
          </a:blip>
          <a:srcRect/>
          <a:stretch>
            <a:fillRect/>
          </a:stretch>
        </p:blipFill>
        <p:spPr bwMode="auto">
          <a:xfrm>
            <a:off x="5486400" y="2438400"/>
            <a:ext cx="2567635" cy="4114800"/>
          </a:xfrm>
          <a:prstGeom prst="rect">
            <a:avLst/>
          </a:prstGeom>
          <a:noFill/>
        </p:spPr>
      </p:pic>
      <p:pic>
        <p:nvPicPr>
          <p:cNvPr id="3075" name="Picture 3" descr="F:\Important Documents\Dropbox\Dropbox\MyCuteGraphics\DETECTIVES\detective-looking-for-clues-in-trash-can.png"/>
          <p:cNvPicPr>
            <a:picLocks noChangeAspect="1" noChangeArrowheads="1"/>
          </p:cNvPicPr>
          <p:nvPr/>
        </p:nvPicPr>
        <p:blipFill>
          <a:blip r:embed="rId4" cstate="email">
            <a:extLst>
              <a:ext uri="{BEBA8EAE-BF5A-486C-A8C5-ECC9F3942E4B}">
                <a14:imgProps xmlns:a14="http://schemas.microsoft.com/office/drawing/2010/main">
                  <a14:imgLayer r:embed="rId5">
                    <a14:imgEffect>
                      <a14:artisticTexturizer/>
                    </a14:imgEffect>
                  </a14:imgLayer>
                </a14:imgProps>
              </a:ext>
            </a:extLst>
          </a:blip>
          <a:srcRect/>
          <a:stretch>
            <a:fillRect/>
          </a:stretch>
        </p:blipFill>
        <p:spPr bwMode="auto">
          <a:xfrm>
            <a:off x="936155" y="1918716"/>
            <a:ext cx="4829175" cy="4762500"/>
          </a:xfrm>
          <a:prstGeom prst="rect">
            <a:avLst/>
          </a:prstGeom>
          <a:noFill/>
        </p:spPr>
      </p:pic>
      <p:sp>
        <p:nvSpPr>
          <p:cNvPr id="7" name="TextBox 6"/>
          <p:cNvSpPr txBox="1"/>
          <p:nvPr/>
        </p:nvSpPr>
        <p:spPr>
          <a:xfrm>
            <a:off x="1600200" y="229403"/>
            <a:ext cx="6248400" cy="1349633"/>
          </a:xfrm>
          <a:prstGeom prst="horizontalScroll">
            <a:avLst/>
          </a:prstGeom>
          <a:solidFill>
            <a:srgbClr val="917A58"/>
          </a:solidFill>
          <a:ln>
            <a:noFill/>
          </a:ln>
          <a:effectLst>
            <a:innerShdw blurRad="114300">
              <a:prstClr val="black"/>
            </a:innerShdw>
          </a:effectLst>
          <a:scene3d>
            <a:camera prst="orthographicFront">
              <a:rot lat="0" lon="0" rev="0"/>
            </a:camera>
            <a:lightRig rig="glow" dir="t">
              <a:rot lat="0" lon="0" rev="4800000"/>
            </a:lightRig>
          </a:scene3d>
          <a:sp3d prstMaterial="matte">
            <a:bevelT w="127000" h="63500"/>
          </a:sp3d>
        </p:spPr>
        <p:txBody>
          <a:bodyPr wrap="square" rtlCol="0">
            <a:spAutoFit/>
          </a:bodyPr>
          <a:lstStyle>
            <a:defPPr>
              <a:defRPr lang="el-GR"/>
            </a:defPPr>
            <a:lvl1pPr>
              <a:defRPr sz="2000">
                <a:latin typeface="Calibri" panose="020F0502020204030204" pitchFamily="34" charset="0"/>
                <a:ea typeface="PassingNotes" pitchFamily="2" charset="0"/>
                <a:cs typeface="Calibri" panose="020F0502020204030204" pitchFamily="34" charset="0"/>
              </a:defRPr>
            </a:lvl1pPr>
          </a:lstStyle>
          <a:p>
            <a:r>
              <a:rPr lang="vi-VN"/>
              <a:t>Chúng tôi tìm kiếm chó, mèo và người mất tích. Chúng tôi tìm kiếm manh mối. Những manh mối sẽ giúp chúng ta giải đáp bí ẩn. Chúng tôi là </a:t>
            </a:r>
            <a:r>
              <a:rPr lang="en-US"/>
              <a:t>___________.</a:t>
            </a:r>
            <a:endParaRPr lang="el-GR" dirty="0"/>
          </a:p>
        </p:txBody>
      </p:sp>
      <p:sp>
        <p:nvSpPr>
          <p:cNvPr id="8" name="TextBox 7"/>
          <p:cNvSpPr txBox="1"/>
          <p:nvPr/>
        </p:nvSpPr>
        <p:spPr>
          <a:xfrm>
            <a:off x="5029200" y="1031896"/>
            <a:ext cx="2057400" cy="400110"/>
          </a:xfrm>
          <a:prstGeom prst="rect">
            <a:avLst/>
          </a:prstGeom>
          <a:noFill/>
        </p:spPr>
        <p:txBody>
          <a:bodyPr wrap="square" rtlCol="0">
            <a:spAutoFit/>
          </a:bodyPr>
          <a:lstStyle>
            <a:defPPr>
              <a:defRPr lang="el-GR"/>
            </a:defPPr>
            <a:lvl1pPr>
              <a:defRPr b="0">
                <a:solidFill>
                  <a:srgbClr val="FF0066"/>
                </a:solidFill>
                <a:ea typeface="PassingNotes" pitchFamily="2" charset="0"/>
              </a:defRPr>
            </a:lvl1pPr>
          </a:lstStyle>
          <a:p>
            <a:r>
              <a:rPr lang="en-US" sz="2000" b="1">
                <a:solidFill>
                  <a:srgbClr val="FFFF00"/>
                </a:solidFill>
              </a:rPr>
              <a:t>t</a:t>
            </a:r>
            <a:r>
              <a:rPr lang="en-US" sz="2000" b="1" smtClean="0">
                <a:solidFill>
                  <a:srgbClr val="FFFF00"/>
                </a:solidFill>
              </a:rPr>
              <a:t>hám tử</a:t>
            </a:r>
            <a:endParaRPr lang="el-GR" sz="2000" b="1" dirty="0">
              <a:solidFill>
                <a:srgbClr val="FFFF00"/>
              </a:solidFill>
            </a:endParaRPr>
          </a:p>
        </p:txBody>
      </p:sp>
      <p:sp>
        <p:nvSpPr>
          <p:cNvPr id="9" name="Action Button: Forward or Next 8">
            <a:hlinkClick r:id="" action="ppaction://hlinkshowjump?jump=nextslide" highlightClick="1"/>
          </p:cNvPr>
          <p:cNvSpPr/>
          <p:nvPr/>
        </p:nvSpPr>
        <p:spPr>
          <a:xfrm>
            <a:off x="8305800" y="6248400"/>
            <a:ext cx="685800" cy="432816"/>
          </a:xfrm>
          <a:prstGeom prst="actionButtonForwardNext">
            <a:avLst/>
          </a:prstGeom>
          <a:solidFill>
            <a:srgbClr val="FFBB6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Action Button: Back or Previous 9">
            <a:hlinkClick r:id="" action="ppaction://hlinkshowjump?jump=previousslide" highlightClick="1"/>
          </p:cNvPr>
          <p:cNvSpPr/>
          <p:nvPr/>
        </p:nvSpPr>
        <p:spPr>
          <a:xfrm>
            <a:off x="228600" y="6248400"/>
            <a:ext cx="609600" cy="432816"/>
          </a:xfrm>
          <a:prstGeom prst="actionButtonBackPrevious">
            <a:avLst/>
          </a:prstGeom>
          <a:solidFill>
            <a:srgbClr val="FFBB6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par>
                                <p:cTn id="11" presetID="35" presetClass="entr" presetSubtype="0" fill="hold" nodeType="withEffect">
                                  <p:stCondLst>
                                    <p:cond delay="0"/>
                                  </p:stCondLst>
                                  <p:childTnLst>
                                    <p:set>
                                      <p:cBhvr>
                                        <p:cTn id="12" dur="1" fill="hold">
                                          <p:stCondLst>
                                            <p:cond delay="0"/>
                                          </p:stCondLst>
                                        </p:cTn>
                                        <p:tgtEl>
                                          <p:spTgt spid="3075"/>
                                        </p:tgtEl>
                                        <p:attrNameLst>
                                          <p:attrName>style.visibility</p:attrName>
                                        </p:attrNameLst>
                                      </p:cBhvr>
                                      <p:to>
                                        <p:strVal val="visible"/>
                                      </p:to>
                                    </p:set>
                                    <p:animEffect transition="in" filter="fade">
                                      <p:cBhvr>
                                        <p:cTn id="13" dur="2000"/>
                                        <p:tgtEl>
                                          <p:spTgt spid="3075"/>
                                        </p:tgtEl>
                                      </p:cBhvr>
                                    </p:animEffect>
                                    <p:anim calcmode="lin" valueType="num">
                                      <p:cBhvr>
                                        <p:cTn id="14" dur="2000" fill="hold"/>
                                        <p:tgtEl>
                                          <p:spTgt spid="3075"/>
                                        </p:tgtEl>
                                        <p:attrNameLst>
                                          <p:attrName>style.rotation</p:attrName>
                                        </p:attrNameLst>
                                      </p:cBhvr>
                                      <p:tavLst>
                                        <p:tav tm="0">
                                          <p:val>
                                            <p:fltVal val="720"/>
                                          </p:val>
                                        </p:tav>
                                        <p:tav tm="100000">
                                          <p:val>
                                            <p:fltVal val="0"/>
                                          </p:val>
                                        </p:tav>
                                      </p:tavLst>
                                    </p:anim>
                                    <p:anim calcmode="lin" valueType="num">
                                      <p:cBhvr>
                                        <p:cTn id="15" dur="2000" fill="hold"/>
                                        <p:tgtEl>
                                          <p:spTgt spid="3075"/>
                                        </p:tgtEl>
                                        <p:attrNameLst>
                                          <p:attrName>ppt_h</p:attrName>
                                        </p:attrNameLst>
                                      </p:cBhvr>
                                      <p:tavLst>
                                        <p:tav tm="0">
                                          <p:val>
                                            <p:fltVal val="0"/>
                                          </p:val>
                                        </p:tav>
                                        <p:tav tm="100000">
                                          <p:val>
                                            <p:strVal val="#ppt_h"/>
                                          </p:val>
                                        </p:tav>
                                      </p:tavLst>
                                    </p:anim>
                                    <p:anim calcmode="lin" valueType="num">
                                      <p:cBhvr>
                                        <p:cTn id="16" dur="2000" fill="hold"/>
                                        <p:tgtEl>
                                          <p:spTgt spid="3075"/>
                                        </p:tgtEl>
                                        <p:attrNameLst>
                                          <p:attrName>ppt_w</p:attrName>
                                        </p:attrNameLst>
                                      </p:cBhvr>
                                      <p:tavLst>
                                        <p:tav tm="0">
                                          <p:val>
                                            <p:fltVal val="0"/>
                                          </p:val>
                                        </p:tav>
                                        <p:tav tm="100000">
                                          <p:val>
                                            <p:strVal val="#ppt_w"/>
                                          </p:val>
                                        </p:tav>
                                      </p:tavLst>
                                    </p:anim>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8"/>
                                        </p:tgtEl>
                                        <p:attrNameLst>
                                          <p:attrName>style.visibility</p:attrName>
                                        </p:attrNameLst>
                                      </p:cBhvr>
                                      <p:to>
                                        <p:strVal val="visible"/>
                                      </p:to>
                                    </p:set>
                                    <p:anim by="(-#ppt_w*2)" calcmode="lin" valueType="num">
                                      <p:cBhvr rctx="PPT">
                                        <p:cTn id="21" dur="500" autoRev="1" fill="hold">
                                          <p:stCondLst>
                                            <p:cond delay="0"/>
                                          </p:stCondLst>
                                        </p:cTn>
                                        <p:tgtEl>
                                          <p:spTgt spid="8"/>
                                        </p:tgtEl>
                                        <p:attrNameLst>
                                          <p:attrName>ppt_w</p:attrName>
                                        </p:attrNameLst>
                                      </p:cBhvr>
                                    </p:anim>
                                    <p:anim by="(#ppt_w*0.50)" calcmode="lin" valueType="num">
                                      <p:cBhvr>
                                        <p:cTn id="22" dur="500" decel="50000" autoRev="1" fill="hold">
                                          <p:stCondLst>
                                            <p:cond delay="0"/>
                                          </p:stCondLst>
                                        </p:cTn>
                                        <p:tgtEl>
                                          <p:spTgt spid="8"/>
                                        </p:tgtEl>
                                        <p:attrNameLst>
                                          <p:attrName>ppt_x</p:attrName>
                                        </p:attrNameLst>
                                      </p:cBhvr>
                                    </p:anim>
                                    <p:anim from="(-#ppt_h/2)" to="(#ppt_y)" calcmode="lin" valueType="num">
                                      <p:cBhvr>
                                        <p:cTn id="23" dur="1000" fill="hold">
                                          <p:stCondLst>
                                            <p:cond delay="0"/>
                                          </p:stCondLst>
                                        </p:cTn>
                                        <p:tgtEl>
                                          <p:spTgt spid="8"/>
                                        </p:tgtEl>
                                        <p:attrNameLst>
                                          <p:attrName>ppt_y</p:attrName>
                                        </p:attrNameLst>
                                      </p:cBhvr>
                                    </p:anim>
                                    <p:animRot by="21600000">
                                      <p:cBhvr>
                                        <p:cTn id="24" dur="1000"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4600" y="1805970"/>
            <a:ext cx="5562600" cy="1569660"/>
          </a:xfrm>
          <a:prstGeom prst="rect">
            <a:avLst/>
          </a:prstGeom>
          <a:noFill/>
        </p:spPr>
        <p:txBody>
          <a:bodyPr wrap="square" rtlCol="0">
            <a:prstTxWarp prst="textArchUp">
              <a:avLst/>
            </a:prstTxWarp>
            <a:spAutoFit/>
          </a:bodyPr>
          <a:lstStyle/>
          <a:p>
            <a:r>
              <a:rPr lang="en-US" sz="9600" b="1" spc="50" smtClean="0">
                <a:ln w="0"/>
                <a:solidFill>
                  <a:schemeClr val="bg2"/>
                </a:solidFill>
                <a:effectLst>
                  <a:innerShdw blurRad="63500" dist="50800" dir="13500000">
                    <a:srgbClr val="000000">
                      <a:alpha val="50000"/>
                    </a:srgbClr>
                  </a:innerShdw>
                </a:effectLst>
                <a:latin typeface="Calibri" panose="020F0502020204030204" pitchFamily="34" charset="0"/>
                <a:cs typeface="Calibri" panose="020F0502020204030204" pitchFamily="34" charset="0"/>
              </a:rPr>
              <a:t>KẾT THÚC</a:t>
            </a:r>
            <a:endParaRPr lang="el-GR" sz="9600" b="1" spc="50" dirty="0">
              <a:ln w="0"/>
              <a:solidFill>
                <a:schemeClr val="bg2"/>
              </a:solidFill>
              <a:effectLst>
                <a:innerShdw blurRad="63500" dist="50800" dir="13500000">
                  <a:srgbClr val="000000">
                    <a:alpha val="50000"/>
                  </a:srgbClr>
                </a:innerShdw>
              </a:effectLst>
              <a:latin typeface="Calibri" panose="020F0502020204030204" pitchFamily="34" charset="0"/>
              <a:cs typeface="Calibri" panose="020F0502020204030204" pitchFamily="34" charset="0"/>
            </a:endParaRPr>
          </a:p>
        </p:txBody>
      </p:sp>
      <p:pic>
        <p:nvPicPr>
          <p:cNvPr id="1026" name="Picture 2" descr="F:\Important Documents\Dropbox\Dropbox\MyCuteGraphics\ACTIVITIES\boy-playing-with-bubbles.png"/>
          <p:cNvPicPr>
            <a:picLocks noChangeAspect="1" noChangeArrowheads="1"/>
          </p:cNvPicPr>
          <p:nvPr/>
        </p:nvPicPr>
        <p:blipFill>
          <a:blip r:embed="rId2"/>
          <a:srcRect/>
          <a:stretch>
            <a:fillRect/>
          </a:stretch>
        </p:blipFill>
        <p:spPr bwMode="auto">
          <a:xfrm>
            <a:off x="3276600" y="2438400"/>
            <a:ext cx="2905393" cy="397504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Forward or Next 4">
            <a:hlinkClick r:id="" action="ppaction://hlinkshowjump?jump=nextslide" highlightClick="1"/>
          </p:cNvPr>
          <p:cNvSpPr/>
          <p:nvPr/>
        </p:nvSpPr>
        <p:spPr>
          <a:xfrm>
            <a:off x="8363608" y="6248400"/>
            <a:ext cx="612648" cy="432816"/>
          </a:xfrm>
          <a:prstGeom prst="actionButtonForwardNext">
            <a:avLst/>
          </a:prstGeom>
          <a:solidFill>
            <a:srgbClr val="FFBB6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099" name="Picture 3"/>
          <p:cNvPicPr>
            <a:picLocks noChangeAspect="1" noChangeArrowheads="1"/>
          </p:cNvPicPr>
          <p:nvPr/>
        </p:nvPicPr>
        <p:blipFill>
          <a:blip r:embed="rId2"/>
          <a:srcRect/>
          <a:stretch>
            <a:fillRect/>
          </a:stretch>
        </p:blipFill>
        <p:spPr bwMode="auto">
          <a:xfrm>
            <a:off x="8232775" y="3429000"/>
            <a:ext cx="911225" cy="1848118"/>
          </a:xfrm>
          <a:prstGeom prst="rect">
            <a:avLst/>
          </a:prstGeom>
          <a:noFill/>
          <a:ln w="9525">
            <a:noFill/>
            <a:miter lim="800000"/>
            <a:headEnd/>
            <a:tailEnd/>
          </a:ln>
          <a:effectLst/>
        </p:spPr>
      </p:pic>
      <p:pic>
        <p:nvPicPr>
          <p:cNvPr id="3077" name="Picture 5"/>
          <p:cNvPicPr>
            <a:picLocks noChangeAspect="1" noChangeArrowheads="1"/>
          </p:cNvPicPr>
          <p:nvPr/>
        </p:nvPicPr>
        <p:blipFill>
          <a:blip r:embed="rId3">
            <a:duotone>
              <a:schemeClr val="accent2">
                <a:shade val="45000"/>
                <a:satMod val="135000"/>
              </a:schemeClr>
              <a:prstClr val="white"/>
            </a:duotone>
          </a:blip>
          <a:srcRect/>
          <a:stretch>
            <a:fillRect/>
          </a:stretch>
        </p:blipFill>
        <p:spPr bwMode="auto">
          <a:xfrm>
            <a:off x="914400" y="1707148"/>
            <a:ext cx="6672694" cy="5150852"/>
          </a:xfrm>
          <a:prstGeom prst="rect">
            <a:avLst/>
          </a:prstGeom>
          <a:noFill/>
          <a:ln w="9525">
            <a:noFill/>
            <a:miter lim="800000"/>
            <a:headEnd/>
            <a:tailEnd/>
          </a:ln>
          <a:effectLst/>
        </p:spPr>
      </p:pic>
      <p:pic>
        <p:nvPicPr>
          <p:cNvPr id="21506" name="Picture 2" descr="F:\Important Documents\Dropbox\Dropbox\MyCuteGraphics\WORK\police-officer_WhimsyClips.png"/>
          <p:cNvPicPr>
            <a:picLocks noChangeAspect="1" noChangeArrowheads="1"/>
          </p:cNvPicPr>
          <p:nvPr/>
        </p:nvPicPr>
        <p:blipFill>
          <a:blip r:embed="rId4" cstate="email">
            <a:extLst>
              <a:ext uri="{BEBA8EAE-BF5A-486C-A8C5-ECC9F3942E4B}">
                <a14:imgProps xmlns:a14="http://schemas.microsoft.com/office/drawing/2010/main">
                  <a14:imgLayer r:embed="rId5">
                    <a14:imgEffect>
                      <a14:artisticTexturizer/>
                    </a14:imgEffect>
                  </a14:imgLayer>
                </a14:imgProps>
              </a:ext>
            </a:extLst>
          </a:blip>
          <a:srcRect/>
          <a:stretch>
            <a:fillRect/>
          </a:stretch>
        </p:blipFill>
        <p:spPr bwMode="auto">
          <a:xfrm>
            <a:off x="533400" y="2667000"/>
            <a:ext cx="2016721" cy="4017445"/>
          </a:xfrm>
          <a:prstGeom prst="rect">
            <a:avLst/>
          </a:prstGeom>
          <a:noFill/>
        </p:spPr>
      </p:pic>
      <p:pic>
        <p:nvPicPr>
          <p:cNvPr id="13315" name="Picture 3"/>
          <p:cNvPicPr>
            <a:picLocks noChangeAspect="1" noChangeArrowheads="1"/>
          </p:cNvPicPr>
          <p:nvPr/>
        </p:nvPicPr>
        <p:blipFill>
          <a:blip r:embed="rId6"/>
          <a:srcRect/>
          <a:stretch>
            <a:fillRect/>
          </a:stretch>
        </p:blipFill>
        <p:spPr bwMode="auto">
          <a:xfrm>
            <a:off x="4673600" y="4159075"/>
            <a:ext cx="3937000" cy="2522141"/>
          </a:xfrm>
          <a:prstGeom prst="rect">
            <a:avLst/>
          </a:prstGeom>
          <a:noFill/>
          <a:ln w="9525">
            <a:noFill/>
            <a:miter lim="800000"/>
            <a:headEnd/>
            <a:tailEnd/>
          </a:ln>
          <a:effectLst/>
        </p:spPr>
      </p:pic>
      <p:sp>
        <p:nvSpPr>
          <p:cNvPr id="8" name="TextBox 7"/>
          <p:cNvSpPr txBox="1"/>
          <p:nvPr/>
        </p:nvSpPr>
        <p:spPr>
          <a:xfrm>
            <a:off x="1292343" y="162555"/>
            <a:ext cx="6556258" cy="1758613"/>
          </a:xfrm>
          <a:prstGeom prst="horizontalScroll">
            <a:avLst/>
          </a:prstGeom>
          <a:solidFill>
            <a:schemeClr val="accent2">
              <a:lumMod val="50000"/>
            </a:schemeClr>
          </a:solidFill>
          <a:ln>
            <a:noFill/>
          </a:ln>
          <a:effectLst>
            <a:innerShdw blurRad="114300">
              <a:prstClr val="black"/>
            </a:inn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2000">
                <a:latin typeface="Calibri" panose="020F0502020204030204" pitchFamily="34" charset="0"/>
                <a:ea typeface="PassingNotes" pitchFamily="2" charset="0"/>
                <a:cs typeface="Calibri" panose="020F0502020204030204" pitchFamily="34" charset="0"/>
              </a:rPr>
              <a:t>Tôi có thể giúp bạn theo nhiều cách. Trên tất cả, tôi bảo vệ bạn. Tôi có thể chỉ đạo giao thông. Tôi có thể tìm ra kẻ xấu và bắt chúng. Tôi mặc đồng phục màu xanh lam và tôi lái một chiếc xe màu đen và trắng. </a:t>
            </a:r>
            <a:r>
              <a:rPr lang="en-US" sz="2000" smtClean="0">
                <a:latin typeface="Calibri" panose="020F0502020204030204" pitchFamily="34" charset="0"/>
                <a:ea typeface="PassingNotes" pitchFamily="2" charset="0"/>
                <a:cs typeface="Calibri" panose="020F0502020204030204" pitchFamily="34" charset="0"/>
              </a:rPr>
              <a:t>Tôi </a:t>
            </a:r>
            <a:r>
              <a:rPr lang="en-US" sz="2000">
                <a:latin typeface="Calibri" panose="020F0502020204030204" pitchFamily="34" charset="0"/>
                <a:ea typeface="PassingNotes" pitchFamily="2" charset="0"/>
                <a:cs typeface="Calibri" panose="020F0502020204030204" pitchFamily="34" charset="0"/>
              </a:rPr>
              <a:t>là </a:t>
            </a:r>
            <a:r>
              <a:rPr lang="en-US" sz="2000" dirty="0" smtClean="0">
                <a:latin typeface="Calibri" panose="020F0502020204030204" pitchFamily="34" charset="0"/>
                <a:ea typeface="PassingNotes" pitchFamily="2" charset="0"/>
                <a:cs typeface="Calibri" panose="020F0502020204030204" pitchFamily="34" charset="0"/>
              </a:rPr>
              <a:t>________________.</a:t>
            </a:r>
            <a:endParaRPr lang="el-GR" sz="2000" dirty="0">
              <a:latin typeface="Calibri" panose="020F0502020204030204" pitchFamily="34" charset="0"/>
              <a:ea typeface="PassingNotes" pitchFamily="2" charset="0"/>
              <a:cs typeface="Calibri" panose="020F0502020204030204" pitchFamily="34" charset="0"/>
            </a:endParaRPr>
          </a:p>
        </p:txBody>
      </p:sp>
      <p:sp>
        <p:nvSpPr>
          <p:cNvPr id="9" name="TextBox 8"/>
          <p:cNvSpPr txBox="1"/>
          <p:nvPr/>
        </p:nvSpPr>
        <p:spPr>
          <a:xfrm>
            <a:off x="5917951" y="1276261"/>
            <a:ext cx="1752600" cy="430887"/>
          </a:xfrm>
          <a:prstGeom prst="rect">
            <a:avLst/>
          </a:prstGeom>
          <a:noFill/>
        </p:spPr>
        <p:txBody>
          <a:bodyPr wrap="square" rtlCol="0">
            <a:spAutoFit/>
          </a:bodyPr>
          <a:lstStyle>
            <a:defPPr>
              <a:defRPr lang="el-GR"/>
            </a:defPPr>
            <a:lvl1pPr>
              <a:defRPr sz="2200" b="1">
                <a:solidFill>
                  <a:srgbClr val="FFFF00"/>
                </a:solidFill>
                <a:ea typeface="PassingNotes" pitchFamily="2" charset="0"/>
              </a:defRPr>
            </a:lvl1pPr>
          </a:lstStyle>
          <a:p>
            <a:r>
              <a:rPr lang="en-US"/>
              <a:t>Cảnh sát</a:t>
            </a:r>
            <a:endParaRPr lang="el-GR" dirty="0"/>
          </a:p>
        </p:txBody>
      </p:sp>
      <p:pic>
        <p:nvPicPr>
          <p:cNvPr id="1026" name="Picture 2" descr="F:\Important Documents\Dropbox\Dropbox\MyCuteGraphics\FAMILY\brothers.png"/>
          <p:cNvPicPr>
            <a:picLocks noChangeAspect="1" noChangeArrowheads="1"/>
          </p:cNvPicPr>
          <p:nvPr/>
        </p:nvPicPr>
        <p:blipFill>
          <a:blip r:embed="rId7" cstate="email"/>
          <a:srcRect/>
          <a:stretch>
            <a:fillRect/>
          </a:stretch>
        </p:blipFill>
        <p:spPr bwMode="auto">
          <a:xfrm>
            <a:off x="2362200" y="4724400"/>
            <a:ext cx="1877637" cy="1857375"/>
          </a:xfrm>
          <a:prstGeom prst="rect">
            <a:avLst/>
          </a:prstGeom>
          <a:noFill/>
        </p:spPr>
      </p:pic>
      <p:sp>
        <p:nvSpPr>
          <p:cNvPr id="11" name="Action Button: Back or Previous 10">
            <a:hlinkClick r:id="" action="ppaction://hlinkshowjump?jump=previousslide" highlightClick="1"/>
          </p:cNvPr>
          <p:cNvSpPr/>
          <p:nvPr/>
        </p:nvSpPr>
        <p:spPr>
          <a:xfrm>
            <a:off x="228600" y="6248400"/>
            <a:ext cx="609600" cy="432816"/>
          </a:xfrm>
          <a:prstGeom prst="actionButtonBackPrevious">
            <a:avLst/>
          </a:prstGeom>
          <a:solidFill>
            <a:srgbClr val="FFBB6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nodeType="withEffect">
                                  <p:stCondLst>
                                    <p:cond delay="0"/>
                                  </p:stCondLst>
                                  <p:childTnLst>
                                    <p:set>
                                      <p:cBhvr>
                                        <p:cTn id="6" dur="1" fill="hold">
                                          <p:stCondLst>
                                            <p:cond delay="0"/>
                                          </p:stCondLst>
                                        </p:cTn>
                                        <p:tgtEl>
                                          <p:spTgt spid="3077"/>
                                        </p:tgtEl>
                                        <p:attrNameLst>
                                          <p:attrName>style.visibility</p:attrName>
                                        </p:attrNameLst>
                                      </p:cBhvr>
                                      <p:to>
                                        <p:strVal val="visible"/>
                                      </p:to>
                                    </p:set>
                                    <p:anim calcmode="lin" valueType="num">
                                      <p:cBhvr additive="base">
                                        <p:cTn id="7" dur="5000" fill="hold"/>
                                        <p:tgtEl>
                                          <p:spTgt spid="3077"/>
                                        </p:tgtEl>
                                        <p:attrNameLst>
                                          <p:attrName>ppt_x</p:attrName>
                                        </p:attrNameLst>
                                      </p:cBhvr>
                                      <p:tavLst>
                                        <p:tav tm="0">
                                          <p:val>
                                            <p:strVal val="0-#ppt_w/2"/>
                                          </p:val>
                                        </p:tav>
                                        <p:tav tm="100000">
                                          <p:val>
                                            <p:strVal val="#ppt_x"/>
                                          </p:val>
                                        </p:tav>
                                      </p:tavLst>
                                    </p:anim>
                                    <p:anim calcmode="lin" valueType="num">
                                      <p:cBhvr additive="base">
                                        <p:cTn id="8" dur="5000" fill="hold"/>
                                        <p:tgtEl>
                                          <p:spTgt spid="3077"/>
                                        </p:tgtEl>
                                        <p:attrNameLst>
                                          <p:attrName>ppt_y</p:attrName>
                                        </p:attrNameLst>
                                      </p:cBhvr>
                                      <p:tavLst>
                                        <p:tav tm="0">
                                          <p:val>
                                            <p:strVal val="#ppt_y"/>
                                          </p:val>
                                        </p:tav>
                                        <p:tav tm="100000">
                                          <p:val>
                                            <p:strVal val="#ppt_y"/>
                                          </p:val>
                                        </p:tav>
                                      </p:tavLst>
                                    </p:anim>
                                  </p:childTnLst>
                                </p:cTn>
                              </p:par>
                            </p:childTnLst>
                          </p:cTn>
                        </p:par>
                        <p:par>
                          <p:cTn id="9" fill="hold">
                            <p:stCondLst>
                              <p:cond delay="5000"/>
                            </p:stCondLst>
                            <p:childTnLst>
                              <p:par>
                                <p:cTn id="10" presetID="7" presetClass="entr" presetSubtype="2" fill="hold" nodeType="afterEffect">
                                  <p:stCondLst>
                                    <p:cond delay="0"/>
                                  </p:stCondLst>
                                  <p:childTnLst>
                                    <p:set>
                                      <p:cBhvr>
                                        <p:cTn id="11" dur="1" fill="hold">
                                          <p:stCondLst>
                                            <p:cond delay="0"/>
                                          </p:stCondLst>
                                        </p:cTn>
                                        <p:tgtEl>
                                          <p:spTgt spid="4099"/>
                                        </p:tgtEl>
                                        <p:attrNameLst>
                                          <p:attrName>style.visibility</p:attrName>
                                        </p:attrNameLst>
                                      </p:cBhvr>
                                      <p:to>
                                        <p:strVal val="visible"/>
                                      </p:to>
                                    </p:set>
                                    <p:anim calcmode="lin" valueType="num">
                                      <p:cBhvr additive="base">
                                        <p:cTn id="12" dur="3000" fill="hold"/>
                                        <p:tgtEl>
                                          <p:spTgt spid="4099"/>
                                        </p:tgtEl>
                                        <p:attrNameLst>
                                          <p:attrName>ppt_x</p:attrName>
                                        </p:attrNameLst>
                                      </p:cBhvr>
                                      <p:tavLst>
                                        <p:tav tm="0">
                                          <p:val>
                                            <p:strVal val="1+#ppt_w/2"/>
                                          </p:val>
                                        </p:tav>
                                        <p:tav tm="100000">
                                          <p:val>
                                            <p:strVal val="#ppt_x"/>
                                          </p:val>
                                        </p:tav>
                                      </p:tavLst>
                                    </p:anim>
                                    <p:anim calcmode="lin" valueType="num">
                                      <p:cBhvr additive="base">
                                        <p:cTn id="13" dur="3000" fill="hold"/>
                                        <p:tgtEl>
                                          <p:spTgt spid="4099"/>
                                        </p:tgtEl>
                                        <p:attrNameLst>
                                          <p:attrName>ppt_y</p:attrName>
                                        </p:attrNameLst>
                                      </p:cBhvr>
                                      <p:tavLst>
                                        <p:tav tm="0">
                                          <p:val>
                                            <p:strVal val="#ppt_y"/>
                                          </p:val>
                                        </p:tav>
                                        <p:tav tm="100000">
                                          <p:val>
                                            <p:strVal val="#ppt_y"/>
                                          </p:val>
                                        </p:tav>
                                      </p:tavLst>
                                    </p:anim>
                                  </p:childTnLst>
                                </p:cTn>
                              </p:par>
                            </p:childTnLst>
                          </p:cTn>
                        </p:par>
                        <p:par>
                          <p:cTn id="14" fill="hold">
                            <p:stCondLst>
                              <p:cond delay="8000"/>
                            </p:stCondLst>
                            <p:childTnLst>
                              <p:par>
                                <p:cTn id="15" presetID="2" presetClass="entr" presetSubtype="2" fill="hold" nodeType="afterEffect">
                                  <p:stCondLst>
                                    <p:cond delay="0"/>
                                  </p:stCondLst>
                                  <p:childTnLst>
                                    <p:set>
                                      <p:cBhvr>
                                        <p:cTn id="16" dur="1" fill="hold">
                                          <p:stCondLst>
                                            <p:cond delay="0"/>
                                          </p:stCondLst>
                                        </p:cTn>
                                        <p:tgtEl>
                                          <p:spTgt spid="13315"/>
                                        </p:tgtEl>
                                        <p:attrNameLst>
                                          <p:attrName>style.visibility</p:attrName>
                                        </p:attrNameLst>
                                      </p:cBhvr>
                                      <p:to>
                                        <p:strVal val="visible"/>
                                      </p:to>
                                    </p:set>
                                    <p:anim calcmode="lin" valueType="num">
                                      <p:cBhvr additive="base">
                                        <p:cTn id="17" dur="2000" fill="hold"/>
                                        <p:tgtEl>
                                          <p:spTgt spid="13315"/>
                                        </p:tgtEl>
                                        <p:attrNameLst>
                                          <p:attrName>ppt_x</p:attrName>
                                        </p:attrNameLst>
                                      </p:cBhvr>
                                      <p:tavLst>
                                        <p:tav tm="0">
                                          <p:val>
                                            <p:strVal val="1+#ppt_w/2"/>
                                          </p:val>
                                        </p:tav>
                                        <p:tav tm="100000">
                                          <p:val>
                                            <p:strVal val="#ppt_x"/>
                                          </p:val>
                                        </p:tav>
                                      </p:tavLst>
                                    </p:anim>
                                    <p:anim calcmode="lin" valueType="num">
                                      <p:cBhvr additive="base">
                                        <p:cTn id="18" dur="2000" fill="hold"/>
                                        <p:tgtEl>
                                          <p:spTgt spid="13315"/>
                                        </p:tgtEl>
                                        <p:attrNameLst>
                                          <p:attrName>ppt_y</p:attrName>
                                        </p:attrNameLst>
                                      </p:cBhvr>
                                      <p:tavLst>
                                        <p:tav tm="0">
                                          <p:val>
                                            <p:strVal val="#ppt_y"/>
                                          </p:val>
                                        </p:tav>
                                        <p:tav tm="100000">
                                          <p:val>
                                            <p:strVal val="#ppt_y"/>
                                          </p:val>
                                        </p:tav>
                                      </p:tavLst>
                                    </p:anim>
                                  </p:childTnLst>
                                </p:cTn>
                              </p:par>
                            </p:childTnLst>
                          </p:cTn>
                        </p:par>
                        <p:par>
                          <p:cTn id="19" fill="hold">
                            <p:stCondLst>
                              <p:cond delay="10000"/>
                            </p:stCondLst>
                            <p:childTnLst>
                              <p:par>
                                <p:cTn id="20" presetID="7" presetClass="entr" presetSubtype="2" fill="hold" nodeType="afterEffect">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cBhvr additive="base">
                                        <p:cTn id="22" dur="5000" fill="hold"/>
                                        <p:tgtEl>
                                          <p:spTgt spid="1026"/>
                                        </p:tgtEl>
                                        <p:attrNameLst>
                                          <p:attrName>ppt_x</p:attrName>
                                        </p:attrNameLst>
                                      </p:cBhvr>
                                      <p:tavLst>
                                        <p:tav tm="0">
                                          <p:val>
                                            <p:strVal val="1+#ppt_w/2"/>
                                          </p:val>
                                        </p:tav>
                                        <p:tav tm="100000">
                                          <p:val>
                                            <p:strVal val="#ppt_x"/>
                                          </p:val>
                                        </p:tav>
                                      </p:tavLst>
                                    </p:anim>
                                    <p:anim calcmode="lin" valueType="num">
                                      <p:cBhvr additive="base">
                                        <p:cTn id="23" dur="5000" fill="hold"/>
                                        <p:tgtEl>
                                          <p:spTgt spid="1026"/>
                                        </p:tgtEl>
                                        <p:attrNameLst>
                                          <p:attrName>ppt_y</p:attrName>
                                        </p:attrNameLst>
                                      </p:cBhvr>
                                      <p:tavLst>
                                        <p:tav tm="0">
                                          <p:val>
                                            <p:strVal val="#ppt_y"/>
                                          </p:val>
                                        </p:tav>
                                        <p:tav tm="100000">
                                          <p:val>
                                            <p:strVal val="#ppt_y"/>
                                          </p:val>
                                        </p:tav>
                                      </p:tavLst>
                                    </p:anim>
                                  </p:childTnLst>
                                </p:cTn>
                              </p:par>
                            </p:childTnLst>
                          </p:cTn>
                        </p:par>
                        <p:par>
                          <p:cTn id="24" fill="hold">
                            <p:stCondLst>
                              <p:cond delay="15000"/>
                            </p:stCondLst>
                            <p:childTnLst>
                              <p:par>
                                <p:cTn id="25" presetID="9" presetClass="entr" presetSubtype="0" fill="hold" nodeType="afterEffect">
                                  <p:stCondLst>
                                    <p:cond delay="0"/>
                                  </p:stCondLst>
                                  <p:childTnLst>
                                    <p:set>
                                      <p:cBhvr>
                                        <p:cTn id="26" dur="1" fill="hold">
                                          <p:stCondLst>
                                            <p:cond delay="0"/>
                                          </p:stCondLst>
                                        </p:cTn>
                                        <p:tgtEl>
                                          <p:spTgt spid="21506"/>
                                        </p:tgtEl>
                                        <p:attrNameLst>
                                          <p:attrName>style.visibility</p:attrName>
                                        </p:attrNameLst>
                                      </p:cBhvr>
                                      <p:to>
                                        <p:strVal val="visible"/>
                                      </p:to>
                                    </p:set>
                                    <p:animEffect transition="in" filter="dissolve">
                                      <p:cBhvr>
                                        <p:cTn id="27" dur="2000"/>
                                        <p:tgtEl>
                                          <p:spTgt spid="21506"/>
                                        </p:tgtEl>
                                      </p:cBhvr>
                                    </p:animEffect>
                                  </p:childTnLst>
                                </p:cTn>
                              </p:par>
                            </p:childTnLst>
                          </p:cTn>
                        </p:par>
                      </p:childTnLst>
                    </p:cTn>
                  </p:par>
                  <p:par>
                    <p:cTn id="28" fill="hold">
                      <p:stCondLst>
                        <p:cond delay="indefinite"/>
                      </p:stCondLst>
                      <p:childTnLst>
                        <p:par>
                          <p:cTn id="29" fill="hold">
                            <p:stCondLst>
                              <p:cond delay="0"/>
                            </p:stCondLst>
                            <p:childTnLst>
                              <p:par>
                                <p:cTn id="30" presetID="41" presetClass="entr" presetSubtype="0" fill="hold" grpId="1" nodeType="clickEffect">
                                  <p:stCondLst>
                                    <p:cond delay="0"/>
                                  </p:stCondLst>
                                  <p:iterate type="lt">
                                    <p:tmPct val="10000"/>
                                  </p:iterate>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9"/>
                                        </p:tgtEl>
                                        <p:attrNameLst>
                                          <p:attrName>ppt_y</p:attrName>
                                        </p:attrNameLst>
                                      </p:cBhvr>
                                      <p:tavLst>
                                        <p:tav tm="0">
                                          <p:val>
                                            <p:strVal val="#ppt_y"/>
                                          </p:val>
                                        </p:tav>
                                        <p:tav tm="100000">
                                          <p:val>
                                            <p:strVal val="#ppt_y"/>
                                          </p:val>
                                        </p:tav>
                                      </p:tavLst>
                                    </p:anim>
                                    <p:anim calcmode="lin" valueType="num">
                                      <p:cBhvr>
                                        <p:cTn id="34"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Important Documents\Dropbox\Dropbox\MyCuteGraphics\DOGS\dog-putting-letters-in-mailbox-trasnsparent.png"/>
          <p:cNvPicPr>
            <a:picLocks noChangeAspect="1" noChangeArrowheads="1"/>
          </p:cNvPicPr>
          <p:nvPr/>
        </p:nvPicPr>
        <p:blipFill>
          <a:blip r:embed="rId2" cstate="email"/>
          <a:srcRect/>
          <a:stretch>
            <a:fillRect/>
          </a:stretch>
        </p:blipFill>
        <p:spPr bwMode="auto">
          <a:xfrm>
            <a:off x="4495800" y="3886200"/>
            <a:ext cx="3762375" cy="2657475"/>
          </a:xfrm>
          <a:prstGeom prst="rect">
            <a:avLst/>
          </a:prstGeom>
          <a:noFill/>
        </p:spPr>
      </p:pic>
      <p:sp>
        <p:nvSpPr>
          <p:cNvPr id="4" name="Action Button: Forward or Next 3">
            <a:hlinkClick r:id="" action="ppaction://hlinkshowjump?jump=nextslide" highlightClick="1"/>
          </p:cNvPr>
          <p:cNvSpPr/>
          <p:nvPr/>
        </p:nvSpPr>
        <p:spPr>
          <a:xfrm>
            <a:off x="8315673" y="6248400"/>
            <a:ext cx="612648" cy="432816"/>
          </a:xfrm>
          <a:prstGeom prst="actionButtonForwardNext">
            <a:avLst/>
          </a:prstGeom>
          <a:solidFill>
            <a:srgbClr val="FFBB6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TextBox 4"/>
          <p:cNvSpPr txBox="1"/>
          <p:nvPr/>
        </p:nvSpPr>
        <p:spPr>
          <a:xfrm>
            <a:off x="3374401" y="152400"/>
            <a:ext cx="5247596" cy="2167592"/>
          </a:xfrm>
          <a:prstGeom prst="horizontalScroll">
            <a:avLst/>
          </a:prstGeom>
          <a:solidFill>
            <a:schemeClr val="accent1">
              <a:lumMod val="60000"/>
              <a:lumOff val="40000"/>
            </a:schemeClr>
          </a:solidFill>
          <a:ln>
            <a:noFill/>
          </a:ln>
          <a:effectLst>
            <a:innerShdw blurRad="114300">
              <a:prstClr val="black"/>
            </a:innerShdw>
          </a:effectLst>
          <a:scene3d>
            <a:camera prst="orthographicFront">
              <a:rot lat="0" lon="0" rev="0"/>
            </a:camera>
            <a:lightRig rig="glow" dir="t">
              <a:rot lat="0" lon="0" rev="4800000"/>
            </a:lightRig>
          </a:scene3d>
          <a:sp3d prstMaterial="matte">
            <a:bevelT w="127000" h="63500"/>
          </a:sp3d>
        </p:spPr>
        <p:txBody>
          <a:bodyPr wrap="square" rtlCol="0">
            <a:spAutoFit/>
          </a:bodyPr>
          <a:lstStyle>
            <a:defPPr>
              <a:defRPr lang="el-GR"/>
            </a:defPPr>
            <a:lvl1pPr>
              <a:defRPr sz="2000">
                <a:latin typeface="Calibri" panose="020F0502020204030204" pitchFamily="34" charset="0"/>
                <a:ea typeface="PassingNotes" pitchFamily="2" charset="0"/>
                <a:cs typeface="Calibri" panose="020F0502020204030204" pitchFamily="34" charset="0"/>
              </a:defRPr>
            </a:lvl1pPr>
          </a:lstStyle>
          <a:p>
            <a:r>
              <a:rPr lang="vi-VN"/>
              <a:t>Tôi đến nhà bạn 5 hoặc 6 ngày một tuần. Tôi mang cho bạn thư, tạp chí và gói hàng. Tôi thường để những thứ này trong một chiếc hộp đặc biệt. Tôi lái một chiếc ô tô nhỏ hoặc tôi đi xe </a:t>
            </a:r>
            <a:r>
              <a:rPr lang="vi-VN" smtClean="0"/>
              <a:t>máy</a:t>
            </a:r>
            <a:r>
              <a:rPr lang="en-US" smtClean="0"/>
              <a:t>. Tôi là  _________</a:t>
            </a:r>
            <a:endParaRPr lang="el-GR" dirty="0"/>
          </a:p>
        </p:txBody>
      </p:sp>
      <p:sp>
        <p:nvSpPr>
          <p:cNvPr id="6" name="TextBox 5"/>
          <p:cNvSpPr txBox="1"/>
          <p:nvPr/>
        </p:nvSpPr>
        <p:spPr>
          <a:xfrm>
            <a:off x="5715000" y="1597929"/>
            <a:ext cx="2395198" cy="430887"/>
          </a:xfrm>
          <a:prstGeom prst="rect">
            <a:avLst/>
          </a:prstGeom>
          <a:noFill/>
        </p:spPr>
        <p:txBody>
          <a:bodyPr wrap="square" rtlCol="0">
            <a:spAutoFit/>
          </a:bodyPr>
          <a:lstStyle>
            <a:defPPr>
              <a:defRPr lang="el-GR"/>
            </a:defPPr>
            <a:lvl1pPr>
              <a:defRPr sz="2400" b="1">
                <a:solidFill>
                  <a:srgbClr val="FFFF00"/>
                </a:solidFill>
                <a:ea typeface="PassingNotes" pitchFamily="2" charset="0"/>
              </a:defRPr>
            </a:lvl1pPr>
          </a:lstStyle>
          <a:p>
            <a:r>
              <a:rPr lang="en-US" sz="2200" smtClean="0"/>
              <a:t>người </a:t>
            </a:r>
            <a:r>
              <a:rPr lang="en-US" sz="2200"/>
              <a:t>đưa thư</a:t>
            </a:r>
            <a:endParaRPr lang="el-GR" sz="2200" dirty="0"/>
          </a:p>
        </p:txBody>
      </p:sp>
      <p:pic>
        <p:nvPicPr>
          <p:cNvPr id="22530"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3" b="91944" l="0" r="96429">
                        <a14:foregroundMark x1="32571" y1="27963" x2="43714" y2="37685"/>
                        <a14:foregroundMark x1="55857" y1="26759" x2="49286" y2="36481"/>
                        <a14:foregroundMark x1="54000" y1="21944" x2="50714" y2="29815"/>
                        <a14:foregroundMark x1="40000" y1="40370" x2="50286" y2="37685"/>
                        <a14:foregroundMark x1="50286" y1="37685" x2="36714" y2="37685"/>
                        <a14:foregroundMark x1="83857" y1="35833" x2="64286" y2="45556"/>
                        <a14:foregroundMark x1="55429" y1="50370" x2="38571" y2="53056"/>
                        <a14:foregroundMark x1="54000" y1="42778" x2="38571" y2="50926"/>
                        <a14:foregroundMark x1="52143" y1="48796" x2="45571" y2="61574"/>
                        <a14:foregroundMark x1="55857" y1="48519" x2="52571" y2="56111"/>
                        <a14:foregroundMark x1="57286" y1="87870" x2="65571" y2="89074"/>
                        <a14:foregroundMark x1="60429" y1="89907" x2="70286" y2="90833"/>
                        <a14:foregroundMark x1="73143" y1="88704" x2="74429" y2="89907"/>
                        <a14:foregroundMark x1="55857" y1="89907" x2="55857" y2="89907"/>
                        <a14:foregroundMark x1="28286" y1="87500" x2="28286" y2="87500"/>
                        <a14:foregroundMark x1="28286" y1="87500" x2="28286" y2="87500"/>
                        <a14:foregroundMark x1="37571" y1="88148" x2="24143" y2="89630"/>
                        <a14:foregroundMark x1="24143" y1="89630" x2="19429" y2="90278"/>
                      </a14:backgroundRemoval>
                    </a14:imgEffect>
                    <a14:imgEffect>
                      <a14:artisticTexturizer/>
                    </a14:imgEffect>
                  </a14:imgLayer>
                </a14:imgProps>
              </a:ext>
              <a:ext uri="{28A0092B-C50C-407E-A947-70E740481C1C}">
                <a14:useLocalDpi xmlns:a14="http://schemas.microsoft.com/office/drawing/2010/main" val="0"/>
              </a:ext>
            </a:extLst>
          </a:blip>
          <a:stretch>
            <a:fillRect/>
          </a:stretch>
        </p:blipFill>
        <p:spPr bwMode="auto">
          <a:xfrm>
            <a:off x="558800" y="2228094"/>
            <a:ext cx="3000865" cy="4629906"/>
          </a:xfrm>
          <a:prstGeom prst="rect">
            <a:avLst/>
          </a:prstGeom>
          <a:noFill/>
        </p:spPr>
      </p:pic>
      <p:sp>
        <p:nvSpPr>
          <p:cNvPr id="8" name="Action Button: Back or Previous 7">
            <a:hlinkClick r:id="" action="ppaction://hlinkshowjump?jump=previousslide" highlightClick="1"/>
          </p:cNvPr>
          <p:cNvSpPr/>
          <p:nvPr/>
        </p:nvSpPr>
        <p:spPr>
          <a:xfrm>
            <a:off x="228600" y="6248400"/>
            <a:ext cx="609600" cy="432816"/>
          </a:xfrm>
          <a:prstGeom prst="actionButtonBackPrevious">
            <a:avLst/>
          </a:prstGeom>
          <a:solidFill>
            <a:srgbClr val="FFBB6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after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additive="base">
                                        <p:cTn id="7" dur="3000" fill="hold"/>
                                        <p:tgtEl>
                                          <p:spTgt spid="14338"/>
                                        </p:tgtEl>
                                        <p:attrNameLst>
                                          <p:attrName>ppt_x</p:attrName>
                                        </p:attrNameLst>
                                      </p:cBhvr>
                                      <p:tavLst>
                                        <p:tav tm="0">
                                          <p:val>
                                            <p:strVal val="1+#ppt_w/2"/>
                                          </p:val>
                                        </p:tav>
                                        <p:tav tm="100000">
                                          <p:val>
                                            <p:strVal val="#ppt_x"/>
                                          </p:val>
                                        </p:tav>
                                      </p:tavLst>
                                    </p:anim>
                                    <p:anim calcmode="lin" valueType="num">
                                      <p:cBhvr additive="base">
                                        <p:cTn id="8" dur="3000" fill="hold"/>
                                        <p:tgtEl>
                                          <p:spTgt spid="14338"/>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9" presetClass="entr" presetSubtype="0" fill="hold" nodeType="afterEffect">
                                  <p:stCondLst>
                                    <p:cond delay="0"/>
                                  </p:stCondLst>
                                  <p:childTnLst>
                                    <p:set>
                                      <p:cBhvr>
                                        <p:cTn id="11" dur="1" fill="hold">
                                          <p:stCondLst>
                                            <p:cond delay="0"/>
                                          </p:stCondLst>
                                        </p:cTn>
                                        <p:tgtEl>
                                          <p:spTgt spid="22530"/>
                                        </p:tgtEl>
                                        <p:attrNameLst>
                                          <p:attrName>style.visibility</p:attrName>
                                        </p:attrNameLst>
                                      </p:cBhvr>
                                      <p:to>
                                        <p:strVal val="visible"/>
                                      </p:to>
                                    </p:set>
                                    <p:animEffect transition="in" filter="dissolve">
                                      <p:cBhvr>
                                        <p:cTn id="12" dur="2000"/>
                                        <p:tgtEl>
                                          <p:spTgt spid="22530"/>
                                        </p:tgtEl>
                                      </p:cBhvr>
                                    </p:animEffect>
                                  </p:childTnLst>
                                </p:cTn>
                              </p:par>
                            </p:childTnLst>
                          </p:cTn>
                        </p:par>
                      </p:childTnLst>
                    </p:cTn>
                  </p:par>
                  <p:par>
                    <p:cTn id="13" fill="hold">
                      <p:stCondLst>
                        <p:cond delay="indefinite"/>
                      </p:stCondLst>
                      <p:childTnLst>
                        <p:par>
                          <p:cTn id="14" fill="hold">
                            <p:stCondLst>
                              <p:cond delay="0"/>
                            </p:stCondLst>
                            <p:childTnLst>
                              <p:par>
                                <p:cTn id="15" presetID="19" presetClass="entr" presetSubtype="10" fill="hold" grpId="1"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0" fill="hold"/>
                                        <p:tgtEl>
                                          <p:spTgt spid="6"/>
                                        </p:tgtEl>
                                        <p:attrNameLst>
                                          <p:attrName>ppt_w</p:attrName>
                                        </p:attrNameLst>
                                      </p:cBhvr>
                                      <p:tavLst>
                                        <p:tav tm="0" fmla="#ppt_w*sin(2.5*pi*$)">
                                          <p:val>
                                            <p:fltVal val="0"/>
                                          </p:val>
                                        </p:tav>
                                        <p:tav tm="100000">
                                          <p:val>
                                            <p:fltVal val="1"/>
                                          </p:val>
                                        </p:tav>
                                      </p:tavLst>
                                    </p:anim>
                                    <p:anim calcmode="lin" valueType="num">
                                      <p:cBhvr>
                                        <p:cTn id="18" dur="5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F:\Important Documents\Dropbox\Dropbox\MyCuteGraphics\WORK\military-girl-saluting.png"/>
          <p:cNvPicPr>
            <a:picLocks noChangeAspect="1" noChangeArrowheads="1"/>
          </p:cNvPicPr>
          <p:nvPr/>
        </p:nvPicPr>
        <p:blipFill>
          <a:blip r:embed="rId6" cstate="email">
            <a:extLst>
              <a:ext uri="{BEBA8EAE-BF5A-486C-A8C5-ECC9F3942E4B}">
                <a14:imgProps xmlns:a14="http://schemas.microsoft.com/office/drawing/2010/main">
                  <a14:imgLayer r:embed="rId7">
                    <a14:imgEffect>
                      <a14:artisticTexturizer/>
                    </a14:imgEffect>
                  </a14:imgLayer>
                </a14:imgProps>
              </a:ext>
            </a:extLst>
          </a:blip>
          <a:srcRect/>
          <a:stretch>
            <a:fillRect/>
          </a:stretch>
        </p:blipFill>
        <p:spPr bwMode="auto">
          <a:xfrm>
            <a:off x="914400" y="1828800"/>
            <a:ext cx="2514600" cy="4762500"/>
          </a:xfrm>
          <a:prstGeom prst="rect">
            <a:avLst/>
          </a:prstGeom>
          <a:noFill/>
        </p:spPr>
      </p:pic>
      <p:pic>
        <p:nvPicPr>
          <p:cNvPr id="3074" name="Picture 2" descr="F:\Important Documents\Dropbox\Dropbox\MyCuteGraphics\WORK\group-of-soldiers.png"/>
          <p:cNvPicPr>
            <a:picLocks noChangeAspect="1" noChangeArrowheads="1"/>
          </p:cNvPicPr>
          <p:nvPr/>
        </p:nvPicPr>
        <p:blipFill>
          <a:blip r:embed="rId8" cstate="email">
            <a:extLst>
              <a:ext uri="{BEBA8EAE-BF5A-486C-A8C5-ECC9F3942E4B}">
                <a14:imgProps xmlns:a14="http://schemas.microsoft.com/office/drawing/2010/main">
                  <a14:imgLayer r:embed="rId9">
                    <a14:imgEffect>
                      <a14:artisticTexturizer/>
                    </a14:imgEffect>
                  </a14:imgLayer>
                </a14:imgProps>
              </a:ext>
            </a:extLst>
          </a:blip>
          <a:srcRect/>
          <a:stretch>
            <a:fillRect/>
          </a:stretch>
        </p:blipFill>
        <p:spPr bwMode="auto">
          <a:xfrm>
            <a:off x="4114800" y="3200400"/>
            <a:ext cx="4762500" cy="3524250"/>
          </a:xfrm>
          <a:prstGeom prst="rect">
            <a:avLst/>
          </a:prstGeom>
          <a:noFill/>
        </p:spPr>
      </p:pic>
      <p:pic>
        <p:nvPicPr>
          <p:cNvPr id="17410" name="Picture 2"/>
          <p:cNvPicPr>
            <a:picLocks noChangeAspect="1" noChangeArrowheads="1"/>
          </p:cNvPicPr>
          <p:nvPr/>
        </p:nvPicPr>
        <p:blipFill>
          <a:blip r:embed="rId10"/>
          <a:srcRect/>
          <a:stretch>
            <a:fillRect/>
          </a:stretch>
        </p:blipFill>
        <p:spPr bwMode="auto">
          <a:xfrm rot="20881919">
            <a:off x="115307" y="271302"/>
            <a:ext cx="1277395" cy="1246020"/>
          </a:xfrm>
          <a:prstGeom prst="rect">
            <a:avLst/>
          </a:prstGeom>
          <a:noFill/>
          <a:ln w="9525">
            <a:noFill/>
            <a:miter lim="800000"/>
            <a:headEnd/>
            <a:tailEnd/>
          </a:ln>
          <a:effectLst/>
        </p:spPr>
      </p:pic>
      <p:sp>
        <p:nvSpPr>
          <p:cNvPr id="6" name="Action Button: Forward or Next 5">
            <a:hlinkClick r:id="" action="ppaction://hlinkshowjump?jump=nextslide" highlightClick="1"/>
          </p:cNvPr>
          <p:cNvSpPr/>
          <p:nvPr/>
        </p:nvSpPr>
        <p:spPr>
          <a:xfrm>
            <a:off x="8395498" y="6161532"/>
            <a:ext cx="612648" cy="429768"/>
          </a:xfrm>
          <a:prstGeom prst="actionButtonForwardNext">
            <a:avLst/>
          </a:prstGeom>
          <a:solidFill>
            <a:srgbClr val="FFBB6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extBox 6"/>
          <p:cNvSpPr txBox="1"/>
          <p:nvPr/>
        </p:nvSpPr>
        <p:spPr>
          <a:xfrm>
            <a:off x="3016867" y="152400"/>
            <a:ext cx="5950349" cy="2576572"/>
          </a:xfrm>
          <a:prstGeom prst="horizontalScroll">
            <a:avLst/>
          </a:prstGeom>
          <a:solidFill>
            <a:schemeClr val="accent5">
              <a:lumMod val="75000"/>
            </a:schemeClr>
          </a:solidFill>
          <a:ln>
            <a:noFill/>
          </a:ln>
          <a:effectLst>
            <a:innerShdw blurRad="114300">
              <a:prstClr val="black"/>
            </a:innerShdw>
          </a:effectLst>
          <a:scene3d>
            <a:camera prst="orthographicFront">
              <a:rot lat="0" lon="0" rev="0"/>
            </a:camera>
            <a:lightRig rig="glow" dir="t">
              <a:rot lat="0" lon="0" rev="4800000"/>
            </a:lightRig>
          </a:scene3d>
          <a:sp3d prstMaterial="matte">
            <a:bevelT w="127000" h="63500"/>
          </a:sp3d>
        </p:spPr>
        <p:txBody>
          <a:bodyPr wrap="square" rtlCol="0">
            <a:spAutoFit/>
          </a:bodyPr>
          <a:lstStyle>
            <a:defPPr>
              <a:defRPr lang="el-GR"/>
            </a:defPPr>
            <a:lvl1pPr>
              <a:defRPr sz="2000">
                <a:latin typeface="Calibri" panose="020F0502020204030204" pitchFamily="34" charset="0"/>
                <a:ea typeface="PassingNotes" pitchFamily="2" charset="0"/>
                <a:cs typeface="Calibri" panose="020F0502020204030204" pitchFamily="34" charset="0"/>
              </a:defRPr>
            </a:lvl1pPr>
          </a:lstStyle>
          <a:p>
            <a:r>
              <a:rPr lang="vi-VN"/>
              <a:t>Chúng tôi đang ở trong quân đội. Chúng </a:t>
            </a:r>
            <a:r>
              <a:rPr lang="vi-VN" smtClean="0"/>
              <a:t>tôi</a:t>
            </a:r>
            <a:r>
              <a:rPr lang="en-US" smtClean="0"/>
              <a:t> phải</a:t>
            </a:r>
            <a:r>
              <a:rPr lang="vi-VN" smtClean="0"/>
              <a:t> </a:t>
            </a:r>
            <a:r>
              <a:rPr lang="vi-VN"/>
              <a:t>mặc quân phục ngụy trang để kẻ thù không thể nhìn thấy chúng tôi. Công việc của chúng tôi là bảo vệ đất </a:t>
            </a:r>
            <a:r>
              <a:rPr lang="vi-VN" smtClean="0"/>
              <a:t>nước. </a:t>
            </a:r>
            <a:r>
              <a:rPr lang="vi-VN"/>
              <a:t>Đôi khi chúng tôi đi </a:t>
            </a:r>
            <a:r>
              <a:rPr lang="vi-VN" smtClean="0"/>
              <a:t>bằng </a:t>
            </a:r>
            <a:r>
              <a:rPr lang="vi-VN"/>
              <a:t>máy bay trực thăng. Chúng tôi luôn tuân theo mệnh lệnh.Chúng tôi là</a:t>
            </a:r>
            <a:r>
              <a:rPr lang="en-US" smtClean="0"/>
              <a:t> </a:t>
            </a:r>
            <a:r>
              <a:rPr lang="en-US" dirty="0"/>
              <a:t>_________.</a:t>
            </a:r>
            <a:endParaRPr lang="el-GR" dirty="0"/>
          </a:p>
        </p:txBody>
      </p:sp>
      <p:sp>
        <p:nvSpPr>
          <p:cNvPr id="9" name="TextBox 8"/>
          <p:cNvSpPr txBox="1"/>
          <p:nvPr/>
        </p:nvSpPr>
        <p:spPr>
          <a:xfrm>
            <a:off x="5268141" y="1981200"/>
            <a:ext cx="1447800" cy="430887"/>
          </a:xfrm>
          <a:prstGeom prst="rect">
            <a:avLst/>
          </a:prstGeom>
          <a:noFill/>
        </p:spPr>
        <p:txBody>
          <a:bodyPr wrap="square" rtlCol="0">
            <a:spAutoFit/>
          </a:bodyPr>
          <a:lstStyle>
            <a:defPPr>
              <a:defRPr lang="el-GR"/>
            </a:defPPr>
            <a:lvl1pPr>
              <a:defRPr sz="2200" b="1">
                <a:solidFill>
                  <a:srgbClr val="FFFF00"/>
                </a:solidFill>
                <a:ea typeface="PassingNotes" pitchFamily="2" charset="0"/>
              </a:defRPr>
            </a:lvl1pPr>
          </a:lstStyle>
          <a:p>
            <a:r>
              <a:rPr lang="en-US"/>
              <a:t>binh lính</a:t>
            </a:r>
            <a:endParaRPr lang="el-GR" dirty="0"/>
          </a:p>
        </p:txBody>
      </p:sp>
      <p:sp>
        <p:nvSpPr>
          <p:cNvPr id="11" name="Action Button: Back or Previous 10">
            <a:hlinkClick r:id="" action="ppaction://hlinkshowjump?jump=previousslide" highlightClick="1"/>
          </p:cNvPr>
          <p:cNvSpPr/>
          <p:nvPr/>
        </p:nvSpPr>
        <p:spPr>
          <a:xfrm>
            <a:off x="228600" y="6248400"/>
            <a:ext cx="609600" cy="432816"/>
          </a:xfrm>
          <a:prstGeom prst="actionButtonBackPrevious">
            <a:avLst/>
          </a:prstGeom>
          <a:solidFill>
            <a:srgbClr val="FFBB6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2" name="helicopter.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email"/>
          <a:stretch>
            <a:fillRect/>
          </a:stretch>
        </p:blipFill>
        <p:spPr>
          <a:xfrm>
            <a:off x="4470400" y="3327400"/>
            <a:ext cx="203200" cy="203200"/>
          </a:xfrm>
          <a:prstGeom prst="rect">
            <a:avLst/>
          </a:prstGeom>
        </p:spPr>
      </p:pic>
      <p:pic>
        <p:nvPicPr>
          <p:cNvPr id="13" name="helicopter.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470400" y="3327400"/>
            <a:ext cx="203200" cy="203200"/>
          </a:xfrm>
          <a:prstGeom prst="rect">
            <a:avLst/>
          </a:prstGeom>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3000"/>
                                        <p:tgtEl>
                                          <p:spTgt spid="17410"/>
                                        </p:tgtEl>
                                      </p:cBhvr>
                                    </p:animEffect>
                                    <p:anim calcmode="lin" valueType="num">
                                      <p:cBhvr>
                                        <p:cTn id="8" dur="3000" fill="hold"/>
                                        <p:tgtEl>
                                          <p:spTgt spid="17410"/>
                                        </p:tgtEl>
                                        <p:attrNameLst>
                                          <p:attrName>ppt_x</p:attrName>
                                        </p:attrNameLst>
                                      </p:cBhvr>
                                      <p:tavLst>
                                        <p:tav tm="0">
                                          <p:val>
                                            <p:strVal val="#ppt_x"/>
                                          </p:val>
                                        </p:tav>
                                        <p:tav tm="100000">
                                          <p:val>
                                            <p:strVal val="#ppt_x"/>
                                          </p:val>
                                        </p:tav>
                                      </p:tavLst>
                                    </p:anim>
                                    <p:anim calcmode="lin" valueType="num">
                                      <p:cBhvr>
                                        <p:cTn id="9" dur="3000" fill="hold"/>
                                        <p:tgtEl>
                                          <p:spTgt spid="17410"/>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15" presetClass="entr" presetSubtype="0" fill="hold" nodeType="after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3500" fill="hold"/>
                                        <p:tgtEl>
                                          <p:spTgt spid="3074"/>
                                        </p:tgtEl>
                                        <p:attrNameLst>
                                          <p:attrName>ppt_w</p:attrName>
                                        </p:attrNameLst>
                                      </p:cBhvr>
                                      <p:tavLst>
                                        <p:tav tm="0">
                                          <p:val>
                                            <p:fltVal val="0"/>
                                          </p:val>
                                        </p:tav>
                                        <p:tav tm="100000">
                                          <p:val>
                                            <p:strVal val="#ppt_w"/>
                                          </p:val>
                                        </p:tav>
                                      </p:tavLst>
                                    </p:anim>
                                    <p:anim calcmode="lin" valueType="num">
                                      <p:cBhvr>
                                        <p:cTn id="14" dur="3500" fill="hold"/>
                                        <p:tgtEl>
                                          <p:spTgt spid="3074"/>
                                        </p:tgtEl>
                                        <p:attrNameLst>
                                          <p:attrName>ppt_h</p:attrName>
                                        </p:attrNameLst>
                                      </p:cBhvr>
                                      <p:tavLst>
                                        <p:tav tm="0">
                                          <p:val>
                                            <p:fltVal val="0"/>
                                          </p:val>
                                        </p:tav>
                                        <p:tav tm="100000">
                                          <p:val>
                                            <p:strVal val="#ppt_h"/>
                                          </p:val>
                                        </p:tav>
                                      </p:tavLst>
                                    </p:anim>
                                    <p:anim calcmode="lin" valueType="num">
                                      <p:cBhvr>
                                        <p:cTn id="15" dur="35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6" dur="35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6500"/>
                            </p:stCondLst>
                            <p:childTnLst>
                              <p:par>
                                <p:cTn id="18" presetID="2" presetClass="entr" presetSubtype="8" fill="hold" nodeType="afterEffect">
                                  <p:stCondLst>
                                    <p:cond delay="1000"/>
                                  </p:stCondLst>
                                  <p:childTnLst>
                                    <p:set>
                                      <p:cBhvr>
                                        <p:cTn id="19" dur="1" fill="hold">
                                          <p:stCondLst>
                                            <p:cond delay="0"/>
                                          </p:stCondLst>
                                        </p:cTn>
                                        <p:tgtEl>
                                          <p:spTgt spid="23554"/>
                                        </p:tgtEl>
                                        <p:attrNameLst>
                                          <p:attrName>style.visibility</p:attrName>
                                        </p:attrNameLst>
                                      </p:cBhvr>
                                      <p:to>
                                        <p:strVal val="visible"/>
                                      </p:to>
                                    </p:set>
                                    <p:anim calcmode="lin" valueType="num">
                                      <p:cBhvr additive="base">
                                        <p:cTn id="20" dur="2000" fill="hold"/>
                                        <p:tgtEl>
                                          <p:spTgt spid="23554"/>
                                        </p:tgtEl>
                                        <p:attrNameLst>
                                          <p:attrName>ppt_x</p:attrName>
                                        </p:attrNameLst>
                                      </p:cBhvr>
                                      <p:tavLst>
                                        <p:tav tm="0">
                                          <p:val>
                                            <p:strVal val="0-#ppt_w/2"/>
                                          </p:val>
                                        </p:tav>
                                        <p:tav tm="100000">
                                          <p:val>
                                            <p:strVal val="#ppt_x"/>
                                          </p:val>
                                        </p:tav>
                                      </p:tavLst>
                                    </p:anim>
                                    <p:anim calcmode="lin" valueType="num">
                                      <p:cBhvr additive="base">
                                        <p:cTn id="21" dur="2000" fill="hold"/>
                                        <p:tgtEl>
                                          <p:spTgt spid="2355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1" presetClass="entr" presetSubtype="0" fill="hold" grpId="0" nodeType="clickEffect">
                                  <p:stCondLst>
                                    <p:cond delay="0"/>
                                  </p:stCondLst>
                                  <p:iterate type="lt">
                                    <p:tmPct val="10000"/>
                                  </p:iterate>
                                  <p:childTnLst>
                                    <p:set>
                                      <p:cBhvr>
                                        <p:cTn id="25" dur="1" fill="hold">
                                          <p:stCondLst>
                                            <p:cond delay="0"/>
                                          </p:stCondLst>
                                        </p:cTn>
                                        <p:tgtEl>
                                          <p:spTgt spid="9"/>
                                        </p:tgtEl>
                                        <p:attrNameLst>
                                          <p:attrName>style.visibility</p:attrName>
                                        </p:attrNameLst>
                                      </p:cBhvr>
                                      <p:to>
                                        <p:strVal val="visible"/>
                                      </p:to>
                                    </p:set>
                                    <p:anim calcmode="lin" valueType="num">
                                      <p:cBhvr>
                                        <p:cTn id="26" dur="30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7" dur="3000" fill="hold"/>
                                        <p:tgtEl>
                                          <p:spTgt spid="9"/>
                                        </p:tgtEl>
                                        <p:attrNameLst>
                                          <p:attrName>ppt_y</p:attrName>
                                        </p:attrNameLst>
                                      </p:cBhvr>
                                      <p:tavLst>
                                        <p:tav tm="0">
                                          <p:val>
                                            <p:strVal val="#ppt_y"/>
                                          </p:val>
                                        </p:tav>
                                        <p:tav tm="100000">
                                          <p:val>
                                            <p:strVal val="#ppt_y"/>
                                          </p:val>
                                        </p:tav>
                                      </p:tavLst>
                                    </p:anim>
                                    <p:anim calcmode="lin" valueType="num">
                                      <p:cBhvr>
                                        <p:cTn id="28" dur="30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9" dur="30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30" dur="30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1" fill="hold" display="0">
                  <p:stCondLst>
                    <p:cond delay="indefinite"/>
                  </p:stCondLst>
                  <p:endCondLst>
                    <p:cond evt="onPrev" delay="0">
                      <p:tgtEl>
                        <p:sldTgt/>
                      </p:tgtEl>
                    </p:cond>
                    <p:cond evt="onStopAudio" delay="0">
                      <p:tgtEl>
                        <p:sldTgt/>
                      </p:tgtEl>
                    </p:cond>
                  </p:endCondLst>
                </p:cTn>
                <p:tgtEl>
                  <p:spTgt spid="12"/>
                </p:tgtEl>
              </p:cMediaNode>
            </p:audio>
            <p:audio>
              <p:cMediaNode showWhenStopped="0">
                <p:cTn id="32"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667" b="99333" l="2846" r="100000">
                        <a14:foregroundMark x1="52033" y1="30667" x2="50813" y2="38000"/>
                        <a14:foregroundMark x1="4878" y1="62000" x2="4878" y2="62000"/>
                        <a14:foregroundMark x1="15041" y1="56000" x2="15041" y2="56000"/>
                        <a14:foregroundMark x1="15041" y1="63333" x2="15041" y2="63333"/>
                      </a14:backgroundRemoval>
                    </a14:imgEffect>
                  </a14:imgLayer>
                </a14:imgProps>
              </a:ext>
              <a:ext uri="{28A0092B-C50C-407E-A947-70E740481C1C}">
                <a14:useLocalDpi xmlns:a14="http://schemas.microsoft.com/office/drawing/2010/main" val="0"/>
              </a:ext>
            </a:extLst>
          </a:blip>
          <a:stretch>
            <a:fillRect/>
          </a:stretch>
        </p:blipFill>
        <p:spPr bwMode="auto">
          <a:xfrm>
            <a:off x="685800" y="2541175"/>
            <a:ext cx="3095826" cy="3775398"/>
          </a:xfrm>
          <a:prstGeom prst="rect">
            <a:avLst/>
          </a:prstGeom>
          <a:noFill/>
        </p:spPr>
      </p:pic>
      <p:pic>
        <p:nvPicPr>
          <p:cNvPr id="15362" name="Picture 2"/>
          <p:cNvPicPr>
            <a:picLocks noChangeAspect="1" noChangeArrowheads="1"/>
          </p:cNvPicPr>
          <p:nvPr/>
        </p:nvPicPr>
        <p:blipFill>
          <a:blip r:embed="rId4"/>
          <a:srcRect/>
          <a:stretch>
            <a:fillRect/>
          </a:stretch>
        </p:blipFill>
        <p:spPr bwMode="auto">
          <a:xfrm>
            <a:off x="4495800" y="2445800"/>
            <a:ext cx="3581400" cy="3330953"/>
          </a:xfrm>
          <a:prstGeom prst="rect">
            <a:avLst/>
          </a:prstGeom>
          <a:noFill/>
          <a:ln w="9525">
            <a:noFill/>
            <a:miter lim="800000"/>
            <a:headEnd/>
            <a:tailEnd/>
          </a:ln>
          <a:effectLst/>
        </p:spPr>
      </p:pic>
      <p:pic>
        <p:nvPicPr>
          <p:cNvPr id="15363" name="Picture 3"/>
          <p:cNvPicPr>
            <a:picLocks noChangeAspect="1" noChangeArrowheads="1"/>
          </p:cNvPicPr>
          <p:nvPr/>
        </p:nvPicPr>
        <p:blipFill>
          <a:blip r:embed="rId5"/>
          <a:srcRect/>
          <a:stretch>
            <a:fillRect/>
          </a:stretch>
        </p:blipFill>
        <p:spPr bwMode="auto">
          <a:xfrm>
            <a:off x="5715000" y="4953000"/>
            <a:ext cx="2743201" cy="1548882"/>
          </a:xfrm>
          <a:prstGeom prst="rect">
            <a:avLst/>
          </a:prstGeom>
          <a:noFill/>
          <a:ln w="9525">
            <a:noFill/>
            <a:miter lim="800000"/>
            <a:headEnd/>
            <a:tailEnd/>
          </a:ln>
          <a:effectLst/>
        </p:spPr>
      </p:pic>
      <p:sp>
        <p:nvSpPr>
          <p:cNvPr id="5" name="Action Button: Forward or Next 4">
            <a:hlinkClick r:id="" action="ppaction://hlinkshowjump?jump=nextslide" highlightClick="1"/>
          </p:cNvPr>
          <p:cNvSpPr/>
          <p:nvPr/>
        </p:nvSpPr>
        <p:spPr>
          <a:xfrm>
            <a:off x="8352102" y="6251448"/>
            <a:ext cx="612648" cy="429768"/>
          </a:xfrm>
          <a:prstGeom prst="actionButtonForwardNext">
            <a:avLst/>
          </a:prstGeom>
          <a:solidFill>
            <a:srgbClr val="FFBB6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extBox 6"/>
          <p:cNvSpPr txBox="1"/>
          <p:nvPr/>
        </p:nvSpPr>
        <p:spPr>
          <a:xfrm>
            <a:off x="1756229" y="-145286"/>
            <a:ext cx="6705600" cy="2576572"/>
          </a:xfrm>
          <a:prstGeom prst="horizontalScroll">
            <a:avLst/>
          </a:prstGeom>
          <a:solidFill>
            <a:srgbClr val="C00000"/>
          </a:solidFill>
          <a:ln>
            <a:noFill/>
          </a:ln>
          <a:effectLst>
            <a:innerShdw blurRad="114300">
              <a:prstClr val="black"/>
            </a:innerShdw>
          </a:effectLst>
          <a:scene3d>
            <a:camera prst="orthographicFront">
              <a:rot lat="0" lon="0" rev="0"/>
            </a:camera>
            <a:lightRig rig="glow" dir="t">
              <a:rot lat="0" lon="0" rev="4800000"/>
            </a:lightRig>
          </a:scene3d>
          <a:sp3d prstMaterial="matte">
            <a:bevelT w="127000" h="63500"/>
          </a:sp3d>
        </p:spPr>
        <p:txBody>
          <a:bodyPr wrap="square" rtlCol="0">
            <a:spAutoFit/>
          </a:bodyPr>
          <a:lstStyle>
            <a:defPPr>
              <a:defRPr lang="el-GR"/>
            </a:defPPr>
            <a:lvl1pPr>
              <a:defRPr sz="2000">
                <a:latin typeface="Calibri" panose="020F0502020204030204" pitchFamily="34" charset="0"/>
                <a:ea typeface="PassingNotes" pitchFamily="2" charset="0"/>
                <a:cs typeface="Calibri" panose="020F0502020204030204" pitchFamily="34" charset="0"/>
              </a:defRPr>
            </a:lvl1pPr>
          </a:lstStyle>
          <a:p>
            <a:r>
              <a:rPr lang="vi-VN"/>
              <a:t>Công việc của tôi rất quan trọng. Tôi bảo vệ và cứu ngôi nhà của bạn. Tôi mặc một bộ đồng phục đặc biệt - thường là màu đen. Tôi đi trên một chiếc xe tải lớn màu đỏ. Tôi dành nhiều thời gian luyện tập để làm tốt công việc của mình, và tôi luôn sẵn sàng giúp đỡ bạn. tôi là </a:t>
            </a:r>
            <a:r>
              <a:rPr lang="en-US" smtClean="0"/>
              <a:t>____________.</a:t>
            </a:r>
            <a:endParaRPr lang="el-GR" dirty="0"/>
          </a:p>
        </p:txBody>
      </p:sp>
      <p:sp>
        <p:nvSpPr>
          <p:cNvPr id="8" name="TextBox 7"/>
          <p:cNvSpPr txBox="1"/>
          <p:nvPr/>
        </p:nvSpPr>
        <p:spPr>
          <a:xfrm>
            <a:off x="2057400" y="1676400"/>
            <a:ext cx="2061029" cy="430887"/>
          </a:xfrm>
          <a:prstGeom prst="rect">
            <a:avLst/>
          </a:prstGeom>
          <a:noFill/>
        </p:spPr>
        <p:txBody>
          <a:bodyPr wrap="square" rtlCol="0">
            <a:spAutoFit/>
          </a:bodyPr>
          <a:lstStyle>
            <a:defPPr>
              <a:defRPr lang="el-GR"/>
            </a:defPPr>
            <a:lvl1pPr>
              <a:defRPr sz="2200" b="1">
                <a:solidFill>
                  <a:srgbClr val="FFFF00"/>
                </a:solidFill>
                <a:ea typeface="PassingNotes" pitchFamily="2" charset="0"/>
              </a:defRPr>
            </a:lvl1pPr>
          </a:lstStyle>
          <a:p>
            <a:r>
              <a:rPr lang="en-US" smtClean="0"/>
              <a:t>lính </a:t>
            </a:r>
            <a:r>
              <a:rPr lang="en-US"/>
              <a:t>cứu hỏa</a:t>
            </a:r>
            <a:endParaRPr lang="el-GR" dirty="0"/>
          </a:p>
        </p:txBody>
      </p:sp>
      <p:sp>
        <p:nvSpPr>
          <p:cNvPr id="9" name="Action Button: Back or Previous 8">
            <a:hlinkClick r:id="" action="ppaction://hlinkshowjump?jump=previousslide" highlightClick="1"/>
          </p:cNvPr>
          <p:cNvSpPr/>
          <p:nvPr/>
        </p:nvSpPr>
        <p:spPr>
          <a:xfrm>
            <a:off x="228600" y="6248400"/>
            <a:ext cx="609600" cy="432816"/>
          </a:xfrm>
          <a:prstGeom prst="actionButtonBackPrevious">
            <a:avLst/>
          </a:prstGeom>
          <a:solidFill>
            <a:srgbClr val="FFBB6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spd="slow">
    <p:whee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nodeType="with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additive="base">
                                        <p:cTn id="7" dur="5000" fill="hold"/>
                                        <p:tgtEl>
                                          <p:spTgt spid="15362"/>
                                        </p:tgtEl>
                                        <p:attrNameLst>
                                          <p:attrName>ppt_x</p:attrName>
                                        </p:attrNameLst>
                                      </p:cBhvr>
                                      <p:tavLst>
                                        <p:tav tm="0">
                                          <p:val>
                                            <p:strVal val="0-#ppt_w/2"/>
                                          </p:val>
                                        </p:tav>
                                        <p:tav tm="100000">
                                          <p:val>
                                            <p:strVal val="#ppt_x"/>
                                          </p:val>
                                        </p:tav>
                                      </p:tavLst>
                                    </p:anim>
                                    <p:anim calcmode="lin" valueType="num">
                                      <p:cBhvr additive="base">
                                        <p:cTn id="8" dur="5000" fill="hold"/>
                                        <p:tgtEl>
                                          <p:spTgt spid="15362"/>
                                        </p:tgtEl>
                                        <p:attrNameLst>
                                          <p:attrName>ppt_y</p:attrName>
                                        </p:attrNameLst>
                                      </p:cBhvr>
                                      <p:tavLst>
                                        <p:tav tm="0">
                                          <p:val>
                                            <p:strVal val="#ppt_y"/>
                                          </p:val>
                                        </p:tav>
                                        <p:tav tm="100000">
                                          <p:val>
                                            <p:strVal val="#ppt_y"/>
                                          </p:val>
                                        </p:tav>
                                      </p:tavLst>
                                    </p:anim>
                                  </p:childTnLst>
                                </p:cTn>
                              </p:par>
                            </p:childTnLst>
                          </p:cTn>
                        </p:par>
                        <p:par>
                          <p:cTn id="9" fill="hold">
                            <p:stCondLst>
                              <p:cond delay="5000"/>
                            </p:stCondLst>
                            <p:childTnLst>
                              <p:par>
                                <p:cTn id="10" presetID="7" presetClass="entr" presetSubtype="2" fill="hold" nodeType="afterEffect">
                                  <p:stCondLst>
                                    <p:cond delay="0"/>
                                  </p:stCondLst>
                                  <p:childTnLst>
                                    <p:set>
                                      <p:cBhvr>
                                        <p:cTn id="11" dur="1" fill="hold">
                                          <p:stCondLst>
                                            <p:cond delay="0"/>
                                          </p:stCondLst>
                                        </p:cTn>
                                        <p:tgtEl>
                                          <p:spTgt spid="15363"/>
                                        </p:tgtEl>
                                        <p:attrNameLst>
                                          <p:attrName>style.visibility</p:attrName>
                                        </p:attrNameLst>
                                      </p:cBhvr>
                                      <p:to>
                                        <p:strVal val="visible"/>
                                      </p:to>
                                    </p:set>
                                    <p:anim calcmode="lin" valueType="num">
                                      <p:cBhvr additive="base">
                                        <p:cTn id="12" dur="2000" fill="hold"/>
                                        <p:tgtEl>
                                          <p:spTgt spid="15363"/>
                                        </p:tgtEl>
                                        <p:attrNameLst>
                                          <p:attrName>ppt_x</p:attrName>
                                        </p:attrNameLst>
                                      </p:cBhvr>
                                      <p:tavLst>
                                        <p:tav tm="0">
                                          <p:val>
                                            <p:strVal val="1+#ppt_w/2"/>
                                          </p:val>
                                        </p:tav>
                                        <p:tav tm="100000">
                                          <p:val>
                                            <p:strVal val="#ppt_x"/>
                                          </p:val>
                                        </p:tav>
                                      </p:tavLst>
                                    </p:anim>
                                    <p:anim calcmode="lin" valueType="num">
                                      <p:cBhvr additive="base">
                                        <p:cTn id="13" dur="2000" fill="hold"/>
                                        <p:tgtEl>
                                          <p:spTgt spid="15363"/>
                                        </p:tgtEl>
                                        <p:attrNameLst>
                                          <p:attrName>ppt_y</p:attrName>
                                        </p:attrNameLst>
                                      </p:cBhvr>
                                      <p:tavLst>
                                        <p:tav tm="0">
                                          <p:val>
                                            <p:strVal val="#ppt_y"/>
                                          </p:val>
                                        </p:tav>
                                        <p:tav tm="100000">
                                          <p:val>
                                            <p:strVal val="#ppt_y"/>
                                          </p:val>
                                        </p:tav>
                                      </p:tavLst>
                                    </p:anim>
                                  </p:childTnLst>
                                </p:cTn>
                              </p:par>
                            </p:childTnLst>
                          </p:cTn>
                        </p:par>
                        <p:par>
                          <p:cTn id="14" fill="hold">
                            <p:stCondLst>
                              <p:cond delay="7000"/>
                            </p:stCondLst>
                            <p:childTnLst>
                              <p:par>
                                <p:cTn id="15" presetID="9" presetClass="entr" presetSubtype="0" fill="hold" nodeType="afterEffect">
                                  <p:stCondLst>
                                    <p:cond delay="0"/>
                                  </p:stCondLst>
                                  <p:childTnLst>
                                    <p:set>
                                      <p:cBhvr>
                                        <p:cTn id="16" dur="1" fill="hold">
                                          <p:stCondLst>
                                            <p:cond delay="0"/>
                                          </p:stCondLst>
                                        </p:cTn>
                                        <p:tgtEl>
                                          <p:spTgt spid="25602"/>
                                        </p:tgtEl>
                                        <p:attrNameLst>
                                          <p:attrName>style.visibility</p:attrName>
                                        </p:attrNameLst>
                                      </p:cBhvr>
                                      <p:to>
                                        <p:strVal val="visible"/>
                                      </p:to>
                                    </p:set>
                                    <p:animEffect transition="in" filter="dissolve">
                                      <p:cBhvr>
                                        <p:cTn id="17" dur="3000"/>
                                        <p:tgtEl>
                                          <p:spTgt spid="25602"/>
                                        </p:tgtEl>
                                      </p:cBhvr>
                                    </p:animEffect>
                                  </p:childTnLst>
                                </p:cTn>
                              </p:par>
                            </p:childTnLst>
                          </p:cTn>
                        </p:par>
                      </p:childTnLst>
                    </p:cTn>
                  </p:par>
                  <p:par>
                    <p:cTn id="18" fill="hold">
                      <p:stCondLst>
                        <p:cond delay="indefinite"/>
                      </p:stCondLst>
                      <p:childTnLst>
                        <p:par>
                          <p:cTn id="19" fill="hold">
                            <p:stCondLst>
                              <p:cond delay="0"/>
                            </p:stCondLst>
                            <p:childTnLst>
                              <p:par>
                                <p:cTn id="20" presetID="56" presetClass="entr" presetSubtype="0" fill="hold" grpId="0" nodeType="clickEffect">
                                  <p:stCondLst>
                                    <p:cond delay="0"/>
                                  </p:stCondLst>
                                  <p:iterate type="lt">
                                    <p:tmPct val="10000"/>
                                  </p:iterate>
                                  <p:childTnLst>
                                    <p:set>
                                      <p:cBhvr>
                                        <p:cTn id="21" dur="1" fill="hold">
                                          <p:stCondLst>
                                            <p:cond delay="0"/>
                                          </p:stCondLst>
                                        </p:cTn>
                                        <p:tgtEl>
                                          <p:spTgt spid="8"/>
                                        </p:tgtEl>
                                        <p:attrNameLst>
                                          <p:attrName>style.visibility</p:attrName>
                                        </p:attrNameLst>
                                      </p:cBhvr>
                                      <p:to>
                                        <p:strVal val="visible"/>
                                      </p:to>
                                    </p:set>
                                    <p:anim by="(-#ppt_w*2)" calcmode="lin" valueType="num">
                                      <p:cBhvr rctx="PPT">
                                        <p:cTn id="22" dur="1000" autoRev="1" fill="hold">
                                          <p:stCondLst>
                                            <p:cond delay="0"/>
                                          </p:stCondLst>
                                        </p:cTn>
                                        <p:tgtEl>
                                          <p:spTgt spid="8"/>
                                        </p:tgtEl>
                                        <p:attrNameLst>
                                          <p:attrName>ppt_w</p:attrName>
                                        </p:attrNameLst>
                                      </p:cBhvr>
                                    </p:anim>
                                    <p:anim by="(#ppt_w*0.50)" calcmode="lin" valueType="num">
                                      <p:cBhvr>
                                        <p:cTn id="23" dur="1000" decel="50000" autoRev="1" fill="hold">
                                          <p:stCondLst>
                                            <p:cond delay="0"/>
                                          </p:stCondLst>
                                        </p:cTn>
                                        <p:tgtEl>
                                          <p:spTgt spid="8"/>
                                        </p:tgtEl>
                                        <p:attrNameLst>
                                          <p:attrName>ppt_x</p:attrName>
                                        </p:attrNameLst>
                                      </p:cBhvr>
                                    </p:anim>
                                    <p:anim from="(-#ppt_h/2)" to="(#ppt_y)" calcmode="lin" valueType="num">
                                      <p:cBhvr>
                                        <p:cTn id="24" dur="2000" fill="hold">
                                          <p:stCondLst>
                                            <p:cond delay="0"/>
                                          </p:stCondLst>
                                        </p:cTn>
                                        <p:tgtEl>
                                          <p:spTgt spid="8"/>
                                        </p:tgtEl>
                                        <p:attrNameLst>
                                          <p:attrName>ppt_y</p:attrName>
                                        </p:attrNameLst>
                                      </p:cBhvr>
                                    </p:anim>
                                    <p:animRot by="21600000">
                                      <p:cBhvr>
                                        <p:cTn id="25" dur="2000"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F:\Important Documents\Dropbox\Dropbox\MyCuteGraphics\WORK\doctor_WhimsyClips.png"/>
          <p:cNvPicPr>
            <a:picLocks noChangeAspect="1" noChangeArrowheads="1"/>
          </p:cNvPicPr>
          <p:nvPr/>
        </p:nvPicPr>
        <p:blipFill>
          <a:blip r:embed="rId2" cstate="email">
            <a:extLst>
              <a:ext uri="{BEBA8EAE-BF5A-486C-A8C5-ECC9F3942E4B}">
                <a14:imgProps xmlns:a14="http://schemas.microsoft.com/office/drawing/2010/main">
                  <a14:imgLayer r:embed="rId3">
                    <a14:imgEffect>
                      <a14:artisticTexturizer/>
                    </a14:imgEffect>
                  </a14:imgLayer>
                </a14:imgProps>
              </a:ext>
            </a:extLst>
          </a:blip>
          <a:srcRect/>
          <a:stretch>
            <a:fillRect/>
          </a:stretch>
        </p:blipFill>
        <p:spPr bwMode="auto">
          <a:xfrm>
            <a:off x="304800" y="1992086"/>
            <a:ext cx="3425649" cy="4754100"/>
          </a:xfrm>
          <a:prstGeom prst="rect">
            <a:avLst/>
          </a:prstGeom>
          <a:noFill/>
        </p:spPr>
      </p:pic>
      <p:pic>
        <p:nvPicPr>
          <p:cNvPr id="3073" name="Picture 1" descr="F:\Important Documents\Dropbox\Dropbox\MyCuteGraphics\CHILDREN\girl-wearing-sheriff-badge.png"/>
          <p:cNvPicPr>
            <a:picLocks noChangeAspect="1" noChangeArrowheads="1"/>
          </p:cNvPicPr>
          <p:nvPr/>
        </p:nvPicPr>
        <p:blipFill>
          <a:blip r:embed="rId4" cstate="email"/>
          <a:srcRect/>
          <a:stretch>
            <a:fillRect/>
          </a:stretch>
        </p:blipFill>
        <p:spPr bwMode="auto">
          <a:xfrm>
            <a:off x="4876800" y="3733800"/>
            <a:ext cx="1649412" cy="2795427"/>
          </a:xfrm>
          <a:prstGeom prst="rect">
            <a:avLst/>
          </a:prstGeom>
          <a:noFill/>
        </p:spPr>
      </p:pic>
      <p:sp>
        <p:nvSpPr>
          <p:cNvPr id="4" name="Action Button: Forward or Next 3">
            <a:hlinkClick r:id="" action="ppaction://hlinkshowjump?jump=nextslide" highlightClick="1"/>
          </p:cNvPr>
          <p:cNvSpPr/>
          <p:nvPr/>
        </p:nvSpPr>
        <p:spPr>
          <a:xfrm>
            <a:off x="8458200" y="6248400"/>
            <a:ext cx="612648" cy="429768"/>
          </a:xfrm>
          <a:prstGeom prst="actionButtonForwardNext">
            <a:avLst/>
          </a:prstGeom>
          <a:solidFill>
            <a:srgbClr val="FFBB6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123" name="Picture 3"/>
          <p:cNvPicPr>
            <a:picLocks noChangeAspect="1" noChangeArrowheads="1"/>
          </p:cNvPicPr>
          <p:nvPr/>
        </p:nvPicPr>
        <p:blipFill>
          <a:blip r:embed="rId5"/>
          <a:srcRect/>
          <a:stretch>
            <a:fillRect/>
          </a:stretch>
        </p:blipFill>
        <p:spPr bwMode="auto">
          <a:xfrm rot="3276027">
            <a:off x="4712834" y="4045795"/>
            <a:ext cx="900218" cy="623228"/>
          </a:xfrm>
          <a:prstGeom prst="rect">
            <a:avLst/>
          </a:prstGeom>
          <a:noFill/>
          <a:ln w="9525">
            <a:noFill/>
            <a:miter lim="800000"/>
            <a:headEnd/>
            <a:tailEnd/>
          </a:ln>
          <a:effectLst/>
        </p:spPr>
      </p:pic>
      <p:pic>
        <p:nvPicPr>
          <p:cNvPr id="5124" name="Picture 4"/>
          <p:cNvPicPr>
            <a:picLocks noChangeAspect="1" noChangeArrowheads="1"/>
          </p:cNvPicPr>
          <p:nvPr/>
        </p:nvPicPr>
        <p:blipFill>
          <a:blip r:embed="rId6"/>
          <a:srcRect/>
          <a:stretch>
            <a:fillRect/>
          </a:stretch>
        </p:blipFill>
        <p:spPr bwMode="auto">
          <a:xfrm>
            <a:off x="3276600" y="4495800"/>
            <a:ext cx="626773" cy="730250"/>
          </a:xfrm>
          <a:prstGeom prst="rect">
            <a:avLst/>
          </a:prstGeom>
          <a:noFill/>
          <a:ln w="9525">
            <a:noFill/>
            <a:miter lim="800000"/>
            <a:headEnd/>
            <a:tailEnd/>
          </a:ln>
          <a:effectLst/>
        </p:spPr>
      </p:pic>
      <p:pic>
        <p:nvPicPr>
          <p:cNvPr id="5125" name="Picture 5"/>
          <p:cNvPicPr>
            <a:picLocks noChangeAspect="1" noChangeArrowheads="1"/>
          </p:cNvPicPr>
          <p:nvPr/>
        </p:nvPicPr>
        <p:blipFill>
          <a:blip r:embed="rId7"/>
          <a:srcRect/>
          <a:stretch>
            <a:fillRect/>
          </a:stretch>
        </p:blipFill>
        <p:spPr bwMode="auto">
          <a:xfrm rot="431920">
            <a:off x="355071" y="4190187"/>
            <a:ext cx="1258680" cy="881515"/>
          </a:xfrm>
          <a:prstGeom prst="rect">
            <a:avLst/>
          </a:prstGeom>
          <a:noFill/>
          <a:ln w="9525">
            <a:noFill/>
            <a:miter lim="800000"/>
            <a:headEnd/>
            <a:tailEnd/>
          </a:ln>
          <a:effectLst/>
        </p:spPr>
      </p:pic>
      <p:sp>
        <p:nvSpPr>
          <p:cNvPr id="10" name="TextBox 9"/>
          <p:cNvSpPr txBox="1"/>
          <p:nvPr/>
        </p:nvSpPr>
        <p:spPr>
          <a:xfrm>
            <a:off x="3276600" y="75101"/>
            <a:ext cx="5181600" cy="2167592"/>
          </a:xfrm>
          <a:prstGeom prst="horizontalScroll">
            <a:avLst/>
          </a:prstGeom>
          <a:solidFill>
            <a:srgbClr val="FF99CC"/>
          </a:solidFill>
          <a:ln>
            <a:noFill/>
          </a:ln>
          <a:effectLst>
            <a:innerShdw blurRad="114300">
              <a:prstClr val="black"/>
            </a:innerShdw>
          </a:effectLst>
          <a:scene3d>
            <a:camera prst="orthographicFront">
              <a:rot lat="0" lon="0" rev="0"/>
            </a:camera>
            <a:lightRig rig="glow" dir="t">
              <a:rot lat="0" lon="0" rev="4800000"/>
            </a:lightRig>
          </a:scene3d>
          <a:sp3d prstMaterial="matte">
            <a:bevelT w="127000" h="63500"/>
          </a:sp3d>
        </p:spPr>
        <p:txBody>
          <a:bodyPr wrap="square" rtlCol="0">
            <a:spAutoFit/>
          </a:bodyPr>
          <a:lstStyle>
            <a:defPPr>
              <a:defRPr lang="el-GR"/>
            </a:defPPr>
            <a:lvl1pPr>
              <a:defRPr sz="2000">
                <a:latin typeface="Calibri" panose="020F0502020204030204" pitchFamily="34" charset="0"/>
                <a:ea typeface="PassingNotes" pitchFamily="2" charset="0"/>
                <a:cs typeface="Calibri" panose="020F0502020204030204" pitchFamily="34" charset="0"/>
              </a:defRPr>
            </a:lvl1pPr>
          </a:lstStyle>
          <a:p>
            <a:r>
              <a:rPr lang="vi-VN">
                <a:solidFill>
                  <a:sysClr val="windowText" lastClr="000000"/>
                </a:solidFill>
              </a:rPr>
              <a:t>Tôi chăm sóc tất cả mọi người từ trẻ sơ sinh đến người già. Tôi cho bạn lời khuyên về những gì nên ăn. Tôi </a:t>
            </a:r>
            <a:r>
              <a:rPr lang="en-US" smtClean="0">
                <a:solidFill>
                  <a:sysClr val="windowText" lastClr="000000"/>
                </a:solidFill>
              </a:rPr>
              <a:t>sẽ tiêm </a:t>
            </a:r>
            <a:r>
              <a:rPr lang="vi-VN" smtClean="0">
                <a:solidFill>
                  <a:sysClr val="windowText" lastClr="000000"/>
                </a:solidFill>
              </a:rPr>
              <a:t>và </a:t>
            </a:r>
            <a:r>
              <a:rPr lang="en-US" smtClean="0">
                <a:solidFill>
                  <a:sysClr val="windowText" lastClr="000000"/>
                </a:solidFill>
              </a:rPr>
              <a:t>cho bạn </a:t>
            </a:r>
            <a:r>
              <a:rPr lang="vi-VN" smtClean="0">
                <a:solidFill>
                  <a:sysClr val="windowText" lastClr="000000"/>
                </a:solidFill>
              </a:rPr>
              <a:t>uống </a:t>
            </a:r>
            <a:r>
              <a:rPr lang="vi-VN">
                <a:solidFill>
                  <a:sysClr val="windowText" lastClr="000000"/>
                </a:solidFill>
              </a:rPr>
              <a:t>thuốc. Đôi khi tôi đo nhiệt độ của </a:t>
            </a:r>
            <a:r>
              <a:rPr lang="vi-VN" smtClean="0">
                <a:solidFill>
                  <a:sysClr val="windowText" lastClr="000000"/>
                </a:solidFill>
              </a:rPr>
              <a:t>bạn. </a:t>
            </a:r>
            <a:r>
              <a:rPr lang="en-US" smtClean="0">
                <a:solidFill>
                  <a:sysClr val="windowText" lastClr="000000"/>
                </a:solidFill>
              </a:rPr>
              <a:t>T</a:t>
            </a:r>
            <a:r>
              <a:rPr lang="vi-VN" smtClean="0">
                <a:solidFill>
                  <a:sysClr val="windowText" lastClr="000000"/>
                </a:solidFill>
              </a:rPr>
              <a:t>ôi </a:t>
            </a:r>
            <a:r>
              <a:rPr lang="vi-VN">
                <a:solidFill>
                  <a:sysClr val="windowText" lastClr="000000"/>
                </a:solidFill>
              </a:rPr>
              <a:t>là </a:t>
            </a:r>
            <a:r>
              <a:rPr lang="en-US" smtClean="0">
                <a:solidFill>
                  <a:sysClr val="windowText" lastClr="000000"/>
                </a:solidFill>
              </a:rPr>
              <a:t>___________.</a:t>
            </a:r>
            <a:endParaRPr lang="el-GR" dirty="0">
              <a:solidFill>
                <a:sysClr val="windowText" lastClr="000000"/>
              </a:solidFill>
            </a:endParaRPr>
          </a:p>
        </p:txBody>
      </p:sp>
      <p:sp>
        <p:nvSpPr>
          <p:cNvPr id="11" name="TextBox 10"/>
          <p:cNvSpPr txBox="1"/>
          <p:nvPr/>
        </p:nvSpPr>
        <p:spPr>
          <a:xfrm>
            <a:off x="4419600" y="1550313"/>
            <a:ext cx="1143000" cy="430887"/>
          </a:xfrm>
          <a:prstGeom prst="rect">
            <a:avLst/>
          </a:prstGeom>
          <a:noFill/>
        </p:spPr>
        <p:txBody>
          <a:bodyPr wrap="square" rtlCol="0">
            <a:spAutoFit/>
          </a:bodyPr>
          <a:lstStyle>
            <a:defPPr>
              <a:defRPr lang="el-GR"/>
            </a:defPPr>
            <a:lvl1pPr>
              <a:defRPr sz="2200" b="1">
                <a:solidFill>
                  <a:srgbClr val="FFFF00"/>
                </a:solidFill>
                <a:ea typeface="PassingNotes" pitchFamily="2" charset="0"/>
              </a:defRPr>
            </a:lvl1pPr>
          </a:lstStyle>
          <a:p>
            <a:r>
              <a:rPr lang="en-US">
                <a:solidFill>
                  <a:srgbClr val="7030A0"/>
                </a:solidFill>
              </a:rPr>
              <a:t>bác sỹ</a:t>
            </a:r>
            <a:endParaRPr lang="el-GR" dirty="0">
              <a:solidFill>
                <a:srgbClr val="7030A0"/>
              </a:solidFill>
            </a:endParaRPr>
          </a:p>
        </p:txBody>
      </p:sp>
      <p:sp>
        <p:nvSpPr>
          <p:cNvPr id="12" name="Action Button: Back or Previous 11">
            <a:hlinkClick r:id="" action="ppaction://hlinkshowjump?jump=previousslide" highlightClick="1"/>
          </p:cNvPr>
          <p:cNvSpPr/>
          <p:nvPr/>
        </p:nvSpPr>
        <p:spPr>
          <a:xfrm>
            <a:off x="228600" y="6248400"/>
            <a:ext cx="609600" cy="432816"/>
          </a:xfrm>
          <a:prstGeom prst="actionButtonBackPrevious">
            <a:avLst/>
          </a:prstGeom>
          <a:solidFill>
            <a:srgbClr val="FFBB6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withEffect">
                                  <p:stCondLst>
                                    <p:cond delay="0"/>
                                  </p:stCondLst>
                                  <p:childTnLst>
                                    <p:set>
                                      <p:cBhvr>
                                        <p:cTn id="6" dur="1" fill="hold">
                                          <p:stCondLst>
                                            <p:cond delay="0"/>
                                          </p:stCondLst>
                                        </p:cTn>
                                        <p:tgtEl>
                                          <p:spTgt spid="3073"/>
                                        </p:tgtEl>
                                        <p:attrNameLst>
                                          <p:attrName>style.visibility</p:attrName>
                                        </p:attrNameLst>
                                      </p:cBhvr>
                                      <p:to>
                                        <p:strVal val="visible"/>
                                      </p:to>
                                    </p:set>
                                    <p:anim calcmode="lin" valueType="num">
                                      <p:cBhvr additive="base">
                                        <p:cTn id="7" dur="5000" fill="hold"/>
                                        <p:tgtEl>
                                          <p:spTgt spid="3073"/>
                                        </p:tgtEl>
                                        <p:attrNameLst>
                                          <p:attrName>ppt_x</p:attrName>
                                        </p:attrNameLst>
                                      </p:cBhvr>
                                      <p:tavLst>
                                        <p:tav tm="0">
                                          <p:val>
                                            <p:strVal val="1+#ppt_w/2"/>
                                          </p:val>
                                        </p:tav>
                                        <p:tav tm="100000">
                                          <p:val>
                                            <p:strVal val="#ppt_x"/>
                                          </p:val>
                                        </p:tav>
                                      </p:tavLst>
                                    </p:anim>
                                    <p:anim calcmode="lin" valueType="num">
                                      <p:cBhvr additive="base">
                                        <p:cTn id="8" dur="5000" fill="hold"/>
                                        <p:tgtEl>
                                          <p:spTgt spid="3073"/>
                                        </p:tgtEl>
                                        <p:attrNameLst>
                                          <p:attrName>ppt_y</p:attrName>
                                        </p:attrNameLst>
                                      </p:cBhvr>
                                      <p:tavLst>
                                        <p:tav tm="0">
                                          <p:val>
                                            <p:strVal val="#ppt_y"/>
                                          </p:val>
                                        </p:tav>
                                        <p:tav tm="100000">
                                          <p:val>
                                            <p:strVal val="#ppt_y"/>
                                          </p:val>
                                        </p:tav>
                                      </p:tavLst>
                                    </p:anim>
                                  </p:childTnLst>
                                </p:cTn>
                              </p:par>
                            </p:childTnLst>
                          </p:cTn>
                        </p:par>
                        <p:par>
                          <p:cTn id="9" fill="hold">
                            <p:stCondLst>
                              <p:cond delay="5000"/>
                            </p:stCondLst>
                            <p:childTnLst>
                              <p:par>
                                <p:cTn id="10" presetID="47" presetClass="entr" presetSubtype="0" fill="hold" nodeType="after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fade">
                                      <p:cBhvr>
                                        <p:cTn id="12" dur="3000"/>
                                        <p:tgtEl>
                                          <p:spTgt spid="5123"/>
                                        </p:tgtEl>
                                      </p:cBhvr>
                                    </p:animEffect>
                                    <p:anim calcmode="lin" valueType="num">
                                      <p:cBhvr>
                                        <p:cTn id="13" dur="3000" fill="hold"/>
                                        <p:tgtEl>
                                          <p:spTgt spid="5123"/>
                                        </p:tgtEl>
                                        <p:attrNameLst>
                                          <p:attrName>ppt_x</p:attrName>
                                        </p:attrNameLst>
                                      </p:cBhvr>
                                      <p:tavLst>
                                        <p:tav tm="0">
                                          <p:val>
                                            <p:strVal val="#ppt_x"/>
                                          </p:val>
                                        </p:tav>
                                        <p:tav tm="100000">
                                          <p:val>
                                            <p:strVal val="#ppt_x"/>
                                          </p:val>
                                        </p:tav>
                                      </p:tavLst>
                                    </p:anim>
                                    <p:anim calcmode="lin" valueType="num">
                                      <p:cBhvr>
                                        <p:cTn id="14" dur="3000" fill="hold"/>
                                        <p:tgtEl>
                                          <p:spTgt spid="5123"/>
                                        </p:tgtEl>
                                        <p:attrNameLst>
                                          <p:attrName>ppt_y</p:attrName>
                                        </p:attrNameLst>
                                      </p:cBhvr>
                                      <p:tavLst>
                                        <p:tav tm="0">
                                          <p:val>
                                            <p:strVal val="#ppt_y-.1"/>
                                          </p:val>
                                        </p:tav>
                                        <p:tav tm="100000">
                                          <p:val>
                                            <p:strVal val="#ppt_y"/>
                                          </p:val>
                                        </p:tav>
                                      </p:tavLst>
                                    </p:anim>
                                  </p:childTnLst>
                                </p:cTn>
                              </p:par>
                            </p:childTnLst>
                          </p:cTn>
                        </p:par>
                        <p:par>
                          <p:cTn id="15" fill="hold">
                            <p:stCondLst>
                              <p:cond delay="8000"/>
                            </p:stCondLst>
                            <p:childTnLst>
                              <p:par>
                                <p:cTn id="16" presetID="7" presetClass="entr" presetSubtype="8" fill="hold" nodeType="afterEffect">
                                  <p:stCondLst>
                                    <p:cond delay="0"/>
                                  </p:stCondLst>
                                  <p:childTnLst>
                                    <p:set>
                                      <p:cBhvr>
                                        <p:cTn id="17" dur="1" fill="hold">
                                          <p:stCondLst>
                                            <p:cond delay="0"/>
                                          </p:stCondLst>
                                        </p:cTn>
                                        <p:tgtEl>
                                          <p:spTgt spid="26626"/>
                                        </p:tgtEl>
                                        <p:attrNameLst>
                                          <p:attrName>style.visibility</p:attrName>
                                        </p:attrNameLst>
                                      </p:cBhvr>
                                      <p:to>
                                        <p:strVal val="visible"/>
                                      </p:to>
                                    </p:set>
                                    <p:anim calcmode="lin" valueType="num">
                                      <p:cBhvr additive="base">
                                        <p:cTn id="18" dur="5000" fill="hold"/>
                                        <p:tgtEl>
                                          <p:spTgt spid="26626"/>
                                        </p:tgtEl>
                                        <p:attrNameLst>
                                          <p:attrName>ppt_x</p:attrName>
                                        </p:attrNameLst>
                                      </p:cBhvr>
                                      <p:tavLst>
                                        <p:tav tm="0">
                                          <p:val>
                                            <p:strVal val="0-#ppt_w/2"/>
                                          </p:val>
                                        </p:tav>
                                        <p:tav tm="100000">
                                          <p:val>
                                            <p:strVal val="#ppt_x"/>
                                          </p:val>
                                        </p:tav>
                                      </p:tavLst>
                                    </p:anim>
                                    <p:anim calcmode="lin" valueType="num">
                                      <p:cBhvr additive="base">
                                        <p:cTn id="19" dur="5000" fill="hold"/>
                                        <p:tgtEl>
                                          <p:spTgt spid="26626"/>
                                        </p:tgtEl>
                                        <p:attrNameLst>
                                          <p:attrName>ppt_y</p:attrName>
                                        </p:attrNameLst>
                                      </p:cBhvr>
                                      <p:tavLst>
                                        <p:tav tm="0">
                                          <p:val>
                                            <p:strVal val="#ppt_y"/>
                                          </p:val>
                                        </p:tav>
                                        <p:tav tm="100000">
                                          <p:val>
                                            <p:strVal val="#ppt_y"/>
                                          </p:val>
                                        </p:tav>
                                      </p:tavLst>
                                    </p:anim>
                                  </p:childTnLst>
                                </p:cTn>
                              </p:par>
                            </p:childTnLst>
                          </p:cTn>
                        </p:par>
                        <p:par>
                          <p:cTn id="20" fill="hold">
                            <p:stCondLst>
                              <p:cond delay="13000"/>
                            </p:stCondLst>
                            <p:childTnLst>
                              <p:par>
                                <p:cTn id="21" presetID="47" presetClass="entr" presetSubtype="0" fill="hold" nodeType="afterEffect">
                                  <p:stCondLst>
                                    <p:cond delay="0"/>
                                  </p:stCondLst>
                                  <p:childTnLst>
                                    <p:set>
                                      <p:cBhvr>
                                        <p:cTn id="22" dur="1" fill="hold">
                                          <p:stCondLst>
                                            <p:cond delay="0"/>
                                          </p:stCondLst>
                                        </p:cTn>
                                        <p:tgtEl>
                                          <p:spTgt spid="5124"/>
                                        </p:tgtEl>
                                        <p:attrNameLst>
                                          <p:attrName>style.visibility</p:attrName>
                                        </p:attrNameLst>
                                      </p:cBhvr>
                                      <p:to>
                                        <p:strVal val="visible"/>
                                      </p:to>
                                    </p:set>
                                    <p:animEffect transition="in" filter="fade">
                                      <p:cBhvr>
                                        <p:cTn id="23" dur="3000"/>
                                        <p:tgtEl>
                                          <p:spTgt spid="5124"/>
                                        </p:tgtEl>
                                      </p:cBhvr>
                                    </p:animEffect>
                                    <p:anim calcmode="lin" valueType="num">
                                      <p:cBhvr>
                                        <p:cTn id="24" dur="3000" fill="hold"/>
                                        <p:tgtEl>
                                          <p:spTgt spid="5124"/>
                                        </p:tgtEl>
                                        <p:attrNameLst>
                                          <p:attrName>ppt_x</p:attrName>
                                        </p:attrNameLst>
                                      </p:cBhvr>
                                      <p:tavLst>
                                        <p:tav tm="0">
                                          <p:val>
                                            <p:strVal val="#ppt_x"/>
                                          </p:val>
                                        </p:tav>
                                        <p:tav tm="100000">
                                          <p:val>
                                            <p:strVal val="#ppt_x"/>
                                          </p:val>
                                        </p:tav>
                                      </p:tavLst>
                                    </p:anim>
                                    <p:anim calcmode="lin" valueType="num">
                                      <p:cBhvr>
                                        <p:cTn id="25" dur="3000" fill="hold"/>
                                        <p:tgtEl>
                                          <p:spTgt spid="5124"/>
                                        </p:tgtEl>
                                        <p:attrNameLst>
                                          <p:attrName>ppt_y</p:attrName>
                                        </p:attrNameLst>
                                      </p:cBhvr>
                                      <p:tavLst>
                                        <p:tav tm="0">
                                          <p:val>
                                            <p:strVal val="#ppt_y-.1"/>
                                          </p:val>
                                        </p:tav>
                                        <p:tav tm="100000">
                                          <p:val>
                                            <p:strVal val="#ppt_y"/>
                                          </p:val>
                                        </p:tav>
                                      </p:tavLst>
                                    </p:anim>
                                  </p:childTnLst>
                                </p:cTn>
                              </p:par>
                            </p:childTnLst>
                          </p:cTn>
                        </p:par>
                        <p:par>
                          <p:cTn id="26" fill="hold">
                            <p:stCondLst>
                              <p:cond delay="16000"/>
                            </p:stCondLst>
                            <p:childTnLst>
                              <p:par>
                                <p:cTn id="27" presetID="47" presetClass="entr" presetSubtype="0" fill="hold" nodeType="afterEffect">
                                  <p:stCondLst>
                                    <p:cond delay="0"/>
                                  </p:stCondLst>
                                  <p:childTnLst>
                                    <p:set>
                                      <p:cBhvr>
                                        <p:cTn id="28" dur="1" fill="hold">
                                          <p:stCondLst>
                                            <p:cond delay="0"/>
                                          </p:stCondLst>
                                        </p:cTn>
                                        <p:tgtEl>
                                          <p:spTgt spid="5125"/>
                                        </p:tgtEl>
                                        <p:attrNameLst>
                                          <p:attrName>style.visibility</p:attrName>
                                        </p:attrNameLst>
                                      </p:cBhvr>
                                      <p:to>
                                        <p:strVal val="visible"/>
                                      </p:to>
                                    </p:set>
                                    <p:animEffect transition="in" filter="fade">
                                      <p:cBhvr>
                                        <p:cTn id="29" dur="3000"/>
                                        <p:tgtEl>
                                          <p:spTgt spid="5125"/>
                                        </p:tgtEl>
                                      </p:cBhvr>
                                    </p:animEffect>
                                    <p:anim calcmode="lin" valueType="num">
                                      <p:cBhvr>
                                        <p:cTn id="30" dur="3000" fill="hold"/>
                                        <p:tgtEl>
                                          <p:spTgt spid="5125"/>
                                        </p:tgtEl>
                                        <p:attrNameLst>
                                          <p:attrName>ppt_x</p:attrName>
                                        </p:attrNameLst>
                                      </p:cBhvr>
                                      <p:tavLst>
                                        <p:tav tm="0">
                                          <p:val>
                                            <p:strVal val="#ppt_x"/>
                                          </p:val>
                                        </p:tav>
                                        <p:tav tm="100000">
                                          <p:val>
                                            <p:strVal val="#ppt_x"/>
                                          </p:val>
                                        </p:tav>
                                      </p:tavLst>
                                    </p:anim>
                                    <p:anim calcmode="lin" valueType="num">
                                      <p:cBhvr>
                                        <p:cTn id="31" dur="3000" fill="hold"/>
                                        <p:tgtEl>
                                          <p:spTgt spid="512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9"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2000" fill="hold"/>
                                        <p:tgtEl>
                                          <p:spTgt spid="11"/>
                                        </p:tgtEl>
                                        <p:attrNameLst>
                                          <p:attrName>ppt_x</p:attrName>
                                        </p:attrNameLst>
                                      </p:cBhvr>
                                      <p:tavLst>
                                        <p:tav tm="0">
                                          <p:val>
                                            <p:strVal val="0-#ppt_w/2"/>
                                          </p:val>
                                        </p:tav>
                                        <p:tav tm="100000">
                                          <p:val>
                                            <p:strVal val="#ppt_x"/>
                                          </p:val>
                                        </p:tav>
                                      </p:tavLst>
                                    </p:anim>
                                    <p:anim calcmode="lin" valueType="num">
                                      <p:cBhvr additive="base">
                                        <p:cTn id="37" dur="2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Important Documents\Dropbox\Dropbox\MyCuteGraphics\WORK\dentist_WhimsyClips.png"/>
          <p:cNvPicPr>
            <a:picLocks noChangeAspect="1" noChangeArrowheads="1"/>
          </p:cNvPicPr>
          <p:nvPr/>
        </p:nvPicPr>
        <p:blipFill>
          <a:blip r:embed="rId2" cstate="email">
            <a:extLst>
              <a:ext uri="{BEBA8EAE-BF5A-486C-A8C5-ECC9F3942E4B}">
                <a14:imgProps xmlns:a14="http://schemas.microsoft.com/office/drawing/2010/main">
                  <a14:imgLayer r:embed="rId3">
                    <a14:imgEffect>
                      <a14:artisticTexturizer/>
                    </a14:imgEffect>
                  </a14:imgLayer>
                </a14:imgProps>
              </a:ext>
            </a:extLst>
          </a:blip>
          <a:srcRect/>
          <a:stretch>
            <a:fillRect/>
          </a:stretch>
        </p:blipFill>
        <p:spPr bwMode="auto">
          <a:xfrm>
            <a:off x="439620" y="1406911"/>
            <a:ext cx="2566048" cy="5227134"/>
          </a:xfrm>
          <a:prstGeom prst="rect">
            <a:avLst/>
          </a:prstGeom>
          <a:noFill/>
        </p:spPr>
      </p:pic>
      <p:sp>
        <p:nvSpPr>
          <p:cNvPr id="6" name="Action Button: Forward or Next 5">
            <a:hlinkClick r:id="" action="ppaction://hlinkshowjump?jump=nextslide" highlightClick="1"/>
          </p:cNvPr>
          <p:cNvSpPr/>
          <p:nvPr/>
        </p:nvSpPr>
        <p:spPr>
          <a:xfrm>
            <a:off x="8425542" y="6204277"/>
            <a:ext cx="612648" cy="429768"/>
          </a:xfrm>
          <a:prstGeom prst="actionButtonForwardNext">
            <a:avLst/>
          </a:prstGeom>
          <a:solidFill>
            <a:srgbClr val="FFBB6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6146" name="Picture 2"/>
          <p:cNvPicPr>
            <a:picLocks noChangeAspect="1" noChangeArrowheads="1"/>
          </p:cNvPicPr>
          <p:nvPr/>
        </p:nvPicPr>
        <p:blipFill>
          <a:blip r:embed="rId4"/>
          <a:srcRect/>
          <a:stretch>
            <a:fillRect/>
          </a:stretch>
        </p:blipFill>
        <p:spPr bwMode="auto">
          <a:xfrm rot="1404834">
            <a:off x="512438" y="4179678"/>
            <a:ext cx="1285875" cy="927994"/>
          </a:xfrm>
          <a:prstGeom prst="rect">
            <a:avLst/>
          </a:prstGeom>
          <a:noFill/>
          <a:ln w="9525">
            <a:noFill/>
            <a:miter lim="800000"/>
            <a:headEnd/>
            <a:tailEnd/>
          </a:ln>
          <a:effectLst/>
        </p:spPr>
      </p:pic>
      <p:pic>
        <p:nvPicPr>
          <p:cNvPr id="6147" name="Picture 3" descr="F:\Important Documents\Dropbox\Dropbox\MyCuteGraphics\CHILDREN\cute-little-boy.png"/>
          <p:cNvPicPr>
            <a:picLocks noChangeAspect="1" noChangeArrowheads="1"/>
          </p:cNvPicPr>
          <p:nvPr/>
        </p:nvPicPr>
        <p:blipFill>
          <a:blip r:embed="rId5" cstate="email"/>
          <a:srcRect/>
          <a:stretch>
            <a:fillRect/>
          </a:stretch>
        </p:blipFill>
        <p:spPr bwMode="auto">
          <a:xfrm>
            <a:off x="4114800" y="3581400"/>
            <a:ext cx="1375791" cy="2990850"/>
          </a:xfrm>
          <a:prstGeom prst="rect">
            <a:avLst/>
          </a:prstGeom>
          <a:noFill/>
        </p:spPr>
      </p:pic>
      <p:pic>
        <p:nvPicPr>
          <p:cNvPr id="6148" name="Picture 4"/>
          <p:cNvPicPr>
            <a:picLocks noChangeAspect="1" noChangeArrowheads="1"/>
          </p:cNvPicPr>
          <p:nvPr/>
        </p:nvPicPr>
        <p:blipFill>
          <a:blip r:embed="rId6"/>
          <a:srcRect/>
          <a:stretch>
            <a:fillRect/>
          </a:stretch>
        </p:blipFill>
        <p:spPr bwMode="auto">
          <a:xfrm rot="19176066">
            <a:off x="4693493" y="5069073"/>
            <a:ext cx="1141548" cy="581089"/>
          </a:xfrm>
          <a:prstGeom prst="rect">
            <a:avLst/>
          </a:prstGeom>
          <a:noFill/>
          <a:ln w="9525">
            <a:noFill/>
            <a:miter lim="800000"/>
            <a:headEnd/>
            <a:tailEnd/>
          </a:ln>
          <a:effectLst/>
        </p:spPr>
      </p:pic>
      <p:sp>
        <p:nvSpPr>
          <p:cNvPr id="12" name="Cloud Callout 11"/>
          <p:cNvSpPr/>
          <p:nvPr/>
        </p:nvSpPr>
        <p:spPr>
          <a:xfrm>
            <a:off x="3526631" y="2205260"/>
            <a:ext cx="1676400" cy="1146048"/>
          </a:xfrm>
          <a:prstGeom prst="cloudCallout">
            <a:avLst>
              <a:gd name="adj1" fmla="val 32540"/>
              <a:gd name="adj2" fmla="val 65135"/>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kern="1200">
              <a:solidFill>
                <a:prstClr val="white"/>
              </a:solidFill>
              <a:latin typeface="Corbel"/>
              <a:ea typeface="+mn-ea"/>
              <a:cs typeface="+mn-cs"/>
            </a:endParaRPr>
          </a:p>
        </p:txBody>
      </p:sp>
      <p:pic>
        <p:nvPicPr>
          <p:cNvPr id="13" name="Picture 4" descr="F:\Important Documents\Dropbox\Dropbox\MyCuteGraphics\JOBS\tooth-fairy.png"/>
          <p:cNvPicPr>
            <a:picLocks noChangeAspect="1" noChangeArrowheads="1"/>
          </p:cNvPicPr>
          <p:nvPr/>
        </p:nvPicPr>
        <p:blipFill>
          <a:blip r:embed="rId7" cstate="email"/>
          <a:srcRect/>
          <a:stretch>
            <a:fillRect/>
          </a:stretch>
        </p:blipFill>
        <p:spPr bwMode="auto">
          <a:xfrm rot="1393760">
            <a:off x="4326158" y="2403092"/>
            <a:ext cx="673806" cy="632375"/>
          </a:xfrm>
          <a:prstGeom prst="rect">
            <a:avLst/>
          </a:prstGeom>
          <a:noFill/>
        </p:spPr>
      </p:pic>
      <p:pic>
        <p:nvPicPr>
          <p:cNvPr id="14" name="Picture 2" descr="F:\Important Documents\Dropbox\Dropbox\MyCuteGraphics\JOBS\happy-tooth.png"/>
          <p:cNvPicPr>
            <a:picLocks noChangeAspect="1" noChangeArrowheads="1"/>
          </p:cNvPicPr>
          <p:nvPr/>
        </p:nvPicPr>
        <p:blipFill>
          <a:blip r:embed="rId8" cstate="email"/>
          <a:srcRect/>
          <a:stretch>
            <a:fillRect/>
          </a:stretch>
        </p:blipFill>
        <p:spPr bwMode="auto">
          <a:xfrm>
            <a:off x="3962061" y="2667197"/>
            <a:ext cx="228600" cy="279269"/>
          </a:xfrm>
          <a:prstGeom prst="rect">
            <a:avLst/>
          </a:prstGeom>
          <a:noFill/>
        </p:spPr>
      </p:pic>
      <p:sp>
        <p:nvSpPr>
          <p:cNvPr id="17" name="TextBox 16"/>
          <p:cNvSpPr txBox="1"/>
          <p:nvPr/>
        </p:nvSpPr>
        <p:spPr>
          <a:xfrm>
            <a:off x="3217862" y="182939"/>
            <a:ext cx="5240337" cy="1994059"/>
          </a:xfrm>
          <a:prstGeom prst="verticalScroll">
            <a:avLst/>
          </a:prstGeom>
          <a:solidFill>
            <a:srgbClr val="92D050"/>
          </a:solidFill>
          <a:ln>
            <a:noFill/>
          </a:ln>
          <a:effectLst>
            <a:innerShdw blurRad="114300">
              <a:prstClr val="black"/>
            </a:innerShdw>
          </a:effectLst>
          <a:scene3d>
            <a:camera prst="orthographicFront">
              <a:rot lat="0" lon="0" rev="0"/>
            </a:camera>
            <a:lightRig rig="glow" dir="t">
              <a:rot lat="0" lon="0" rev="4800000"/>
            </a:lightRig>
          </a:scene3d>
          <a:sp3d prstMaterial="matte">
            <a:bevelT w="127000" h="63500"/>
          </a:sp3d>
        </p:spPr>
        <p:txBody>
          <a:bodyPr wrap="square" rtlCol="0">
            <a:spAutoFit/>
          </a:bodyPr>
          <a:lstStyle>
            <a:defPPr>
              <a:defRPr lang="el-GR"/>
            </a:defPPr>
            <a:lvl1pPr>
              <a:defRPr sz="2000">
                <a:latin typeface="Calibri" panose="020F0502020204030204" pitchFamily="34" charset="0"/>
                <a:ea typeface="PassingNotes" pitchFamily="2" charset="0"/>
                <a:cs typeface="Calibri" panose="020F0502020204030204" pitchFamily="34" charset="0"/>
              </a:defRPr>
            </a:lvl1pPr>
          </a:lstStyle>
          <a:p>
            <a:r>
              <a:rPr lang="vi-VN"/>
              <a:t>Sợ hãi. Đây là cảm nhận của hầu hết mọi người khi họ đến thăm tôi. Tôi giúp giữ cho răng của bạn khỏe mạnh. Tôi làm sạch chúng và tôi lấp đầy các lỗ sâu răng của bạn. tôi là </a:t>
            </a:r>
            <a:r>
              <a:rPr lang="en-US" smtClean="0"/>
              <a:t>_____________.</a:t>
            </a:r>
            <a:endParaRPr lang="el-GR" dirty="0"/>
          </a:p>
        </p:txBody>
      </p:sp>
      <p:sp>
        <p:nvSpPr>
          <p:cNvPr id="18" name="TextBox 17"/>
          <p:cNvSpPr txBox="1"/>
          <p:nvPr/>
        </p:nvSpPr>
        <p:spPr>
          <a:xfrm>
            <a:off x="4236018" y="1655693"/>
            <a:ext cx="1295400" cy="430887"/>
          </a:xfrm>
          <a:prstGeom prst="rect">
            <a:avLst/>
          </a:prstGeom>
          <a:noFill/>
        </p:spPr>
        <p:txBody>
          <a:bodyPr wrap="square" rtlCol="0">
            <a:spAutoFit/>
          </a:bodyPr>
          <a:lstStyle>
            <a:defPPr>
              <a:defRPr lang="el-GR"/>
            </a:defPPr>
            <a:lvl1pPr>
              <a:defRPr sz="2200" b="1">
                <a:solidFill>
                  <a:srgbClr val="7030A0"/>
                </a:solidFill>
                <a:ea typeface="PassingNotes" pitchFamily="2" charset="0"/>
              </a:defRPr>
            </a:lvl1pPr>
          </a:lstStyle>
          <a:p>
            <a:r>
              <a:rPr lang="en-US"/>
              <a:t>nha khoa</a:t>
            </a:r>
            <a:endParaRPr lang="el-GR" dirty="0"/>
          </a:p>
        </p:txBody>
      </p:sp>
      <p:sp>
        <p:nvSpPr>
          <p:cNvPr id="19" name="TextBox 18"/>
          <p:cNvSpPr txBox="1"/>
          <p:nvPr/>
        </p:nvSpPr>
        <p:spPr>
          <a:xfrm>
            <a:off x="5486400" y="2584370"/>
            <a:ext cx="3657600" cy="1994059"/>
          </a:xfrm>
          <a:prstGeom prst="verticalScroll">
            <a:avLst/>
          </a:prstGeom>
          <a:solidFill>
            <a:srgbClr val="92D050"/>
          </a:solidFill>
          <a:ln>
            <a:noFill/>
          </a:ln>
          <a:effectLst>
            <a:innerShdw blurRad="63500" dist="50800" dir="18900000">
              <a:prstClr val="black">
                <a:alpha val="50000"/>
              </a:prstClr>
            </a:innerShdw>
          </a:effectLst>
          <a:scene3d>
            <a:camera prst="orthographicFront">
              <a:rot lat="0" lon="0" rev="0"/>
            </a:camera>
            <a:lightRig rig="glow" dir="t">
              <a:rot lat="0" lon="0" rev="4800000"/>
            </a:lightRig>
          </a:scene3d>
          <a:sp3d prstMaterial="matte">
            <a:bevelT w="127000" h="63500"/>
          </a:sp3d>
        </p:spPr>
        <p:txBody>
          <a:bodyPr wrap="square" rtlCol="0">
            <a:spAutoFit/>
          </a:bodyPr>
          <a:lstStyle>
            <a:defPPr>
              <a:defRPr lang="el-GR"/>
            </a:defPPr>
            <a:lvl1pPr>
              <a:defRPr sz="2000">
                <a:latin typeface="Calibri" panose="020F0502020204030204" pitchFamily="34" charset="0"/>
                <a:ea typeface="PassingNotes" pitchFamily="2" charset="0"/>
                <a:cs typeface="Calibri" panose="020F0502020204030204" pitchFamily="34" charset="0"/>
              </a:defRPr>
            </a:lvl1pPr>
          </a:lstStyle>
          <a:p>
            <a:r>
              <a:rPr lang="en-US" smtClean="0"/>
              <a:t>Tôi vừa đến gặp bác sỹ để nhổ những chiếc răng sâu. Sau khi nhổ răng xong bác sỹ đưa tôi một bàn chải để về chăm sóc răng mỗi ngày.</a:t>
            </a:r>
            <a:endParaRPr lang="el-GR" dirty="0"/>
          </a:p>
        </p:txBody>
      </p:sp>
      <p:sp>
        <p:nvSpPr>
          <p:cNvPr id="15" name="Action Button: Back or Previous 14">
            <a:hlinkClick r:id="" action="ppaction://hlinkshowjump?jump=previousslide" highlightClick="1"/>
          </p:cNvPr>
          <p:cNvSpPr/>
          <p:nvPr/>
        </p:nvSpPr>
        <p:spPr>
          <a:xfrm>
            <a:off x="228600" y="6248400"/>
            <a:ext cx="609600" cy="432816"/>
          </a:xfrm>
          <a:prstGeom prst="actionButtonBackPrevious">
            <a:avLst/>
          </a:prstGeom>
          <a:solidFill>
            <a:srgbClr val="FFBB6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spd="slow">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0" fill="hold"/>
                                        <p:tgtEl>
                                          <p:spTgt spid="19"/>
                                        </p:tgtEl>
                                        <p:attrNameLst>
                                          <p:attrName>ppt_x</p:attrName>
                                        </p:attrNameLst>
                                      </p:cBhvr>
                                      <p:tavLst>
                                        <p:tav tm="0">
                                          <p:val>
                                            <p:strVal val="1+#ppt_w/2"/>
                                          </p:val>
                                        </p:tav>
                                        <p:tav tm="100000">
                                          <p:val>
                                            <p:strVal val="#ppt_x"/>
                                          </p:val>
                                        </p:tav>
                                      </p:tavLst>
                                    </p:anim>
                                    <p:anim calcmode="lin" valueType="num">
                                      <p:cBhvr additive="base">
                                        <p:cTn id="8" dur="50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5000"/>
                            </p:stCondLst>
                            <p:childTnLst>
                              <p:par>
                                <p:cTn id="10" presetID="47" presetClass="entr" presetSubtype="0" fill="hold" nodeType="after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fade">
                                      <p:cBhvr>
                                        <p:cTn id="12" dur="2750"/>
                                        <p:tgtEl>
                                          <p:spTgt spid="6147"/>
                                        </p:tgtEl>
                                      </p:cBhvr>
                                    </p:animEffect>
                                    <p:anim calcmode="lin" valueType="num">
                                      <p:cBhvr>
                                        <p:cTn id="13" dur="2750" fill="hold"/>
                                        <p:tgtEl>
                                          <p:spTgt spid="6147"/>
                                        </p:tgtEl>
                                        <p:attrNameLst>
                                          <p:attrName>ppt_x</p:attrName>
                                        </p:attrNameLst>
                                      </p:cBhvr>
                                      <p:tavLst>
                                        <p:tav tm="0">
                                          <p:val>
                                            <p:strVal val="#ppt_x"/>
                                          </p:val>
                                        </p:tav>
                                        <p:tav tm="100000">
                                          <p:val>
                                            <p:strVal val="#ppt_x"/>
                                          </p:val>
                                        </p:tav>
                                      </p:tavLst>
                                    </p:anim>
                                    <p:anim calcmode="lin" valueType="num">
                                      <p:cBhvr>
                                        <p:cTn id="14" dur="2750" fill="hold"/>
                                        <p:tgtEl>
                                          <p:spTgt spid="6147"/>
                                        </p:tgtEl>
                                        <p:attrNameLst>
                                          <p:attrName>ppt_y</p:attrName>
                                        </p:attrNameLst>
                                      </p:cBhvr>
                                      <p:tavLst>
                                        <p:tav tm="0">
                                          <p:val>
                                            <p:strVal val="#ppt_y-.1"/>
                                          </p:val>
                                        </p:tav>
                                        <p:tav tm="100000">
                                          <p:val>
                                            <p:strVal val="#ppt_y"/>
                                          </p:val>
                                        </p:tav>
                                      </p:tavLst>
                                    </p:anim>
                                  </p:childTnLst>
                                </p:cTn>
                              </p:par>
                            </p:childTnLst>
                          </p:cTn>
                        </p:par>
                        <p:par>
                          <p:cTn id="15" fill="hold">
                            <p:stCondLst>
                              <p:cond delay="7750"/>
                            </p:stCondLst>
                            <p:childTnLst>
                              <p:par>
                                <p:cTn id="16" presetID="2" presetClass="entr" presetSubtype="2" fill="hold" nodeType="afterEffect">
                                  <p:stCondLst>
                                    <p:cond delay="0"/>
                                  </p:stCondLst>
                                  <p:childTnLst>
                                    <p:set>
                                      <p:cBhvr>
                                        <p:cTn id="17" dur="1" fill="hold">
                                          <p:stCondLst>
                                            <p:cond delay="0"/>
                                          </p:stCondLst>
                                        </p:cTn>
                                        <p:tgtEl>
                                          <p:spTgt spid="6148"/>
                                        </p:tgtEl>
                                        <p:attrNameLst>
                                          <p:attrName>style.visibility</p:attrName>
                                        </p:attrNameLst>
                                      </p:cBhvr>
                                      <p:to>
                                        <p:strVal val="visible"/>
                                      </p:to>
                                    </p:set>
                                    <p:anim calcmode="lin" valueType="num">
                                      <p:cBhvr additive="base">
                                        <p:cTn id="18" dur="500" fill="hold"/>
                                        <p:tgtEl>
                                          <p:spTgt spid="6148"/>
                                        </p:tgtEl>
                                        <p:attrNameLst>
                                          <p:attrName>ppt_x</p:attrName>
                                        </p:attrNameLst>
                                      </p:cBhvr>
                                      <p:tavLst>
                                        <p:tav tm="0">
                                          <p:val>
                                            <p:strVal val="1+#ppt_w/2"/>
                                          </p:val>
                                        </p:tav>
                                        <p:tav tm="100000">
                                          <p:val>
                                            <p:strVal val="#ppt_x"/>
                                          </p:val>
                                        </p:tav>
                                      </p:tavLst>
                                    </p:anim>
                                    <p:anim calcmode="lin" valueType="num">
                                      <p:cBhvr additive="base">
                                        <p:cTn id="19" dur="500" fill="hold"/>
                                        <p:tgtEl>
                                          <p:spTgt spid="6148"/>
                                        </p:tgtEl>
                                        <p:attrNameLst>
                                          <p:attrName>ppt_y</p:attrName>
                                        </p:attrNameLst>
                                      </p:cBhvr>
                                      <p:tavLst>
                                        <p:tav tm="0">
                                          <p:val>
                                            <p:strVal val="#ppt_y"/>
                                          </p:val>
                                        </p:tav>
                                        <p:tav tm="100000">
                                          <p:val>
                                            <p:strVal val="#ppt_y"/>
                                          </p:val>
                                        </p:tav>
                                      </p:tavLst>
                                    </p:anim>
                                  </p:childTnLst>
                                </p:cTn>
                              </p:par>
                            </p:childTnLst>
                          </p:cTn>
                        </p:par>
                        <p:par>
                          <p:cTn id="20" fill="hold">
                            <p:stCondLst>
                              <p:cond delay="8250"/>
                            </p:stCondLst>
                            <p:childTnLst>
                              <p:par>
                                <p:cTn id="21" presetID="9"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childTnLst>
                          </p:cTn>
                        </p:par>
                        <p:par>
                          <p:cTn id="24" fill="hold">
                            <p:stCondLst>
                              <p:cond delay="8750"/>
                            </p:stCondLst>
                            <p:childTnLst>
                              <p:par>
                                <p:cTn id="25" presetID="2" presetClass="entr" presetSubtype="6"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1+#ppt_w/2"/>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par>
                          <p:cTn id="29" fill="hold">
                            <p:stCondLst>
                              <p:cond delay="9250"/>
                            </p:stCondLst>
                            <p:childTnLst>
                              <p:par>
                                <p:cTn id="30" presetID="54" presetClass="entr" presetSubtype="0" accel="10000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3750" fill="hold"/>
                                        <p:tgtEl>
                                          <p:spTgt spid="13"/>
                                        </p:tgtEl>
                                        <p:attrNameLst>
                                          <p:attrName>ppt_w</p:attrName>
                                        </p:attrNameLst>
                                      </p:cBhvr>
                                      <p:tavLst>
                                        <p:tav tm="0">
                                          <p:val>
                                            <p:strVal val="#ppt_w*0.05"/>
                                          </p:val>
                                        </p:tav>
                                        <p:tav tm="100000">
                                          <p:val>
                                            <p:strVal val="#ppt_w"/>
                                          </p:val>
                                        </p:tav>
                                      </p:tavLst>
                                    </p:anim>
                                    <p:anim calcmode="lin" valueType="num">
                                      <p:cBhvr>
                                        <p:cTn id="33" dur="3750" fill="hold"/>
                                        <p:tgtEl>
                                          <p:spTgt spid="13"/>
                                        </p:tgtEl>
                                        <p:attrNameLst>
                                          <p:attrName>ppt_h</p:attrName>
                                        </p:attrNameLst>
                                      </p:cBhvr>
                                      <p:tavLst>
                                        <p:tav tm="0">
                                          <p:val>
                                            <p:strVal val="#ppt_h"/>
                                          </p:val>
                                        </p:tav>
                                        <p:tav tm="100000">
                                          <p:val>
                                            <p:strVal val="#ppt_h"/>
                                          </p:val>
                                        </p:tav>
                                      </p:tavLst>
                                    </p:anim>
                                    <p:anim calcmode="lin" valueType="num">
                                      <p:cBhvr>
                                        <p:cTn id="34" dur="3750" fill="hold"/>
                                        <p:tgtEl>
                                          <p:spTgt spid="13"/>
                                        </p:tgtEl>
                                        <p:attrNameLst>
                                          <p:attrName>ppt_x</p:attrName>
                                        </p:attrNameLst>
                                      </p:cBhvr>
                                      <p:tavLst>
                                        <p:tav tm="0">
                                          <p:val>
                                            <p:strVal val="#ppt_x-.2"/>
                                          </p:val>
                                        </p:tav>
                                        <p:tav tm="100000">
                                          <p:val>
                                            <p:strVal val="#ppt_x"/>
                                          </p:val>
                                        </p:tav>
                                      </p:tavLst>
                                    </p:anim>
                                    <p:anim calcmode="lin" valueType="num">
                                      <p:cBhvr>
                                        <p:cTn id="35" dur="3750" fill="hold"/>
                                        <p:tgtEl>
                                          <p:spTgt spid="13"/>
                                        </p:tgtEl>
                                        <p:attrNameLst>
                                          <p:attrName>ppt_y</p:attrName>
                                        </p:attrNameLst>
                                      </p:cBhvr>
                                      <p:tavLst>
                                        <p:tav tm="0">
                                          <p:val>
                                            <p:strVal val="#ppt_y"/>
                                          </p:val>
                                        </p:tav>
                                        <p:tav tm="100000">
                                          <p:val>
                                            <p:strVal val="#ppt_y"/>
                                          </p:val>
                                        </p:tav>
                                      </p:tavLst>
                                    </p:anim>
                                    <p:animEffect transition="in" filter="fade">
                                      <p:cBhvr>
                                        <p:cTn id="36" dur="3750"/>
                                        <p:tgtEl>
                                          <p:spTgt spid="13"/>
                                        </p:tgtEl>
                                      </p:cBhvr>
                                    </p:animEffect>
                                  </p:childTnLst>
                                </p:cTn>
                              </p:par>
                            </p:childTnLst>
                          </p:cTn>
                        </p:par>
                        <p:par>
                          <p:cTn id="37" fill="hold">
                            <p:stCondLst>
                              <p:cond delay="13000"/>
                            </p:stCondLst>
                            <p:childTnLst>
                              <p:par>
                                <p:cTn id="38" presetID="47" presetClass="entr" presetSubtype="0"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750"/>
                                        <p:tgtEl>
                                          <p:spTgt spid="17"/>
                                        </p:tgtEl>
                                      </p:cBhvr>
                                    </p:animEffect>
                                    <p:anim calcmode="lin" valueType="num">
                                      <p:cBhvr>
                                        <p:cTn id="41" dur="1750" fill="hold"/>
                                        <p:tgtEl>
                                          <p:spTgt spid="17"/>
                                        </p:tgtEl>
                                        <p:attrNameLst>
                                          <p:attrName>ppt_x</p:attrName>
                                        </p:attrNameLst>
                                      </p:cBhvr>
                                      <p:tavLst>
                                        <p:tav tm="0">
                                          <p:val>
                                            <p:strVal val="#ppt_x"/>
                                          </p:val>
                                        </p:tav>
                                        <p:tav tm="100000">
                                          <p:val>
                                            <p:strVal val="#ppt_x"/>
                                          </p:val>
                                        </p:tav>
                                      </p:tavLst>
                                    </p:anim>
                                    <p:anim calcmode="lin" valueType="num">
                                      <p:cBhvr>
                                        <p:cTn id="42" dur="1750" fill="hold"/>
                                        <p:tgtEl>
                                          <p:spTgt spid="17"/>
                                        </p:tgtEl>
                                        <p:attrNameLst>
                                          <p:attrName>ppt_y</p:attrName>
                                        </p:attrNameLst>
                                      </p:cBhvr>
                                      <p:tavLst>
                                        <p:tav tm="0">
                                          <p:val>
                                            <p:strVal val="#ppt_y-.1"/>
                                          </p:val>
                                        </p:tav>
                                        <p:tav tm="100000">
                                          <p:val>
                                            <p:strVal val="#ppt_y"/>
                                          </p:val>
                                        </p:tav>
                                      </p:tavLst>
                                    </p:anim>
                                  </p:childTnLst>
                                </p:cTn>
                              </p:par>
                            </p:childTnLst>
                          </p:cTn>
                        </p:par>
                        <p:par>
                          <p:cTn id="43" fill="hold">
                            <p:stCondLst>
                              <p:cond delay="14750"/>
                            </p:stCondLst>
                            <p:childTnLst>
                              <p:par>
                                <p:cTn id="44" presetID="15" presetClass="entr" presetSubtype="0" fill="hold" nodeType="afterEffect">
                                  <p:stCondLst>
                                    <p:cond delay="0"/>
                                  </p:stCondLst>
                                  <p:childTnLst>
                                    <p:set>
                                      <p:cBhvr>
                                        <p:cTn id="45" dur="1" fill="hold">
                                          <p:stCondLst>
                                            <p:cond delay="0"/>
                                          </p:stCondLst>
                                        </p:cTn>
                                        <p:tgtEl>
                                          <p:spTgt spid="15362"/>
                                        </p:tgtEl>
                                        <p:attrNameLst>
                                          <p:attrName>style.visibility</p:attrName>
                                        </p:attrNameLst>
                                      </p:cBhvr>
                                      <p:to>
                                        <p:strVal val="visible"/>
                                      </p:to>
                                    </p:set>
                                    <p:anim calcmode="lin" valueType="num">
                                      <p:cBhvr>
                                        <p:cTn id="46" dur="4500" fill="hold"/>
                                        <p:tgtEl>
                                          <p:spTgt spid="15362"/>
                                        </p:tgtEl>
                                        <p:attrNameLst>
                                          <p:attrName>ppt_w</p:attrName>
                                        </p:attrNameLst>
                                      </p:cBhvr>
                                      <p:tavLst>
                                        <p:tav tm="0">
                                          <p:val>
                                            <p:fltVal val="0"/>
                                          </p:val>
                                        </p:tav>
                                        <p:tav tm="100000">
                                          <p:val>
                                            <p:strVal val="#ppt_w"/>
                                          </p:val>
                                        </p:tav>
                                      </p:tavLst>
                                    </p:anim>
                                    <p:anim calcmode="lin" valueType="num">
                                      <p:cBhvr>
                                        <p:cTn id="47" dur="4500" fill="hold"/>
                                        <p:tgtEl>
                                          <p:spTgt spid="15362"/>
                                        </p:tgtEl>
                                        <p:attrNameLst>
                                          <p:attrName>ppt_h</p:attrName>
                                        </p:attrNameLst>
                                      </p:cBhvr>
                                      <p:tavLst>
                                        <p:tav tm="0">
                                          <p:val>
                                            <p:fltVal val="0"/>
                                          </p:val>
                                        </p:tav>
                                        <p:tav tm="100000">
                                          <p:val>
                                            <p:strVal val="#ppt_h"/>
                                          </p:val>
                                        </p:tav>
                                      </p:tavLst>
                                    </p:anim>
                                    <p:anim calcmode="lin" valueType="num">
                                      <p:cBhvr>
                                        <p:cTn id="48" dur="4500" fill="hold"/>
                                        <p:tgtEl>
                                          <p:spTgt spid="15362"/>
                                        </p:tgtEl>
                                        <p:attrNameLst>
                                          <p:attrName>ppt_x</p:attrName>
                                        </p:attrNameLst>
                                      </p:cBhvr>
                                      <p:tavLst>
                                        <p:tav tm="0" fmla="#ppt_x+(cos(-2*pi*(1-$))*-#ppt_x-sin(-2*pi*(1-$))*(1-#ppt_y))*(1-$)">
                                          <p:val>
                                            <p:fltVal val="0"/>
                                          </p:val>
                                        </p:tav>
                                        <p:tav tm="100000">
                                          <p:val>
                                            <p:fltVal val="1"/>
                                          </p:val>
                                        </p:tav>
                                      </p:tavLst>
                                    </p:anim>
                                    <p:anim calcmode="lin" valueType="num">
                                      <p:cBhvr>
                                        <p:cTn id="49" dur="4500" fill="hold"/>
                                        <p:tgtEl>
                                          <p:spTgt spid="15362"/>
                                        </p:tgtEl>
                                        <p:attrNameLst>
                                          <p:attrName>ppt_y</p:attrName>
                                        </p:attrNameLst>
                                      </p:cBhvr>
                                      <p:tavLst>
                                        <p:tav tm="0" fmla="#ppt_y+(sin(-2*pi*(1-$))*-#ppt_x+cos(-2*pi*(1-$))*(1-#ppt_y))*(1-$)">
                                          <p:val>
                                            <p:fltVal val="0"/>
                                          </p:val>
                                        </p:tav>
                                        <p:tav tm="100000">
                                          <p:val>
                                            <p:fltVal val="1"/>
                                          </p:val>
                                        </p:tav>
                                      </p:tavLst>
                                    </p:anim>
                                  </p:childTnLst>
                                </p:cTn>
                              </p:par>
                            </p:childTnLst>
                          </p:cTn>
                        </p:par>
                        <p:par>
                          <p:cTn id="50" fill="hold">
                            <p:stCondLst>
                              <p:cond delay="19250"/>
                            </p:stCondLst>
                            <p:childTnLst>
                              <p:par>
                                <p:cTn id="51" presetID="2" presetClass="entr" presetSubtype="9" fill="hold" nodeType="afterEffect">
                                  <p:stCondLst>
                                    <p:cond delay="0"/>
                                  </p:stCondLst>
                                  <p:childTnLst>
                                    <p:set>
                                      <p:cBhvr>
                                        <p:cTn id="52" dur="1" fill="hold">
                                          <p:stCondLst>
                                            <p:cond delay="0"/>
                                          </p:stCondLst>
                                        </p:cTn>
                                        <p:tgtEl>
                                          <p:spTgt spid="6146"/>
                                        </p:tgtEl>
                                        <p:attrNameLst>
                                          <p:attrName>style.visibility</p:attrName>
                                        </p:attrNameLst>
                                      </p:cBhvr>
                                      <p:to>
                                        <p:strVal val="visible"/>
                                      </p:to>
                                    </p:set>
                                    <p:anim calcmode="lin" valueType="num">
                                      <p:cBhvr additive="base">
                                        <p:cTn id="53" dur="500" fill="hold"/>
                                        <p:tgtEl>
                                          <p:spTgt spid="6146"/>
                                        </p:tgtEl>
                                        <p:attrNameLst>
                                          <p:attrName>ppt_x</p:attrName>
                                        </p:attrNameLst>
                                      </p:cBhvr>
                                      <p:tavLst>
                                        <p:tav tm="0">
                                          <p:val>
                                            <p:strVal val="0-#ppt_w/2"/>
                                          </p:val>
                                        </p:tav>
                                        <p:tav tm="100000">
                                          <p:val>
                                            <p:strVal val="#ppt_x"/>
                                          </p:val>
                                        </p:tav>
                                      </p:tavLst>
                                    </p:anim>
                                    <p:anim calcmode="lin" valueType="num">
                                      <p:cBhvr additive="base">
                                        <p:cTn id="54" dur="500" fill="hold"/>
                                        <p:tgtEl>
                                          <p:spTgt spid="6146"/>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6" presetClass="entr" presetSubtype="0" fill="hold" grpId="0" nodeType="clickEffect">
                                  <p:stCondLst>
                                    <p:cond delay="0"/>
                                  </p:stCondLst>
                                  <p:iterate type="lt">
                                    <p:tmPct val="10000"/>
                                  </p:iterate>
                                  <p:childTnLst>
                                    <p:set>
                                      <p:cBhvr>
                                        <p:cTn id="58" dur="1" fill="hold">
                                          <p:stCondLst>
                                            <p:cond delay="0"/>
                                          </p:stCondLst>
                                        </p:cTn>
                                        <p:tgtEl>
                                          <p:spTgt spid="18"/>
                                        </p:tgtEl>
                                        <p:attrNameLst>
                                          <p:attrName>style.visibility</p:attrName>
                                        </p:attrNameLst>
                                      </p:cBhvr>
                                      <p:to>
                                        <p:strVal val="visible"/>
                                      </p:to>
                                    </p:set>
                                    <p:anim by="(-#ppt_w*2)" calcmode="lin" valueType="num">
                                      <p:cBhvr rctx="PPT">
                                        <p:cTn id="59" dur="1500" autoRev="1" fill="hold">
                                          <p:stCondLst>
                                            <p:cond delay="0"/>
                                          </p:stCondLst>
                                        </p:cTn>
                                        <p:tgtEl>
                                          <p:spTgt spid="18"/>
                                        </p:tgtEl>
                                        <p:attrNameLst>
                                          <p:attrName>ppt_w</p:attrName>
                                        </p:attrNameLst>
                                      </p:cBhvr>
                                    </p:anim>
                                    <p:anim by="(#ppt_w*0.50)" calcmode="lin" valueType="num">
                                      <p:cBhvr>
                                        <p:cTn id="60" dur="1500" decel="50000" autoRev="1" fill="hold">
                                          <p:stCondLst>
                                            <p:cond delay="0"/>
                                          </p:stCondLst>
                                        </p:cTn>
                                        <p:tgtEl>
                                          <p:spTgt spid="18"/>
                                        </p:tgtEl>
                                        <p:attrNameLst>
                                          <p:attrName>ppt_x</p:attrName>
                                        </p:attrNameLst>
                                      </p:cBhvr>
                                    </p:anim>
                                    <p:anim from="(-#ppt_h/2)" to="(#ppt_y)" calcmode="lin" valueType="num">
                                      <p:cBhvr>
                                        <p:cTn id="61" dur="3000" fill="hold">
                                          <p:stCondLst>
                                            <p:cond delay="0"/>
                                          </p:stCondLst>
                                        </p:cTn>
                                        <p:tgtEl>
                                          <p:spTgt spid="18"/>
                                        </p:tgtEl>
                                        <p:attrNameLst>
                                          <p:attrName>ppt_y</p:attrName>
                                        </p:attrNameLst>
                                      </p:cBhvr>
                                    </p:anim>
                                    <p:animRot by="21600000">
                                      <p:cBhvr>
                                        <p:cTn id="62" dur="3000" fill="hold">
                                          <p:stCondLst>
                                            <p:cond delay="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18" grpId="0"/>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ropbox\MyCuteGraphics\SCHOOL\bookshelf.png"/>
          <p:cNvPicPr>
            <a:picLocks noChangeAspect="1" noChangeArrowheads="1"/>
          </p:cNvPicPr>
          <p:nvPr/>
        </p:nvPicPr>
        <p:blipFill>
          <a:blip r:embed="rId2"/>
          <a:srcRect/>
          <a:stretch>
            <a:fillRect/>
          </a:stretch>
        </p:blipFill>
        <p:spPr bwMode="auto">
          <a:xfrm>
            <a:off x="5867400" y="2438400"/>
            <a:ext cx="3093809" cy="3505732"/>
          </a:xfrm>
          <a:prstGeom prst="rect">
            <a:avLst/>
          </a:prstGeom>
          <a:noFill/>
        </p:spPr>
      </p:pic>
      <p:sp>
        <p:nvSpPr>
          <p:cNvPr id="6" name="Action Button: Forward or Next 5">
            <a:hlinkClick r:id="" action="ppaction://hlinkshowjump?jump=nextslide" highlightClick="1"/>
          </p:cNvPr>
          <p:cNvSpPr/>
          <p:nvPr/>
        </p:nvSpPr>
        <p:spPr>
          <a:xfrm>
            <a:off x="8460531" y="6212114"/>
            <a:ext cx="612648" cy="429768"/>
          </a:xfrm>
          <a:prstGeom prst="actionButtonForwardNext">
            <a:avLst/>
          </a:prstGeom>
          <a:solidFill>
            <a:srgbClr val="FFBB6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TextBox 8"/>
          <p:cNvSpPr txBox="1"/>
          <p:nvPr/>
        </p:nvSpPr>
        <p:spPr>
          <a:xfrm>
            <a:off x="1752600" y="133518"/>
            <a:ext cx="5715000" cy="2167592"/>
          </a:xfrm>
          <a:prstGeom prst="horizontalScroll">
            <a:avLst/>
          </a:prstGeom>
          <a:solidFill>
            <a:srgbClr val="426238"/>
          </a:solidFill>
          <a:ln>
            <a:noFill/>
          </a:ln>
          <a:effectLst>
            <a:innerShdw blurRad="114300">
              <a:prstClr val="black"/>
            </a:innerShdw>
          </a:effectLst>
          <a:scene3d>
            <a:camera prst="orthographicFront">
              <a:rot lat="0" lon="0" rev="0"/>
            </a:camera>
            <a:lightRig rig="glow" dir="t">
              <a:rot lat="0" lon="0" rev="4800000"/>
            </a:lightRig>
          </a:scene3d>
          <a:sp3d prstMaterial="matte">
            <a:bevelT w="127000" h="63500"/>
          </a:sp3d>
        </p:spPr>
        <p:txBody>
          <a:bodyPr wrap="square" rtlCol="0">
            <a:spAutoFit/>
          </a:bodyPr>
          <a:lstStyle>
            <a:defPPr>
              <a:defRPr lang="el-GR"/>
            </a:defPPr>
            <a:lvl1pPr>
              <a:defRPr sz="2000">
                <a:latin typeface="Calibri" panose="020F0502020204030204" pitchFamily="34" charset="0"/>
                <a:ea typeface="PassingNotes" pitchFamily="2" charset="0"/>
                <a:cs typeface="Calibri" panose="020F0502020204030204" pitchFamily="34" charset="0"/>
              </a:defRPr>
            </a:lvl1pPr>
          </a:lstStyle>
          <a:p>
            <a:r>
              <a:rPr lang="vi-VN"/>
              <a:t>Tôi có thể là đàn ông hoặc đàn bà. Tôi làm việc với trẻ em và người lớn. Tôi làm việc trong </a:t>
            </a:r>
            <a:r>
              <a:rPr lang="vi-VN" smtClean="0"/>
              <a:t>t</a:t>
            </a:r>
            <a:r>
              <a:rPr lang="en-US" smtClean="0"/>
              <a:t>rường học</a:t>
            </a:r>
            <a:r>
              <a:rPr lang="vi-VN" smtClean="0"/>
              <a:t>. Tôi</a:t>
            </a:r>
            <a:r>
              <a:rPr lang="en-US" smtClean="0"/>
              <a:t> mang đến cho mọi người những kiến thức mới và dạy họ</a:t>
            </a:r>
            <a:r>
              <a:rPr lang="vi-VN" smtClean="0"/>
              <a:t> </a:t>
            </a:r>
            <a:r>
              <a:rPr lang="vi-VN"/>
              <a:t>nhiều điều thú vị. Tôi là _</a:t>
            </a:r>
            <a:r>
              <a:rPr lang="en-US" smtClean="0"/>
              <a:t>_____________.</a:t>
            </a:r>
            <a:endParaRPr lang="el-GR"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flipH="1">
            <a:off x="555117" y="1892808"/>
            <a:ext cx="4788408" cy="4788408"/>
          </a:xfrm>
          <a:prstGeom prst="rect">
            <a:avLst/>
          </a:prstGeom>
          <a:noFill/>
        </p:spPr>
      </p:pic>
      <p:pic>
        <p:nvPicPr>
          <p:cNvPr id="10244" name="Picture 4" descr="F:\Important Documents\Dropbox\Dropbox\MyCuteGraphics\CHILDREN\students-at-school.png"/>
          <p:cNvPicPr>
            <a:picLocks noChangeAspect="1" noChangeArrowheads="1"/>
          </p:cNvPicPr>
          <p:nvPr/>
        </p:nvPicPr>
        <p:blipFill>
          <a:blip r:embed="rId4" cstate="email"/>
          <a:srcRect/>
          <a:stretch>
            <a:fillRect/>
          </a:stretch>
        </p:blipFill>
        <p:spPr bwMode="auto">
          <a:xfrm>
            <a:off x="3810000" y="3324225"/>
            <a:ext cx="4762500" cy="3533775"/>
          </a:xfrm>
          <a:prstGeom prst="rect">
            <a:avLst/>
          </a:prstGeom>
          <a:noFill/>
        </p:spPr>
      </p:pic>
      <p:sp>
        <p:nvSpPr>
          <p:cNvPr id="13" name="TextBox 12"/>
          <p:cNvSpPr txBox="1"/>
          <p:nvPr/>
        </p:nvSpPr>
        <p:spPr>
          <a:xfrm>
            <a:off x="2976563" y="2847171"/>
            <a:ext cx="3429000" cy="954107"/>
          </a:xfrm>
          <a:prstGeom prst="rect">
            <a:avLst/>
          </a:prstGeom>
          <a:noFill/>
        </p:spPr>
        <p:txBody>
          <a:bodyPr wrap="square" rtlCol="0">
            <a:spAutoFit/>
          </a:bodyPr>
          <a:lstStyle/>
          <a:p>
            <a:r>
              <a:rPr lang="en-US" sz="2800" smtClean="0">
                <a:latin typeface="Calibri" panose="020F0502020204030204" pitchFamily="34" charset="0"/>
                <a:ea typeface="Schoolbell" pitchFamily="2" charset="0"/>
                <a:cs typeface="Calibri" panose="020F0502020204030204" pitchFamily="34" charset="0"/>
              </a:rPr>
              <a:t>Bài giảng</a:t>
            </a:r>
          </a:p>
          <a:p>
            <a:r>
              <a:rPr lang="en-US" sz="2800" smtClean="0">
                <a:latin typeface="Calibri" panose="020F0502020204030204" pitchFamily="34" charset="0"/>
                <a:ea typeface="Schoolbell" pitchFamily="2" charset="0"/>
                <a:cs typeface="Calibri" panose="020F0502020204030204" pitchFamily="34" charset="0"/>
              </a:rPr>
              <a:t>Môn Toán</a:t>
            </a:r>
            <a:endParaRPr lang="el-GR" sz="4000" dirty="0">
              <a:latin typeface="Calibri" panose="020F0502020204030204" pitchFamily="34" charset="0"/>
              <a:ea typeface="Schoolbell" pitchFamily="2" charset="0"/>
              <a:cs typeface="Calibri" panose="020F0502020204030204" pitchFamily="34" charset="0"/>
            </a:endParaRPr>
          </a:p>
        </p:txBody>
      </p:sp>
      <p:sp>
        <p:nvSpPr>
          <p:cNvPr id="14" name="TextBox 13"/>
          <p:cNvSpPr txBox="1"/>
          <p:nvPr/>
        </p:nvSpPr>
        <p:spPr>
          <a:xfrm>
            <a:off x="2357510" y="1600200"/>
            <a:ext cx="1371600" cy="430887"/>
          </a:xfrm>
          <a:prstGeom prst="rect">
            <a:avLst/>
          </a:prstGeom>
          <a:noFill/>
        </p:spPr>
        <p:txBody>
          <a:bodyPr wrap="square" rtlCol="0">
            <a:spAutoFit/>
          </a:bodyPr>
          <a:lstStyle>
            <a:defPPr>
              <a:defRPr lang="el-GR"/>
            </a:defPPr>
            <a:lvl1pPr>
              <a:defRPr sz="2200" b="1">
                <a:solidFill>
                  <a:srgbClr val="7030A0"/>
                </a:solidFill>
                <a:ea typeface="PassingNotes" pitchFamily="2" charset="0"/>
              </a:defRPr>
            </a:lvl1pPr>
          </a:lstStyle>
          <a:p>
            <a:r>
              <a:rPr lang="en-US">
                <a:solidFill>
                  <a:srgbClr val="FFFF00"/>
                </a:solidFill>
              </a:rPr>
              <a:t>giáo viên</a:t>
            </a:r>
            <a:endParaRPr lang="el-GR" dirty="0">
              <a:solidFill>
                <a:srgbClr val="FFFF00"/>
              </a:solidFill>
            </a:endParaRPr>
          </a:p>
        </p:txBody>
      </p:sp>
      <p:sp>
        <p:nvSpPr>
          <p:cNvPr id="12" name="Action Button: Back or Previous 11">
            <a:hlinkClick r:id="" action="ppaction://hlinkshowjump?jump=previousslide" highlightClick="1"/>
          </p:cNvPr>
          <p:cNvSpPr/>
          <p:nvPr/>
        </p:nvSpPr>
        <p:spPr>
          <a:xfrm>
            <a:off x="228600" y="6248400"/>
            <a:ext cx="609600" cy="432816"/>
          </a:xfrm>
          <a:prstGeom prst="actionButtonBackPrevious">
            <a:avLst/>
          </a:prstGeom>
          <a:solidFill>
            <a:srgbClr val="FFBB6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0" fill="hold"/>
                                        <p:tgtEl>
                                          <p:spTgt spid="4098"/>
                                        </p:tgtEl>
                                        <p:attrNameLst>
                                          <p:attrName>ppt_x</p:attrName>
                                        </p:attrNameLst>
                                      </p:cBhvr>
                                      <p:tavLst>
                                        <p:tav tm="0">
                                          <p:val>
                                            <p:strVal val="1+#ppt_w/2"/>
                                          </p:val>
                                        </p:tav>
                                        <p:tav tm="100000">
                                          <p:val>
                                            <p:strVal val="#ppt_x"/>
                                          </p:val>
                                        </p:tav>
                                      </p:tavLst>
                                    </p:anim>
                                    <p:anim calcmode="lin" valueType="num">
                                      <p:cBhvr additive="base">
                                        <p:cTn id="8" dur="5000" fill="hold"/>
                                        <p:tgtEl>
                                          <p:spTgt spid="4098"/>
                                        </p:tgtEl>
                                        <p:attrNameLst>
                                          <p:attrName>ppt_y</p:attrName>
                                        </p:attrNameLst>
                                      </p:cBhvr>
                                      <p:tavLst>
                                        <p:tav tm="0">
                                          <p:val>
                                            <p:strVal val="#ppt_y"/>
                                          </p:val>
                                        </p:tav>
                                        <p:tav tm="100000">
                                          <p:val>
                                            <p:strVal val="#ppt_y"/>
                                          </p:val>
                                        </p:tav>
                                      </p:tavLst>
                                    </p:anim>
                                  </p:childTnLst>
                                </p:cTn>
                              </p:par>
                            </p:childTnLst>
                          </p:cTn>
                        </p:par>
                        <p:par>
                          <p:cTn id="9" fill="hold">
                            <p:stCondLst>
                              <p:cond delay="5000"/>
                            </p:stCondLst>
                            <p:childTnLst>
                              <p:par>
                                <p:cTn id="10" presetID="15" presetClass="entr" presetSubtype="0" fill="hold" nodeType="afterEffect">
                                  <p:stCondLst>
                                    <p:cond delay="0"/>
                                  </p:stCondLst>
                                  <p:childTnLst>
                                    <p:set>
                                      <p:cBhvr>
                                        <p:cTn id="11" dur="1" fill="hold">
                                          <p:stCondLst>
                                            <p:cond delay="0"/>
                                          </p:stCondLst>
                                        </p:cTn>
                                        <p:tgtEl>
                                          <p:spTgt spid="10244"/>
                                        </p:tgtEl>
                                        <p:attrNameLst>
                                          <p:attrName>style.visibility</p:attrName>
                                        </p:attrNameLst>
                                      </p:cBhvr>
                                      <p:to>
                                        <p:strVal val="visible"/>
                                      </p:to>
                                    </p:set>
                                    <p:anim calcmode="lin" valueType="num">
                                      <p:cBhvr>
                                        <p:cTn id="12" dur="2000" fill="hold"/>
                                        <p:tgtEl>
                                          <p:spTgt spid="10244"/>
                                        </p:tgtEl>
                                        <p:attrNameLst>
                                          <p:attrName>ppt_w</p:attrName>
                                        </p:attrNameLst>
                                      </p:cBhvr>
                                      <p:tavLst>
                                        <p:tav tm="0">
                                          <p:val>
                                            <p:fltVal val="0"/>
                                          </p:val>
                                        </p:tav>
                                        <p:tav tm="100000">
                                          <p:val>
                                            <p:strVal val="#ppt_w"/>
                                          </p:val>
                                        </p:tav>
                                      </p:tavLst>
                                    </p:anim>
                                    <p:anim calcmode="lin" valueType="num">
                                      <p:cBhvr>
                                        <p:cTn id="13" dur="2000" fill="hold"/>
                                        <p:tgtEl>
                                          <p:spTgt spid="10244"/>
                                        </p:tgtEl>
                                        <p:attrNameLst>
                                          <p:attrName>ppt_h</p:attrName>
                                        </p:attrNameLst>
                                      </p:cBhvr>
                                      <p:tavLst>
                                        <p:tav tm="0">
                                          <p:val>
                                            <p:fltVal val="0"/>
                                          </p:val>
                                        </p:tav>
                                        <p:tav tm="100000">
                                          <p:val>
                                            <p:strVal val="#ppt_h"/>
                                          </p:val>
                                        </p:tav>
                                      </p:tavLst>
                                    </p:anim>
                                    <p:anim calcmode="lin" valueType="num">
                                      <p:cBhvr>
                                        <p:cTn id="14" dur="2000" fill="hold"/>
                                        <p:tgtEl>
                                          <p:spTgt spid="10244"/>
                                        </p:tgtEl>
                                        <p:attrNameLst>
                                          <p:attrName>ppt_x</p:attrName>
                                        </p:attrNameLst>
                                      </p:cBhvr>
                                      <p:tavLst>
                                        <p:tav tm="0" fmla="#ppt_x+(cos(-2*pi*(1-$))*-#ppt_x-sin(-2*pi*(1-$))*(1-#ppt_y))*(1-$)">
                                          <p:val>
                                            <p:fltVal val="0"/>
                                          </p:val>
                                        </p:tav>
                                        <p:tav tm="100000">
                                          <p:val>
                                            <p:fltVal val="1"/>
                                          </p:val>
                                        </p:tav>
                                      </p:tavLst>
                                    </p:anim>
                                    <p:anim calcmode="lin" valueType="num">
                                      <p:cBhvr>
                                        <p:cTn id="15" dur="2000" fill="hold"/>
                                        <p:tgtEl>
                                          <p:spTgt spid="10244"/>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7000"/>
                            </p:stCondLst>
                            <p:childTnLst>
                              <p:par>
                                <p:cTn id="17" presetID="9" presetClass="entr" presetSubtype="0" fill="hold" nodeType="afterEffect">
                                  <p:stCondLst>
                                    <p:cond delay="0"/>
                                  </p:stCondLst>
                                  <p:childTnLst>
                                    <p:set>
                                      <p:cBhvr>
                                        <p:cTn id="18" dur="1" fill="hold">
                                          <p:stCondLst>
                                            <p:cond delay="0"/>
                                          </p:stCondLst>
                                        </p:cTn>
                                        <p:tgtEl>
                                          <p:spTgt spid="4099"/>
                                        </p:tgtEl>
                                        <p:attrNameLst>
                                          <p:attrName>style.visibility</p:attrName>
                                        </p:attrNameLst>
                                      </p:cBhvr>
                                      <p:to>
                                        <p:strVal val="visible"/>
                                      </p:to>
                                    </p:set>
                                    <p:animEffect transition="in" filter="dissolve">
                                      <p:cBhvr>
                                        <p:cTn id="19" dur="3000"/>
                                        <p:tgtEl>
                                          <p:spTgt spid="4099"/>
                                        </p:tgtEl>
                                      </p:cBhvr>
                                    </p:animEffect>
                                  </p:childTnLst>
                                </p:cTn>
                              </p:par>
                            </p:childTnLst>
                          </p:cTn>
                        </p:par>
                        <p:par>
                          <p:cTn id="20" fill="hold">
                            <p:stCondLst>
                              <p:cond delay="10000"/>
                            </p:stCondLst>
                            <p:childTnLst>
                              <p:par>
                                <p:cTn id="21" presetID="9"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dissolv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80">
                                          <p:stCondLst>
                                            <p:cond delay="0"/>
                                          </p:stCondLst>
                                        </p:cTn>
                                        <p:tgtEl>
                                          <p:spTgt spid="14"/>
                                        </p:tgtEl>
                                      </p:cBhvr>
                                    </p:animEffect>
                                    <p:anim calcmode="lin" valueType="num">
                                      <p:cBhvr>
                                        <p:cTn id="2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34" dur="26">
                                          <p:stCondLst>
                                            <p:cond delay="650"/>
                                          </p:stCondLst>
                                        </p:cTn>
                                        <p:tgtEl>
                                          <p:spTgt spid="14"/>
                                        </p:tgtEl>
                                      </p:cBhvr>
                                      <p:to x="100000" y="60000"/>
                                    </p:animScale>
                                    <p:animScale>
                                      <p:cBhvr>
                                        <p:cTn id="35" dur="166" decel="50000">
                                          <p:stCondLst>
                                            <p:cond delay="676"/>
                                          </p:stCondLst>
                                        </p:cTn>
                                        <p:tgtEl>
                                          <p:spTgt spid="14"/>
                                        </p:tgtEl>
                                      </p:cBhvr>
                                      <p:to x="100000" y="100000"/>
                                    </p:animScale>
                                    <p:animScale>
                                      <p:cBhvr>
                                        <p:cTn id="36" dur="26">
                                          <p:stCondLst>
                                            <p:cond delay="1312"/>
                                          </p:stCondLst>
                                        </p:cTn>
                                        <p:tgtEl>
                                          <p:spTgt spid="14"/>
                                        </p:tgtEl>
                                      </p:cBhvr>
                                      <p:to x="100000" y="80000"/>
                                    </p:animScale>
                                    <p:animScale>
                                      <p:cBhvr>
                                        <p:cTn id="37" dur="166" decel="50000">
                                          <p:stCondLst>
                                            <p:cond delay="1338"/>
                                          </p:stCondLst>
                                        </p:cTn>
                                        <p:tgtEl>
                                          <p:spTgt spid="14"/>
                                        </p:tgtEl>
                                      </p:cBhvr>
                                      <p:to x="100000" y="100000"/>
                                    </p:animScale>
                                    <p:animScale>
                                      <p:cBhvr>
                                        <p:cTn id="38" dur="26">
                                          <p:stCondLst>
                                            <p:cond delay="1642"/>
                                          </p:stCondLst>
                                        </p:cTn>
                                        <p:tgtEl>
                                          <p:spTgt spid="14"/>
                                        </p:tgtEl>
                                      </p:cBhvr>
                                      <p:to x="100000" y="90000"/>
                                    </p:animScale>
                                    <p:animScale>
                                      <p:cBhvr>
                                        <p:cTn id="39" dur="166" decel="50000">
                                          <p:stCondLst>
                                            <p:cond delay="1668"/>
                                          </p:stCondLst>
                                        </p:cTn>
                                        <p:tgtEl>
                                          <p:spTgt spid="14"/>
                                        </p:tgtEl>
                                      </p:cBhvr>
                                      <p:to x="100000" y="100000"/>
                                    </p:animScale>
                                    <p:animScale>
                                      <p:cBhvr>
                                        <p:cTn id="40" dur="26">
                                          <p:stCondLst>
                                            <p:cond delay="1808"/>
                                          </p:stCondLst>
                                        </p:cTn>
                                        <p:tgtEl>
                                          <p:spTgt spid="14"/>
                                        </p:tgtEl>
                                      </p:cBhvr>
                                      <p:to x="100000" y="95000"/>
                                    </p:animScale>
                                    <p:animScale>
                                      <p:cBhvr>
                                        <p:cTn id="41"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Important Documents\Dropbox\Dropbox\MyCuteGraphics\WORK\barn-with-hay.png"/>
          <p:cNvPicPr>
            <a:picLocks noChangeAspect="1" noChangeArrowheads="1"/>
          </p:cNvPicPr>
          <p:nvPr/>
        </p:nvPicPr>
        <p:blipFill>
          <a:blip r:embed="rId2"/>
          <a:srcRect/>
          <a:stretch>
            <a:fillRect/>
          </a:stretch>
        </p:blipFill>
        <p:spPr bwMode="auto">
          <a:xfrm>
            <a:off x="533400" y="1905000"/>
            <a:ext cx="5410201" cy="4741303"/>
          </a:xfrm>
          <a:prstGeom prst="rect">
            <a:avLst/>
          </a:prstGeom>
          <a:noFill/>
        </p:spPr>
      </p:pic>
      <p:pic>
        <p:nvPicPr>
          <p:cNvPr id="18435" name="Picture 3" descr="F:\Important Documents\Dropbox\Dropbox\MyCuteGraphics\WORK\farm-girl-with-horse - Copy.png"/>
          <p:cNvPicPr>
            <a:picLocks noChangeAspect="1" noChangeArrowheads="1"/>
          </p:cNvPicPr>
          <p:nvPr/>
        </p:nvPicPr>
        <p:blipFill>
          <a:blip r:embed="rId3" cstate="email">
            <a:extLst>
              <a:ext uri="{BEBA8EAE-BF5A-486C-A8C5-ECC9F3942E4B}">
                <a14:imgProps xmlns:a14="http://schemas.microsoft.com/office/drawing/2010/main">
                  <a14:imgLayer r:embed="rId4">
                    <a14:imgEffect>
                      <a14:artisticTexturizer/>
                    </a14:imgEffect>
                  </a14:imgLayer>
                </a14:imgProps>
              </a:ext>
            </a:extLst>
          </a:blip>
          <a:srcRect/>
          <a:stretch>
            <a:fillRect/>
          </a:stretch>
        </p:blipFill>
        <p:spPr bwMode="auto">
          <a:xfrm>
            <a:off x="3810000" y="3532022"/>
            <a:ext cx="3352800" cy="3325978"/>
          </a:xfrm>
          <a:prstGeom prst="rect">
            <a:avLst/>
          </a:prstGeom>
          <a:noFill/>
        </p:spPr>
      </p:pic>
      <p:pic>
        <p:nvPicPr>
          <p:cNvPr id="18436" name="Picture 4" descr="F:\Important Documents\Dropbox\Dropbox\MyCuteGraphics\WORK\chicken-cute-white - Copy.png"/>
          <p:cNvPicPr>
            <a:picLocks noChangeAspect="1" noChangeArrowheads="1"/>
          </p:cNvPicPr>
          <p:nvPr/>
        </p:nvPicPr>
        <p:blipFill>
          <a:blip r:embed="rId5" cstate="email"/>
          <a:srcRect/>
          <a:stretch>
            <a:fillRect/>
          </a:stretch>
        </p:blipFill>
        <p:spPr bwMode="auto">
          <a:xfrm>
            <a:off x="3048000" y="6131052"/>
            <a:ext cx="762000" cy="726948"/>
          </a:xfrm>
          <a:prstGeom prst="rect">
            <a:avLst/>
          </a:prstGeom>
          <a:noFill/>
        </p:spPr>
      </p:pic>
      <p:pic>
        <p:nvPicPr>
          <p:cNvPr id="2051" name="Picture 3" descr="F:\Important Documents\Dropbox\Dropbox\MyCuteGraphics\WORK\farmer_WhimsyClips.png"/>
          <p:cNvPicPr>
            <a:picLocks noChangeAspect="1" noChangeArrowheads="1"/>
          </p:cNvPicPr>
          <p:nvPr/>
        </p:nvPicPr>
        <p:blipFill>
          <a:blip r:embed="rId6" cstate="email">
            <a:extLst>
              <a:ext uri="{BEBA8EAE-BF5A-486C-A8C5-ECC9F3942E4B}">
                <a14:imgProps xmlns:a14="http://schemas.microsoft.com/office/drawing/2010/main">
                  <a14:imgLayer r:embed="rId7">
                    <a14:imgEffect>
                      <a14:artisticTexturizer/>
                    </a14:imgEffect>
                  </a14:imgLayer>
                </a14:imgProps>
              </a:ext>
            </a:extLst>
          </a:blip>
          <a:srcRect/>
          <a:stretch>
            <a:fillRect/>
          </a:stretch>
        </p:blipFill>
        <p:spPr bwMode="auto">
          <a:xfrm>
            <a:off x="685800" y="2891454"/>
            <a:ext cx="2333625" cy="3966546"/>
          </a:xfrm>
          <a:prstGeom prst="rect">
            <a:avLst/>
          </a:prstGeom>
          <a:noFill/>
        </p:spPr>
      </p:pic>
      <p:sp>
        <p:nvSpPr>
          <p:cNvPr id="7" name="Action Button: Forward or Next 6">
            <a:hlinkClick r:id="" action="ppaction://hlinkshowjump?jump=nextslide" highlightClick="1"/>
          </p:cNvPr>
          <p:cNvSpPr/>
          <p:nvPr/>
        </p:nvSpPr>
        <p:spPr>
          <a:xfrm>
            <a:off x="8452885" y="6216535"/>
            <a:ext cx="612648" cy="429768"/>
          </a:xfrm>
          <a:prstGeom prst="actionButtonForwardNext">
            <a:avLst/>
          </a:prstGeom>
          <a:solidFill>
            <a:srgbClr val="FFBB6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TextBox 9"/>
          <p:cNvSpPr txBox="1"/>
          <p:nvPr/>
        </p:nvSpPr>
        <p:spPr>
          <a:xfrm>
            <a:off x="1130300" y="109463"/>
            <a:ext cx="7086600" cy="2167592"/>
          </a:xfrm>
          <a:prstGeom prst="horizontalScroll">
            <a:avLst/>
          </a:prstGeom>
          <a:solidFill>
            <a:schemeClr val="accent5">
              <a:lumMod val="40000"/>
              <a:lumOff val="60000"/>
            </a:schemeClr>
          </a:solidFill>
          <a:ln>
            <a:noFill/>
          </a:ln>
          <a:effectLst>
            <a:innerShdw blurRad="114300">
              <a:prstClr val="black"/>
            </a:innerShdw>
          </a:effectLst>
          <a:scene3d>
            <a:camera prst="orthographicFront">
              <a:rot lat="0" lon="0" rev="0"/>
            </a:camera>
            <a:lightRig rig="glow" dir="t">
              <a:rot lat="0" lon="0" rev="4800000"/>
            </a:lightRig>
          </a:scene3d>
          <a:sp3d prstMaterial="matte">
            <a:bevelT w="127000" h="63500"/>
          </a:sp3d>
        </p:spPr>
        <p:txBody>
          <a:bodyPr wrap="square" rtlCol="0">
            <a:spAutoFit/>
          </a:bodyPr>
          <a:lstStyle>
            <a:defPPr>
              <a:defRPr lang="el-GR"/>
            </a:defPPr>
            <a:lvl1pPr>
              <a:defRPr sz="2000">
                <a:latin typeface="Calibri" panose="020F0502020204030204" pitchFamily="34" charset="0"/>
                <a:ea typeface="PassingNotes" pitchFamily="2" charset="0"/>
                <a:cs typeface="Calibri" panose="020F0502020204030204" pitchFamily="34" charset="0"/>
              </a:defRPr>
            </a:lvl1pPr>
          </a:lstStyle>
          <a:p>
            <a:r>
              <a:rPr lang="vi-VN">
                <a:solidFill>
                  <a:sysClr val="windowText" lastClr="000000"/>
                </a:solidFill>
              </a:rPr>
              <a:t>Chúng tôi làm việc với động vật. Nhưng chúng tôi không phải là bác sĩ thú y. Chúng tôi cũng trồng các loại cây trồng như ngô và lúa mì. Chúng tôi cung cấp cho bạn tất cả thực phẩm bạn ăn. </a:t>
            </a:r>
            <a:r>
              <a:rPr lang="vi-VN" smtClean="0">
                <a:solidFill>
                  <a:sysClr val="windowText" lastClr="000000"/>
                </a:solidFill>
              </a:rPr>
              <a:t>Chúng </a:t>
            </a:r>
            <a:r>
              <a:rPr lang="vi-VN">
                <a:solidFill>
                  <a:sysClr val="windowText" lastClr="000000"/>
                </a:solidFill>
              </a:rPr>
              <a:t>tôi có một ngôi nhà và một kho thóc và rất nhiều đất</a:t>
            </a:r>
            <a:r>
              <a:rPr lang="vi-VN" smtClean="0">
                <a:solidFill>
                  <a:sysClr val="windowText" lastClr="000000"/>
                </a:solidFill>
              </a:rPr>
              <a:t>.</a:t>
            </a:r>
            <a:r>
              <a:rPr lang="en-US">
                <a:solidFill>
                  <a:sysClr val="windowText" lastClr="000000"/>
                </a:solidFill>
              </a:rPr>
              <a:t> </a:t>
            </a:r>
            <a:r>
              <a:rPr lang="en-US" smtClean="0">
                <a:solidFill>
                  <a:sysClr val="windowText" lastClr="000000"/>
                </a:solidFill>
              </a:rPr>
              <a:t>Chúng tôi là  </a:t>
            </a:r>
            <a:r>
              <a:rPr lang="en-US" dirty="0">
                <a:solidFill>
                  <a:sysClr val="windowText" lastClr="000000"/>
                </a:solidFill>
              </a:rPr>
              <a:t>__________.</a:t>
            </a:r>
            <a:endParaRPr lang="el-GR" dirty="0">
              <a:solidFill>
                <a:sysClr val="windowText" lastClr="000000"/>
              </a:solidFill>
            </a:endParaRPr>
          </a:p>
        </p:txBody>
      </p:sp>
      <p:sp>
        <p:nvSpPr>
          <p:cNvPr id="11" name="TextBox 10"/>
          <p:cNvSpPr txBox="1"/>
          <p:nvPr/>
        </p:nvSpPr>
        <p:spPr>
          <a:xfrm>
            <a:off x="3311071" y="1549891"/>
            <a:ext cx="1848757" cy="430887"/>
          </a:xfrm>
          <a:prstGeom prst="rect">
            <a:avLst/>
          </a:prstGeom>
          <a:noFill/>
        </p:spPr>
        <p:txBody>
          <a:bodyPr wrap="square" rtlCol="0">
            <a:spAutoFit/>
          </a:bodyPr>
          <a:lstStyle>
            <a:defPPr>
              <a:defRPr lang="el-GR"/>
            </a:defPPr>
            <a:lvl1pPr>
              <a:defRPr sz="2200" b="1">
                <a:solidFill>
                  <a:srgbClr val="FFFF00"/>
                </a:solidFill>
                <a:ea typeface="PassingNotes" pitchFamily="2" charset="0"/>
              </a:defRPr>
            </a:lvl1pPr>
          </a:lstStyle>
          <a:p>
            <a:r>
              <a:rPr lang="en-US">
                <a:solidFill>
                  <a:schemeClr val="tx2">
                    <a:lumMod val="25000"/>
                  </a:schemeClr>
                </a:solidFill>
              </a:rPr>
              <a:t>nông dân</a:t>
            </a:r>
            <a:endParaRPr lang="el-GR" dirty="0">
              <a:solidFill>
                <a:schemeClr val="tx2">
                  <a:lumMod val="25000"/>
                </a:schemeClr>
              </a:solidFill>
            </a:endParaRPr>
          </a:p>
        </p:txBody>
      </p:sp>
      <p:pic>
        <p:nvPicPr>
          <p:cNvPr id="2050" name="Picture 2" descr="F:\Important Documents\Dropbox\Dropbox\MyCuteGraphics\WORK\cow-in-the-mud.png"/>
          <p:cNvPicPr>
            <a:picLocks noChangeAspect="1" noChangeArrowheads="1"/>
          </p:cNvPicPr>
          <p:nvPr/>
        </p:nvPicPr>
        <p:blipFill>
          <a:blip r:embed="rId8" cstate="email">
            <a:extLst>
              <a:ext uri="{BEBA8EAE-BF5A-486C-A8C5-ECC9F3942E4B}">
                <a14:imgProps xmlns:a14="http://schemas.microsoft.com/office/drawing/2010/main">
                  <a14:imgLayer r:embed="rId9">
                    <a14:imgEffect>
                      <a14:artisticTexturizer/>
                    </a14:imgEffect>
                  </a14:imgLayer>
                </a14:imgProps>
              </a:ext>
            </a:extLst>
          </a:blip>
          <a:srcRect/>
          <a:stretch>
            <a:fillRect/>
          </a:stretch>
        </p:blipFill>
        <p:spPr bwMode="auto">
          <a:xfrm>
            <a:off x="6400800" y="4961840"/>
            <a:ext cx="2358409" cy="1896160"/>
          </a:xfrm>
          <a:prstGeom prst="rect">
            <a:avLst/>
          </a:prstGeom>
          <a:noFill/>
        </p:spPr>
      </p:pic>
      <p:sp>
        <p:nvSpPr>
          <p:cNvPr id="12" name="Action Button: Back or Previous 11">
            <a:hlinkClick r:id="" action="ppaction://hlinkshowjump?jump=previousslide" highlightClick="1"/>
          </p:cNvPr>
          <p:cNvSpPr/>
          <p:nvPr/>
        </p:nvSpPr>
        <p:spPr>
          <a:xfrm>
            <a:off x="152400" y="6248400"/>
            <a:ext cx="609600" cy="432816"/>
          </a:xfrm>
          <a:prstGeom prst="actionButtonBackPrevious">
            <a:avLst/>
          </a:prstGeom>
          <a:solidFill>
            <a:srgbClr val="FFBB6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spd="slow">
    <p:whee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nodeType="after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additive="base">
                                        <p:cTn id="7" dur="2651" fill="hold"/>
                                        <p:tgtEl>
                                          <p:spTgt spid="18434"/>
                                        </p:tgtEl>
                                        <p:attrNameLst>
                                          <p:attrName>ppt_x</p:attrName>
                                        </p:attrNameLst>
                                      </p:cBhvr>
                                      <p:tavLst>
                                        <p:tav tm="0">
                                          <p:val>
                                            <p:strVal val="0-#ppt_w/2"/>
                                          </p:val>
                                        </p:tav>
                                        <p:tav tm="100000">
                                          <p:val>
                                            <p:strVal val="#ppt_x"/>
                                          </p:val>
                                        </p:tav>
                                      </p:tavLst>
                                    </p:anim>
                                    <p:anim calcmode="lin" valueType="num">
                                      <p:cBhvr additive="base">
                                        <p:cTn id="8" dur="2651" fill="hold"/>
                                        <p:tgtEl>
                                          <p:spTgt spid="18434"/>
                                        </p:tgtEl>
                                        <p:attrNameLst>
                                          <p:attrName>ppt_y</p:attrName>
                                        </p:attrNameLst>
                                      </p:cBhvr>
                                      <p:tavLst>
                                        <p:tav tm="0">
                                          <p:val>
                                            <p:strVal val="#ppt_y"/>
                                          </p:val>
                                        </p:tav>
                                        <p:tav tm="100000">
                                          <p:val>
                                            <p:strVal val="#ppt_y"/>
                                          </p:val>
                                        </p:tav>
                                      </p:tavLst>
                                    </p:anim>
                                  </p:childTnLst>
                                </p:cTn>
                              </p:par>
                            </p:childTnLst>
                          </p:cTn>
                        </p:par>
                        <p:par>
                          <p:cTn id="9" fill="hold">
                            <p:stCondLst>
                              <p:cond delay="2651"/>
                            </p:stCondLst>
                            <p:childTnLst>
                              <p:par>
                                <p:cTn id="10" presetID="7" presetClass="entr" presetSubtype="8" fill="hold" nodeType="afterEffect">
                                  <p:stCondLst>
                                    <p:cond delay="0"/>
                                  </p:stCondLst>
                                  <p:childTnLst>
                                    <p:set>
                                      <p:cBhvr>
                                        <p:cTn id="11" dur="1" fill="hold">
                                          <p:stCondLst>
                                            <p:cond delay="0"/>
                                          </p:stCondLst>
                                        </p:cTn>
                                        <p:tgtEl>
                                          <p:spTgt spid="18436"/>
                                        </p:tgtEl>
                                        <p:attrNameLst>
                                          <p:attrName>style.visibility</p:attrName>
                                        </p:attrNameLst>
                                      </p:cBhvr>
                                      <p:to>
                                        <p:strVal val="visible"/>
                                      </p:to>
                                    </p:set>
                                    <p:anim calcmode="lin" valueType="num">
                                      <p:cBhvr additive="base">
                                        <p:cTn id="12" dur="5100" fill="hold"/>
                                        <p:tgtEl>
                                          <p:spTgt spid="18436"/>
                                        </p:tgtEl>
                                        <p:attrNameLst>
                                          <p:attrName>ppt_x</p:attrName>
                                        </p:attrNameLst>
                                      </p:cBhvr>
                                      <p:tavLst>
                                        <p:tav tm="0">
                                          <p:val>
                                            <p:strVal val="0-#ppt_w/2"/>
                                          </p:val>
                                        </p:tav>
                                        <p:tav tm="100000">
                                          <p:val>
                                            <p:strVal val="#ppt_x"/>
                                          </p:val>
                                        </p:tav>
                                      </p:tavLst>
                                    </p:anim>
                                    <p:anim calcmode="lin" valueType="num">
                                      <p:cBhvr additive="base">
                                        <p:cTn id="13" dur="5100" fill="hold"/>
                                        <p:tgtEl>
                                          <p:spTgt spid="18436"/>
                                        </p:tgtEl>
                                        <p:attrNameLst>
                                          <p:attrName>ppt_y</p:attrName>
                                        </p:attrNameLst>
                                      </p:cBhvr>
                                      <p:tavLst>
                                        <p:tav tm="0">
                                          <p:val>
                                            <p:strVal val="#ppt_y"/>
                                          </p:val>
                                        </p:tav>
                                        <p:tav tm="100000">
                                          <p:val>
                                            <p:strVal val="#ppt_y"/>
                                          </p:val>
                                        </p:tav>
                                      </p:tavLst>
                                    </p:anim>
                                  </p:childTnLst>
                                </p:cTn>
                              </p:par>
                            </p:childTnLst>
                          </p:cTn>
                        </p:par>
                        <p:par>
                          <p:cTn id="14" fill="hold">
                            <p:stCondLst>
                              <p:cond delay="7751"/>
                            </p:stCondLst>
                            <p:childTnLst>
                              <p:par>
                                <p:cTn id="15" presetID="7" presetClass="entr" presetSubtype="8" fill="hold" nodeType="after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additive="base">
                                        <p:cTn id="17" dur="5000" fill="hold"/>
                                        <p:tgtEl>
                                          <p:spTgt spid="2050"/>
                                        </p:tgtEl>
                                        <p:attrNameLst>
                                          <p:attrName>ppt_x</p:attrName>
                                        </p:attrNameLst>
                                      </p:cBhvr>
                                      <p:tavLst>
                                        <p:tav tm="0">
                                          <p:val>
                                            <p:strVal val="0-#ppt_w/2"/>
                                          </p:val>
                                        </p:tav>
                                        <p:tav tm="100000">
                                          <p:val>
                                            <p:strVal val="#ppt_x"/>
                                          </p:val>
                                        </p:tav>
                                      </p:tavLst>
                                    </p:anim>
                                    <p:anim calcmode="lin" valueType="num">
                                      <p:cBhvr additive="base">
                                        <p:cTn id="18" dur="5000" fill="hold"/>
                                        <p:tgtEl>
                                          <p:spTgt spid="2050"/>
                                        </p:tgtEl>
                                        <p:attrNameLst>
                                          <p:attrName>ppt_y</p:attrName>
                                        </p:attrNameLst>
                                      </p:cBhvr>
                                      <p:tavLst>
                                        <p:tav tm="0">
                                          <p:val>
                                            <p:strVal val="#ppt_y"/>
                                          </p:val>
                                        </p:tav>
                                        <p:tav tm="100000">
                                          <p:val>
                                            <p:strVal val="#ppt_y"/>
                                          </p:val>
                                        </p:tav>
                                      </p:tavLst>
                                    </p:anim>
                                  </p:childTnLst>
                                </p:cTn>
                              </p:par>
                            </p:childTnLst>
                          </p:cTn>
                        </p:par>
                        <p:par>
                          <p:cTn id="19" fill="hold">
                            <p:stCondLst>
                              <p:cond delay="12751"/>
                            </p:stCondLst>
                            <p:childTnLst>
                              <p:par>
                                <p:cTn id="20" presetID="26" presetClass="entr" presetSubtype="0" fill="hold" nodeType="afterEffect">
                                  <p:stCondLst>
                                    <p:cond delay="4700"/>
                                  </p:stCondLst>
                                  <p:childTnLst>
                                    <p:set>
                                      <p:cBhvr>
                                        <p:cTn id="21" dur="1" fill="hold">
                                          <p:stCondLst>
                                            <p:cond delay="0"/>
                                          </p:stCondLst>
                                        </p:cTn>
                                        <p:tgtEl>
                                          <p:spTgt spid="18435"/>
                                        </p:tgtEl>
                                        <p:attrNameLst>
                                          <p:attrName>style.visibility</p:attrName>
                                        </p:attrNameLst>
                                      </p:cBhvr>
                                      <p:to>
                                        <p:strVal val="visible"/>
                                      </p:to>
                                    </p:set>
                                    <p:animEffect transition="in" filter="wipe(down)">
                                      <p:cBhvr>
                                        <p:cTn id="22" dur="1682">
                                          <p:stCondLst>
                                            <p:cond delay="0"/>
                                          </p:stCondLst>
                                        </p:cTn>
                                        <p:tgtEl>
                                          <p:spTgt spid="18435"/>
                                        </p:tgtEl>
                                      </p:cBhvr>
                                    </p:animEffect>
                                    <p:anim calcmode="lin" valueType="num">
                                      <p:cBhvr>
                                        <p:cTn id="23" dur="5284" tmFilter="0,0; 0.14,0.36; 0.43,0.73; 0.71,0.91; 1.0,1.0">
                                          <p:stCondLst>
                                            <p:cond delay="0"/>
                                          </p:stCondLst>
                                        </p:cTn>
                                        <p:tgtEl>
                                          <p:spTgt spid="18435"/>
                                        </p:tgtEl>
                                        <p:attrNameLst>
                                          <p:attrName>ppt_x</p:attrName>
                                        </p:attrNameLst>
                                      </p:cBhvr>
                                      <p:tavLst>
                                        <p:tav tm="0">
                                          <p:val>
                                            <p:strVal val="#ppt_x-0.25"/>
                                          </p:val>
                                        </p:tav>
                                        <p:tav tm="100000">
                                          <p:val>
                                            <p:strVal val="#ppt_x"/>
                                          </p:val>
                                        </p:tav>
                                      </p:tavLst>
                                    </p:anim>
                                    <p:anim calcmode="lin" valueType="num">
                                      <p:cBhvr>
                                        <p:cTn id="24" dur="1926" tmFilter="0.0,0.0; 0.25,0.07; 0.50,0.2; 0.75,0.467; 1.0,1.0">
                                          <p:stCondLst>
                                            <p:cond delay="0"/>
                                          </p:stCondLst>
                                        </p:cTn>
                                        <p:tgtEl>
                                          <p:spTgt spid="18435"/>
                                        </p:tgtEl>
                                        <p:attrNameLst>
                                          <p:attrName>ppt_y</p:attrName>
                                        </p:attrNameLst>
                                      </p:cBhvr>
                                      <p:tavLst>
                                        <p:tav tm="0" fmla="#ppt_y-sin(pi*$)/3">
                                          <p:val>
                                            <p:fltVal val="0.5"/>
                                          </p:val>
                                        </p:tav>
                                        <p:tav tm="100000">
                                          <p:val>
                                            <p:fltVal val="1"/>
                                          </p:val>
                                        </p:tav>
                                      </p:tavLst>
                                    </p:anim>
                                    <p:anim calcmode="lin" valueType="num">
                                      <p:cBhvr>
                                        <p:cTn id="25" dur="1926" tmFilter="0, 0; 0.125,0.2665; 0.25,0.4; 0.375,0.465; 0.5,0.5;  0.625,0.535; 0.75,0.6; 0.875,0.7335; 1,1">
                                          <p:stCondLst>
                                            <p:cond delay="1926"/>
                                          </p:stCondLst>
                                        </p:cTn>
                                        <p:tgtEl>
                                          <p:spTgt spid="18435"/>
                                        </p:tgtEl>
                                        <p:attrNameLst>
                                          <p:attrName>ppt_y</p:attrName>
                                        </p:attrNameLst>
                                      </p:cBhvr>
                                      <p:tavLst>
                                        <p:tav tm="0" fmla="#ppt_y-sin(pi*$)/9">
                                          <p:val>
                                            <p:fltVal val="0"/>
                                          </p:val>
                                        </p:tav>
                                        <p:tav tm="100000">
                                          <p:val>
                                            <p:fltVal val="1"/>
                                          </p:val>
                                        </p:tav>
                                      </p:tavLst>
                                    </p:anim>
                                    <p:anim calcmode="lin" valueType="num">
                                      <p:cBhvr>
                                        <p:cTn id="26" dur="963" tmFilter="0, 0; 0.125,0.2665; 0.25,0.4; 0.375,0.465; 0.5,0.5;  0.625,0.535; 0.75,0.6; 0.875,0.7335; 1,1">
                                          <p:stCondLst>
                                            <p:cond delay="3840"/>
                                          </p:stCondLst>
                                        </p:cTn>
                                        <p:tgtEl>
                                          <p:spTgt spid="18435"/>
                                        </p:tgtEl>
                                        <p:attrNameLst>
                                          <p:attrName>ppt_y</p:attrName>
                                        </p:attrNameLst>
                                      </p:cBhvr>
                                      <p:tavLst>
                                        <p:tav tm="0" fmla="#ppt_y-sin(pi*$)/27">
                                          <p:val>
                                            <p:fltVal val="0"/>
                                          </p:val>
                                        </p:tav>
                                        <p:tav tm="100000">
                                          <p:val>
                                            <p:fltVal val="1"/>
                                          </p:val>
                                        </p:tav>
                                      </p:tavLst>
                                    </p:anim>
                                    <p:anim calcmode="lin" valueType="num">
                                      <p:cBhvr>
                                        <p:cTn id="27" dur="476" tmFilter="0, 0; 0.125,0.2665; 0.25,0.4; 0.375,0.465; 0.5,0.5;  0.625,0.535; 0.75,0.6; 0.875,0.7335; 1,1">
                                          <p:stCondLst>
                                            <p:cond delay="4802"/>
                                          </p:stCondLst>
                                        </p:cTn>
                                        <p:tgtEl>
                                          <p:spTgt spid="18435"/>
                                        </p:tgtEl>
                                        <p:attrNameLst>
                                          <p:attrName>ppt_y</p:attrName>
                                        </p:attrNameLst>
                                      </p:cBhvr>
                                      <p:tavLst>
                                        <p:tav tm="0" fmla="#ppt_y-sin(pi*$)/81">
                                          <p:val>
                                            <p:fltVal val="0"/>
                                          </p:val>
                                        </p:tav>
                                        <p:tav tm="100000">
                                          <p:val>
                                            <p:fltVal val="1"/>
                                          </p:val>
                                        </p:tav>
                                      </p:tavLst>
                                    </p:anim>
                                    <p:animScale>
                                      <p:cBhvr>
                                        <p:cTn id="28" dur="75">
                                          <p:stCondLst>
                                            <p:cond delay="1885"/>
                                          </p:stCondLst>
                                        </p:cTn>
                                        <p:tgtEl>
                                          <p:spTgt spid="18435"/>
                                        </p:tgtEl>
                                      </p:cBhvr>
                                      <p:to x="100000" y="60000"/>
                                    </p:animScale>
                                    <p:animScale>
                                      <p:cBhvr>
                                        <p:cTn id="29" dur="481" decel="50000">
                                          <p:stCondLst>
                                            <p:cond delay="1960"/>
                                          </p:stCondLst>
                                        </p:cTn>
                                        <p:tgtEl>
                                          <p:spTgt spid="18435"/>
                                        </p:tgtEl>
                                      </p:cBhvr>
                                      <p:to x="100000" y="100000"/>
                                    </p:animScale>
                                    <p:animScale>
                                      <p:cBhvr>
                                        <p:cTn id="30" dur="75">
                                          <p:stCondLst>
                                            <p:cond delay="3805"/>
                                          </p:stCondLst>
                                        </p:cTn>
                                        <p:tgtEl>
                                          <p:spTgt spid="18435"/>
                                        </p:tgtEl>
                                      </p:cBhvr>
                                      <p:to x="100000" y="80000"/>
                                    </p:animScale>
                                    <p:animScale>
                                      <p:cBhvr>
                                        <p:cTn id="31" dur="481" decel="50000">
                                          <p:stCondLst>
                                            <p:cond delay="3880"/>
                                          </p:stCondLst>
                                        </p:cTn>
                                        <p:tgtEl>
                                          <p:spTgt spid="18435"/>
                                        </p:tgtEl>
                                      </p:cBhvr>
                                      <p:to x="100000" y="100000"/>
                                    </p:animScale>
                                    <p:animScale>
                                      <p:cBhvr>
                                        <p:cTn id="32" dur="75">
                                          <p:stCondLst>
                                            <p:cond delay="4762"/>
                                          </p:stCondLst>
                                        </p:cTn>
                                        <p:tgtEl>
                                          <p:spTgt spid="18435"/>
                                        </p:tgtEl>
                                      </p:cBhvr>
                                      <p:to x="100000" y="90000"/>
                                    </p:animScale>
                                    <p:animScale>
                                      <p:cBhvr>
                                        <p:cTn id="33" dur="481" decel="50000">
                                          <p:stCondLst>
                                            <p:cond delay="4837"/>
                                          </p:stCondLst>
                                        </p:cTn>
                                        <p:tgtEl>
                                          <p:spTgt spid="18435"/>
                                        </p:tgtEl>
                                      </p:cBhvr>
                                      <p:to x="100000" y="100000"/>
                                    </p:animScale>
                                    <p:animScale>
                                      <p:cBhvr>
                                        <p:cTn id="34" dur="75">
                                          <p:stCondLst>
                                            <p:cond delay="5243"/>
                                          </p:stCondLst>
                                        </p:cTn>
                                        <p:tgtEl>
                                          <p:spTgt spid="18435"/>
                                        </p:tgtEl>
                                      </p:cBhvr>
                                      <p:to x="100000" y="95000"/>
                                    </p:animScale>
                                    <p:animScale>
                                      <p:cBhvr>
                                        <p:cTn id="35" dur="481" decel="50000">
                                          <p:stCondLst>
                                            <p:cond delay="5319"/>
                                          </p:stCondLst>
                                        </p:cTn>
                                        <p:tgtEl>
                                          <p:spTgt spid="18435"/>
                                        </p:tgtEl>
                                      </p:cBhvr>
                                      <p:to x="100000" y="100000"/>
                                    </p:animScale>
                                  </p:childTnLst>
                                </p:cTn>
                              </p:par>
                            </p:childTnLst>
                          </p:cTn>
                        </p:par>
                        <p:par>
                          <p:cTn id="36" fill="hold">
                            <p:stCondLst>
                              <p:cond delay="23251"/>
                            </p:stCondLst>
                            <p:childTnLst>
                              <p:par>
                                <p:cTn id="37" presetID="9" presetClass="entr" presetSubtype="0" fill="hold" nodeType="afterEffect">
                                  <p:stCondLst>
                                    <p:cond delay="0"/>
                                  </p:stCondLst>
                                  <p:childTnLst>
                                    <p:set>
                                      <p:cBhvr>
                                        <p:cTn id="38" dur="1" fill="hold">
                                          <p:stCondLst>
                                            <p:cond delay="0"/>
                                          </p:stCondLst>
                                        </p:cTn>
                                        <p:tgtEl>
                                          <p:spTgt spid="2051"/>
                                        </p:tgtEl>
                                        <p:attrNameLst>
                                          <p:attrName>style.visibility</p:attrName>
                                        </p:attrNameLst>
                                      </p:cBhvr>
                                      <p:to>
                                        <p:strVal val="visible"/>
                                      </p:to>
                                    </p:set>
                                    <p:animEffect transition="in" filter="dissolve">
                                      <p:cBhvr>
                                        <p:cTn id="39" dur="1000"/>
                                        <p:tgtEl>
                                          <p:spTgt spid="2051"/>
                                        </p:tgtEl>
                                      </p:cBhvr>
                                    </p:animEffect>
                                  </p:childTnLst>
                                </p:cTn>
                              </p:par>
                            </p:childTnLst>
                          </p:cTn>
                        </p:par>
                      </p:childTnLst>
                    </p:cTn>
                  </p:par>
                  <p:par>
                    <p:cTn id="40" fill="hold">
                      <p:stCondLst>
                        <p:cond delay="indefinite"/>
                      </p:stCondLst>
                      <p:childTnLst>
                        <p:par>
                          <p:cTn id="41" fill="hold">
                            <p:stCondLst>
                              <p:cond delay="0"/>
                            </p:stCondLst>
                            <p:childTnLst>
                              <p:par>
                                <p:cTn id="42" presetID="7" presetClass="entr" presetSubtype="8" fill="hold" grpId="1" nodeType="clickEffect">
                                  <p:stCondLst>
                                    <p:cond delay="0"/>
                                  </p:stCondLst>
                                  <p:iterate type="lt">
                                    <p:tmPct val="0"/>
                                  </p:iterate>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1000" fill="hold"/>
                                        <p:tgtEl>
                                          <p:spTgt spid="11"/>
                                        </p:tgtEl>
                                        <p:attrNameLst>
                                          <p:attrName>ppt_x</p:attrName>
                                        </p:attrNameLst>
                                      </p:cBhvr>
                                      <p:tavLst>
                                        <p:tav tm="0">
                                          <p:val>
                                            <p:strVal val="0-#ppt_w/2"/>
                                          </p:val>
                                        </p:tav>
                                        <p:tav tm="100000">
                                          <p:val>
                                            <p:strVal val="#ppt_x"/>
                                          </p:val>
                                        </p:tav>
                                      </p:tavLst>
                                    </p:anim>
                                    <p:anim calcmode="lin" valueType="num">
                                      <p:cBhvr additive="base">
                                        <p:cTn id="45"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1463</TotalTime>
  <Words>736</Words>
  <PresentationFormat>On-screen Show (4:3)</PresentationFormat>
  <Paragraphs>31</Paragraphs>
  <Slides>15</Slides>
  <Notes>0</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vt:i4>
      </vt:variant>
    </vt:vector>
  </HeadingPairs>
  <TitlesOfParts>
    <vt:vector size="27" baseType="lpstr">
      <vt:lpstr>Wingdings 3</vt:lpstr>
      <vt:lpstr>Arial</vt:lpstr>
      <vt:lpstr>Wingdings 2</vt:lpstr>
      <vt:lpstr>Schoolbell</vt:lpstr>
      <vt:lpstr>PassingNotes</vt:lpstr>
      <vt:lpstr>Calibri</vt:lpstr>
      <vt:lpstr>Wingdings</vt:lpstr>
      <vt:lpstr>LaurenScript</vt:lpstr>
      <vt:lpstr>Consolas</vt:lpstr>
      <vt:lpstr>Tahoma</vt:lpstr>
      <vt:lpstr>Corbel</vt:lpstr>
      <vt:lpstr>Metro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2013-08-15T06:05:11Z</dcterms:created>
  <dcterms:modified xsi:type="dcterms:W3CDTF">2021-06-10T10:23:31Z</dcterms:modified>
</cp:coreProperties>
</file>