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39" r:id="rId2"/>
    <p:sldId id="260" r:id="rId3"/>
    <p:sldId id="540" r:id="rId4"/>
    <p:sldId id="258" r:id="rId5"/>
    <p:sldId id="541" r:id="rId6"/>
    <p:sldId id="542" r:id="rId7"/>
    <p:sldId id="395" r:id="rId8"/>
    <p:sldId id="535" r:id="rId9"/>
    <p:sldId id="262" r:id="rId10"/>
    <p:sldId id="284" r:id="rId11"/>
    <p:sldId id="299" r:id="rId12"/>
    <p:sldId id="323" r:id="rId13"/>
    <p:sldId id="537" r:id="rId14"/>
    <p:sldId id="300" r:id="rId15"/>
    <p:sldId id="301" r:id="rId16"/>
    <p:sldId id="536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12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huyền" userId="01acdc64bcdba387" providerId="LiveId" clId="{A87A10DE-9F4A-46A2-AA18-F92A92E6C46D}"/>
    <pc:docChg chg="undo custSel addSld delSld modSld sldOrd modMainMaster">
      <pc:chgData name="lê huyền" userId="01acdc64bcdba387" providerId="LiveId" clId="{A87A10DE-9F4A-46A2-AA18-F92A92E6C46D}" dt="2022-06-26T15:48:35.787" v="1560" actId="47"/>
      <pc:docMkLst>
        <pc:docMk/>
      </pc:docMkLst>
      <pc:sldChg chg="add del">
        <pc:chgData name="lê huyền" userId="01acdc64bcdba387" providerId="LiveId" clId="{A87A10DE-9F4A-46A2-AA18-F92A92E6C46D}" dt="2022-06-26T15:41:46.214" v="1466" actId="47"/>
        <pc:sldMkLst>
          <pc:docMk/>
          <pc:sldMk cId="0" sldId="256"/>
        </pc:sldMkLst>
      </pc:sldChg>
      <pc:sldChg chg="del">
        <pc:chgData name="lê huyền" userId="01acdc64bcdba387" providerId="LiveId" clId="{A87A10DE-9F4A-46A2-AA18-F92A92E6C46D}" dt="2022-06-26T15:02:31.716" v="71" actId="47"/>
        <pc:sldMkLst>
          <pc:docMk/>
          <pc:sldMk cId="162898840" sldId="256"/>
        </pc:sldMkLst>
      </pc:sldChg>
      <pc:sldChg chg="modSp add mod">
        <pc:chgData name="lê huyền" userId="01acdc64bcdba387" providerId="LiveId" clId="{A87A10DE-9F4A-46A2-AA18-F92A92E6C46D}" dt="2022-06-26T15:45:44.845" v="1537" actId="2711"/>
        <pc:sldMkLst>
          <pc:docMk/>
          <pc:sldMk cId="0" sldId="258"/>
        </pc:sldMkLst>
        <pc:spChg chg="mod">
          <ac:chgData name="lê huyền" userId="01acdc64bcdba387" providerId="LiveId" clId="{A87A10DE-9F4A-46A2-AA18-F92A92E6C46D}" dt="2022-06-26T15:45:44.845" v="1537" actId="2711"/>
          <ac:spMkLst>
            <pc:docMk/>
            <pc:sldMk cId="0" sldId="258"/>
            <ac:spMk id="7" creationId="{12B2F36E-8EEA-FD8B-D130-7ABF212A7A39}"/>
          </ac:spMkLst>
        </pc:spChg>
      </pc:sldChg>
      <pc:sldChg chg="addSp delSp modSp add mod delAnim modAnim">
        <pc:chgData name="lê huyền" userId="01acdc64bcdba387" providerId="LiveId" clId="{A87A10DE-9F4A-46A2-AA18-F92A92E6C46D}" dt="2022-06-26T15:37:57.656" v="1411" actId="20577"/>
        <pc:sldMkLst>
          <pc:docMk/>
          <pc:sldMk cId="0" sldId="260"/>
        </pc:sldMkLst>
        <pc:spChg chg="del mod">
          <ac:chgData name="lê huyền" userId="01acdc64bcdba387" providerId="LiveId" clId="{A87A10DE-9F4A-46A2-AA18-F92A92E6C46D}" dt="2022-06-26T15:36:05.579" v="1373" actId="478"/>
          <ac:spMkLst>
            <pc:docMk/>
            <pc:sldMk cId="0" sldId="260"/>
            <ac:spMk id="2" creationId="{5873531D-7D58-0BA1-E8B8-CF047B47E003}"/>
          </ac:spMkLst>
        </pc:spChg>
        <pc:spChg chg="add del mod">
          <ac:chgData name="lê huyền" userId="01acdc64bcdba387" providerId="LiveId" clId="{A87A10DE-9F4A-46A2-AA18-F92A92E6C46D}" dt="2022-06-26T15:36:15.449" v="1376" actId="478"/>
          <ac:spMkLst>
            <pc:docMk/>
            <pc:sldMk cId="0" sldId="260"/>
            <ac:spMk id="4" creationId="{A7F12396-88D5-0A98-5961-FF0FC59DFE82}"/>
          </ac:spMkLst>
        </pc:spChg>
        <pc:spChg chg="add mod">
          <ac:chgData name="lê huyền" userId="01acdc64bcdba387" providerId="LiveId" clId="{A87A10DE-9F4A-46A2-AA18-F92A92E6C46D}" dt="2022-06-26T15:37:57.656" v="1411" actId="20577"/>
          <ac:spMkLst>
            <pc:docMk/>
            <pc:sldMk cId="0" sldId="260"/>
            <ac:spMk id="6" creationId="{58801555-A271-5711-DCA8-961EC714AEB2}"/>
          </ac:spMkLst>
        </pc:spChg>
        <pc:spChg chg="del">
          <ac:chgData name="lê huyền" userId="01acdc64bcdba387" providerId="LiveId" clId="{A87A10DE-9F4A-46A2-AA18-F92A92E6C46D}" dt="2022-06-26T15:34:45.906" v="1355" actId="478"/>
          <ac:spMkLst>
            <pc:docMk/>
            <pc:sldMk cId="0" sldId="260"/>
            <ac:spMk id="10" creationId="{5A093BAA-2449-898B-26BA-58CCA959DCB2}"/>
          </ac:spMkLst>
        </pc:spChg>
        <pc:spChg chg="del">
          <ac:chgData name="lê huyền" userId="01acdc64bcdba387" providerId="LiveId" clId="{A87A10DE-9F4A-46A2-AA18-F92A92E6C46D}" dt="2022-06-26T15:34:43.389" v="1354" actId="478"/>
          <ac:spMkLst>
            <pc:docMk/>
            <pc:sldMk cId="0" sldId="260"/>
            <ac:spMk id="11" creationId="{62EB89BA-040B-05A7-B95A-1CD145E2D9F8}"/>
          </ac:spMkLst>
        </pc:spChg>
        <pc:spChg chg="del mod">
          <ac:chgData name="lê huyền" userId="01acdc64bcdba387" providerId="LiveId" clId="{A87A10DE-9F4A-46A2-AA18-F92A92E6C46D}" dt="2022-06-26T15:34:39.690" v="1353" actId="478"/>
          <ac:spMkLst>
            <pc:docMk/>
            <pc:sldMk cId="0" sldId="260"/>
            <ac:spMk id="100" creationId="{72B5E6C0-078A-3664-6E8C-36BA82A4EC16}"/>
          </ac:spMkLst>
        </pc:spChg>
      </pc:sldChg>
      <pc:sldChg chg="add del">
        <pc:chgData name="lê huyền" userId="01acdc64bcdba387" providerId="LiveId" clId="{A87A10DE-9F4A-46A2-AA18-F92A92E6C46D}" dt="2022-06-26T15:48:23.053" v="1559" actId="47"/>
        <pc:sldMkLst>
          <pc:docMk/>
          <pc:sldMk cId="0" sldId="261"/>
        </pc:sldMkLst>
      </pc:sldChg>
      <pc:sldChg chg="addSp delSp modSp mod ord">
        <pc:chgData name="lê huyền" userId="01acdc64bcdba387" providerId="LiveId" clId="{A87A10DE-9F4A-46A2-AA18-F92A92E6C46D}" dt="2022-06-26T15:12:18.638" v="355" actId="20577"/>
        <pc:sldMkLst>
          <pc:docMk/>
          <pc:sldMk cId="0" sldId="262"/>
        </pc:sldMkLst>
        <pc:spChg chg="mod">
          <ac:chgData name="lê huyền" userId="01acdc64bcdba387" providerId="LiveId" clId="{A87A10DE-9F4A-46A2-AA18-F92A92E6C46D}" dt="2022-06-26T15:11:14.877" v="304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1:29.709" v="321" actId="1076"/>
          <ac:spMkLst>
            <pc:docMk/>
            <pc:sldMk cId="0" sldId="262"/>
            <ac:spMk id="4" creationId="{00000000-0000-0000-0000-000000000000}"/>
          </ac:spMkLst>
        </pc:spChg>
        <pc:spChg chg="add mod">
          <ac:chgData name="lê huyền" userId="01acdc64bcdba387" providerId="LiveId" clId="{A87A10DE-9F4A-46A2-AA18-F92A92E6C46D}" dt="2022-06-26T15:12:18.638" v="355" actId="20577"/>
          <ac:spMkLst>
            <pc:docMk/>
            <pc:sldMk cId="0" sldId="262"/>
            <ac:spMk id="11" creationId="{2B420AAF-C896-232F-C1A8-291FEF4893E1}"/>
          </ac:spMkLst>
        </pc:spChg>
        <pc:spChg chg="mod">
          <ac:chgData name="lê huyền" userId="01acdc64bcdba387" providerId="LiveId" clId="{A87A10DE-9F4A-46A2-AA18-F92A92E6C46D}" dt="2022-06-26T15:11:46.139" v="327" actId="107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1:52.053" v="329" actId="1076"/>
          <ac:spMkLst>
            <pc:docMk/>
            <pc:sldMk cId="0" sldId="262"/>
            <ac:spMk id="17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1:54.687" v="330" actId="1076"/>
          <ac:spMkLst>
            <pc:docMk/>
            <pc:sldMk cId="0" sldId="262"/>
            <ac:spMk id="18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2:09.220" v="334" actId="1076"/>
          <ac:spMkLst>
            <pc:docMk/>
            <pc:sldMk cId="0" sldId="262"/>
            <ac:spMk id="19" creationId="{00000000-0000-0000-0000-000000000000}"/>
          </ac:spMkLst>
        </pc:spChg>
        <pc:spChg chg="del mod">
          <ac:chgData name="lê huyền" userId="01acdc64bcdba387" providerId="LiveId" clId="{A87A10DE-9F4A-46A2-AA18-F92A92E6C46D}" dt="2022-06-26T15:09:58.751" v="244" actId="478"/>
          <ac:spMkLst>
            <pc:docMk/>
            <pc:sldMk cId="0" sldId="262"/>
            <ac:spMk id="20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1:56.545" v="331" actId="1076"/>
          <ac:spMkLst>
            <pc:docMk/>
            <pc:sldMk cId="0" sldId="262"/>
            <ac:spMk id="21" creationId="{00000000-0000-0000-0000-000000000000}"/>
          </ac:spMkLst>
        </pc:spChg>
        <pc:picChg chg="mod">
          <ac:chgData name="lê huyền" userId="01acdc64bcdba387" providerId="LiveId" clId="{A87A10DE-9F4A-46A2-AA18-F92A92E6C46D}" dt="2022-06-26T15:09:01.695" v="234" actId="14100"/>
          <ac:picMkLst>
            <pc:docMk/>
            <pc:sldMk cId="0" sldId="262"/>
            <ac:picMk id="6" creationId="{00000000-0000-0000-0000-000000000000}"/>
          </ac:picMkLst>
        </pc:picChg>
      </pc:sldChg>
      <pc:sldChg chg="add del">
        <pc:chgData name="lê huyền" userId="01acdc64bcdba387" providerId="LiveId" clId="{A87A10DE-9F4A-46A2-AA18-F92A92E6C46D}" dt="2022-06-26T15:29:43.400" v="1270" actId="47"/>
        <pc:sldMkLst>
          <pc:docMk/>
          <pc:sldMk cId="0" sldId="266"/>
        </pc:sldMkLst>
      </pc:sldChg>
      <pc:sldChg chg="add del">
        <pc:chgData name="lê huyền" userId="01acdc64bcdba387" providerId="LiveId" clId="{A87A10DE-9F4A-46A2-AA18-F92A92E6C46D}" dt="2022-06-26T15:41:01.280" v="1453" actId="47"/>
        <pc:sldMkLst>
          <pc:docMk/>
          <pc:sldMk cId="0" sldId="267"/>
        </pc:sldMkLst>
      </pc:sldChg>
      <pc:sldChg chg="addSp delSp modSp mod delAnim modAnim">
        <pc:chgData name="lê huyền" userId="01acdc64bcdba387" providerId="LiveId" clId="{A87A10DE-9F4A-46A2-AA18-F92A92E6C46D}" dt="2022-06-26T15:19:02.798" v="711" actId="1076"/>
        <pc:sldMkLst>
          <pc:docMk/>
          <pc:sldMk cId="3286192681" sldId="284"/>
        </pc:sldMkLst>
        <pc:spChg chg="mod">
          <ac:chgData name="lê huyền" userId="01acdc64bcdba387" providerId="LiveId" clId="{A87A10DE-9F4A-46A2-AA18-F92A92E6C46D}" dt="2022-06-26T15:17:47.154" v="699" actId="207"/>
          <ac:spMkLst>
            <pc:docMk/>
            <pc:sldMk cId="3286192681" sldId="284"/>
            <ac:spMk id="2" creationId="{DC9EBC85-6083-467B-9450-44A7B9AEAA40}"/>
          </ac:spMkLst>
        </pc:spChg>
        <pc:spChg chg="add mod">
          <ac:chgData name="lê huyền" userId="01acdc64bcdba387" providerId="LiveId" clId="{A87A10DE-9F4A-46A2-AA18-F92A92E6C46D}" dt="2022-06-26T15:18:22.266" v="704" actId="1076"/>
          <ac:spMkLst>
            <pc:docMk/>
            <pc:sldMk cId="3286192681" sldId="284"/>
            <ac:spMk id="10" creationId="{BB6E4D3A-84E8-C3C3-1899-638E2A79185A}"/>
          </ac:spMkLst>
        </pc:spChg>
        <pc:spChg chg="add mod">
          <ac:chgData name="lê huyền" userId="01acdc64bcdba387" providerId="LiveId" clId="{A87A10DE-9F4A-46A2-AA18-F92A92E6C46D}" dt="2022-06-26T15:19:02.798" v="711" actId="1076"/>
          <ac:spMkLst>
            <pc:docMk/>
            <pc:sldMk cId="3286192681" sldId="284"/>
            <ac:spMk id="11" creationId="{9B2A7434-1F00-5F99-D786-56E0839F73BC}"/>
          </ac:spMkLst>
        </pc:spChg>
        <pc:spChg chg="add mod">
          <ac:chgData name="lê huyền" userId="01acdc64bcdba387" providerId="LiveId" clId="{A87A10DE-9F4A-46A2-AA18-F92A92E6C46D}" dt="2022-06-26T15:18:58.874" v="710" actId="1076"/>
          <ac:spMkLst>
            <pc:docMk/>
            <pc:sldMk cId="3286192681" sldId="284"/>
            <ac:spMk id="12" creationId="{056DD732-D801-D1EE-24EE-E822BED998BE}"/>
          </ac:spMkLst>
        </pc:spChg>
        <pc:spChg chg="mod">
          <ac:chgData name="lê huyền" userId="01acdc64bcdba387" providerId="LiveId" clId="{A87A10DE-9F4A-46A2-AA18-F92A92E6C46D}" dt="2022-06-26T15:17:18.176" v="696" actId="20577"/>
          <ac:spMkLst>
            <pc:docMk/>
            <pc:sldMk cId="3286192681" sldId="284"/>
            <ac:spMk id="20" creationId="{F0F96C13-F1CE-4378-A0F1-B16B64AED055}"/>
          </ac:spMkLst>
        </pc:spChg>
        <pc:graphicFrameChg chg="del mod">
          <ac:chgData name="lê huyền" userId="01acdc64bcdba387" providerId="LiveId" clId="{A87A10DE-9F4A-46A2-AA18-F92A92E6C46D}" dt="2022-06-26T15:17:10.962" v="692" actId="478"/>
          <ac:graphicFrameMkLst>
            <pc:docMk/>
            <pc:sldMk cId="3286192681" sldId="284"/>
            <ac:graphicFrameMk id="16" creationId="{01A0F3F3-2380-4DF7-8D00-8C3D45DAFD14}"/>
          </ac:graphicFrameMkLst>
        </pc:graphicFrameChg>
      </pc:sldChg>
      <pc:sldChg chg="modSp mod">
        <pc:chgData name="lê huyền" userId="01acdc64bcdba387" providerId="LiveId" clId="{A87A10DE-9F4A-46A2-AA18-F92A92E6C46D}" dt="2022-06-26T15:44:43.645" v="1518" actId="1076"/>
        <pc:sldMkLst>
          <pc:docMk/>
          <pc:sldMk cId="1964429343" sldId="299"/>
        </pc:sldMkLst>
        <pc:spChg chg="mod">
          <ac:chgData name="lê huyền" userId="01acdc64bcdba387" providerId="LiveId" clId="{A87A10DE-9F4A-46A2-AA18-F92A92E6C46D}" dt="2022-06-26T15:19:43.962" v="747" actId="20577"/>
          <ac:spMkLst>
            <pc:docMk/>
            <pc:sldMk cId="1964429343" sldId="299"/>
            <ac:spMk id="20" creationId="{F0F96C13-F1CE-4378-A0F1-B16B64AED055}"/>
          </ac:spMkLst>
        </pc:spChg>
        <pc:grpChg chg="mod">
          <ac:chgData name="lê huyền" userId="01acdc64bcdba387" providerId="LiveId" clId="{A87A10DE-9F4A-46A2-AA18-F92A92E6C46D}" dt="2022-06-26T15:44:43.645" v="1518" actId="1076"/>
          <ac:grpSpMkLst>
            <pc:docMk/>
            <pc:sldMk cId="1964429343" sldId="299"/>
            <ac:grpSpMk id="15" creationId="{0CA393D1-8908-4AEE-8D26-2C6AEC1000BD}"/>
          </ac:grpSpMkLst>
        </pc:grpChg>
      </pc:sldChg>
      <pc:sldChg chg="modSp mod">
        <pc:chgData name="lê huyền" userId="01acdc64bcdba387" providerId="LiveId" clId="{A87A10DE-9F4A-46A2-AA18-F92A92E6C46D}" dt="2022-06-26T15:27:56.585" v="1266" actId="14100"/>
        <pc:sldMkLst>
          <pc:docMk/>
          <pc:sldMk cId="3558037770" sldId="300"/>
        </pc:sldMkLst>
        <pc:spChg chg="mod">
          <ac:chgData name="lê huyền" userId="01acdc64bcdba387" providerId="LiveId" clId="{A87A10DE-9F4A-46A2-AA18-F92A92E6C46D}" dt="2022-06-26T15:27:52.895" v="1265" actId="14100"/>
          <ac:spMkLst>
            <pc:docMk/>
            <pc:sldMk cId="3558037770" sldId="300"/>
            <ac:spMk id="20" creationId="{F0F96C13-F1CE-4378-A0F1-B16B64AED055}"/>
          </ac:spMkLst>
        </pc:spChg>
        <pc:cxnChg chg="mod">
          <ac:chgData name="lê huyền" userId="01acdc64bcdba387" providerId="LiveId" clId="{A87A10DE-9F4A-46A2-AA18-F92A92E6C46D}" dt="2022-06-26T15:27:56.585" v="1266" actId="14100"/>
          <ac:cxnSpMkLst>
            <pc:docMk/>
            <pc:sldMk cId="3558037770" sldId="300"/>
            <ac:cxnSpMk id="21" creationId="{EC033A9B-9C36-47D7-A9FA-6E640B9C116D}"/>
          </ac:cxnSpMkLst>
        </pc:cxnChg>
      </pc:sldChg>
      <pc:sldChg chg="del">
        <pc:chgData name="lê huyền" userId="01acdc64bcdba387" providerId="LiveId" clId="{A87A10DE-9F4A-46A2-AA18-F92A92E6C46D}" dt="2022-06-26T15:06:18.887" v="231" actId="47"/>
        <pc:sldMkLst>
          <pc:docMk/>
          <pc:sldMk cId="1118717512" sldId="312"/>
        </pc:sldMkLst>
      </pc:sldChg>
      <pc:sldChg chg="del">
        <pc:chgData name="lê huyền" userId="01acdc64bcdba387" providerId="LiveId" clId="{A87A10DE-9F4A-46A2-AA18-F92A92E6C46D}" dt="2022-06-26T15:07:08.497" v="232" actId="47"/>
        <pc:sldMkLst>
          <pc:docMk/>
          <pc:sldMk cId="2169301782" sldId="313"/>
        </pc:sldMkLst>
      </pc:sldChg>
      <pc:sldChg chg="addSp modSp mod">
        <pc:chgData name="lê huyền" userId="01acdc64bcdba387" providerId="LiveId" clId="{A87A10DE-9F4A-46A2-AA18-F92A92E6C46D}" dt="2022-06-26T15:20:49.752" v="790" actId="113"/>
        <pc:sldMkLst>
          <pc:docMk/>
          <pc:sldMk cId="1383224252" sldId="323"/>
        </pc:sldMkLst>
        <pc:spChg chg="add mod">
          <ac:chgData name="lê huyền" userId="01acdc64bcdba387" providerId="LiveId" clId="{A87A10DE-9F4A-46A2-AA18-F92A92E6C46D}" dt="2022-06-26T15:20:49.752" v="790" actId="113"/>
          <ac:spMkLst>
            <pc:docMk/>
            <pc:sldMk cId="1383224252" sldId="323"/>
            <ac:spMk id="2" creationId="{E5A658D1-9AE5-D2BF-F8F4-18AC053BDB2F}"/>
          </ac:spMkLst>
        </pc:spChg>
        <pc:grpChg chg="mod">
          <ac:chgData name="lê huyền" userId="01acdc64bcdba387" providerId="LiveId" clId="{A87A10DE-9F4A-46A2-AA18-F92A92E6C46D}" dt="2022-06-26T15:19:53.399" v="748" actId="1076"/>
          <ac:grpSpMkLst>
            <pc:docMk/>
            <pc:sldMk cId="1383224252" sldId="323"/>
            <ac:grpSpMk id="4" creationId="{90487BFE-4C81-4275-9BF1-6869CCCE1847}"/>
          </ac:grpSpMkLst>
        </pc:grpChg>
      </pc:sldChg>
      <pc:sldChg chg="setBg">
        <pc:chgData name="lê huyền" userId="01acdc64bcdba387" providerId="LiveId" clId="{A87A10DE-9F4A-46A2-AA18-F92A92E6C46D}" dt="2022-06-26T15:30:15.581" v="1277"/>
        <pc:sldMkLst>
          <pc:docMk/>
          <pc:sldMk cId="0" sldId="395"/>
        </pc:sldMkLst>
      </pc:sldChg>
      <pc:sldChg chg="delSp modSp mod">
        <pc:chgData name="lê huyền" userId="01acdc64bcdba387" providerId="LiveId" clId="{A87A10DE-9F4A-46A2-AA18-F92A92E6C46D}" dt="2022-06-26T15:01:55.919" v="68" actId="1076"/>
        <pc:sldMkLst>
          <pc:docMk/>
          <pc:sldMk cId="0" sldId="535"/>
        </pc:sldMkLst>
        <pc:spChg chg="mod">
          <ac:chgData name="lê huyền" userId="01acdc64bcdba387" providerId="LiveId" clId="{A87A10DE-9F4A-46A2-AA18-F92A92E6C46D}" dt="2022-06-26T15:01:55.919" v="68" actId="1076"/>
          <ac:spMkLst>
            <pc:docMk/>
            <pc:sldMk cId="0" sldId="535"/>
            <ac:spMk id="12" creationId="{00000000-0000-0000-0000-000000000000}"/>
          </ac:spMkLst>
        </pc:spChg>
        <pc:picChg chg="del">
          <ac:chgData name="lê huyền" userId="01acdc64bcdba387" providerId="LiveId" clId="{A87A10DE-9F4A-46A2-AA18-F92A92E6C46D}" dt="2022-06-26T14:59:56.887" v="59" actId="478"/>
          <ac:picMkLst>
            <pc:docMk/>
            <pc:sldMk cId="0" sldId="535"/>
            <ac:picMk id="8" creationId="{00000000-0000-0000-0000-000000000000}"/>
          </ac:picMkLst>
        </pc:picChg>
      </pc:sldChg>
      <pc:sldChg chg="addSp delSp new del mod">
        <pc:chgData name="lê huyền" userId="01acdc64bcdba387" providerId="LiveId" clId="{A87A10DE-9F4A-46A2-AA18-F92A92E6C46D}" dt="2022-06-26T15:02:01.538" v="70" actId="47"/>
        <pc:sldMkLst>
          <pc:docMk/>
          <pc:sldMk cId="1107554570" sldId="537"/>
        </pc:sldMkLst>
        <pc:picChg chg="add del">
          <ac:chgData name="lê huyền" userId="01acdc64bcdba387" providerId="LiveId" clId="{A87A10DE-9F4A-46A2-AA18-F92A92E6C46D}" dt="2022-06-26T15:01:14.612" v="64" actId="478"/>
          <ac:picMkLst>
            <pc:docMk/>
            <pc:sldMk cId="1107554570" sldId="537"/>
            <ac:picMk id="5" creationId="{D564CB54-875A-31BC-C36E-8C798E698F0E}"/>
          </ac:picMkLst>
        </pc:picChg>
      </pc:sldChg>
      <pc:sldChg chg="addSp delSp modSp mod delAnim">
        <pc:chgData name="lê huyền" userId="01acdc64bcdba387" providerId="LiveId" clId="{A87A10DE-9F4A-46A2-AA18-F92A92E6C46D}" dt="2022-06-26T15:26:52.949" v="1222" actId="14734"/>
        <pc:sldMkLst>
          <pc:docMk/>
          <pc:sldMk cId="2763603940" sldId="537"/>
        </pc:sldMkLst>
        <pc:spChg chg="mod">
          <ac:chgData name="lê huyền" userId="01acdc64bcdba387" providerId="LiveId" clId="{A87A10DE-9F4A-46A2-AA18-F92A92E6C46D}" dt="2022-06-26T15:23:05.860" v="893" actId="1076"/>
          <ac:spMkLst>
            <pc:docMk/>
            <pc:sldMk cId="2763603940" sldId="537"/>
            <ac:spMk id="2" creationId="{E5A658D1-9AE5-D2BF-F8F4-18AC053BDB2F}"/>
          </ac:spMkLst>
        </pc:spChg>
        <pc:grpChg chg="del">
          <ac:chgData name="lê huyền" userId="01acdc64bcdba387" providerId="LiveId" clId="{A87A10DE-9F4A-46A2-AA18-F92A92E6C46D}" dt="2022-06-26T15:21:36.239" v="836" actId="478"/>
          <ac:grpSpMkLst>
            <pc:docMk/>
            <pc:sldMk cId="2763603940" sldId="537"/>
            <ac:grpSpMk id="4" creationId="{90487BFE-4C81-4275-9BF1-6869CCCE1847}"/>
          </ac:grpSpMkLst>
        </pc:grpChg>
        <pc:graphicFrameChg chg="add mod modGraphic">
          <ac:chgData name="lê huyền" userId="01acdc64bcdba387" providerId="LiveId" clId="{A87A10DE-9F4A-46A2-AA18-F92A92E6C46D}" dt="2022-06-26T15:26:52.949" v="1222" actId="14734"/>
          <ac:graphicFrameMkLst>
            <pc:docMk/>
            <pc:sldMk cId="2763603940" sldId="537"/>
            <ac:graphicFrameMk id="3" creationId="{71BB243B-CFEE-A143-35AA-4F9C2C15A861}"/>
          </ac:graphicFrameMkLst>
        </pc:graphicFrameChg>
      </pc:sldChg>
      <pc:sldChg chg="add del setBg">
        <pc:chgData name="lê huyền" userId="01acdc64bcdba387" providerId="LiveId" clId="{A87A10DE-9F4A-46A2-AA18-F92A92E6C46D}" dt="2022-06-26T15:48:35.787" v="1560" actId="47"/>
        <pc:sldMkLst>
          <pc:docMk/>
          <pc:sldMk cId="0" sldId="538"/>
        </pc:sldMkLst>
      </pc:sldChg>
      <pc:sldChg chg="addSp delSp modSp del mod ord">
        <pc:chgData name="lê huyền" userId="01acdc64bcdba387" providerId="LiveId" clId="{A87A10DE-9F4A-46A2-AA18-F92A92E6C46D}" dt="2022-06-26T15:19:10.871" v="712" actId="47"/>
        <pc:sldMkLst>
          <pc:docMk/>
          <pc:sldMk cId="1885617663" sldId="538"/>
        </pc:sldMkLst>
        <pc:spChg chg="add del mod">
          <ac:chgData name="lê huyền" userId="01acdc64bcdba387" providerId="LiveId" clId="{A87A10DE-9F4A-46A2-AA18-F92A92E6C46D}" dt="2022-06-26T15:18:40.743" v="706" actId="21"/>
          <ac:spMkLst>
            <pc:docMk/>
            <pc:sldMk cId="1885617663" sldId="538"/>
            <ac:spMk id="6" creationId="{B48F45CB-E726-B9BC-D9F4-9BF24CAB8D72}"/>
          </ac:spMkLst>
        </pc:spChg>
        <pc:spChg chg="add mod">
          <ac:chgData name="lê huyền" userId="01acdc64bcdba387" providerId="LiveId" clId="{A87A10DE-9F4A-46A2-AA18-F92A92E6C46D}" dt="2022-06-26T15:05:20.235" v="228" actId="20577"/>
          <ac:spMkLst>
            <pc:docMk/>
            <pc:sldMk cId="1885617663" sldId="538"/>
            <ac:spMk id="7" creationId="{0A788EC1-1BB6-5A56-ED5F-F887B290D78A}"/>
          </ac:spMkLst>
        </pc:spChg>
        <pc:picChg chg="add">
          <ac:chgData name="lê huyền" userId="01acdc64bcdba387" providerId="LiveId" clId="{A87A10DE-9F4A-46A2-AA18-F92A92E6C46D}" dt="2022-06-26T15:01:46.981" v="67"/>
          <ac:picMkLst>
            <pc:docMk/>
            <pc:sldMk cId="1885617663" sldId="538"/>
            <ac:picMk id="5" creationId="{77E30552-ECC4-FD5A-1617-EE072B1B1B5E}"/>
          </ac:picMkLst>
        </pc:picChg>
      </pc:sldChg>
      <pc:sldChg chg="new del">
        <pc:chgData name="lê huyền" userId="01acdc64bcdba387" providerId="LiveId" clId="{A87A10DE-9F4A-46A2-AA18-F92A92E6C46D}" dt="2022-06-26T15:28:22.688" v="1268" actId="47"/>
        <pc:sldMkLst>
          <pc:docMk/>
          <pc:sldMk cId="2273194551" sldId="538"/>
        </pc:sldMkLst>
      </pc:sldChg>
      <pc:sldChg chg="add del">
        <pc:chgData name="lê huyền" userId="01acdc64bcdba387" providerId="LiveId" clId="{A87A10DE-9F4A-46A2-AA18-F92A92E6C46D}" dt="2022-06-26T15:01:59.674" v="69" actId="47"/>
        <pc:sldMkLst>
          <pc:docMk/>
          <pc:sldMk cId="744906019" sldId="539"/>
        </pc:sldMkLst>
      </pc:sldChg>
      <pc:sldChg chg="modSp add mod setBg">
        <pc:chgData name="lê huyền" userId="01acdc64bcdba387" providerId="LiveId" clId="{A87A10DE-9F4A-46A2-AA18-F92A92E6C46D}" dt="2022-06-26T15:31:06.641" v="1351" actId="20577"/>
        <pc:sldMkLst>
          <pc:docMk/>
          <pc:sldMk cId="2961947967" sldId="539"/>
        </pc:sldMkLst>
        <pc:spChg chg="mod">
          <ac:chgData name="lê huyền" userId="01acdc64bcdba387" providerId="LiveId" clId="{A87A10DE-9F4A-46A2-AA18-F92A92E6C46D}" dt="2022-06-26T15:31:06.641" v="1351" actId="20577"/>
          <ac:spMkLst>
            <pc:docMk/>
            <pc:sldMk cId="2961947967" sldId="539"/>
            <ac:spMk id="6" creationId="{00000000-0000-0000-0000-000000000000}"/>
          </ac:spMkLst>
        </pc:spChg>
      </pc:sldChg>
      <pc:sldChg chg="addSp delSp modSp new mod">
        <pc:chgData name="lê huyền" userId="01acdc64bcdba387" providerId="LiveId" clId="{A87A10DE-9F4A-46A2-AA18-F92A92E6C46D}" dt="2022-06-26T15:40:32.571" v="1452" actId="14100"/>
        <pc:sldMkLst>
          <pc:docMk/>
          <pc:sldMk cId="2024523221" sldId="540"/>
        </pc:sldMkLst>
        <pc:spChg chg="del">
          <ac:chgData name="lê huyền" userId="01acdc64bcdba387" providerId="LiveId" clId="{A87A10DE-9F4A-46A2-AA18-F92A92E6C46D}" dt="2022-06-26T15:38:51.588" v="1414" actId="478"/>
          <ac:spMkLst>
            <pc:docMk/>
            <pc:sldMk cId="2024523221" sldId="540"/>
            <ac:spMk id="2" creationId="{7B39DE1D-3A5B-2CA9-5522-CEE903B4C7D5}"/>
          </ac:spMkLst>
        </pc:spChg>
        <pc:spChg chg="mod">
          <ac:chgData name="lê huyền" userId="01acdc64bcdba387" providerId="LiveId" clId="{A87A10DE-9F4A-46A2-AA18-F92A92E6C46D}" dt="2022-06-26T15:39:47.387" v="1443" actId="14100"/>
          <ac:spMkLst>
            <pc:docMk/>
            <pc:sldMk cId="2024523221" sldId="540"/>
            <ac:spMk id="3" creationId="{F4618466-890A-62BF-9E66-C3934F6F3FA0}"/>
          </ac:spMkLst>
        </pc:spChg>
        <pc:spChg chg="add mod">
          <ac:chgData name="lê huyền" userId="01acdc64bcdba387" providerId="LiveId" clId="{A87A10DE-9F4A-46A2-AA18-F92A92E6C46D}" dt="2022-06-26T15:40:32.571" v="1452" actId="14100"/>
          <ac:spMkLst>
            <pc:docMk/>
            <pc:sldMk cId="2024523221" sldId="540"/>
            <ac:spMk id="4" creationId="{725E8806-BFDA-3501-CEB0-C1782ED9CF8E}"/>
          </ac:spMkLst>
        </pc:spChg>
      </pc:sldChg>
      <pc:sldChg chg="addSp delSp modSp add mod">
        <pc:chgData name="lê huyền" userId="01acdc64bcdba387" providerId="LiveId" clId="{A87A10DE-9F4A-46A2-AA18-F92A92E6C46D}" dt="2022-06-26T15:45:03.702" v="1522" actId="1076"/>
        <pc:sldMkLst>
          <pc:docMk/>
          <pc:sldMk cId="1016260129" sldId="541"/>
        </pc:sldMkLst>
        <pc:spChg chg="add del mod">
          <ac:chgData name="lê huyền" userId="01acdc64bcdba387" providerId="LiveId" clId="{A87A10DE-9F4A-46A2-AA18-F92A92E6C46D}" dt="2022-06-26T15:43:41.668" v="1510" actId="1076"/>
          <ac:spMkLst>
            <pc:docMk/>
            <pc:sldMk cId="1016260129" sldId="541"/>
            <ac:spMk id="7" creationId="{12B2F36E-8EEA-FD8B-D130-7ABF212A7A39}"/>
          </ac:spMkLst>
        </pc:spChg>
        <pc:spChg chg="del">
          <ac:chgData name="lê huyền" userId="01acdc64bcdba387" providerId="LiveId" clId="{A87A10DE-9F4A-46A2-AA18-F92A92E6C46D}" dt="2022-06-26T15:43:16.643" v="1496" actId="478"/>
          <ac:spMkLst>
            <pc:docMk/>
            <pc:sldMk cId="1016260129" sldId="541"/>
            <ac:spMk id="8" creationId="{397E7F67-F621-7723-CB3A-1CE68CB6ACB6}"/>
          </ac:spMkLst>
        </pc:spChg>
        <pc:spChg chg="del">
          <ac:chgData name="lê huyền" userId="01acdc64bcdba387" providerId="LiveId" clId="{A87A10DE-9F4A-46A2-AA18-F92A92E6C46D}" dt="2022-06-26T15:43:17.822" v="1497" actId="478"/>
          <ac:spMkLst>
            <pc:docMk/>
            <pc:sldMk cId="1016260129" sldId="541"/>
            <ac:spMk id="9" creationId="{517541C4-F15F-2823-5AC6-04E4571036EB}"/>
          </ac:spMkLst>
        </pc:spChg>
        <pc:spChg chg="del">
          <ac:chgData name="lê huyền" userId="01acdc64bcdba387" providerId="LiveId" clId="{A87A10DE-9F4A-46A2-AA18-F92A92E6C46D}" dt="2022-06-26T15:43:22.771" v="1500" actId="478"/>
          <ac:spMkLst>
            <pc:docMk/>
            <pc:sldMk cId="1016260129" sldId="541"/>
            <ac:spMk id="10" creationId="{89CCEC6C-92EF-DA91-27D4-C3CD51515497}"/>
          </ac:spMkLst>
        </pc:spChg>
        <pc:spChg chg="del">
          <ac:chgData name="lê huyền" userId="01acdc64bcdba387" providerId="LiveId" clId="{A87A10DE-9F4A-46A2-AA18-F92A92E6C46D}" dt="2022-06-26T15:43:28.846" v="1503" actId="478"/>
          <ac:spMkLst>
            <pc:docMk/>
            <pc:sldMk cId="1016260129" sldId="541"/>
            <ac:spMk id="11" creationId="{1BDF8E96-26AF-DBDE-A894-37BD59C309DA}"/>
          </ac:spMkLst>
        </pc:spChg>
        <pc:spChg chg="del">
          <ac:chgData name="lê huyền" userId="01acdc64bcdba387" providerId="LiveId" clId="{A87A10DE-9F4A-46A2-AA18-F92A92E6C46D}" dt="2022-06-26T15:43:24.394" v="1501" actId="478"/>
          <ac:spMkLst>
            <pc:docMk/>
            <pc:sldMk cId="1016260129" sldId="541"/>
            <ac:spMk id="13" creationId="{B349F393-4D3A-975F-8206-BE54F5B1941F}"/>
          </ac:spMkLst>
        </pc:spChg>
        <pc:spChg chg="del">
          <ac:chgData name="lê huyền" userId="01acdc64bcdba387" providerId="LiveId" clId="{A87A10DE-9F4A-46A2-AA18-F92A92E6C46D}" dt="2022-06-26T15:43:27.410" v="1502" actId="478"/>
          <ac:spMkLst>
            <pc:docMk/>
            <pc:sldMk cId="1016260129" sldId="541"/>
            <ac:spMk id="14" creationId="{10C96601-1928-541F-AAC1-FC2A83094F43}"/>
          </ac:spMkLst>
        </pc:spChg>
        <pc:spChg chg="add del mod">
          <ac:chgData name="lê huyền" userId="01acdc64bcdba387" providerId="LiveId" clId="{A87A10DE-9F4A-46A2-AA18-F92A92E6C46D}" dt="2022-06-26T15:43:12.959" v="1495" actId="478"/>
          <ac:spMkLst>
            <pc:docMk/>
            <pc:sldMk cId="1016260129" sldId="541"/>
            <ac:spMk id="15" creationId="{39729277-E372-1CAC-AFBA-89832DCE30E5}"/>
          </ac:spMkLst>
        </pc:spChg>
        <pc:spChg chg="add del mod">
          <ac:chgData name="lê huyền" userId="01acdc64bcdba387" providerId="LiveId" clId="{A87A10DE-9F4A-46A2-AA18-F92A92E6C46D}" dt="2022-06-26T15:44:07.927" v="1512" actId="478"/>
          <ac:spMkLst>
            <pc:docMk/>
            <pc:sldMk cId="1016260129" sldId="541"/>
            <ac:spMk id="16" creationId="{3465FA16-CB3A-63D2-F6CD-5AD6ECD40DDB}"/>
          </ac:spMkLst>
        </pc:spChg>
        <pc:spChg chg="add del mod">
          <ac:chgData name="lê huyền" userId="01acdc64bcdba387" providerId="LiveId" clId="{A87A10DE-9F4A-46A2-AA18-F92A92E6C46D}" dt="2022-06-26T15:44:34.843" v="1516" actId="478"/>
          <ac:spMkLst>
            <pc:docMk/>
            <pc:sldMk cId="1016260129" sldId="541"/>
            <ac:spMk id="17" creationId="{EAF94F6D-3D5F-28EF-AECC-ED6808A64F44}"/>
          </ac:spMkLst>
        </pc:spChg>
        <pc:spChg chg="mod">
          <ac:chgData name="lê huyền" userId="01acdc64bcdba387" providerId="LiveId" clId="{A87A10DE-9F4A-46A2-AA18-F92A92E6C46D}" dt="2022-06-26T15:45:00.864" v="1521" actId="1076"/>
          <ac:spMkLst>
            <pc:docMk/>
            <pc:sldMk cId="1016260129" sldId="541"/>
            <ac:spMk id="19" creationId="{6345AE77-5A9B-D940-947B-7BF4CD5AF0B1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1" creationId="{BDF26118-1775-3B56-6300-8D382DDD2FA7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2" creationId="{A3FEEEF7-5141-EDD4-ECCB-80029183FB18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3" creationId="{8C3B5DCA-AA51-A7C7-3460-4C66A212899A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4" creationId="{832BF4C3-E57A-A04B-77E1-E6B1CD9016FA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5" creationId="{CDD8E97E-5C49-4E4A-6E5A-A81F216924D8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6" creationId="{F5BB6193-5689-B4DE-3729-18C6C14929D2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7" creationId="{0C278410-1E50-1043-A0F4-83F63557CAC7}"/>
          </ac:spMkLst>
        </pc:spChg>
        <pc:grpChg chg="add mod">
          <ac:chgData name="lê huyền" userId="01acdc64bcdba387" providerId="LiveId" clId="{A87A10DE-9F4A-46A2-AA18-F92A92E6C46D}" dt="2022-06-26T15:45:03.702" v="1522" actId="1076"/>
          <ac:grpSpMkLst>
            <pc:docMk/>
            <pc:sldMk cId="1016260129" sldId="541"/>
            <ac:grpSpMk id="18" creationId="{F7BBBEA8-56EB-5289-D9EA-9495445F743E}"/>
          </ac:grpSpMkLst>
        </pc:grpChg>
        <pc:grpChg chg="mod">
          <ac:chgData name="lê huyền" userId="01acdc64bcdba387" providerId="LiveId" clId="{A87A10DE-9F4A-46A2-AA18-F92A92E6C46D}" dt="2022-06-26T15:44:53.363" v="1519"/>
          <ac:grpSpMkLst>
            <pc:docMk/>
            <pc:sldMk cId="1016260129" sldId="541"/>
            <ac:grpSpMk id="20" creationId="{F0484AB5-F879-996A-1DB1-F71310647E89}"/>
          </ac:grpSpMkLst>
        </pc:grp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28" creationId="{6A8CF23D-2DD3-4582-D794-5030582F5B5A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29" creationId="{39D53782-E172-C087-341F-691F5E5BEF85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30" creationId="{B93B9F6F-D621-06BA-DD1E-105F58C3DB63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31" creationId="{539AA276-F9E7-51F7-88F1-1945B9C3C621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32" creationId="{97409721-F909-ECE0-528B-779BB0B2EEF5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33" creationId="{EC825460-AED3-ED68-CAD4-6C5F053AD7AD}"/>
          </ac:cxnSpMkLst>
        </pc:cxnChg>
      </pc:sldChg>
      <pc:sldChg chg="addSp delSp modSp new mod">
        <pc:chgData name="lê huyền" userId="01acdc64bcdba387" providerId="LiveId" clId="{A87A10DE-9F4A-46A2-AA18-F92A92E6C46D}" dt="2022-06-26T15:48:16.186" v="1558" actId="207"/>
        <pc:sldMkLst>
          <pc:docMk/>
          <pc:sldMk cId="3416543823" sldId="542"/>
        </pc:sldMkLst>
        <pc:spChg chg="del">
          <ac:chgData name="lê huyền" userId="01acdc64bcdba387" providerId="LiveId" clId="{A87A10DE-9F4A-46A2-AA18-F92A92E6C46D}" dt="2022-06-26T15:46:50.122" v="1544" actId="478"/>
          <ac:spMkLst>
            <pc:docMk/>
            <pc:sldMk cId="3416543823" sldId="542"/>
            <ac:spMk id="2" creationId="{06DDCBC4-E7B1-4752-24E4-1D3D86B5D6E1}"/>
          </ac:spMkLst>
        </pc:spChg>
        <pc:spChg chg="del">
          <ac:chgData name="lê huyền" userId="01acdc64bcdba387" providerId="LiveId" clId="{A87A10DE-9F4A-46A2-AA18-F92A92E6C46D}" dt="2022-06-26T15:46:40.222" v="1539"/>
          <ac:spMkLst>
            <pc:docMk/>
            <pc:sldMk cId="3416543823" sldId="542"/>
            <ac:spMk id="3" creationId="{85C9402C-D3A1-214D-C8CF-B9F1EB1566CA}"/>
          </ac:spMkLst>
        </pc:spChg>
        <pc:spChg chg="add mod">
          <ac:chgData name="lê huyền" userId="01acdc64bcdba387" providerId="LiveId" clId="{A87A10DE-9F4A-46A2-AA18-F92A92E6C46D}" dt="2022-06-26T15:48:07.767" v="1557" actId="1076"/>
          <ac:spMkLst>
            <pc:docMk/>
            <pc:sldMk cId="3416543823" sldId="542"/>
            <ac:spMk id="6" creationId="{1A684142-CA4D-C040-7B04-394979807C9B}"/>
          </ac:spMkLst>
        </pc:spChg>
        <pc:graphicFrameChg chg="add mod modGraphic">
          <ac:chgData name="lê huyền" userId="01acdc64bcdba387" providerId="LiveId" clId="{A87A10DE-9F4A-46A2-AA18-F92A92E6C46D}" dt="2022-06-26T15:48:16.186" v="1558" actId="207"/>
          <ac:graphicFrameMkLst>
            <pc:docMk/>
            <pc:sldMk cId="3416543823" sldId="542"/>
            <ac:graphicFrameMk id="4" creationId="{802C6F6A-77AD-6C7F-2108-E80E8065332E}"/>
          </ac:graphicFrameMkLst>
        </pc:graphicFrameChg>
      </pc:sldChg>
      <pc:sldMasterChg chg="setBg modSldLayout">
        <pc:chgData name="lê huyền" userId="01acdc64bcdba387" providerId="LiveId" clId="{A87A10DE-9F4A-46A2-AA18-F92A92E6C46D}" dt="2022-06-26T15:30:15.581" v="1277"/>
        <pc:sldMasterMkLst>
          <pc:docMk/>
          <pc:sldMasterMk cId="1070161600" sldId="2147483648"/>
        </pc:sldMasterMkLst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2964406575" sldId="2147483649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3661508125" sldId="2147483650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223556929" sldId="2147483651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2874022575" sldId="2147483652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37481188" sldId="2147483653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3606013113" sldId="2147483654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963314056" sldId="2147483655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298469835" sldId="2147483656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629918509" sldId="2147483657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763989185" sldId="2147483658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288442656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A0B5B-FCC9-4661-9FE6-D236747D49E7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4B89-2A7B-46DE-87F7-226FC21F0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4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9FEE-FDA8-49E3-8074-4CA7B980C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952F1-86B1-78FD-A4E1-3A237ABB8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4E433-D77B-7804-F5AE-40095AEB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AD485-B720-A6E0-2B2E-0312E0AA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31B9A-09DD-8A3C-F182-9A127715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425A-E029-17B6-DF88-FD04E3A5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745F6-97E3-25C1-CDFC-BCA909169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0EC27-20B1-EB83-8A6A-CB0DB406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9DAD8-C4AC-3EE2-2E38-9C89C40B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C8210-58BD-D5E7-F220-E3EE79BD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8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F0B0F-DEC1-5550-B94C-4CB173CBB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53D97-BD78-1C54-080A-75312F71F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F2BB5-84EC-D2EA-1BA6-82A53562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1CF4-8A4B-6B7D-40C4-F07DAB74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8B85D-D746-2B94-7B14-1EEE2BDF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059F-3BD1-21EE-F5DF-DD069092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734C-5E39-B2F5-5F17-9D6F8EE15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551A7-B519-33D6-9C03-D518436C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3E52-CB0D-83CA-FF6A-533F2642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B4DB-27E9-2371-C3C3-36907DB1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C27E-45CF-6DC5-F4C6-7504B7F3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FA3A3-9A7A-D5E1-1192-2E52E8A33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CFF11-E0CF-C201-5164-CC80B557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69273-E91C-50EE-ED62-16326C02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3185-06FE-A86C-9C81-095BFE8F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715A-AD85-3641-8F19-3099FF94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9BBB-CDA6-9C79-070A-8227D24E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422C8-B057-5777-A207-09816F451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EE91D-5858-CBAD-0E20-C27A0F78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03FF9-AC63-617E-0886-8D8B34B7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005FE-815A-619E-413A-D8674376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2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7E7C-46DD-F07C-DF06-C93FAA0F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B3722-DB2B-7362-9253-0BF2E5B1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2A1AD-BACA-9B47-5ED6-F8F25E770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81BD1-F49C-D9F6-BAE5-CF3FB14CA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E6024-A24B-4231-E0CE-FE565AAA9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AB472-BDA8-6E64-D67A-521D4CB0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90F83-258B-3C4E-5E39-ADFB2050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E1049-15A0-1DB6-AAB1-92D09B27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6A37-6515-6688-3F4F-DCB188F6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ED581-1876-D46D-0223-62634B18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834AE-EFD3-40DC-01A8-ABCD62FF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3649B-63E9-33C7-4626-E9BE5E95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B794F-ECF8-87DF-4E75-1CC7CD79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B6E09-A979-D212-84E6-B59E52B7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71135-2C77-9036-9177-6336DDAF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9EC6-0CC4-7DAA-AB90-2DE02A53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CBF2-6FCD-A7F9-F792-7FECA11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66A25-ED4E-916E-718F-1EDED26A4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12D57-29DF-D0B7-485E-09966D93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FFB20-A1E8-97FB-2AC8-47F8906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28530-4C8A-EA9A-ECC3-D74B8C0C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2E94-DAFB-446A-E547-71DCB0A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0F7CE-F70F-037D-5660-C74B7DBD8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1C62D-35C6-E4F2-AE31-758B99A3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3BAD8-4D82-FC24-0A29-D41356AB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8C908-8EFC-0431-2624-0DA2D83F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70ADE-6B09-BB77-F93B-32604F6D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F3E28-E18D-1040-D686-60707AF2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891F4-810D-2542-52DD-9CAC547A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C71B9-FE17-11B2-CE45-3B98A75CC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BC8A-218D-4649-9E05-5ACF0D47A6C1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1D51-CA6E-6B8B-DD73-EF27FADFF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B1DD1-D8A3-7F05-7C6E-437016C96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6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CER\AppData\Local\Temp\wps\INetCache\143d441116acdec54bdeb1c535f6eb1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50702" y="964937"/>
            <a:ext cx="2610266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NGỮ VĂN 6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4926" y="5648960"/>
            <a:ext cx="247247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400">
              <a:defRPr/>
            </a:pPr>
            <a:r>
              <a:rPr lang="en-US" sz="3400" b="1" i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400" b="1" i="1" dirty="0">
              <a:ln w="10160">
                <a:solidFill>
                  <a:srgbClr val="4472C4"/>
                </a:solidFill>
                <a:prstDash val="solid"/>
              </a:ln>
              <a:solidFill>
                <a:prstClr val="whit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2710543" y="1898724"/>
            <a:ext cx="703289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Algerian" panose="04020705040A02060702" pitchFamily="82" charset="0"/>
              </a:rPr>
              <a:t>VIẾT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lgerian" panose="04020705040A02060702" pitchFamily="82" charset="0"/>
              </a:rPr>
              <a:t>VIẾT ĐOẠN VĂN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lgerian" panose="04020705040A02060702" pitchFamily="82" charset="0"/>
              </a:rPr>
              <a:t>TÓM TẮT VĂN BẢN</a:t>
            </a:r>
          </a:p>
        </p:txBody>
      </p:sp>
    </p:spTree>
    <p:extLst>
      <p:ext uri="{BB962C8B-B14F-4D97-AF65-F5344CB8AC3E}">
        <p14:creationId xmlns:p14="http://schemas.microsoft.com/office/powerpoint/2010/main" val="296194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999832" y="657337"/>
            <a:ext cx="39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67246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5" y="1417635"/>
            <a:ext cx="85839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738544" y="17964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0" y="5267047"/>
            <a:ext cx="1011525" cy="1096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6E4D3A-84E8-C3C3-1899-638E2A79185A}"/>
              </a:ext>
            </a:extLst>
          </p:cNvPr>
          <p:cNvSpPr/>
          <p:nvPr/>
        </p:nvSpPr>
        <p:spPr>
          <a:xfrm>
            <a:off x="1876316" y="2095141"/>
            <a:ext cx="858398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/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2A7434-1F00-5F99-D786-56E0839F73BC}"/>
              </a:ext>
            </a:extLst>
          </p:cNvPr>
          <p:cNvSpPr/>
          <p:nvPr/>
        </p:nvSpPr>
        <p:spPr>
          <a:xfrm>
            <a:off x="1860334" y="3034059"/>
            <a:ext cx="9458960" cy="13255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6DD732-D801-D1EE-24EE-E822BED998BE}"/>
              </a:ext>
            </a:extLst>
          </p:cNvPr>
          <p:cNvSpPr/>
          <p:nvPr/>
        </p:nvSpPr>
        <p:spPr>
          <a:xfrm>
            <a:off x="3200399" y="4467542"/>
            <a:ext cx="7345681" cy="23550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CĐ….. :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:……………………………………………………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chứng1:…………………………………………..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2:………………………………………….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617950" y="105523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luận</a:t>
            </a:r>
            <a:endParaRPr lang="en-US" altLang="zh-CN" sz="32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2089006" y="677378"/>
            <a:ext cx="3647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A393D1-8908-4AEE-8D26-2C6AEC1000BD}"/>
              </a:ext>
            </a:extLst>
          </p:cNvPr>
          <p:cNvGrpSpPr/>
          <p:nvPr/>
        </p:nvGrpSpPr>
        <p:grpSpPr>
          <a:xfrm>
            <a:off x="695010" y="880968"/>
            <a:ext cx="10805021" cy="5696125"/>
            <a:chOff x="0" y="0"/>
            <a:chExt cx="6493510" cy="4064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9C1AE7-F1E5-450F-92A1-FC08C7BBE0DD}"/>
                </a:ext>
              </a:extLst>
            </p:cNvPr>
            <p:cNvSpPr/>
            <p:nvPr/>
          </p:nvSpPr>
          <p:spPr>
            <a:xfrm>
              <a:off x="0" y="0"/>
              <a:ext cx="6493510" cy="4064000"/>
            </a:xfrm>
            <a:prstGeom prst="roundRect">
              <a:avLst>
                <a:gd name="adj" fmla="val 3959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732CAA-9623-4C64-8AE4-D0CC533D0F79}"/>
                </a:ext>
              </a:extLst>
            </p:cNvPr>
            <p:cNvGrpSpPr/>
            <p:nvPr/>
          </p:nvGrpSpPr>
          <p:grpSpPr>
            <a:xfrm>
              <a:off x="143933" y="203200"/>
              <a:ext cx="6121188" cy="3682576"/>
              <a:chOff x="0" y="0"/>
              <a:chExt cx="6121188" cy="368257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3F364E5-55D1-4446-98C3-240E4D32824E}"/>
                  </a:ext>
                </a:extLst>
              </p:cNvPr>
              <p:cNvSpPr/>
              <p:nvPr/>
            </p:nvSpPr>
            <p:spPr>
              <a:xfrm>
                <a:off x="1921933" y="0"/>
                <a:ext cx="2186354" cy="661915"/>
              </a:xfrm>
              <a:prstGeom prst="roundRect">
                <a:avLst/>
              </a:prstGeom>
              <a:solidFill>
                <a:srgbClr val="E7A8E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7F9392F-5C19-44C6-9367-C21FE5C14A6C}"/>
                  </a:ext>
                </a:extLst>
              </p:cNvPr>
              <p:cNvSpPr/>
              <p:nvPr/>
            </p:nvSpPr>
            <p:spPr>
              <a:xfrm>
                <a:off x="16933" y="948266"/>
                <a:ext cx="1851025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1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5F5A741-1AF0-4742-A880-459572B59B3C}"/>
                  </a:ext>
                </a:extLst>
              </p:cNvPr>
              <p:cNvSpPr/>
              <p:nvPr/>
            </p:nvSpPr>
            <p:spPr>
              <a:xfrm>
                <a:off x="2065867" y="956733"/>
                <a:ext cx="1851660" cy="84899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2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E9D7718-212C-4CBF-ABC3-10F18750FFA5}"/>
                  </a:ext>
                </a:extLst>
              </p:cNvPr>
              <p:cNvSpPr/>
              <p:nvPr/>
            </p:nvSpPr>
            <p:spPr>
              <a:xfrm>
                <a:off x="4106333" y="948266"/>
                <a:ext cx="1851660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3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B5AFDC3-918A-4C5C-A321-8E9D4C84A2FF}"/>
                  </a:ext>
                </a:extLst>
              </p:cNvPr>
              <p:cNvSpPr/>
              <p:nvPr/>
            </p:nvSpPr>
            <p:spPr>
              <a:xfrm>
                <a:off x="0" y="2235200"/>
                <a:ext cx="185102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B0352F1-EFFE-4FDD-BA11-3AB644DD070C}"/>
                  </a:ext>
                </a:extLst>
              </p:cNvPr>
              <p:cNvSpPr/>
              <p:nvPr/>
            </p:nvSpPr>
            <p:spPr>
              <a:xfrm>
                <a:off x="2032000" y="2243666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2B2A68D-38F8-4D23-8109-A07057C6BD3B}"/>
                  </a:ext>
                </a:extLst>
              </p:cNvPr>
              <p:cNvSpPr/>
              <p:nvPr/>
            </p:nvSpPr>
            <p:spPr>
              <a:xfrm>
                <a:off x="4157133" y="2226733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F8B71F8-80BB-4367-95D2-EF4D5CFE1B3F}"/>
                  </a:ext>
                </a:extLst>
              </p:cNvPr>
              <p:cNvCxnSpPr/>
              <p:nvPr/>
            </p:nvCxnSpPr>
            <p:spPr>
              <a:xfrm flipH="1">
                <a:off x="939800" y="660400"/>
                <a:ext cx="2040467" cy="2865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E5CC37B-A6E0-4322-9453-6F1B7100680D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0" cy="29506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5E12E8C-C2EA-4034-B586-B25379AD57DA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2108412" cy="2851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DCFF796-B680-4C26-A72C-FC0B9C96B881}"/>
                  </a:ext>
                </a:extLst>
              </p:cNvPr>
              <p:cNvCxnSpPr/>
              <p:nvPr/>
            </p:nvCxnSpPr>
            <p:spPr>
              <a:xfrm>
                <a:off x="889000" y="1803400"/>
                <a:ext cx="0" cy="440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98476F5-59A1-4D6F-8801-9E656D94DB7C}"/>
                  </a:ext>
                </a:extLst>
              </p:cNvPr>
              <p:cNvCxnSpPr/>
              <p:nvPr/>
            </p:nvCxnSpPr>
            <p:spPr>
              <a:xfrm>
                <a:off x="3048000" y="1803400"/>
                <a:ext cx="0" cy="44026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0C2DE04-D069-494D-BC77-A1B4C0264C1B}"/>
                  </a:ext>
                </a:extLst>
              </p:cNvPr>
              <p:cNvCxnSpPr/>
              <p:nvPr/>
            </p:nvCxnSpPr>
            <p:spPr>
              <a:xfrm>
                <a:off x="5130800" y="1803400"/>
                <a:ext cx="0" cy="4064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487BFE-4C81-4275-9BF1-6869CCCE1847}"/>
              </a:ext>
            </a:extLst>
          </p:cNvPr>
          <p:cNvGrpSpPr/>
          <p:nvPr/>
        </p:nvGrpSpPr>
        <p:grpSpPr>
          <a:xfrm>
            <a:off x="1095509" y="1222929"/>
            <a:ext cx="9588617" cy="5184396"/>
            <a:chOff x="0" y="0"/>
            <a:chExt cx="3746500" cy="2311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714E88-B7BA-432D-983C-CBC2C875B114}"/>
                </a:ext>
              </a:extLst>
            </p:cNvPr>
            <p:cNvSpPr/>
            <p:nvPr/>
          </p:nvSpPr>
          <p:spPr>
            <a:xfrm>
              <a:off x="0" y="0"/>
              <a:ext cx="3746500" cy="2311400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E916E-1932-4486-AC27-AA9E389FE8E5}"/>
                </a:ext>
              </a:extLst>
            </p:cNvPr>
            <p:cNvGrpSpPr/>
            <p:nvPr/>
          </p:nvGrpSpPr>
          <p:grpSpPr>
            <a:xfrm>
              <a:off x="82550" y="336550"/>
              <a:ext cx="3600450" cy="1917700"/>
              <a:chOff x="0" y="0"/>
              <a:chExt cx="3600450" cy="19177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816C5A-165C-46E6-A1ED-FE5E60A5941E}"/>
                  </a:ext>
                </a:extLst>
              </p:cNvPr>
              <p:cNvSpPr/>
              <p:nvPr/>
            </p:nvSpPr>
            <p:spPr>
              <a:xfrm>
                <a:off x="1022350" y="0"/>
                <a:ext cx="1600200" cy="31115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 CỦA TÔI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749300"/>
                <a:ext cx="11049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768350"/>
                <a:ext cx="10668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4DA37F-94DD-4A9F-A92B-459BCD2DDF9C}"/>
                  </a:ext>
                </a:extLst>
              </p:cNvPr>
              <p:cNvSpPr/>
              <p:nvPr/>
            </p:nvSpPr>
            <p:spPr>
              <a:xfrm>
                <a:off x="2476500" y="781050"/>
                <a:ext cx="108585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23DAD-A81F-41E9-A48A-B1BDFFDA2368}"/>
                  </a:ext>
                </a:extLst>
              </p:cNvPr>
              <p:cNvSpPr/>
              <p:nvPr/>
            </p:nvSpPr>
            <p:spPr>
              <a:xfrm>
                <a:off x="0" y="1377950"/>
                <a:ext cx="105410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1.1, 1.2,…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1390650"/>
                <a:ext cx="109855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2.1, 2.2,…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1390650"/>
                <a:ext cx="1054100" cy="5270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3.1, 3.2,…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EA51D1C-2BA7-488F-BB21-F30D1E394144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0" cy="4635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622300" y="317500"/>
                <a:ext cx="1187450" cy="431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1231900" cy="4508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809750" y="1085850"/>
                <a:ext cx="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A658D1-9AE5-D2BF-F8F4-18AC053BDB2F}"/>
              </a:ext>
            </a:extLst>
          </p:cNvPr>
          <p:cNvSpPr/>
          <p:nvPr/>
        </p:nvSpPr>
        <p:spPr>
          <a:xfrm>
            <a:off x="1291899" y="178631"/>
            <a:ext cx="526288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A658D1-9AE5-D2BF-F8F4-18AC053BDB2F}"/>
              </a:ext>
            </a:extLst>
          </p:cNvPr>
          <p:cNvSpPr/>
          <p:nvPr/>
        </p:nvSpPr>
        <p:spPr>
          <a:xfrm>
            <a:off x="1363019" y="148151"/>
            <a:ext cx="526288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19">
            <a:extLst>
              <a:ext uri="{FF2B5EF4-FFF2-40B4-BE49-F238E27FC236}">
                <a16:creationId xmlns:a16="http://schemas.microsoft.com/office/drawing/2014/main" id="{71BB243B-CFEE-A143-35AA-4F9C2C15A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57836"/>
              </p:ext>
            </p:extLst>
          </p:nvPr>
        </p:nvGraphicFramePr>
        <p:xfrm>
          <a:off x="899160" y="1672560"/>
          <a:ext cx="10393680" cy="3997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1884">
                  <a:extLst>
                    <a:ext uri="{9D8B030D-6E8A-4147-A177-3AD203B41FA5}">
                      <a16:colId xmlns:a16="http://schemas.microsoft.com/office/drawing/2014/main" val="2675922067"/>
                    </a:ext>
                  </a:extLst>
                </a:gridCol>
                <a:gridCol w="3140898">
                  <a:extLst>
                    <a:ext uri="{9D8B030D-6E8A-4147-A177-3AD203B41FA5}">
                      <a16:colId xmlns:a16="http://schemas.microsoft.com/office/drawing/2014/main" val="1641473594"/>
                    </a:ext>
                  </a:extLst>
                </a:gridCol>
                <a:gridCol w="3140898">
                  <a:extLst>
                    <a:ext uri="{9D8B030D-6E8A-4147-A177-3AD203B41FA5}">
                      <a16:colId xmlns:a16="http://schemas.microsoft.com/office/drawing/2014/main" val="4101309102"/>
                    </a:ext>
                  </a:extLst>
                </a:gridCol>
              </a:tblGrid>
              <a:tr h="1620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972431"/>
                  </a:ext>
                </a:extLst>
              </a:tr>
              <a:tr h="566066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1:………..</a:t>
                      </a:r>
                    </a:p>
                    <a:p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19574"/>
                  </a:ext>
                </a:extLst>
              </a:tr>
              <a:tr h="566066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2:………….</a:t>
                      </a:r>
                    </a:p>
                    <a:p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1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0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20032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D2BDC6-DFA1-4E80-AFC0-C47597FAC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10654" b="57226"/>
          <a:stretch/>
        </p:blipFill>
        <p:spPr>
          <a:xfrm>
            <a:off x="536895" y="4586101"/>
            <a:ext cx="3884143" cy="18043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1121" y="4258747"/>
            <a:ext cx="3575714" cy="2131664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774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747724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222A70-3FD0-47F9-9210-8C280EBFCADB}"/>
              </a:ext>
            </a:extLst>
          </p:cNvPr>
          <p:cNvSpPr/>
          <p:nvPr/>
        </p:nvSpPr>
        <p:spPr>
          <a:xfrm>
            <a:off x="1952943" y="1408408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400" b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</a:t>
            </a:r>
            <a:r>
              <a:rPr lang="en-US" sz="2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896155" y="4487699"/>
            <a:ext cx="3144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những từ ngữ nối: mặt khác, hơn nữa, bên cạnh đó…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36492-F95F-43DE-AC2F-C5CEFA7F3DF8}"/>
              </a:ext>
            </a:extLst>
          </p:cNvPr>
          <p:cNvSpPr/>
          <p:nvPr/>
        </p:nvSpPr>
        <p:spPr>
          <a:xfrm>
            <a:off x="746723" y="4756653"/>
            <a:ext cx="310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phần mở đầu và phần kết thúc hấp dẫn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502235"/>
            <a:ext cx="341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hiếu hình ảnh hoặc video, đưa ra một sự vật để khơi dậy trí tò mò…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giá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411428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858272-9FAF-493B-821F-2D4B19000882}"/>
              </a:ext>
            </a:extLst>
          </p:cNvPr>
          <p:cNvSpPr/>
          <p:nvPr/>
        </p:nvSpPr>
        <p:spPr>
          <a:xfrm>
            <a:off x="2634670" y="3399543"/>
            <a:ext cx="208016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845933" y="2864480"/>
            <a:ext cx="10500133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THỰC HÀNH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NÓI VÀ NGHE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086600" y="6477000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5920" y="1803400"/>
            <a:ext cx="81940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1525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801555-A271-5711-DCA8-961EC714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" y="0"/>
            <a:ext cx="11445240" cy="685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4F81BD"/>
            </a:solidFill>
            <a:miter lim="800000"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TẬP SỐ 1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và tên HS: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“Con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SGK/89,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 cách trả lời vào cột bên phải các câu hỏi ở cột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trái.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điểm/ yêu cầu của kiểu bài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“Con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NV6, t2)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Giới thiệu được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8466-890A-62BF-9E66-C3934F6F3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56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5E8806-BFDA-3501-CEB0-C1782ED9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" y="91440"/>
            <a:ext cx="11541760" cy="6766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4F81BD"/>
            </a:solidFill>
            <a:miter lim="800000"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TẬP SỐ 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và tên HS: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 vụ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(150 - 200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 điểm/ yêu cầu của kiểu bài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………………………………………………………..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(VB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(VB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……………………………………………………………………………………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……………………………………………………………………………………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2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0A66F8-1F92-615A-CE8B-06F6E6C0B2D1}"/>
              </a:ext>
            </a:extLst>
          </p:cNvPr>
          <p:cNvSpPr/>
          <p:nvPr/>
        </p:nvSpPr>
        <p:spPr>
          <a:xfrm>
            <a:off x="542925" y="635000"/>
            <a:ext cx="10829925" cy="5713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noProof="1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A0AD11AA-7D04-432C-155C-F9FDDC19F0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A12F5E2E-0B5E-92AB-A515-8C4A925C70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D3B5D83-7B77-6030-F989-55A46C4F2404}"/>
              </a:ext>
            </a:extLst>
          </p:cNvPr>
          <p:cNvSpPr/>
          <p:nvPr/>
        </p:nvSpPr>
        <p:spPr>
          <a:xfrm>
            <a:off x="3311525" y="1774825"/>
            <a:ext cx="5568950" cy="330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2B2F36E-8EEA-FD8B-D130-7ABF212A7A39}"/>
              </a:ext>
            </a:extLst>
          </p:cNvPr>
          <p:cNvSpPr txBox="1"/>
          <p:nvPr/>
        </p:nvSpPr>
        <p:spPr>
          <a:xfrm>
            <a:off x="330200" y="355600"/>
            <a:ext cx="11576050" cy="6070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000" b="1" dirty="0" err="1">
                <a:solidFill>
                  <a:srgbClr val="FF0000"/>
                </a:solidFill>
                <a:sym typeface="Times New Roman" panose="02020603050405020304" pitchFamily="18" charset="0"/>
              </a:rPr>
              <a:t>Tóm</a:t>
            </a:r>
            <a:r>
              <a:rPr lang="en-US" altLang="zh-CN" sz="2000" b="1" dirty="0">
                <a:solidFill>
                  <a:srgbClr val="FF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sym typeface="Times New Roman" panose="02020603050405020304" pitchFamily="18" charset="0"/>
              </a:rPr>
              <a:t>tắt</a:t>
            </a:r>
            <a:r>
              <a:rPr lang="en-US" altLang="zh-CN" sz="2000" b="1" dirty="0">
                <a:solidFill>
                  <a:srgbClr val="FF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sym typeface="Times New Roman" panose="02020603050405020304" pitchFamily="18" charset="0"/>
              </a:rPr>
              <a:t>văn</a:t>
            </a:r>
            <a:r>
              <a:rPr lang="en-US" altLang="zh-CN" sz="2000" b="1" dirty="0">
                <a:solidFill>
                  <a:srgbClr val="FF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sym typeface="Times New Roman" panose="02020603050405020304" pitchFamily="18" charset="0"/>
              </a:rPr>
              <a:t>bản</a:t>
            </a:r>
            <a:r>
              <a:rPr lang="en-US" altLang="zh-CN" sz="2000" b="1" dirty="0">
                <a:solidFill>
                  <a:srgbClr val="FF0000"/>
                </a:solidFill>
                <a:sym typeface="Times New Roman" panose="02020603050405020304" pitchFamily="18" charset="0"/>
              </a:rPr>
              <a:t> TRUYỆN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 </a:t>
            </a:r>
          </a:p>
          <a:p>
            <a:pPr algn="ctr"/>
            <a:r>
              <a:rPr lang="en-US" altLang="zh-CN" sz="2000" b="1" dirty="0" err="1">
                <a:solidFill>
                  <a:srgbClr val="000000"/>
                </a:solidFill>
                <a:sym typeface="Times New Roman" panose="02020603050405020304" pitchFamily="18" charset="0"/>
              </a:rPr>
              <a:t>Nội</a:t>
            </a:r>
            <a:r>
              <a:rPr lang="en-US" altLang="zh-CN" sz="2000" b="1" dirty="0">
                <a:solidFill>
                  <a:srgbClr val="000000"/>
                </a:solidFill>
                <a:sym typeface="Times New Roman" panose="02020603050405020304" pitchFamily="18" charset="0"/>
              </a:rPr>
              <a:t> dung </a:t>
            </a:r>
            <a:r>
              <a:rPr lang="en-US" altLang="zh-CN" sz="2000" b="1" dirty="0" err="1">
                <a:solidFill>
                  <a:srgbClr val="000000"/>
                </a:solidFill>
                <a:sym typeface="Times New Roman" panose="02020603050405020304" pitchFamily="18" charset="0"/>
              </a:rPr>
              <a:t>chính</a:t>
            </a:r>
            <a:r>
              <a:rPr lang="en-US" altLang="zh-CN" sz="2000" b="1" dirty="0">
                <a:solidFill>
                  <a:srgbClr val="000000"/>
                </a:solidFill>
                <a:sym typeface="Times New Roman" panose="02020603050405020304" pitchFamily="18" charset="0"/>
              </a:rPr>
              <a:t>: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….…………………………………………………………………………………………………………………………………….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 </a:t>
            </a:r>
          </a:p>
          <a:p>
            <a:pPr algn="ctr"/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Sự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việc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1:…………………………………………………………………………………………………………..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 </a:t>
            </a:r>
          </a:p>
          <a:p>
            <a:pPr algn="ctr"/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Sự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việc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2:…………………………………………………………………………………………………………..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 </a:t>
            </a:r>
          </a:p>
          <a:p>
            <a:pPr algn="ctr"/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Sự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việc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3:…………………………………………………………………………………………………………..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 </a:t>
            </a:r>
          </a:p>
          <a:p>
            <a:pPr algn="ctr"/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Sự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việc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4:…………………………………………………………………………………………………………..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 </a:t>
            </a:r>
          </a:p>
          <a:p>
            <a:pPr algn="ctr"/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Sự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sym typeface="Times New Roman" panose="02020603050405020304" pitchFamily="18" charset="0"/>
              </a:rPr>
              <a:t>việc</a:t>
            </a:r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 5:…………………………………………………………………………………………………………..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…………………………………………………………………………………………………………..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97E7F67-F621-7723-CB3A-1CE68CB6ACB6}"/>
              </a:ext>
            </a:extLst>
          </p:cNvPr>
          <p:cNvSpPr/>
          <p:nvPr/>
        </p:nvSpPr>
        <p:spPr>
          <a:xfrm>
            <a:off x="6003925" y="820738"/>
            <a:ext cx="76200" cy="21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noProof="1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7541C4-F15F-2823-5AC6-04E4571036EB}"/>
              </a:ext>
            </a:extLst>
          </p:cNvPr>
          <p:cNvSpPr/>
          <p:nvPr/>
        </p:nvSpPr>
        <p:spPr>
          <a:xfrm>
            <a:off x="5999163" y="1679575"/>
            <a:ext cx="107950" cy="269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noProof="1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9CCEC6C-92EF-DA91-27D4-C3CD51515497}"/>
              </a:ext>
            </a:extLst>
          </p:cNvPr>
          <p:cNvSpPr/>
          <p:nvPr/>
        </p:nvSpPr>
        <p:spPr>
          <a:xfrm>
            <a:off x="5981700" y="2312988"/>
            <a:ext cx="76200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noProof="1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BDF8E96-26AF-DBDE-A894-37BD59C309DA}"/>
              </a:ext>
            </a:extLst>
          </p:cNvPr>
          <p:cNvSpPr/>
          <p:nvPr/>
        </p:nvSpPr>
        <p:spPr>
          <a:xfrm>
            <a:off x="6069013" y="4238625"/>
            <a:ext cx="74612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noProof="1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349F393-4D3A-975F-8206-BE54F5B1941F}"/>
              </a:ext>
            </a:extLst>
          </p:cNvPr>
          <p:cNvSpPr/>
          <p:nvPr/>
        </p:nvSpPr>
        <p:spPr>
          <a:xfrm>
            <a:off x="6007100" y="3008313"/>
            <a:ext cx="76200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noProof="1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10C96601-1928-541F-AAC1-FC2A83094F43}"/>
              </a:ext>
            </a:extLst>
          </p:cNvPr>
          <p:cNvSpPr/>
          <p:nvPr/>
        </p:nvSpPr>
        <p:spPr>
          <a:xfrm>
            <a:off x="6032500" y="3613150"/>
            <a:ext cx="76200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0A66F8-1F92-615A-CE8B-06F6E6C0B2D1}"/>
              </a:ext>
            </a:extLst>
          </p:cNvPr>
          <p:cNvSpPr/>
          <p:nvPr/>
        </p:nvSpPr>
        <p:spPr>
          <a:xfrm>
            <a:off x="542925" y="635000"/>
            <a:ext cx="10829925" cy="5713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noProof="1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A0AD11AA-7D04-432C-155C-F9FDDC19F0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A12F5E2E-0B5E-92AB-A515-8C4A925C70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D3B5D83-7B77-6030-F989-55A46C4F2404}"/>
              </a:ext>
            </a:extLst>
          </p:cNvPr>
          <p:cNvSpPr/>
          <p:nvPr/>
        </p:nvSpPr>
        <p:spPr>
          <a:xfrm>
            <a:off x="3311525" y="1774825"/>
            <a:ext cx="5568950" cy="330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2B2F36E-8EEA-FD8B-D130-7ABF212A7A39}"/>
              </a:ext>
            </a:extLst>
          </p:cNvPr>
          <p:cNvSpPr txBox="1"/>
          <p:nvPr/>
        </p:nvSpPr>
        <p:spPr>
          <a:xfrm>
            <a:off x="109378" y="0"/>
            <a:ext cx="11778298" cy="65227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000" b="1" dirty="0" err="1">
                <a:solidFill>
                  <a:srgbClr val="FF0000"/>
                </a:solidFill>
                <a:sym typeface="Times New Roman" panose="02020603050405020304" pitchFamily="18" charset="0"/>
              </a:rPr>
              <a:t>Tóm</a:t>
            </a:r>
            <a:r>
              <a:rPr lang="en-US" altLang="zh-CN" sz="2000" b="1" dirty="0">
                <a:solidFill>
                  <a:srgbClr val="FF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sym typeface="Times New Roman" panose="02020603050405020304" pitchFamily="18" charset="0"/>
              </a:rPr>
              <a:t>tắt</a:t>
            </a:r>
            <a:r>
              <a:rPr lang="en-US" altLang="zh-CN" sz="2000" b="1" dirty="0">
                <a:solidFill>
                  <a:srgbClr val="FF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sym typeface="Times New Roman" panose="02020603050405020304" pitchFamily="18" charset="0"/>
              </a:rPr>
              <a:t>văn</a:t>
            </a:r>
            <a:r>
              <a:rPr lang="en-US" altLang="zh-CN" sz="2000" b="1" dirty="0">
                <a:solidFill>
                  <a:srgbClr val="FF0000"/>
                </a:solidFill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sym typeface="Times New Roman" panose="02020603050405020304" pitchFamily="18" charset="0"/>
              </a:rPr>
              <a:t>bản</a:t>
            </a:r>
            <a:r>
              <a:rPr lang="en-US" altLang="zh-CN" sz="2000" b="1" dirty="0">
                <a:solidFill>
                  <a:srgbClr val="FF0000"/>
                </a:solidFill>
                <a:sym typeface="Times New Roman" panose="02020603050405020304" pitchFamily="18" charset="0"/>
              </a:rPr>
              <a:t> NGHỊ LUẬN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sym typeface="Times New Roman" panose="02020603050405020304" pitchFamily="18" charset="0"/>
              </a:rPr>
              <a:t> 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BBBEA8-56EB-5289-D9EA-9495445F743E}"/>
              </a:ext>
            </a:extLst>
          </p:cNvPr>
          <p:cNvGrpSpPr/>
          <p:nvPr/>
        </p:nvGrpSpPr>
        <p:grpSpPr>
          <a:xfrm>
            <a:off x="693489" y="580937"/>
            <a:ext cx="10805021" cy="5696125"/>
            <a:chOff x="0" y="0"/>
            <a:chExt cx="6493510" cy="4064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345AE77-5A9B-D940-947B-7BF4CD5AF0B1}"/>
                </a:ext>
              </a:extLst>
            </p:cNvPr>
            <p:cNvSpPr/>
            <p:nvPr/>
          </p:nvSpPr>
          <p:spPr>
            <a:xfrm>
              <a:off x="0" y="0"/>
              <a:ext cx="6493510" cy="4064000"/>
            </a:xfrm>
            <a:prstGeom prst="roundRect">
              <a:avLst>
                <a:gd name="adj" fmla="val 3959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484AB5-F879-996A-1DB1-F71310647E89}"/>
                </a:ext>
              </a:extLst>
            </p:cNvPr>
            <p:cNvGrpSpPr/>
            <p:nvPr/>
          </p:nvGrpSpPr>
          <p:grpSpPr>
            <a:xfrm>
              <a:off x="143933" y="203200"/>
              <a:ext cx="6121188" cy="3682576"/>
              <a:chOff x="0" y="0"/>
              <a:chExt cx="6121188" cy="368257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DF26118-1775-3B56-6300-8D382DDD2FA7}"/>
                  </a:ext>
                </a:extLst>
              </p:cNvPr>
              <p:cNvSpPr/>
              <p:nvPr/>
            </p:nvSpPr>
            <p:spPr>
              <a:xfrm>
                <a:off x="1921933" y="0"/>
                <a:ext cx="2186354" cy="661915"/>
              </a:xfrm>
              <a:prstGeom prst="roundRect">
                <a:avLst/>
              </a:prstGeom>
              <a:solidFill>
                <a:srgbClr val="E7A8E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3FEEEF7-5141-EDD4-ECCB-80029183FB18}"/>
                  </a:ext>
                </a:extLst>
              </p:cNvPr>
              <p:cNvSpPr/>
              <p:nvPr/>
            </p:nvSpPr>
            <p:spPr>
              <a:xfrm>
                <a:off x="16933" y="948266"/>
                <a:ext cx="1851025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1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C3B5DCA-AA51-A7C7-3460-4C66A212899A}"/>
                  </a:ext>
                </a:extLst>
              </p:cNvPr>
              <p:cNvSpPr/>
              <p:nvPr/>
            </p:nvSpPr>
            <p:spPr>
              <a:xfrm>
                <a:off x="2065867" y="956733"/>
                <a:ext cx="1851660" cy="84899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2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32BF4C3-E57A-A04B-77E1-E6B1CD9016FA}"/>
                  </a:ext>
                </a:extLst>
              </p:cNvPr>
              <p:cNvSpPr/>
              <p:nvPr/>
            </p:nvSpPr>
            <p:spPr>
              <a:xfrm>
                <a:off x="4106333" y="948266"/>
                <a:ext cx="1851660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3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DD8E97E-5C49-4E4A-6E5A-A81F216924D8}"/>
                  </a:ext>
                </a:extLst>
              </p:cNvPr>
              <p:cNvSpPr/>
              <p:nvPr/>
            </p:nvSpPr>
            <p:spPr>
              <a:xfrm>
                <a:off x="0" y="2235200"/>
                <a:ext cx="185102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5BB6193-5689-B4DE-3729-18C6C14929D2}"/>
                  </a:ext>
                </a:extLst>
              </p:cNvPr>
              <p:cNvSpPr/>
              <p:nvPr/>
            </p:nvSpPr>
            <p:spPr>
              <a:xfrm>
                <a:off x="2032000" y="2243666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C278410-1E50-1043-A0F4-83F63557CAC7}"/>
                  </a:ext>
                </a:extLst>
              </p:cNvPr>
              <p:cNvSpPr/>
              <p:nvPr/>
            </p:nvSpPr>
            <p:spPr>
              <a:xfrm>
                <a:off x="4157133" y="2226733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A8CF23D-2DD3-4582-D794-5030582F5B5A}"/>
                  </a:ext>
                </a:extLst>
              </p:cNvPr>
              <p:cNvCxnSpPr/>
              <p:nvPr/>
            </p:nvCxnSpPr>
            <p:spPr>
              <a:xfrm flipH="1">
                <a:off x="939800" y="660400"/>
                <a:ext cx="2040467" cy="2865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9D53782-E172-C087-341F-691F5E5BEF85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0" cy="29506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93B9F6F-D621-06BA-DD1E-105F58C3DB63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2108412" cy="2851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39AA276-F9E7-51F7-88F1-1945B9C3C621}"/>
                  </a:ext>
                </a:extLst>
              </p:cNvPr>
              <p:cNvCxnSpPr/>
              <p:nvPr/>
            </p:nvCxnSpPr>
            <p:spPr>
              <a:xfrm>
                <a:off x="889000" y="1803400"/>
                <a:ext cx="0" cy="440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7409721-F909-ECE0-528B-779BB0B2EEF5}"/>
                  </a:ext>
                </a:extLst>
              </p:cNvPr>
              <p:cNvCxnSpPr/>
              <p:nvPr/>
            </p:nvCxnSpPr>
            <p:spPr>
              <a:xfrm>
                <a:off x="3048000" y="1803400"/>
                <a:ext cx="0" cy="44026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C825460-AED3-ED68-CAD4-6C5F053AD7AD}"/>
                  </a:ext>
                </a:extLst>
              </p:cNvPr>
              <p:cNvCxnSpPr/>
              <p:nvPr/>
            </p:nvCxnSpPr>
            <p:spPr>
              <a:xfrm>
                <a:off x="5130800" y="1803400"/>
                <a:ext cx="0" cy="4064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01626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2C6F6A-77AD-6C7F-2108-E80E80653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69863"/>
              </p:ext>
            </p:extLst>
          </p:nvPr>
        </p:nvGraphicFramePr>
        <p:xfrm>
          <a:off x="650240" y="1188720"/>
          <a:ext cx="10693400" cy="513746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819598">
                  <a:extLst>
                    <a:ext uri="{9D8B030D-6E8A-4147-A177-3AD203B41FA5}">
                      <a16:colId xmlns:a16="http://schemas.microsoft.com/office/drawing/2014/main" val="2125817278"/>
                    </a:ext>
                  </a:extLst>
                </a:gridCol>
                <a:gridCol w="1945889">
                  <a:extLst>
                    <a:ext uri="{9D8B030D-6E8A-4147-A177-3AD203B41FA5}">
                      <a16:colId xmlns:a16="http://schemas.microsoft.com/office/drawing/2014/main" val="2957310287"/>
                    </a:ext>
                  </a:extLst>
                </a:gridCol>
                <a:gridCol w="1927913">
                  <a:extLst>
                    <a:ext uri="{9D8B030D-6E8A-4147-A177-3AD203B41FA5}">
                      <a16:colId xmlns:a16="http://schemas.microsoft.com/office/drawing/2014/main" val="689563159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929373"/>
                  </a:ext>
                </a:extLst>
              </a:tr>
              <a:tr h="932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886396"/>
                  </a:ext>
                </a:extLst>
              </a:tr>
              <a:tr h="1322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426374"/>
                  </a:ext>
                </a:extLst>
              </a:tr>
              <a:tr h="932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595411"/>
                  </a:ext>
                </a:extLst>
              </a:tr>
              <a:tr h="932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yêu cầu về độ dài của đoạn văn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6110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684142-CA4D-C040-7B04-394979807C9B}"/>
              </a:ext>
            </a:extLst>
          </p:cNvPr>
          <p:cNvSpPr txBox="1"/>
          <p:nvPr/>
        </p:nvSpPr>
        <p:spPr>
          <a:xfrm>
            <a:off x="1361440" y="458908"/>
            <a:ext cx="946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KIỂM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VĂN TÓM TẮT VĂN BẢN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4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50702" y="964937"/>
            <a:ext cx="2610266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NGỮ VĂN 6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4926" y="5648960"/>
            <a:ext cx="247247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400">
              <a:defRPr/>
            </a:pPr>
            <a:r>
              <a:rPr lang="en-US" sz="3400" b="1" i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400" b="1" i="1" dirty="0">
              <a:ln w="10160">
                <a:solidFill>
                  <a:srgbClr val="4472C4"/>
                </a:solidFill>
                <a:prstDash val="solid"/>
              </a:ln>
              <a:solidFill>
                <a:prstClr val="whit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2710543" y="1898724"/>
            <a:ext cx="703289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Algerian" panose="04020705040A02060702" pitchFamily="82" charset="0"/>
              </a:rPr>
              <a:t>NÓI VÀ NGHE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lgerian" panose="04020705040A02060702" pitchFamily="82" charset="0"/>
              </a:rPr>
              <a:t>THẢO LUẬN NHÓM VỀ MỘT VẤN ĐỀ GÂY TRANH CÃI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16560" y="488314"/>
            <a:ext cx="11033760" cy="4394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anose="02020404030301010803" pitchFamily="18" charset="0"/>
              <a:buNone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một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Nê-mô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Nê-mô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Quơn-cơ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tặng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4: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-chi-an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5: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Xan-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anose="02020404030301010803" pitchFamily="18" charset="0"/>
              <a:buNone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link="rId3"/>
          <a:stretch>
            <a:fillRect/>
          </a:stretch>
        </p:blipFill>
        <p:spPr>
          <a:xfrm flipV="1">
            <a:off x="6020435" y="3362960"/>
            <a:ext cx="76200" cy="7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5760"/>
            <a:ext cx="12192000" cy="2682240"/>
          </a:xfrm>
          <a:prstGeom prst="rect">
            <a:avLst/>
          </a:prstGeom>
          <a:effectLst>
            <a:outerShdw blurRad="596900" dist="393700" dir="11160000" algn="ctr" rotWithShape="0">
              <a:srgbClr val="000000">
                <a:alpha val="30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3" name="Rectangle: Rounded Corners 2"/>
          <p:cNvSpPr/>
          <p:nvPr/>
        </p:nvSpPr>
        <p:spPr>
          <a:xfrm>
            <a:off x="211256" y="309130"/>
            <a:ext cx="2602864" cy="1900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3"/>
          <p:cNvSpPr/>
          <p:nvPr/>
        </p:nvSpPr>
        <p:spPr>
          <a:xfrm>
            <a:off x="280071" y="467336"/>
            <a:ext cx="2770985" cy="1871670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1: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3326943" y="368365"/>
            <a:ext cx="2602864" cy="188277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: Rounded Corners 16"/>
          <p:cNvSpPr/>
          <p:nvPr/>
        </p:nvSpPr>
        <p:spPr>
          <a:xfrm>
            <a:off x="6335659" y="453083"/>
            <a:ext cx="2602864" cy="1900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: Rounded Corners 17"/>
          <p:cNvSpPr/>
          <p:nvPr/>
        </p:nvSpPr>
        <p:spPr>
          <a:xfrm>
            <a:off x="9309064" y="480227"/>
            <a:ext cx="2602865" cy="187303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: Shape 18"/>
          <p:cNvSpPr/>
          <p:nvPr/>
        </p:nvSpPr>
        <p:spPr>
          <a:xfrm>
            <a:off x="3503155" y="480227"/>
            <a:ext cx="2661529" cy="1939789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2: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lập dàn 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20"/>
          <p:cNvSpPr/>
          <p:nvPr/>
        </p:nvSpPr>
        <p:spPr>
          <a:xfrm>
            <a:off x="9497694" y="592305"/>
            <a:ext cx="2602865" cy="1900176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4: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B420AAF-C896-232F-C1A8-291FEF4893E1}"/>
              </a:ext>
            </a:extLst>
          </p:cNvPr>
          <p:cNvSpPr/>
          <p:nvPr/>
        </p:nvSpPr>
        <p:spPr>
          <a:xfrm>
            <a:off x="6494216" y="572498"/>
            <a:ext cx="2661529" cy="1939789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1012</Words>
  <PresentationFormat>Widescreen</PresentationFormat>
  <Paragraphs>161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.VnTime</vt:lpstr>
      <vt:lpstr>等线</vt:lpstr>
      <vt:lpstr>Algerian</vt:lpstr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2022-06-26T14:57:59Z</dcterms:created>
  <dcterms:modified xsi:type="dcterms:W3CDTF">2022-07-01T09:51:43Z</dcterms:modified>
</cp:coreProperties>
</file>