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0" r:id="rId2"/>
    <p:sldId id="304" r:id="rId3"/>
    <p:sldId id="383" r:id="rId4"/>
    <p:sldId id="292" r:id="rId5"/>
    <p:sldId id="360" r:id="rId6"/>
    <p:sldId id="334" r:id="rId7"/>
    <p:sldId id="306" r:id="rId8"/>
    <p:sldId id="335" r:id="rId9"/>
    <p:sldId id="355" r:id="rId10"/>
    <p:sldId id="396" r:id="rId11"/>
    <p:sldId id="357" r:id="rId12"/>
    <p:sldId id="397" r:id="rId13"/>
    <p:sldId id="400" r:id="rId14"/>
    <p:sldId id="399" r:id="rId15"/>
    <p:sldId id="398" r:id="rId16"/>
    <p:sldId id="373" r:id="rId17"/>
    <p:sldId id="402" r:id="rId18"/>
    <p:sldId id="403" r:id="rId19"/>
    <p:sldId id="404" r:id="rId20"/>
    <p:sldId id="405" r:id="rId21"/>
    <p:sldId id="406" r:id="rId22"/>
    <p:sldId id="401" r:id="rId23"/>
    <p:sldId id="417" r:id="rId24"/>
    <p:sldId id="407" r:id="rId25"/>
    <p:sldId id="408" r:id="rId26"/>
    <p:sldId id="409" r:id="rId27"/>
    <p:sldId id="410" r:id="rId28"/>
    <p:sldId id="411" r:id="rId29"/>
    <p:sldId id="412" r:id="rId30"/>
    <p:sldId id="415" r:id="rId31"/>
    <p:sldId id="413" r:id="rId32"/>
    <p:sldId id="418" r:id="rId33"/>
    <p:sldId id="338" r:id="rId34"/>
    <p:sldId id="359" r:id="rId35"/>
    <p:sldId id="331" r:id="rId36"/>
    <p:sldId id="295" r:id="rId37"/>
    <p:sldId id="370" r:id="rId38"/>
    <p:sldId id="34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1"/>
    <a:srgbClr val="F4F325"/>
    <a:srgbClr val="BBE931"/>
    <a:srgbClr val="FE0072"/>
    <a:srgbClr val="FF999A"/>
    <a:srgbClr val="FFFFFF"/>
    <a:srgbClr val="F0EFF3"/>
    <a:srgbClr val="34BEDB"/>
    <a:srgbClr val="FEBBF0"/>
    <a:srgbClr val="DE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199" autoAdjust="0"/>
  </p:normalViewPr>
  <p:slideViewPr>
    <p:cSldViewPr snapToGrid="0">
      <p:cViewPr varScale="1">
        <p:scale>
          <a:sx n="68" d="100"/>
          <a:sy n="68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There are 6 pictures with 6 names of them.</a:t>
            </a:r>
          </a:p>
          <a:p>
            <a:pPr marL="171450" indent="-171450">
              <a:buFontTx/>
              <a:buChar char="-"/>
            </a:pPr>
            <a:r>
              <a:rPr lang="en-US" dirty="0"/>
              <a:t>Students have to choose 2 numbers to open. If the picture and the name match, they get1 point. 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the picture and the name don’t match, close the picture and let them choose again.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Click on the big square to open. 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Click on the smaller square with numbers to close.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80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29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03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47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56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picture to listen.</a:t>
            </a:r>
          </a:p>
          <a:p>
            <a:r>
              <a:rPr lang="en-US" dirty="0"/>
              <a:t>For the boy, click 2 times to listen to both answers.</a:t>
            </a:r>
          </a:p>
          <a:p>
            <a:r>
              <a:rPr lang="en-US" dirty="0"/>
              <a:t>Click the heart to show the illustration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27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hearts to show the pictures.</a:t>
            </a:r>
          </a:p>
          <a:p>
            <a:r>
              <a:rPr lang="en-US" dirty="0"/>
              <a:t>Click the pictures to let it disappear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2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r>
              <a:rPr lang="en-US" dirty="0"/>
              <a:t>Students choose 1 gift and 1 face.</a:t>
            </a:r>
          </a:p>
          <a:p>
            <a:r>
              <a:rPr lang="en-US" dirty="0"/>
              <a:t>The picture behind the gift is used to make question. “Do you friends like…? The tick and cross is used to answer.” Yes, they do./ No, they don’t.</a:t>
            </a:r>
          </a:p>
          <a:p>
            <a:r>
              <a:rPr lang="en-US" dirty="0"/>
              <a:t>Click the numbers to open the gifts. Click the face to show the ticks and crosses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76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05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pictures to listen.</a:t>
            </a:r>
          </a:p>
          <a:p>
            <a:r>
              <a:rPr lang="en-US" dirty="0"/>
              <a:t>Click anywhere to show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42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a table as example. Choose a friend to interview and write the data on their notebooks.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8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numbers to show pictures</a:t>
            </a:r>
          </a:p>
          <a:p>
            <a:r>
              <a:rPr lang="en-US" dirty="0"/>
              <a:t>Click the words to listen </a:t>
            </a:r>
          </a:p>
          <a:p>
            <a:r>
              <a:rPr lang="en-US" dirty="0"/>
              <a:t>Click to show meanings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  <a:p>
            <a:r>
              <a:rPr lang="en-US" dirty="0"/>
              <a:t>Click the star to show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0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5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32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show the new words.</a:t>
            </a:r>
          </a:p>
          <a:p>
            <a:r>
              <a:rPr lang="en-US" dirty="0"/>
              <a:t>Students say the numbers of the pictures.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9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5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6.emf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7.xml"/><Relationship Id="rId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46.png"/><Relationship Id="rId5" Type="http://schemas.microsoft.com/office/2007/relationships/media" Target="../media/media8.mp3"/><Relationship Id="rId10" Type="http://schemas.openxmlformats.org/officeDocument/2006/relationships/image" Target="../media/image45.png"/><Relationship Id="rId4" Type="http://schemas.openxmlformats.org/officeDocument/2006/relationships/audio" Target="../media/media7.mp3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svg"/><Relationship Id="rId26" Type="http://schemas.openxmlformats.org/officeDocument/2006/relationships/image" Target="../media/image76.sv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6.svg"/><Relationship Id="rId20" Type="http://schemas.openxmlformats.org/officeDocument/2006/relationships/image" Target="../media/image7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sv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svg"/><Relationship Id="rId22" Type="http://schemas.openxmlformats.org/officeDocument/2006/relationships/image" Target="../media/image7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openxmlformats.org/officeDocument/2006/relationships/image" Target="../media/image79.png"/><Relationship Id="rId3" Type="http://schemas.microsoft.com/office/2007/relationships/media" Target="../media/media10.mp3"/><Relationship Id="rId7" Type="http://schemas.microsoft.com/office/2007/relationships/media" Target="../media/media12.mp3"/><Relationship Id="rId12" Type="http://schemas.openxmlformats.org/officeDocument/2006/relationships/image" Target="../media/image78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openxmlformats.org/officeDocument/2006/relationships/image" Target="../media/image17.png"/><Relationship Id="rId5" Type="http://schemas.microsoft.com/office/2007/relationships/media" Target="../media/media11.mp3"/><Relationship Id="rId15" Type="http://schemas.openxmlformats.org/officeDocument/2006/relationships/image" Target="../media/image81.png"/><Relationship Id="rId10" Type="http://schemas.openxmlformats.org/officeDocument/2006/relationships/notesSlide" Target="../notesSlides/notesSlide18.xml"/><Relationship Id="rId4" Type="http://schemas.openxmlformats.org/officeDocument/2006/relationships/audio" Target="../media/media10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20" Type="http://schemas.openxmlformats.org/officeDocument/2006/relationships/image" Target="../media/image24.sv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audio" Target="../media/media5.mp3"/><Relationship Id="rId19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245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16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90111BE-B715-C8C5-2D56-8200C0F16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B75459-872C-25CD-0D74-5C95F0FAC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60DFCC0B-6AF9-FD35-587E-D603B682D6F5}"/>
              </a:ext>
            </a:extLst>
          </p:cNvPr>
          <p:cNvSpPr txBox="1"/>
          <p:nvPr/>
        </p:nvSpPr>
        <p:spPr>
          <a:xfrm>
            <a:off x="50206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4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5B25D-CDE4-F7BB-58F8-D8E54A20B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064" y="1355835"/>
            <a:ext cx="4319476" cy="40780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19EC9E-516E-0391-4A9E-7F31C9F17CAF}"/>
              </a:ext>
            </a:extLst>
          </p:cNvPr>
          <p:cNvSpPr/>
          <p:nvPr/>
        </p:nvSpPr>
        <p:spPr>
          <a:xfrm>
            <a:off x="3799876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72D6B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5D4B77A3-F47A-994F-E62C-FDFDBF5BE48C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7FCC1576-CF09-D2BC-8485-14E45B61961A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A5C9B7-DBFA-77D8-68D6-2DA990992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516" y="1275573"/>
            <a:ext cx="4793809" cy="44183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2BCC0F0-1A79-3AE4-2420-2E23879270F8}"/>
              </a:ext>
            </a:extLst>
          </p:cNvPr>
          <p:cNvSpPr/>
          <p:nvPr/>
        </p:nvSpPr>
        <p:spPr>
          <a:xfrm>
            <a:off x="3964675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F26D9EE-4719-6C0F-DF16-9B298FCD8131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FAAD5A8-D2E7-8C4B-2B85-8CEE5D0DCD72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painting</a:t>
            </a:r>
          </a:p>
        </p:txBody>
      </p:sp>
    </p:spTree>
    <p:extLst>
      <p:ext uri="{BB962C8B-B14F-4D97-AF65-F5344CB8AC3E}">
        <p14:creationId xmlns:p14="http://schemas.microsoft.com/office/powerpoint/2010/main" val="85760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E34217-6465-1F4B-4D51-6E893350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143" y="1392744"/>
            <a:ext cx="4343111" cy="4072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C3034C-9CF5-665B-1A02-B7AD2801423E}"/>
              </a:ext>
            </a:extLst>
          </p:cNvPr>
          <p:cNvSpPr/>
          <p:nvPr/>
        </p:nvSpPr>
        <p:spPr>
          <a:xfrm>
            <a:off x="3691951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7C76D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7D5BBE79-E537-7ECC-307A-7B1B5D4284E3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BB1B07F4-533E-012E-C57A-E261F0D8A2FF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dancing</a:t>
            </a:r>
          </a:p>
        </p:txBody>
      </p:sp>
    </p:spTree>
    <p:extLst>
      <p:ext uri="{BB962C8B-B14F-4D97-AF65-F5344CB8AC3E}">
        <p14:creationId xmlns:p14="http://schemas.microsoft.com/office/powerpoint/2010/main" val="582059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68A2D2-FBA4-1E2C-6183-A79724A80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917" y="1273174"/>
            <a:ext cx="4298158" cy="409978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767288-5BCE-A3F3-1969-C8191501C385}"/>
              </a:ext>
            </a:extLst>
          </p:cNvPr>
          <p:cNvSpPr/>
          <p:nvPr/>
        </p:nvSpPr>
        <p:spPr>
          <a:xfrm>
            <a:off x="3954709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A1F69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99C19548-C3F5-969E-F48B-CE81BD0E7D21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CE3731D8-2992-87A6-E50A-DA17235B77CC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drawing</a:t>
            </a:r>
          </a:p>
        </p:txBody>
      </p:sp>
    </p:spTree>
    <p:extLst>
      <p:ext uri="{BB962C8B-B14F-4D97-AF65-F5344CB8AC3E}">
        <p14:creationId xmlns:p14="http://schemas.microsoft.com/office/powerpoint/2010/main" val="2643540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46C5887-C693-E7A3-49F5-F39343E12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832" y="1376588"/>
            <a:ext cx="4398804" cy="428848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C564FB-EC22-49FA-D574-FAF10408F641}"/>
              </a:ext>
            </a:extLst>
          </p:cNvPr>
          <p:cNvSpPr/>
          <p:nvPr/>
        </p:nvSpPr>
        <p:spPr>
          <a:xfrm>
            <a:off x="3799876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D876C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AD441A6-0620-76F4-43F0-27F3A5F3724A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012D5407-0E89-BA73-9E52-292E6B05E23C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2546274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72E64F-A7FB-4E91-4A3B-8475A36B735D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Say the right pictures.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0DB651-8775-33FB-32EF-C5C88F39C5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22" y="4071382"/>
            <a:ext cx="2118405" cy="1986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201E1A-FEC2-19F3-CEFC-0BFFE16E41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860" y="1558837"/>
            <a:ext cx="2125005" cy="2006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48ED74-0DD1-3153-BB6D-E9182CEB0A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598" y="1059987"/>
            <a:ext cx="2144803" cy="2045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BB6A55-1750-59E2-7C83-80E64AC3C7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554" y="1512642"/>
            <a:ext cx="2105206" cy="2052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37F261-8E25-7AF9-A025-DF3CF0D6BA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866" y="4038384"/>
            <a:ext cx="2190999" cy="2019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548E9A-A737-FA43-0155-39692A7F248E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dancing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5A81199-2E62-B615-5E02-150B626AC7A3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singing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C0A982-717A-F279-AF5A-88372FFB57F4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reading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2AF9121-EE89-94FB-C61C-5AF60F2DD808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painting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C1B8F2A-2F41-A016-B105-E2AA3E43765D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singing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92FBDB2-0B0E-8492-CF95-6DE3D299ED22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drawing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C0244CC-0EBF-B75C-D5FA-762588DA28E5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reading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5B10BB6-EDA4-FB4C-A0BA-DDD241403D3C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dancing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7446CFC-95E6-BC73-9E22-817FFEAFE08D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singing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992C61F-861C-D28C-B639-A6767588F430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pic>
        <p:nvPicPr>
          <p:cNvPr id="4" name="dancing">
            <a:hlinkClick r:id="" action="ppaction://media"/>
            <a:extLst>
              <a:ext uri="{FF2B5EF4-FFF2-40B4-BE49-F238E27FC236}">
                <a16:creationId xmlns:a16="http://schemas.microsoft.com/office/drawing/2014/main" id="{803237A3-2089-BAFA-BF5C-5C8495782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ghtScreen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45765" y="5848807"/>
            <a:ext cx="600713" cy="60071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singing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dancing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drawing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:a16="http://schemas.microsoft.com/office/drawing/2014/main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painting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drawing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singing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:a16="http://schemas.microsoft.com/office/drawing/2014/main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  <p:pic>
        <p:nvPicPr>
          <p:cNvPr id="11" name="singing">
            <a:hlinkClick r:id="" action="ppaction://media"/>
            <a:extLst>
              <a:ext uri="{FF2B5EF4-FFF2-40B4-BE49-F238E27FC236}">
                <a16:creationId xmlns:a16="http://schemas.microsoft.com/office/drawing/2014/main" id="{72677CE6-16C4-8E25-DFDB-0DE0D3D2E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50366" y="58265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1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drawing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painting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dancing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:a16="http://schemas.microsoft.com/office/drawing/2014/main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  <p:pic>
        <p:nvPicPr>
          <p:cNvPr id="11" name="drawing">
            <a:hlinkClick r:id="" action="ppaction://media"/>
            <a:extLst>
              <a:ext uri="{FF2B5EF4-FFF2-40B4-BE49-F238E27FC236}">
                <a16:creationId xmlns:a16="http://schemas.microsoft.com/office/drawing/2014/main" id="{30C71378-4EA7-5F60-EC86-879E19B09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68962" y="54376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2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278297" y="4401663"/>
            <a:ext cx="3256378" cy="662474"/>
          </a:xfrm>
          <a:prstGeom prst="roundRect">
            <a:avLst/>
          </a:prstGeom>
          <a:solidFill>
            <a:srgbClr val="C239C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8297" y="147363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78297" y="342565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1278297" y="24496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 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7829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8" name="Rounded 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0EC5A0CA-501B-AD51-A251-B4539A8A84F8}"/>
              </a:ext>
            </a:extLst>
          </p:cNvPr>
          <p:cNvSpPr/>
          <p:nvPr/>
        </p:nvSpPr>
        <p:spPr>
          <a:xfrm>
            <a:off x="1278297" y="5377670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735" y="412160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singing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dancing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:a16="http://schemas.microsoft.com/office/drawing/2014/main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  <p:pic>
        <p:nvPicPr>
          <p:cNvPr id="11" name="reading">
            <a:hlinkClick r:id="" action="ppaction://media"/>
            <a:extLst>
              <a:ext uri="{FF2B5EF4-FFF2-40B4-BE49-F238E27FC236}">
                <a16:creationId xmlns:a16="http://schemas.microsoft.com/office/drawing/2014/main" id="{B30D1335-5B65-3F10-A097-E291B626C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06684" y="55142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3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painting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drawing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:a16="http://schemas.microsoft.com/office/drawing/2014/main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  <p:pic>
        <p:nvPicPr>
          <p:cNvPr id="4" name="painting">
            <a:hlinkClick r:id="" action="ppaction://media"/>
            <a:extLst>
              <a:ext uri="{FF2B5EF4-FFF2-40B4-BE49-F238E27FC236}">
                <a16:creationId xmlns:a16="http://schemas.microsoft.com/office/drawing/2014/main" id="{6C77F275-0A75-9077-CDF9-B1914FFEAB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50366" y="57740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7467F-B175-043A-6D2F-8472C209A1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02" y="1255041"/>
            <a:ext cx="10402105" cy="41998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29D3EB-49F6-148F-44B9-02429EB2D659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12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148A4C-B035-EA73-1547-79B5D0FA4C3A}"/>
              </a:ext>
            </a:extLst>
          </p:cNvPr>
          <p:cNvGrpSpPr/>
          <p:nvPr/>
        </p:nvGrpSpPr>
        <p:grpSpPr>
          <a:xfrm>
            <a:off x="2176711" y="259830"/>
            <a:ext cx="964098" cy="769441"/>
            <a:chOff x="218662" y="216415"/>
            <a:chExt cx="964098" cy="769441"/>
          </a:xfrm>
        </p:grpSpPr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6AA396AA-83A4-CC22-D1A1-B6C87CA29B7A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1B9817-A6CD-9B63-07BD-6AE5160EB9BF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9CFB64B-13F0-A2FB-F4B8-7378ECD7D641}"/>
              </a:ext>
            </a:extLst>
          </p:cNvPr>
          <p:cNvSpPr txBox="1"/>
          <p:nvPr/>
        </p:nvSpPr>
        <p:spPr>
          <a:xfrm>
            <a:off x="3140809" y="414679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Draw lines.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688D2B-8B29-730A-84E8-34B8E0592D5A}"/>
              </a:ext>
            </a:extLst>
          </p:cNvPr>
          <p:cNvCxnSpPr/>
          <p:nvPr/>
        </p:nvCxnSpPr>
        <p:spPr>
          <a:xfrm flipH="1">
            <a:off x="2176711" y="3429000"/>
            <a:ext cx="1995896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B2619E-CA3A-0900-8820-5D2304FB6B8C}"/>
              </a:ext>
            </a:extLst>
          </p:cNvPr>
          <p:cNvCxnSpPr/>
          <p:nvPr/>
        </p:nvCxnSpPr>
        <p:spPr>
          <a:xfrm flipH="1">
            <a:off x="4249758" y="3429000"/>
            <a:ext cx="1995896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78989E-5501-E4ED-9805-05E18F294D55}"/>
              </a:ext>
            </a:extLst>
          </p:cNvPr>
          <p:cNvCxnSpPr/>
          <p:nvPr/>
        </p:nvCxnSpPr>
        <p:spPr>
          <a:xfrm flipH="1">
            <a:off x="6321534" y="3429000"/>
            <a:ext cx="1995896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5BE96C-6324-62F0-438E-B3EFA0BAAA08}"/>
              </a:ext>
            </a:extLst>
          </p:cNvPr>
          <p:cNvCxnSpPr>
            <a:cxnSpLocks/>
          </p:cNvCxnSpPr>
          <p:nvPr/>
        </p:nvCxnSpPr>
        <p:spPr>
          <a:xfrm>
            <a:off x="10226566" y="3429000"/>
            <a:ext cx="0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</a:t>
            </a:r>
          </a:p>
          <a:p>
            <a:pPr algn="ctr"/>
            <a:r>
              <a:rPr lang="en-US" sz="2800" i="1" dirty="0"/>
              <a:t>Do your friends like dancing?</a:t>
            </a:r>
          </a:p>
          <a:p>
            <a:pPr algn="ctr"/>
            <a:r>
              <a:rPr lang="en-US" sz="2800" i="1" dirty="0"/>
              <a:t>Yes, they do.</a:t>
            </a:r>
          </a:p>
          <a:p>
            <a:pPr algn="ctr"/>
            <a:r>
              <a:rPr lang="en-US" sz="2800" i="1" dirty="0"/>
              <a:t>No, they don’t.</a:t>
            </a:r>
          </a:p>
          <a:p>
            <a:pPr algn="ctr"/>
            <a:endParaRPr lang="en-US" sz="2800" i="1" dirty="0"/>
          </a:p>
          <a:p>
            <a:pPr algn="ctr"/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149762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D6704E-1BD8-B068-0B89-7524551452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3" y="323569"/>
            <a:ext cx="9388521" cy="6002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42AF80-DF01-BE7E-209E-97BDB717E7CE}"/>
              </a:ext>
            </a:extLst>
          </p:cNvPr>
          <p:cNvSpPr txBox="1"/>
          <p:nvPr/>
        </p:nvSpPr>
        <p:spPr>
          <a:xfrm>
            <a:off x="3702500" y="4030966"/>
            <a:ext cx="392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43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no they don't">
            <a:hlinkClick r:id="" action="ppaction://media"/>
            <a:extLst>
              <a:ext uri="{FF2B5EF4-FFF2-40B4-BE49-F238E27FC236}">
                <a16:creationId xmlns:a16="http://schemas.microsoft.com/office/drawing/2014/main" id="{E13B6258-9C29-35A9-10D2-F5F74E17E2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29351" y="5347138"/>
            <a:ext cx="487363" cy="487363"/>
          </a:xfrm>
          <a:prstGeom prst="rect">
            <a:avLst/>
          </a:prstGeom>
        </p:spPr>
      </p:pic>
      <p:pic>
        <p:nvPicPr>
          <p:cNvPr id="19" name="yes they do">
            <a:hlinkClick r:id="" action="ppaction://media"/>
            <a:extLst>
              <a:ext uri="{FF2B5EF4-FFF2-40B4-BE49-F238E27FC236}">
                <a16:creationId xmlns:a16="http://schemas.microsoft.com/office/drawing/2014/main" id="{4D5CC7C0-8193-719C-135D-4B181E1B35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16512" y="4645910"/>
            <a:ext cx="487363" cy="487363"/>
          </a:xfrm>
          <a:prstGeom prst="rect">
            <a:avLst/>
          </a:prstGeom>
        </p:spPr>
      </p:pic>
      <p:pic>
        <p:nvPicPr>
          <p:cNvPr id="18" name="do ur friends like dancing">
            <a:hlinkClick r:id="" action="ppaction://media"/>
            <a:extLst>
              <a:ext uri="{FF2B5EF4-FFF2-40B4-BE49-F238E27FC236}">
                <a16:creationId xmlns:a16="http://schemas.microsoft.com/office/drawing/2014/main" id="{F0847B69-DD09-486F-F4DE-F4F86F8335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9635" y="1905683"/>
            <a:ext cx="487363" cy="48736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3CCBEE5-02C2-6BB1-3D1B-A2B6DA8AEB88}"/>
              </a:ext>
            </a:extLst>
          </p:cNvPr>
          <p:cNvGrpSpPr/>
          <p:nvPr/>
        </p:nvGrpSpPr>
        <p:grpSpPr>
          <a:xfrm>
            <a:off x="212033" y="238810"/>
            <a:ext cx="964098" cy="769441"/>
            <a:chOff x="218662" y="216415"/>
            <a:chExt cx="964098" cy="769441"/>
          </a:xfrm>
        </p:grpSpPr>
        <p:sp>
          <p:nvSpPr>
            <p:cNvPr id="3" name="Flowchart: Off-page Connector 2">
              <a:extLst>
                <a:ext uri="{FF2B5EF4-FFF2-40B4-BE49-F238E27FC236}">
                  <a16:creationId xmlns:a16="http://schemas.microsoft.com/office/drawing/2014/main" id="{5A16E5FC-07E1-CC67-4B88-CB20D8F8EAE2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61FEE0-F9C7-0B68-5EE9-77A63C25F87E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C2605A6-9548-780F-15EA-3902CB650A36}"/>
              </a:ext>
            </a:extLst>
          </p:cNvPr>
          <p:cNvSpPr txBox="1"/>
          <p:nvPr/>
        </p:nvSpPr>
        <p:spPr>
          <a:xfrm>
            <a:off x="1176131" y="393659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Listen and practice.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8D3C2-42FA-4FCA-698F-CDBEB326876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588" y="1343984"/>
            <a:ext cx="1944646" cy="1934504"/>
          </a:xfrm>
          <a:prstGeom prst="roundRect">
            <a:avLst>
              <a:gd name="adj" fmla="val 47655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52240C-7697-2E4D-9446-D4F0F115004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8668" y="4303987"/>
            <a:ext cx="2027743" cy="203900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8DC79DD-4BAC-897E-C36E-B94C9F638831}"/>
              </a:ext>
            </a:extLst>
          </p:cNvPr>
          <p:cNvSpPr/>
          <p:nvPr/>
        </p:nvSpPr>
        <p:spPr>
          <a:xfrm>
            <a:off x="3174124" y="1744717"/>
            <a:ext cx="6484883" cy="809297"/>
          </a:xfrm>
          <a:prstGeom prst="wedgeRoundRectCallout">
            <a:avLst>
              <a:gd name="adj1" fmla="val -61190"/>
              <a:gd name="adj2" fmla="val -14123"/>
              <a:gd name="adj3" fmla="val 16667"/>
            </a:avLst>
          </a:prstGeom>
          <a:solidFill>
            <a:srgbClr val="FCBE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your friends like </a:t>
            </a:r>
            <a:r>
              <a:rPr lang="en-US" sz="3200" dirty="0">
                <a:solidFill>
                  <a:srgbClr val="00B0F0"/>
                </a:solidFill>
              </a:rPr>
              <a:t>dancing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7AC60C1-6BF8-712E-DAC4-9C170692E845}"/>
              </a:ext>
            </a:extLst>
          </p:cNvPr>
          <p:cNvSpPr/>
          <p:nvPr/>
        </p:nvSpPr>
        <p:spPr>
          <a:xfrm>
            <a:off x="5163609" y="3759755"/>
            <a:ext cx="2884286" cy="886155"/>
          </a:xfrm>
          <a:prstGeom prst="wedgeRoundRectCallout">
            <a:avLst>
              <a:gd name="adj1" fmla="val 68641"/>
              <a:gd name="adj2" fmla="val 5714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Yes, they do.</a:t>
            </a:r>
            <a:r>
              <a:rPr 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8B07A6-B81F-14AB-F988-AF49F99CAFFB}"/>
              </a:ext>
            </a:extLst>
          </p:cNvPr>
          <p:cNvSpPr/>
          <p:nvPr/>
        </p:nvSpPr>
        <p:spPr>
          <a:xfrm>
            <a:off x="940559" y="3419483"/>
            <a:ext cx="714704" cy="428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87E0842-5EE6-87FD-2F8D-D83C5985CB6A}"/>
              </a:ext>
            </a:extLst>
          </p:cNvPr>
          <p:cNvSpPr/>
          <p:nvPr/>
        </p:nvSpPr>
        <p:spPr>
          <a:xfrm>
            <a:off x="9445490" y="3759755"/>
            <a:ext cx="714704" cy="4282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9D010CA-433B-EDDA-E9A7-9FC8241F9ACC}"/>
              </a:ext>
            </a:extLst>
          </p:cNvPr>
          <p:cNvSpPr/>
          <p:nvPr/>
        </p:nvSpPr>
        <p:spPr>
          <a:xfrm>
            <a:off x="4834759" y="5087006"/>
            <a:ext cx="3213136" cy="972208"/>
          </a:xfrm>
          <a:prstGeom prst="wedgeRoundRectCallout">
            <a:avLst>
              <a:gd name="adj1" fmla="val 73742"/>
              <a:gd name="adj2" fmla="val -3557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No, they don’t. </a:t>
            </a:r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8D006CBF-B2FA-1D38-74EE-F995AEBDBF09}"/>
              </a:ext>
            </a:extLst>
          </p:cNvPr>
          <p:cNvSpPr/>
          <p:nvPr/>
        </p:nvSpPr>
        <p:spPr>
          <a:xfrm>
            <a:off x="212032" y="55908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0B5DE6-756F-B4BC-C10A-3E7280875B3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141" y="3666772"/>
            <a:ext cx="2567406" cy="25173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8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1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7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0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E4F210-6D8A-8BE0-9BA2-8DD0B522A4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BA683D-DE8D-947A-706B-96767F456798}"/>
              </a:ext>
            </a:extLst>
          </p:cNvPr>
          <p:cNvSpPr txBox="1"/>
          <p:nvPr/>
        </p:nvSpPr>
        <p:spPr>
          <a:xfrm>
            <a:off x="50206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62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CB5D80-40F4-D027-7DDA-21C31E593D8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A57C1F-C616-9B0E-39D6-1E0F802DEB19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Look and fill in the blank. Then ask and answer.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E3950ED-D357-C7D4-A2C3-19709DD42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588" y="1165308"/>
            <a:ext cx="1944646" cy="1934504"/>
          </a:xfrm>
          <a:prstGeom prst="roundRect">
            <a:avLst>
              <a:gd name="adj" fmla="val 47655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61390793-204D-A0F2-5D3C-60CDAD991398}"/>
              </a:ext>
            </a:extLst>
          </p:cNvPr>
          <p:cNvSpPr/>
          <p:nvPr/>
        </p:nvSpPr>
        <p:spPr>
          <a:xfrm>
            <a:off x="3132082" y="1618593"/>
            <a:ext cx="4088525" cy="809297"/>
          </a:xfrm>
          <a:prstGeom prst="wedgeRoundRectCallout">
            <a:avLst>
              <a:gd name="adj1" fmla="val -61190"/>
              <a:gd name="adj2" fmla="val -14123"/>
              <a:gd name="adj3" fmla="val 16667"/>
            </a:avLst>
          </a:prstGeom>
          <a:solidFill>
            <a:srgbClr val="FCBE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your friends like </a:t>
            </a:r>
            <a:r>
              <a:rPr lang="en-US" sz="3200" dirty="0">
                <a:solidFill>
                  <a:srgbClr val="00B0F0"/>
                </a:solidFill>
              </a:rPr>
              <a:t>………………..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9779FC0-FE8B-E2DE-A619-7A2AB07A32AA}"/>
              </a:ext>
            </a:extLst>
          </p:cNvPr>
          <p:cNvSpPr/>
          <p:nvPr/>
        </p:nvSpPr>
        <p:spPr>
          <a:xfrm>
            <a:off x="940559" y="3240807"/>
            <a:ext cx="714704" cy="428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E6B2973-745E-6DE4-F685-12C85D7A1E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164" y="1832741"/>
            <a:ext cx="2027743" cy="203900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2B0CED6-2BCC-BE10-C2C0-D0BE620C41F9}"/>
              </a:ext>
            </a:extLst>
          </p:cNvPr>
          <p:cNvSpPr/>
          <p:nvPr/>
        </p:nvSpPr>
        <p:spPr>
          <a:xfrm>
            <a:off x="7337420" y="1033402"/>
            <a:ext cx="2884286" cy="886155"/>
          </a:xfrm>
          <a:prstGeom prst="wedgeRoundRectCallout">
            <a:avLst>
              <a:gd name="adj1" fmla="val 68641"/>
              <a:gd name="adj2" fmla="val 5714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Yes, they do.</a:t>
            </a:r>
            <a:r>
              <a:rPr 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E83083-D5E4-09C2-EBFF-3D149780802E}"/>
              </a:ext>
            </a:extLst>
          </p:cNvPr>
          <p:cNvSpPr/>
          <p:nvPr/>
        </p:nvSpPr>
        <p:spPr>
          <a:xfrm>
            <a:off x="11235790" y="1404444"/>
            <a:ext cx="714704" cy="4282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2EC102D4-3C49-86E5-A3DE-124C42C0C3FA}"/>
              </a:ext>
            </a:extLst>
          </p:cNvPr>
          <p:cNvSpPr/>
          <p:nvPr/>
        </p:nvSpPr>
        <p:spPr>
          <a:xfrm>
            <a:off x="6868800" y="2799526"/>
            <a:ext cx="3213136" cy="972208"/>
          </a:xfrm>
          <a:prstGeom prst="wedgeRoundRectCallout">
            <a:avLst>
              <a:gd name="adj1" fmla="val 59349"/>
              <a:gd name="adj2" fmla="val -7665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No, they don’t. </a:t>
            </a:r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id="{9D5B6F55-C537-6C5F-D5A5-7B50AE2CACC9}"/>
              </a:ext>
            </a:extLst>
          </p:cNvPr>
          <p:cNvSpPr/>
          <p:nvPr/>
        </p:nvSpPr>
        <p:spPr>
          <a:xfrm>
            <a:off x="1042274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8" name="Heart 37">
            <a:extLst>
              <a:ext uri="{FF2B5EF4-FFF2-40B4-BE49-F238E27FC236}">
                <a16:creationId xmlns:a16="http://schemas.microsoft.com/office/drawing/2014/main" id="{F1688898-B53F-F155-E47D-AC67DF145A17}"/>
              </a:ext>
            </a:extLst>
          </p:cNvPr>
          <p:cNvSpPr/>
          <p:nvPr/>
        </p:nvSpPr>
        <p:spPr>
          <a:xfrm>
            <a:off x="3076452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9" name="Heart 38">
            <a:extLst>
              <a:ext uri="{FF2B5EF4-FFF2-40B4-BE49-F238E27FC236}">
                <a16:creationId xmlns:a16="http://schemas.microsoft.com/office/drawing/2014/main" id="{C5023FA7-0867-76D4-C1A2-71B1478B031D}"/>
              </a:ext>
            </a:extLst>
          </p:cNvPr>
          <p:cNvSpPr/>
          <p:nvPr/>
        </p:nvSpPr>
        <p:spPr>
          <a:xfrm>
            <a:off x="5110630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" name="Heart 39">
            <a:extLst>
              <a:ext uri="{FF2B5EF4-FFF2-40B4-BE49-F238E27FC236}">
                <a16:creationId xmlns:a16="http://schemas.microsoft.com/office/drawing/2014/main" id="{55D2C922-79D6-37CC-44C7-67F35DB4F4A4}"/>
              </a:ext>
            </a:extLst>
          </p:cNvPr>
          <p:cNvSpPr/>
          <p:nvPr/>
        </p:nvSpPr>
        <p:spPr>
          <a:xfrm>
            <a:off x="7144808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1" name="Heart 40">
            <a:extLst>
              <a:ext uri="{FF2B5EF4-FFF2-40B4-BE49-F238E27FC236}">
                <a16:creationId xmlns:a16="http://schemas.microsoft.com/office/drawing/2014/main" id="{A85F6E98-0432-9236-20EF-D67BABE4FA6C}"/>
              </a:ext>
            </a:extLst>
          </p:cNvPr>
          <p:cNvSpPr/>
          <p:nvPr/>
        </p:nvSpPr>
        <p:spPr>
          <a:xfrm>
            <a:off x="9178986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C22A6C5-9BDF-ABDB-6B08-5264C4CA67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375" y="2571940"/>
            <a:ext cx="2119585" cy="2595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187B571-E6C0-969C-9A32-73FD51FA8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349" y="2662428"/>
            <a:ext cx="2696015" cy="2595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362FD77-CCFB-265E-3AA8-04830494E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4063" y="2662428"/>
            <a:ext cx="2726082" cy="2595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B569D22-6746-7850-EDDB-5009EECF27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5975" y="2733865"/>
            <a:ext cx="2755368" cy="2595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C598E3B-9FEE-6CFA-2C56-56C328F7E6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2174" y="2667191"/>
            <a:ext cx="2444873" cy="2595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21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1" grpId="0" build="p" animBg="1"/>
      <p:bldP spid="32" grpId="0" animBg="1"/>
      <p:bldP spid="34" grpId="0" build="p" animBg="1"/>
      <p:bldP spid="35" grpId="0" animBg="1"/>
      <p:bldP spid="36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>
            <a:extLst>
              <a:ext uri="{FF2B5EF4-FFF2-40B4-BE49-F238E27FC236}">
                <a16:creationId xmlns:a16="http://schemas.microsoft.com/office/drawing/2014/main" id="{EE2D8194-2B31-F6CC-050E-1C3BF8E09C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1" y="4088115"/>
            <a:ext cx="1502592" cy="119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7442FA96-0599-3637-4E02-857ED2F5F5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33" y="4088115"/>
            <a:ext cx="1502592" cy="119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A66B97FB-D9E1-C483-DF9C-A47B4651A3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184" y="4088115"/>
            <a:ext cx="1393642" cy="119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9F7F1676-F606-7665-D53B-E342D5BCFE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435" y="4088115"/>
            <a:ext cx="1393642" cy="119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AB785CA8-ABE3-D9E7-B968-6705CE8412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172" y="1540800"/>
            <a:ext cx="1433670" cy="1244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EE52B4B-0C71-4E80-AB2F-72C0DC0D45C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34" y="1540800"/>
            <a:ext cx="1457488" cy="1244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D4D8B95-AE17-8655-16C5-51528BB62FF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799" y="1540800"/>
            <a:ext cx="1457488" cy="1244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F4C531F5-BBA3-4BA2-54A8-2615148DCF1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236" y="1540800"/>
            <a:ext cx="1571430" cy="1244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D02FC3-3377-4811-9F4D-61666623082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8DE6AC-322E-F756-79F1-B4943E72A80A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Let’s open the gifts!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C7CD4F9-DABD-0434-7D06-A5C7BFF64593}"/>
              </a:ext>
            </a:extLst>
          </p:cNvPr>
          <p:cNvSpPr/>
          <p:nvPr/>
        </p:nvSpPr>
        <p:spPr>
          <a:xfrm>
            <a:off x="111045" y="1573581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F0A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E873A6-01F2-BFBF-2526-BFAE82D89E8D}"/>
              </a:ext>
            </a:extLst>
          </p:cNvPr>
          <p:cNvSpPr/>
          <p:nvPr/>
        </p:nvSpPr>
        <p:spPr>
          <a:xfrm>
            <a:off x="920297" y="1573581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DB8DD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A8F99E5-3AFF-FFDC-83CD-EF2062446ED3}"/>
              </a:ext>
            </a:extLst>
          </p:cNvPr>
          <p:cNvSpPr/>
          <p:nvPr/>
        </p:nvSpPr>
        <p:spPr>
          <a:xfrm>
            <a:off x="110560" y="2075199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EC8EE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4F1FB21-838B-3A78-5379-DF0F66DF19E3}"/>
              </a:ext>
            </a:extLst>
          </p:cNvPr>
          <p:cNvSpPr/>
          <p:nvPr/>
        </p:nvSpPr>
        <p:spPr>
          <a:xfrm>
            <a:off x="919812" y="2075199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DA65C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C09307A-C1BA-C235-CBBE-0F8BD144C3BE}"/>
              </a:ext>
            </a:extLst>
          </p:cNvPr>
          <p:cNvSpPr/>
          <p:nvPr/>
        </p:nvSpPr>
        <p:spPr>
          <a:xfrm>
            <a:off x="478399" y="1116722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70D8E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9EA0A0-7C26-8425-1B19-86400AD8D054}"/>
              </a:ext>
            </a:extLst>
          </p:cNvPr>
          <p:cNvSpPr/>
          <p:nvPr/>
        </p:nvSpPr>
        <p:spPr>
          <a:xfrm>
            <a:off x="662308" y="2896527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7EFDBDE-2E17-7495-CA36-BF37BE0C7433}"/>
              </a:ext>
            </a:extLst>
          </p:cNvPr>
          <p:cNvSpPr/>
          <p:nvPr/>
        </p:nvSpPr>
        <p:spPr>
          <a:xfrm>
            <a:off x="1789161" y="4076508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B5B8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996B8BE-2449-22B9-FDA6-C823FF853C77}"/>
              </a:ext>
            </a:extLst>
          </p:cNvPr>
          <p:cNvSpPr/>
          <p:nvPr/>
        </p:nvSpPr>
        <p:spPr>
          <a:xfrm>
            <a:off x="2588239" y="406731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DE3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23E1A1E-D1EA-A56A-1622-E8998029FF97}"/>
              </a:ext>
            </a:extLst>
          </p:cNvPr>
          <p:cNvSpPr/>
          <p:nvPr/>
        </p:nvSpPr>
        <p:spPr>
          <a:xfrm>
            <a:off x="1789161" y="4598584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A9F0E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96761F1-061A-3B7F-19B0-766456549EAE}"/>
              </a:ext>
            </a:extLst>
          </p:cNvPr>
          <p:cNvSpPr/>
          <p:nvPr/>
        </p:nvSpPr>
        <p:spPr>
          <a:xfrm>
            <a:off x="2588239" y="4589392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70D8E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39D59FE-65A0-1EC0-E661-2060F9DE047D}"/>
              </a:ext>
            </a:extLst>
          </p:cNvPr>
          <p:cNvSpPr/>
          <p:nvPr/>
        </p:nvSpPr>
        <p:spPr>
          <a:xfrm>
            <a:off x="2028465" y="3640222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EC8EE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BC83E73-9C82-51F7-A369-D3FBC9074734}"/>
              </a:ext>
            </a:extLst>
          </p:cNvPr>
          <p:cNvSpPr/>
          <p:nvPr/>
        </p:nvSpPr>
        <p:spPr>
          <a:xfrm>
            <a:off x="2330735" y="5496174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5B27D38-8128-54C5-F13C-527777C63351}"/>
              </a:ext>
            </a:extLst>
          </p:cNvPr>
          <p:cNvSpPr/>
          <p:nvPr/>
        </p:nvSpPr>
        <p:spPr>
          <a:xfrm>
            <a:off x="1820539" y="1565500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2084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0ED419B-FCC8-A461-A1DD-6FD8A4F0AA2F}"/>
              </a:ext>
            </a:extLst>
          </p:cNvPr>
          <p:cNvSpPr/>
          <p:nvPr/>
        </p:nvSpPr>
        <p:spPr>
          <a:xfrm>
            <a:off x="2618908" y="1565487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C5278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5317B8F-FBFA-D7BC-48A5-67F7038DD2BD}"/>
              </a:ext>
            </a:extLst>
          </p:cNvPr>
          <p:cNvSpPr/>
          <p:nvPr/>
        </p:nvSpPr>
        <p:spPr>
          <a:xfrm>
            <a:off x="1820054" y="2067118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8B5C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1EBFDB8-1321-9CDF-9C57-B254C73FAD0C}"/>
              </a:ext>
            </a:extLst>
          </p:cNvPr>
          <p:cNvSpPr/>
          <p:nvPr/>
        </p:nvSpPr>
        <p:spPr>
          <a:xfrm>
            <a:off x="2618423" y="2067105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F691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B6FCF8F-5805-8744-B47D-A8E37A1CDFA5}"/>
              </a:ext>
            </a:extLst>
          </p:cNvPr>
          <p:cNvSpPr/>
          <p:nvPr/>
        </p:nvSpPr>
        <p:spPr>
          <a:xfrm>
            <a:off x="2090650" y="1100871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09FFC9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2B29813-45E1-BF53-3ECB-19DC89EC3B91}"/>
              </a:ext>
            </a:extLst>
          </p:cNvPr>
          <p:cNvSpPr/>
          <p:nvPr/>
        </p:nvSpPr>
        <p:spPr>
          <a:xfrm>
            <a:off x="2360919" y="2877385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59C8BCC-0966-5342-36BB-AAEAD1D60958}"/>
              </a:ext>
            </a:extLst>
          </p:cNvPr>
          <p:cNvSpPr/>
          <p:nvPr/>
        </p:nvSpPr>
        <p:spPr>
          <a:xfrm>
            <a:off x="3486175" y="153686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122679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A5C57FC-93CF-7C4C-A34D-C069590F14D8}"/>
              </a:ext>
            </a:extLst>
          </p:cNvPr>
          <p:cNvSpPr/>
          <p:nvPr/>
        </p:nvSpPr>
        <p:spPr>
          <a:xfrm>
            <a:off x="4279442" y="1540197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1597B5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4CA8178-8D87-8C98-1B52-16275F2D4DA4}"/>
              </a:ext>
            </a:extLst>
          </p:cNvPr>
          <p:cNvSpPr/>
          <p:nvPr/>
        </p:nvSpPr>
        <p:spPr>
          <a:xfrm>
            <a:off x="3485690" y="2038484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E5E53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A4B97CA-0119-9636-E4F0-240D74C88D97}"/>
              </a:ext>
            </a:extLst>
          </p:cNvPr>
          <p:cNvSpPr/>
          <p:nvPr/>
        </p:nvSpPr>
        <p:spPr>
          <a:xfrm>
            <a:off x="4289467" y="2031305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F1C4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DB34070-DCF4-0314-0826-0146CDC4B490}"/>
              </a:ext>
            </a:extLst>
          </p:cNvPr>
          <p:cNvSpPr/>
          <p:nvPr/>
        </p:nvSpPr>
        <p:spPr>
          <a:xfrm>
            <a:off x="3676265" y="1070180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FFC1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2500FD6-EA7F-116D-CD16-E9CE161BB916}"/>
              </a:ext>
            </a:extLst>
          </p:cNvPr>
          <p:cNvSpPr/>
          <p:nvPr/>
        </p:nvSpPr>
        <p:spPr>
          <a:xfrm>
            <a:off x="4031963" y="2918864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6CE4128-A9CD-FAD9-7B47-21E5970D0769}"/>
              </a:ext>
            </a:extLst>
          </p:cNvPr>
          <p:cNvSpPr/>
          <p:nvPr/>
        </p:nvSpPr>
        <p:spPr>
          <a:xfrm>
            <a:off x="74072" y="407158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F0A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0632E32-0FCA-8CA3-6280-3764F45C72EE}"/>
              </a:ext>
            </a:extLst>
          </p:cNvPr>
          <p:cNvSpPr/>
          <p:nvPr/>
        </p:nvSpPr>
        <p:spPr>
          <a:xfrm>
            <a:off x="873150" y="407158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0CF5DD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FA1B508-FEEF-2BB6-99AE-DB4A38342906}"/>
              </a:ext>
            </a:extLst>
          </p:cNvPr>
          <p:cNvSpPr/>
          <p:nvPr/>
        </p:nvSpPr>
        <p:spPr>
          <a:xfrm>
            <a:off x="84582" y="4593662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6B47FF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51BB3F2-80D8-8549-C378-DF73AD4B4506}"/>
              </a:ext>
            </a:extLst>
          </p:cNvPr>
          <p:cNvSpPr/>
          <p:nvPr/>
        </p:nvSpPr>
        <p:spPr>
          <a:xfrm>
            <a:off x="873150" y="4593662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05407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FF9894A-F428-57C5-0615-89AD44974A75}"/>
              </a:ext>
            </a:extLst>
          </p:cNvPr>
          <p:cNvSpPr/>
          <p:nvPr/>
        </p:nvSpPr>
        <p:spPr>
          <a:xfrm>
            <a:off x="329516" y="3620480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FDE3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68BD014-6FFE-791C-45BA-09BBE61005C6}"/>
              </a:ext>
            </a:extLst>
          </p:cNvPr>
          <p:cNvSpPr/>
          <p:nvPr/>
        </p:nvSpPr>
        <p:spPr>
          <a:xfrm>
            <a:off x="465877" y="5463988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4BB86E7-2D65-175B-38B9-5972EC75D495}"/>
              </a:ext>
            </a:extLst>
          </p:cNvPr>
          <p:cNvSpPr/>
          <p:nvPr/>
        </p:nvSpPr>
        <p:spPr>
          <a:xfrm>
            <a:off x="3463553" y="4086450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00BEBF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6659AE4-2097-AF7F-C00B-E3D308D7033A}"/>
              </a:ext>
            </a:extLst>
          </p:cNvPr>
          <p:cNvSpPr/>
          <p:nvPr/>
        </p:nvSpPr>
        <p:spPr>
          <a:xfrm>
            <a:off x="4256820" y="4089781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F0A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85996C59-7E85-7E87-94EB-999C7C2774E2}"/>
              </a:ext>
            </a:extLst>
          </p:cNvPr>
          <p:cNvSpPr/>
          <p:nvPr/>
        </p:nvSpPr>
        <p:spPr>
          <a:xfrm>
            <a:off x="3463553" y="4608526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0CF5DD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F67269B0-D486-FCE3-3AA3-1000DD76AB59}"/>
              </a:ext>
            </a:extLst>
          </p:cNvPr>
          <p:cNvSpPr/>
          <p:nvPr/>
        </p:nvSpPr>
        <p:spPr>
          <a:xfrm>
            <a:off x="4267330" y="4601347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C1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AD6659C0-DCCE-6D9C-0A79-31F7943EEB3C}"/>
              </a:ext>
            </a:extLst>
          </p:cNvPr>
          <p:cNvSpPr/>
          <p:nvPr/>
        </p:nvSpPr>
        <p:spPr>
          <a:xfrm>
            <a:off x="3654128" y="3640222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6B47FF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5D70EE6-6F4A-40E4-A9D3-BF8681324234}"/>
              </a:ext>
            </a:extLst>
          </p:cNvPr>
          <p:cNvSpPr/>
          <p:nvPr/>
        </p:nvSpPr>
        <p:spPr>
          <a:xfrm>
            <a:off x="4009826" y="5488906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BA78309-A87C-474E-157A-2FCC6CF09128}"/>
              </a:ext>
            </a:extLst>
          </p:cNvPr>
          <p:cNvSpPr/>
          <p:nvPr/>
        </p:nvSpPr>
        <p:spPr>
          <a:xfrm>
            <a:off x="5166293" y="152635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6DAA2E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49BD6CE-0CDD-0774-058E-4E459A3C609F}"/>
              </a:ext>
            </a:extLst>
          </p:cNvPr>
          <p:cNvSpPr/>
          <p:nvPr/>
        </p:nvSpPr>
        <p:spPr>
          <a:xfrm>
            <a:off x="5959560" y="1529687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DE3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96CC7FB-AA78-0F40-6540-3B8ED469ECD5}"/>
              </a:ext>
            </a:extLst>
          </p:cNvPr>
          <p:cNvSpPr/>
          <p:nvPr/>
        </p:nvSpPr>
        <p:spPr>
          <a:xfrm>
            <a:off x="5165808" y="2027974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D6A2EACC-9B68-B04A-1438-A64E2CAF4004}"/>
              </a:ext>
            </a:extLst>
          </p:cNvPr>
          <p:cNvSpPr/>
          <p:nvPr/>
        </p:nvSpPr>
        <p:spPr>
          <a:xfrm>
            <a:off x="5969585" y="2020795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00BEBF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666A0B5-7F11-8A68-074A-5654A0BBB74B}"/>
              </a:ext>
            </a:extLst>
          </p:cNvPr>
          <p:cNvSpPr/>
          <p:nvPr/>
        </p:nvSpPr>
        <p:spPr>
          <a:xfrm>
            <a:off x="5356383" y="1059670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DB146E4-1EE9-EAA7-4CBC-6C1E0184B545}"/>
              </a:ext>
            </a:extLst>
          </p:cNvPr>
          <p:cNvSpPr/>
          <p:nvPr/>
        </p:nvSpPr>
        <p:spPr>
          <a:xfrm>
            <a:off x="5712081" y="2908354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798C540-CF21-2ACA-5DBA-1B947698A013}"/>
              </a:ext>
            </a:extLst>
          </p:cNvPr>
          <p:cNvSpPr/>
          <p:nvPr/>
        </p:nvSpPr>
        <p:spPr>
          <a:xfrm>
            <a:off x="5165808" y="4083687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DA65C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E5D53C12-42F0-C89F-1E37-9AFE82C6B0D2}"/>
              </a:ext>
            </a:extLst>
          </p:cNvPr>
          <p:cNvSpPr/>
          <p:nvPr/>
        </p:nvSpPr>
        <p:spPr>
          <a:xfrm>
            <a:off x="5959075" y="4087018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81B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AE2360EC-2B88-2D5C-6B0A-6AA3C031AE9D}"/>
              </a:ext>
            </a:extLst>
          </p:cNvPr>
          <p:cNvSpPr/>
          <p:nvPr/>
        </p:nvSpPr>
        <p:spPr>
          <a:xfrm>
            <a:off x="5165808" y="4605763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F691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0EAEF5EA-E839-C355-8926-F8386190E59A}"/>
              </a:ext>
            </a:extLst>
          </p:cNvPr>
          <p:cNvSpPr/>
          <p:nvPr/>
        </p:nvSpPr>
        <p:spPr>
          <a:xfrm>
            <a:off x="5969585" y="4598584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4153EC1E-409D-AA1E-2D18-BAD651E46D25}"/>
              </a:ext>
            </a:extLst>
          </p:cNvPr>
          <p:cNvSpPr/>
          <p:nvPr/>
        </p:nvSpPr>
        <p:spPr>
          <a:xfrm>
            <a:off x="5356383" y="3637459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CC3E5B9-6162-D88B-A31A-4B7E1847E0D4}"/>
              </a:ext>
            </a:extLst>
          </p:cNvPr>
          <p:cNvSpPr/>
          <p:nvPr/>
        </p:nvSpPr>
        <p:spPr>
          <a:xfrm>
            <a:off x="5712081" y="5486143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24" name="Graphic 23" descr="Smiling face with solid fill">
            <a:extLst>
              <a:ext uri="{FF2B5EF4-FFF2-40B4-BE49-F238E27FC236}">
                <a16:creationId xmlns:a16="http://schemas.microsoft.com/office/drawing/2014/main" id="{844B878A-9283-7550-42DC-13269C2965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38847" y="3664412"/>
            <a:ext cx="914400" cy="914400"/>
          </a:xfrm>
          <a:prstGeom prst="rect">
            <a:avLst/>
          </a:prstGeom>
        </p:spPr>
      </p:pic>
      <p:pic>
        <p:nvPicPr>
          <p:cNvPr id="26" name="Graphic 25" descr="Neutral face with solid fill">
            <a:extLst>
              <a:ext uri="{FF2B5EF4-FFF2-40B4-BE49-F238E27FC236}">
                <a16:creationId xmlns:a16="http://schemas.microsoft.com/office/drawing/2014/main" id="{B3564071-7E07-88CE-E1BB-EC7BD14ED52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59281" y="1248286"/>
            <a:ext cx="914400" cy="914400"/>
          </a:xfrm>
          <a:prstGeom prst="rect">
            <a:avLst/>
          </a:prstGeom>
        </p:spPr>
      </p:pic>
      <p:pic>
        <p:nvPicPr>
          <p:cNvPr id="100" name="Graphic 99" descr="Sad face with solid fill">
            <a:extLst>
              <a:ext uri="{FF2B5EF4-FFF2-40B4-BE49-F238E27FC236}">
                <a16:creationId xmlns:a16="http://schemas.microsoft.com/office/drawing/2014/main" id="{A8F2300F-7C0D-E6DC-B28B-157D7659A4E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38847" y="1214242"/>
            <a:ext cx="914400" cy="914400"/>
          </a:xfrm>
          <a:prstGeom prst="rect">
            <a:avLst/>
          </a:prstGeom>
        </p:spPr>
      </p:pic>
      <p:pic>
        <p:nvPicPr>
          <p:cNvPr id="102" name="Graphic 101" descr="Tongue face with solid fill">
            <a:extLst>
              <a:ext uri="{FF2B5EF4-FFF2-40B4-BE49-F238E27FC236}">
                <a16:creationId xmlns:a16="http://schemas.microsoft.com/office/drawing/2014/main" id="{755F1DD5-EA7A-AAE9-5670-81031D000C6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59281" y="2470441"/>
            <a:ext cx="914400" cy="914400"/>
          </a:xfrm>
          <a:prstGeom prst="rect">
            <a:avLst/>
          </a:prstGeom>
        </p:spPr>
      </p:pic>
      <p:pic>
        <p:nvPicPr>
          <p:cNvPr id="104" name="Graphic 103" descr="Surprised face with solid fill">
            <a:extLst>
              <a:ext uri="{FF2B5EF4-FFF2-40B4-BE49-F238E27FC236}">
                <a16:creationId xmlns:a16="http://schemas.microsoft.com/office/drawing/2014/main" id="{3E7490D0-4BF9-CAF6-4E50-7970912C4C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38847" y="2439327"/>
            <a:ext cx="914400" cy="914400"/>
          </a:xfrm>
          <a:prstGeom prst="rect">
            <a:avLst/>
          </a:prstGeom>
        </p:spPr>
      </p:pic>
      <p:pic>
        <p:nvPicPr>
          <p:cNvPr id="106" name="Graphic 105" descr="Angry face with solid fill">
            <a:extLst>
              <a:ext uri="{FF2B5EF4-FFF2-40B4-BE49-F238E27FC236}">
                <a16:creationId xmlns:a16="http://schemas.microsoft.com/office/drawing/2014/main" id="{4229EB05-AA69-C61E-41AD-475100B21FF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738847" y="4889496"/>
            <a:ext cx="914400" cy="914400"/>
          </a:xfrm>
          <a:prstGeom prst="rect">
            <a:avLst/>
          </a:prstGeom>
        </p:spPr>
      </p:pic>
      <p:pic>
        <p:nvPicPr>
          <p:cNvPr id="108" name="Graphic 107" descr="Angel face with solid fill">
            <a:extLst>
              <a:ext uri="{FF2B5EF4-FFF2-40B4-BE49-F238E27FC236}">
                <a16:creationId xmlns:a16="http://schemas.microsoft.com/office/drawing/2014/main" id="{C64F8983-AFE6-C17B-364C-92ACF754A5B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759281" y="3692596"/>
            <a:ext cx="914400" cy="914400"/>
          </a:xfrm>
          <a:prstGeom prst="rect">
            <a:avLst/>
          </a:prstGeom>
        </p:spPr>
      </p:pic>
      <p:pic>
        <p:nvPicPr>
          <p:cNvPr id="110" name="Graphic 109" descr="Devil face with solid fill">
            <a:extLst>
              <a:ext uri="{FF2B5EF4-FFF2-40B4-BE49-F238E27FC236}">
                <a16:creationId xmlns:a16="http://schemas.microsoft.com/office/drawing/2014/main" id="{90285231-0AB0-4FAA-ABA7-D1321244F7E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759281" y="4914750"/>
            <a:ext cx="914400" cy="914400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BBA98916-56A7-E634-B02C-5CEBD5F2E6F9}"/>
              </a:ext>
            </a:extLst>
          </p:cNvPr>
          <p:cNvSpPr txBox="1"/>
          <p:nvPr/>
        </p:nvSpPr>
        <p:spPr>
          <a:xfrm>
            <a:off x="10582910" y="1279475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AABFC48-3F9A-AA4B-373D-00DE01DD8409}"/>
              </a:ext>
            </a:extLst>
          </p:cNvPr>
          <p:cNvSpPr txBox="1"/>
          <p:nvPr/>
        </p:nvSpPr>
        <p:spPr>
          <a:xfrm>
            <a:off x="8613704" y="1214242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1AFB9D9-B851-2EBC-AD83-722F3215B968}"/>
              </a:ext>
            </a:extLst>
          </p:cNvPr>
          <p:cNvSpPr txBox="1"/>
          <p:nvPr/>
        </p:nvSpPr>
        <p:spPr>
          <a:xfrm>
            <a:off x="10582910" y="3635483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73EBC65-CFA7-7A45-51E0-7B8F41C2C101}"/>
              </a:ext>
            </a:extLst>
          </p:cNvPr>
          <p:cNvSpPr txBox="1"/>
          <p:nvPr/>
        </p:nvSpPr>
        <p:spPr>
          <a:xfrm>
            <a:off x="10582910" y="2457479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51CEF8F-788B-D639-8231-2F8B18B0B358}"/>
              </a:ext>
            </a:extLst>
          </p:cNvPr>
          <p:cNvSpPr txBox="1"/>
          <p:nvPr/>
        </p:nvSpPr>
        <p:spPr>
          <a:xfrm>
            <a:off x="8613704" y="4885405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F606416-7137-623D-F7AD-AE5D36BB3AA9}"/>
              </a:ext>
            </a:extLst>
          </p:cNvPr>
          <p:cNvSpPr txBox="1"/>
          <p:nvPr/>
        </p:nvSpPr>
        <p:spPr>
          <a:xfrm>
            <a:off x="8613704" y="3661684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1D46368-CC26-74A4-23FD-B5B3A7130BEB}"/>
              </a:ext>
            </a:extLst>
          </p:cNvPr>
          <p:cNvSpPr txBox="1"/>
          <p:nvPr/>
        </p:nvSpPr>
        <p:spPr>
          <a:xfrm>
            <a:off x="8613704" y="2437963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4FE20DE-C633-B77C-8AFE-208215B9E27D}"/>
              </a:ext>
            </a:extLst>
          </p:cNvPr>
          <p:cNvSpPr txBox="1"/>
          <p:nvPr/>
        </p:nvSpPr>
        <p:spPr>
          <a:xfrm>
            <a:off x="10582910" y="4813487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000"/>
                            </p:stCondLst>
                            <p:childTnLst>
                              <p:par>
                                <p:cTn id="184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000"/>
                            </p:stCondLst>
                            <p:childTnLst>
                              <p:par>
                                <p:cTn id="191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3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decel="10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000"/>
                            </p:stCondLst>
                            <p:childTnLst>
                              <p:par>
                                <p:cTn id="240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0"/>
                            </p:stCondLst>
                            <p:childTnLst>
                              <p:par>
                                <p:cTn id="251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" decel="100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000"/>
                            </p:stCondLst>
                            <p:childTnLst>
                              <p:par>
                                <p:cTn id="282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000"/>
                            </p:stCondLst>
                            <p:childTnLst>
                              <p:par>
                                <p:cTn id="289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0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" decel="100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000"/>
                            </p:stCondLst>
                            <p:childTnLst>
                              <p:par>
                                <p:cTn id="324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" decel="100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" decel="100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38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0"/>
                            </p:stCondLst>
                            <p:childTnLst>
                              <p:par>
                                <p:cTn id="349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36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" decel="100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000"/>
                            </p:stCondLst>
                            <p:childTnLst>
                              <p:par>
                                <p:cTn id="373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" decel="100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3000"/>
                            </p:stCondLst>
                            <p:childTnLst>
                              <p:par>
                                <p:cTn id="380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" decel="100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4000"/>
                            </p:stCondLst>
                            <p:childTnLst>
                              <p:par>
                                <p:cTn id="387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5000"/>
                            </p:stCondLst>
                            <p:childTnLst>
                              <p:par>
                                <p:cTn id="398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4" fill="hold">
                      <p:stCondLst>
                        <p:cond delay="0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8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9" fill="hold">
                      <p:stCondLst>
                        <p:cond delay="0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3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6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9" fill="hold">
                      <p:stCondLst>
                        <p:cond delay="0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3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8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8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9" grpId="0" animBg="1"/>
      <p:bldP spid="10" grpId="0" animBg="1"/>
      <p:bldP spid="11" grpId="0" animBg="1"/>
      <p:bldP spid="12" grpId="0" animBg="1"/>
      <p:bldP spid="1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18" grpId="0"/>
      <p:bldP spid="111" grpId="0"/>
      <p:bldP spid="119" grpId="0"/>
      <p:bldP spid="123" grpId="0"/>
      <p:bldP spid="120" grpId="0"/>
      <p:bldP spid="121" grpId="0"/>
      <p:bldP spid="122" grpId="0"/>
      <p:bldP spid="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4290" y="1381471"/>
            <a:ext cx="116034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learn ….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dancing, singing, drawing, reading, painting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Do your friends like dancing?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Yes, they do./No, they don't.</a:t>
            </a: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Aim: </a:t>
            </a:r>
            <a:r>
              <a:rPr lang="en-US" sz="3600" i="1" dirty="0">
                <a:solidFill>
                  <a:srgbClr val="0070C0"/>
                </a:solidFill>
              </a:rPr>
              <a:t>Students will be able to ask what their friends like doing.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3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31773-5D8F-C033-7B52-621952CEA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94" y="1389663"/>
            <a:ext cx="10138212" cy="34766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693DD36-C733-6646-6A17-E9E868323C61}"/>
              </a:ext>
            </a:extLst>
          </p:cNvPr>
          <p:cNvGrpSpPr/>
          <p:nvPr/>
        </p:nvGrpSpPr>
        <p:grpSpPr>
          <a:xfrm>
            <a:off x="212033" y="238810"/>
            <a:ext cx="964098" cy="769441"/>
            <a:chOff x="218662" y="216415"/>
            <a:chExt cx="964098" cy="769441"/>
          </a:xfrm>
        </p:grpSpPr>
        <p:sp>
          <p:nvSpPr>
            <p:cNvPr id="5" name="Flowchart: Off-page Connector 4">
              <a:extLst>
                <a:ext uri="{FF2B5EF4-FFF2-40B4-BE49-F238E27FC236}">
                  <a16:creationId xmlns:a16="http://schemas.microsoft.com/office/drawing/2014/main" id="{AEDFB1E0-F718-6005-5570-8BE5EF81AA09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321A9F-83BE-2936-5031-A28449FE1D4B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FDD07DE-50E2-B637-8250-B71005134175}"/>
              </a:ext>
            </a:extLst>
          </p:cNvPr>
          <p:cNvSpPr txBox="1"/>
          <p:nvPr/>
        </p:nvSpPr>
        <p:spPr>
          <a:xfrm>
            <a:off x="1176131" y="393659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Look and match.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38DE8-7AE2-0277-D412-D0043B2ED6F5}"/>
              </a:ext>
            </a:extLst>
          </p:cNvPr>
          <p:cNvSpPr txBox="1"/>
          <p:nvPr/>
        </p:nvSpPr>
        <p:spPr>
          <a:xfrm>
            <a:off x="4624552" y="1576552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like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213958-0363-2A7F-22AF-25380A969CB1}"/>
              </a:ext>
            </a:extLst>
          </p:cNvPr>
          <p:cNvCxnSpPr/>
          <p:nvPr/>
        </p:nvCxnSpPr>
        <p:spPr>
          <a:xfrm>
            <a:off x="7651531" y="2753710"/>
            <a:ext cx="1618593" cy="13032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CB0E3F1-0547-2107-E217-609F6FD92778}"/>
              </a:ext>
            </a:extLst>
          </p:cNvPr>
          <p:cNvSpPr txBox="1"/>
          <p:nvPr/>
        </p:nvSpPr>
        <p:spPr>
          <a:xfrm>
            <a:off x="3021210" y="2371552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436011-4B05-37A6-8899-2FF1A49290C0}"/>
              </a:ext>
            </a:extLst>
          </p:cNvPr>
          <p:cNvCxnSpPr>
            <a:cxnSpLocks/>
          </p:cNvCxnSpPr>
          <p:nvPr/>
        </p:nvCxnSpPr>
        <p:spPr>
          <a:xfrm flipV="1">
            <a:off x="7651531" y="2848303"/>
            <a:ext cx="1618593" cy="714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81628B0-3D95-42EF-3B07-B6AB4174F4E6}"/>
              </a:ext>
            </a:extLst>
          </p:cNvPr>
          <p:cNvSpPr txBox="1"/>
          <p:nvPr/>
        </p:nvSpPr>
        <p:spPr>
          <a:xfrm>
            <a:off x="2921876" y="3164938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your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FE5CEE-F982-0567-499D-AA0FDCA6E44D}"/>
              </a:ext>
            </a:extLst>
          </p:cNvPr>
          <p:cNvCxnSpPr>
            <a:cxnSpLocks/>
          </p:cNvCxnSpPr>
          <p:nvPr/>
        </p:nvCxnSpPr>
        <p:spPr>
          <a:xfrm flipV="1">
            <a:off x="7651533" y="2284673"/>
            <a:ext cx="1618591" cy="2046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469A551-1F4F-CF2A-B4C7-8645F84DD0F3}"/>
              </a:ext>
            </a:extLst>
          </p:cNvPr>
          <p:cNvSpPr txBox="1"/>
          <p:nvPr/>
        </p:nvSpPr>
        <p:spPr>
          <a:xfrm>
            <a:off x="3636065" y="3934908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don’t</a:t>
            </a:r>
          </a:p>
        </p:txBody>
      </p:sp>
    </p:spTree>
    <p:extLst>
      <p:ext uri="{BB962C8B-B14F-4D97-AF65-F5344CB8AC3E}">
        <p14:creationId xmlns:p14="http://schemas.microsoft.com/office/powerpoint/2010/main" val="2234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6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1 yes">
            <a:hlinkClick r:id="" action="ppaction://media"/>
            <a:extLst>
              <a:ext uri="{FF2B5EF4-FFF2-40B4-BE49-F238E27FC236}">
                <a16:creationId xmlns:a16="http://schemas.microsoft.com/office/drawing/2014/main" id="{466F4A60-07F0-67EE-BF0C-BBAFC0D761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36671" y="1339996"/>
            <a:ext cx="1280160" cy="1280160"/>
          </a:xfrm>
          <a:prstGeom prst="rect">
            <a:avLst/>
          </a:prstGeom>
        </p:spPr>
      </p:pic>
      <p:pic>
        <p:nvPicPr>
          <p:cNvPr id="26" name="2 no">
            <a:hlinkClick r:id="" action="ppaction://media"/>
            <a:extLst>
              <a:ext uri="{FF2B5EF4-FFF2-40B4-BE49-F238E27FC236}">
                <a16:creationId xmlns:a16="http://schemas.microsoft.com/office/drawing/2014/main" id="{FF85F365-DFDA-A702-B1BE-3C882A5CE5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36892" y="1508720"/>
            <a:ext cx="1280160" cy="1280160"/>
          </a:xfrm>
          <a:prstGeom prst="rect">
            <a:avLst/>
          </a:prstGeom>
        </p:spPr>
      </p:pic>
      <p:pic>
        <p:nvPicPr>
          <p:cNvPr id="27" name="3 no">
            <a:hlinkClick r:id="" action="ppaction://media"/>
            <a:extLst>
              <a:ext uri="{FF2B5EF4-FFF2-40B4-BE49-F238E27FC236}">
                <a16:creationId xmlns:a16="http://schemas.microsoft.com/office/drawing/2014/main" id="{0C45C3A0-EC16-FABE-5151-0816DFAC840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14027" y="4287250"/>
            <a:ext cx="1248289" cy="1280160"/>
          </a:xfrm>
          <a:prstGeom prst="rect">
            <a:avLst/>
          </a:prstGeom>
        </p:spPr>
      </p:pic>
      <p:pic>
        <p:nvPicPr>
          <p:cNvPr id="28" name="4 yes">
            <a:hlinkClick r:id="" action="ppaction://media"/>
            <a:extLst>
              <a:ext uri="{FF2B5EF4-FFF2-40B4-BE49-F238E27FC236}">
                <a16:creationId xmlns:a16="http://schemas.microsoft.com/office/drawing/2014/main" id="{A48E5173-46D1-D9CD-17C6-304AE9C6906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26231" y="4287250"/>
            <a:ext cx="1280160" cy="128016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94828DF-D469-8EFB-354D-48F8C813C38D}"/>
              </a:ext>
            </a:extLst>
          </p:cNvPr>
          <p:cNvGrpSpPr/>
          <p:nvPr/>
        </p:nvGrpSpPr>
        <p:grpSpPr>
          <a:xfrm>
            <a:off x="2047559" y="199419"/>
            <a:ext cx="964098" cy="769441"/>
            <a:chOff x="218662" y="216415"/>
            <a:chExt cx="964098" cy="769441"/>
          </a:xfrm>
        </p:grpSpPr>
        <p:sp>
          <p:nvSpPr>
            <p:cNvPr id="13" name="Flowchart: Off-page Connector 12">
              <a:extLst>
                <a:ext uri="{FF2B5EF4-FFF2-40B4-BE49-F238E27FC236}">
                  <a16:creationId xmlns:a16="http://schemas.microsoft.com/office/drawing/2014/main" id="{A2966844-836C-B196-BC76-0FD3C2030665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D8287F-224E-04CD-7141-BA09640B5507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D24D4B1-0E68-2248-9E6F-3034AF41CBB4}"/>
              </a:ext>
            </a:extLst>
          </p:cNvPr>
          <p:cNvSpPr txBox="1"/>
          <p:nvPr/>
        </p:nvSpPr>
        <p:spPr>
          <a:xfrm>
            <a:off x="3011657" y="354268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Listen and circle.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C031D-6210-BA96-D7C7-F155F54464CA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 13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9B4516-D370-D35F-CB98-DC3407F4406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03" y="998517"/>
            <a:ext cx="4280281" cy="26304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309C4E-A881-7339-A598-3B8593D8C0D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613" y="998518"/>
            <a:ext cx="4353604" cy="26304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8227E4-86A0-3016-2AC0-B5A14D87A3B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03" y="3732418"/>
            <a:ext cx="4280281" cy="24930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FA8FF6-4C5C-5E11-4349-C782B9E6584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361" y="3709503"/>
            <a:ext cx="4326108" cy="25388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A22B4E25-F424-CAA4-7647-927DF151188C}"/>
              </a:ext>
            </a:extLst>
          </p:cNvPr>
          <p:cNvSpPr/>
          <p:nvPr/>
        </p:nvSpPr>
        <p:spPr>
          <a:xfrm>
            <a:off x="6779172" y="3174124"/>
            <a:ext cx="2785242" cy="558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D47CD5A-357E-CBAA-84AF-D3DC78817271}"/>
              </a:ext>
            </a:extLst>
          </p:cNvPr>
          <p:cNvSpPr/>
          <p:nvPr/>
        </p:nvSpPr>
        <p:spPr>
          <a:xfrm>
            <a:off x="1824210" y="5770542"/>
            <a:ext cx="2785242" cy="558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99E90A9-EE0E-5C3B-AEBD-E3A2814F664E}"/>
              </a:ext>
            </a:extLst>
          </p:cNvPr>
          <p:cNvSpPr/>
          <p:nvPr/>
        </p:nvSpPr>
        <p:spPr>
          <a:xfrm>
            <a:off x="6779172" y="5783261"/>
            <a:ext cx="2785242" cy="558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8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9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20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648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9" grpId="0" animBg="1"/>
      <p:bldP spid="30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90B8B67-C211-5B67-3A9C-17C9EBFC9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156142"/>
              </p:ext>
            </p:extLst>
          </p:nvPr>
        </p:nvGraphicFramePr>
        <p:xfrm>
          <a:off x="2040238" y="1945573"/>
          <a:ext cx="7866298" cy="42187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6345">
                  <a:extLst>
                    <a:ext uri="{9D8B030D-6E8A-4147-A177-3AD203B41FA5}">
                      <a16:colId xmlns:a16="http://schemas.microsoft.com/office/drawing/2014/main" val="3016641251"/>
                    </a:ext>
                  </a:extLst>
                </a:gridCol>
                <a:gridCol w="3132083">
                  <a:extLst>
                    <a:ext uri="{9D8B030D-6E8A-4147-A177-3AD203B41FA5}">
                      <a16:colId xmlns:a16="http://schemas.microsoft.com/office/drawing/2014/main" val="3307307762"/>
                    </a:ext>
                  </a:extLst>
                </a:gridCol>
                <a:gridCol w="1723696">
                  <a:extLst>
                    <a:ext uri="{9D8B030D-6E8A-4147-A177-3AD203B41FA5}">
                      <a16:colId xmlns:a16="http://schemas.microsoft.com/office/drawing/2014/main" val="135682649"/>
                    </a:ext>
                  </a:extLst>
                </a:gridCol>
                <a:gridCol w="1644174">
                  <a:extLst>
                    <a:ext uri="{9D8B030D-6E8A-4147-A177-3AD203B41FA5}">
                      <a16:colId xmlns:a16="http://schemas.microsoft.com/office/drawing/2014/main" val="917413359"/>
                    </a:ext>
                  </a:extLst>
                </a:gridCol>
              </a:tblGrid>
              <a:tr h="8437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Likes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3291571"/>
                  </a:ext>
                </a:extLst>
              </a:tr>
              <a:tr h="843756"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Anna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singing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104579"/>
                  </a:ext>
                </a:extLst>
              </a:tr>
              <a:tr h="843756">
                <a:tc v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dancing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0066729"/>
                  </a:ext>
                </a:extLst>
              </a:tr>
              <a:tr h="843756">
                <a:tc v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drawing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16976"/>
                  </a:ext>
                </a:extLst>
              </a:tr>
              <a:tr h="843756">
                <a:tc v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painting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762501"/>
                  </a:ext>
                </a:extLst>
              </a:tr>
            </a:tbl>
          </a:graphicData>
        </a:graphic>
      </p:graphicFrame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F529FB1-FAF6-C68C-ED3C-2EBFAD51A204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Interview a friend..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FB86D9-1B76-35D1-A18E-E6BD3C0DAE18}"/>
              </a:ext>
            </a:extLst>
          </p:cNvPr>
          <p:cNvSpPr txBox="1"/>
          <p:nvPr/>
        </p:nvSpPr>
        <p:spPr>
          <a:xfrm>
            <a:off x="8402677" y="3547131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E9DD71-8E62-0326-605A-36416B3BBF71}"/>
              </a:ext>
            </a:extLst>
          </p:cNvPr>
          <p:cNvSpPr txBox="1"/>
          <p:nvPr/>
        </p:nvSpPr>
        <p:spPr>
          <a:xfrm>
            <a:off x="6898818" y="2677463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81DCF46-4DDB-5CE7-46B8-816D2BC7CEF5}"/>
              </a:ext>
            </a:extLst>
          </p:cNvPr>
          <p:cNvSpPr/>
          <p:nvPr/>
        </p:nvSpPr>
        <p:spPr>
          <a:xfrm>
            <a:off x="63447" y="907432"/>
            <a:ext cx="4088525" cy="809297"/>
          </a:xfrm>
          <a:prstGeom prst="wedgeRoundRectCallout">
            <a:avLst>
              <a:gd name="adj1" fmla="val 65288"/>
              <a:gd name="adj2" fmla="val 795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your friends like </a:t>
            </a:r>
            <a:r>
              <a:rPr lang="en-US" sz="2800" dirty="0">
                <a:solidFill>
                  <a:srgbClr val="00B0F0"/>
                </a:solidFill>
              </a:rPr>
              <a:t>singing?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622A53D-5A84-A17A-293C-848666569015}"/>
              </a:ext>
            </a:extLst>
          </p:cNvPr>
          <p:cNvSpPr/>
          <p:nvPr/>
        </p:nvSpPr>
        <p:spPr>
          <a:xfrm>
            <a:off x="6392245" y="907432"/>
            <a:ext cx="2888390" cy="760185"/>
          </a:xfrm>
          <a:prstGeom prst="wedgeRoundRectCallout">
            <a:avLst>
              <a:gd name="adj1" fmla="val -81642"/>
              <a:gd name="adj2" fmla="val -3410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Yes, they do.</a:t>
            </a:r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49076DD3-CB49-47E9-CE50-B91B349DE7C1}"/>
              </a:ext>
            </a:extLst>
          </p:cNvPr>
          <p:cNvSpPr/>
          <p:nvPr/>
        </p:nvSpPr>
        <p:spPr>
          <a:xfrm>
            <a:off x="9722746" y="804558"/>
            <a:ext cx="2213805" cy="834005"/>
          </a:xfrm>
          <a:prstGeom prst="wedgeRoundRectCallout">
            <a:avLst>
              <a:gd name="adj1" fmla="val 2891"/>
              <a:gd name="adj2" fmla="val 8948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No, they don’t. 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D859B8-7819-1475-A6C3-D7FDD3318EC7}"/>
              </a:ext>
            </a:extLst>
          </p:cNvPr>
          <p:cNvSpPr txBox="1"/>
          <p:nvPr/>
        </p:nvSpPr>
        <p:spPr>
          <a:xfrm>
            <a:off x="8402677" y="5300676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3A7031-CA41-066B-029F-057F298B0399}"/>
              </a:ext>
            </a:extLst>
          </p:cNvPr>
          <p:cNvSpPr txBox="1"/>
          <p:nvPr/>
        </p:nvSpPr>
        <p:spPr>
          <a:xfrm>
            <a:off x="6884212" y="4420908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animBg="1"/>
      <p:bldP spid="18" grpId="0" animBg="1"/>
      <p:bldP spid="19" grpId="0" animBg="1"/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B72BC-A451-AAD2-8417-774F28CD57E8}"/>
              </a:ext>
            </a:extLst>
          </p:cNvPr>
          <p:cNvSpPr/>
          <p:nvPr/>
        </p:nvSpPr>
        <p:spPr>
          <a:xfrm>
            <a:off x="6299722" y="1648530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Do your friends like dancing?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they do.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No, they don’t.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A0A47-BA7A-6892-AB3E-E427AF696BE7}"/>
              </a:ext>
            </a:extLst>
          </p:cNvPr>
          <p:cNvSpPr/>
          <p:nvPr/>
        </p:nvSpPr>
        <p:spPr>
          <a:xfrm>
            <a:off x="203722" y="1648530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Dancing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Singing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Drawing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Reading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Painting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13)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</a:t>
            </a:r>
            <a:r>
              <a:rPr lang="en-US" sz="3600" i="1">
                <a:solidFill>
                  <a:srgbClr val="0070C0"/>
                </a:solidFill>
              </a:rPr>
              <a:t>the vocabulary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12)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17)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CC33A7-DC6F-978F-4B8D-690F108768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784" y="3916015"/>
            <a:ext cx="1320230" cy="1335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4662A1-2B3C-DEB5-1234-26B9A25773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96" y="1398203"/>
            <a:ext cx="1362166" cy="1280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F7797B-953C-A902-EF52-697E2B1A13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065" y="1350995"/>
            <a:ext cx="1358548" cy="13274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FAB717-C51C-9BAD-B9D2-1F82F92366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89" y="3870546"/>
            <a:ext cx="1372618" cy="13807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69F58C-A8DC-460B-2DC8-7EB769EDD3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465" y="3920048"/>
            <a:ext cx="1294911" cy="133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436274-68C8-3642-410A-2C8D90A33BB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754" y="1492614"/>
            <a:ext cx="1238623" cy="12180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061345-C475-ACC7-1508-D938F5BFEBFF}"/>
              </a:ext>
            </a:extLst>
          </p:cNvPr>
          <p:cNvSpPr/>
          <p:nvPr/>
        </p:nvSpPr>
        <p:spPr>
          <a:xfrm>
            <a:off x="2183094" y="1508657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Japan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C0D75BA-BAC2-5FF0-E977-3AF4CBE912EE}"/>
              </a:ext>
            </a:extLst>
          </p:cNvPr>
          <p:cNvSpPr/>
          <p:nvPr/>
        </p:nvSpPr>
        <p:spPr>
          <a:xfrm>
            <a:off x="4297938" y="1508656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India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18DC04C5-A4C4-DA9D-9467-05D6AFD1A0DC}"/>
              </a:ext>
            </a:extLst>
          </p:cNvPr>
          <p:cNvSpPr/>
          <p:nvPr/>
        </p:nvSpPr>
        <p:spPr>
          <a:xfrm>
            <a:off x="8210092" y="1592176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UK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48850AC-56D6-5C47-FE14-33555A574DC0}"/>
              </a:ext>
            </a:extLst>
          </p:cNvPr>
          <p:cNvSpPr/>
          <p:nvPr/>
        </p:nvSpPr>
        <p:spPr>
          <a:xfrm>
            <a:off x="10263278" y="4043135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USA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2AF5DAE-CF28-E477-61BB-F6445CB64A97}"/>
              </a:ext>
            </a:extLst>
          </p:cNvPr>
          <p:cNvSpPr/>
          <p:nvPr/>
        </p:nvSpPr>
        <p:spPr>
          <a:xfrm>
            <a:off x="6374879" y="4043135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Alpha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84FCBC-1A92-E9CC-8625-C7975A4FF88E}"/>
              </a:ext>
            </a:extLst>
          </p:cNvPr>
          <p:cNvSpPr/>
          <p:nvPr/>
        </p:nvSpPr>
        <p:spPr>
          <a:xfrm>
            <a:off x="2339871" y="4170256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Italy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FAD78C-BE2B-9C3F-FD6E-86CD0D3617D8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Memory Cards!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E0CA09F-10CE-50C1-0C94-F81D114C5967}"/>
              </a:ext>
            </a:extLst>
          </p:cNvPr>
          <p:cNvSpPr/>
          <p:nvPr/>
        </p:nvSpPr>
        <p:spPr>
          <a:xfrm>
            <a:off x="185642" y="122154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</a:t>
            </a:r>
            <a:endParaRPr lang="en-US" sz="40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2A5793-F133-8AE7-BB38-E1DC82AAED72}"/>
              </a:ext>
            </a:extLst>
          </p:cNvPr>
          <p:cNvSpPr/>
          <p:nvPr/>
        </p:nvSpPr>
        <p:spPr>
          <a:xfrm>
            <a:off x="741775" y="2827201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8333241-0BF4-1E5F-F170-C07B40DC7348}"/>
              </a:ext>
            </a:extLst>
          </p:cNvPr>
          <p:cNvSpPr/>
          <p:nvPr/>
        </p:nvSpPr>
        <p:spPr>
          <a:xfrm>
            <a:off x="2110069" y="122154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</a:t>
            </a:r>
            <a:endParaRPr lang="en-US" sz="40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6251A3B-B27D-282D-620B-2112F460991F}"/>
              </a:ext>
            </a:extLst>
          </p:cNvPr>
          <p:cNvSpPr/>
          <p:nvPr/>
        </p:nvSpPr>
        <p:spPr>
          <a:xfrm>
            <a:off x="2661737" y="286834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C3B7737-F341-099E-2274-0696B2D04F46}"/>
              </a:ext>
            </a:extLst>
          </p:cNvPr>
          <p:cNvSpPr/>
          <p:nvPr/>
        </p:nvSpPr>
        <p:spPr>
          <a:xfrm>
            <a:off x="4205416" y="126768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</a:t>
            </a:r>
            <a:endParaRPr lang="en-US" sz="40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164E240-7205-8BDC-7D2F-964A271BB38C}"/>
              </a:ext>
            </a:extLst>
          </p:cNvPr>
          <p:cNvSpPr/>
          <p:nvPr/>
        </p:nvSpPr>
        <p:spPr>
          <a:xfrm>
            <a:off x="4757084" y="291448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98E42B6-BBD9-B39F-F918-4F49E46F7656}"/>
              </a:ext>
            </a:extLst>
          </p:cNvPr>
          <p:cNvSpPr/>
          <p:nvPr/>
        </p:nvSpPr>
        <p:spPr>
          <a:xfrm>
            <a:off x="6193529" y="1249588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</a:t>
            </a:r>
            <a:endParaRPr lang="en-US" sz="40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F9D60B9-4EAD-0C59-51B4-4BD66E62B605}"/>
              </a:ext>
            </a:extLst>
          </p:cNvPr>
          <p:cNvSpPr/>
          <p:nvPr/>
        </p:nvSpPr>
        <p:spPr>
          <a:xfrm>
            <a:off x="6745197" y="2896383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5949D30-BB8E-A776-0652-33269CE56D1B}"/>
              </a:ext>
            </a:extLst>
          </p:cNvPr>
          <p:cNvSpPr/>
          <p:nvPr/>
        </p:nvSpPr>
        <p:spPr>
          <a:xfrm>
            <a:off x="8142307" y="126768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</a:t>
            </a:r>
            <a:endParaRPr lang="en-US" sz="40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ECDBBAB-1C6A-8D89-DFFF-4849FB9D1C11}"/>
              </a:ext>
            </a:extLst>
          </p:cNvPr>
          <p:cNvSpPr/>
          <p:nvPr/>
        </p:nvSpPr>
        <p:spPr>
          <a:xfrm>
            <a:off x="8693975" y="291448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D46987C-D9CD-E10B-B64D-CC5C1269A199}"/>
              </a:ext>
            </a:extLst>
          </p:cNvPr>
          <p:cNvSpPr/>
          <p:nvPr/>
        </p:nvSpPr>
        <p:spPr>
          <a:xfrm>
            <a:off x="10091085" y="128984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</a:t>
            </a:r>
            <a:endParaRPr lang="en-US" sz="40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33E6FA8-8130-4D5B-47C2-5A1C102CBE01}"/>
              </a:ext>
            </a:extLst>
          </p:cNvPr>
          <p:cNvSpPr/>
          <p:nvPr/>
        </p:nvSpPr>
        <p:spPr>
          <a:xfrm>
            <a:off x="10642753" y="293664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8351CD9-80FD-C633-B8D3-83E2E6585CFB}"/>
              </a:ext>
            </a:extLst>
          </p:cNvPr>
          <p:cNvSpPr/>
          <p:nvPr/>
        </p:nvSpPr>
        <p:spPr>
          <a:xfrm>
            <a:off x="185642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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E403EC8-11FF-D4CE-C2D1-BFFED6EE8A2D}"/>
              </a:ext>
            </a:extLst>
          </p:cNvPr>
          <p:cNvSpPr/>
          <p:nvPr/>
        </p:nvSpPr>
        <p:spPr>
          <a:xfrm>
            <a:off x="737310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65F269C-FAE1-8264-64E1-4F0CA9C1BB07}"/>
              </a:ext>
            </a:extLst>
          </p:cNvPr>
          <p:cNvSpPr/>
          <p:nvPr/>
        </p:nvSpPr>
        <p:spPr>
          <a:xfrm>
            <a:off x="2216364" y="390995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</a:t>
            </a:r>
            <a:endParaRPr lang="en-US" sz="4000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8AE3370-6826-8F10-3725-D1B378610E51}"/>
              </a:ext>
            </a:extLst>
          </p:cNvPr>
          <p:cNvSpPr/>
          <p:nvPr/>
        </p:nvSpPr>
        <p:spPr>
          <a:xfrm>
            <a:off x="2768032" y="555675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B3BB6AE-96D0-68BF-BDA3-027FFA3FCE00}"/>
              </a:ext>
            </a:extLst>
          </p:cNvPr>
          <p:cNvSpPr/>
          <p:nvPr/>
        </p:nvSpPr>
        <p:spPr>
          <a:xfrm>
            <a:off x="4259179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</a:t>
            </a:r>
            <a:endParaRPr lang="en-US" sz="4000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1FF371E-904F-D90E-015C-DD81BB3B07EA}"/>
              </a:ext>
            </a:extLst>
          </p:cNvPr>
          <p:cNvSpPr/>
          <p:nvPr/>
        </p:nvSpPr>
        <p:spPr>
          <a:xfrm>
            <a:off x="4810847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0103F31-DF12-56B7-CBEA-7E5904B1FF7D}"/>
              </a:ext>
            </a:extLst>
          </p:cNvPr>
          <p:cNvSpPr/>
          <p:nvPr/>
        </p:nvSpPr>
        <p:spPr>
          <a:xfrm>
            <a:off x="6254513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</a:t>
            </a:r>
            <a:endParaRPr lang="en-US" sz="4000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172B99D-9253-5553-CB79-DB29D4313367}"/>
              </a:ext>
            </a:extLst>
          </p:cNvPr>
          <p:cNvSpPr/>
          <p:nvPr/>
        </p:nvSpPr>
        <p:spPr>
          <a:xfrm>
            <a:off x="6806181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A745F8E-171E-4565-3BD2-8916EAFA817F}"/>
              </a:ext>
            </a:extLst>
          </p:cNvPr>
          <p:cNvSpPr/>
          <p:nvPr/>
        </p:nvSpPr>
        <p:spPr>
          <a:xfrm>
            <a:off x="8191414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</a:t>
            </a:r>
            <a:endParaRPr lang="en-US" sz="4000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9B0912A-F84A-C6C4-9DDE-683EF4E0538D}"/>
              </a:ext>
            </a:extLst>
          </p:cNvPr>
          <p:cNvSpPr/>
          <p:nvPr/>
        </p:nvSpPr>
        <p:spPr>
          <a:xfrm>
            <a:off x="8743082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1482DD2-622D-41D2-BA9A-4CF0D2513967}"/>
              </a:ext>
            </a:extLst>
          </p:cNvPr>
          <p:cNvSpPr/>
          <p:nvPr/>
        </p:nvSpPr>
        <p:spPr>
          <a:xfrm>
            <a:off x="10188776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</a:t>
            </a:r>
            <a:endParaRPr lang="en-US" sz="4000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8E43277-4B2A-D902-A0EB-F81E3806AC91}"/>
              </a:ext>
            </a:extLst>
          </p:cNvPr>
          <p:cNvSpPr/>
          <p:nvPr/>
        </p:nvSpPr>
        <p:spPr>
          <a:xfrm>
            <a:off x="10740444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4" grpId="0" animBg="1"/>
      <p:bldP spid="34" grpId="1" animBg="1"/>
      <p:bldP spid="35" grpId="0" animBg="1"/>
      <p:bldP spid="38" grpId="0" animBg="1"/>
      <p:bldP spid="38" grpId="1" animBg="1"/>
      <p:bldP spid="39" grpId="0" animBg="1"/>
      <p:bldP spid="40" grpId="0" animBg="1"/>
      <p:bldP spid="40" grpId="1" animBg="1"/>
      <p:bldP spid="53" grpId="0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8" grpId="0" animBg="1"/>
      <p:bldP spid="58" grpId="1" animBg="1"/>
      <p:bldP spid="59" grpId="0" animBg="1"/>
      <p:bldP spid="60" grpId="0" animBg="1"/>
      <p:bldP spid="60" grpId="1" animBg="1"/>
      <p:bldP spid="61" grpId="0" animBg="1"/>
      <p:bldP spid="62" grpId="0" animBg="1"/>
      <p:bldP spid="62" grpId="1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Vocabulary</a:t>
            </a:r>
          </a:p>
          <a:p>
            <a:pPr algn="ctr"/>
            <a:r>
              <a:rPr lang="en-US" sz="2800" i="1" dirty="0"/>
              <a:t>Dancing</a:t>
            </a:r>
          </a:p>
          <a:p>
            <a:pPr algn="ctr"/>
            <a:r>
              <a:rPr lang="en-US" sz="2800" i="1" dirty="0"/>
              <a:t>Singing</a:t>
            </a:r>
          </a:p>
          <a:p>
            <a:pPr algn="ctr"/>
            <a:r>
              <a:rPr lang="en-US" sz="2800" i="1" dirty="0"/>
              <a:t>Drawing</a:t>
            </a:r>
          </a:p>
          <a:p>
            <a:pPr algn="ctr"/>
            <a:r>
              <a:rPr lang="en-US" sz="2800" i="1" dirty="0"/>
              <a:t>Reading</a:t>
            </a:r>
          </a:p>
          <a:p>
            <a:pPr algn="ctr"/>
            <a:r>
              <a:rPr lang="en-US" sz="2800" i="1" dirty="0"/>
              <a:t>Painting</a:t>
            </a:r>
          </a:p>
          <a:p>
            <a:pPr algn="ctr"/>
            <a:endParaRPr lang="en-US" sz="2800" i="1" dirty="0"/>
          </a:p>
          <a:p>
            <a:pPr algn="ctr"/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dancing">
            <a:hlinkClick r:id="" action="ppaction://media"/>
            <a:extLst>
              <a:ext uri="{FF2B5EF4-FFF2-40B4-BE49-F238E27FC236}">
                <a16:creationId xmlns:a16="http://schemas.microsoft.com/office/drawing/2014/main" id="{85AE128F-D847-2DAA-C0E6-90451DE8D1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4455" y="1343799"/>
            <a:ext cx="487363" cy="487363"/>
          </a:xfrm>
          <a:prstGeom prst="rect">
            <a:avLst/>
          </a:prstGeom>
        </p:spPr>
      </p:pic>
      <p:pic>
        <p:nvPicPr>
          <p:cNvPr id="97" name="singing">
            <a:hlinkClick r:id="" action="ppaction://media"/>
            <a:extLst>
              <a:ext uri="{FF2B5EF4-FFF2-40B4-BE49-F238E27FC236}">
                <a16:creationId xmlns:a16="http://schemas.microsoft.com/office/drawing/2014/main" id="{C4649820-1A04-879D-99FA-37FFBC16403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18926" y="1984089"/>
            <a:ext cx="487363" cy="487363"/>
          </a:xfrm>
          <a:prstGeom prst="rect">
            <a:avLst/>
          </a:prstGeom>
        </p:spPr>
      </p:pic>
      <p:pic>
        <p:nvPicPr>
          <p:cNvPr id="98" name="drawing">
            <a:hlinkClick r:id="" action="ppaction://media"/>
            <a:extLst>
              <a:ext uri="{FF2B5EF4-FFF2-40B4-BE49-F238E27FC236}">
                <a16:creationId xmlns:a16="http://schemas.microsoft.com/office/drawing/2014/main" id="{F1DF509F-3940-FC81-4986-3E13E76CFE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384483" y="899478"/>
            <a:ext cx="487363" cy="487363"/>
          </a:xfrm>
          <a:prstGeom prst="rect">
            <a:avLst/>
          </a:prstGeom>
        </p:spPr>
      </p:pic>
      <p:pic>
        <p:nvPicPr>
          <p:cNvPr id="99" name="reading">
            <a:hlinkClick r:id="" action="ppaction://media"/>
            <a:extLst>
              <a:ext uri="{FF2B5EF4-FFF2-40B4-BE49-F238E27FC236}">
                <a16:creationId xmlns:a16="http://schemas.microsoft.com/office/drawing/2014/main" id="{727E7EC8-C734-5867-8E39-4A9CE46961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02723" y="1670246"/>
            <a:ext cx="487363" cy="487363"/>
          </a:xfrm>
          <a:prstGeom prst="rect">
            <a:avLst/>
          </a:prstGeom>
        </p:spPr>
      </p:pic>
      <p:pic>
        <p:nvPicPr>
          <p:cNvPr id="100" name="painting">
            <a:hlinkClick r:id="" action="ppaction://media"/>
            <a:extLst>
              <a:ext uri="{FF2B5EF4-FFF2-40B4-BE49-F238E27FC236}">
                <a16:creationId xmlns:a16="http://schemas.microsoft.com/office/drawing/2014/main" id="{B34D3564-4331-4CC6-669D-76C2A8D9B3F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36204" y="929295"/>
            <a:ext cx="487363" cy="487363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9E80E506-E368-4768-8365-45679F544BD7}"/>
              </a:ext>
            </a:extLst>
          </p:cNvPr>
          <p:cNvSpPr txBox="1"/>
          <p:nvPr/>
        </p:nvSpPr>
        <p:spPr>
          <a:xfrm>
            <a:off x="79045" y="1030072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91F7539-80B3-942D-BD80-D81E2D41D65C}"/>
              </a:ext>
            </a:extLst>
          </p:cNvPr>
          <p:cNvSpPr txBox="1"/>
          <p:nvPr/>
        </p:nvSpPr>
        <p:spPr>
          <a:xfrm>
            <a:off x="2579300" y="1857064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28ED5C-641C-2E38-7740-9F12CE762139}"/>
              </a:ext>
            </a:extLst>
          </p:cNvPr>
          <p:cNvSpPr txBox="1"/>
          <p:nvPr/>
        </p:nvSpPr>
        <p:spPr>
          <a:xfrm>
            <a:off x="5434324" y="730456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C079B25-F8F4-8C8F-0CB0-A6403FBD619F}"/>
              </a:ext>
            </a:extLst>
          </p:cNvPr>
          <p:cNvSpPr txBox="1"/>
          <p:nvPr/>
        </p:nvSpPr>
        <p:spPr>
          <a:xfrm>
            <a:off x="7588073" y="1546552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10430E5-43A5-1D1C-9B59-F47E9228AB1C}"/>
              </a:ext>
            </a:extLst>
          </p:cNvPr>
          <p:cNvSpPr txBox="1"/>
          <p:nvPr/>
        </p:nvSpPr>
        <p:spPr>
          <a:xfrm>
            <a:off x="10224927" y="798026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Listen, point and repeat.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65E2917-B11F-77C8-3468-B823AF6DCE5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37" y="2334343"/>
            <a:ext cx="2118405" cy="1986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89FF0BC-F595-9166-3DD3-7919C0CC3D2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492" y="2757551"/>
            <a:ext cx="2125005" cy="2006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35C3D9-01C8-94E2-66BC-8ED4489A49A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247" y="2061450"/>
            <a:ext cx="2144803" cy="2045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B77814-8213-7B4F-63C4-EAA28E835E0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800" y="2714023"/>
            <a:ext cx="2105206" cy="2052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C18130-ACF7-2CC8-1F05-8C368C946F4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4756" y="2318303"/>
            <a:ext cx="2190999" cy="2019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8576F3-23CD-0869-ED1A-1AD1A538887F}"/>
              </a:ext>
            </a:extLst>
          </p:cNvPr>
          <p:cNvSpPr/>
          <p:nvPr/>
        </p:nvSpPr>
        <p:spPr>
          <a:xfrm>
            <a:off x="85481" y="4468368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dancing</a:t>
            </a:r>
          </a:p>
        </p:txBody>
      </p:sp>
      <p:pic>
        <p:nvPicPr>
          <p:cNvPr id="19" name="Graphic 18" descr="Cloud">
            <a:extLst>
              <a:ext uri="{FF2B5EF4-FFF2-40B4-BE49-F238E27FC236}">
                <a16:creationId xmlns:a16="http://schemas.microsoft.com/office/drawing/2014/main" id="{DDF782E1-A488-5785-8428-E22868EC8B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77246" y="530651"/>
            <a:ext cx="1884794" cy="1884794"/>
          </a:xfrm>
          <a:prstGeom prst="rect">
            <a:avLst/>
          </a:prstGeom>
        </p:spPr>
      </p:pic>
      <p:grpSp>
        <p:nvGrpSpPr>
          <p:cNvPr id="43" name="Graphic 31" descr="Partial sun">
            <a:extLst>
              <a:ext uri="{FF2B5EF4-FFF2-40B4-BE49-F238E27FC236}">
                <a16:creationId xmlns:a16="http://schemas.microsoft.com/office/drawing/2014/main" id="{734268E4-3B12-C857-B4E4-4860DBF6AE83}"/>
              </a:ext>
            </a:extLst>
          </p:cNvPr>
          <p:cNvGrpSpPr/>
          <p:nvPr/>
        </p:nvGrpSpPr>
        <p:grpSpPr>
          <a:xfrm>
            <a:off x="2912344" y="1220572"/>
            <a:ext cx="1682154" cy="1387705"/>
            <a:chOff x="552575" y="560767"/>
            <a:chExt cx="1329222" cy="1192071"/>
          </a:xfrm>
          <a:solidFill>
            <a:srgbClr val="000000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121FBCB-31CD-E2D8-60F8-AE0F6161B6A5}"/>
                </a:ext>
              </a:extLst>
            </p:cNvPr>
            <p:cNvSpPr/>
            <p:nvPr/>
          </p:nvSpPr>
          <p:spPr>
            <a:xfrm>
              <a:off x="1357285" y="560767"/>
              <a:ext cx="63577" cy="190731"/>
            </a:xfrm>
            <a:custGeom>
              <a:avLst/>
              <a:gdLst>
                <a:gd name="connsiteX0" fmla="*/ 0 w 63577"/>
                <a:gd name="connsiteY0" fmla="*/ 0 h 190731"/>
                <a:gd name="connsiteX1" fmla="*/ 63577 w 63577"/>
                <a:gd name="connsiteY1" fmla="*/ 0 h 190731"/>
                <a:gd name="connsiteX2" fmla="*/ 63577 w 63577"/>
                <a:gd name="connsiteY2" fmla="*/ 190732 h 190731"/>
                <a:gd name="connsiteX3" fmla="*/ 0 w 63577"/>
                <a:gd name="connsiteY3" fmla="*/ 190732 h 1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77" h="190731">
                  <a:moveTo>
                    <a:pt x="0" y="0"/>
                  </a:moveTo>
                  <a:lnTo>
                    <a:pt x="63577" y="0"/>
                  </a:lnTo>
                  <a:lnTo>
                    <a:pt x="63577" y="190732"/>
                  </a:lnTo>
                  <a:lnTo>
                    <a:pt x="0" y="190732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BB45F64-C5B4-3F6C-ECE4-3633FA373EBD}"/>
                </a:ext>
              </a:extLst>
            </p:cNvPr>
            <p:cNvSpPr/>
            <p:nvPr/>
          </p:nvSpPr>
          <p:spPr>
            <a:xfrm rot="8100000">
              <a:off x="1575735" y="740693"/>
              <a:ext cx="190729" cy="63576"/>
            </a:xfrm>
            <a:custGeom>
              <a:avLst/>
              <a:gdLst>
                <a:gd name="connsiteX0" fmla="*/ 0 w 190729"/>
                <a:gd name="connsiteY0" fmla="*/ 0 h 63576"/>
                <a:gd name="connsiteX1" fmla="*/ 190730 w 190729"/>
                <a:gd name="connsiteY1" fmla="*/ 0 h 63576"/>
                <a:gd name="connsiteX2" fmla="*/ 190730 w 190729"/>
                <a:gd name="connsiteY2" fmla="*/ 63577 h 63576"/>
                <a:gd name="connsiteX3" fmla="*/ 0 w 190729"/>
                <a:gd name="connsiteY3" fmla="*/ 63577 h 6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729" h="63576">
                  <a:moveTo>
                    <a:pt x="0" y="0"/>
                  </a:moveTo>
                  <a:lnTo>
                    <a:pt x="190730" y="0"/>
                  </a:lnTo>
                  <a:lnTo>
                    <a:pt x="190730" y="63577"/>
                  </a:lnTo>
                  <a:lnTo>
                    <a:pt x="0" y="63577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B9275D5-BCD7-2E4E-D4B7-2E9B3CD36F95}"/>
                </a:ext>
              </a:extLst>
            </p:cNvPr>
            <p:cNvSpPr/>
            <p:nvPr/>
          </p:nvSpPr>
          <p:spPr>
            <a:xfrm>
              <a:off x="1691065" y="1021701"/>
              <a:ext cx="190731" cy="63577"/>
            </a:xfrm>
            <a:custGeom>
              <a:avLst/>
              <a:gdLst>
                <a:gd name="connsiteX0" fmla="*/ 0 w 190731"/>
                <a:gd name="connsiteY0" fmla="*/ 0 h 63577"/>
                <a:gd name="connsiteX1" fmla="*/ 190732 w 190731"/>
                <a:gd name="connsiteY1" fmla="*/ 0 h 63577"/>
                <a:gd name="connsiteX2" fmla="*/ 190732 w 190731"/>
                <a:gd name="connsiteY2" fmla="*/ 63577 h 63577"/>
                <a:gd name="connsiteX3" fmla="*/ 0 w 190731"/>
                <a:gd name="connsiteY3" fmla="*/ 63577 h 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731" h="63577">
                  <a:moveTo>
                    <a:pt x="0" y="0"/>
                  </a:moveTo>
                  <a:lnTo>
                    <a:pt x="190732" y="0"/>
                  </a:lnTo>
                  <a:lnTo>
                    <a:pt x="190732" y="63577"/>
                  </a:lnTo>
                  <a:lnTo>
                    <a:pt x="0" y="63577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FCFE05A-AE0E-0D51-BF74-AE12F9CD4FA5}"/>
                </a:ext>
              </a:extLst>
            </p:cNvPr>
            <p:cNvSpPr/>
            <p:nvPr/>
          </p:nvSpPr>
          <p:spPr>
            <a:xfrm rot="8100000">
              <a:off x="1638989" y="1238741"/>
              <a:ext cx="63576" cy="190729"/>
            </a:xfrm>
            <a:custGeom>
              <a:avLst/>
              <a:gdLst>
                <a:gd name="connsiteX0" fmla="*/ 0 w 63576"/>
                <a:gd name="connsiteY0" fmla="*/ 0 h 190729"/>
                <a:gd name="connsiteX1" fmla="*/ 63577 w 63576"/>
                <a:gd name="connsiteY1" fmla="*/ 0 h 190729"/>
                <a:gd name="connsiteX2" fmla="*/ 63577 w 63576"/>
                <a:gd name="connsiteY2" fmla="*/ 190730 h 190729"/>
                <a:gd name="connsiteX3" fmla="*/ 0 w 63576"/>
                <a:gd name="connsiteY3" fmla="*/ 190730 h 19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76" h="190729">
                  <a:moveTo>
                    <a:pt x="0" y="0"/>
                  </a:moveTo>
                  <a:lnTo>
                    <a:pt x="63577" y="0"/>
                  </a:lnTo>
                  <a:lnTo>
                    <a:pt x="63577" y="190730"/>
                  </a:lnTo>
                  <a:lnTo>
                    <a:pt x="0" y="190730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3A76F2-337C-5F8D-83CD-D323B80BFE6E}"/>
                </a:ext>
              </a:extLst>
            </p:cNvPr>
            <p:cNvSpPr/>
            <p:nvPr/>
          </p:nvSpPr>
          <p:spPr>
            <a:xfrm>
              <a:off x="896351" y="1021701"/>
              <a:ext cx="190731" cy="63577"/>
            </a:xfrm>
            <a:custGeom>
              <a:avLst/>
              <a:gdLst>
                <a:gd name="connsiteX0" fmla="*/ 0 w 190731"/>
                <a:gd name="connsiteY0" fmla="*/ 0 h 63577"/>
                <a:gd name="connsiteX1" fmla="*/ 190731 w 190731"/>
                <a:gd name="connsiteY1" fmla="*/ 0 h 63577"/>
                <a:gd name="connsiteX2" fmla="*/ 190731 w 190731"/>
                <a:gd name="connsiteY2" fmla="*/ 63577 h 63577"/>
                <a:gd name="connsiteX3" fmla="*/ 0 w 190731"/>
                <a:gd name="connsiteY3" fmla="*/ 63577 h 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731" h="63577">
                  <a:moveTo>
                    <a:pt x="0" y="0"/>
                  </a:moveTo>
                  <a:lnTo>
                    <a:pt x="190731" y="0"/>
                  </a:lnTo>
                  <a:lnTo>
                    <a:pt x="190731" y="63577"/>
                  </a:lnTo>
                  <a:lnTo>
                    <a:pt x="0" y="63577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AF93803-A479-1C84-5BB9-739FF0529BB4}"/>
                </a:ext>
              </a:extLst>
            </p:cNvPr>
            <p:cNvSpPr/>
            <p:nvPr/>
          </p:nvSpPr>
          <p:spPr>
            <a:xfrm rot="8100000">
              <a:off x="1076553" y="677920"/>
              <a:ext cx="63576" cy="190729"/>
            </a:xfrm>
            <a:custGeom>
              <a:avLst/>
              <a:gdLst>
                <a:gd name="connsiteX0" fmla="*/ 0 w 63576"/>
                <a:gd name="connsiteY0" fmla="*/ 0 h 190729"/>
                <a:gd name="connsiteX1" fmla="*/ 63577 w 63576"/>
                <a:gd name="connsiteY1" fmla="*/ 0 h 190729"/>
                <a:gd name="connsiteX2" fmla="*/ 63577 w 63576"/>
                <a:gd name="connsiteY2" fmla="*/ 190730 h 190729"/>
                <a:gd name="connsiteX3" fmla="*/ 0 w 63576"/>
                <a:gd name="connsiteY3" fmla="*/ 190730 h 19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76" h="190729">
                  <a:moveTo>
                    <a:pt x="0" y="0"/>
                  </a:moveTo>
                  <a:lnTo>
                    <a:pt x="63577" y="0"/>
                  </a:lnTo>
                  <a:lnTo>
                    <a:pt x="63577" y="190730"/>
                  </a:lnTo>
                  <a:lnTo>
                    <a:pt x="0" y="190730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EF5B1E8-C167-26AF-DD1E-6957CC2B947B}"/>
                </a:ext>
              </a:extLst>
            </p:cNvPr>
            <p:cNvSpPr/>
            <p:nvPr/>
          </p:nvSpPr>
          <p:spPr>
            <a:xfrm>
              <a:off x="552575" y="1148420"/>
              <a:ext cx="1087737" cy="604418"/>
            </a:xfrm>
            <a:custGeom>
              <a:avLst/>
              <a:gdLst>
                <a:gd name="connsiteX0" fmla="*/ 931865 w 1087737"/>
                <a:gd name="connsiteY0" fmla="*/ 302427 h 604418"/>
                <a:gd name="connsiteX1" fmla="*/ 908023 w 1087737"/>
                <a:gd name="connsiteY1" fmla="*/ 304016 h 604418"/>
                <a:gd name="connsiteX2" fmla="*/ 908023 w 1087737"/>
                <a:gd name="connsiteY2" fmla="*/ 302427 h 604418"/>
                <a:gd name="connsiteX3" fmla="*/ 828552 w 1087737"/>
                <a:gd name="connsiteY3" fmla="*/ 148252 h 604418"/>
                <a:gd name="connsiteX4" fmla="*/ 656894 w 1087737"/>
                <a:gd name="connsiteY4" fmla="*/ 121232 h 604418"/>
                <a:gd name="connsiteX5" fmla="*/ 399406 w 1087737"/>
                <a:gd name="connsiteY5" fmla="*/ 6793 h 604418"/>
                <a:gd name="connsiteX6" fmla="*/ 222980 w 1087737"/>
                <a:gd name="connsiteY6" fmla="*/ 226134 h 604418"/>
                <a:gd name="connsiteX7" fmla="*/ 40195 w 1087737"/>
                <a:gd name="connsiteY7" fmla="*/ 294480 h 604418"/>
                <a:gd name="connsiteX8" fmla="*/ 16354 w 1087737"/>
                <a:gd name="connsiteY8" fmla="*/ 489979 h 604418"/>
                <a:gd name="connsiteX9" fmla="*/ 178475 w 1087737"/>
                <a:gd name="connsiteY9" fmla="*/ 602829 h 604418"/>
                <a:gd name="connsiteX10" fmla="*/ 941402 w 1087737"/>
                <a:gd name="connsiteY10" fmla="*/ 604418 h 604418"/>
                <a:gd name="connsiteX11" fmla="*/ 1087629 w 1087737"/>
                <a:gd name="connsiteY11" fmla="*/ 448654 h 604418"/>
                <a:gd name="connsiteX12" fmla="*/ 931865 w 1087737"/>
                <a:gd name="connsiteY12" fmla="*/ 302427 h 6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7737" h="604418">
                  <a:moveTo>
                    <a:pt x="931865" y="302427"/>
                  </a:moveTo>
                  <a:cubicBezTo>
                    <a:pt x="923918" y="302427"/>
                    <a:pt x="915971" y="302427"/>
                    <a:pt x="908023" y="304016"/>
                  </a:cubicBezTo>
                  <a:cubicBezTo>
                    <a:pt x="908023" y="304016"/>
                    <a:pt x="908023" y="302427"/>
                    <a:pt x="908023" y="302427"/>
                  </a:cubicBezTo>
                  <a:cubicBezTo>
                    <a:pt x="908023" y="242028"/>
                    <a:pt x="879414" y="183220"/>
                    <a:pt x="828552" y="148252"/>
                  </a:cubicBezTo>
                  <a:cubicBezTo>
                    <a:pt x="779280" y="111695"/>
                    <a:pt x="715703" y="102159"/>
                    <a:pt x="656894" y="121232"/>
                  </a:cubicBezTo>
                  <a:cubicBezTo>
                    <a:pt x="607621" y="29045"/>
                    <a:pt x="501130" y="-18638"/>
                    <a:pt x="399406" y="6793"/>
                  </a:cubicBezTo>
                  <a:cubicBezTo>
                    <a:pt x="297683" y="30634"/>
                    <a:pt x="226158" y="121232"/>
                    <a:pt x="222980" y="226134"/>
                  </a:cubicBezTo>
                  <a:cubicBezTo>
                    <a:pt x="156223" y="213419"/>
                    <a:pt x="84699" y="238850"/>
                    <a:pt x="40195" y="294480"/>
                  </a:cubicBezTo>
                  <a:cubicBezTo>
                    <a:pt x="-2719" y="350110"/>
                    <a:pt x="-12256" y="426402"/>
                    <a:pt x="16354" y="489979"/>
                  </a:cubicBezTo>
                  <a:cubicBezTo>
                    <a:pt x="44963" y="555146"/>
                    <a:pt x="106951" y="598061"/>
                    <a:pt x="178475" y="602829"/>
                  </a:cubicBezTo>
                  <a:lnTo>
                    <a:pt x="941402" y="604418"/>
                  </a:lnTo>
                  <a:cubicBezTo>
                    <a:pt x="1024052" y="602829"/>
                    <a:pt x="1090808" y="532894"/>
                    <a:pt x="1087629" y="448654"/>
                  </a:cubicBezTo>
                  <a:cubicBezTo>
                    <a:pt x="1086040" y="366004"/>
                    <a:pt x="1016105" y="300837"/>
                    <a:pt x="931865" y="302427"/>
                  </a:cubicBezTo>
                  <a:close/>
                </a:path>
              </a:pathLst>
            </a:custGeom>
            <a:solidFill>
              <a:srgbClr val="72D6BE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5A92198-CF0B-4677-242E-58FC7639EBDD}"/>
                </a:ext>
              </a:extLst>
            </p:cNvPr>
            <p:cNvSpPr/>
            <p:nvPr/>
          </p:nvSpPr>
          <p:spPr>
            <a:xfrm>
              <a:off x="1151208" y="814159"/>
              <a:ext cx="475503" cy="466619"/>
            </a:xfrm>
            <a:custGeom>
              <a:avLst/>
              <a:gdLst>
                <a:gd name="connsiteX0" fmla="*/ 12167 w 475503"/>
                <a:gd name="connsiteY0" fmla="*/ 315623 h 466619"/>
                <a:gd name="connsiteX1" fmla="*/ 88459 w 475503"/>
                <a:gd name="connsiteY1" fmla="*/ 383969 h 466619"/>
                <a:gd name="connsiteX2" fmla="*/ 307800 w 475503"/>
                <a:gd name="connsiteY2" fmla="*/ 466619 h 466619"/>
                <a:gd name="connsiteX3" fmla="*/ 474690 w 475503"/>
                <a:gd name="connsiteY3" fmla="*/ 259993 h 466619"/>
                <a:gd name="connsiteX4" fmla="*/ 345947 w 475503"/>
                <a:gd name="connsiteY4" fmla="*/ 26347 h 466619"/>
                <a:gd name="connsiteX5" fmla="*/ 82101 w 475503"/>
                <a:gd name="connsiteY5" fmla="*/ 58136 h 466619"/>
                <a:gd name="connsiteX6" fmla="*/ 12167 w 475503"/>
                <a:gd name="connsiteY6" fmla="*/ 315623 h 466619"/>
                <a:gd name="connsiteX7" fmla="*/ 12167 w 475503"/>
                <a:gd name="connsiteY7" fmla="*/ 315623 h 46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503" h="466619">
                  <a:moveTo>
                    <a:pt x="12167" y="315623"/>
                  </a:moveTo>
                  <a:cubicBezTo>
                    <a:pt x="40776" y="333107"/>
                    <a:pt x="67797" y="356949"/>
                    <a:pt x="88459" y="383969"/>
                  </a:cubicBezTo>
                  <a:cubicBezTo>
                    <a:pt x="171109" y="374432"/>
                    <a:pt x="252170" y="404631"/>
                    <a:pt x="307800" y="466619"/>
                  </a:cubicBezTo>
                  <a:cubicBezTo>
                    <a:pt x="399987" y="438009"/>
                    <a:pt x="466743" y="356949"/>
                    <a:pt x="474690" y="259993"/>
                  </a:cubicBezTo>
                  <a:cubicBezTo>
                    <a:pt x="482638" y="163038"/>
                    <a:pt x="431776" y="70851"/>
                    <a:pt x="345947" y="26347"/>
                  </a:cubicBezTo>
                  <a:cubicBezTo>
                    <a:pt x="260118" y="-18157"/>
                    <a:pt x="155215" y="-5441"/>
                    <a:pt x="82101" y="58136"/>
                  </a:cubicBezTo>
                  <a:cubicBezTo>
                    <a:pt x="8988" y="121713"/>
                    <a:pt x="-18033" y="223436"/>
                    <a:pt x="12167" y="315623"/>
                  </a:cubicBezTo>
                  <a:lnTo>
                    <a:pt x="12167" y="315623"/>
                  </a:lnTo>
                  <a:close/>
                </a:path>
              </a:pathLst>
            </a:custGeom>
            <a:solidFill>
              <a:srgbClr val="FFFF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2" name="Graphic 37" descr="Lightning">
            <a:extLst>
              <a:ext uri="{FF2B5EF4-FFF2-40B4-BE49-F238E27FC236}">
                <a16:creationId xmlns:a16="http://schemas.microsoft.com/office/drawing/2014/main" id="{6F656CF4-1AC5-9692-F9BC-6BDFB580E583}"/>
              </a:ext>
            </a:extLst>
          </p:cNvPr>
          <p:cNvGrpSpPr/>
          <p:nvPr/>
        </p:nvGrpSpPr>
        <p:grpSpPr>
          <a:xfrm>
            <a:off x="5844507" y="726446"/>
            <a:ext cx="1329310" cy="1296333"/>
            <a:chOff x="5429046" y="751381"/>
            <a:chExt cx="1085950" cy="1049458"/>
          </a:xfrm>
          <a:solidFill>
            <a:srgbClr val="000000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97711FC-2A90-E733-73B0-115E974E9FEF}"/>
                </a:ext>
              </a:extLst>
            </p:cNvPr>
            <p:cNvSpPr/>
            <p:nvPr/>
          </p:nvSpPr>
          <p:spPr>
            <a:xfrm>
              <a:off x="5429046" y="751381"/>
              <a:ext cx="1085950" cy="604418"/>
            </a:xfrm>
            <a:custGeom>
              <a:avLst/>
              <a:gdLst>
                <a:gd name="connsiteX0" fmla="*/ 1085951 w 1085950"/>
                <a:gd name="connsiteY0" fmla="*/ 453422 h 604418"/>
                <a:gd name="connsiteX1" fmla="*/ 1033499 w 1085950"/>
                <a:gd name="connsiteY1" fmla="*/ 338984 h 604418"/>
                <a:gd name="connsiteX2" fmla="*/ 911113 w 1085950"/>
                <a:gd name="connsiteY2" fmla="*/ 305606 h 604418"/>
                <a:gd name="connsiteX3" fmla="*/ 911113 w 1085950"/>
                <a:gd name="connsiteY3" fmla="*/ 302427 h 604418"/>
                <a:gd name="connsiteX4" fmla="*/ 831642 w 1085950"/>
                <a:gd name="connsiteY4" fmla="*/ 148252 h 604418"/>
                <a:gd name="connsiteX5" fmla="*/ 659983 w 1085950"/>
                <a:gd name="connsiteY5" fmla="*/ 121232 h 604418"/>
                <a:gd name="connsiteX6" fmla="*/ 402496 w 1085950"/>
                <a:gd name="connsiteY6" fmla="*/ 6793 h 604418"/>
                <a:gd name="connsiteX7" fmla="*/ 226069 w 1085950"/>
                <a:gd name="connsiteY7" fmla="*/ 226134 h 604418"/>
                <a:gd name="connsiteX8" fmla="*/ 41696 w 1085950"/>
                <a:gd name="connsiteY8" fmla="*/ 296069 h 604418"/>
                <a:gd name="connsiteX9" fmla="*/ 16265 w 1085950"/>
                <a:gd name="connsiteY9" fmla="*/ 491569 h 604418"/>
                <a:gd name="connsiteX10" fmla="*/ 178386 w 1085950"/>
                <a:gd name="connsiteY10" fmla="*/ 604418 h 604418"/>
                <a:gd name="connsiteX11" fmla="*/ 178386 w 1085950"/>
                <a:gd name="connsiteY11" fmla="*/ 604418 h 604418"/>
                <a:gd name="connsiteX12" fmla="*/ 941312 w 1085950"/>
                <a:gd name="connsiteY12" fmla="*/ 604418 h 604418"/>
                <a:gd name="connsiteX13" fmla="*/ 1085951 w 1085950"/>
                <a:gd name="connsiteY13" fmla="*/ 453422 h 6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5950" h="604418">
                  <a:moveTo>
                    <a:pt x="1085951" y="453422"/>
                  </a:moveTo>
                  <a:cubicBezTo>
                    <a:pt x="1085951" y="408918"/>
                    <a:pt x="1066877" y="367593"/>
                    <a:pt x="1033499" y="338984"/>
                  </a:cubicBezTo>
                  <a:cubicBezTo>
                    <a:pt x="1000121" y="310374"/>
                    <a:pt x="955617" y="297658"/>
                    <a:pt x="911113" y="305606"/>
                  </a:cubicBezTo>
                  <a:lnTo>
                    <a:pt x="911113" y="302427"/>
                  </a:lnTo>
                  <a:cubicBezTo>
                    <a:pt x="911113" y="242028"/>
                    <a:pt x="882504" y="183220"/>
                    <a:pt x="831642" y="148252"/>
                  </a:cubicBezTo>
                  <a:cubicBezTo>
                    <a:pt x="782370" y="111695"/>
                    <a:pt x="718792" y="102159"/>
                    <a:pt x="659983" y="121232"/>
                  </a:cubicBezTo>
                  <a:cubicBezTo>
                    <a:pt x="610711" y="29045"/>
                    <a:pt x="504219" y="-18638"/>
                    <a:pt x="402496" y="6793"/>
                  </a:cubicBezTo>
                  <a:cubicBezTo>
                    <a:pt x="300773" y="30634"/>
                    <a:pt x="227659" y="121232"/>
                    <a:pt x="226069" y="226134"/>
                  </a:cubicBezTo>
                  <a:cubicBezTo>
                    <a:pt x="156134" y="213419"/>
                    <a:pt x="84610" y="240439"/>
                    <a:pt x="41696" y="296069"/>
                  </a:cubicBezTo>
                  <a:cubicBezTo>
                    <a:pt x="-2808" y="351699"/>
                    <a:pt x="-12345" y="426402"/>
                    <a:pt x="16265" y="491569"/>
                  </a:cubicBezTo>
                  <a:cubicBezTo>
                    <a:pt x="44874" y="556735"/>
                    <a:pt x="106862" y="599650"/>
                    <a:pt x="178386" y="604418"/>
                  </a:cubicBezTo>
                  <a:lnTo>
                    <a:pt x="178386" y="604418"/>
                  </a:lnTo>
                  <a:lnTo>
                    <a:pt x="941312" y="604418"/>
                  </a:lnTo>
                  <a:cubicBezTo>
                    <a:pt x="1023963" y="601239"/>
                    <a:pt x="1085951" y="534483"/>
                    <a:pt x="1085951" y="4534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9EBF465-F78A-F80C-44DE-5E93A2A0E9DD}"/>
                </a:ext>
              </a:extLst>
            </p:cNvPr>
            <p:cNvSpPr/>
            <p:nvPr/>
          </p:nvSpPr>
          <p:spPr>
            <a:xfrm>
              <a:off x="5847437" y="1419376"/>
              <a:ext cx="254308" cy="381463"/>
            </a:xfrm>
            <a:custGeom>
              <a:avLst/>
              <a:gdLst>
                <a:gd name="connsiteX0" fmla="*/ 254309 w 254308"/>
                <a:gd name="connsiteY0" fmla="*/ 127154 h 381463"/>
                <a:gd name="connsiteX1" fmla="*/ 119207 w 254308"/>
                <a:gd name="connsiteY1" fmla="*/ 127154 h 381463"/>
                <a:gd name="connsiteX2" fmla="*/ 170069 w 254308"/>
                <a:gd name="connsiteY2" fmla="*/ 0 h 381463"/>
                <a:gd name="connsiteX3" fmla="*/ 49272 w 254308"/>
                <a:gd name="connsiteY3" fmla="*/ 0 h 381463"/>
                <a:gd name="connsiteX4" fmla="*/ 0 w 254308"/>
                <a:gd name="connsiteY4" fmla="*/ 206626 h 381463"/>
                <a:gd name="connsiteX5" fmla="*/ 101723 w 254308"/>
                <a:gd name="connsiteY5" fmla="*/ 206626 h 381463"/>
                <a:gd name="connsiteX6" fmla="*/ 39736 w 254308"/>
                <a:gd name="connsiteY6" fmla="*/ 381463 h 38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308" h="381463">
                  <a:moveTo>
                    <a:pt x="254309" y="127154"/>
                  </a:moveTo>
                  <a:lnTo>
                    <a:pt x="119207" y="127154"/>
                  </a:lnTo>
                  <a:lnTo>
                    <a:pt x="170069" y="0"/>
                  </a:lnTo>
                  <a:lnTo>
                    <a:pt x="49272" y="0"/>
                  </a:lnTo>
                  <a:lnTo>
                    <a:pt x="0" y="206626"/>
                  </a:lnTo>
                  <a:lnTo>
                    <a:pt x="101723" y="206626"/>
                  </a:lnTo>
                  <a:lnTo>
                    <a:pt x="39736" y="381463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A28764A-73CB-1BEF-D4BE-3CE06164D8D8}"/>
                </a:ext>
              </a:extLst>
            </p:cNvPr>
            <p:cNvSpPr/>
            <p:nvPr/>
          </p:nvSpPr>
          <p:spPr>
            <a:xfrm>
              <a:off x="6149428" y="1419376"/>
              <a:ext cx="127154" cy="190731"/>
            </a:xfrm>
            <a:custGeom>
              <a:avLst/>
              <a:gdLst>
                <a:gd name="connsiteX0" fmla="*/ 127154 w 127154"/>
                <a:gd name="connsiteY0" fmla="*/ 63577 h 190731"/>
                <a:gd name="connsiteX1" fmla="*/ 58809 w 127154"/>
                <a:gd name="connsiteY1" fmla="*/ 63577 h 190731"/>
                <a:gd name="connsiteX2" fmla="*/ 84240 w 127154"/>
                <a:gd name="connsiteY2" fmla="*/ 0 h 190731"/>
                <a:gd name="connsiteX3" fmla="*/ 25431 w 127154"/>
                <a:gd name="connsiteY3" fmla="*/ 0 h 190731"/>
                <a:gd name="connsiteX4" fmla="*/ 0 w 127154"/>
                <a:gd name="connsiteY4" fmla="*/ 103313 h 190731"/>
                <a:gd name="connsiteX5" fmla="*/ 50862 w 127154"/>
                <a:gd name="connsiteY5" fmla="*/ 103313 h 190731"/>
                <a:gd name="connsiteX6" fmla="*/ 19073 w 127154"/>
                <a:gd name="connsiteY6" fmla="*/ 190732 h 1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54" h="190731">
                  <a:moveTo>
                    <a:pt x="127154" y="63577"/>
                  </a:moveTo>
                  <a:lnTo>
                    <a:pt x="58809" y="63577"/>
                  </a:lnTo>
                  <a:lnTo>
                    <a:pt x="84240" y="0"/>
                  </a:lnTo>
                  <a:lnTo>
                    <a:pt x="25431" y="0"/>
                  </a:lnTo>
                  <a:lnTo>
                    <a:pt x="0" y="103313"/>
                  </a:lnTo>
                  <a:lnTo>
                    <a:pt x="50862" y="103313"/>
                  </a:lnTo>
                  <a:lnTo>
                    <a:pt x="19073" y="190732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671EB84-461E-7BF4-60D2-C8AD6D2EF010}"/>
                </a:ext>
              </a:extLst>
            </p:cNvPr>
            <p:cNvSpPr/>
            <p:nvPr/>
          </p:nvSpPr>
          <p:spPr>
            <a:xfrm>
              <a:off x="5688494" y="1419376"/>
              <a:ext cx="127154" cy="190731"/>
            </a:xfrm>
            <a:custGeom>
              <a:avLst/>
              <a:gdLst>
                <a:gd name="connsiteX0" fmla="*/ 127154 w 127154"/>
                <a:gd name="connsiteY0" fmla="*/ 63577 h 190731"/>
                <a:gd name="connsiteX1" fmla="*/ 58809 w 127154"/>
                <a:gd name="connsiteY1" fmla="*/ 63577 h 190731"/>
                <a:gd name="connsiteX2" fmla="*/ 84240 w 127154"/>
                <a:gd name="connsiteY2" fmla="*/ 0 h 190731"/>
                <a:gd name="connsiteX3" fmla="*/ 25431 w 127154"/>
                <a:gd name="connsiteY3" fmla="*/ 0 h 190731"/>
                <a:gd name="connsiteX4" fmla="*/ 0 w 127154"/>
                <a:gd name="connsiteY4" fmla="*/ 103313 h 190731"/>
                <a:gd name="connsiteX5" fmla="*/ 50862 w 127154"/>
                <a:gd name="connsiteY5" fmla="*/ 103313 h 190731"/>
                <a:gd name="connsiteX6" fmla="*/ 19073 w 127154"/>
                <a:gd name="connsiteY6" fmla="*/ 190732 h 1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54" h="190731">
                  <a:moveTo>
                    <a:pt x="127154" y="63577"/>
                  </a:moveTo>
                  <a:lnTo>
                    <a:pt x="58809" y="63577"/>
                  </a:lnTo>
                  <a:lnTo>
                    <a:pt x="84240" y="0"/>
                  </a:lnTo>
                  <a:lnTo>
                    <a:pt x="25431" y="0"/>
                  </a:lnTo>
                  <a:lnTo>
                    <a:pt x="0" y="103313"/>
                  </a:lnTo>
                  <a:lnTo>
                    <a:pt x="50862" y="103313"/>
                  </a:lnTo>
                  <a:lnTo>
                    <a:pt x="19073" y="190732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aphic 39" descr="Rain">
            <a:extLst>
              <a:ext uri="{FF2B5EF4-FFF2-40B4-BE49-F238E27FC236}">
                <a16:creationId xmlns:a16="http://schemas.microsoft.com/office/drawing/2014/main" id="{8FBE37CE-404A-AB2B-A79C-ECC2EEF43D32}"/>
              </a:ext>
            </a:extLst>
          </p:cNvPr>
          <p:cNvGrpSpPr/>
          <p:nvPr/>
        </p:nvGrpSpPr>
        <p:grpSpPr>
          <a:xfrm>
            <a:off x="7923261" y="1482754"/>
            <a:ext cx="1329310" cy="1235470"/>
            <a:chOff x="8141011" y="1125802"/>
            <a:chExt cx="1085950" cy="1000186"/>
          </a:xfrm>
          <a:solidFill>
            <a:srgbClr val="000000"/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C20758A-AF42-4061-8E43-F256003FF386}"/>
                </a:ext>
              </a:extLst>
            </p:cNvPr>
            <p:cNvSpPr/>
            <p:nvPr/>
          </p:nvSpPr>
          <p:spPr>
            <a:xfrm>
              <a:off x="8575296" y="1792208"/>
              <a:ext cx="222520" cy="333780"/>
            </a:xfrm>
            <a:custGeom>
              <a:avLst/>
              <a:gdLst>
                <a:gd name="connsiteX0" fmla="*/ 222520 w 222520"/>
                <a:gd name="connsiteY0" fmla="*/ 222520 h 333780"/>
                <a:gd name="connsiteX1" fmla="*/ 111260 w 222520"/>
                <a:gd name="connsiteY1" fmla="*/ 333780 h 333780"/>
                <a:gd name="connsiteX2" fmla="*/ 0 w 222520"/>
                <a:gd name="connsiteY2" fmla="*/ 222520 h 333780"/>
                <a:gd name="connsiteX3" fmla="*/ 111260 w 222520"/>
                <a:gd name="connsiteY3" fmla="*/ 0 h 333780"/>
                <a:gd name="connsiteX4" fmla="*/ 222520 w 222520"/>
                <a:gd name="connsiteY4" fmla="*/ 222520 h 33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20" h="333780">
                  <a:moveTo>
                    <a:pt x="222520" y="222520"/>
                  </a:moveTo>
                  <a:cubicBezTo>
                    <a:pt x="222520" y="284508"/>
                    <a:pt x="173248" y="333780"/>
                    <a:pt x="111260" y="333780"/>
                  </a:cubicBezTo>
                  <a:cubicBezTo>
                    <a:pt x="49272" y="333780"/>
                    <a:pt x="0" y="284508"/>
                    <a:pt x="0" y="222520"/>
                  </a:cubicBezTo>
                  <a:cubicBezTo>
                    <a:pt x="0" y="160532"/>
                    <a:pt x="111260" y="0"/>
                    <a:pt x="111260" y="0"/>
                  </a:cubicBezTo>
                  <a:cubicBezTo>
                    <a:pt x="111260" y="0"/>
                    <a:pt x="222520" y="162122"/>
                    <a:pt x="222520" y="222520"/>
                  </a:cubicBezTo>
                  <a:close/>
                </a:path>
              </a:pathLst>
            </a:custGeom>
            <a:solidFill>
              <a:srgbClr val="0070C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970C723-83EF-8138-F1BD-E9857D46A1C9}"/>
                </a:ext>
              </a:extLst>
            </p:cNvPr>
            <p:cNvSpPr/>
            <p:nvPr/>
          </p:nvSpPr>
          <p:spPr>
            <a:xfrm>
              <a:off x="8877287" y="1792208"/>
              <a:ext cx="158942" cy="238414"/>
            </a:xfrm>
            <a:custGeom>
              <a:avLst/>
              <a:gdLst>
                <a:gd name="connsiteX0" fmla="*/ 158943 w 158942"/>
                <a:gd name="connsiteY0" fmla="*/ 158943 h 238414"/>
                <a:gd name="connsiteX1" fmla="*/ 79471 w 158942"/>
                <a:gd name="connsiteY1" fmla="*/ 238414 h 238414"/>
                <a:gd name="connsiteX2" fmla="*/ 0 w 158942"/>
                <a:gd name="connsiteY2" fmla="*/ 158943 h 238414"/>
                <a:gd name="connsiteX3" fmla="*/ 79471 w 158942"/>
                <a:gd name="connsiteY3" fmla="*/ 0 h 238414"/>
                <a:gd name="connsiteX4" fmla="*/ 158943 w 158942"/>
                <a:gd name="connsiteY4" fmla="*/ 158943 h 23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42" h="238414">
                  <a:moveTo>
                    <a:pt x="158943" y="158943"/>
                  </a:moveTo>
                  <a:cubicBezTo>
                    <a:pt x="158943" y="203447"/>
                    <a:pt x="123976" y="238414"/>
                    <a:pt x="79471" y="238414"/>
                  </a:cubicBezTo>
                  <a:cubicBezTo>
                    <a:pt x="34967" y="238414"/>
                    <a:pt x="0" y="203447"/>
                    <a:pt x="0" y="158943"/>
                  </a:cubicBezTo>
                  <a:cubicBezTo>
                    <a:pt x="0" y="114439"/>
                    <a:pt x="79471" y="0"/>
                    <a:pt x="79471" y="0"/>
                  </a:cubicBezTo>
                  <a:cubicBezTo>
                    <a:pt x="79471" y="0"/>
                    <a:pt x="158943" y="116028"/>
                    <a:pt x="158943" y="158943"/>
                  </a:cubicBezTo>
                  <a:close/>
                </a:path>
              </a:pathLst>
            </a:custGeom>
            <a:solidFill>
              <a:srgbClr val="7C76DA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C9F0DF9-112C-EDDF-19BA-BE8F5459B179}"/>
                </a:ext>
              </a:extLst>
            </p:cNvPr>
            <p:cNvSpPr/>
            <p:nvPr/>
          </p:nvSpPr>
          <p:spPr>
            <a:xfrm>
              <a:off x="8336882" y="1792208"/>
              <a:ext cx="158942" cy="238414"/>
            </a:xfrm>
            <a:custGeom>
              <a:avLst/>
              <a:gdLst>
                <a:gd name="connsiteX0" fmla="*/ 158943 w 158942"/>
                <a:gd name="connsiteY0" fmla="*/ 158943 h 238414"/>
                <a:gd name="connsiteX1" fmla="*/ 79471 w 158942"/>
                <a:gd name="connsiteY1" fmla="*/ 238414 h 238414"/>
                <a:gd name="connsiteX2" fmla="*/ 0 w 158942"/>
                <a:gd name="connsiteY2" fmla="*/ 158943 h 238414"/>
                <a:gd name="connsiteX3" fmla="*/ 79471 w 158942"/>
                <a:gd name="connsiteY3" fmla="*/ 0 h 238414"/>
                <a:gd name="connsiteX4" fmla="*/ 158943 w 158942"/>
                <a:gd name="connsiteY4" fmla="*/ 158943 h 23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42" h="238414">
                  <a:moveTo>
                    <a:pt x="158943" y="158943"/>
                  </a:moveTo>
                  <a:cubicBezTo>
                    <a:pt x="158943" y="203447"/>
                    <a:pt x="123975" y="238414"/>
                    <a:pt x="79471" y="238414"/>
                  </a:cubicBezTo>
                  <a:cubicBezTo>
                    <a:pt x="34967" y="238414"/>
                    <a:pt x="0" y="203447"/>
                    <a:pt x="0" y="158943"/>
                  </a:cubicBezTo>
                  <a:cubicBezTo>
                    <a:pt x="0" y="114439"/>
                    <a:pt x="79471" y="0"/>
                    <a:pt x="79471" y="0"/>
                  </a:cubicBezTo>
                  <a:cubicBezTo>
                    <a:pt x="79471" y="0"/>
                    <a:pt x="158943" y="116028"/>
                    <a:pt x="158943" y="158943"/>
                  </a:cubicBezTo>
                  <a:close/>
                </a:path>
              </a:pathLst>
            </a:custGeom>
            <a:solidFill>
              <a:srgbClr val="7C76DA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503FB22-4202-83C9-7CC4-8E0A86B9F781}"/>
                </a:ext>
              </a:extLst>
            </p:cNvPr>
            <p:cNvSpPr/>
            <p:nvPr/>
          </p:nvSpPr>
          <p:spPr>
            <a:xfrm>
              <a:off x="8141011" y="1125802"/>
              <a:ext cx="1085950" cy="604418"/>
            </a:xfrm>
            <a:custGeom>
              <a:avLst/>
              <a:gdLst>
                <a:gd name="connsiteX0" fmla="*/ 1085951 w 1085950"/>
                <a:gd name="connsiteY0" fmla="*/ 451833 h 604418"/>
                <a:gd name="connsiteX1" fmla="*/ 1033499 w 1085950"/>
                <a:gd name="connsiteY1" fmla="*/ 337394 h 604418"/>
                <a:gd name="connsiteX2" fmla="*/ 911113 w 1085950"/>
                <a:gd name="connsiteY2" fmla="*/ 304016 h 604418"/>
                <a:gd name="connsiteX3" fmla="*/ 911113 w 1085950"/>
                <a:gd name="connsiteY3" fmla="*/ 302427 h 604418"/>
                <a:gd name="connsiteX4" fmla="*/ 831642 w 1085950"/>
                <a:gd name="connsiteY4" fmla="*/ 148252 h 604418"/>
                <a:gd name="connsiteX5" fmla="*/ 659983 w 1085950"/>
                <a:gd name="connsiteY5" fmla="*/ 121232 h 604418"/>
                <a:gd name="connsiteX6" fmla="*/ 402496 w 1085950"/>
                <a:gd name="connsiteY6" fmla="*/ 6793 h 604418"/>
                <a:gd name="connsiteX7" fmla="*/ 226069 w 1085950"/>
                <a:gd name="connsiteY7" fmla="*/ 226134 h 604418"/>
                <a:gd name="connsiteX8" fmla="*/ 41696 w 1085950"/>
                <a:gd name="connsiteY8" fmla="*/ 296069 h 604418"/>
                <a:gd name="connsiteX9" fmla="*/ 16265 w 1085950"/>
                <a:gd name="connsiteY9" fmla="*/ 491569 h 604418"/>
                <a:gd name="connsiteX10" fmla="*/ 178386 w 1085950"/>
                <a:gd name="connsiteY10" fmla="*/ 604418 h 604418"/>
                <a:gd name="connsiteX11" fmla="*/ 941312 w 1085950"/>
                <a:gd name="connsiteY11" fmla="*/ 604418 h 604418"/>
                <a:gd name="connsiteX12" fmla="*/ 1085951 w 1085950"/>
                <a:gd name="connsiteY12" fmla="*/ 451833 h 6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5950" h="604418">
                  <a:moveTo>
                    <a:pt x="1085951" y="451833"/>
                  </a:moveTo>
                  <a:cubicBezTo>
                    <a:pt x="1085951" y="407329"/>
                    <a:pt x="1066877" y="366004"/>
                    <a:pt x="1033499" y="337394"/>
                  </a:cubicBezTo>
                  <a:cubicBezTo>
                    <a:pt x="1000121" y="308784"/>
                    <a:pt x="955617" y="296069"/>
                    <a:pt x="911113" y="304016"/>
                  </a:cubicBezTo>
                  <a:lnTo>
                    <a:pt x="911113" y="302427"/>
                  </a:lnTo>
                  <a:cubicBezTo>
                    <a:pt x="911113" y="242028"/>
                    <a:pt x="882504" y="183220"/>
                    <a:pt x="831642" y="148252"/>
                  </a:cubicBezTo>
                  <a:cubicBezTo>
                    <a:pt x="782370" y="111695"/>
                    <a:pt x="718792" y="102159"/>
                    <a:pt x="659983" y="121232"/>
                  </a:cubicBezTo>
                  <a:cubicBezTo>
                    <a:pt x="610711" y="29045"/>
                    <a:pt x="504219" y="-18638"/>
                    <a:pt x="402496" y="6793"/>
                  </a:cubicBezTo>
                  <a:cubicBezTo>
                    <a:pt x="300773" y="30634"/>
                    <a:pt x="227659" y="121232"/>
                    <a:pt x="226069" y="226134"/>
                  </a:cubicBezTo>
                  <a:cubicBezTo>
                    <a:pt x="156134" y="213419"/>
                    <a:pt x="84610" y="240439"/>
                    <a:pt x="41696" y="296069"/>
                  </a:cubicBezTo>
                  <a:cubicBezTo>
                    <a:pt x="-2808" y="351699"/>
                    <a:pt x="-12345" y="426402"/>
                    <a:pt x="16265" y="491569"/>
                  </a:cubicBezTo>
                  <a:cubicBezTo>
                    <a:pt x="44874" y="556735"/>
                    <a:pt x="106862" y="599650"/>
                    <a:pt x="178386" y="604418"/>
                  </a:cubicBezTo>
                  <a:lnTo>
                    <a:pt x="941312" y="604418"/>
                  </a:lnTo>
                  <a:cubicBezTo>
                    <a:pt x="1023963" y="599650"/>
                    <a:pt x="1085951" y="532894"/>
                    <a:pt x="1085951" y="45183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129A26B-B549-B218-3346-74D57331994A}"/>
              </a:ext>
            </a:extLst>
          </p:cNvPr>
          <p:cNvGrpSpPr/>
          <p:nvPr/>
        </p:nvGrpSpPr>
        <p:grpSpPr>
          <a:xfrm>
            <a:off x="10570639" y="778121"/>
            <a:ext cx="1321225" cy="1256358"/>
            <a:chOff x="10611365" y="795443"/>
            <a:chExt cx="1079345" cy="1017096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13BF339-DBE8-7B8E-396A-D843E9D78233}"/>
                </a:ext>
              </a:extLst>
            </p:cNvPr>
            <p:cNvSpPr/>
            <p:nvPr/>
          </p:nvSpPr>
          <p:spPr>
            <a:xfrm>
              <a:off x="10611365" y="795443"/>
              <a:ext cx="1079345" cy="603844"/>
            </a:xfrm>
            <a:custGeom>
              <a:avLst/>
              <a:gdLst>
                <a:gd name="connsiteX0" fmla="*/ 1027231 w 1079345"/>
                <a:gd name="connsiteY0" fmla="*/ 338410 h 603844"/>
                <a:gd name="connsiteX1" fmla="*/ 904845 w 1079345"/>
                <a:gd name="connsiteY1" fmla="*/ 305032 h 603844"/>
                <a:gd name="connsiteX2" fmla="*/ 904845 w 1079345"/>
                <a:gd name="connsiteY2" fmla="*/ 301853 h 603844"/>
                <a:gd name="connsiteX3" fmla="*/ 826963 w 1079345"/>
                <a:gd name="connsiteY3" fmla="*/ 147679 h 603844"/>
                <a:gd name="connsiteX4" fmla="*/ 655304 w 1079345"/>
                <a:gd name="connsiteY4" fmla="*/ 120658 h 603844"/>
                <a:gd name="connsiteX5" fmla="*/ 397817 w 1079345"/>
                <a:gd name="connsiteY5" fmla="*/ 6219 h 603844"/>
                <a:gd name="connsiteX6" fmla="*/ 221390 w 1079345"/>
                <a:gd name="connsiteY6" fmla="*/ 225561 h 603844"/>
                <a:gd name="connsiteX7" fmla="*/ 40195 w 1079345"/>
                <a:gd name="connsiteY7" fmla="*/ 297085 h 603844"/>
                <a:gd name="connsiteX8" fmla="*/ 16354 w 1079345"/>
                <a:gd name="connsiteY8" fmla="*/ 489406 h 603844"/>
                <a:gd name="connsiteX9" fmla="*/ 173707 w 1079345"/>
                <a:gd name="connsiteY9" fmla="*/ 603845 h 603844"/>
                <a:gd name="connsiteX10" fmla="*/ 936633 w 1079345"/>
                <a:gd name="connsiteY10" fmla="*/ 603845 h 603844"/>
                <a:gd name="connsiteX11" fmla="*/ 1071735 w 1079345"/>
                <a:gd name="connsiteY11" fmla="*/ 502121 h 603844"/>
                <a:gd name="connsiteX12" fmla="*/ 1027231 w 1079345"/>
                <a:gd name="connsiteY12" fmla="*/ 338410 h 60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9345" h="603844">
                  <a:moveTo>
                    <a:pt x="1027231" y="338410"/>
                  </a:moveTo>
                  <a:cubicBezTo>
                    <a:pt x="993853" y="309800"/>
                    <a:pt x="949349" y="297085"/>
                    <a:pt x="904845" y="305032"/>
                  </a:cubicBezTo>
                  <a:lnTo>
                    <a:pt x="904845" y="301853"/>
                  </a:lnTo>
                  <a:cubicBezTo>
                    <a:pt x="904845" y="241455"/>
                    <a:pt x="876235" y="184235"/>
                    <a:pt x="826963" y="147679"/>
                  </a:cubicBezTo>
                  <a:cubicBezTo>
                    <a:pt x="777690" y="111122"/>
                    <a:pt x="714113" y="101585"/>
                    <a:pt x="655304" y="120658"/>
                  </a:cubicBezTo>
                  <a:cubicBezTo>
                    <a:pt x="606032" y="28471"/>
                    <a:pt x="499540" y="-17622"/>
                    <a:pt x="397817" y="6219"/>
                  </a:cubicBezTo>
                  <a:cubicBezTo>
                    <a:pt x="296093" y="30061"/>
                    <a:pt x="222980" y="120658"/>
                    <a:pt x="221390" y="225561"/>
                  </a:cubicBezTo>
                  <a:cubicBezTo>
                    <a:pt x="153045" y="214435"/>
                    <a:pt x="83110" y="241455"/>
                    <a:pt x="40195" y="297085"/>
                  </a:cubicBezTo>
                  <a:cubicBezTo>
                    <a:pt x="-2719" y="352715"/>
                    <a:pt x="-12256" y="425829"/>
                    <a:pt x="16354" y="489406"/>
                  </a:cubicBezTo>
                  <a:cubicBezTo>
                    <a:pt x="43374" y="552983"/>
                    <a:pt x="103772" y="597487"/>
                    <a:pt x="173707" y="603845"/>
                  </a:cubicBezTo>
                  <a:lnTo>
                    <a:pt x="936633" y="603845"/>
                  </a:lnTo>
                  <a:cubicBezTo>
                    <a:pt x="998621" y="600666"/>
                    <a:pt x="1051072" y="559341"/>
                    <a:pt x="1071735" y="502121"/>
                  </a:cubicBezTo>
                  <a:cubicBezTo>
                    <a:pt x="1090808" y="443312"/>
                    <a:pt x="1073324" y="378146"/>
                    <a:pt x="1027231" y="338410"/>
                  </a:cubicBezTo>
                  <a:close/>
                </a:path>
              </a:pathLst>
            </a:custGeom>
            <a:solidFill>
              <a:srgbClr val="C239C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F1ACE61-D6DB-61FD-22A4-8C4FBFEC4E16}"/>
                </a:ext>
              </a:extLst>
            </p:cNvPr>
            <p:cNvSpPr/>
            <p:nvPr/>
          </p:nvSpPr>
          <p:spPr>
            <a:xfrm>
              <a:off x="10991698" y="1462865"/>
              <a:ext cx="312883" cy="349674"/>
            </a:xfrm>
            <a:custGeom>
              <a:avLst/>
              <a:gdLst>
                <a:gd name="connsiteX0" fmla="*/ 308349 w 312883"/>
                <a:gd name="connsiteY0" fmla="*/ 87419 h 349674"/>
                <a:gd name="connsiteX1" fmla="*/ 265435 w 312883"/>
                <a:gd name="connsiteY1" fmla="*/ 76293 h 349674"/>
                <a:gd name="connsiteX2" fmla="*/ 189142 w 312883"/>
                <a:gd name="connsiteY2" fmla="*/ 119207 h 349674"/>
                <a:gd name="connsiteX3" fmla="*/ 189142 w 312883"/>
                <a:gd name="connsiteY3" fmla="*/ 31789 h 349674"/>
                <a:gd name="connsiteX4" fmla="*/ 157354 w 312883"/>
                <a:gd name="connsiteY4" fmla="*/ 0 h 349674"/>
                <a:gd name="connsiteX5" fmla="*/ 125565 w 312883"/>
                <a:gd name="connsiteY5" fmla="*/ 31789 h 349674"/>
                <a:gd name="connsiteX6" fmla="*/ 125565 w 312883"/>
                <a:gd name="connsiteY6" fmla="*/ 119207 h 349674"/>
                <a:gd name="connsiteX7" fmla="*/ 49272 w 312883"/>
                <a:gd name="connsiteY7" fmla="*/ 74703 h 349674"/>
                <a:gd name="connsiteX8" fmla="*/ 17484 w 312883"/>
                <a:gd name="connsiteY8" fmla="*/ 73114 h 349674"/>
                <a:gd name="connsiteX9" fmla="*/ 1589 w 312883"/>
                <a:gd name="connsiteY9" fmla="*/ 101723 h 349674"/>
                <a:gd name="connsiteX10" fmla="*/ 19073 w 312883"/>
                <a:gd name="connsiteY10" fmla="*/ 128744 h 349674"/>
                <a:gd name="connsiteX11" fmla="*/ 93776 w 312883"/>
                <a:gd name="connsiteY11" fmla="*/ 174837 h 349674"/>
                <a:gd name="connsiteX12" fmla="*/ 17484 w 312883"/>
                <a:gd name="connsiteY12" fmla="*/ 219341 h 349674"/>
                <a:gd name="connsiteX13" fmla="*/ 0 w 312883"/>
                <a:gd name="connsiteY13" fmla="*/ 246362 h 349674"/>
                <a:gd name="connsiteX14" fmla="*/ 15894 w 312883"/>
                <a:gd name="connsiteY14" fmla="*/ 274971 h 349674"/>
                <a:gd name="connsiteX15" fmla="*/ 47683 w 312883"/>
                <a:gd name="connsiteY15" fmla="*/ 273382 h 349674"/>
                <a:gd name="connsiteX16" fmla="*/ 123976 w 312883"/>
                <a:gd name="connsiteY16" fmla="*/ 228878 h 349674"/>
                <a:gd name="connsiteX17" fmla="*/ 123976 w 312883"/>
                <a:gd name="connsiteY17" fmla="*/ 317886 h 349674"/>
                <a:gd name="connsiteX18" fmla="*/ 155764 w 312883"/>
                <a:gd name="connsiteY18" fmla="*/ 349674 h 349674"/>
                <a:gd name="connsiteX19" fmla="*/ 187553 w 312883"/>
                <a:gd name="connsiteY19" fmla="*/ 317886 h 349674"/>
                <a:gd name="connsiteX20" fmla="*/ 187553 w 312883"/>
                <a:gd name="connsiteY20" fmla="*/ 230467 h 349674"/>
                <a:gd name="connsiteX21" fmla="*/ 263845 w 312883"/>
                <a:gd name="connsiteY21" fmla="*/ 274971 h 349674"/>
                <a:gd name="connsiteX22" fmla="*/ 295634 w 312883"/>
                <a:gd name="connsiteY22" fmla="*/ 276561 h 349674"/>
                <a:gd name="connsiteX23" fmla="*/ 311528 w 312883"/>
                <a:gd name="connsiteY23" fmla="*/ 247951 h 349674"/>
                <a:gd name="connsiteX24" fmla="*/ 294044 w 312883"/>
                <a:gd name="connsiteY24" fmla="*/ 220931 h 349674"/>
                <a:gd name="connsiteX25" fmla="*/ 220931 w 312883"/>
                <a:gd name="connsiteY25" fmla="*/ 174837 h 349674"/>
                <a:gd name="connsiteX26" fmla="*/ 297223 w 312883"/>
                <a:gd name="connsiteY26" fmla="*/ 130333 h 349674"/>
                <a:gd name="connsiteX27" fmla="*/ 308349 w 312883"/>
                <a:gd name="connsiteY27" fmla="*/ 87419 h 34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2883" h="349674">
                  <a:moveTo>
                    <a:pt x="308349" y="87419"/>
                  </a:moveTo>
                  <a:cubicBezTo>
                    <a:pt x="298813" y="71524"/>
                    <a:pt x="279740" y="66756"/>
                    <a:pt x="265435" y="76293"/>
                  </a:cubicBezTo>
                  <a:lnTo>
                    <a:pt x="189142" y="119207"/>
                  </a:lnTo>
                  <a:lnTo>
                    <a:pt x="189142" y="31789"/>
                  </a:lnTo>
                  <a:cubicBezTo>
                    <a:pt x="189142" y="14305"/>
                    <a:pt x="174837" y="0"/>
                    <a:pt x="157354" y="0"/>
                  </a:cubicBezTo>
                  <a:cubicBezTo>
                    <a:pt x="139870" y="0"/>
                    <a:pt x="125565" y="14305"/>
                    <a:pt x="125565" y="31789"/>
                  </a:cubicBezTo>
                  <a:lnTo>
                    <a:pt x="125565" y="119207"/>
                  </a:lnTo>
                  <a:lnTo>
                    <a:pt x="49272" y="74703"/>
                  </a:lnTo>
                  <a:cubicBezTo>
                    <a:pt x="39736" y="68345"/>
                    <a:pt x="27020" y="68345"/>
                    <a:pt x="17484" y="73114"/>
                  </a:cubicBezTo>
                  <a:cubicBezTo>
                    <a:pt x="7947" y="79471"/>
                    <a:pt x="1589" y="89008"/>
                    <a:pt x="1589" y="101723"/>
                  </a:cubicBezTo>
                  <a:cubicBezTo>
                    <a:pt x="1589" y="112849"/>
                    <a:pt x="7947" y="123975"/>
                    <a:pt x="19073" y="128744"/>
                  </a:cubicBezTo>
                  <a:lnTo>
                    <a:pt x="93776" y="174837"/>
                  </a:lnTo>
                  <a:lnTo>
                    <a:pt x="17484" y="219341"/>
                  </a:lnTo>
                  <a:cubicBezTo>
                    <a:pt x="6358" y="224109"/>
                    <a:pt x="0" y="235236"/>
                    <a:pt x="0" y="246362"/>
                  </a:cubicBezTo>
                  <a:cubicBezTo>
                    <a:pt x="0" y="257487"/>
                    <a:pt x="6358" y="268614"/>
                    <a:pt x="15894" y="274971"/>
                  </a:cubicBezTo>
                  <a:cubicBezTo>
                    <a:pt x="25431" y="281329"/>
                    <a:pt x="38146" y="279740"/>
                    <a:pt x="47683" y="273382"/>
                  </a:cubicBezTo>
                  <a:lnTo>
                    <a:pt x="123976" y="228878"/>
                  </a:lnTo>
                  <a:lnTo>
                    <a:pt x="123976" y="317886"/>
                  </a:lnTo>
                  <a:cubicBezTo>
                    <a:pt x="123976" y="335370"/>
                    <a:pt x="138280" y="349674"/>
                    <a:pt x="155764" y="349674"/>
                  </a:cubicBezTo>
                  <a:cubicBezTo>
                    <a:pt x="173248" y="349674"/>
                    <a:pt x="187553" y="335370"/>
                    <a:pt x="187553" y="317886"/>
                  </a:cubicBezTo>
                  <a:lnTo>
                    <a:pt x="187553" y="230467"/>
                  </a:lnTo>
                  <a:lnTo>
                    <a:pt x="263845" y="274971"/>
                  </a:lnTo>
                  <a:cubicBezTo>
                    <a:pt x="273382" y="281329"/>
                    <a:pt x="286097" y="281329"/>
                    <a:pt x="295634" y="276561"/>
                  </a:cubicBezTo>
                  <a:cubicBezTo>
                    <a:pt x="305170" y="270203"/>
                    <a:pt x="311528" y="260666"/>
                    <a:pt x="311528" y="247951"/>
                  </a:cubicBezTo>
                  <a:cubicBezTo>
                    <a:pt x="311528" y="236825"/>
                    <a:pt x="305170" y="225699"/>
                    <a:pt x="294044" y="220931"/>
                  </a:cubicBezTo>
                  <a:lnTo>
                    <a:pt x="220931" y="174837"/>
                  </a:lnTo>
                  <a:lnTo>
                    <a:pt x="297223" y="130333"/>
                  </a:lnTo>
                  <a:cubicBezTo>
                    <a:pt x="311528" y="122386"/>
                    <a:pt x="317886" y="103313"/>
                    <a:pt x="308349" y="87419"/>
                  </a:cubicBezTo>
                  <a:close/>
                </a:path>
              </a:pathLst>
            </a:custGeom>
            <a:solidFill>
              <a:srgbClr val="00B0F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9A415A0-8BAD-12DB-5782-742094E68CCE}"/>
                </a:ext>
              </a:extLst>
            </p:cNvPr>
            <p:cNvSpPr/>
            <p:nvPr/>
          </p:nvSpPr>
          <p:spPr>
            <a:xfrm>
              <a:off x="11422372" y="1470812"/>
              <a:ext cx="186648" cy="206625"/>
            </a:xfrm>
            <a:custGeom>
              <a:avLst/>
              <a:gdLst>
                <a:gd name="connsiteX0" fmla="*/ 182846 w 186648"/>
                <a:gd name="connsiteY0" fmla="*/ 52451 h 206625"/>
                <a:gd name="connsiteX1" fmla="*/ 151057 w 186648"/>
                <a:gd name="connsiteY1" fmla="*/ 44504 h 206625"/>
                <a:gd name="connsiteX2" fmla="*/ 117679 w 186648"/>
                <a:gd name="connsiteY2" fmla="*/ 63577 h 206625"/>
                <a:gd name="connsiteX3" fmla="*/ 117679 w 186648"/>
                <a:gd name="connsiteY3" fmla="*/ 23841 h 206625"/>
                <a:gd name="connsiteX4" fmla="*/ 93838 w 186648"/>
                <a:gd name="connsiteY4" fmla="*/ 0 h 206625"/>
                <a:gd name="connsiteX5" fmla="*/ 69996 w 186648"/>
                <a:gd name="connsiteY5" fmla="*/ 23841 h 206625"/>
                <a:gd name="connsiteX6" fmla="*/ 69996 w 186648"/>
                <a:gd name="connsiteY6" fmla="*/ 61988 h 206625"/>
                <a:gd name="connsiteX7" fmla="*/ 36618 w 186648"/>
                <a:gd name="connsiteY7" fmla="*/ 42915 h 206625"/>
                <a:gd name="connsiteX8" fmla="*/ 3240 w 186648"/>
                <a:gd name="connsiteY8" fmla="*/ 50862 h 206625"/>
                <a:gd name="connsiteX9" fmla="*/ 11187 w 186648"/>
                <a:gd name="connsiteY9" fmla="*/ 84240 h 206625"/>
                <a:gd name="connsiteX10" fmla="*/ 44565 w 186648"/>
                <a:gd name="connsiteY10" fmla="*/ 103313 h 206625"/>
                <a:gd name="connsiteX11" fmla="*/ 12777 w 186648"/>
                <a:gd name="connsiteY11" fmla="*/ 122386 h 206625"/>
                <a:gd name="connsiteX12" fmla="*/ 61 w 186648"/>
                <a:gd name="connsiteY12" fmla="*/ 143049 h 206625"/>
                <a:gd name="connsiteX13" fmla="*/ 12777 w 186648"/>
                <a:gd name="connsiteY13" fmla="*/ 163711 h 206625"/>
                <a:gd name="connsiteX14" fmla="*/ 36618 w 186648"/>
                <a:gd name="connsiteY14" fmla="*/ 163711 h 206625"/>
                <a:gd name="connsiteX15" fmla="*/ 69996 w 186648"/>
                <a:gd name="connsiteY15" fmla="*/ 144638 h 206625"/>
                <a:gd name="connsiteX16" fmla="*/ 69996 w 186648"/>
                <a:gd name="connsiteY16" fmla="*/ 182784 h 206625"/>
                <a:gd name="connsiteX17" fmla="*/ 93838 w 186648"/>
                <a:gd name="connsiteY17" fmla="*/ 206626 h 206625"/>
                <a:gd name="connsiteX18" fmla="*/ 117679 w 186648"/>
                <a:gd name="connsiteY18" fmla="*/ 182784 h 206625"/>
                <a:gd name="connsiteX19" fmla="*/ 117679 w 186648"/>
                <a:gd name="connsiteY19" fmla="*/ 144638 h 206625"/>
                <a:gd name="connsiteX20" fmla="*/ 151057 w 186648"/>
                <a:gd name="connsiteY20" fmla="*/ 163711 h 206625"/>
                <a:gd name="connsiteX21" fmla="*/ 182846 w 186648"/>
                <a:gd name="connsiteY21" fmla="*/ 154175 h 206625"/>
                <a:gd name="connsiteX22" fmla="*/ 174899 w 186648"/>
                <a:gd name="connsiteY22" fmla="*/ 122386 h 206625"/>
                <a:gd name="connsiteX23" fmla="*/ 141521 w 186648"/>
                <a:gd name="connsiteY23" fmla="*/ 103313 h 206625"/>
                <a:gd name="connsiteX24" fmla="*/ 174899 w 186648"/>
                <a:gd name="connsiteY24" fmla="*/ 84240 h 206625"/>
                <a:gd name="connsiteX25" fmla="*/ 186025 w 186648"/>
                <a:gd name="connsiteY25" fmla="*/ 69935 h 206625"/>
                <a:gd name="connsiteX26" fmla="*/ 182846 w 186648"/>
                <a:gd name="connsiteY26" fmla="*/ 52451 h 20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6648" h="206625">
                  <a:moveTo>
                    <a:pt x="182846" y="52451"/>
                  </a:moveTo>
                  <a:cubicBezTo>
                    <a:pt x="176488" y="41325"/>
                    <a:pt x="162183" y="38146"/>
                    <a:pt x="151057" y="44504"/>
                  </a:cubicBezTo>
                  <a:lnTo>
                    <a:pt x="117679" y="63577"/>
                  </a:lnTo>
                  <a:lnTo>
                    <a:pt x="117679" y="23841"/>
                  </a:lnTo>
                  <a:cubicBezTo>
                    <a:pt x="117679" y="11126"/>
                    <a:pt x="106553" y="0"/>
                    <a:pt x="93838" y="0"/>
                  </a:cubicBezTo>
                  <a:cubicBezTo>
                    <a:pt x="81122" y="0"/>
                    <a:pt x="69996" y="11126"/>
                    <a:pt x="69996" y="23841"/>
                  </a:cubicBezTo>
                  <a:lnTo>
                    <a:pt x="69996" y="61988"/>
                  </a:lnTo>
                  <a:lnTo>
                    <a:pt x="36618" y="42915"/>
                  </a:lnTo>
                  <a:cubicBezTo>
                    <a:pt x="25492" y="36557"/>
                    <a:pt x="11187" y="39736"/>
                    <a:pt x="3240" y="50862"/>
                  </a:cubicBezTo>
                  <a:cubicBezTo>
                    <a:pt x="-3117" y="61988"/>
                    <a:pt x="61" y="76293"/>
                    <a:pt x="11187" y="84240"/>
                  </a:cubicBezTo>
                  <a:lnTo>
                    <a:pt x="44565" y="103313"/>
                  </a:lnTo>
                  <a:lnTo>
                    <a:pt x="12777" y="122386"/>
                  </a:lnTo>
                  <a:cubicBezTo>
                    <a:pt x="4830" y="127154"/>
                    <a:pt x="61" y="135101"/>
                    <a:pt x="61" y="143049"/>
                  </a:cubicBezTo>
                  <a:cubicBezTo>
                    <a:pt x="61" y="150996"/>
                    <a:pt x="4830" y="158943"/>
                    <a:pt x="12777" y="163711"/>
                  </a:cubicBezTo>
                  <a:cubicBezTo>
                    <a:pt x="20724" y="168479"/>
                    <a:pt x="28671" y="168479"/>
                    <a:pt x="36618" y="163711"/>
                  </a:cubicBezTo>
                  <a:lnTo>
                    <a:pt x="69996" y="144638"/>
                  </a:lnTo>
                  <a:lnTo>
                    <a:pt x="69996" y="182784"/>
                  </a:lnTo>
                  <a:cubicBezTo>
                    <a:pt x="69996" y="195500"/>
                    <a:pt x="81122" y="206626"/>
                    <a:pt x="93838" y="206626"/>
                  </a:cubicBezTo>
                  <a:cubicBezTo>
                    <a:pt x="106553" y="206626"/>
                    <a:pt x="117679" y="195500"/>
                    <a:pt x="117679" y="182784"/>
                  </a:cubicBezTo>
                  <a:lnTo>
                    <a:pt x="117679" y="144638"/>
                  </a:lnTo>
                  <a:lnTo>
                    <a:pt x="151057" y="163711"/>
                  </a:lnTo>
                  <a:cubicBezTo>
                    <a:pt x="162183" y="170069"/>
                    <a:pt x="176488" y="166890"/>
                    <a:pt x="182846" y="154175"/>
                  </a:cubicBezTo>
                  <a:cubicBezTo>
                    <a:pt x="189204" y="141459"/>
                    <a:pt x="186025" y="128744"/>
                    <a:pt x="174899" y="122386"/>
                  </a:cubicBezTo>
                  <a:lnTo>
                    <a:pt x="141521" y="103313"/>
                  </a:lnTo>
                  <a:lnTo>
                    <a:pt x="174899" y="84240"/>
                  </a:lnTo>
                  <a:cubicBezTo>
                    <a:pt x="179667" y="81061"/>
                    <a:pt x="184435" y="76293"/>
                    <a:pt x="186025" y="69935"/>
                  </a:cubicBezTo>
                  <a:cubicBezTo>
                    <a:pt x="187614" y="63577"/>
                    <a:pt x="186025" y="57219"/>
                    <a:pt x="182846" y="52451"/>
                  </a:cubicBezTo>
                  <a:close/>
                </a:path>
              </a:pathLst>
            </a:custGeom>
            <a:solidFill>
              <a:srgbClr val="00B0F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249F17B-27F5-42CD-69A3-7426724ED558}"/>
                </a:ext>
              </a:extLst>
            </p:cNvPr>
            <p:cNvSpPr/>
            <p:nvPr/>
          </p:nvSpPr>
          <p:spPr>
            <a:xfrm>
              <a:off x="10694475" y="1470812"/>
              <a:ext cx="187552" cy="206625"/>
            </a:xfrm>
            <a:custGeom>
              <a:avLst/>
              <a:gdLst>
                <a:gd name="connsiteX0" fmla="*/ 184374 w 187552"/>
                <a:gd name="connsiteY0" fmla="*/ 52451 h 206625"/>
                <a:gd name="connsiteX1" fmla="*/ 152585 w 187552"/>
                <a:gd name="connsiteY1" fmla="*/ 44504 h 206625"/>
                <a:gd name="connsiteX2" fmla="*/ 119207 w 187552"/>
                <a:gd name="connsiteY2" fmla="*/ 63577 h 206625"/>
                <a:gd name="connsiteX3" fmla="*/ 119207 w 187552"/>
                <a:gd name="connsiteY3" fmla="*/ 23841 h 206625"/>
                <a:gd name="connsiteX4" fmla="*/ 95366 w 187552"/>
                <a:gd name="connsiteY4" fmla="*/ 0 h 206625"/>
                <a:gd name="connsiteX5" fmla="*/ 71524 w 187552"/>
                <a:gd name="connsiteY5" fmla="*/ 23841 h 206625"/>
                <a:gd name="connsiteX6" fmla="*/ 71524 w 187552"/>
                <a:gd name="connsiteY6" fmla="*/ 61988 h 206625"/>
                <a:gd name="connsiteX7" fmla="*/ 38146 w 187552"/>
                <a:gd name="connsiteY7" fmla="*/ 42915 h 206625"/>
                <a:gd name="connsiteX8" fmla="*/ 6358 w 187552"/>
                <a:gd name="connsiteY8" fmla="*/ 50862 h 206625"/>
                <a:gd name="connsiteX9" fmla="*/ 14305 w 187552"/>
                <a:gd name="connsiteY9" fmla="*/ 82650 h 206625"/>
                <a:gd name="connsiteX10" fmla="*/ 46093 w 187552"/>
                <a:gd name="connsiteY10" fmla="*/ 101723 h 206625"/>
                <a:gd name="connsiteX11" fmla="*/ 12715 w 187552"/>
                <a:gd name="connsiteY11" fmla="*/ 120797 h 206625"/>
                <a:gd name="connsiteX12" fmla="*/ 0 w 187552"/>
                <a:gd name="connsiteY12" fmla="*/ 141459 h 206625"/>
                <a:gd name="connsiteX13" fmla="*/ 12715 w 187552"/>
                <a:gd name="connsiteY13" fmla="*/ 162122 h 206625"/>
                <a:gd name="connsiteX14" fmla="*/ 36557 w 187552"/>
                <a:gd name="connsiteY14" fmla="*/ 162122 h 206625"/>
                <a:gd name="connsiteX15" fmla="*/ 69935 w 187552"/>
                <a:gd name="connsiteY15" fmla="*/ 143049 h 206625"/>
                <a:gd name="connsiteX16" fmla="*/ 69935 w 187552"/>
                <a:gd name="connsiteY16" fmla="*/ 182784 h 206625"/>
                <a:gd name="connsiteX17" fmla="*/ 93776 w 187552"/>
                <a:gd name="connsiteY17" fmla="*/ 206626 h 206625"/>
                <a:gd name="connsiteX18" fmla="*/ 117618 w 187552"/>
                <a:gd name="connsiteY18" fmla="*/ 182784 h 206625"/>
                <a:gd name="connsiteX19" fmla="*/ 117618 w 187552"/>
                <a:gd name="connsiteY19" fmla="*/ 144638 h 206625"/>
                <a:gd name="connsiteX20" fmla="*/ 150996 w 187552"/>
                <a:gd name="connsiteY20" fmla="*/ 163711 h 206625"/>
                <a:gd name="connsiteX21" fmla="*/ 174837 w 187552"/>
                <a:gd name="connsiteY21" fmla="*/ 163711 h 206625"/>
                <a:gd name="connsiteX22" fmla="*/ 187553 w 187552"/>
                <a:gd name="connsiteY22" fmla="*/ 143049 h 206625"/>
                <a:gd name="connsiteX23" fmla="*/ 174837 w 187552"/>
                <a:gd name="connsiteY23" fmla="*/ 122386 h 206625"/>
                <a:gd name="connsiteX24" fmla="*/ 141459 w 187552"/>
                <a:gd name="connsiteY24" fmla="*/ 103313 h 206625"/>
                <a:gd name="connsiteX25" fmla="*/ 174837 w 187552"/>
                <a:gd name="connsiteY25" fmla="*/ 84240 h 206625"/>
                <a:gd name="connsiteX26" fmla="*/ 185963 w 187552"/>
                <a:gd name="connsiteY26" fmla="*/ 69935 h 206625"/>
                <a:gd name="connsiteX27" fmla="*/ 184374 w 187552"/>
                <a:gd name="connsiteY27" fmla="*/ 52451 h 20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7552" h="206625">
                  <a:moveTo>
                    <a:pt x="184374" y="52451"/>
                  </a:moveTo>
                  <a:cubicBezTo>
                    <a:pt x="178016" y="41325"/>
                    <a:pt x="163711" y="38146"/>
                    <a:pt x="152585" y="44504"/>
                  </a:cubicBezTo>
                  <a:lnTo>
                    <a:pt x="119207" y="63577"/>
                  </a:lnTo>
                  <a:lnTo>
                    <a:pt x="119207" y="23841"/>
                  </a:lnTo>
                  <a:cubicBezTo>
                    <a:pt x="119207" y="11126"/>
                    <a:pt x="108081" y="0"/>
                    <a:pt x="95366" y="0"/>
                  </a:cubicBezTo>
                  <a:cubicBezTo>
                    <a:pt x="82650" y="0"/>
                    <a:pt x="71524" y="11126"/>
                    <a:pt x="71524" y="23841"/>
                  </a:cubicBezTo>
                  <a:lnTo>
                    <a:pt x="71524" y="61988"/>
                  </a:lnTo>
                  <a:lnTo>
                    <a:pt x="38146" y="42915"/>
                  </a:lnTo>
                  <a:cubicBezTo>
                    <a:pt x="27020" y="36557"/>
                    <a:pt x="12715" y="39736"/>
                    <a:pt x="6358" y="50862"/>
                  </a:cubicBezTo>
                  <a:cubicBezTo>
                    <a:pt x="0" y="61988"/>
                    <a:pt x="3179" y="76293"/>
                    <a:pt x="14305" y="82650"/>
                  </a:cubicBezTo>
                  <a:lnTo>
                    <a:pt x="46093" y="101723"/>
                  </a:lnTo>
                  <a:lnTo>
                    <a:pt x="12715" y="120797"/>
                  </a:lnTo>
                  <a:cubicBezTo>
                    <a:pt x="4768" y="125565"/>
                    <a:pt x="0" y="133512"/>
                    <a:pt x="0" y="141459"/>
                  </a:cubicBezTo>
                  <a:cubicBezTo>
                    <a:pt x="0" y="149406"/>
                    <a:pt x="4768" y="157354"/>
                    <a:pt x="12715" y="162122"/>
                  </a:cubicBezTo>
                  <a:cubicBezTo>
                    <a:pt x="20663" y="166890"/>
                    <a:pt x="28610" y="166890"/>
                    <a:pt x="36557" y="162122"/>
                  </a:cubicBezTo>
                  <a:lnTo>
                    <a:pt x="69935" y="143049"/>
                  </a:lnTo>
                  <a:lnTo>
                    <a:pt x="69935" y="182784"/>
                  </a:lnTo>
                  <a:cubicBezTo>
                    <a:pt x="69935" y="195500"/>
                    <a:pt x="81061" y="206626"/>
                    <a:pt x="93776" y="206626"/>
                  </a:cubicBezTo>
                  <a:cubicBezTo>
                    <a:pt x="106492" y="206626"/>
                    <a:pt x="117618" y="195500"/>
                    <a:pt x="117618" y="182784"/>
                  </a:cubicBezTo>
                  <a:lnTo>
                    <a:pt x="117618" y="144638"/>
                  </a:lnTo>
                  <a:lnTo>
                    <a:pt x="150996" y="163711"/>
                  </a:lnTo>
                  <a:cubicBezTo>
                    <a:pt x="158943" y="168479"/>
                    <a:pt x="166890" y="168479"/>
                    <a:pt x="174837" y="163711"/>
                  </a:cubicBezTo>
                  <a:cubicBezTo>
                    <a:pt x="182784" y="158943"/>
                    <a:pt x="187553" y="150996"/>
                    <a:pt x="187553" y="143049"/>
                  </a:cubicBezTo>
                  <a:cubicBezTo>
                    <a:pt x="187553" y="135101"/>
                    <a:pt x="182784" y="127154"/>
                    <a:pt x="174837" y="122386"/>
                  </a:cubicBezTo>
                  <a:lnTo>
                    <a:pt x="141459" y="103313"/>
                  </a:lnTo>
                  <a:lnTo>
                    <a:pt x="174837" y="84240"/>
                  </a:lnTo>
                  <a:cubicBezTo>
                    <a:pt x="181195" y="81061"/>
                    <a:pt x="184374" y="76293"/>
                    <a:pt x="185963" y="69935"/>
                  </a:cubicBezTo>
                  <a:cubicBezTo>
                    <a:pt x="187553" y="63577"/>
                    <a:pt x="187553" y="57219"/>
                    <a:pt x="184374" y="52451"/>
                  </a:cubicBezTo>
                  <a:close/>
                </a:path>
              </a:pathLst>
            </a:custGeom>
            <a:solidFill>
              <a:srgbClr val="00B0F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B56691C-3DB6-70EB-7CF1-18EE3B9766AB}"/>
              </a:ext>
            </a:extLst>
          </p:cNvPr>
          <p:cNvSpPr/>
          <p:nvPr/>
        </p:nvSpPr>
        <p:spPr>
          <a:xfrm>
            <a:off x="2696723" y="4933320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singing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A98B2BB-0ABA-65AD-FA70-1BD6AF94008B}"/>
              </a:ext>
            </a:extLst>
          </p:cNvPr>
          <p:cNvSpPr/>
          <p:nvPr/>
        </p:nvSpPr>
        <p:spPr>
          <a:xfrm>
            <a:off x="5087276" y="4260767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drawing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4D2787D6-BE8B-F5A5-F0BE-B93B1DFC3C3E}"/>
              </a:ext>
            </a:extLst>
          </p:cNvPr>
          <p:cNvSpPr/>
          <p:nvPr/>
        </p:nvSpPr>
        <p:spPr>
          <a:xfrm>
            <a:off x="7565800" y="4856786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reading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4DFC779D-9ED8-6172-E0C3-D40560DD8D90}"/>
              </a:ext>
            </a:extLst>
          </p:cNvPr>
          <p:cNvSpPr/>
          <p:nvPr/>
        </p:nvSpPr>
        <p:spPr>
          <a:xfrm>
            <a:off x="9941707" y="4447968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painting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2B83894D-AA3E-7884-0DFC-88360E9B1AA2}"/>
              </a:ext>
            </a:extLst>
          </p:cNvPr>
          <p:cNvSpPr/>
          <p:nvPr/>
        </p:nvSpPr>
        <p:spPr>
          <a:xfrm>
            <a:off x="85481" y="5204797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ucidaSansUnicode"/>
              </a:rPr>
              <a:t>dænsɪŋ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nhảy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nhảy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múa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C583362D-F37D-4874-EAC0-F856D12C6599}"/>
              </a:ext>
            </a:extLst>
          </p:cNvPr>
          <p:cNvSpPr/>
          <p:nvPr/>
        </p:nvSpPr>
        <p:spPr>
          <a:xfrm>
            <a:off x="2701194" y="5635065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sɪŋɪŋ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endParaRPr lang="en-US" sz="1800" b="0" i="0" dirty="0">
              <a:solidFill>
                <a:srgbClr val="000000"/>
              </a:solidFill>
              <a:effectLst/>
              <a:latin typeface="LucidaSansUnicode"/>
            </a:endParaRP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hát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, ca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hát</a:t>
            </a:r>
            <a:endParaRPr lang="en-US" dirty="0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86188AAB-24D8-7A4D-FB35-3D9EB8E7A5CA}"/>
              </a:ext>
            </a:extLst>
          </p:cNvPr>
          <p:cNvSpPr/>
          <p:nvPr/>
        </p:nvSpPr>
        <p:spPr>
          <a:xfrm>
            <a:off x="5087276" y="5004964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drɑːɪŋ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vẽ</a:t>
            </a:r>
            <a:endParaRPr lang="en-US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2B9297B2-8A3F-0CA9-C99E-1FD0F6352BC5}"/>
              </a:ext>
            </a:extLst>
          </p:cNvPr>
          <p:cNvSpPr/>
          <p:nvPr/>
        </p:nvSpPr>
        <p:spPr>
          <a:xfrm>
            <a:off x="7565800" y="5600983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riːdɪŋ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đọc</a:t>
            </a:r>
            <a:br>
              <a:rPr lang="en-US" dirty="0"/>
            </a:br>
            <a:endParaRPr lang="en-US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4A3275D8-0A67-169E-DA2B-82CB9EE0D958}"/>
              </a:ext>
            </a:extLst>
          </p:cNvPr>
          <p:cNvSpPr/>
          <p:nvPr/>
        </p:nvSpPr>
        <p:spPr>
          <a:xfrm>
            <a:off x="9941707" y="5192165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peɪntɪŋ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vẽ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bằng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cọ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50"/>
                            </p:stCondLst>
                            <p:childTnLst>
                              <p:par>
                                <p:cTn id="3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50"/>
                            </p:stCondLst>
                            <p:childTnLst>
                              <p:par>
                                <p:cTn id="4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50"/>
                            </p:stCondLst>
                            <p:childTnLst>
                              <p:par>
                                <p:cTn id="5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50"/>
                            </p:stCondLst>
                            <p:childTnLst>
                              <p:par>
                                <p:cTn id="6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650"/>
                            </p:stCondLst>
                            <p:childTnLst>
                              <p:par>
                                <p:cTn id="6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900" decel="100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900" decel="100000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900" decel="100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900" decel="100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900" decel="100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900" decel="100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2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900" decel="1000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0"/>
                            </p:stCondLst>
                            <p:childTnLst>
                              <p:par>
                                <p:cTn id="3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900" decel="100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 showWhenStopped="0">
                <p:cTn id="3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3" dur="1227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3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9" dur="133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 showWhenStopped="0">
                <p:cTn id="3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5" dur="120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 showWhenStopped="0">
                <p:cTn id="3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306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 showWhenStopped="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7" dur="120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37" grpId="0"/>
      <p:bldP spid="11" grpId="0" uiExpand="1" build="p" animBg="1"/>
      <p:bldP spid="74" grpId="0" uiExpand="1" build="p" animBg="1"/>
      <p:bldP spid="76" grpId="0" uiExpand="1" build="p" animBg="1"/>
      <p:bldP spid="78" grpId="0" uiExpand="1" build="p" animBg="1"/>
      <p:bldP spid="80" grpId="0" uiExpand="1" build="p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7391</TotalTime>
  <Words>984</Words>
  <Application>Microsoft Office PowerPoint</Application>
  <PresentationFormat>Màn hình rộng</PresentationFormat>
  <Paragraphs>313</Paragraphs>
  <Slides>38</Slides>
  <Notes>19</Notes>
  <HiddenSlides>0</HiddenSlides>
  <MMClips>17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38</vt:i4>
      </vt:variant>
    </vt:vector>
  </HeadingPairs>
  <TitlesOfParts>
    <vt:vector size="42" baseType="lpstr">
      <vt:lpstr>Arial</vt:lpstr>
      <vt:lpstr>Calibri</vt:lpstr>
      <vt:lpstr>LucidaSansUnicode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451</cp:revision>
  <dcterms:created xsi:type="dcterms:W3CDTF">2020-12-08T03:17:05Z</dcterms:created>
  <dcterms:modified xsi:type="dcterms:W3CDTF">2022-08-02T01:31:58Z</dcterms:modified>
</cp:coreProperties>
</file>