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</p:sldMasterIdLst>
  <p:notesMasterIdLst>
    <p:notesMasterId r:id="rId14"/>
  </p:notesMasterIdLst>
  <p:sldIdLst>
    <p:sldId id="326" r:id="rId3"/>
    <p:sldId id="327" r:id="rId4"/>
    <p:sldId id="293" r:id="rId5"/>
    <p:sldId id="328" r:id="rId6"/>
    <p:sldId id="294" r:id="rId7"/>
    <p:sldId id="329" r:id="rId8"/>
    <p:sldId id="296" r:id="rId9"/>
    <p:sldId id="330" r:id="rId10"/>
    <p:sldId id="331" r:id="rId11"/>
    <p:sldId id="321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849" autoAdjust="0"/>
  </p:normalViewPr>
  <p:slideViewPr>
    <p:cSldViewPr>
      <p:cViewPr varScale="1">
        <p:scale>
          <a:sx n="74" d="100"/>
          <a:sy n="74" d="100"/>
        </p:scale>
        <p:origin x="7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7/6/2022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23875" y="187325"/>
            <a:ext cx="789146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THANH LIỆT</a:t>
            </a:r>
            <a:endParaRPr lang="en-US" sz="2800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27061" y="3223660"/>
            <a:ext cx="7889875" cy="180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ncil Std"/>
                <a:cs typeface="Times New Roman" panose="02020603050405020304" pitchFamily="18" charset="0"/>
              </a:rPr>
              <a:t>              </a:t>
            </a:r>
            <a:b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ncil Std"/>
                <a:cs typeface="Times New Roman" panose="02020603050405020304" pitchFamily="18" charset="0"/>
              </a:rPr>
            </a:b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47971" y="2137690"/>
            <a:ext cx="8823325" cy="1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Wave1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MÔN TIN HỌC 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969135"/>
            <a:ext cx="7848600" cy="55399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2382559"/>
            <a:ext cx="6705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5021"/>
            <a:ext cx="5243512" cy="10969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2133600"/>
            <a:ext cx="7924283" cy="1015883"/>
            <a:chOff x="912" y="1008"/>
            <a:chExt cx="4251" cy="7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4251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74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43000" y="3179712"/>
            <a:ext cx="7924283" cy="1034723"/>
            <a:chOff x="912" y="2016"/>
            <a:chExt cx="3984" cy="924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111" y="2198"/>
                <a:ext cx="175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243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4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4445" r="8333" b="7777"/>
          <a:stretch/>
        </p:blipFill>
        <p:spPr bwMode="auto">
          <a:xfrm>
            <a:off x="0" y="-104313"/>
            <a:ext cx="9144000" cy="70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4087" y="-14946"/>
            <a:ext cx="2970421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9239" y="5056417"/>
            <a:ext cx="6660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17" y="3953504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33" y="1038360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315" y="3877314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368" y="936017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48" y="2383214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690" y="2321918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536" y="2332610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891776"/>
            <a:ext cx="1339260" cy="1097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781" y="2423651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31" y="3894705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4578" y="1321959"/>
            <a:ext cx="1180952" cy="676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701" y="3551994"/>
            <a:ext cx="1923810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83" y="5455790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07" y="3093678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9" y="5344763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378" y="4323236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140" y="4205842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73" y="4224841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84" y="3122586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7322" y="3202846"/>
            <a:ext cx="1145428" cy="93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6290" y="4309488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383" y="5325429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1485" y="3311746"/>
            <a:ext cx="1390885" cy="79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022" y="5218055"/>
            <a:ext cx="1657348" cy="8861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27296"/>
            <a:ext cx="2932923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63472" y="1017896"/>
            <a:ext cx="4993253" cy="814843"/>
            <a:chOff x="2263472" y="1017896"/>
            <a:chExt cx="4993253" cy="814843"/>
          </a:xfrm>
        </p:grpSpPr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 flipH="1">
              <a:off x="4666861" y="1017896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77794" y="1447800"/>
              <a:ext cx="4958870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63472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256724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048158" y="1832739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66303" y="1848974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7721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1013530"/>
            <a:ext cx="8191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3,…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408" y="3078408"/>
            <a:ext cx="7696200" cy="3278184"/>
            <a:chOff x="502408" y="3078408"/>
            <a:chExt cx="7696200" cy="3278184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5987260"/>
              <a:ext cx="1981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hoả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8" y="3078408"/>
              <a:ext cx="7696200" cy="27696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14248" y="4531456"/>
              <a:ext cx="12362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15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" y="-65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63103" y="115579"/>
            <a:ext cx="824449" cy="6233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8279146" y="109999"/>
            <a:ext cx="808546" cy="6677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1290" y="90979"/>
            <a:ext cx="784791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9" y="1372248"/>
            <a:ext cx="8586958" cy="50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32318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135" y="5447983"/>
            <a:ext cx="72836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11" y="837968"/>
            <a:ext cx="8609524" cy="21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47" y="3143145"/>
            <a:ext cx="8895238" cy="23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4" y="5447845"/>
            <a:ext cx="894360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552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561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453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Stencil Std</vt:lpstr>
      <vt:lpstr>Times New Roman</vt:lpstr>
      <vt:lpstr>Trebuchet MS</vt:lpstr>
      <vt:lpstr>Office Theme</vt:lpstr>
      <vt:lpstr>1_Office Theme</vt:lpstr>
      <vt:lpstr>TRƯỜNG TIỂU HỌC THANH LIỆT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hnc2006</cp:lastModifiedBy>
  <cp:revision>113</cp:revision>
  <dcterms:created xsi:type="dcterms:W3CDTF">2017-10-03T01:20:28Z</dcterms:created>
  <dcterms:modified xsi:type="dcterms:W3CDTF">2022-07-06T04:17:46Z</dcterms:modified>
</cp:coreProperties>
</file>