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  <p:sldMasterId id="2147483735" r:id="rId3"/>
  </p:sldMasterIdLst>
  <p:notesMasterIdLst>
    <p:notesMasterId r:id="rId29"/>
  </p:notesMasterIdLst>
  <p:handoutMasterIdLst>
    <p:handoutMasterId r:id="rId30"/>
  </p:handoutMasterIdLst>
  <p:sldIdLst>
    <p:sldId id="599" r:id="rId4"/>
    <p:sldId id="601" r:id="rId5"/>
    <p:sldId id="604" r:id="rId6"/>
    <p:sldId id="603" r:id="rId7"/>
    <p:sldId id="606" r:id="rId8"/>
    <p:sldId id="608" r:id="rId9"/>
    <p:sldId id="607" r:id="rId10"/>
    <p:sldId id="628" r:id="rId11"/>
    <p:sldId id="614" r:id="rId12"/>
    <p:sldId id="612" r:id="rId13"/>
    <p:sldId id="610" r:id="rId14"/>
    <p:sldId id="609" r:id="rId15"/>
    <p:sldId id="623" r:id="rId16"/>
    <p:sldId id="622" r:id="rId17"/>
    <p:sldId id="621" r:id="rId18"/>
    <p:sldId id="620" r:id="rId19"/>
    <p:sldId id="619" r:id="rId20"/>
    <p:sldId id="618" r:id="rId21"/>
    <p:sldId id="617" r:id="rId22"/>
    <p:sldId id="616" r:id="rId23"/>
    <p:sldId id="615" r:id="rId24"/>
    <p:sldId id="627" r:id="rId25"/>
    <p:sldId id="626" r:id="rId26"/>
    <p:sldId id="625" r:id="rId27"/>
    <p:sldId id="624" r:id="rId28"/>
  </p:sldIdLst>
  <p:sldSz cx="24387175" cy="13716000"/>
  <p:notesSz cx="6797675" cy="9928225"/>
  <p:defaultTextStyle>
    <a:defPPr>
      <a:defRPr lang="en-US"/>
    </a:defPPr>
    <a:lvl1pPr marL="0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35019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7003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10505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40066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7508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21010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45118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80135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SG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00"/>
    <a:srgbClr val="058605"/>
    <a:srgbClr val="FFFFFF"/>
    <a:srgbClr val="91720D"/>
    <a:srgbClr val="0999C8"/>
    <a:srgbClr val="FEE28A"/>
    <a:srgbClr val="FEDA66"/>
    <a:srgbClr val="FEC607"/>
    <a:srgbClr val="FFFF4B"/>
    <a:srgbClr val="F4D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7383" autoAdjust="0"/>
  </p:normalViewPr>
  <p:slideViewPr>
    <p:cSldViewPr>
      <p:cViewPr varScale="1">
        <p:scale>
          <a:sx n="34" d="100"/>
          <a:sy n="34" d="100"/>
        </p:scale>
        <p:origin x="564" y="68"/>
      </p:cViewPr>
      <p:guideLst>
        <p:guide orient="horz" pos="4320"/>
        <p:guide pos="7684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CFDAB9-C995-436A-A215-05EFBD3AD515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A12D1A-3130-4919-BF00-442EC7D3A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E54393-FB88-467E-A392-9D9E5E5A7C46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BDFEA3-EEA4-473E-80F5-47498B2C5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11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2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2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33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38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4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5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4B87-42DC-4A4C-8744-20D3B1C66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96701-C493-478E-887B-4950E600C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8BC6-28CD-4EFE-9923-B1684F16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32752-981D-4D12-AA7D-29E380DE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278F0-6F0C-4E04-AF89-53CE90AD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09F-F89B-47C4-B9C5-C94E47B9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79D34-2236-427C-AA9A-449D0F730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6B91-275C-4C8A-88C9-6C5424FF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1583-D545-4EEC-877B-570622E5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2CF72-4B6E-4873-8F75-D2BB1F7E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254D7-CCF5-426D-94E5-EC0E89E6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6DA22-0418-413B-B8F0-E6E1CCE7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0BCF9-D466-44B3-9349-74C7AD99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778C2-8E70-4E80-9D4E-1F154B26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AEA1F-CE1F-4A63-8D16-624E9634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27DD-1C82-480D-9815-FC193235D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7090B-4110-464C-8328-46B622333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C496B-32FC-449E-8B2F-35D2A9A3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1BEEA-1E7D-47BF-9ED2-666BD626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79DE6-8641-407D-8FA2-0586D204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44A6-BA05-409B-B429-9E3E5F83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71CF6-5E2B-41E3-BB01-BAC00FC5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7A6E-EFD5-4153-9900-F28A7538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0DFC-03AB-4FC9-89BA-FECB73CD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D6811-3E94-4433-B999-34001136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4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71CA-32CA-4416-8DCE-0F54D1DB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4FC5-886F-44CB-AE12-5D709B86A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279BE-833A-4D5D-85C1-82359D17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FEC4-1EC3-4942-AA0B-315F5815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E528B-C27F-402D-B15A-50C2EDC2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38DC-1EDD-4C8B-959D-28514CC3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E9AE4-777A-40B8-AAE0-1197BE134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F124E-D7B3-4803-9E04-B0288644F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5F752-D68C-4BAF-885E-5A6B28F9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F5FFB-2503-426A-821C-05E842BC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A6FFD-92F5-4710-B99F-76161987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0B51-0D66-4A72-9B56-4BD0F9C6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C8282-50F9-4FA1-9EA6-7C5243A8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07288-4E69-4490-9E8D-01FD08E9C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14A3C-A466-4F4F-A46D-35C46C21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9F14F-C248-41DE-AEF8-4B22B92E5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4FAEA-1D3E-4DB7-9458-ADA78C78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BB760-3BE8-4404-B3D1-F1589487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06ABA-8788-4B6B-83BA-B0B4535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89D1-1E6C-4AEF-AF0F-DB89435D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125E2-5D48-47E5-A594-C94B8AFA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5C7C9-F646-404B-B1C3-879010EE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F74D4-AC64-4116-B062-A8CDDEC3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6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F7D71-55DD-4C70-9C76-5E2E94A6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900B6-FCE1-4E49-925B-38AEF998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846A-B502-4145-B391-0D832669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8F5B-19B9-4C23-8129-6B47A963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1E735-636B-4E4B-B576-56EE7FE4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401C8-D53A-4C1E-820E-A1B3E5937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E87DE-F462-4121-998E-742E09BF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E0C07-1D06-45A6-BA63-A1CE341C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85EE-603B-4A08-A4C1-657E52B3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1D3E-E921-430A-BEF5-B91D038A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10B84-D92C-45D1-8C1A-112C5231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1E861-41CC-4559-9D1A-AA27AE7E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5C84F-424E-4776-9119-CA028935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5652-DDDE-4754-87C3-76798412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3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2312-F979-4436-861A-5465B1E4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6D913-0C94-4324-A37A-276FADF12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1ACB5-BC43-49A0-8BB2-217CFF1E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2E91F-9417-4A34-BEDA-7726B8D1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6E612-3193-4056-9EA0-A33F588D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5EBA1-EBAF-40CE-A5E9-E1011917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C636-71D6-4E78-A571-F01AC689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CA470-7422-4C8F-A2D5-882AE5EE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9F3A-CBCD-4CF1-B9D7-6C6BB17D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B7EB-01F0-403B-8DE5-4948923A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64DDB-CE55-4A2D-B2B9-51703F0C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E3697-554F-4283-825B-95003F32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65337-B795-4633-B0D0-7E8F1EFCA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DB290-D34F-40BB-973D-813265A0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0E3C-AB04-4C17-A7EA-46115C3A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DBADD-8821-4855-B4A6-2D5D006B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4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16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3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68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07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09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88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4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5171-96A8-490E-BFC3-F52B61CC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F7C91-7D80-4674-BBA8-CAEEBB9D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411D-E781-4F70-9890-85A817D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89CE-6FCE-4E9F-AB15-90A44F00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47C4-C5F9-4423-890B-BD1C2EFF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21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34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68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28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47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1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26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42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66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9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510B-86B5-486C-879F-9B2AA1F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6610-6155-4E8B-B167-8A6E8CF5B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5AEE8-6572-4189-BD4C-63881A679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53F56-B8D2-48CC-80CB-2BC5DAE1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91E75-0287-44BD-BE55-3A913F3F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4640A-5F99-4F52-9913-7DBF4946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7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0614-5009-49AF-9700-550BB114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BFCD1-4354-4B6F-9842-D7013CEF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6A64A-26C5-4EC3-A9A0-4CB7FF88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3BCDB-2C57-4E1A-BC44-FE985B23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A246B-EFC5-4FA9-A5F1-F0D36C87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6FCF0-05DA-4917-BA4D-AB7A44BE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EEB76-B61B-4DD3-BB35-E05CACDC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72C7C-5A0C-496E-9573-589211DA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54C3-0346-4D90-B36F-261636CF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26A76-62B9-4ACB-9B18-FE3F1387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0A56F-C4A5-4786-B586-85DF393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B439-A567-4ADD-8407-84F15A6D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8AD5B-D816-4DAC-97B5-DD253D31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D04D4-571C-4ECB-819E-14B5753A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4C192-454E-45CA-812C-197B7977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2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C1B4-D50C-4571-8F94-EF5AB5B3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38FE0-7E22-4517-A31F-DEC80AC2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D6943-A56B-4B85-9D32-03538C4DD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1188A-90F6-4DA3-96C4-1B3BBB2E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2A4F2-8106-49A9-AB02-53FCA30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656FA-152F-4EA2-BC16-FF345029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049D-3238-4300-AA11-4D0B8371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0AB80-30E2-46F4-9E25-6FC279882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43CAF-95C0-48DE-9EFC-9B696F5B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BFE5-D989-4CEE-AF55-40A9AAEF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676BE-1B94-499F-834D-90BDD3D8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42C0D-77E4-4F47-8A3D-D223F28F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6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2BD1E01-AEEB-466E-9852-CC485BC857B7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F0FD15-DADF-4CD6-96A1-6D6D7F39E46D}"/>
              </a:ext>
            </a:extLst>
          </p:cNvPr>
          <p:cNvGrpSpPr/>
          <p:nvPr userDrawn="1"/>
        </p:nvGrpSpPr>
        <p:grpSpPr>
          <a:xfrm>
            <a:off x="1413348" y="228600"/>
            <a:ext cx="21159269" cy="1277470"/>
            <a:chOff x="1517851" y="228600"/>
            <a:chExt cx="21159269" cy="1277470"/>
          </a:xfrm>
        </p:grpSpPr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4B499B35-7864-41E8-9959-681F0A79FAE2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D8143ED7-F0A5-4945-B9A0-46DBBE712B28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9F2D175E-DD24-4FC9-9970-91FB3E34791A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7B03027C-9817-4127-A886-7C20F4F2A466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57B98CB-C39A-4251-A62D-BDE2A075509B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KHẢO SÁT HÀM SỐ BẬC BỐN TRÙNG PH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ƠNG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37FB1973-C5D8-4E0A-B9FF-88C7D6B2649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FD92C2E6-743B-4787-A8C7-FE202F1E491C}"/>
                </a:ext>
              </a:extLst>
            </p:cNvPr>
            <p:cNvSpPr txBox="1"/>
            <p:nvPr userDrawn="1"/>
          </p:nvSpPr>
          <p:spPr>
            <a:xfrm>
              <a:off x="5297487" y="357709"/>
              <a:ext cx="19986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CHUYÊN</a:t>
              </a:r>
              <a:endPara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ĐỀ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62CC4B-9FE6-4FAC-AD8D-409C031140C4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B3A807-186B-4DF9-8F49-109E20B3D2E2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570E8D-244F-4A7D-8526-8B3E4ECB4F4F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CE0A1F7-DE92-498C-A62F-429B9502E3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576A4-ED25-4C4A-98FD-56E4063C74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1FD74CA-DF2C-4E74-8E13-F07029B2BD00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8CBE2-9CD5-4FDA-B985-EF9A96C2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11341-A9E4-4130-92A8-62296C80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676E-4DC2-4608-9B32-73E947EA8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26B1-34A6-4B08-84AA-8F32DAB7B98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85C03-7A17-41C8-AECA-CA136259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F0D6-43D1-4718-8B92-0362143BA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278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278"/>
              <a:t>10/12/2021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27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278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27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90" y="76201"/>
            <a:ext cx="24190648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278"/>
              <a:r>
                <a:rPr lang="en-US" sz="3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278"/>
              <a:r>
                <a:rPr lang="vi-VN" sz="3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2177278"/>
              <a:r>
                <a:rPr lang="en-US" sz="48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lang="vi-VN" sz="4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7" y="329747"/>
            <a:ext cx="16988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20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11.jp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0.png"/><Relationship Id="rId11" Type="http://schemas.openxmlformats.org/officeDocument/2006/relationships/image" Target="../media/image66.png"/><Relationship Id="rId5" Type="http://schemas.openxmlformats.org/officeDocument/2006/relationships/image" Target="../media/image64.png"/><Relationship Id="rId10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11.jp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0.png"/><Relationship Id="rId11" Type="http://schemas.openxmlformats.org/officeDocument/2006/relationships/image" Target="../media/image69.png"/><Relationship Id="rId5" Type="http://schemas.openxmlformats.org/officeDocument/2006/relationships/image" Target="../media/image67.png"/><Relationship Id="rId10" Type="http://schemas.openxmlformats.org/officeDocument/2006/relationships/image" Target="../media/image68.png"/><Relationship Id="rId4" Type="http://schemas.openxmlformats.org/officeDocument/2006/relationships/image" Target="../media/image55.png"/><Relationship Id="rId9" Type="http://schemas.openxmlformats.org/officeDocument/2006/relationships/image" Target="../media/image5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11.jpg"/><Relationship Id="rId7" Type="http://schemas.openxmlformats.org/officeDocument/2006/relationships/image" Target="../media/image570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60.png"/><Relationship Id="rId11" Type="http://schemas.openxmlformats.org/officeDocument/2006/relationships/image" Target="../media/image72.png"/><Relationship Id="rId5" Type="http://schemas.openxmlformats.org/officeDocument/2006/relationships/image" Target="../media/image70.png"/><Relationship Id="rId10" Type="http://schemas.openxmlformats.org/officeDocument/2006/relationships/image" Target="../media/image71.png"/><Relationship Id="rId4" Type="http://schemas.openxmlformats.org/officeDocument/2006/relationships/image" Target="../media/image55.png"/><Relationship Id="rId9" Type="http://schemas.openxmlformats.org/officeDocument/2006/relationships/image" Target="../media/image5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1.jpg"/><Relationship Id="rId7" Type="http://schemas.openxmlformats.org/officeDocument/2006/relationships/image" Target="../media/image76.png"/><Relationship Id="rId12" Type="http://schemas.openxmlformats.org/officeDocument/2006/relationships/image" Target="../media/image7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5.png"/><Relationship Id="rId11" Type="http://schemas.openxmlformats.org/officeDocument/2006/relationships/image" Target="../media/image690.png"/><Relationship Id="rId5" Type="http://schemas.openxmlformats.org/officeDocument/2006/relationships/image" Target="../media/image74.png"/><Relationship Id="rId10" Type="http://schemas.openxmlformats.org/officeDocument/2006/relationships/image" Target="../media/image680.png"/><Relationship Id="rId4" Type="http://schemas.openxmlformats.org/officeDocument/2006/relationships/image" Target="../media/image55.png"/><Relationship Id="rId9" Type="http://schemas.openxmlformats.org/officeDocument/2006/relationships/image" Target="../media/image6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81.png"/><Relationship Id="rId3" Type="http://schemas.openxmlformats.org/officeDocument/2006/relationships/image" Target="../media/image11.jpg"/><Relationship Id="rId7" Type="http://schemas.openxmlformats.org/officeDocument/2006/relationships/image" Target="../media/image730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20.png"/><Relationship Id="rId11" Type="http://schemas.openxmlformats.org/officeDocument/2006/relationships/image" Target="../media/image56.png"/><Relationship Id="rId5" Type="http://schemas.openxmlformats.org/officeDocument/2006/relationships/image" Target="../media/image78.png"/><Relationship Id="rId10" Type="http://schemas.openxmlformats.org/officeDocument/2006/relationships/image" Target="../media/image79.png"/><Relationship Id="rId4" Type="http://schemas.openxmlformats.org/officeDocument/2006/relationships/image" Target="../media/image55.png"/><Relationship Id="rId9" Type="http://schemas.openxmlformats.org/officeDocument/2006/relationships/image" Target="../media/image75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3" Type="http://schemas.openxmlformats.org/officeDocument/2006/relationships/image" Target="../media/image11.jpg"/><Relationship Id="rId7" Type="http://schemas.openxmlformats.org/officeDocument/2006/relationships/image" Target="../media/image84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3.png"/><Relationship Id="rId11" Type="http://schemas.openxmlformats.org/officeDocument/2006/relationships/image" Target="../media/image850.png"/><Relationship Id="rId5" Type="http://schemas.openxmlformats.org/officeDocument/2006/relationships/image" Target="../media/image82.png"/><Relationship Id="rId10" Type="http://schemas.openxmlformats.org/officeDocument/2006/relationships/image" Target="../media/image840.png"/><Relationship Id="rId4" Type="http://schemas.openxmlformats.org/officeDocument/2006/relationships/image" Target="../media/image55.png"/><Relationship Id="rId9" Type="http://schemas.openxmlformats.org/officeDocument/2006/relationships/image" Target="../media/image830.png"/><Relationship Id="rId1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1.jp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0.png"/><Relationship Id="rId10" Type="http://schemas.openxmlformats.org/officeDocument/2006/relationships/image" Target="../media/image92.png"/><Relationship Id="rId4" Type="http://schemas.openxmlformats.org/officeDocument/2006/relationships/image" Target="../media/image55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11.jp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55.pn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1.jp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55.png"/><Relationship Id="rId9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.jp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55.png"/><Relationship Id="rId9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.jp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55.png"/><Relationship Id="rId9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1.jp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55.png"/><Relationship Id="rId9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1.jp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55.png"/><Relationship Id="rId9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2525228" y="6229022"/>
            <a:ext cx="19877574" cy="6648778"/>
          </a:xfrm>
          <a:prstGeom prst="roundRect">
            <a:avLst>
              <a:gd name="adj" fmla="val 4570"/>
            </a:avLst>
          </a:prstGeom>
          <a:noFill/>
          <a:ln w="76200" cap="flat" cmpd="sng" algn="ctr">
            <a:solidFill>
              <a:srgbClr val="135F82"/>
            </a:solidFill>
            <a:prstDash val="solid"/>
            <a:miter lim="800000"/>
          </a:ln>
          <a:effectLst/>
        </p:spPr>
        <p:txBody>
          <a:bodyPr lIns="91404" tIns="45703" rIns="91404" bIns="4570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354387" y="4571999"/>
            <a:ext cx="17612372" cy="2217397"/>
            <a:chOff x="5747658" y="4469240"/>
            <a:chExt cx="13632086" cy="1539894"/>
          </a:xfrm>
          <a:solidFill>
            <a:schemeClr val="bg1"/>
          </a:solidFill>
        </p:grpSpPr>
        <p:sp>
          <p:nvSpPr>
            <p:cNvPr id="63" name="Rectangle 62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04" tIns="45703" rIns="91404" bIns="45703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kumimoji="0" lang="en-US" sz="66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5: ĐẠO HÀM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63283" y="5410690"/>
              <a:ext cx="11791346" cy="598444"/>
            </a:xfrm>
            <a:prstGeom prst="rect">
              <a:avLst/>
            </a:prstGeom>
            <a:grpFill/>
          </p:spPr>
          <p:txBody>
            <a:bodyPr wrap="square" lIns="91404" tIns="45703" rIns="91404" bIns="45703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5998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2: </a:t>
              </a: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TÍNH ĐẠO HÀM</a:t>
              </a:r>
            </a:p>
          </p:txBody>
        </p:sp>
      </p:grpSp>
      <p:grpSp>
        <p:nvGrpSpPr>
          <p:cNvPr id="73" name="Group 74"/>
          <p:cNvGrpSpPr/>
          <p:nvPr/>
        </p:nvGrpSpPr>
        <p:grpSpPr>
          <a:xfrm>
            <a:off x="2380110" y="8201913"/>
            <a:ext cx="15697666" cy="942087"/>
            <a:chOff x="7459670" y="9982200"/>
            <a:chExt cx="15699483" cy="942366"/>
          </a:xfrm>
        </p:grpSpPr>
        <p:sp>
          <p:nvSpPr>
            <p:cNvPr id="74" name="Rectangle 73"/>
            <p:cNvSpPr/>
            <p:nvPr/>
          </p:nvSpPr>
          <p:spPr>
            <a:xfrm>
              <a:off x="9092456" y="10108716"/>
              <a:ext cx="14066697" cy="815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MỘT SỐ HÀM SỐ THƯỜNG GẶP</a:t>
              </a:r>
            </a:p>
          </p:txBody>
        </p:sp>
        <p:grpSp>
          <p:nvGrpSpPr>
            <p:cNvPr id="75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3" name="Round Same Side Corner Rectangle 8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8022408" y="7688759"/>
                  <a:ext cx="380316" cy="584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4853E65B-DFCB-42C1-84CE-B4CA9B361A4D}"/>
              </a:ext>
            </a:extLst>
          </p:cNvPr>
          <p:cNvGrpSpPr/>
          <p:nvPr/>
        </p:nvGrpSpPr>
        <p:grpSpPr>
          <a:xfrm>
            <a:off x="2357583" y="9714052"/>
            <a:ext cx="15192052" cy="953948"/>
            <a:chOff x="7459670" y="9982200"/>
            <a:chExt cx="15193827" cy="95423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70FC27A-7783-4B19-9900-969550ECA28D}"/>
                </a:ext>
              </a:extLst>
            </p:cNvPr>
            <p:cNvSpPr/>
            <p:nvPr/>
          </p:nvSpPr>
          <p:spPr>
            <a:xfrm>
              <a:off x="8913836" y="10120581"/>
              <a:ext cx="13739661" cy="815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TỔNG, HIỆU, TÍCH, THƯƠNG</a:t>
              </a:r>
            </a:p>
          </p:txBody>
        </p:sp>
        <p:grpSp>
          <p:nvGrpSpPr>
            <p:cNvPr id="87" name="Group 44">
              <a:extLst>
                <a:ext uri="{FF2B5EF4-FFF2-40B4-BE49-F238E27FC236}">
                  <a16:creationId xmlns:a16="http://schemas.microsoft.com/office/drawing/2014/main" id="{E1DD63F6-7691-4BBE-B4D8-EAAECDF00988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8" name="Isosceles Triangle 44">
                <a:extLst>
                  <a:ext uri="{FF2B5EF4-FFF2-40B4-BE49-F238E27FC236}">
                    <a16:creationId xmlns:a16="http://schemas.microsoft.com/office/drawing/2014/main" id="{52F4549D-C390-4E94-B697-65E66148AA1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9" name="Group 46">
                <a:extLst>
                  <a:ext uri="{FF2B5EF4-FFF2-40B4-BE49-F238E27FC236}">
                    <a16:creationId xmlns:a16="http://schemas.microsoft.com/office/drawing/2014/main" id="{3EDF4F8D-5758-4E6C-818A-49D919AD923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0" name="Round Same Side Corner Rectangle 85">
                  <a:extLst>
                    <a:ext uri="{FF2B5EF4-FFF2-40B4-BE49-F238E27FC236}">
                      <a16:creationId xmlns:a16="http://schemas.microsoft.com/office/drawing/2014/main" id="{AE1FCD9E-64BF-4466-9A0C-EB5FFD11907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71141AF-019E-4CFB-AF8D-78EA82D1F137}"/>
                    </a:ext>
                  </a:extLst>
                </p:cNvPr>
                <p:cNvSpPr txBox="1"/>
                <p:nvPr/>
              </p:nvSpPr>
              <p:spPr>
                <a:xfrm>
                  <a:off x="7923831" y="7688759"/>
                  <a:ext cx="577472" cy="584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92" name="Group 74">
            <a:extLst>
              <a:ext uri="{FF2B5EF4-FFF2-40B4-BE49-F238E27FC236}">
                <a16:creationId xmlns:a16="http://schemas.microsoft.com/office/drawing/2014/main" id="{4853E65B-DFCB-42C1-84CE-B4CA9B361A4D}"/>
              </a:ext>
            </a:extLst>
          </p:cNvPr>
          <p:cNvGrpSpPr/>
          <p:nvPr/>
        </p:nvGrpSpPr>
        <p:grpSpPr>
          <a:xfrm>
            <a:off x="2274057" y="11085654"/>
            <a:ext cx="9483760" cy="1222134"/>
            <a:chOff x="7459670" y="9982200"/>
            <a:chExt cx="9484858" cy="122249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70FC27A-7783-4B19-9900-969550ECA28D}"/>
                </a:ext>
              </a:extLst>
            </p:cNvPr>
            <p:cNvSpPr/>
            <p:nvPr/>
          </p:nvSpPr>
          <p:spPr>
            <a:xfrm>
              <a:off x="8913836" y="10120581"/>
              <a:ext cx="8030692" cy="815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HÀM HỢP</a:t>
              </a:r>
            </a:p>
          </p:txBody>
        </p:sp>
        <p:grpSp>
          <p:nvGrpSpPr>
            <p:cNvPr id="94" name="Group 44">
              <a:extLst>
                <a:ext uri="{FF2B5EF4-FFF2-40B4-BE49-F238E27FC236}">
                  <a16:creationId xmlns:a16="http://schemas.microsoft.com/office/drawing/2014/main" id="{E1DD63F6-7691-4BBE-B4D8-EAAECDF00988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1222495"/>
              <a:chOff x="7459669" y="7543800"/>
              <a:chExt cx="1381118" cy="1222495"/>
            </a:xfrm>
          </p:grpSpPr>
          <p:sp>
            <p:nvSpPr>
              <p:cNvPr id="95" name="Isosceles Triangle 44">
                <a:extLst>
                  <a:ext uri="{FF2B5EF4-FFF2-40B4-BE49-F238E27FC236}">
                    <a16:creationId xmlns:a16="http://schemas.microsoft.com/office/drawing/2014/main" id="{52F4549D-C390-4E94-B697-65E66148AA1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6" name="Group 46">
                <a:extLst>
                  <a:ext uri="{FF2B5EF4-FFF2-40B4-BE49-F238E27FC236}">
                    <a16:creationId xmlns:a16="http://schemas.microsoft.com/office/drawing/2014/main" id="{3EDF4F8D-5758-4E6C-818A-49D919AD923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1081169"/>
                <a:chOff x="7469187" y="7685126"/>
                <a:chExt cx="1371600" cy="1081169"/>
              </a:xfrm>
            </p:grpSpPr>
            <p:sp>
              <p:nvSpPr>
                <p:cNvPr id="97" name="Round Same Side Corner Rectangle 85">
                  <a:extLst>
                    <a:ext uri="{FF2B5EF4-FFF2-40B4-BE49-F238E27FC236}">
                      <a16:creationId xmlns:a16="http://schemas.microsoft.com/office/drawing/2014/main" id="{AE1FCD9E-64BF-4466-9A0C-EB5FFD11907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471141AF-019E-4CFB-AF8D-78EA82D1F137}"/>
                    </a:ext>
                  </a:extLst>
                </p:cNvPr>
                <p:cNvSpPr txBox="1"/>
                <p:nvPr/>
              </p:nvSpPr>
              <p:spPr>
                <a:xfrm>
                  <a:off x="7825254" y="7688759"/>
                  <a:ext cx="774626" cy="1077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14" name="TextBox 113"/>
          <p:cNvSpPr txBox="1"/>
          <p:nvPr/>
        </p:nvSpPr>
        <p:spPr>
          <a:xfrm>
            <a:off x="8766078" y="2689338"/>
            <a:ext cx="683706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 VÀ GIẢI TÍCH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5408659" y="2080724"/>
            <a:ext cx="1814128" cy="1828784"/>
            <a:chOff x="12784885" y="1066801"/>
            <a:chExt cx="1814128" cy="1828784"/>
          </a:xfrm>
        </p:grpSpPr>
        <p:sp>
          <p:nvSpPr>
            <p:cNvPr id="116" name="TextBox 115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845493" y="2407773"/>
            <a:ext cx="2238375" cy="1707027"/>
            <a:chOff x="11186391" y="149817"/>
            <a:chExt cx="2238375" cy="1707027"/>
          </a:xfrm>
        </p:grpSpPr>
        <p:pic>
          <p:nvPicPr>
            <p:cNvPr id="1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96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787" y="2849564"/>
            <a:ext cx="23446663" cy="263722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581" y="1839082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988" y="1817858"/>
            <a:ext cx="22783799" cy="817375"/>
            <a:chOff x="-288924" y="1892299"/>
            <a:chExt cx="9539767" cy="817373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9686" y="1955621"/>
              <a:ext cx="389425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HỢP.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68CA93-2FC8-47CF-B2D5-4AEA8744184F}"/>
                  </a:ext>
                </a:extLst>
              </p:cNvPr>
              <p:cNvSpPr txBox="1"/>
              <p:nvPr/>
            </p:nvSpPr>
            <p:spPr>
              <a:xfrm>
                <a:off x="818397" y="3656882"/>
                <a:ext cx="22750379" cy="1533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𝒖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𝒖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𝒖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68CA93-2FC8-47CF-B2D5-4AEA87441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97" y="3656882"/>
                <a:ext cx="22750379" cy="1533690"/>
              </a:xfrm>
              <a:prstGeom prst="rect">
                <a:avLst/>
              </a:prstGeom>
              <a:blipFill>
                <a:blip r:embed="rId3"/>
                <a:stretch>
                  <a:fillRect l="-1072" t="-8765" b="-1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65">
            <a:extLst>
              <a:ext uri="{FF2B5EF4-FFF2-40B4-BE49-F238E27FC236}">
                <a16:creationId xmlns:a16="http://schemas.microsoft.com/office/drawing/2014/main" id="{BF6A2B23-0317-4560-99E4-1C8FB40E5755}"/>
              </a:ext>
            </a:extLst>
          </p:cNvPr>
          <p:cNvGrpSpPr/>
          <p:nvPr/>
        </p:nvGrpSpPr>
        <p:grpSpPr>
          <a:xfrm>
            <a:off x="-69462" y="2677328"/>
            <a:ext cx="4506996" cy="853051"/>
            <a:chOff x="166396" y="8755081"/>
            <a:chExt cx="4506996" cy="781943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3AAD3395-72C0-458D-B382-9BC1E7E8E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490568-396B-4EA0-833D-E2ED98891B1A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4" name="Freeform 45">
                <a:extLst>
                  <a:ext uri="{FF2B5EF4-FFF2-40B4-BE49-F238E27FC236}">
                    <a16:creationId xmlns:a16="http://schemas.microsoft.com/office/drawing/2014/main" id="{01EA0E56-DA51-4426-ADBE-66681A056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6">
                <a:extLst>
                  <a:ext uri="{FF2B5EF4-FFF2-40B4-BE49-F238E27FC236}">
                    <a16:creationId xmlns:a16="http://schemas.microsoft.com/office/drawing/2014/main" id="{ADDE2290-7FDF-420F-9209-3641090BF8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7">
                <a:extLst>
                  <a:ext uri="{FF2B5EF4-FFF2-40B4-BE49-F238E27FC236}">
                    <a16:creationId xmlns:a16="http://schemas.microsoft.com/office/drawing/2014/main" id="{4DB9DFE1-4C9A-44B3-938E-DF2A92FEC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48">
                <a:extLst>
                  <a:ext uri="{FF2B5EF4-FFF2-40B4-BE49-F238E27FC236}">
                    <a16:creationId xmlns:a16="http://schemas.microsoft.com/office/drawing/2014/main" id="{E4DAE6F9-9760-4A75-AC51-91A72A3A8C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49">
                <a:extLst>
                  <a:ext uri="{FF2B5EF4-FFF2-40B4-BE49-F238E27FC236}">
                    <a16:creationId xmlns:a16="http://schemas.microsoft.com/office/drawing/2014/main" id="{0B5D7989-16B4-494A-A361-2FD69169C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0">
                <a:extLst>
                  <a:ext uri="{FF2B5EF4-FFF2-40B4-BE49-F238E27FC236}">
                    <a16:creationId xmlns:a16="http://schemas.microsoft.com/office/drawing/2014/main" id="{EC6DFA1F-E6E8-459D-8039-E7FB349EB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51">
                <a:extLst>
                  <a:ext uri="{FF2B5EF4-FFF2-40B4-BE49-F238E27FC236}">
                    <a16:creationId xmlns:a16="http://schemas.microsoft.com/office/drawing/2014/main" id="{B3DF7A1B-E1D9-4BC1-BEEB-D10F4DBE6E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52">
                <a:extLst>
                  <a:ext uri="{FF2B5EF4-FFF2-40B4-BE49-F238E27FC236}">
                    <a16:creationId xmlns:a16="http://schemas.microsoft.com/office/drawing/2014/main" id="{ED37EABF-02CF-4CB3-AC03-A431CBFB74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ectangle 53">
                <a:extLst>
                  <a:ext uri="{FF2B5EF4-FFF2-40B4-BE49-F238E27FC236}">
                    <a16:creationId xmlns:a16="http://schemas.microsoft.com/office/drawing/2014/main" id="{89D99CBE-057D-4F6A-8526-AC57E9516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54">
                <a:extLst>
                  <a:ext uri="{FF2B5EF4-FFF2-40B4-BE49-F238E27FC236}">
                    <a16:creationId xmlns:a16="http://schemas.microsoft.com/office/drawing/2014/main" id="{5ADE51EE-BAD3-427D-B0B7-59B64A61E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B21C32CE-BA2C-4D0E-853E-9EEAC6710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6">
                <a:extLst>
                  <a:ext uri="{FF2B5EF4-FFF2-40B4-BE49-F238E27FC236}">
                    <a16:creationId xmlns:a16="http://schemas.microsoft.com/office/drawing/2014/main" id="{952A4004-0509-49DB-8AE7-EEDE4F158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CE89B8-5DDC-4FA0-A442-DAB96AC853AB}"/>
                </a:ext>
              </a:extLst>
            </p:cNvPr>
            <p:cNvSpPr txBox="1"/>
            <p:nvPr/>
          </p:nvSpPr>
          <p:spPr>
            <a:xfrm>
              <a:off x="952502" y="8761588"/>
              <a:ext cx="3720890" cy="733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 </a:t>
              </a:r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 </a:t>
              </a:r>
            </a:p>
          </p:txBody>
        </p:sp>
      </p:grp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AA8F6E39-26C6-41B0-9940-37AC4ADD493E}"/>
              </a:ext>
            </a:extLst>
          </p:cNvPr>
          <p:cNvSpPr/>
          <p:nvPr/>
        </p:nvSpPr>
        <p:spPr>
          <a:xfrm>
            <a:off x="458787" y="5817809"/>
            <a:ext cx="23446663" cy="1548379"/>
          </a:xfrm>
          <a:prstGeom prst="roundRect">
            <a:avLst>
              <a:gd name="adj" fmla="val 534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08D938-AEFC-42B2-910C-05BEC8C522DC}"/>
                  </a:ext>
                </a:extLst>
              </p:cNvPr>
              <p:cNvSpPr txBox="1"/>
              <p:nvPr/>
            </p:nvSpPr>
            <p:spPr>
              <a:xfrm>
                <a:off x="2037911" y="5661573"/>
                <a:ext cx="22046005" cy="1761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    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.  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4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b.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08D938-AEFC-42B2-910C-05BEC8C52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11" y="5661573"/>
                <a:ext cx="22046005" cy="1761636"/>
              </a:xfrm>
              <a:prstGeom prst="rect">
                <a:avLst/>
              </a:prstGeom>
              <a:blipFill>
                <a:blip r:embed="rId4"/>
                <a:stretch>
                  <a:fillRect t="-7266" b="-1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67">
            <a:extLst>
              <a:ext uri="{FF2B5EF4-FFF2-40B4-BE49-F238E27FC236}">
                <a16:creationId xmlns:a16="http://schemas.microsoft.com/office/drawing/2014/main" id="{3A0F9F68-8DCC-4227-9022-B230186C53EA}"/>
              </a:ext>
            </a:extLst>
          </p:cNvPr>
          <p:cNvGrpSpPr/>
          <p:nvPr/>
        </p:nvGrpSpPr>
        <p:grpSpPr>
          <a:xfrm>
            <a:off x="243326" y="5494519"/>
            <a:ext cx="3600000" cy="900000"/>
            <a:chOff x="1311958" y="3405486"/>
            <a:chExt cx="3579192" cy="940513"/>
          </a:xfrm>
        </p:grpSpPr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5F36AE8C-9984-454C-A2A9-FBD77EE841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139A3B-1D25-4C2B-9321-B57F69216872}"/>
                </a:ext>
              </a:extLst>
            </p:cNvPr>
            <p:cNvSpPr txBox="1"/>
            <p:nvPr/>
          </p:nvSpPr>
          <p:spPr>
            <a:xfrm>
              <a:off x="2316645" y="3484582"/>
              <a:ext cx="2574205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31" name="Group 70">
              <a:extLst>
                <a:ext uri="{FF2B5EF4-FFF2-40B4-BE49-F238E27FC236}">
                  <a16:creationId xmlns:a16="http://schemas.microsoft.com/office/drawing/2014/main" id="{A3600087-AFD3-4488-95B0-18852310138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87A332-0460-45BE-A1EE-F0469CB207F4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4939C091-D3F8-4C7C-8557-AE705082D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6F365790-B4FB-4AD5-B3F6-980F3FDFB4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689747F1-9751-46DB-AB46-01AA9635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2A868644-5487-4669-8A20-79B58C5918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898761E9-8807-438E-AA72-7D3FBD26A1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ACFAC370-6022-45E2-B999-0F7B9B4AC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ACC37FF-BEC7-4709-8126-35566CE29E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95C5529-95A1-47CD-907E-E83C636900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30B76FED-6927-48CB-B48E-46AFD0E97F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58AB3A43-B3B1-4A96-B721-BDD9D36613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07071A32-19EA-4642-B580-B611C073E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64435ED8-595B-442F-A7F0-25DFA336DA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755A0A00-ECD4-42C6-9A89-02EEC5EFA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C7A4746F-C705-4315-B577-B742B0242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8FE96A33-EDC5-44CE-9766-BC1AC2FB6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82D1798F-FAF6-4273-8950-A6FF7206D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075C3BE9-86CA-4253-99D0-28A49C8CE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5F7DF60-3F9E-4065-8BF0-D9468880B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BCB891B-19C2-44BC-9C1A-5E1BFCAC5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F42CA711-F5B7-4EB2-88F1-8CBCB900E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>
                <a:extLst>
                  <a:ext uri="{FF2B5EF4-FFF2-40B4-BE49-F238E27FC236}">
                    <a16:creationId xmlns:a16="http://schemas.microsoft.com/office/drawing/2014/main" id="{A97E0C57-E236-4795-B721-881CC8B3F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4">
                <a:extLst>
                  <a:ext uri="{FF2B5EF4-FFF2-40B4-BE49-F238E27FC236}">
                    <a16:creationId xmlns:a16="http://schemas.microsoft.com/office/drawing/2014/main" id="{49921A84-CE81-483F-BAA6-E535DB4F3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5">
                <a:extLst>
                  <a:ext uri="{FF2B5EF4-FFF2-40B4-BE49-F238E27FC236}">
                    <a16:creationId xmlns:a16="http://schemas.microsoft.com/office/drawing/2014/main" id="{ADCE3F76-27C0-42EF-835F-B979A021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4E78947C-53EC-4AB2-99F0-8E145143A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3" name="Rounded Rectangle 2">
            <a:extLst>
              <a:ext uri="{FF2B5EF4-FFF2-40B4-BE49-F238E27FC236}">
                <a16:creationId xmlns:a16="http://schemas.microsoft.com/office/drawing/2014/main" id="{141D0424-A08D-4222-8C3F-71890D0BF8D6}"/>
              </a:ext>
            </a:extLst>
          </p:cNvPr>
          <p:cNvSpPr/>
          <p:nvPr/>
        </p:nvSpPr>
        <p:spPr>
          <a:xfrm>
            <a:off x="557105" y="7737889"/>
            <a:ext cx="23446663" cy="597811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73F04A6-B246-4245-9446-B8B6515F35B5}"/>
                  </a:ext>
                </a:extLst>
              </p:cNvPr>
              <p:cNvSpPr/>
              <p:nvPr/>
            </p:nvSpPr>
            <p:spPr>
              <a:xfrm>
                <a:off x="2599447" y="9248947"/>
                <a:ext cx="8250778" cy="4421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4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b="1" i="1"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4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b="1" i="1"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𝟔𝟎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73F04A6-B246-4245-9446-B8B6515F3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47" y="9248947"/>
                <a:ext cx="8250778" cy="4421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50F68C-1F0A-4E9D-8E20-97568370CFEF}"/>
                  </a:ext>
                </a:extLst>
              </p:cNvPr>
              <p:cNvSpPr txBox="1"/>
              <p:nvPr/>
            </p:nvSpPr>
            <p:spPr>
              <a:xfrm>
                <a:off x="15253056" y="7811957"/>
                <a:ext cx="7315201" cy="4111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marR="0" lvl="0" indent="-914400" algn="l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eriod" startAt="2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  <m:sup>
                        <m: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5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kumimoji="0" lang="en-US" sz="5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5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0" lang="en-US" sz="5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endParaRPr kumimoji="0" lang="en-US" sz="5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R="0" lvl="0" algn="l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</m:t>
                      </m:r>
                      <m:r>
                        <a:rPr kumimoji="0" lang="en-US" sz="5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5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5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5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5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kumimoji="0" lang="en-US" sz="5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kumimoji="0" lang="en-US" sz="5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5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5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5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5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kumimoji="0" lang="en-US" sz="5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kumimoji="0" lang="en-US" sz="5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5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5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5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5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5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5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5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vi-VN" sz="5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75388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50F68C-1F0A-4E9D-8E20-97568370C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3056" y="7811957"/>
                <a:ext cx="7315201" cy="41118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D2386A-15A0-4320-A0FA-D7EAEEADE295}"/>
                  </a:ext>
                </a:extLst>
              </p:cNvPr>
              <p:cNvSpPr txBox="1"/>
              <p:nvPr/>
            </p:nvSpPr>
            <p:spPr>
              <a:xfrm>
                <a:off x="371749" y="8502546"/>
                <a:ext cx="7697787" cy="1492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 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D2386A-15A0-4320-A0FA-D7EAEEADE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49" y="8502546"/>
                <a:ext cx="7697787" cy="14929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772B3E-07B7-42E2-BDE0-322BD90EFEB1}"/>
                  </a:ext>
                </a:extLst>
              </p:cNvPr>
              <p:cNvSpPr txBox="1"/>
              <p:nvPr/>
            </p:nvSpPr>
            <p:spPr>
              <a:xfrm>
                <a:off x="17064652" y="11730753"/>
                <a:ext cx="5105400" cy="1790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772B3E-07B7-42E2-BDE0-322BD90EF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4652" y="11730753"/>
                <a:ext cx="5105400" cy="17900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239B030-7A22-41A3-A251-D7E23207A518}"/>
              </a:ext>
            </a:extLst>
          </p:cNvPr>
          <p:cNvCxnSpPr>
            <a:cxnSpLocks/>
            <a:stCxn id="63" idx="0"/>
          </p:cNvCxnSpPr>
          <p:nvPr/>
        </p:nvCxnSpPr>
        <p:spPr>
          <a:xfrm>
            <a:off x="12280437" y="7737889"/>
            <a:ext cx="0" cy="59781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0">
            <a:extLst>
              <a:ext uri="{FF2B5EF4-FFF2-40B4-BE49-F238E27FC236}">
                <a16:creationId xmlns:a16="http://schemas.microsoft.com/office/drawing/2014/main" id="{39D580FE-334A-488A-AE5A-B2796F4D00EA}"/>
              </a:ext>
            </a:extLst>
          </p:cNvPr>
          <p:cNvGrpSpPr/>
          <p:nvPr/>
        </p:nvGrpSpPr>
        <p:grpSpPr>
          <a:xfrm>
            <a:off x="383407" y="7543800"/>
            <a:ext cx="3600000" cy="900000"/>
            <a:chOff x="1224541" y="6305967"/>
            <a:chExt cx="3568119" cy="885308"/>
          </a:xfrm>
        </p:grpSpPr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D179A034-6788-45CC-A786-01745F63259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5D06621-021C-41A8-AFB7-A959BEC4D94A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3FA0F3AE-A6E8-4653-9702-48FB882E6760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71702766-93E3-435F-846A-4212A5AC7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0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26" grpId="0" animBg="1"/>
      <p:bldP spid="27" grpId="0"/>
      <p:bldP spid="63" grpId="0" animBg="1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724" y="3048000"/>
            <a:ext cx="23446663" cy="952249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75264" y="3386593"/>
                <a:ext cx="10589045" cy="8845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′+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′−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</a:rPr>
                      <m:t>𝟐</m:t>
                    </m:r>
                    <m:r>
                      <a:rPr lang="en-US" sz="4800" b="1" i="0" smtClean="0">
                        <a:latin typeface="Cambria Math"/>
                      </a:rPr>
                      <m:t>, 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𝒌𝒖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𝒌𝒖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𝒖𝒗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𝒖𝒗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4800" b="1" i="1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4800" b="1" i="1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/>
                        </a:rPr>
                        <m:t>𝟔</m:t>
                      </m:r>
                      <m:r>
                        <a:rPr lang="en-US" sz="4800" b="1" i="1" smtClean="0">
                          <a:latin typeface="Cambria Math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𝒖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𝒂𝒙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𝒄𝒙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𝒂𝒅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𝒃𝒄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𝒄𝒙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𝒅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𝒄𝒙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𝒅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264" y="3386593"/>
                <a:ext cx="10589045" cy="8845307"/>
              </a:xfrm>
              <a:prstGeom prst="rect">
                <a:avLst/>
              </a:prstGeom>
              <a:blipFill>
                <a:blip r:embed="rId3"/>
                <a:stretch>
                  <a:fillRect l="-2591" t="-1654" b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20">
            <a:extLst>
              <a:ext uri="{FF2B5EF4-FFF2-40B4-BE49-F238E27FC236}">
                <a16:creationId xmlns:a16="http://schemas.microsoft.com/office/drawing/2014/main" id="{125FA87B-894D-4028-ACF5-329EA97E432E}"/>
              </a:ext>
            </a:extLst>
          </p:cNvPr>
          <p:cNvSpPr>
            <a:spLocks/>
          </p:cNvSpPr>
          <p:nvPr/>
        </p:nvSpPr>
        <p:spPr bwMode="auto">
          <a:xfrm>
            <a:off x="8688387" y="1798635"/>
            <a:ext cx="5320208" cy="8646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BC0A1-46AF-44ED-84F1-58740A0AC7BF}"/>
              </a:ext>
            </a:extLst>
          </p:cNvPr>
          <p:cNvSpPr txBox="1"/>
          <p:nvPr/>
        </p:nvSpPr>
        <p:spPr>
          <a:xfrm>
            <a:off x="9301656" y="1846236"/>
            <a:ext cx="5783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138054" y="9472100"/>
            <a:ext cx="24079792" cy="3634300"/>
            <a:chOff x="48567" y="4381500"/>
            <a:chExt cx="24079792" cy="8839200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500"/>
              <a:ext cx="3991941" cy="2753374"/>
              <a:chOff x="410517" y="4648200"/>
              <a:chExt cx="3991941" cy="2753374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1847476" y="4344484"/>
                <a:ext cx="2113559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400888" y="5086350"/>
                <a:ext cx="2819925" cy="160884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275337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1342028" y="4468708"/>
            <a:ext cx="21834784" cy="4751492"/>
            <a:chOff x="203867" y="2243792"/>
            <a:chExt cx="10917392" cy="2375746"/>
          </a:xfrm>
        </p:grpSpPr>
        <p:sp>
          <p:nvSpPr>
            <p:cNvPr id="9" name="Google Shape;428;p3"/>
            <p:cNvSpPr/>
            <p:nvPr/>
          </p:nvSpPr>
          <p:spPr>
            <a:xfrm>
              <a:off x="6408796" y="2265965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6058871" y="254684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03867" y="253403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531851" y="3529408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245248" y="38628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6408797" y="3551581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6136664" y="383542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13240762" y="7684613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127586" y="2402213"/>
            <a:ext cx="24090260" cy="1884276"/>
            <a:chOff x="923003" y="3917552"/>
            <a:chExt cx="24090260" cy="18842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1374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6">
                <a:extLst>
                  <a:ext uri="{FF2B5EF4-FFF2-40B4-BE49-F238E27FC236}">
                    <a16:creationId xmlns:a16="http://schemas.microsoft.com/office/drawing/2014/main" id="{7C6B0C03-8959-4D84-B1CA-359EF06034AC}"/>
                  </a:ext>
                </a:extLst>
              </p:cNvPr>
              <p:cNvSpPr/>
              <p:nvPr/>
            </p:nvSpPr>
            <p:spPr>
              <a:xfrm>
                <a:off x="6345140" y="2822732"/>
                <a:ext cx="11828559" cy="1264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25" name="Hình chữ nhật 6">
                <a:extLst>
                  <a:ext uri="{FF2B5EF4-FFF2-40B4-BE49-F238E27FC236}">
                    <a16:creationId xmlns:a16="http://schemas.microsoft.com/office/drawing/2014/main" id="{7C6B0C03-8959-4D84-B1CA-359EF0603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140" y="2822732"/>
                <a:ext cx="11828559" cy="1264320"/>
              </a:xfrm>
              <a:prstGeom prst="rect">
                <a:avLst/>
              </a:prstGeom>
              <a:blipFill>
                <a:blip r:embed="rId5"/>
                <a:stretch>
                  <a:fillRect l="-2113" r="-1134" b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ình chữ nhật 8">
                <a:extLst>
                  <a:ext uri="{FF2B5EF4-FFF2-40B4-BE49-F238E27FC236}">
                    <a16:creationId xmlns:a16="http://schemas.microsoft.com/office/drawing/2014/main" id="{8F481042-6F9F-405E-B68C-D88C56C69F66}"/>
                  </a:ext>
                </a:extLst>
              </p:cNvPr>
              <p:cNvSpPr/>
              <p:nvPr/>
            </p:nvSpPr>
            <p:spPr>
              <a:xfrm>
                <a:off x="2574883" y="4788622"/>
                <a:ext cx="8191473" cy="1665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Hình chữ nhật 8">
                <a:extLst>
                  <a:ext uri="{FF2B5EF4-FFF2-40B4-BE49-F238E27FC236}">
                    <a16:creationId xmlns:a16="http://schemas.microsoft.com/office/drawing/2014/main" id="{8F481042-6F9F-405E-B68C-D88C56C69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883" y="4788622"/>
                <a:ext cx="8191473" cy="1665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10">
                <a:extLst>
                  <a:ext uri="{FF2B5EF4-FFF2-40B4-BE49-F238E27FC236}">
                    <a16:creationId xmlns:a16="http://schemas.microsoft.com/office/drawing/2014/main" id="{DA59BF95-82DF-4343-ABD7-A3833680A7BA}"/>
                  </a:ext>
                </a:extLst>
              </p:cNvPr>
              <p:cNvSpPr/>
              <p:nvPr/>
            </p:nvSpPr>
            <p:spPr>
              <a:xfrm>
                <a:off x="14840416" y="4907751"/>
                <a:ext cx="6455613" cy="1287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27" name="Hình chữ nhật 10">
                <a:extLst>
                  <a:ext uri="{FF2B5EF4-FFF2-40B4-BE49-F238E27FC236}">
                    <a16:creationId xmlns:a16="http://schemas.microsoft.com/office/drawing/2014/main" id="{DA59BF95-82DF-4343-ABD7-A3833680A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416" y="4907751"/>
                <a:ext cx="6455613" cy="1287147"/>
              </a:xfrm>
              <a:prstGeom prst="rect">
                <a:avLst/>
              </a:prstGeom>
              <a:blipFill>
                <a:blip r:embed="rId7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35">
                <a:extLst>
                  <a:ext uri="{FF2B5EF4-FFF2-40B4-BE49-F238E27FC236}">
                    <a16:creationId xmlns:a16="http://schemas.microsoft.com/office/drawing/2014/main" id="{7454D55B-C6ED-462D-88CD-B9090C3CA63E}"/>
                  </a:ext>
                </a:extLst>
              </p:cNvPr>
              <p:cNvSpPr/>
              <p:nvPr/>
            </p:nvSpPr>
            <p:spPr>
              <a:xfrm>
                <a:off x="14961606" y="7464323"/>
                <a:ext cx="6455613" cy="1287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28" name="Hình chữ nhật 35">
                <a:extLst>
                  <a:ext uri="{FF2B5EF4-FFF2-40B4-BE49-F238E27FC236}">
                    <a16:creationId xmlns:a16="http://schemas.microsoft.com/office/drawing/2014/main" id="{7454D55B-C6ED-462D-88CD-B9090C3CA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1606" y="7464323"/>
                <a:ext cx="6455613" cy="1287147"/>
              </a:xfrm>
              <a:prstGeom prst="rect">
                <a:avLst/>
              </a:prstGeom>
              <a:blipFill>
                <a:blip r:embed="rId8"/>
                <a:stretch>
                  <a:fillRect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36">
                <a:extLst>
                  <a:ext uri="{FF2B5EF4-FFF2-40B4-BE49-F238E27FC236}">
                    <a16:creationId xmlns:a16="http://schemas.microsoft.com/office/drawing/2014/main" id="{75639549-2395-411D-904A-A491AD93E05F}"/>
                  </a:ext>
                </a:extLst>
              </p:cNvPr>
              <p:cNvSpPr/>
              <p:nvPr/>
            </p:nvSpPr>
            <p:spPr>
              <a:xfrm>
                <a:off x="2862550" y="7193871"/>
                <a:ext cx="8420703" cy="1665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Hình chữ nhật 36">
                <a:extLst>
                  <a:ext uri="{FF2B5EF4-FFF2-40B4-BE49-F238E27FC236}">
                    <a16:creationId xmlns:a16="http://schemas.microsoft.com/office/drawing/2014/main" id="{75639549-2395-411D-904A-A491AD93E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550" y="7193871"/>
                <a:ext cx="8420703" cy="1665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ình chữ nhật 12">
            <a:extLst>
              <a:ext uri="{FF2B5EF4-FFF2-40B4-BE49-F238E27FC236}">
                <a16:creationId xmlns:a16="http://schemas.microsoft.com/office/drawing/2014/main" id="{D99BBE71-9C68-4A07-B03A-DA49E6A581F3}"/>
              </a:ext>
            </a:extLst>
          </p:cNvPr>
          <p:cNvSpPr/>
          <p:nvPr/>
        </p:nvSpPr>
        <p:spPr>
          <a:xfrm>
            <a:off x="6620261" y="11000401"/>
            <a:ext cx="1816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14">
                <a:extLst>
                  <a:ext uri="{FF2B5EF4-FFF2-40B4-BE49-F238E27FC236}">
                    <a16:creationId xmlns:a16="http://schemas.microsoft.com/office/drawing/2014/main" id="{AB30D4A5-23F5-4C84-8E82-885D326EDD50}"/>
                  </a:ext>
                </a:extLst>
              </p:cNvPr>
              <p:cNvSpPr/>
              <p:nvPr/>
            </p:nvSpPr>
            <p:spPr>
              <a:xfrm>
                <a:off x="8806739" y="10423757"/>
                <a:ext cx="3593804" cy="1830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1" name="Hình chữ nhật 14">
                <a:extLst>
                  <a:ext uri="{FF2B5EF4-FFF2-40B4-BE49-F238E27FC236}">
                    <a16:creationId xmlns:a16="http://schemas.microsoft.com/office/drawing/2014/main" id="{AB30D4A5-23F5-4C84-8E82-885D326ED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739" y="10423757"/>
                <a:ext cx="3593804" cy="1830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6">
                <a:extLst>
                  <a:ext uri="{FF2B5EF4-FFF2-40B4-BE49-F238E27FC236}">
                    <a16:creationId xmlns:a16="http://schemas.microsoft.com/office/drawing/2014/main" id="{2A21764F-34D2-4DFD-AC4A-8C10BCD99A79}"/>
                  </a:ext>
                </a:extLst>
              </p:cNvPr>
              <p:cNvSpPr/>
              <p:nvPr/>
            </p:nvSpPr>
            <p:spPr>
              <a:xfrm>
                <a:off x="13034573" y="10796838"/>
                <a:ext cx="5556265" cy="1277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Hình chữ nhật 16">
                <a:extLst>
                  <a:ext uri="{FF2B5EF4-FFF2-40B4-BE49-F238E27FC236}">
                    <a16:creationId xmlns:a16="http://schemas.microsoft.com/office/drawing/2014/main" id="{2A21764F-34D2-4DFD-AC4A-8C10BCD99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573" y="10796838"/>
                <a:ext cx="5556265" cy="1277209"/>
              </a:xfrm>
              <a:prstGeom prst="rect">
                <a:avLst/>
              </a:prstGeom>
              <a:blipFill>
                <a:blip r:embed="rId11"/>
                <a:stretch>
                  <a:fillRect r="-274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47">
            <a:extLst>
              <a:ext uri="{FF2B5EF4-FFF2-40B4-BE49-F238E27FC236}">
                <a16:creationId xmlns:a16="http://schemas.microsoft.com/office/drawing/2014/main" id="{CC82F81A-F879-48E3-8924-5C77CB1DA9D5}"/>
              </a:ext>
            </a:extLst>
          </p:cNvPr>
          <p:cNvGrpSpPr/>
          <p:nvPr/>
        </p:nvGrpSpPr>
        <p:grpSpPr>
          <a:xfrm>
            <a:off x="6993544" y="145804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491CA3C0-BBD3-4389-80E5-8A472254D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3D24FD94-BAA1-4851-B306-B6B69D03057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6" name="Freeform 71">
                <a:extLst>
                  <a:ext uri="{FF2B5EF4-FFF2-40B4-BE49-F238E27FC236}">
                    <a16:creationId xmlns:a16="http://schemas.microsoft.com/office/drawing/2014/main" id="{51E90917-D811-40A5-B1DD-70A3C916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72">
                <a:extLst>
                  <a:ext uri="{FF2B5EF4-FFF2-40B4-BE49-F238E27FC236}">
                    <a16:creationId xmlns:a16="http://schemas.microsoft.com/office/drawing/2014/main" id="{764D31EC-A18F-488B-89F2-459C4B8BB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3">
                <a:extLst>
                  <a:ext uri="{FF2B5EF4-FFF2-40B4-BE49-F238E27FC236}">
                    <a16:creationId xmlns:a16="http://schemas.microsoft.com/office/drawing/2014/main" id="{190A0A72-3AB8-4B1E-B4AE-B80DA409F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4">
                <a:extLst>
                  <a:ext uri="{FF2B5EF4-FFF2-40B4-BE49-F238E27FC236}">
                    <a16:creationId xmlns:a16="http://schemas.microsoft.com/office/drawing/2014/main" id="{6EE1D017-04B4-4BBB-B0D3-92588E9A7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5">
                <a:extLst>
                  <a:ext uri="{FF2B5EF4-FFF2-40B4-BE49-F238E27FC236}">
                    <a16:creationId xmlns:a16="http://schemas.microsoft.com/office/drawing/2014/main" id="{0FE09472-4DBD-4F9A-9948-FD58FD2B7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6">
                <a:extLst>
                  <a:ext uri="{FF2B5EF4-FFF2-40B4-BE49-F238E27FC236}">
                    <a16:creationId xmlns:a16="http://schemas.microsoft.com/office/drawing/2014/main" id="{5EE9A921-ACC0-4748-BB14-06093437E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7">
                <a:extLst>
                  <a:ext uri="{FF2B5EF4-FFF2-40B4-BE49-F238E27FC236}">
                    <a16:creationId xmlns:a16="http://schemas.microsoft.com/office/drawing/2014/main" id="{65A878DD-8AF5-4271-84C9-754CA9FFA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8">
                <a:extLst>
                  <a:ext uri="{FF2B5EF4-FFF2-40B4-BE49-F238E27FC236}">
                    <a16:creationId xmlns:a16="http://schemas.microsoft.com/office/drawing/2014/main" id="{FE63B398-F1A6-4B23-A892-4D4DE74DF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9">
                <a:extLst>
                  <a:ext uri="{FF2B5EF4-FFF2-40B4-BE49-F238E27FC236}">
                    <a16:creationId xmlns:a16="http://schemas.microsoft.com/office/drawing/2014/main" id="{6991CF9E-63DB-41EC-B594-6040D169C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0">
                <a:extLst>
                  <a:ext uri="{FF2B5EF4-FFF2-40B4-BE49-F238E27FC236}">
                    <a16:creationId xmlns:a16="http://schemas.microsoft.com/office/drawing/2014/main" id="{FC713F68-FD81-4755-83D0-1050C293C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1">
                <a:extLst>
                  <a:ext uri="{FF2B5EF4-FFF2-40B4-BE49-F238E27FC236}">
                    <a16:creationId xmlns:a16="http://schemas.microsoft.com/office/drawing/2014/main" id="{3407644F-FB9C-489C-AA49-96252E1B5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2">
                <a:extLst>
                  <a:ext uri="{FF2B5EF4-FFF2-40B4-BE49-F238E27FC236}">
                    <a16:creationId xmlns:a16="http://schemas.microsoft.com/office/drawing/2014/main" id="{8DBFC076-319B-447B-BB80-57B028E04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3">
                <a:extLst>
                  <a:ext uri="{FF2B5EF4-FFF2-40B4-BE49-F238E27FC236}">
                    <a16:creationId xmlns:a16="http://schemas.microsoft.com/office/drawing/2014/main" id="{A0517197-8BC6-4803-AA63-EF7B8B50874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00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153691" y="6271700"/>
            <a:ext cx="24079792" cy="6529900"/>
            <a:chOff x="48567" y="4381500"/>
            <a:chExt cx="24079792" cy="8839200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5037164"/>
            <a:ext cx="23556178" cy="1234536"/>
            <a:chOff x="241306" y="2243792"/>
            <a:chExt cx="11778089" cy="617268"/>
          </a:xfrm>
        </p:grpSpPr>
        <p:sp>
          <p:nvSpPr>
            <p:cNvPr id="9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472958" y="5125830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1893224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2">
                <a:extLst>
                  <a:ext uri="{FF2B5EF4-FFF2-40B4-BE49-F238E27FC236}">
                    <a16:creationId xmlns:a16="http://schemas.microsoft.com/office/drawing/2014/main" id="{5308880F-FE1C-4444-BC39-361D5F65E8FC}"/>
                  </a:ext>
                </a:extLst>
              </p:cNvPr>
              <p:cNvSpPr/>
              <p:nvPr/>
            </p:nvSpPr>
            <p:spPr>
              <a:xfrm>
                <a:off x="7000915" y="3122254"/>
                <a:ext cx="11044883" cy="835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Hình chữ nhật 2">
                <a:extLst>
                  <a:ext uri="{FF2B5EF4-FFF2-40B4-BE49-F238E27FC236}">
                    <a16:creationId xmlns:a16="http://schemas.microsoft.com/office/drawing/2014/main" id="{5308880F-FE1C-4444-BC39-361D5F65E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915" y="3122254"/>
                <a:ext cx="11044883" cy="835357"/>
              </a:xfrm>
              <a:prstGeom prst="rect">
                <a:avLst/>
              </a:prstGeom>
              <a:blipFill>
                <a:blip r:embed="rId5"/>
                <a:stretch>
                  <a:fillRect l="-2483" t="-17518" r="-1545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ình chữ nhật 4">
                <a:extLst>
                  <a:ext uri="{FF2B5EF4-FFF2-40B4-BE49-F238E27FC236}">
                    <a16:creationId xmlns:a16="http://schemas.microsoft.com/office/drawing/2014/main" id="{8B50FAA6-A3C4-47F3-9A4E-F233A56A590B}"/>
                  </a:ext>
                </a:extLst>
              </p:cNvPr>
              <p:cNvSpPr/>
              <p:nvPr/>
            </p:nvSpPr>
            <p:spPr>
              <a:xfrm>
                <a:off x="2133603" y="5313002"/>
                <a:ext cx="268580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Hình chữ nhật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50FAA6-A3C4-47F3-9A4E-F233A56A5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3" y="5313002"/>
                <a:ext cx="2685800" cy="847733"/>
              </a:xfrm>
              <a:prstGeom prst="rect">
                <a:avLst/>
              </a:prstGeom>
              <a:blipFill rotWithShape="1">
                <a:blip r:embed="rId6"/>
                <a:stretch>
                  <a:fillRect t="-13669" r="-14286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6">
                <a:extLst>
                  <a:ext uri="{FF2B5EF4-FFF2-40B4-BE49-F238E27FC236}">
                    <a16:creationId xmlns:a16="http://schemas.microsoft.com/office/drawing/2014/main" id="{48C661F4-FDAC-4328-887F-B307651494BA}"/>
                  </a:ext>
                </a:extLst>
              </p:cNvPr>
              <p:cNvSpPr/>
              <p:nvPr/>
            </p:nvSpPr>
            <p:spPr>
              <a:xfrm>
                <a:off x="8184383" y="5056533"/>
                <a:ext cx="2652136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800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ình chữ nhật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C661F4-FDAC-4328-887F-B30765149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383" y="5056533"/>
                <a:ext cx="2652136" cy="1139094"/>
              </a:xfrm>
              <a:prstGeom prst="rect">
                <a:avLst/>
              </a:prstGeom>
              <a:blipFill rotWithShape="1">
                <a:blip r:embed="rId7"/>
                <a:stretch>
                  <a:fillRect r="-14713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8">
                <a:extLst>
                  <a:ext uri="{FF2B5EF4-FFF2-40B4-BE49-F238E27FC236}">
                    <a16:creationId xmlns:a16="http://schemas.microsoft.com/office/drawing/2014/main" id="{C6A67339-109D-44BA-9AA2-53D42DB614F6}"/>
                  </a:ext>
                </a:extLst>
              </p:cNvPr>
              <p:cNvSpPr/>
              <p:nvPr/>
            </p:nvSpPr>
            <p:spPr>
              <a:xfrm>
                <a:off x="14205461" y="5286899"/>
                <a:ext cx="341939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800" b="1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Hình chữ nhật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6A67339-109D-44BA-9AA2-53D42DB61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5461" y="5286899"/>
                <a:ext cx="3419398" cy="847733"/>
              </a:xfrm>
              <a:prstGeom prst="rect">
                <a:avLst/>
              </a:prstGeom>
              <a:blipFill rotWithShape="1">
                <a:blip r:embed="rId8"/>
                <a:stretch>
                  <a:fillRect t="-13669" r="-11408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10">
                <a:extLst>
                  <a:ext uri="{FF2B5EF4-FFF2-40B4-BE49-F238E27FC236}">
                    <a16:creationId xmlns:a16="http://schemas.microsoft.com/office/drawing/2014/main" id="{91C994D5-E87D-4EE5-904B-2909815ED683}"/>
                  </a:ext>
                </a:extLst>
              </p:cNvPr>
              <p:cNvSpPr/>
              <p:nvPr/>
            </p:nvSpPr>
            <p:spPr>
              <a:xfrm>
                <a:off x="19959299" y="5310287"/>
                <a:ext cx="341939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800" b="1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ình chữ nhậ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C994D5-E87D-4EE5-904B-2909815ED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299" y="5310287"/>
                <a:ext cx="3419398" cy="847733"/>
              </a:xfrm>
              <a:prstGeom prst="rect">
                <a:avLst/>
              </a:prstGeom>
              <a:blipFill rotWithShape="1">
                <a:blip r:embed="rId9"/>
                <a:stretch>
                  <a:fillRect t="-13669" r="-11408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ình chữ nhật 12">
            <a:extLst>
              <a:ext uri="{FF2B5EF4-FFF2-40B4-BE49-F238E27FC236}">
                <a16:creationId xmlns:a16="http://schemas.microsoft.com/office/drawing/2014/main" id="{4F31806D-83BF-4AE2-9D9A-CC7DC2FA804C}"/>
              </a:ext>
            </a:extLst>
          </p:cNvPr>
          <p:cNvSpPr/>
          <p:nvPr/>
        </p:nvSpPr>
        <p:spPr>
          <a:xfrm>
            <a:off x="7092517" y="7987934"/>
            <a:ext cx="1816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fr-FR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14">
                <a:extLst>
                  <a:ext uri="{FF2B5EF4-FFF2-40B4-BE49-F238E27FC236}">
                    <a16:creationId xmlns:a16="http://schemas.microsoft.com/office/drawing/2014/main" id="{2458174A-CCD3-4A3D-82D2-7C9CB9CF8FFE}"/>
                  </a:ext>
                </a:extLst>
              </p:cNvPr>
              <p:cNvSpPr/>
              <p:nvPr/>
            </p:nvSpPr>
            <p:spPr>
              <a:xfrm>
                <a:off x="9489585" y="7979567"/>
                <a:ext cx="324627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1" name="Hình chữ nhật 14">
                <a:extLst>
                  <a:ext uri="{FF2B5EF4-FFF2-40B4-BE49-F238E27FC236}">
                    <a16:creationId xmlns:a16="http://schemas.microsoft.com/office/drawing/2014/main" id="{2458174A-CCD3-4A3D-82D2-7C9CB9CF8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585" y="7979567"/>
                <a:ext cx="3246273" cy="8477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6">
                <a:extLst>
                  <a:ext uri="{FF2B5EF4-FFF2-40B4-BE49-F238E27FC236}">
                    <a16:creationId xmlns:a16="http://schemas.microsoft.com/office/drawing/2014/main" id="{D815B620-BE26-495D-8BCF-A9CF7F61B1D1}"/>
                  </a:ext>
                </a:extLst>
              </p:cNvPr>
              <p:cNvSpPr/>
              <p:nvPr/>
            </p:nvSpPr>
            <p:spPr>
              <a:xfrm>
                <a:off x="12605057" y="8019573"/>
                <a:ext cx="3389005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2" name="Hình chữ nhật 16">
                <a:extLst>
                  <a:ext uri="{FF2B5EF4-FFF2-40B4-BE49-F238E27FC236}">
                    <a16:creationId xmlns:a16="http://schemas.microsoft.com/office/drawing/2014/main" id="{D815B620-BE26-495D-8BCF-A9CF7F61B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057" y="8019573"/>
                <a:ext cx="3389005" cy="847733"/>
              </a:xfrm>
              <a:prstGeom prst="rect">
                <a:avLst/>
              </a:prstGeom>
              <a:blipFill>
                <a:blip r:embed="rId11"/>
                <a:stretch>
                  <a:fillRect t="-13669" r="-7194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153691" y="8997920"/>
            <a:ext cx="24079792" cy="3862901"/>
            <a:chOff x="48567" y="4381498"/>
            <a:chExt cx="24079792" cy="8839202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498"/>
              <a:ext cx="3991941" cy="3038418"/>
              <a:chOff x="410517" y="4648198"/>
              <a:chExt cx="3991941" cy="3038418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1738070" y="4453891"/>
                <a:ext cx="233237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343218" y="5072694"/>
                <a:ext cx="2872840" cy="1830993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198"/>
                <a:ext cx="1058947" cy="3038418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732150" y="4829103"/>
            <a:ext cx="18929038" cy="3769024"/>
            <a:chOff x="320013" y="2222180"/>
            <a:chExt cx="9464519" cy="1884512"/>
          </a:xfrm>
        </p:grpSpPr>
        <p:sp>
          <p:nvSpPr>
            <p:cNvPr id="9" name="Google Shape;428;p3"/>
            <p:cNvSpPr/>
            <p:nvPr/>
          </p:nvSpPr>
          <p:spPr>
            <a:xfrm>
              <a:off x="6074540" y="2222180"/>
              <a:ext cx="370999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5754702" y="233918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619425" y="2253796"/>
              <a:ext cx="340974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320013" y="233918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08961" y="3489424"/>
              <a:ext cx="35247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323221" y="355444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6074540" y="3447072"/>
              <a:ext cx="370999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5813150" y="35492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738696" y="506313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1728387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2">
                <a:extLst>
                  <a:ext uri="{FF2B5EF4-FFF2-40B4-BE49-F238E27FC236}">
                    <a16:creationId xmlns:a16="http://schemas.microsoft.com/office/drawing/2014/main" id="{C86A6B2A-2884-48FB-B7E2-8564B97001FF}"/>
                  </a:ext>
                </a:extLst>
              </p:cNvPr>
              <p:cNvSpPr/>
              <p:nvPr/>
            </p:nvSpPr>
            <p:spPr>
              <a:xfrm>
                <a:off x="5133013" y="2786629"/>
                <a:ext cx="14252813" cy="835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Hình chữ nhật 2">
                <a:extLst>
                  <a:ext uri="{FF2B5EF4-FFF2-40B4-BE49-F238E27FC236}">
                    <a16:creationId xmlns:a16="http://schemas.microsoft.com/office/drawing/2014/main" id="{C86A6B2A-2884-48FB-B7E2-8564B9700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013" y="2786629"/>
                <a:ext cx="14252813" cy="835357"/>
              </a:xfrm>
              <a:prstGeom prst="rect">
                <a:avLst/>
              </a:prstGeom>
              <a:blipFill>
                <a:blip r:embed="rId5"/>
                <a:stretch>
                  <a:fillRect l="-1925" t="-17518" r="-984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ình chữ nhật 4">
                <a:extLst>
                  <a:ext uri="{FF2B5EF4-FFF2-40B4-BE49-F238E27FC236}">
                    <a16:creationId xmlns:a16="http://schemas.microsoft.com/office/drawing/2014/main" id="{AB46E1A3-D493-48A9-8AEF-CF9DB0462E8C}"/>
                  </a:ext>
                </a:extLst>
              </p:cNvPr>
              <p:cNvSpPr/>
              <p:nvPr/>
            </p:nvSpPr>
            <p:spPr>
              <a:xfrm>
                <a:off x="2013719" y="5140081"/>
                <a:ext cx="524464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800" b="1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Hình chữ nhật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46E1A3-D493-48A9-8AEF-CF9DB0462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19" y="5140081"/>
                <a:ext cx="5244641" cy="847733"/>
              </a:xfrm>
              <a:prstGeom prst="rect">
                <a:avLst/>
              </a:prstGeom>
              <a:blipFill rotWithShape="1">
                <a:blip r:embed="rId6"/>
                <a:stretch>
                  <a:fillRect t="-13669" r="-69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6">
                <a:extLst>
                  <a:ext uri="{FF2B5EF4-FFF2-40B4-BE49-F238E27FC236}">
                    <a16:creationId xmlns:a16="http://schemas.microsoft.com/office/drawing/2014/main" id="{72DB2FB2-4030-45AD-B481-E70DDB700147}"/>
                  </a:ext>
                </a:extLst>
              </p:cNvPr>
              <p:cNvSpPr/>
              <p:nvPr/>
            </p:nvSpPr>
            <p:spPr>
              <a:xfrm>
                <a:off x="13186589" y="5063107"/>
                <a:ext cx="524464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800" b="1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ình chữ nhật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2DB2FB2-4030-45AD-B481-E70DDB700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589" y="5063107"/>
                <a:ext cx="5244641" cy="847733"/>
              </a:xfrm>
              <a:prstGeom prst="rect">
                <a:avLst/>
              </a:prstGeom>
              <a:blipFill rotWithShape="1">
                <a:blip r:embed="rId7"/>
                <a:stretch>
                  <a:fillRect t="-13669" r="-7093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8">
                <a:extLst>
                  <a:ext uri="{FF2B5EF4-FFF2-40B4-BE49-F238E27FC236}">
                    <a16:creationId xmlns:a16="http://schemas.microsoft.com/office/drawing/2014/main" id="{33EA4C21-6BA8-4374-8146-5F7EE861ABBE}"/>
                  </a:ext>
                </a:extLst>
              </p:cNvPr>
              <p:cNvSpPr/>
              <p:nvPr/>
            </p:nvSpPr>
            <p:spPr>
              <a:xfrm>
                <a:off x="1957870" y="7583381"/>
                <a:ext cx="49353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Hình chữ nhật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EA4C21-6BA8-4374-8146-5F7EE861A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870" y="7583381"/>
                <a:ext cx="4935390" cy="830997"/>
              </a:xfrm>
              <a:prstGeom prst="rect">
                <a:avLst/>
              </a:prstGeom>
              <a:blipFill rotWithShape="1">
                <a:blip r:embed="rId8"/>
                <a:stretch>
                  <a:fillRect t="-16176" r="-6543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10">
                <a:extLst>
                  <a:ext uri="{FF2B5EF4-FFF2-40B4-BE49-F238E27FC236}">
                    <a16:creationId xmlns:a16="http://schemas.microsoft.com/office/drawing/2014/main" id="{838623B0-001D-46B4-A279-C804D1AFC748}"/>
                  </a:ext>
                </a:extLst>
              </p:cNvPr>
              <p:cNvSpPr/>
              <p:nvPr/>
            </p:nvSpPr>
            <p:spPr>
              <a:xfrm>
                <a:off x="12317408" y="7479009"/>
                <a:ext cx="6983002" cy="856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800" b="1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ình chữ nhậ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38623B0-001D-46B4-A279-C804D1AFC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408" y="7479009"/>
                <a:ext cx="6983002" cy="856773"/>
              </a:xfrm>
              <a:prstGeom prst="rect">
                <a:avLst/>
              </a:prstGeom>
              <a:blipFill rotWithShape="1">
                <a:blip r:embed="rId9"/>
                <a:stretch>
                  <a:fillRect t="-12857" r="-5153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ình chữ nhật 12">
            <a:extLst>
              <a:ext uri="{FF2B5EF4-FFF2-40B4-BE49-F238E27FC236}">
                <a16:creationId xmlns:a16="http://schemas.microsoft.com/office/drawing/2014/main" id="{E4E04D5E-6C19-49BA-BCC9-A116BDF78287}"/>
              </a:ext>
            </a:extLst>
          </p:cNvPr>
          <p:cNvSpPr/>
          <p:nvPr/>
        </p:nvSpPr>
        <p:spPr>
          <a:xfrm>
            <a:off x="4183288" y="10807658"/>
            <a:ext cx="1816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fr-FR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14">
                <a:extLst>
                  <a:ext uri="{FF2B5EF4-FFF2-40B4-BE49-F238E27FC236}">
                    <a16:creationId xmlns:a16="http://schemas.microsoft.com/office/drawing/2014/main" id="{DFC11A20-BA66-454C-B21F-924D8BCB18A4}"/>
                  </a:ext>
                </a:extLst>
              </p:cNvPr>
              <p:cNvSpPr/>
              <p:nvPr/>
            </p:nvSpPr>
            <p:spPr>
              <a:xfrm>
                <a:off x="6714923" y="10770160"/>
                <a:ext cx="645420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1" name="Hình chữ nhật 14">
                <a:extLst>
                  <a:ext uri="{FF2B5EF4-FFF2-40B4-BE49-F238E27FC236}">
                    <a16:creationId xmlns:a16="http://schemas.microsoft.com/office/drawing/2014/main" id="{DFC11A20-BA66-454C-B21F-924D8BCB1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923" y="10770160"/>
                <a:ext cx="6454203" cy="8477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6">
                <a:extLst>
                  <a:ext uri="{FF2B5EF4-FFF2-40B4-BE49-F238E27FC236}">
                    <a16:creationId xmlns:a16="http://schemas.microsoft.com/office/drawing/2014/main" id="{1E25BAEF-DBD3-428A-8519-B902AD857159}"/>
                  </a:ext>
                </a:extLst>
              </p:cNvPr>
              <p:cNvSpPr/>
              <p:nvPr/>
            </p:nvSpPr>
            <p:spPr>
              <a:xfrm>
                <a:off x="12766476" y="10710151"/>
                <a:ext cx="6584559" cy="856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800" b="1" dirty="0"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ình chữ nhật 16">
                <a:extLst>
                  <a:ext uri="{FF2B5EF4-FFF2-40B4-BE49-F238E27FC236}">
                    <a16:creationId xmlns:a16="http://schemas.microsoft.com/office/drawing/2014/main" id="{1E25BAEF-DBD3-428A-8519-B902AD857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476" y="10710151"/>
                <a:ext cx="6584559" cy="856773"/>
              </a:xfrm>
              <a:prstGeom prst="rect">
                <a:avLst/>
              </a:prstGeom>
              <a:blipFill>
                <a:blip r:embed="rId11"/>
                <a:stretch>
                  <a:fillRect t="-12857" r="-3241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153691" y="6019800"/>
            <a:ext cx="24079792" cy="7162800"/>
            <a:chOff x="48567" y="4381500"/>
            <a:chExt cx="24079792" cy="8839200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4785264"/>
            <a:ext cx="23556178" cy="1234536"/>
            <a:chOff x="241306" y="2243792"/>
            <a:chExt cx="11778089" cy="617268"/>
          </a:xfrm>
        </p:grpSpPr>
        <p:sp>
          <p:nvSpPr>
            <p:cNvPr id="9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12514920" y="492410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1641324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4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2">
                <a:extLst>
                  <a:ext uri="{FF2B5EF4-FFF2-40B4-BE49-F238E27FC236}">
                    <a16:creationId xmlns:a16="http://schemas.microsoft.com/office/drawing/2014/main" id="{8B54F4AF-8FC3-417F-A832-A70AD26325BB}"/>
                  </a:ext>
                </a:extLst>
              </p:cNvPr>
              <p:cNvSpPr/>
              <p:nvPr/>
            </p:nvSpPr>
            <p:spPr>
              <a:xfrm>
                <a:off x="6025419" y="2768575"/>
                <a:ext cx="12641730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25" name="Hình chữ nhật 2">
                <a:extLst>
                  <a:ext uri="{FF2B5EF4-FFF2-40B4-BE49-F238E27FC236}">
                    <a16:creationId xmlns:a16="http://schemas.microsoft.com/office/drawing/2014/main" id="{8B54F4AF-8FC3-417F-A832-A70AD2632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19" y="2768575"/>
                <a:ext cx="12641730" cy="819968"/>
              </a:xfrm>
              <a:prstGeom prst="rect">
                <a:avLst/>
              </a:prstGeom>
              <a:blipFill>
                <a:blip r:embed="rId5"/>
                <a:stretch>
                  <a:fillRect l="-2170" t="-19259" r="-120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ình chữ nhật 3">
                <a:extLst>
                  <a:ext uri="{FF2B5EF4-FFF2-40B4-BE49-F238E27FC236}">
                    <a16:creationId xmlns:a16="http://schemas.microsoft.com/office/drawing/2014/main" id="{0D1C6C5F-0691-4DCF-B1CE-FF6E476F28F7}"/>
                  </a:ext>
                </a:extLst>
              </p:cNvPr>
              <p:cNvSpPr/>
              <p:nvPr/>
            </p:nvSpPr>
            <p:spPr>
              <a:xfrm>
                <a:off x="2122490" y="5035638"/>
                <a:ext cx="26661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6" name="Hình chữ nhật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D1C6C5F-0691-4DCF-B1CE-FF6E476F2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490" y="5035638"/>
                <a:ext cx="2666114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8966" r="-11416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4">
                <a:extLst>
                  <a:ext uri="{FF2B5EF4-FFF2-40B4-BE49-F238E27FC236}">
                    <a16:creationId xmlns:a16="http://schemas.microsoft.com/office/drawing/2014/main" id="{0A436C3F-AF4F-4267-BAA0-BB2765B98990}"/>
                  </a:ext>
                </a:extLst>
              </p:cNvPr>
              <p:cNvSpPr/>
              <p:nvPr/>
            </p:nvSpPr>
            <p:spPr>
              <a:xfrm>
                <a:off x="7886866" y="5048589"/>
                <a:ext cx="26661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7" name="Hình chữ nhật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436C3F-AF4F-4267-BAA0-BB2765B98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866" y="5048589"/>
                <a:ext cx="2666114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8966" r="-11442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5">
                <a:extLst>
                  <a:ext uri="{FF2B5EF4-FFF2-40B4-BE49-F238E27FC236}">
                    <a16:creationId xmlns:a16="http://schemas.microsoft.com/office/drawing/2014/main" id="{0C326726-AE94-44C5-B26B-17B768C09C09}"/>
                  </a:ext>
                </a:extLst>
              </p:cNvPr>
              <p:cNvSpPr/>
              <p:nvPr/>
            </p:nvSpPr>
            <p:spPr>
              <a:xfrm>
                <a:off x="13989129" y="5117578"/>
                <a:ext cx="29722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8" name="Hình chữ nhật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326726-AE94-44C5-B26B-17B768C09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9129" y="5117578"/>
                <a:ext cx="2972289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8803" r="-10267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6">
                <a:extLst>
                  <a:ext uri="{FF2B5EF4-FFF2-40B4-BE49-F238E27FC236}">
                    <a16:creationId xmlns:a16="http://schemas.microsoft.com/office/drawing/2014/main" id="{68BE8B5D-2E1F-40B4-B0A9-CB80454F41C7}"/>
                  </a:ext>
                </a:extLst>
              </p:cNvPr>
              <p:cNvSpPr/>
              <p:nvPr/>
            </p:nvSpPr>
            <p:spPr>
              <a:xfrm>
                <a:off x="19356387" y="5057897"/>
                <a:ext cx="3302186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Hình chữ nhật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BE8B5D-2E1F-40B4-B0A9-CB80454F4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387" y="5057897"/>
                <a:ext cx="3302186" cy="698653"/>
              </a:xfrm>
              <a:prstGeom prst="rect">
                <a:avLst/>
              </a:prstGeom>
              <a:blipFill rotWithShape="1">
                <a:blip r:embed="rId9"/>
                <a:stretch>
                  <a:fillRect t="-18421" r="-9963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ình chữ nhật 7">
            <a:extLst>
              <a:ext uri="{FF2B5EF4-FFF2-40B4-BE49-F238E27FC236}">
                <a16:creationId xmlns:a16="http://schemas.microsoft.com/office/drawing/2014/main" id="{3A64CADE-7BB5-4426-ADF3-7951DCA73740}"/>
              </a:ext>
            </a:extLst>
          </p:cNvPr>
          <p:cNvSpPr/>
          <p:nvPr/>
        </p:nvSpPr>
        <p:spPr>
          <a:xfrm>
            <a:off x="7522720" y="8050180"/>
            <a:ext cx="1997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8">
                <a:extLst>
                  <a:ext uri="{FF2B5EF4-FFF2-40B4-BE49-F238E27FC236}">
                    <a16:creationId xmlns:a16="http://schemas.microsoft.com/office/drawing/2014/main" id="{9651043D-ED88-4E32-AEFD-B7EEB054E905}"/>
                  </a:ext>
                </a:extLst>
              </p:cNvPr>
              <p:cNvSpPr/>
              <p:nvPr/>
            </p:nvSpPr>
            <p:spPr>
              <a:xfrm>
                <a:off x="10319312" y="8026326"/>
                <a:ext cx="54298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1" name="Hình chữ nhật 8">
                <a:extLst>
                  <a:ext uri="{FF2B5EF4-FFF2-40B4-BE49-F238E27FC236}">
                    <a16:creationId xmlns:a16="http://schemas.microsoft.com/office/drawing/2014/main" id="{9651043D-ED88-4E32-AEFD-B7EEB054E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312" y="8026326"/>
                <a:ext cx="542982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9">
                <a:extLst>
                  <a:ext uri="{FF2B5EF4-FFF2-40B4-BE49-F238E27FC236}">
                    <a16:creationId xmlns:a16="http://schemas.microsoft.com/office/drawing/2014/main" id="{A629A803-428C-4160-AA22-13C4BE7C2F91}"/>
                  </a:ext>
                </a:extLst>
              </p:cNvPr>
              <p:cNvSpPr/>
              <p:nvPr/>
            </p:nvSpPr>
            <p:spPr>
              <a:xfrm>
                <a:off x="10952658" y="9093555"/>
                <a:ext cx="4163127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2" name="Hình chữ nhật 9">
                <a:extLst>
                  <a:ext uri="{FF2B5EF4-FFF2-40B4-BE49-F238E27FC236}">
                    <a16:creationId xmlns:a16="http://schemas.microsoft.com/office/drawing/2014/main" id="{A629A803-428C-4160-AA22-13C4BE7C2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2658" y="9093555"/>
                <a:ext cx="4163127" cy="8477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0">
                <a:extLst>
                  <a:ext uri="{FF2B5EF4-FFF2-40B4-BE49-F238E27FC236}">
                    <a16:creationId xmlns:a16="http://schemas.microsoft.com/office/drawing/2014/main" id="{4A7347B7-4A78-422B-904C-85E055EAF4E9}"/>
                  </a:ext>
                </a:extLst>
              </p:cNvPr>
              <p:cNvSpPr/>
              <p:nvPr/>
            </p:nvSpPr>
            <p:spPr>
              <a:xfrm>
                <a:off x="9010458" y="10285217"/>
                <a:ext cx="4871655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Hình chữ nhật 10">
                <a:extLst>
                  <a:ext uri="{FF2B5EF4-FFF2-40B4-BE49-F238E27FC236}">
                    <a16:creationId xmlns:a16="http://schemas.microsoft.com/office/drawing/2014/main" id="{4A7347B7-4A78-422B-904C-85E055EAF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458" y="10285217"/>
                <a:ext cx="4871655" cy="819968"/>
              </a:xfrm>
              <a:prstGeom prst="rect">
                <a:avLst/>
              </a:prstGeom>
              <a:blipFill>
                <a:blip r:embed="rId12"/>
                <a:stretch>
                  <a:fillRect t="-19259" r="-4756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153691" y="5943600"/>
            <a:ext cx="24079792" cy="7239000"/>
            <a:chOff x="48567" y="4381500"/>
            <a:chExt cx="24079792" cy="8839200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4709064"/>
            <a:ext cx="23556178" cy="1234536"/>
            <a:chOff x="241306" y="2243792"/>
            <a:chExt cx="11778089" cy="617268"/>
          </a:xfrm>
        </p:grpSpPr>
        <p:sp>
          <p:nvSpPr>
            <p:cNvPr id="9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544723" y="2243792"/>
              <a:ext cx="266201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12475041" y="4783748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1565124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5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A2BCC575-97CA-4621-AC8D-F7857B474C28}"/>
                  </a:ext>
                </a:extLst>
              </p:cNvPr>
              <p:cNvSpPr/>
              <p:nvPr/>
            </p:nvSpPr>
            <p:spPr>
              <a:xfrm>
                <a:off x="6804689" y="2586550"/>
                <a:ext cx="10909461" cy="1006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A2BCC575-97CA-4621-AC8D-F7857B474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689" y="2586550"/>
                <a:ext cx="10909461" cy="1006429"/>
              </a:xfrm>
              <a:prstGeom prst="rect">
                <a:avLst/>
              </a:prstGeom>
              <a:blipFill>
                <a:blip r:embed="rId5"/>
                <a:stretch>
                  <a:fillRect l="-2235" r="-134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ình chữ nhật 4">
            <a:extLst>
              <a:ext uri="{FF2B5EF4-FFF2-40B4-BE49-F238E27FC236}">
                <a16:creationId xmlns:a16="http://schemas.microsoft.com/office/drawing/2014/main" id="{315D4257-EE49-4C58-AA17-1E83336C9384}"/>
              </a:ext>
            </a:extLst>
          </p:cNvPr>
          <p:cNvSpPr/>
          <p:nvPr/>
        </p:nvSpPr>
        <p:spPr>
          <a:xfrm>
            <a:off x="7904592" y="8162051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AA0AE7C2-453A-40E7-9448-EABBC4F9F057}"/>
                  </a:ext>
                </a:extLst>
              </p:cNvPr>
              <p:cNvSpPr/>
              <p:nvPr/>
            </p:nvSpPr>
            <p:spPr>
              <a:xfrm>
                <a:off x="10291111" y="7955437"/>
                <a:ext cx="3804952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AA0AE7C2-453A-40E7-9448-EABBC4F9F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111" y="7955437"/>
                <a:ext cx="3804952" cy="10075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1771DF4F-0D15-4495-90E2-6AB1273D8548}"/>
                  </a:ext>
                </a:extLst>
              </p:cNvPr>
              <p:cNvSpPr/>
              <p:nvPr/>
            </p:nvSpPr>
            <p:spPr>
              <a:xfrm>
                <a:off x="9059674" y="9323250"/>
                <a:ext cx="7181966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1771DF4F-0D15-4495-90E2-6AB1273D8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674" y="9323250"/>
                <a:ext cx="7181966" cy="10075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2E0A08A2-F21D-45C6-84F6-E65A7415B994}"/>
                  </a:ext>
                </a:extLst>
              </p:cNvPr>
              <p:cNvSpPr/>
              <p:nvPr/>
            </p:nvSpPr>
            <p:spPr>
              <a:xfrm>
                <a:off x="10029514" y="10736374"/>
                <a:ext cx="5231689" cy="1006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2E0A08A2-F21D-45C6-84F6-E65A7415B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514" y="10736374"/>
                <a:ext cx="5231689" cy="1006429"/>
              </a:xfrm>
              <a:prstGeom prst="rect">
                <a:avLst/>
              </a:prstGeom>
              <a:blipFill>
                <a:blip r:embed="rId8"/>
                <a:stretch>
                  <a:fillRect r="-3846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A392C630-0403-40BE-8098-6E04CEC846E9}"/>
                  </a:ext>
                </a:extLst>
              </p:cNvPr>
              <p:cNvSpPr/>
              <p:nvPr/>
            </p:nvSpPr>
            <p:spPr>
              <a:xfrm>
                <a:off x="1433507" y="4724799"/>
                <a:ext cx="4773038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0" name="Hình chữ nhật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92C630-0403-40BE-8098-6E04CEC84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507" y="4724799"/>
                <a:ext cx="4773038" cy="924420"/>
              </a:xfrm>
              <a:prstGeom prst="rect">
                <a:avLst/>
              </a:prstGeom>
              <a:blipFill rotWithShape="1">
                <a:blip r:embed="rId9"/>
                <a:stretch>
                  <a:fillRect r="-6003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EFE67A90-1D98-455C-BD72-98361188BBD9}"/>
                  </a:ext>
                </a:extLst>
              </p:cNvPr>
              <p:cNvSpPr/>
              <p:nvPr/>
            </p:nvSpPr>
            <p:spPr>
              <a:xfrm>
                <a:off x="7853877" y="4778579"/>
                <a:ext cx="3924601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1" name="Hình chữ nhậ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E67A90-1D98-455C-BD72-98361188B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877" y="4778579"/>
                <a:ext cx="3924601" cy="924420"/>
              </a:xfrm>
              <a:prstGeom prst="rect">
                <a:avLst/>
              </a:prstGeom>
              <a:blipFill rotWithShape="1">
                <a:blip r:embed="rId10"/>
                <a:stretch>
                  <a:fillRect r="-7609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3D16B932-E77E-4C93-83C6-8EC0254BD421}"/>
                  </a:ext>
                </a:extLst>
              </p:cNvPr>
              <p:cNvSpPr/>
              <p:nvPr/>
            </p:nvSpPr>
            <p:spPr>
              <a:xfrm>
                <a:off x="13541662" y="4749628"/>
                <a:ext cx="4773038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2" name="Hình chữ nhậ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16B932-E77E-4C93-83C6-8EC0254BD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662" y="4749628"/>
                <a:ext cx="4773038" cy="924420"/>
              </a:xfrm>
              <a:prstGeom prst="rect">
                <a:avLst/>
              </a:prstGeom>
              <a:blipFill rotWithShape="1">
                <a:blip r:embed="rId11"/>
                <a:stretch>
                  <a:fillRect r="-6003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D8BE669E-FCA9-4A27-A9FA-B4D1DB4AC552}"/>
                  </a:ext>
                </a:extLst>
              </p:cNvPr>
              <p:cNvSpPr/>
              <p:nvPr/>
            </p:nvSpPr>
            <p:spPr>
              <a:xfrm>
                <a:off x="19624450" y="4807256"/>
                <a:ext cx="4466864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3" name="Hình chữ nhật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BE669E-FCA9-4A27-A9FA-B4D1DB4AC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450" y="4807256"/>
                <a:ext cx="4466864" cy="924420"/>
              </a:xfrm>
              <a:prstGeom prst="rect">
                <a:avLst/>
              </a:prstGeom>
              <a:blipFill rotWithShape="1">
                <a:blip r:embed="rId12"/>
                <a:stretch>
                  <a:fillRect r="-6548" b="-25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153691" y="6119300"/>
            <a:ext cx="24079792" cy="6987100"/>
            <a:chOff x="48567" y="4381500"/>
            <a:chExt cx="24079792" cy="8839200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500"/>
              <a:ext cx="3991941" cy="1146396"/>
              <a:chOff x="410517" y="4648200"/>
              <a:chExt cx="3991941" cy="1146396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364520" y="3756657"/>
                <a:ext cx="1079472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4656164"/>
            <a:ext cx="23556178" cy="1234536"/>
            <a:chOff x="241306" y="2243792"/>
            <a:chExt cx="11778089" cy="617268"/>
          </a:xfrm>
        </p:grpSpPr>
        <p:sp>
          <p:nvSpPr>
            <p:cNvPr id="9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6417691" y="4758423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1512224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6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AB93AE68-BED8-477E-B5E6-A795BEC49CBB}"/>
                  </a:ext>
                </a:extLst>
              </p:cNvPr>
              <p:cNvSpPr/>
              <p:nvPr/>
            </p:nvSpPr>
            <p:spPr>
              <a:xfrm>
                <a:off x="7097560" y="2548711"/>
                <a:ext cx="9018046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AB93AE68-BED8-477E-B5E6-A795BEC49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60" y="2548711"/>
                <a:ext cx="9018046" cy="1139094"/>
              </a:xfrm>
              <a:prstGeom prst="rect">
                <a:avLst/>
              </a:prstGeom>
              <a:blipFill>
                <a:blip r:embed="rId5"/>
                <a:stretch>
                  <a:fillRect l="-2703" r="-1824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ình chữ nhật 4">
                <a:extLst>
                  <a:ext uri="{FF2B5EF4-FFF2-40B4-BE49-F238E27FC236}">
                    <a16:creationId xmlns:a16="http://schemas.microsoft.com/office/drawing/2014/main" id="{28F9533D-D7C7-4889-BA12-3CB27FAF627F}"/>
                  </a:ext>
                </a:extLst>
              </p:cNvPr>
              <p:cNvSpPr/>
              <p:nvPr/>
            </p:nvSpPr>
            <p:spPr>
              <a:xfrm>
                <a:off x="2138558" y="4721007"/>
                <a:ext cx="2676310" cy="105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6" name="Hình chữ nhật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F9533D-D7C7-4889-BA12-3CB27FAF6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558" y="4721007"/>
                <a:ext cx="2676310" cy="1054199"/>
              </a:xfrm>
              <a:prstGeom prst="rect">
                <a:avLst/>
              </a:prstGeom>
              <a:blipFill rotWithShape="1">
                <a:blip r:embed="rId6"/>
                <a:stretch>
                  <a:fillRect r="-11390" b="-6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11310EF7-186C-4C38-8024-5FC397EF55E9}"/>
                  </a:ext>
                </a:extLst>
              </p:cNvPr>
              <p:cNvSpPr/>
              <p:nvPr/>
            </p:nvSpPr>
            <p:spPr>
              <a:xfrm>
                <a:off x="8148122" y="4753163"/>
                <a:ext cx="2676310" cy="105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7" name="Hình chữ nhật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310EF7-186C-4C38-8024-5FC397EF5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122" y="4753163"/>
                <a:ext cx="2676310" cy="1054199"/>
              </a:xfrm>
              <a:prstGeom prst="rect">
                <a:avLst/>
              </a:prstGeom>
              <a:blipFill rotWithShape="1">
                <a:blip r:embed="rId7"/>
                <a:stretch>
                  <a:fillRect r="-11390" b="-6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19E36611-38E2-4AF2-BED7-B3CF9FDE4BEA}"/>
                  </a:ext>
                </a:extLst>
              </p:cNvPr>
              <p:cNvSpPr/>
              <p:nvPr/>
            </p:nvSpPr>
            <p:spPr>
              <a:xfrm>
                <a:off x="14039310" y="4814127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8" name="Hình chữ nhật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9E36611-38E2-4AF2-BED7-B3CF9FDE4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310" y="4814127"/>
                <a:ext cx="2676310" cy="1045030"/>
              </a:xfrm>
              <a:prstGeom prst="rect">
                <a:avLst/>
              </a:prstGeom>
              <a:blipFill rotWithShape="1">
                <a:blip r:embed="rId8"/>
                <a:stretch>
                  <a:fillRect r="-11617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2D49AD05-C3A2-4AF8-B9DB-9E0258C9F0C2}"/>
                  </a:ext>
                </a:extLst>
              </p:cNvPr>
              <p:cNvSpPr/>
              <p:nvPr/>
            </p:nvSpPr>
            <p:spPr>
              <a:xfrm>
                <a:off x="19628182" y="4692248"/>
                <a:ext cx="3312382" cy="1111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Hình chữ nhật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49AD05-C3A2-4AF8-B9DB-9E0258C9F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182" y="4692248"/>
                <a:ext cx="3312382" cy="1111715"/>
              </a:xfrm>
              <a:prstGeom prst="rect">
                <a:avLst/>
              </a:prstGeom>
              <a:blipFill rotWithShape="1">
                <a:blip r:embed="rId9"/>
                <a:stretch>
                  <a:fillRect r="-9945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ình chữ nhật 8">
            <a:extLst>
              <a:ext uri="{FF2B5EF4-FFF2-40B4-BE49-F238E27FC236}">
                <a16:creationId xmlns:a16="http://schemas.microsoft.com/office/drawing/2014/main" id="{081C5FCF-117F-4207-8BFA-BD943A660641}"/>
              </a:ext>
            </a:extLst>
          </p:cNvPr>
          <p:cNvSpPr/>
          <p:nvPr/>
        </p:nvSpPr>
        <p:spPr>
          <a:xfrm>
            <a:off x="9335591" y="7659693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69A8EBBC-59F6-4E1C-BBB2-496EEA484ABA}"/>
                  </a:ext>
                </a:extLst>
              </p:cNvPr>
              <p:cNvSpPr/>
              <p:nvPr/>
            </p:nvSpPr>
            <p:spPr>
              <a:xfrm>
                <a:off x="11486362" y="7310269"/>
                <a:ext cx="3095719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69A8EBBC-59F6-4E1C-BBB2-496EEA484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362" y="7310269"/>
                <a:ext cx="3095719" cy="13756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2FF7C14C-1631-44F0-A9F7-215BC9C2B2EE}"/>
                  </a:ext>
                </a:extLst>
              </p:cNvPr>
              <p:cNvSpPr/>
              <p:nvPr/>
            </p:nvSpPr>
            <p:spPr>
              <a:xfrm>
                <a:off x="9752729" y="8839200"/>
                <a:ext cx="11247438" cy="1511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𝟐𝐱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400" b="1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2FF7C14C-1631-44F0-A9F7-215BC9C2B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729" y="8839200"/>
                <a:ext cx="11247438" cy="1511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B49E830F-2964-44C6-A054-59C33FF3A68D}"/>
                  </a:ext>
                </a:extLst>
              </p:cNvPr>
              <p:cNvSpPr/>
              <p:nvPr/>
            </p:nvSpPr>
            <p:spPr>
              <a:xfrm>
                <a:off x="10527649" y="11474185"/>
                <a:ext cx="3113738" cy="1327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B49E830F-2964-44C6-A054-59C33FF3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649" y="11474185"/>
                <a:ext cx="3113738" cy="1327415"/>
              </a:xfrm>
              <a:prstGeom prst="rect">
                <a:avLst/>
              </a:prstGeom>
              <a:blipFill>
                <a:blip r:embed="rId12"/>
                <a:stretch>
                  <a:fillRect r="-7632" b="-3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ình chữ nhật 10">
                <a:extLst>
                  <a:ext uri="{FF2B5EF4-FFF2-40B4-BE49-F238E27FC236}">
                    <a16:creationId xmlns:a16="http://schemas.microsoft.com/office/drawing/2014/main" id="{252F838E-ECB4-4721-9943-ADD2F8A0B3C6}"/>
                  </a:ext>
                </a:extLst>
              </p:cNvPr>
              <p:cNvSpPr/>
              <p:nvPr/>
            </p:nvSpPr>
            <p:spPr>
              <a:xfrm>
                <a:off x="11035418" y="10299304"/>
                <a:ext cx="6065891" cy="14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𝟐𝐱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Hình chữ nhật 10">
                <a:extLst>
                  <a:ext uri="{FF2B5EF4-FFF2-40B4-BE49-F238E27FC236}">
                    <a16:creationId xmlns:a16="http://schemas.microsoft.com/office/drawing/2014/main" id="{252F838E-ECB4-4721-9943-ADD2F8A0B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418" y="10299304"/>
                <a:ext cx="6065891" cy="147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256376" y="5737235"/>
            <a:ext cx="24079792" cy="7520500"/>
            <a:chOff x="48567" y="4381500"/>
            <a:chExt cx="24079792" cy="8839200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500"/>
              <a:ext cx="4148801" cy="1079473"/>
              <a:chOff x="410517" y="4648200"/>
              <a:chExt cx="4148801" cy="1079473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686478" y="4701958"/>
                <a:ext cx="2872840" cy="940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4427564"/>
            <a:ext cx="23556178" cy="1234536"/>
            <a:chOff x="241306" y="2243792"/>
            <a:chExt cx="11778089" cy="617268"/>
          </a:xfrm>
        </p:grpSpPr>
        <p:sp>
          <p:nvSpPr>
            <p:cNvPr id="9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443937" y="450269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76539" y="1534182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7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9BC3AFEB-07C3-4499-9A7C-3ABB9C35EA31}"/>
                  </a:ext>
                </a:extLst>
              </p:cNvPr>
              <p:cNvSpPr/>
              <p:nvPr/>
            </p:nvSpPr>
            <p:spPr>
              <a:xfrm>
                <a:off x="6984888" y="2403761"/>
                <a:ext cx="9945864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9BC3AFEB-07C3-4499-9A7C-3ABB9C35E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88" y="2403761"/>
                <a:ext cx="9945864" cy="1139094"/>
              </a:xfrm>
              <a:prstGeom prst="rect">
                <a:avLst/>
              </a:prstGeom>
              <a:blipFill>
                <a:blip r:embed="rId5"/>
                <a:stretch>
                  <a:fillRect r="-1533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ình chữ nhật 4">
            <a:extLst>
              <a:ext uri="{FF2B5EF4-FFF2-40B4-BE49-F238E27FC236}">
                <a16:creationId xmlns:a16="http://schemas.microsoft.com/office/drawing/2014/main" id="{5A30C34D-ED51-49B0-9A30-40449B88F43C}"/>
              </a:ext>
            </a:extLst>
          </p:cNvPr>
          <p:cNvSpPr/>
          <p:nvPr/>
        </p:nvSpPr>
        <p:spPr>
          <a:xfrm>
            <a:off x="1433645" y="6811399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538A9E19-A303-440F-873F-F8A28650B955}"/>
                  </a:ext>
                </a:extLst>
              </p:cNvPr>
              <p:cNvSpPr/>
              <p:nvPr/>
            </p:nvSpPr>
            <p:spPr>
              <a:xfrm>
                <a:off x="4123740" y="6508302"/>
                <a:ext cx="2757486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538A9E19-A303-440F-873F-F8A28650B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740" y="6508302"/>
                <a:ext cx="2757486" cy="1375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E7A5F481-E12F-4D14-B9F4-250E08C54070}"/>
                  </a:ext>
                </a:extLst>
              </p:cNvPr>
              <p:cNvSpPr/>
              <p:nvPr/>
            </p:nvSpPr>
            <p:spPr>
              <a:xfrm>
                <a:off x="1433645" y="8091993"/>
                <a:ext cx="11801436" cy="1640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fr-FR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fr-FR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fr-FR" sz="4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)′</m:t>
                          </m:r>
                          <m:r>
                            <a:rPr lang="fr-FR" sz="4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E7A5F481-E12F-4D14-B9F4-250E08C54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45" y="8091993"/>
                <a:ext cx="11801436" cy="16407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0A3841CF-C5E8-4060-8A6C-39D85971B192}"/>
                  </a:ext>
                </a:extLst>
              </p:cNvPr>
              <p:cNvSpPr/>
              <p:nvPr/>
            </p:nvSpPr>
            <p:spPr>
              <a:xfrm>
                <a:off x="1975170" y="4496096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0" name="Hình chữ nhật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3841CF-C5E8-4060-8A6C-39D85971B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70" y="4496096"/>
                <a:ext cx="2676310" cy="1045030"/>
              </a:xfrm>
              <a:prstGeom prst="rect">
                <a:avLst/>
              </a:prstGeom>
              <a:blipFill rotWithShape="1">
                <a:blip r:embed="rId9"/>
                <a:stretch>
                  <a:fillRect r="-11617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71518CB1-5F0E-4467-98EE-12C3C2F2CF36}"/>
                  </a:ext>
                </a:extLst>
              </p:cNvPr>
              <p:cNvSpPr/>
              <p:nvPr/>
            </p:nvSpPr>
            <p:spPr>
              <a:xfrm>
                <a:off x="8146407" y="4496096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1" name="Hình chữ nhậ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518CB1-5F0E-4467-98EE-12C3C2F2C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07" y="4496096"/>
                <a:ext cx="2676310" cy="1045030"/>
              </a:xfrm>
              <a:prstGeom prst="rect">
                <a:avLst/>
              </a:prstGeom>
              <a:blipFill rotWithShape="1">
                <a:blip r:embed="rId10"/>
                <a:stretch>
                  <a:fillRect r="-11617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6D4ABA79-DEA3-433E-B975-CD57EE18C9DB}"/>
                  </a:ext>
                </a:extLst>
              </p:cNvPr>
              <p:cNvSpPr/>
              <p:nvPr/>
            </p:nvSpPr>
            <p:spPr>
              <a:xfrm>
                <a:off x="14216328" y="4497880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2" name="Hình chữ nhậ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D4ABA79-DEA3-433E-B975-CD57EE18C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328" y="4497880"/>
                <a:ext cx="2676310" cy="1045030"/>
              </a:xfrm>
              <a:prstGeom prst="rect">
                <a:avLst/>
              </a:prstGeom>
              <a:blipFill rotWithShape="1">
                <a:blip r:embed="rId11"/>
                <a:stretch>
                  <a:fillRect r="-11617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79FD541F-AD2E-4B63-BA73-5E389E3A2AF7}"/>
                  </a:ext>
                </a:extLst>
              </p:cNvPr>
              <p:cNvSpPr/>
              <p:nvPr/>
            </p:nvSpPr>
            <p:spPr>
              <a:xfrm>
                <a:off x="19558558" y="4424408"/>
                <a:ext cx="3312382" cy="1111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Hình chữ nhật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FD541F-AD2E-4B63-BA73-5E389E3A2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558" y="4424408"/>
                <a:ext cx="3312382" cy="1111715"/>
              </a:xfrm>
              <a:prstGeom prst="rect">
                <a:avLst/>
              </a:prstGeom>
              <a:blipFill rotWithShape="1">
                <a:blip r:embed="rId12"/>
                <a:stretch>
                  <a:fillRect r="-9926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ình chữ nhật 6">
                <a:extLst>
                  <a:ext uri="{FF2B5EF4-FFF2-40B4-BE49-F238E27FC236}">
                    <a16:creationId xmlns:a16="http://schemas.microsoft.com/office/drawing/2014/main" id="{4099455F-13C9-4DAB-9F4D-FA1E37954B2C}"/>
                  </a:ext>
                </a:extLst>
              </p:cNvPr>
              <p:cNvSpPr/>
              <p:nvPr/>
            </p:nvSpPr>
            <p:spPr>
              <a:xfrm>
                <a:off x="971653" y="9818241"/>
                <a:ext cx="8975214" cy="2368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fr-FR" sz="4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fr-FR" sz="4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Hình chữ nhật 6">
                <a:extLst>
                  <a:ext uri="{FF2B5EF4-FFF2-40B4-BE49-F238E27FC236}">
                    <a16:creationId xmlns:a16="http://schemas.microsoft.com/office/drawing/2014/main" id="{4099455F-13C9-4DAB-9F4D-FA1E37954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53" y="9818241"/>
                <a:ext cx="8975214" cy="23689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ình chữ nhật 6">
                <a:extLst>
                  <a:ext uri="{FF2B5EF4-FFF2-40B4-BE49-F238E27FC236}">
                    <a16:creationId xmlns:a16="http://schemas.microsoft.com/office/drawing/2014/main" id="{C98F333B-EBD3-4168-A125-FF15CE2B870D}"/>
                  </a:ext>
                </a:extLst>
              </p:cNvPr>
              <p:cNvSpPr/>
              <p:nvPr/>
            </p:nvSpPr>
            <p:spPr>
              <a:xfrm>
                <a:off x="1433645" y="11543297"/>
                <a:ext cx="7936019" cy="215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6000" b="1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Hình chữ nhật 6">
                <a:extLst>
                  <a:ext uri="{FF2B5EF4-FFF2-40B4-BE49-F238E27FC236}">
                    <a16:creationId xmlns:a16="http://schemas.microsoft.com/office/drawing/2014/main" id="{C98F333B-EBD3-4168-A125-FF15CE2B8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45" y="11543297"/>
                <a:ext cx="7936019" cy="2154757"/>
              </a:xfrm>
              <a:prstGeom prst="rect">
                <a:avLst/>
              </a:prstGeom>
              <a:blipFill>
                <a:blip r:embed="rId14"/>
                <a:stretch>
                  <a:fillRect t="-2266" r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153691" y="6119300"/>
            <a:ext cx="24079792" cy="6987100"/>
            <a:chOff x="48567" y="4381500"/>
            <a:chExt cx="24079792" cy="8839200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4884764"/>
            <a:ext cx="23556178" cy="1234536"/>
            <a:chOff x="241306" y="2243792"/>
            <a:chExt cx="11778089" cy="617268"/>
          </a:xfrm>
        </p:grpSpPr>
        <p:sp>
          <p:nvSpPr>
            <p:cNvPr id="9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18502894" y="504272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1740824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8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7E5A2981-4F99-485A-8EE1-7F982C21F376}"/>
                  </a:ext>
                </a:extLst>
              </p:cNvPr>
              <p:cNvSpPr/>
              <p:nvPr/>
            </p:nvSpPr>
            <p:spPr>
              <a:xfrm>
                <a:off x="5468623" y="2608591"/>
                <a:ext cx="11844974" cy="1138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7E5A2981-4F99-485A-8EE1-7F982C21F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623" y="2608591"/>
                <a:ext cx="11844974" cy="1138838"/>
              </a:xfrm>
              <a:prstGeom prst="rect">
                <a:avLst/>
              </a:prstGeom>
              <a:blipFill>
                <a:blip r:embed="rId5"/>
                <a:stretch>
                  <a:fillRect r="-1132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ình chữ nhật 5">
                <a:extLst>
                  <a:ext uri="{FF2B5EF4-FFF2-40B4-BE49-F238E27FC236}">
                    <a16:creationId xmlns:a16="http://schemas.microsoft.com/office/drawing/2014/main" id="{C1981F93-D8F3-4501-ACBC-BAAA184247A2}"/>
                  </a:ext>
                </a:extLst>
              </p:cNvPr>
              <p:cNvSpPr/>
              <p:nvPr/>
            </p:nvSpPr>
            <p:spPr>
              <a:xfrm>
                <a:off x="1571643" y="5021103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6" name="Hình chữ nhật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981F93-D8F3-4501-ACBC-BAAA18424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43" y="5021103"/>
                <a:ext cx="4380238" cy="1043747"/>
              </a:xfrm>
              <a:prstGeom prst="rect">
                <a:avLst/>
              </a:prstGeom>
              <a:blipFill rotWithShape="1">
                <a:blip r:embed="rId6"/>
                <a:stretch>
                  <a:fillRect r="-6685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6">
                <a:extLst>
                  <a:ext uri="{FF2B5EF4-FFF2-40B4-BE49-F238E27FC236}">
                    <a16:creationId xmlns:a16="http://schemas.microsoft.com/office/drawing/2014/main" id="{EF0F8893-9758-4305-8EAF-5628451C3DA8}"/>
                  </a:ext>
                </a:extLst>
              </p:cNvPr>
              <p:cNvSpPr/>
              <p:nvPr/>
            </p:nvSpPr>
            <p:spPr>
              <a:xfrm>
                <a:off x="7601978" y="5021102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7" name="Hình chữ nhật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0F8893-9758-4305-8EAF-5628451C3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978" y="5021102"/>
                <a:ext cx="4380238" cy="1043747"/>
              </a:xfrm>
              <a:prstGeom prst="rect">
                <a:avLst/>
              </a:prstGeom>
              <a:blipFill rotWithShape="1">
                <a:blip r:embed="rId7"/>
                <a:stretch>
                  <a:fillRect r="-6676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7">
                <a:extLst>
                  <a:ext uri="{FF2B5EF4-FFF2-40B4-BE49-F238E27FC236}">
                    <a16:creationId xmlns:a16="http://schemas.microsoft.com/office/drawing/2014/main" id="{811B10E6-F974-49E0-AD40-38ED22D896F8}"/>
                  </a:ext>
                </a:extLst>
              </p:cNvPr>
              <p:cNvSpPr/>
              <p:nvPr/>
            </p:nvSpPr>
            <p:spPr>
              <a:xfrm>
                <a:off x="13541662" y="4982531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8" name="Hình chữ nhật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1B10E6-F974-49E0-AD40-38ED22D89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662" y="4982531"/>
                <a:ext cx="4380238" cy="1043747"/>
              </a:xfrm>
              <a:prstGeom prst="rect">
                <a:avLst/>
              </a:prstGeom>
              <a:blipFill rotWithShape="1">
                <a:blip r:embed="rId8"/>
                <a:stretch>
                  <a:fillRect r="-6676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8">
                <a:extLst>
                  <a:ext uri="{FF2B5EF4-FFF2-40B4-BE49-F238E27FC236}">
                    <a16:creationId xmlns:a16="http://schemas.microsoft.com/office/drawing/2014/main" id="{51D88ECA-3380-4C8B-9462-B172BCFD6909}"/>
                  </a:ext>
                </a:extLst>
              </p:cNvPr>
              <p:cNvSpPr/>
              <p:nvPr/>
            </p:nvSpPr>
            <p:spPr>
              <a:xfrm>
                <a:off x="19628182" y="4930568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9" name="Hình chữ nhật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1D88ECA-3380-4C8B-9462-B172BCFD6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182" y="4930568"/>
                <a:ext cx="4380238" cy="1043747"/>
              </a:xfrm>
              <a:prstGeom prst="rect">
                <a:avLst/>
              </a:prstGeom>
              <a:blipFill rotWithShape="1">
                <a:blip r:embed="rId9"/>
                <a:stretch>
                  <a:fillRect r="-6685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ình chữ nhật 9">
            <a:extLst>
              <a:ext uri="{FF2B5EF4-FFF2-40B4-BE49-F238E27FC236}">
                <a16:creationId xmlns:a16="http://schemas.microsoft.com/office/drawing/2014/main" id="{13238D31-9186-45C7-9CDE-9324F0CE371C}"/>
              </a:ext>
            </a:extLst>
          </p:cNvPr>
          <p:cNvSpPr/>
          <p:nvPr/>
        </p:nvSpPr>
        <p:spPr>
          <a:xfrm>
            <a:off x="8055968" y="8042859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10">
                <a:extLst>
                  <a:ext uri="{FF2B5EF4-FFF2-40B4-BE49-F238E27FC236}">
                    <a16:creationId xmlns:a16="http://schemas.microsoft.com/office/drawing/2014/main" id="{9C52D774-D98C-451A-8BC8-21A725239DBC}"/>
                  </a:ext>
                </a:extLst>
              </p:cNvPr>
              <p:cNvSpPr/>
              <p:nvPr/>
            </p:nvSpPr>
            <p:spPr>
              <a:xfrm>
                <a:off x="9844835" y="7772400"/>
                <a:ext cx="469750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1" name="Hình chữ nhật 10">
                <a:extLst>
                  <a:ext uri="{FF2B5EF4-FFF2-40B4-BE49-F238E27FC236}">
                    <a16:creationId xmlns:a16="http://schemas.microsoft.com/office/drawing/2014/main" id="{9C52D774-D98C-451A-8BC8-21A725239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835" y="7772400"/>
                <a:ext cx="4697503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1">
                <a:extLst>
                  <a:ext uri="{FF2B5EF4-FFF2-40B4-BE49-F238E27FC236}">
                    <a16:creationId xmlns:a16="http://schemas.microsoft.com/office/drawing/2014/main" id="{0A5AD252-3D31-4461-9BCC-48BE0CBFC1D1}"/>
                  </a:ext>
                </a:extLst>
              </p:cNvPr>
              <p:cNvSpPr/>
              <p:nvPr/>
            </p:nvSpPr>
            <p:spPr>
              <a:xfrm>
                <a:off x="8937310" y="9528240"/>
                <a:ext cx="6512552" cy="1212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Hình chữ nhật 11">
                <a:extLst>
                  <a:ext uri="{FF2B5EF4-FFF2-40B4-BE49-F238E27FC236}">
                    <a16:creationId xmlns:a16="http://schemas.microsoft.com/office/drawing/2014/main" id="{0A5AD252-3D31-4461-9BCC-48BE0CBF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310" y="9528240"/>
                <a:ext cx="6512552" cy="1212063"/>
              </a:xfrm>
              <a:prstGeom prst="rect">
                <a:avLst/>
              </a:prstGeom>
              <a:blipFill>
                <a:blip r:embed="rId11"/>
                <a:stretch>
                  <a:fillRect r="-2903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41391" y="4038600"/>
            <a:ext cx="23275527" cy="7696201"/>
            <a:chOff x="697086" y="6871340"/>
            <a:chExt cx="22229656" cy="508448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3"/>
              <a:ext cx="22229656" cy="4404065"/>
            </a:xfrm>
            <a:prstGeom prst="roundRect">
              <a:avLst>
                <a:gd name="adj" fmla="val 313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77581" y="1697624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3988" y="1676400"/>
            <a:ext cx="22783799" cy="830997"/>
            <a:chOff x="-288924" y="1892299"/>
            <a:chExt cx="9539767" cy="830995"/>
          </a:xfrm>
        </p:grpSpPr>
        <p:sp>
          <p:nvSpPr>
            <p:cNvPr id="8" name="Rounded Rectangle 7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35287" y="5185531"/>
                <a:ext cx="21183600" cy="6124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𝜟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𝜟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+...+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𝜟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𝜟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+...+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𝜟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/>
                <a:br>
                  <a:rPr lang="en-US" sz="4400" b="1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      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     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+.....+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𝒏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87" y="5185531"/>
                <a:ext cx="21183600" cy="6124562"/>
              </a:xfrm>
              <a:prstGeom prst="rect">
                <a:avLst/>
              </a:prstGeom>
              <a:blipFill>
                <a:blip r:embed="rId3"/>
                <a:stretch>
                  <a:fillRect l="-1151" t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5">
            <a:extLst>
              <a:ext uri="{FF2B5EF4-FFF2-40B4-BE49-F238E27FC236}">
                <a16:creationId xmlns:a16="http://schemas.microsoft.com/office/drawing/2014/main" id="{0362386A-F658-4E62-A6CD-119B6ACEC587}"/>
              </a:ext>
            </a:extLst>
          </p:cNvPr>
          <p:cNvGrpSpPr/>
          <p:nvPr/>
        </p:nvGrpSpPr>
        <p:grpSpPr>
          <a:xfrm>
            <a:off x="759725" y="2903955"/>
            <a:ext cx="23157194" cy="2290683"/>
            <a:chOff x="637542" y="1083939"/>
            <a:chExt cx="9119059" cy="901852"/>
          </a:xfrm>
        </p:grpSpPr>
        <p:sp>
          <p:nvSpPr>
            <p:cNvPr id="13" name="Rounded Rectangle 38">
              <a:extLst>
                <a:ext uri="{FF2B5EF4-FFF2-40B4-BE49-F238E27FC236}">
                  <a16:creationId xmlns:a16="http://schemas.microsoft.com/office/drawing/2014/main" id="{A6CDAC1F-B641-42AA-861D-669C2EF8F3AD}"/>
                </a:ext>
              </a:extLst>
            </p:cNvPr>
            <p:cNvSpPr/>
            <p:nvPr/>
          </p:nvSpPr>
          <p:spPr>
            <a:xfrm>
              <a:off x="637542" y="1083939"/>
              <a:ext cx="9119059" cy="713312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BBB988-55C0-4995-9418-1D75C7E51830}"/>
                </a:ext>
              </a:extLst>
            </p:cNvPr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oup 65">
            <a:extLst>
              <a:ext uri="{FF2B5EF4-FFF2-40B4-BE49-F238E27FC236}">
                <a16:creationId xmlns:a16="http://schemas.microsoft.com/office/drawing/2014/main" id="{1AD06EBE-ECB0-40A5-9A8C-86E6ACF23DB5}"/>
              </a:ext>
            </a:extLst>
          </p:cNvPr>
          <p:cNvGrpSpPr/>
          <p:nvPr/>
        </p:nvGrpSpPr>
        <p:grpSpPr>
          <a:xfrm>
            <a:off x="302870" y="2567723"/>
            <a:ext cx="4411573" cy="824978"/>
            <a:chOff x="166396" y="8712046"/>
            <a:chExt cx="4411573" cy="824978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76D5D35-8B10-4137-802F-9CC66FD1C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0591698F-F11F-4EE8-A205-14DEF0C12221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9" name="Freeform 45">
                <a:extLst>
                  <a:ext uri="{FF2B5EF4-FFF2-40B4-BE49-F238E27FC236}">
                    <a16:creationId xmlns:a16="http://schemas.microsoft.com/office/drawing/2014/main" id="{B9C06798-175A-46A4-9195-25EBD9835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46">
                <a:extLst>
                  <a:ext uri="{FF2B5EF4-FFF2-40B4-BE49-F238E27FC236}">
                    <a16:creationId xmlns:a16="http://schemas.microsoft.com/office/drawing/2014/main" id="{E0260A3A-7918-4372-96BA-DF7D57505A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47">
                <a:extLst>
                  <a:ext uri="{FF2B5EF4-FFF2-40B4-BE49-F238E27FC236}">
                    <a16:creationId xmlns:a16="http://schemas.microsoft.com/office/drawing/2014/main" id="{4973408C-A2C5-44AB-BD35-5F38677D3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48">
                <a:extLst>
                  <a:ext uri="{FF2B5EF4-FFF2-40B4-BE49-F238E27FC236}">
                    <a16:creationId xmlns:a16="http://schemas.microsoft.com/office/drawing/2014/main" id="{CAFB4F06-094F-468A-A7B2-C105CF3B00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49">
                <a:extLst>
                  <a:ext uri="{FF2B5EF4-FFF2-40B4-BE49-F238E27FC236}">
                    <a16:creationId xmlns:a16="http://schemas.microsoft.com/office/drawing/2014/main" id="{BE4B2DE9-4374-4350-B2F1-E63F2496F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50">
                <a:extLst>
                  <a:ext uri="{FF2B5EF4-FFF2-40B4-BE49-F238E27FC236}">
                    <a16:creationId xmlns:a16="http://schemas.microsoft.com/office/drawing/2014/main" id="{2C25F284-5FFE-458D-AD4A-4FE247284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1">
                <a:extLst>
                  <a:ext uri="{FF2B5EF4-FFF2-40B4-BE49-F238E27FC236}">
                    <a16:creationId xmlns:a16="http://schemas.microsoft.com/office/drawing/2014/main" id="{4BF66910-337F-49B7-A3F9-407BD50A61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52">
                <a:extLst>
                  <a:ext uri="{FF2B5EF4-FFF2-40B4-BE49-F238E27FC236}">
                    <a16:creationId xmlns:a16="http://schemas.microsoft.com/office/drawing/2014/main" id="{649182BA-B436-4199-B941-13F27B6A5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ectangle 53">
                <a:extLst>
                  <a:ext uri="{FF2B5EF4-FFF2-40B4-BE49-F238E27FC236}">
                    <a16:creationId xmlns:a16="http://schemas.microsoft.com/office/drawing/2014/main" id="{9E1484E5-C671-4C11-A0A5-CBD5FB86D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ectangle 54">
                <a:extLst>
                  <a:ext uri="{FF2B5EF4-FFF2-40B4-BE49-F238E27FC236}">
                    <a16:creationId xmlns:a16="http://schemas.microsoft.com/office/drawing/2014/main" id="{ED5D5841-21E0-4E2A-9F3E-7E189E0D7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55">
                <a:extLst>
                  <a:ext uri="{FF2B5EF4-FFF2-40B4-BE49-F238E27FC236}">
                    <a16:creationId xmlns:a16="http://schemas.microsoft.com/office/drawing/2014/main" id="{9ECBAF2B-0715-43F6-976B-56F2C2FDB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56">
                <a:extLst>
                  <a:ext uri="{FF2B5EF4-FFF2-40B4-BE49-F238E27FC236}">
                    <a16:creationId xmlns:a16="http://schemas.microsoft.com/office/drawing/2014/main" id="{492ADF39-B109-4A90-9FF1-DDE02BF57B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86AE78-274B-46C8-BB25-9DB60F3DB24E}"/>
                </a:ext>
              </a:extLst>
            </p:cNvPr>
            <p:cNvSpPr txBox="1"/>
            <p:nvPr/>
          </p:nvSpPr>
          <p:spPr>
            <a:xfrm>
              <a:off x="932118" y="8712046"/>
              <a:ext cx="298831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154038-8EE9-40FD-9EFF-6BC98F637F02}"/>
                  </a:ext>
                </a:extLst>
              </p:cNvPr>
              <p:cNvSpPr txBox="1"/>
              <p:nvPr/>
            </p:nvSpPr>
            <p:spPr>
              <a:xfrm>
                <a:off x="2973388" y="3550243"/>
                <a:ext cx="2094353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= 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𝒏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∈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𝑵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&gt;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𝑹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𝒏</m:t>
                            </m:r>
                          </m:sup>
                        </m:sSup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′ =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𝒏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154038-8EE9-40FD-9EFF-6BC98F637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8" y="3550243"/>
                <a:ext cx="20943530" cy="784767"/>
              </a:xfrm>
              <a:prstGeom prst="rect">
                <a:avLst/>
              </a:prstGeom>
              <a:blipFill>
                <a:blip r:embed="rId4"/>
                <a:stretch>
                  <a:fillRect l="-1194" t="-1705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20">
            <a:extLst>
              <a:ext uri="{FF2B5EF4-FFF2-40B4-BE49-F238E27FC236}">
                <a16:creationId xmlns:a16="http://schemas.microsoft.com/office/drawing/2014/main" id="{3DA98DCA-F84C-41A7-BDDC-37F928064B35}"/>
              </a:ext>
            </a:extLst>
          </p:cNvPr>
          <p:cNvSpPr>
            <a:spLocks/>
          </p:cNvSpPr>
          <p:nvPr/>
        </p:nvSpPr>
        <p:spPr bwMode="auto">
          <a:xfrm>
            <a:off x="604565" y="4861355"/>
            <a:ext cx="3892822" cy="900000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321538-0EDF-476B-BE6E-D9E540C670BF}"/>
              </a:ext>
            </a:extLst>
          </p:cNvPr>
          <p:cNvSpPr txBox="1"/>
          <p:nvPr/>
        </p:nvSpPr>
        <p:spPr>
          <a:xfrm>
            <a:off x="568830" y="4833387"/>
            <a:ext cx="45720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Chứng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307A9ED6-28E2-478F-B48E-DD0F1FBA7515}"/>
              </a:ext>
            </a:extLst>
          </p:cNvPr>
          <p:cNvSpPr>
            <a:spLocks/>
          </p:cNvSpPr>
          <p:nvPr/>
        </p:nvSpPr>
        <p:spPr bwMode="auto">
          <a:xfrm>
            <a:off x="620380" y="11978371"/>
            <a:ext cx="3581430" cy="864645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C69E1C-505E-4197-A9F0-F1276AC4CF3E}"/>
              </a:ext>
            </a:extLst>
          </p:cNvPr>
          <p:cNvSpPr txBox="1"/>
          <p:nvPr/>
        </p:nvSpPr>
        <p:spPr>
          <a:xfrm>
            <a:off x="1109777" y="11969945"/>
            <a:ext cx="3170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8AAFB7-1B79-48DD-8666-4C68C699F99F}"/>
                  </a:ext>
                </a:extLst>
              </p:cNvPr>
              <p:cNvSpPr/>
              <p:nvPr/>
            </p:nvSpPr>
            <p:spPr>
              <a:xfrm>
                <a:off x="4935857" y="11800667"/>
                <a:ext cx="13982460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Đạo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hàm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hàm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hằng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bằng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′ = 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;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Đạo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hàm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hàm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số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 = 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</a:rPr>
                  <a:t>bằng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1: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′ = 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;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8AAFB7-1B79-48DD-8666-4C68C699F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57" y="11800667"/>
                <a:ext cx="13982460" cy="1877437"/>
              </a:xfrm>
              <a:prstGeom prst="rect">
                <a:avLst/>
              </a:prstGeom>
              <a:blipFill>
                <a:blip r:embed="rId5"/>
                <a:stretch>
                  <a:fillRect l="-2006" t="-7143" b="-16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AE26A30-FC17-48BC-8D0A-4CFFF1186554}"/>
                  </a:ext>
                </a:extLst>
              </p:cNvPr>
              <p:cNvSpPr txBox="1"/>
              <p:nvPr/>
            </p:nvSpPr>
            <p:spPr>
              <a:xfrm>
                <a:off x="2695045" y="8903713"/>
                <a:ext cx="18106668" cy="136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𝜟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𝜟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+...+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𝜟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AE26A30-FC17-48BC-8D0A-4CFFF1186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045" y="8903713"/>
                <a:ext cx="18106668" cy="1362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5C4DF1B-E5AD-4A21-9D43-0ACE63C05B0C}"/>
                  </a:ext>
                </a:extLst>
              </p:cNvPr>
              <p:cNvSpPr txBox="1"/>
              <p:nvPr/>
            </p:nvSpPr>
            <p:spPr>
              <a:xfrm>
                <a:off x="14570776" y="10501346"/>
                <a:ext cx="6230937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𝒏</m:t>
                            </m:r>
                          </m:sup>
                        </m:sSup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′=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𝒏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5C4DF1B-E5AD-4A21-9D43-0ACE63C05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0776" y="10501346"/>
                <a:ext cx="6230937" cy="784767"/>
              </a:xfrm>
              <a:prstGeom prst="rect">
                <a:avLst/>
              </a:prstGeom>
              <a:blipFill>
                <a:blip r:embed="rId7"/>
                <a:stretch>
                  <a:fillRect l="-3914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8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/>
      <p:bldP spid="36" grpId="0" animBg="1"/>
      <p:bldP spid="37" grpId="0"/>
      <p:bldP spid="40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153691" y="6405050"/>
            <a:ext cx="24079792" cy="7063300"/>
            <a:chOff x="48567" y="4381500"/>
            <a:chExt cx="24079792" cy="8839200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500"/>
              <a:ext cx="3991940" cy="1145673"/>
              <a:chOff x="410517" y="4648200"/>
              <a:chExt cx="3991940" cy="1145673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364519" y="3755934"/>
                <a:ext cx="1079472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4960964"/>
            <a:ext cx="23556178" cy="1234536"/>
            <a:chOff x="241306" y="2243792"/>
            <a:chExt cx="11778089" cy="617268"/>
          </a:xfrm>
        </p:grpSpPr>
        <p:sp>
          <p:nvSpPr>
            <p:cNvPr id="9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18502894" y="511892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1817024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9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4FB6D2C1-1C41-49F0-B908-864770B408B7}"/>
                  </a:ext>
                </a:extLst>
              </p:cNvPr>
              <p:cNvSpPr/>
              <p:nvPr/>
            </p:nvSpPr>
            <p:spPr>
              <a:xfrm>
                <a:off x="5082870" y="3099579"/>
                <a:ext cx="14084240" cy="770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x=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4FB6D2C1-1C41-49F0-B908-864770B40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870" y="3099579"/>
                <a:ext cx="14084240" cy="770917"/>
              </a:xfrm>
              <a:prstGeom prst="rect">
                <a:avLst/>
              </a:prstGeom>
              <a:blipFill>
                <a:blip r:embed="rId5"/>
                <a:stretch>
                  <a:fillRect t="-16535" r="-8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ình chữ nhật 4">
            <a:extLst>
              <a:ext uri="{FF2B5EF4-FFF2-40B4-BE49-F238E27FC236}">
                <a16:creationId xmlns:a16="http://schemas.microsoft.com/office/drawing/2014/main" id="{497F592E-6AF3-4E04-A905-552409426B46}"/>
              </a:ext>
            </a:extLst>
          </p:cNvPr>
          <p:cNvSpPr/>
          <p:nvPr/>
        </p:nvSpPr>
        <p:spPr>
          <a:xfrm>
            <a:off x="8927360" y="7371548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E43E0E8A-F4E7-4EEE-A6AF-EBC41D47DA4C}"/>
                  </a:ext>
                </a:extLst>
              </p:cNvPr>
              <p:cNvSpPr/>
              <p:nvPr/>
            </p:nvSpPr>
            <p:spPr>
              <a:xfrm>
                <a:off x="10613625" y="7421520"/>
                <a:ext cx="4093044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E43E0E8A-F4E7-4EEE-A6AF-EBC41D47D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625" y="7421520"/>
                <a:ext cx="4093044" cy="7816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F22189E4-AD57-4AD4-8F73-36A36E485A60}"/>
                  </a:ext>
                </a:extLst>
              </p:cNvPr>
              <p:cNvSpPr/>
              <p:nvPr/>
            </p:nvSpPr>
            <p:spPr>
              <a:xfrm>
                <a:off x="10149838" y="8451464"/>
                <a:ext cx="4559133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F22189E4-AD57-4AD4-8F73-36A36E485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838" y="8451464"/>
                <a:ext cx="4559133" cy="1490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087379E4-228D-42FD-8924-812D9E27B714}"/>
                  </a:ext>
                </a:extLst>
              </p:cNvPr>
              <p:cNvSpPr/>
              <p:nvPr/>
            </p:nvSpPr>
            <p:spPr>
              <a:xfrm>
                <a:off x="11355387" y="10223808"/>
                <a:ext cx="2936060" cy="14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087379E4-228D-42FD-8924-812D9E27B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387" y="10223808"/>
                <a:ext cx="2936060" cy="1488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53852733-3117-4AFD-A2C2-C3F745820F92}"/>
                  </a:ext>
                </a:extLst>
              </p:cNvPr>
              <p:cNvSpPr/>
              <p:nvPr/>
            </p:nvSpPr>
            <p:spPr>
              <a:xfrm>
                <a:off x="8927360" y="11819489"/>
                <a:ext cx="6299545" cy="1169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53852733-3117-4AFD-A2C2-C3F745820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360" y="11819489"/>
                <a:ext cx="6299545" cy="1169294"/>
              </a:xfrm>
              <a:prstGeom prst="rect">
                <a:avLst/>
              </a:prstGeom>
              <a:blipFill>
                <a:blip r:embed="rId9"/>
                <a:stretch>
                  <a:fillRect r="-2901" b="-6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AD2297C7-C785-45AE-A55C-3E4AEAADA653}"/>
                  </a:ext>
                </a:extLst>
              </p:cNvPr>
              <p:cNvSpPr/>
              <p:nvPr/>
            </p:nvSpPr>
            <p:spPr>
              <a:xfrm>
                <a:off x="3060914" y="5225117"/>
                <a:ext cx="65114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1" name="Hình chữ nhậ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D2297C7-C785-45AE-A55C-3E4AEAADA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14" y="5225117"/>
                <a:ext cx="651140" cy="707886"/>
              </a:xfrm>
              <a:prstGeom prst="rect">
                <a:avLst/>
              </a:prstGeom>
              <a:blipFill rotWithShape="1">
                <a:blip r:embed="rId10"/>
                <a:stretch>
                  <a:fillRect t="-18966" r="-50467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015B02C8-277A-4F44-ACBC-FA80F46A0E70}"/>
                  </a:ext>
                </a:extLst>
              </p:cNvPr>
              <p:cNvSpPr/>
              <p:nvPr/>
            </p:nvSpPr>
            <p:spPr>
              <a:xfrm>
                <a:off x="9083536" y="5286182"/>
                <a:ext cx="957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2" name="Hình chữ nhậ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5B02C8-277A-4F44-ACBC-FA80F46A0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536" y="5286182"/>
                <a:ext cx="957313" cy="707886"/>
              </a:xfrm>
              <a:prstGeom prst="rect">
                <a:avLst/>
              </a:prstGeom>
              <a:blipFill rotWithShape="1">
                <a:blip r:embed="rId11"/>
                <a:stretch>
                  <a:fillRect t="-18966" r="-33758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AE3A1C84-40F5-424D-8E8C-E7D9D13B37E0}"/>
                  </a:ext>
                </a:extLst>
              </p:cNvPr>
              <p:cNvSpPr/>
              <p:nvPr/>
            </p:nvSpPr>
            <p:spPr>
              <a:xfrm>
                <a:off x="15169017" y="5197506"/>
                <a:ext cx="957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3" name="Hình chữ nhật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E3A1C84-40F5-424D-8E8C-E7D9D13B3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017" y="5197506"/>
                <a:ext cx="957313" cy="707886"/>
              </a:xfrm>
              <a:prstGeom prst="rect">
                <a:avLst/>
              </a:prstGeom>
              <a:blipFill rotWithShape="1">
                <a:blip r:embed="rId12"/>
                <a:stretch>
                  <a:fillRect t="-18966" r="-33758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ình chữ nhật 12">
                <a:extLst>
                  <a:ext uri="{FF2B5EF4-FFF2-40B4-BE49-F238E27FC236}">
                    <a16:creationId xmlns:a16="http://schemas.microsoft.com/office/drawing/2014/main" id="{B8F608B8-01AE-40BF-81C2-8E024ABE81F8}"/>
                  </a:ext>
                </a:extLst>
              </p:cNvPr>
              <p:cNvSpPr/>
              <p:nvPr/>
            </p:nvSpPr>
            <p:spPr>
              <a:xfrm>
                <a:off x="21349268" y="5166556"/>
                <a:ext cx="957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4" name="Hình chữ nhật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F608B8-01AE-40BF-81C2-8E024ABE8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9268" y="5166556"/>
                <a:ext cx="957313" cy="707886"/>
              </a:xfrm>
              <a:prstGeom prst="rect">
                <a:avLst/>
              </a:prstGeom>
              <a:blipFill rotWithShape="1">
                <a:blip r:embed="rId13"/>
                <a:stretch>
                  <a:fillRect t="-18966" r="-33758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126128" y="6248401"/>
            <a:ext cx="24079792" cy="7369957"/>
            <a:chOff x="48567" y="4379272"/>
            <a:chExt cx="24079792" cy="8841428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79272"/>
              <a:ext cx="3991940" cy="1081701"/>
              <a:chOff x="410517" y="4645972"/>
              <a:chExt cx="3991940" cy="1081701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364519" y="3687505"/>
                <a:ext cx="1079472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4808564"/>
            <a:ext cx="23816196" cy="1234536"/>
            <a:chOff x="241306" y="2243792"/>
            <a:chExt cx="11908098" cy="617268"/>
          </a:xfrm>
        </p:grpSpPr>
        <p:sp>
          <p:nvSpPr>
            <p:cNvPr id="9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544723" y="2243792"/>
              <a:ext cx="28007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9681169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9504441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442642" y="4883278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1664624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10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9B827D59-EAFA-4FDE-9083-3B2C24060DE2}"/>
                  </a:ext>
                </a:extLst>
              </p:cNvPr>
              <p:cNvSpPr/>
              <p:nvPr/>
            </p:nvSpPr>
            <p:spPr>
              <a:xfrm>
                <a:off x="5714070" y="2884226"/>
                <a:ext cx="13090700" cy="885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9B827D59-EAFA-4FDE-9083-3B2C24060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070" y="2884226"/>
                <a:ext cx="13090700" cy="885242"/>
              </a:xfrm>
              <a:prstGeom prst="rect">
                <a:avLst/>
              </a:prstGeom>
              <a:blipFill>
                <a:blip r:embed="rId5"/>
                <a:stretch>
                  <a:fillRect l="-1862" t="-7586" r="-978" b="-2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ình chữ nhật 4">
            <a:extLst>
              <a:ext uri="{FF2B5EF4-FFF2-40B4-BE49-F238E27FC236}">
                <a16:creationId xmlns:a16="http://schemas.microsoft.com/office/drawing/2014/main" id="{691B9D51-A18C-427F-9983-29C073E4C130}"/>
              </a:ext>
            </a:extLst>
          </p:cNvPr>
          <p:cNvSpPr/>
          <p:nvPr/>
        </p:nvSpPr>
        <p:spPr>
          <a:xfrm>
            <a:off x="7022937" y="7749899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5A92B07A-5C18-4D7F-8A84-6A3AB55C41D2}"/>
                  </a:ext>
                </a:extLst>
              </p:cNvPr>
              <p:cNvSpPr/>
              <p:nvPr/>
            </p:nvSpPr>
            <p:spPr>
              <a:xfrm>
                <a:off x="9476071" y="7727308"/>
                <a:ext cx="5949321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5A92B07A-5C18-4D7F-8A84-6A3AB55C4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071" y="7727308"/>
                <a:ext cx="5949321" cy="856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3B1F2C63-A9BF-4DC9-812A-84ACD9781ED4}"/>
                  </a:ext>
                </a:extLst>
              </p:cNvPr>
              <p:cNvSpPr/>
              <p:nvPr/>
            </p:nvSpPr>
            <p:spPr>
              <a:xfrm>
                <a:off x="8753875" y="8876291"/>
                <a:ext cx="8740534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3B1F2C63-A9BF-4DC9-812A-84ACD978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875" y="8876291"/>
                <a:ext cx="8740534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6A99038B-BA9D-492E-903D-092721AF2400}"/>
                  </a:ext>
                </a:extLst>
              </p:cNvPr>
              <p:cNvSpPr/>
              <p:nvPr/>
            </p:nvSpPr>
            <p:spPr>
              <a:xfrm>
                <a:off x="9903228" y="10249735"/>
                <a:ext cx="644182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6A99038B-BA9D-492E-903D-092721AF2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228" y="10249735"/>
                <a:ext cx="6441828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1B54792C-789C-4197-9B5F-98831B8C88C1}"/>
                  </a:ext>
                </a:extLst>
              </p:cNvPr>
              <p:cNvSpPr/>
              <p:nvPr/>
            </p:nvSpPr>
            <p:spPr>
              <a:xfrm>
                <a:off x="9561116" y="11483980"/>
                <a:ext cx="4605813" cy="773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1B54792C-789C-4197-9B5F-98831B8C8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116" y="11483980"/>
                <a:ext cx="4605813" cy="773417"/>
              </a:xfrm>
              <a:prstGeom prst="rect">
                <a:avLst/>
              </a:prstGeom>
              <a:blipFill>
                <a:blip r:embed="rId9"/>
                <a:stretch>
                  <a:fillRect t="-17323" r="-436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E55CC4D5-89A9-4828-B3F3-F559160F3B8B}"/>
                  </a:ext>
                </a:extLst>
              </p:cNvPr>
              <p:cNvSpPr/>
              <p:nvPr/>
            </p:nvSpPr>
            <p:spPr>
              <a:xfrm>
                <a:off x="1519044" y="5095543"/>
                <a:ext cx="436529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/>
              </a:p>
            </p:txBody>
          </p:sp>
        </mc:Choice>
        <mc:Fallback xmlns="">
          <p:sp>
            <p:nvSpPr>
              <p:cNvPr id="31" name="Hình chữ nhậ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55CC4D5-89A9-4828-B3F3-F559160F3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044" y="5095543"/>
                <a:ext cx="4365298" cy="721801"/>
              </a:xfrm>
              <a:prstGeom prst="rect">
                <a:avLst/>
              </a:prstGeom>
              <a:blipFill rotWithShape="1">
                <a:blip r:embed="rId10"/>
                <a:stretch>
                  <a:fillRect t="-16949" r="-6704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1A97B305-C123-43AC-BFBB-A3E633ADDF50}"/>
                  </a:ext>
                </a:extLst>
              </p:cNvPr>
              <p:cNvSpPr/>
              <p:nvPr/>
            </p:nvSpPr>
            <p:spPr>
              <a:xfrm>
                <a:off x="7946831" y="5095543"/>
                <a:ext cx="390728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2" name="Hình chữ nhậ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97B305-C123-43AC-BFBB-A3E633ADD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31" y="5095543"/>
                <a:ext cx="3907288" cy="721801"/>
              </a:xfrm>
              <a:prstGeom prst="rect">
                <a:avLst/>
              </a:prstGeom>
              <a:blipFill rotWithShape="1">
                <a:blip r:embed="rId11"/>
                <a:stretch>
                  <a:fillRect t="-16949" r="-7488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B08BC2D0-74AF-407D-9E3F-000CB9CA9C04}"/>
                  </a:ext>
                </a:extLst>
              </p:cNvPr>
              <p:cNvSpPr/>
              <p:nvPr/>
            </p:nvSpPr>
            <p:spPr>
              <a:xfrm>
                <a:off x="13514674" y="5045106"/>
                <a:ext cx="512114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3" name="Hình chữ nhật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8BC2D0-74AF-407D-9E3F-000CB9CA9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4674" y="5045106"/>
                <a:ext cx="5121146" cy="721801"/>
              </a:xfrm>
              <a:prstGeom prst="rect">
                <a:avLst/>
              </a:prstGeom>
              <a:blipFill rotWithShape="1">
                <a:blip r:embed="rId12"/>
                <a:stretch>
                  <a:fillRect t="-16949" r="-5476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ình chữ nhật 12">
                <a:extLst>
                  <a:ext uri="{FF2B5EF4-FFF2-40B4-BE49-F238E27FC236}">
                    <a16:creationId xmlns:a16="http://schemas.microsoft.com/office/drawing/2014/main" id="{BC49C34F-0F3E-4E8C-809E-9413B8A73F6E}"/>
                  </a:ext>
                </a:extLst>
              </p:cNvPr>
              <p:cNvSpPr/>
              <p:nvPr/>
            </p:nvSpPr>
            <p:spPr>
              <a:xfrm>
                <a:off x="19497923" y="5015722"/>
                <a:ext cx="4543360" cy="711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Hình chữ nhật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49C34F-0F3E-4E8C-809E-9413B8A73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923" y="5015722"/>
                <a:ext cx="4543360" cy="711413"/>
              </a:xfrm>
              <a:prstGeom prst="rect">
                <a:avLst/>
              </a:prstGeom>
              <a:blipFill rotWithShape="1">
                <a:blip r:embed="rId13"/>
                <a:stretch>
                  <a:fillRect t="-16379" r="-6971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6488" y="6601089"/>
            <a:ext cx="24079792" cy="6886311"/>
            <a:chOff x="48567" y="4381498"/>
            <a:chExt cx="24079792" cy="8839202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498"/>
              <a:ext cx="3991941" cy="1546715"/>
              <a:chOff x="410517" y="4648198"/>
              <a:chExt cx="3991941" cy="1546715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278606" y="3913356"/>
                <a:ext cx="1251299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490421" y="4985475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198"/>
                <a:ext cx="1058947" cy="15467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4732364"/>
            <a:ext cx="23556178" cy="1234536"/>
            <a:chOff x="241306" y="2243792"/>
            <a:chExt cx="11778089" cy="617268"/>
          </a:xfrm>
        </p:grpSpPr>
        <p:sp>
          <p:nvSpPr>
            <p:cNvPr id="9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18502894" y="489032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1588424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11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BD046CD7-73B6-41ED-A280-6EB27427FC12}"/>
                  </a:ext>
                </a:extLst>
              </p:cNvPr>
              <p:cNvSpPr/>
              <p:nvPr/>
            </p:nvSpPr>
            <p:spPr>
              <a:xfrm>
                <a:off x="6167397" y="2488862"/>
                <a:ext cx="11294759" cy="1331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BD046CD7-73B6-41ED-A280-6EB27427F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397" y="2488862"/>
                <a:ext cx="11294759" cy="1331647"/>
              </a:xfrm>
              <a:prstGeom prst="rect">
                <a:avLst/>
              </a:prstGeom>
              <a:blipFill>
                <a:blip r:embed="rId5"/>
                <a:stretch>
                  <a:fillRect r="-1403" b="-9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ình chữ nhật 4">
            <a:extLst>
              <a:ext uri="{FF2B5EF4-FFF2-40B4-BE49-F238E27FC236}">
                <a16:creationId xmlns:a16="http://schemas.microsoft.com/office/drawing/2014/main" id="{052F0328-00DF-40F6-BC0A-3D0183F073E4}"/>
              </a:ext>
            </a:extLst>
          </p:cNvPr>
          <p:cNvSpPr/>
          <p:nvPr/>
        </p:nvSpPr>
        <p:spPr>
          <a:xfrm>
            <a:off x="4879159" y="7233532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F814F348-8331-4082-949D-AF28A2CB675D}"/>
                  </a:ext>
                </a:extLst>
              </p:cNvPr>
              <p:cNvSpPr/>
              <p:nvPr/>
            </p:nvSpPr>
            <p:spPr>
              <a:xfrm>
                <a:off x="1921255" y="8155459"/>
                <a:ext cx="3329116" cy="147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F814F348-8331-4082-949D-AF28A2CB6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55" y="8155459"/>
                <a:ext cx="3329116" cy="14795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98300709-FB90-4493-9F8F-C6BE58B2101C}"/>
                  </a:ext>
                </a:extLst>
              </p:cNvPr>
              <p:cNvSpPr/>
              <p:nvPr/>
            </p:nvSpPr>
            <p:spPr>
              <a:xfrm>
                <a:off x="1621974" y="4707887"/>
                <a:ext cx="3927678" cy="1269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28" name="Hình chữ nhật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300709-FB90-4493-9F8F-C6BE58B21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74" y="4707887"/>
                <a:ext cx="3927678" cy="1269835"/>
              </a:xfrm>
              <a:prstGeom prst="rect">
                <a:avLst/>
              </a:prstGeom>
              <a:blipFill rotWithShape="1">
                <a:blip r:embed="rId7"/>
                <a:stretch>
                  <a:fillRect r="-9783" b="-12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A2696357-349E-4298-AE0F-5B6CE44E813F}"/>
                  </a:ext>
                </a:extLst>
              </p:cNvPr>
              <p:cNvSpPr/>
              <p:nvPr/>
            </p:nvSpPr>
            <p:spPr>
              <a:xfrm>
                <a:off x="7828289" y="4671238"/>
                <a:ext cx="4365298" cy="1235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800"/>
              </a:p>
            </p:txBody>
          </p:sp>
        </mc:Choice>
        <mc:Fallback xmlns="">
          <p:sp>
            <p:nvSpPr>
              <p:cNvPr id="29" name="Hình chữ nhật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2696357-349E-4298-AE0F-5B6CE44E8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289" y="4671238"/>
                <a:ext cx="4365298" cy="1235659"/>
              </a:xfrm>
              <a:prstGeom prst="rect">
                <a:avLst/>
              </a:prstGeom>
              <a:blipFill rotWithShape="1">
                <a:blip r:embed="rId8"/>
                <a:stretch>
                  <a:fillRect r="-865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7EEE2A3C-241A-41C2-9117-B564F048DC92}"/>
                  </a:ext>
                </a:extLst>
              </p:cNvPr>
              <p:cNvSpPr/>
              <p:nvPr/>
            </p:nvSpPr>
            <p:spPr>
              <a:xfrm>
                <a:off x="13791154" y="4641822"/>
                <a:ext cx="3658374" cy="1346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30" name="Hình chữ nhật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EEE2A3C-241A-41C2-9117-B564F048D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154" y="4641822"/>
                <a:ext cx="3658374" cy="1346010"/>
              </a:xfrm>
              <a:prstGeom prst="rect">
                <a:avLst/>
              </a:prstGeom>
              <a:blipFill rotWithShape="1">
                <a:blip r:embed="rId9"/>
                <a:stretch>
                  <a:fillRect r="-10500" b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073E8372-A781-4651-9E32-C6E8DFF778BB}"/>
                  </a:ext>
                </a:extLst>
              </p:cNvPr>
              <p:cNvSpPr/>
              <p:nvPr/>
            </p:nvSpPr>
            <p:spPr>
              <a:xfrm>
                <a:off x="19075234" y="4572172"/>
                <a:ext cx="4563750" cy="1433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Hình chữ nhậ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73E8372-A781-4651-9E32-C6E8DFF77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5234" y="4572172"/>
                <a:ext cx="4563750" cy="1433790"/>
              </a:xfrm>
              <a:prstGeom prst="rect">
                <a:avLst/>
              </a:prstGeom>
              <a:blipFill rotWithShape="1">
                <a:blip r:embed="rId10"/>
                <a:stretch>
                  <a:fillRect r="-8945" b="-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8B651DC0-B110-4699-B6B1-83E3778B0569}"/>
                  </a:ext>
                </a:extLst>
              </p:cNvPr>
              <p:cNvSpPr/>
              <p:nvPr/>
            </p:nvSpPr>
            <p:spPr>
              <a:xfrm>
                <a:off x="1010065" y="10229072"/>
                <a:ext cx="11702050" cy="1671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8B651DC0-B110-4699-B6B1-83E3778B0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65" y="10229072"/>
                <a:ext cx="11702050" cy="16717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37E90123-A9A8-439A-98D3-B3E777419F5F}"/>
                  </a:ext>
                </a:extLst>
              </p:cNvPr>
              <p:cNvSpPr/>
              <p:nvPr/>
            </p:nvSpPr>
            <p:spPr>
              <a:xfrm>
                <a:off x="14982566" y="7765934"/>
                <a:ext cx="5976251" cy="1564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37E90123-A9A8-439A-98D3-B3E777419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2566" y="7765934"/>
                <a:ext cx="5976251" cy="15640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ình chữ nhật 12">
                <a:extLst>
                  <a:ext uri="{FF2B5EF4-FFF2-40B4-BE49-F238E27FC236}">
                    <a16:creationId xmlns:a16="http://schemas.microsoft.com/office/drawing/2014/main" id="{6D2AE5A8-4137-4334-AF1D-AB9677E52C73}"/>
                  </a:ext>
                </a:extLst>
              </p:cNvPr>
              <p:cNvSpPr/>
              <p:nvPr/>
            </p:nvSpPr>
            <p:spPr>
              <a:xfrm>
                <a:off x="15774987" y="10444163"/>
                <a:ext cx="3480696" cy="1450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5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ình chữ nhật 12">
                <a:extLst>
                  <a:ext uri="{FF2B5EF4-FFF2-40B4-BE49-F238E27FC236}">
                    <a16:creationId xmlns:a16="http://schemas.microsoft.com/office/drawing/2014/main" id="{6D2AE5A8-4137-4334-AF1D-AB9677E52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987" y="10444163"/>
                <a:ext cx="3480696" cy="1450590"/>
              </a:xfrm>
              <a:prstGeom prst="rect">
                <a:avLst/>
              </a:prstGeom>
              <a:blipFill>
                <a:blip r:embed="rId13"/>
                <a:stretch>
                  <a:fillRect r="-788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924CF6-4985-40EC-A543-4F67948189AB}"/>
              </a:ext>
            </a:extLst>
          </p:cNvPr>
          <p:cNvCxnSpPr>
            <a:cxnSpLocks/>
          </p:cNvCxnSpPr>
          <p:nvPr/>
        </p:nvCxnSpPr>
        <p:spPr>
          <a:xfrm>
            <a:off x="13034222" y="7233532"/>
            <a:ext cx="0" cy="587286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1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153691" y="6500300"/>
            <a:ext cx="24079792" cy="6834700"/>
            <a:chOff x="48567" y="4381500"/>
            <a:chExt cx="24079792" cy="8839200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5265764"/>
            <a:ext cx="23556178" cy="1234536"/>
            <a:chOff x="241306" y="2243792"/>
            <a:chExt cx="11778089" cy="617268"/>
          </a:xfrm>
        </p:grpSpPr>
        <p:sp>
          <p:nvSpPr>
            <p:cNvPr id="9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6506552" y="538278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2121824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57"/>
                <a:chOff x="2028795" y="4418277"/>
                <a:chExt cx="3503060" cy="861957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5"/>
                  <a:ext cx="2895397" cy="8001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12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F346AE6B-27C0-46E0-ACBD-4EFB88B8D701}"/>
                  </a:ext>
                </a:extLst>
              </p:cNvPr>
              <p:cNvSpPr/>
              <p:nvPr/>
            </p:nvSpPr>
            <p:spPr>
              <a:xfrm>
                <a:off x="5382400" y="3063152"/>
                <a:ext cx="12647373" cy="1269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F346AE6B-27C0-46E0-ACBD-4EFB88B8D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400" y="3063152"/>
                <a:ext cx="12647373" cy="1269771"/>
              </a:xfrm>
              <a:prstGeom prst="rect">
                <a:avLst/>
              </a:prstGeom>
              <a:blipFill>
                <a:blip r:embed="rId5"/>
                <a:stretch>
                  <a:fillRect r="-1157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ình chữ nhật 4">
            <a:extLst>
              <a:ext uri="{FF2B5EF4-FFF2-40B4-BE49-F238E27FC236}">
                <a16:creationId xmlns:a16="http://schemas.microsoft.com/office/drawing/2014/main" id="{05EFFEB2-EA23-40BB-BF02-6BE3E49A0AF7}"/>
              </a:ext>
            </a:extLst>
          </p:cNvPr>
          <p:cNvSpPr/>
          <p:nvPr/>
        </p:nvSpPr>
        <p:spPr>
          <a:xfrm>
            <a:off x="6342509" y="8469215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3298A428-31DA-4212-BD53-AC7423DB0947}"/>
                  </a:ext>
                </a:extLst>
              </p:cNvPr>
              <p:cNvSpPr/>
              <p:nvPr/>
            </p:nvSpPr>
            <p:spPr>
              <a:xfrm>
                <a:off x="2263503" y="5383100"/>
                <a:ext cx="20607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27" name="Hình chữ nhật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298A428-31DA-4212-BD53-AC7423DB0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03" y="5383100"/>
                <a:ext cx="2060757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19853" r="-19527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1A39AEB0-9D76-44A6-9164-7FA847B16095}"/>
                  </a:ext>
                </a:extLst>
              </p:cNvPr>
              <p:cNvSpPr/>
              <p:nvPr/>
            </p:nvSpPr>
            <p:spPr>
              <a:xfrm>
                <a:off x="8605192" y="5423727"/>
                <a:ext cx="207518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28" name="Hình chữ nhật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39AEB0-9D76-44A6-9164-7FA847B16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192" y="5423727"/>
                <a:ext cx="2075183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19853" r="-19118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6B96B7F3-3134-4A48-8D11-43F4C04F1A18}"/>
                  </a:ext>
                </a:extLst>
              </p:cNvPr>
              <p:cNvSpPr/>
              <p:nvPr/>
            </p:nvSpPr>
            <p:spPr>
              <a:xfrm>
                <a:off x="14320520" y="5443720"/>
                <a:ext cx="24294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29" name="Hình chữ nhật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B96B7F3-3134-4A48-8D11-43F4C04F1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520" y="5443720"/>
                <a:ext cx="2429448" cy="830997"/>
              </a:xfrm>
              <a:prstGeom prst="rect">
                <a:avLst/>
              </a:prstGeom>
              <a:blipFill rotWithShape="1">
                <a:blip r:embed="rId8"/>
                <a:stretch>
                  <a:fillRect t="-19853" r="-16040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3FC3A06A-AC48-479A-85E6-3CA0924A8A1A}"/>
                  </a:ext>
                </a:extLst>
              </p:cNvPr>
              <p:cNvSpPr/>
              <p:nvPr/>
            </p:nvSpPr>
            <p:spPr>
              <a:xfrm>
                <a:off x="20049850" y="5449234"/>
                <a:ext cx="2711255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ình chữ nhật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C3A06A-AC48-479A-85E6-3CA0924A8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850" y="5449234"/>
                <a:ext cx="2711255" cy="819968"/>
              </a:xfrm>
              <a:prstGeom prst="rect">
                <a:avLst/>
              </a:prstGeom>
              <a:blipFill rotWithShape="1">
                <a:blip r:embed="rId9"/>
                <a:stretch>
                  <a:fillRect t="-19403" r="-15730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1BCFE3BD-07B8-4939-9288-0228D5EAC3FC}"/>
                  </a:ext>
                </a:extLst>
              </p:cNvPr>
              <p:cNvSpPr/>
              <p:nvPr/>
            </p:nvSpPr>
            <p:spPr>
              <a:xfrm>
                <a:off x="8365684" y="8138476"/>
                <a:ext cx="5318764" cy="14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1BCFE3BD-07B8-4939-9288-0228D5EAC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84" y="8138476"/>
                <a:ext cx="5318764" cy="1417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11974DD8-4FF2-4D00-955D-E06DE17A5693}"/>
                  </a:ext>
                </a:extLst>
              </p:cNvPr>
              <p:cNvSpPr/>
              <p:nvPr/>
            </p:nvSpPr>
            <p:spPr>
              <a:xfrm>
                <a:off x="8867272" y="10281465"/>
                <a:ext cx="4825424" cy="1502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11974DD8-4FF2-4D00-955D-E06DE17A5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272" y="10281465"/>
                <a:ext cx="4825424" cy="15021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9418EB91-A49A-4A46-B55F-358D62125C5D}"/>
                  </a:ext>
                </a:extLst>
              </p:cNvPr>
              <p:cNvSpPr/>
              <p:nvPr/>
            </p:nvSpPr>
            <p:spPr>
              <a:xfrm>
                <a:off x="13945999" y="10642782"/>
                <a:ext cx="121661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9418EB91-A49A-4A46-B55F-358D62125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5999" y="10642782"/>
                <a:ext cx="1216615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ình chữ nhật 12">
                <a:extLst>
                  <a:ext uri="{FF2B5EF4-FFF2-40B4-BE49-F238E27FC236}">
                    <a16:creationId xmlns:a16="http://schemas.microsoft.com/office/drawing/2014/main" id="{D0469A61-366A-4B71-AB03-EEC90D1ABCE9}"/>
                  </a:ext>
                </a:extLst>
              </p:cNvPr>
              <p:cNvSpPr/>
              <p:nvPr/>
            </p:nvSpPr>
            <p:spPr>
              <a:xfrm>
                <a:off x="14771611" y="10642782"/>
                <a:ext cx="3199081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ình chữ nhật 12">
                <a:extLst>
                  <a:ext uri="{FF2B5EF4-FFF2-40B4-BE49-F238E27FC236}">
                    <a16:creationId xmlns:a16="http://schemas.microsoft.com/office/drawing/2014/main" id="{D0469A61-366A-4B71-AB03-EEC90D1AB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611" y="10642782"/>
                <a:ext cx="3199081" cy="759375"/>
              </a:xfrm>
              <a:prstGeom prst="rect">
                <a:avLst/>
              </a:prstGeom>
              <a:blipFill>
                <a:blip r:embed="rId13"/>
                <a:stretch>
                  <a:fillRect t="-19355" r="-6857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39686" y="9222372"/>
            <a:ext cx="24016397" cy="4417428"/>
            <a:chOff x="80265" y="11844863"/>
            <a:chExt cx="24016397" cy="8730358"/>
          </a:xfrm>
        </p:grpSpPr>
        <p:sp>
          <p:nvSpPr>
            <p:cNvPr id="3" name="Google Shape;422;p3"/>
            <p:cNvSpPr/>
            <p:nvPr/>
          </p:nvSpPr>
          <p:spPr>
            <a:xfrm>
              <a:off x="322264" y="12352087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80265" y="11844863"/>
              <a:ext cx="4022023" cy="2311032"/>
              <a:chOff x="442215" y="12111563"/>
              <a:chExt cx="4022023" cy="2311032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079032" y="11583740"/>
                <a:ext cx="1774008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507749" y="12318257"/>
                <a:ext cx="2872840" cy="80022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42215" y="12111563"/>
                <a:ext cx="1058947" cy="231103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11649323" y="2492263"/>
            <a:ext cx="12411524" cy="6641870"/>
            <a:chOff x="5973273" y="-1056758"/>
            <a:chExt cx="6205762" cy="3320935"/>
          </a:xfrm>
        </p:grpSpPr>
        <p:sp>
          <p:nvSpPr>
            <p:cNvPr id="9" name="Google Shape;428;p3"/>
            <p:cNvSpPr/>
            <p:nvPr/>
          </p:nvSpPr>
          <p:spPr>
            <a:xfrm>
              <a:off x="6245405" y="-200118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5973273" y="-3153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6245405" y="-1056758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5975654" y="-89584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6245405" y="672188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6000292" y="8251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6247787" y="1544494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6033773" y="171266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11770323" y="6260403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201773" y="1748452"/>
            <a:ext cx="10923218" cy="6993889"/>
            <a:chOff x="923001" y="3917552"/>
            <a:chExt cx="24064964" cy="2713122"/>
          </a:xfrm>
        </p:grpSpPr>
        <p:sp>
          <p:nvSpPr>
            <p:cNvPr id="19" name="Google Shape;442;p3"/>
            <p:cNvSpPr/>
            <p:nvPr/>
          </p:nvSpPr>
          <p:spPr>
            <a:xfrm>
              <a:off x="1246912" y="4268804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1" y="3917552"/>
              <a:ext cx="9284699" cy="553346"/>
              <a:chOff x="923001" y="3917552"/>
              <a:chExt cx="9284699" cy="55334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3008364" y="3963873"/>
                <a:ext cx="7199336" cy="462225"/>
                <a:chOff x="3675114" y="4325823"/>
                <a:chExt cx="7199336" cy="462225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7066302" y="934635"/>
                  <a:ext cx="416960" cy="719933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4047970" y="4435254"/>
                  <a:ext cx="5584412" cy="3527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13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1" y="3917552"/>
                <a:ext cx="2398140" cy="55334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25" name="Hình chữ nhật 3">
            <a:extLst>
              <a:ext uri="{FF2B5EF4-FFF2-40B4-BE49-F238E27FC236}">
                <a16:creationId xmlns:a16="http://schemas.microsoft.com/office/drawing/2014/main" id="{DC147DEA-DB3E-480E-A601-700B6938A233}"/>
              </a:ext>
            </a:extLst>
          </p:cNvPr>
          <p:cNvSpPr/>
          <p:nvPr/>
        </p:nvSpPr>
        <p:spPr>
          <a:xfrm>
            <a:off x="0" y="3041149"/>
            <a:ext cx="5868987" cy="81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số: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Hình chữ nhật 4">
            <a:extLst>
              <a:ext uri="{FF2B5EF4-FFF2-40B4-BE49-F238E27FC236}">
                <a16:creationId xmlns:a16="http://schemas.microsoft.com/office/drawing/2014/main" id="{7308A2F3-7A3A-4734-B6C1-4D5F3B3C500C}"/>
              </a:ext>
            </a:extLst>
          </p:cNvPr>
          <p:cNvSpPr/>
          <p:nvPr/>
        </p:nvSpPr>
        <p:spPr>
          <a:xfrm>
            <a:off x="1973162" y="11073491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A7CAD144-497C-43A3-863E-B39C7F2F49D9}"/>
                  </a:ext>
                </a:extLst>
              </p:cNvPr>
              <p:cNvSpPr/>
              <p:nvPr/>
            </p:nvSpPr>
            <p:spPr>
              <a:xfrm>
                <a:off x="1593396" y="4130957"/>
                <a:ext cx="8024120" cy="85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g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g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A7CAD144-497C-43A3-863E-B39C7F2F4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96" y="4130957"/>
                <a:ext cx="8024120" cy="8580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ình chữ nhật 6">
            <a:extLst>
              <a:ext uri="{FF2B5EF4-FFF2-40B4-BE49-F238E27FC236}">
                <a16:creationId xmlns:a16="http://schemas.microsoft.com/office/drawing/2014/main" id="{E8555D1C-72C2-416E-B831-764739DFC7AF}"/>
              </a:ext>
            </a:extLst>
          </p:cNvPr>
          <p:cNvSpPr/>
          <p:nvPr/>
        </p:nvSpPr>
        <p:spPr>
          <a:xfrm>
            <a:off x="2008515" y="5572966"/>
            <a:ext cx="5456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9D6388D6-8BC4-4B5E-A0DA-2F2903CF1333}"/>
                  </a:ext>
                </a:extLst>
              </p:cNvPr>
              <p:cNvSpPr/>
              <p:nvPr/>
            </p:nvSpPr>
            <p:spPr>
              <a:xfrm>
                <a:off x="4050374" y="11048740"/>
                <a:ext cx="7370287" cy="794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g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g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9D6388D6-8BC4-4B5E-A0DA-2F2903CF1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74" y="11048740"/>
                <a:ext cx="7370287" cy="794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A8AF3DF6-1956-4430-9E5A-5A870CDE9F92}"/>
                  </a:ext>
                </a:extLst>
              </p:cNvPr>
              <p:cNvSpPr/>
              <p:nvPr/>
            </p:nvSpPr>
            <p:spPr>
              <a:xfrm>
                <a:off x="11649323" y="10791648"/>
                <a:ext cx="9970871" cy="1329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A8AF3DF6-1956-4430-9E5A-5A870CDE9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323" y="10791648"/>
                <a:ext cx="9970871" cy="1329788"/>
              </a:xfrm>
              <a:prstGeom prst="rect">
                <a:avLst/>
              </a:prstGeom>
              <a:blipFill>
                <a:blip r:embed="rId7"/>
                <a:stretch>
                  <a:fillRect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9CCD37E2-0E23-49D1-A157-8E81BAD216E2}"/>
                  </a:ext>
                </a:extLst>
              </p:cNvPr>
              <p:cNvSpPr/>
              <p:nvPr/>
            </p:nvSpPr>
            <p:spPr>
              <a:xfrm>
                <a:off x="13098892" y="2924352"/>
                <a:ext cx="17488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1" name="Hình chữ nhậ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CCD37E2-0E23-49D1-A157-8E81BAD21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892" y="2924352"/>
                <a:ext cx="1748812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8966" r="-17770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2C7036E5-A357-417D-8BB2-EA32FF812D22}"/>
                  </a:ext>
                </a:extLst>
              </p:cNvPr>
              <p:cNvSpPr/>
              <p:nvPr/>
            </p:nvSpPr>
            <p:spPr>
              <a:xfrm>
                <a:off x="13282117" y="4275462"/>
                <a:ext cx="8369664" cy="135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32" name="Hình chữ nhậ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7036E5-A357-417D-8BB2-EA32FF812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117" y="4275462"/>
                <a:ext cx="8369664" cy="1353960"/>
              </a:xfrm>
              <a:prstGeom prst="rect">
                <a:avLst/>
              </a:prstGeom>
              <a:blipFill rotWithShape="1">
                <a:blip r:embed="rId9"/>
                <a:stretch>
                  <a:fillRect r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DF79C1DA-EF2E-41A7-A87F-48EF07B1FF64}"/>
                  </a:ext>
                </a:extLst>
              </p:cNvPr>
              <p:cNvSpPr/>
              <p:nvPr/>
            </p:nvSpPr>
            <p:spPr>
              <a:xfrm>
                <a:off x="13311283" y="6000771"/>
                <a:ext cx="9471952" cy="135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33" name="Hình chữ nhật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79C1DA-EF2E-41A7-A87F-48EF07B1F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283" y="6000771"/>
                <a:ext cx="9471952" cy="1353960"/>
              </a:xfrm>
              <a:prstGeom prst="rect">
                <a:avLst/>
              </a:prstGeom>
              <a:blipFill rotWithShape="1">
                <a:blip r:embed="rId10"/>
                <a:stretch>
                  <a:fillRect r="-3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ình chữ nhật 12">
                <a:extLst>
                  <a:ext uri="{FF2B5EF4-FFF2-40B4-BE49-F238E27FC236}">
                    <a16:creationId xmlns:a16="http://schemas.microsoft.com/office/drawing/2014/main" id="{F7C5DB64-04BB-45A3-B437-FC076CD77DC9}"/>
                  </a:ext>
                </a:extLst>
              </p:cNvPr>
              <p:cNvSpPr/>
              <p:nvPr/>
            </p:nvSpPr>
            <p:spPr>
              <a:xfrm>
                <a:off x="13395552" y="7697366"/>
                <a:ext cx="8394734" cy="135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34" name="Hình chữ nhật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7C5DB64-04BB-45A3-B437-FC076CD77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552" y="7697366"/>
                <a:ext cx="8394734" cy="1353960"/>
              </a:xfrm>
              <a:prstGeom prst="rect">
                <a:avLst/>
              </a:prstGeom>
              <a:blipFill rotWithShape="1">
                <a:blip r:embed="rId11"/>
                <a:stretch>
                  <a:fillRect r="-3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3"/>
          <p:cNvGrpSpPr/>
          <p:nvPr/>
        </p:nvGrpSpPr>
        <p:grpSpPr>
          <a:xfrm>
            <a:off x="-19195" y="8381999"/>
            <a:ext cx="24079792" cy="5181601"/>
            <a:chOff x="48567" y="4381498"/>
            <a:chExt cx="24079792" cy="8839202"/>
          </a:xfrm>
        </p:grpSpPr>
        <p:sp>
          <p:nvSpPr>
            <p:cNvPr id="3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423;p3"/>
            <p:cNvGrpSpPr/>
            <p:nvPr/>
          </p:nvGrpSpPr>
          <p:grpSpPr>
            <a:xfrm>
              <a:off x="48567" y="4381498"/>
              <a:ext cx="3991941" cy="1894988"/>
              <a:chOff x="410517" y="4648198"/>
              <a:chExt cx="3991941" cy="1894988"/>
            </a:xfrm>
          </p:grpSpPr>
          <p:sp>
            <p:nvSpPr>
              <p:cNvPr id="5" name="Google Shape;424;p3"/>
              <p:cNvSpPr/>
              <p:nvPr/>
            </p:nvSpPr>
            <p:spPr>
              <a:xfrm rot="5400000" flipH="1">
                <a:off x="2046686" y="4145275"/>
                <a:ext cx="1715139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425;p3"/>
              <p:cNvSpPr txBox="1"/>
              <p:nvPr/>
            </p:nvSpPr>
            <p:spPr>
              <a:xfrm>
                <a:off x="1508544" y="5045348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kumimoji="0" sz="4600" b="1" i="0" u="none" strike="noStrike" kern="0" cap="none" spc="0" normalizeH="0" baseline="0" noProof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7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198"/>
                <a:ext cx="1058947" cy="1894988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oogle Shape;427;p3"/>
          <p:cNvGrpSpPr/>
          <p:nvPr/>
        </p:nvGrpSpPr>
        <p:grpSpPr>
          <a:xfrm>
            <a:off x="427388" y="4495911"/>
            <a:ext cx="20379364" cy="3642636"/>
            <a:chOff x="241306" y="2243792"/>
            <a:chExt cx="10189682" cy="1821318"/>
          </a:xfrm>
        </p:grpSpPr>
        <p:sp>
          <p:nvSpPr>
            <p:cNvPr id="9" name="Google Shape;428;p3"/>
            <p:cNvSpPr/>
            <p:nvPr/>
          </p:nvSpPr>
          <p:spPr>
            <a:xfrm>
              <a:off x="6124406" y="2300302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ysClr val="window" lastClr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29;p3"/>
            <p:cNvSpPr/>
            <p:nvPr/>
          </p:nvSpPr>
          <p:spPr>
            <a:xfrm>
              <a:off x="5808741" y="234914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ysClr val="window" lastClr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6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0;p3"/>
            <p:cNvSpPr/>
            <p:nvPr/>
          </p:nvSpPr>
          <p:spPr>
            <a:xfrm>
              <a:off x="531851" y="2243792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ysClr val="window" lastClr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ysClr val="window" lastClr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6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2;p3"/>
            <p:cNvSpPr/>
            <p:nvPr/>
          </p:nvSpPr>
          <p:spPr>
            <a:xfrm>
              <a:off x="550457" y="3331820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ysClr val="window" lastClr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3;p3"/>
            <p:cNvSpPr/>
            <p:nvPr/>
          </p:nvSpPr>
          <p:spPr>
            <a:xfrm>
              <a:off x="259912" y="33910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ysClr val="window" lastClr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6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4;p3"/>
            <p:cNvSpPr/>
            <p:nvPr/>
          </p:nvSpPr>
          <p:spPr>
            <a:xfrm>
              <a:off x="6124406" y="3447842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ysClr val="window" lastClr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435;p3"/>
            <p:cNvSpPr/>
            <p:nvPr/>
          </p:nvSpPr>
          <p:spPr>
            <a:xfrm>
              <a:off x="5808741" y="349193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ysClr val="window" lastClr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6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36;p3"/>
          <p:cNvSpPr/>
          <p:nvPr/>
        </p:nvSpPr>
        <p:spPr>
          <a:xfrm>
            <a:off x="11562388" y="702102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ysClr val="window" lastClr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</a:t>
            </a:r>
            <a:endParaRPr kumimoji="0" sz="6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9687" y="1351971"/>
            <a:ext cx="24090260" cy="2871176"/>
            <a:chOff x="923003" y="3917552"/>
            <a:chExt cx="24090260" cy="2871176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ysClr val="window" lastClr="FFFFFF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vi-VN" sz="46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14</a:t>
                  </a:r>
                  <a:endParaRPr kumimoji="0" sz="46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841871D1-4786-479F-AF9C-7FBC7B6DA7A3}"/>
                  </a:ext>
                </a:extLst>
              </p:cNvPr>
              <p:cNvSpPr/>
              <p:nvPr/>
            </p:nvSpPr>
            <p:spPr>
              <a:xfrm>
                <a:off x="5404309" y="2222126"/>
                <a:ext cx="12989710" cy="1313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Hình chữ nhật 3">
                <a:extLst>
                  <a:ext uri="{FF2B5EF4-FFF2-40B4-BE49-F238E27FC236}">
                    <a16:creationId xmlns:a16="http://schemas.microsoft.com/office/drawing/2014/main" id="{841871D1-4786-479F-AF9C-7FBC7B6DA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09" y="2222126"/>
                <a:ext cx="12989710" cy="1313949"/>
              </a:xfrm>
              <a:prstGeom prst="rect">
                <a:avLst/>
              </a:prstGeom>
              <a:blipFill>
                <a:blip r:embed="rId5"/>
                <a:stretch>
                  <a:fillRect r="-1127" b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ình chữ nhật 4">
            <a:extLst>
              <a:ext uri="{FF2B5EF4-FFF2-40B4-BE49-F238E27FC236}">
                <a16:creationId xmlns:a16="http://schemas.microsoft.com/office/drawing/2014/main" id="{0F8DD78E-9C50-4DEA-9EBE-152DA62D3E9D}"/>
              </a:ext>
            </a:extLst>
          </p:cNvPr>
          <p:cNvSpPr/>
          <p:nvPr/>
        </p:nvSpPr>
        <p:spPr>
          <a:xfrm>
            <a:off x="5916749" y="9696914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7A590534-E5F9-49B8-820E-C8202DE97838}"/>
                  </a:ext>
                </a:extLst>
              </p:cNvPr>
              <p:cNvSpPr/>
              <p:nvPr/>
            </p:nvSpPr>
            <p:spPr>
              <a:xfrm>
                <a:off x="7790403" y="9269497"/>
                <a:ext cx="4697504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kumimoji="0" lang="en-US" sz="4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r>
                        <a:rPr kumimoji="0" lang="en-US" sz="4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4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kumimoji="0" lang="en-US" sz="4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4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Hình chữ nhật 5">
                <a:extLst>
                  <a:ext uri="{FF2B5EF4-FFF2-40B4-BE49-F238E27FC236}">
                    <a16:creationId xmlns:a16="http://schemas.microsoft.com/office/drawing/2014/main" id="{7A590534-E5F9-49B8-820E-C8202DE97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403" y="9269497"/>
                <a:ext cx="4697504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C3E79091-1782-49AF-B314-33ED87765E2E}"/>
                  </a:ext>
                </a:extLst>
              </p:cNvPr>
              <p:cNvSpPr/>
              <p:nvPr/>
            </p:nvSpPr>
            <p:spPr>
              <a:xfrm>
                <a:off x="7103143" y="11125072"/>
                <a:ext cx="6668300" cy="1504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kumimoji="0" lang="en-US" sz="4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kumimoji="0" lang="en-US" sz="4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′=−</m:t>
                      </m:r>
                      <m:f>
                        <m:fPr>
                          <m:ctrlPr>
                            <a:rPr kumimoji="0" lang="en-US" sz="4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sup>
                          </m:sSup>
                        </m:den>
                      </m:f>
                      <m:r>
                        <a:rPr kumimoji="0" lang="en-US" sz="4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4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𝟓𝟎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r>
                        <a:rPr kumimoji="0" lang="en-US" sz="4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4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kumimoji="0" lang="en-US" sz="4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Hình chữ nhật 6">
                <a:extLst>
                  <a:ext uri="{FF2B5EF4-FFF2-40B4-BE49-F238E27FC236}">
                    <a16:creationId xmlns:a16="http://schemas.microsoft.com/office/drawing/2014/main" id="{C3E79091-1782-49AF-B314-33ED87765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143" y="11125072"/>
                <a:ext cx="6668300" cy="15047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6BB3F9FF-97EC-4969-9183-BFD2A7C5C856}"/>
                  </a:ext>
                </a:extLst>
              </p:cNvPr>
              <p:cNvSpPr/>
              <p:nvPr/>
            </p:nvSpPr>
            <p:spPr>
              <a:xfrm>
                <a:off x="14248332" y="11125072"/>
                <a:ext cx="6030945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kumimoji="0" lang="en-US" sz="4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en-US" sz="44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</m:den>
                          </m:f>
                          <m:r>
                            <a:rPr kumimoji="0" lang="en-US" sz="4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en-US" sz="44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den>
                          </m:f>
                          <m:r>
                            <a:rPr kumimoji="0" lang="en-US" sz="4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kumimoji="0" lang="en-US" sz="4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9" name="Hình chữ nhật 7">
                <a:extLst>
                  <a:ext uri="{FF2B5EF4-FFF2-40B4-BE49-F238E27FC236}">
                    <a16:creationId xmlns:a16="http://schemas.microsoft.com/office/drawing/2014/main" id="{6BB3F9FF-97EC-4969-9183-BFD2A7C5C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332" y="11125072"/>
                <a:ext cx="6030945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8">
                <a:extLst>
                  <a:ext uri="{FF2B5EF4-FFF2-40B4-BE49-F238E27FC236}">
                    <a16:creationId xmlns:a16="http://schemas.microsoft.com/office/drawing/2014/main" id="{71BA233A-916A-4279-9065-B7068AAC0357}"/>
                  </a:ext>
                </a:extLst>
              </p:cNvPr>
              <p:cNvSpPr/>
              <p:nvPr/>
            </p:nvSpPr>
            <p:spPr>
              <a:xfrm>
                <a:off x="2296589" y="4479445"/>
                <a:ext cx="5256567" cy="1234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p>
                        </m:sSup>
                      </m:den>
                    </m:f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0" name="Hình chữ nhật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BA233A-916A-4279-9065-B7068AAC0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89" y="4479445"/>
                <a:ext cx="5256567" cy="1234056"/>
              </a:xfrm>
              <a:prstGeom prst="rect">
                <a:avLst/>
              </a:prstGeom>
              <a:blipFill rotWithShape="1">
                <a:blip r:embed="rId9"/>
                <a:stretch>
                  <a:fillRect r="-6961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 9">
                <a:extLst>
                  <a:ext uri="{FF2B5EF4-FFF2-40B4-BE49-F238E27FC236}">
                    <a16:creationId xmlns:a16="http://schemas.microsoft.com/office/drawing/2014/main" id="{E971229D-C14A-4D6A-A9D8-9D003CB227F9}"/>
                  </a:ext>
                </a:extLst>
              </p:cNvPr>
              <p:cNvSpPr/>
              <p:nvPr/>
            </p:nvSpPr>
            <p:spPr>
              <a:xfrm>
                <a:off x="13869987" y="4700367"/>
                <a:ext cx="5295617" cy="1245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p>
                        </m:sSup>
                      </m:den>
                    </m:f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num>
                      <m:den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Hình chữ nhậ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71229D-C14A-4D6A-A9D8-9D003CB22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987" y="4700367"/>
                <a:ext cx="5295617" cy="1245021"/>
              </a:xfrm>
              <a:prstGeom prst="rect">
                <a:avLst/>
              </a:prstGeom>
              <a:blipFill rotWithShape="1">
                <a:blip r:embed="rId10"/>
                <a:stretch>
                  <a:fillRect r="-6904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0">
                <a:extLst>
                  <a:ext uri="{FF2B5EF4-FFF2-40B4-BE49-F238E27FC236}">
                    <a16:creationId xmlns:a16="http://schemas.microsoft.com/office/drawing/2014/main" id="{31F98C6B-8E04-4176-9FD8-1A517A3B0797}"/>
                  </a:ext>
                </a:extLst>
              </p:cNvPr>
              <p:cNvSpPr/>
              <p:nvPr/>
            </p:nvSpPr>
            <p:spPr>
              <a:xfrm>
                <a:off x="2178471" y="6652698"/>
                <a:ext cx="6422720" cy="1253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sup>
                            </m:sSup>
                          </m:den>
                        </m:f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sup>
                            </m:sSup>
                          </m:den>
                        </m:f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2" name="Hình chữ nhậ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1F98C6B-8E04-4176-9FD8-1A517A3B0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71" y="6652698"/>
                <a:ext cx="6422720" cy="1253805"/>
              </a:xfrm>
              <a:prstGeom prst="rect">
                <a:avLst/>
              </a:prstGeom>
              <a:blipFill rotWithShape="1">
                <a:blip r:embed="rId11"/>
                <a:stretch>
                  <a:fillRect r="-5503" b="-7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1">
                <a:extLst>
                  <a:ext uri="{FF2B5EF4-FFF2-40B4-BE49-F238E27FC236}">
                    <a16:creationId xmlns:a16="http://schemas.microsoft.com/office/drawing/2014/main" id="{618E9775-3A96-4924-8E76-BFD798C898F8}"/>
                  </a:ext>
                </a:extLst>
              </p:cNvPr>
              <p:cNvSpPr/>
              <p:nvPr/>
            </p:nvSpPr>
            <p:spPr>
              <a:xfrm>
                <a:off x="13179850" y="6817439"/>
                <a:ext cx="7097840" cy="1335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sup>
                            </m:sSup>
                          </m:den>
                        </m:f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sup>
                            </m:sSup>
                          </m:den>
                        </m:f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Hình chữ nhật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8E9775-3A96-4924-8E76-BFD798C89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9850" y="6817439"/>
                <a:ext cx="7097840" cy="1335109"/>
              </a:xfrm>
              <a:prstGeom prst="rect">
                <a:avLst/>
              </a:prstGeom>
              <a:blipFill rotWithShape="1">
                <a:blip r:embed="rId12"/>
                <a:stretch>
                  <a:fillRect r="-5498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90535" y="3398890"/>
            <a:ext cx="23385452" cy="10079787"/>
            <a:chOff x="697086" y="6871340"/>
            <a:chExt cx="22334641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34641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8" name="Rounded Rectangle 7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79123" y="4646038"/>
                <a:ext cx="22843896" cy="5255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𝜟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</m:e>
                                </m: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𝜟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𝜟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𝜟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23" y="4646038"/>
                <a:ext cx="22843896" cy="5255157"/>
              </a:xfrm>
              <a:prstGeom prst="rect">
                <a:avLst/>
              </a:prstGeom>
              <a:blipFill>
                <a:blip r:embed="rId3"/>
                <a:stretch>
                  <a:fillRect l="-1094" t="-2436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38">
            <a:extLst>
              <a:ext uri="{FF2B5EF4-FFF2-40B4-BE49-F238E27FC236}">
                <a16:creationId xmlns:a16="http://schemas.microsoft.com/office/drawing/2014/main" id="{B8B87B08-1657-47C9-80ED-6B6F112F769E}"/>
              </a:ext>
            </a:extLst>
          </p:cNvPr>
          <p:cNvSpPr/>
          <p:nvPr/>
        </p:nvSpPr>
        <p:spPr>
          <a:xfrm>
            <a:off x="452792" y="2730005"/>
            <a:ext cx="23446663" cy="1589086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65">
            <a:extLst>
              <a:ext uri="{FF2B5EF4-FFF2-40B4-BE49-F238E27FC236}">
                <a16:creationId xmlns:a16="http://schemas.microsoft.com/office/drawing/2014/main" id="{BBA96BE7-6BE7-4E5E-A15E-C9CA9F0C89D0}"/>
              </a:ext>
            </a:extLst>
          </p:cNvPr>
          <p:cNvGrpSpPr/>
          <p:nvPr/>
        </p:nvGrpSpPr>
        <p:grpSpPr>
          <a:xfrm>
            <a:off x="13400" y="2412133"/>
            <a:ext cx="4411573" cy="824978"/>
            <a:chOff x="166396" y="8712046"/>
            <a:chExt cx="4411573" cy="824978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63E0FC79-2581-4BA5-8A44-902B73958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40CD8E09-9C53-447D-A30D-E87BB3F7D4D6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9" name="Freeform 45">
                <a:extLst>
                  <a:ext uri="{FF2B5EF4-FFF2-40B4-BE49-F238E27FC236}">
                    <a16:creationId xmlns:a16="http://schemas.microsoft.com/office/drawing/2014/main" id="{17FF5F99-EF4A-40B6-9C4D-D63415DC6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46">
                <a:extLst>
                  <a:ext uri="{FF2B5EF4-FFF2-40B4-BE49-F238E27FC236}">
                    <a16:creationId xmlns:a16="http://schemas.microsoft.com/office/drawing/2014/main" id="{68B8B0BC-C85B-4FA6-B33B-F197D97F3B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47">
                <a:extLst>
                  <a:ext uri="{FF2B5EF4-FFF2-40B4-BE49-F238E27FC236}">
                    <a16:creationId xmlns:a16="http://schemas.microsoft.com/office/drawing/2014/main" id="{0BF9E34E-922F-45B3-861F-CE576BE85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48">
                <a:extLst>
                  <a:ext uri="{FF2B5EF4-FFF2-40B4-BE49-F238E27FC236}">
                    <a16:creationId xmlns:a16="http://schemas.microsoft.com/office/drawing/2014/main" id="{AAE327BD-8B93-4800-9F02-69C3194CC5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49">
                <a:extLst>
                  <a:ext uri="{FF2B5EF4-FFF2-40B4-BE49-F238E27FC236}">
                    <a16:creationId xmlns:a16="http://schemas.microsoft.com/office/drawing/2014/main" id="{FD10D3FA-FCB2-4AE1-82C7-7E319208D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50">
                <a:extLst>
                  <a:ext uri="{FF2B5EF4-FFF2-40B4-BE49-F238E27FC236}">
                    <a16:creationId xmlns:a16="http://schemas.microsoft.com/office/drawing/2014/main" id="{E3638FCB-8467-4E07-866D-CE777D20BF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1">
                <a:extLst>
                  <a:ext uri="{FF2B5EF4-FFF2-40B4-BE49-F238E27FC236}">
                    <a16:creationId xmlns:a16="http://schemas.microsoft.com/office/drawing/2014/main" id="{76946AA8-8B95-4312-AB2E-54FFCFF952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52">
                <a:extLst>
                  <a:ext uri="{FF2B5EF4-FFF2-40B4-BE49-F238E27FC236}">
                    <a16:creationId xmlns:a16="http://schemas.microsoft.com/office/drawing/2014/main" id="{7B570047-2DE6-4535-A6D3-16D8ECF10F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ectangle 53">
                <a:extLst>
                  <a:ext uri="{FF2B5EF4-FFF2-40B4-BE49-F238E27FC236}">
                    <a16:creationId xmlns:a16="http://schemas.microsoft.com/office/drawing/2014/main" id="{B3A5E436-8DB3-4904-B502-80C37672A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ectangle 54">
                <a:extLst>
                  <a:ext uri="{FF2B5EF4-FFF2-40B4-BE49-F238E27FC236}">
                    <a16:creationId xmlns:a16="http://schemas.microsoft.com/office/drawing/2014/main" id="{81865615-DD93-4C44-B93C-FEB7D6E58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55">
                <a:extLst>
                  <a:ext uri="{FF2B5EF4-FFF2-40B4-BE49-F238E27FC236}">
                    <a16:creationId xmlns:a16="http://schemas.microsoft.com/office/drawing/2014/main" id="{5CAF351C-76E2-414A-9229-8B97BAB7F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56">
                <a:extLst>
                  <a:ext uri="{FF2B5EF4-FFF2-40B4-BE49-F238E27FC236}">
                    <a16:creationId xmlns:a16="http://schemas.microsoft.com/office/drawing/2014/main" id="{876B007F-C1E9-46A2-9C8D-BB331A8192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335EC7-EEC9-4031-85FC-CA08B700E1A9}"/>
                </a:ext>
              </a:extLst>
            </p:cNvPr>
            <p:cNvSpPr txBox="1"/>
            <p:nvPr/>
          </p:nvSpPr>
          <p:spPr>
            <a:xfrm>
              <a:off x="932118" y="8712046"/>
              <a:ext cx="298831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A5201-32D2-4C43-80AD-F7A1382A4A32}"/>
                  </a:ext>
                </a:extLst>
              </p:cNvPr>
              <p:cNvSpPr txBox="1"/>
              <p:nvPr/>
            </p:nvSpPr>
            <p:spPr>
              <a:xfrm>
                <a:off x="4623269" y="2884319"/>
                <a:ext cx="17098962" cy="1234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= 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</m:ra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rad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′ =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A5201-32D2-4C43-80AD-F7A1382A4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69" y="2884319"/>
                <a:ext cx="17098962" cy="1234056"/>
              </a:xfrm>
              <a:prstGeom prst="rect">
                <a:avLst/>
              </a:prstGeom>
              <a:blipFill>
                <a:blip r:embed="rId4"/>
                <a:stretch>
                  <a:fillRect l="-1426" r="-1889" b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20">
            <a:extLst>
              <a:ext uri="{FF2B5EF4-FFF2-40B4-BE49-F238E27FC236}">
                <a16:creationId xmlns:a16="http://schemas.microsoft.com/office/drawing/2014/main" id="{A910F62C-C796-478B-8D94-59211BE3EAE7}"/>
              </a:ext>
            </a:extLst>
          </p:cNvPr>
          <p:cNvSpPr>
            <a:spLocks/>
          </p:cNvSpPr>
          <p:nvPr/>
        </p:nvSpPr>
        <p:spPr bwMode="auto">
          <a:xfrm>
            <a:off x="278088" y="4486258"/>
            <a:ext cx="4160540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BD07AB-62CF-4316-A163-F89F77EDF539}"/>
              </a:ext>
            </a:extLst>
          </p:cNvPr>
          <p:cNvSpPr txBox="1"/>
          <p:nvPr/>
        </p:nvSpPr>
        <p:spPr>
          <a:xfrm>
            <a:off x="460615" y="4448817"/>
            <a:ext cx="37994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Chứng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minh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49EF3B-8DC0-497E-BE42-B3563CC01386}"/>
                  </a:ext>
                </a:extLst>
              </p:cNvPr>
              <p:cNvSpPr txBox="1"/>
              <p:nvPr/>
            </p:nvSpPr>
            <p:spPr>
              <a:xfrm>
                <a:off x="2576369" y="8700410"/>
                <a:ext cx="10133154" cy="2721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𝐥𝐢𝐦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𝐥𝐢𝐦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𝜟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limLow>
                      <m:limLow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𝐥𝐢𝐦</m:t>
                        </m:r>
                      </m:e>
                      <m:li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𝜟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49EF3B-8DC0-497E-BE42-B3563CC01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369" y="8700410"/>
                <a:ext cx="10133154" cy="27211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F1E208-3360-4160-818D-CFE009323C14}"/>
                  </a:ext>
                </a:extLst>
              </p:cNvPr>
              <p:cNvSpPr txBox="1"/>
              <p:nvPr/>
            </p:nvSpPr>
            <p:spPr>
              <a:xfrm>
                <a:off x="2516186" y="11880689"/>
                <a:ext cx="5638801" cy="1234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</a:rPr>
                      <m:t>′ =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F1E208-3360-4160-818D-CFE009323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6" y="11880689"/>
                <a:ext cx="5638801" cy="1234056"/>
              </a:xfrm>
              <a:prstGeom prst="rect">
                <a:avLst/>
              </a:prstGeom>
              <a:blipFill>
                <a:blip r:embed="rId6"/>
                <a:stretch>
                  <a:fillRect l="-4432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8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70255" y="4482003"/>
            <a:ext cx="23446663" cy="7598615"/>
            <a:chOff x="697086" y="6871340"/>
            <a:chExt cx="22393102" cy="4778520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40980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70255" y="3009079"/>
            <a:ext cx="23446663" cy="189111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918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9325" y="1572061"/>
            <a:ext cx="22783799" cy="830997"/>
            <a:chOff x="-288924" y="1892299"/>
            <a:chExt cx="9539767" cy="830995"/>
          </a:xfrm>
        </p:grpSpPr>
        <p:sp>
          <p:nvSpPr>
            <p:cNvPr id="8" name="Rounded Rectangle 7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99042" y="6812168"/>
                <a:ext cx="16915832" cy="2085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42" y="6812168"/>
                <a:ext cx="16915832" cy="2085507"/>
              </a:xfrm>
              <a:prstGeom prst="rect">
                <a:avLst/>
              </a:prstGeom>
              <a:blipFill>
                <a:blip r:embed="rId3"/>
                <a:stretch>
                  <a:fillRect l="-1477" t="-6122" b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7C2087-79D0-4446-AEC1-19E66EEC3D58}"/>
                  </a:ext>
                </a:extLst>
              </p:cNvPr>
              <p:cNvSpPr txBox="1"/>
              <p:nvPr/>
            </p:nvSpPr>
            <p:spPr>
              <a:xfrm>
                <a:off x="904370" y="3700314"/>
                <a:ext cx="22642869" cy="781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 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</m:ra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𝐡𝐚𝐲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𝐤𝐡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ô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𝐧𝐠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?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7C2087-79D0-4446-AEC1-19E66EEC3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70" y="3700314"/>
                <a:ext cx="22642869" cy="781689"/>
              </a:xfrm>
              <a:prstGeom prst="rect">
                <a:avLst/>
              </a:prstGeom>
              <a:blipFill>
                <a:blip r:embed="rId4"/>
                <a:stretch>
                  <a:fillRect l="-404" t="-14844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2">
            <a:extLst>
              <a:ext uri="{FF2B5EF4-FFF2-40B4-BE49-F238E27FC236}">
                <a16:creationId xmlns:a16="http://schemas.microsoft.com/office/drawing/2014/main" id="{EAF199BF-A0A1-43CF-81D6-CAA717654BE0}"/>
              </a:ext>
            </a:extLst>
          </p:cNvPr>
          <p:cNvGrpSpPr/>
          <p:nvPr/>
        </p:nvGrpSpPr>
        <p:grpSpPr>
          <a:xfrm>
            <a:off x="8764587" y="2652569"/>
            <a:ext cx="6324600" cy="800219"/>
            <a:chOff x="1147594" y="10988402"/>
            <a:chExt cx="3700383" cy="800312"/>
          </a:xfrm>
        </p:grpSpPr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3AF2D6F9-6DCE-491B-9062-8B9EFEB10A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07591" y="9548236"/>
              <a:ext cx="780389" cy="370038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CC7B94-1068-421B-A98A-EF875C85B5EC}"/>
                </a:ext>
              </a:extLst>
            </p:cNvPr>
            <p:cNvSpPr txBox="1"/>
            <p:nvPr/>
          </p:nvSpPr>
          <p:spPr>
            <a:xfrm>
              <a:off x="1314449" y="10988402"/>
              <a:ext cx="2624705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 ĐỘNG NHÓM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116FF5-CD5F-44FF-9B2F-FAE1102F2151}"/>
              </a:ext>
            </a:extLst>
          </p:cNvPr>
          <p:cNvGrpSpPr/>
          <p:nvPr/>
        </p:nvGrpSpPr>
        <p:grpSpPr>
          <a:xfrm>
            <a:off x="329325" y="5450797"/>
            <a:ext cx="4549062" cy="900002"/>
            <a:chOff x="1275608" y="6322794"/>
            <a:chExt cx="4514829" cy="828633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6EA56C0-3AA4-4FCB-A176-1E3C670C64C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79030" y="4740019"/>
              <a:ext cx="828631" cy="3994182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37E62C-A2A6-48CF-B738-48DEB807CE1C}"/>
                </a:ext>
              </a:extLst>
            </p:cNvPr>
            <p:cNvSpPr txBox="1"/>
            <p:nvPr/>
          </p:nvSpPr>
          <p:spPr>
            <a:xfrm>
              <a:off x="2310574" y="6372066"/>
              <a:ext cx="3284018" cy="708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dẫn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 Diagonal Corner Rectangle 8">
              <a:extLst>
                <a:ext uri="{FF2B5EF4-FFF2-40B4-BE49-F238E27FC236}">
                  <a16:creationId xmlns:a16="http://schemas.microsoft.com/office/drawing/2014/main" id="{9B2BE235-B3D5-44E2-A380-B05CAEE53115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2FD9EBB-5F51-40F3-BC84-CA2081422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8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2807" y="2491182"/>
            <a:ext cx="23773705" cy="4487861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7581" y="18218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675" y="1491231"/>
            <a:ext cx="22783799" cy="830997"/>
            <a:chOff x="-288924" y="1892299"/>
            <a:chExt cx="9539767" cy="830995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155C95-CBC0-43A7-AEA6-3BD0D537353E}"/>
                  </a:ext>
                </a:extLst>
              </p:cNvPr>
              <p:cNvSpPr txBox="1"/>
              <p:nvPr/>
            </p:nvSpPr>
            <p:spPr>
              <a:xfrm>
                <a:off x="6754286" y="3356201"/>
                <a:ext cx="12296774" cy="3566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𝒖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</m:d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′=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𝒖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′+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𝒗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′</m:t>
                            </m:r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/>
                                <m:e/>
                                <m:e/>
                                <m:e/>
                              </m:mr>
                            </m:m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/>
                                <m:e/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      </m:t>
                                  </m:r>
                                  <m:d>
                                    <m:dPr>
                                      <m:ctrlP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𝒖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</m:d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′=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𝒖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′−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𝒗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′</m:t>
                            </m:r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/>
                                <m:e/>
                                <m:e/>
                                <m:e/>
                              </m:mr>
                            </m:m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/>
                                <m:e/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       </m:t>
                                  </m:r>
                                  <m:d>
                                    <m:dPr>
                                      <m:ctrlP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𝒖𝒗</m:t>
                                </m:r>
                              </m:e>
                            </m:d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′=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𝒖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′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𝒗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𝒖𝒗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′</m:t>
                            </m:r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/>
                                <m:e/>
                                <m:e/>
                                <m:e/>
                              </m:mr>
                            </m:m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/>
                                <m:e/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      </m:t>
                                  </m:r>
                                  <m:d>
                                    <m:dPr>
                                      <m:ctrlP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num>
                                  <m:den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′=</m:t>
                            </m:r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𝒖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′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𝒖𝒗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′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≠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e>
                            </m:d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/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155C95-CBC0-43A7-AEA6-3BD0D537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86" y="3356201"/>
                <a:ext cx="12296774" cy="3566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3A40BA-A9BD-43B5-ACF2-0DDB3EED92E9}"/>
                  </a:ext>
                </a:extLst>
              </p:cNvPr>
              <p:cNvSpPr txBox="1"/>
              <p:nvPr/>
            </p:nvSpPr>
            <p:spPr>
              <a:xfrm>
                <a:off x="911825" y="2499075"/>
                <a:ext cx="23077131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𝒖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𝒖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𝒗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𝒗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3A40BA-A9BD-43B5-ACF2-0DDB3EED9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5" y="2499075"/>
                <a:ext cx="23077131" cy="1446550"/>
              </a:xfrm>
              <a:prstGeom prst="rect">
                <a:avLst/>
              </a:prstGeom>
              <a:blipFill>
                <a:blip r:embed="rId4"/>
                <a:stretch>
                  <a:fillRect l="-1083" t="-9283" r="-29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65">
            <a:extLst>
              <a:ext uri="{FF2B5EF4-FFF2-40B4-BE49-F238E27FC236}">
                <a16:creationId xmlns:a16="http://schemas.microsoft.com/office/drawing/2014/main" id="{1BDF5B4F-63A8-45E3-AC27-650FB8C1CBB1}"/>
              </a:ext>
            </a:extLst>
          </p:cNvPr>
          <p:cNvGrpSpPr/>
          <p:nvPr/>
        </p:nvGrpSpPr>
        <p:grpSpPr>
          <a:xfrm>
            <a:off x="-17463" y="2362200"/>
            <a:ext cx="4411573" cy="853051"/>
            <a:chOff x="166396" y="8755081"/>
            <a:chExt cx="4411573" cy="781943"/>
          </a:xfrm>
        </p:grpSpPr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40C0B17E-BFC5-44DC-AB46-E61E48D19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C60C526-4CB7-4E56-9310-35FDAF39AA9E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6" name="Freeform 45">
                <a:extLst>
                  <a:ext uri="{FF2B5EF4-FFF2-40B4-BE49-F238E27FC236}">
                    <a16:creationId xmlns:a16="http://schemas.microsoft.com/office/drawing/2014/main" id="{476228EB-9091-46F3-8C21-20BED45C0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46">
                <a:extLst>
                  <a:ext uri="{FF2B5EF4-FFF2-40B4-BE49-F238E27FC236}">
                    <a16:creationId xmlns:a16="http://schemas.microsoft.com/office/drawing/2014/main" id="{AB6AD2F4-CA59-4AC3-B58F-062614DB69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47">
                <a:extLst>
                  <a:ext uri="{FF2B5EF4-FFF2-40B4-BE49-F238E27FC236}">
                    <a16:creationId xmlns:a16="http://schemas.microsoft.com/office/drawing/2014/main" id="{C944DAC6-2D29-4BAF-BCE8-6B02A731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48">
                <a:extLst>
                  <a:ext uri="{FF2B5EF4-FFF2-40B4-BE49-F238E27FC236}">
                    <a16:creationId xmlns:a16="http://schemas.microsoft.com/office/drawing/2014/main" id="{DB1D91D1-D170-425F-BF56-A0DD67636C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49">
                <a:extLst>
                  <a:ext uri="{FF2B5EF4-FFF2-40B4-BE49-F238E27FC236}">
                    <a16:creationId xmlns:a16="http://schemas.microsoft.com/office/drawing/2014/main" id="{4C052B1F-79AF-47EE-8BE3-6763811B5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50">
                <a:extLst>
                  <a:ext uri="{FF2B5EF4-FFF2-40B4-BE49-F238E27FC236}">
                    <a16:creationId xmlns:a16="http://schemas.microsoft.com/office/drawing/2014/main" id="{9DC04266-0C08-4C9A-AB2E-61C233865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51">
                <a:extLst>
                  <a:ext uri="{FF2B5EF4-FFF2-40B4-BE49-F238E27FC236}">
                    <a16:creationId xmlns:a16="http://schemas.microsoft.com/office/drawing/2014/main" id="{9D42034D-E6ED-41D1-89B2-BFF5E0278A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52">
                <a:extLst>
                  <a:ext uri="{FF2B5EF4-FFF2-40B4-BE49-F238E27FC236}">
                    <a16:creationId xmlns:a16="http://schemas.microsoft.com/office/drawing/2014/main" id="{7470FB2B-2CA7-4389-9078-1EEDCEAA7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ectangle 53">
                <a:extLst>
                  <a:ext uri="{FF2B5EF4-FFF2-40B4-BE49-F238E27FC236}">
                    <a16:creationId xmlns:a16="http://schemas.microsoft.com/office/drawing/2014/main" id="{1E9F7D6A-CAD7-4DBA-94FD-E7DCFEDCE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Rectangle 54">
                <a:extLst>
                  <a:ext uri="{FF2B5EF4-FFF2-40B4-BE49-F238E27FC236}">
                    <a16:creationId xmlns:a16="http://schemas.microsoft.com/office/drawing/2014/main" id="{28051BAC-A9E0-4540-994B-2161F635E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55">
                <a:extLst>
                  <a:ext uri="{FF2B5EF4-FFF2-40B4-BE49-F238E27FC236}">
                    <a16:creationId xmlns:a16="http://schemas.microsoft.com/office/drawing/2014/main" id="{6C7069F2-7F01-4E8A-B588-F456E2F43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Freeform 56">
                <a:extLst>
                  <a:ext uri="{FF2B5EF4-FFF2-40B4-BE49-F238E27FC236}">
                    <a16:creationId xmlns:a16="http://schemas.microsoft.com/office/drawing/2014/main" id="{ED9AE22A-4B9E-478C-94B6-298025DFD3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B41DEB-3990-433D-89CB-C3ECE3CF85E9}"/>
                </a:ext>
              </a:extLst>
            </p:cNvPr>
            <p:cNvSpPr txBox="1"/>
            <p:nvPr/>
          </p:nvSpPr>
          <p:spPr>
            <a:xfrm>
              <a:off x="952502" y="8761588"/>
              <a:ext cx="2988319" cy="733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 </a:t>
              </a:r>
            </a:p>
          </p:txBody>
        </p:sp>
      </p:grp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EB08DDE4-1F38-4253-8C7A-3E476ED0A2C5}"/>
              </a:ext>
            </a:extLst>
          </p:cNvPr>
          <p:cNvSpPr/>
          <p:nvPr/>
        </p:nvSpPr>
        <p:spPr>
          <a:xfrm>
            <a:off x="395344" y="7162800"/>
            <a:ext cx="23761643" cy="645261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C0E3E23-FDDB-470E-BB7B-6DB7FF323B5A}"/>
                  </a:ext>
                </a:extLst>
              </p:cNvPr>
              <p:cNvSpPr/>
              <p:nvPr/>
            </p:nvSpPr>
            <p:spPr>
              <a:xfrm>
                <a:off x="412808" y="7162800"/>
                <a:ext cx="23744180" cy="5678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𝒖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𝒖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𝜟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𝜟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𝜟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</m:e>
                          </m:d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𝜟</m:t>
                      </m:r>
                      <m:r>
                        <a:rPr lang="en-US" sz="4400" b="1" i="1">
                          <a:latin typeface="Cambria Math"/>
                        </a:rPr>
                        <m:t>𝒖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𝜟</m:t>
                      </m:r>
                      <m:r>
                        <a:rPr lang="en-US" sz="4400" b="1" i="1">
                          <a:latin typeface="Cambria Math"/>
                        </a:rPr>
                        <m:t>𝒗</m:t>
                      </m:r>
                      <m:r>
                        <a:rPr lang="en-US" sz="4400" b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𝒖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𝒖</m:t>
                    </m:r>
                    <m:r>
                      <a:rPr lang="en-US" sz="4400" b="1" i="1">
                        <a:latin typeface="Cambria Math"/>
                      </a:rPr>
                      <m:t>′+</m:t>
                    </m:r>
                    <m:r>
                      <a:rPr lang="en-US" sz="4400" b="1" i="1">
                        <a:latin typeface="Cambria Math"/>
                      </a:rPr>
                      <m:t>𝒗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C0E3E23-FDDB-470E-BB7B-6DB7FF323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8" y="7162800"/>
                <a:ext cx="23744180" cy="5678478"/>
              </a:xfrm>
              <a:prstGeom prst="rect">
                <a:avLst/>
              </a:prstGeom>
              <a:blipFill>
                <a:blip r:embed="rId5"/>
                <a:stretch>
                  <a:fillRect l="-1053" t="-2253" r="-719" b="-3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3EBD29-7884-42A9-9E94-A10764F301AF}"/>
                  </a:ext>
                </a:extLst>
              </p:cNvPr>
              <p:cNvSpPr txBox="1"/>
              <p:nvPr/>
            </p:nvSpPr>
            <p:spPr>
              <a:xfrm>
                <a:off x="47083" y="9950969"/>
                <a:ext cx="14093824" cy="1439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𝐥𝐢𝐦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𝐥𝐢𝐦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𝒖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𝐥𝐢𝐦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𝒗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𝒖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′+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𝒗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′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3EBD29-7884-42A9-9E94-A10764F3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3" y="9950969"/>
                <a:ext cx="14093824" cy="14394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F38B36-C236-4A38-B8DE-0217CDE098E8}"/>
                  </a:ext>
                </a:extLst>
              </p:cNvPr>
              <p:cNvSpPr txBox="1"/>
              <p:nvPr/>
            </p:nvSpPr>
            <p:spPr>
              <a:xfrm>
                <a:off x="11917363" y="10875356"/>
                <a:ext cx="12544424" cy="907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±</m:t>
                          </m:r>
                          <m: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...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′=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′±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′±</m:t>
                      </m:r>
                      <m: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...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±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F38B36-C236-4A38-B8DE-0217CDE0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363" y="10875356"/>
                <a:ext cx="12544424" cy="907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D5EAC2-CC28-42E5-9265-6C8B0798B8F3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2269787" y="9950969"/>
            <a:ext cx="6379" cy="36644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C1DDE41-3940-4544-B35B-A64433F28C6A}"/>
              </a:ext>
            </a:extLst>
          </p:cNvPr>
          <p:cNvSpPr txBox="1"/>
          <p:nvPr/>
        </p:nvSpPr>
        <p:spPr>
          <a:xfrm>
            <a:off x="12902673" y="9848156"/>
            <a:ext cx="4015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07003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7E6683-DD3E-4105-B697-BA3AD76AE58E}"/>
              </a:ext>
            </a:extLst>
          </p:cNvPr>
          <p:cNvSpPr txBox="1"/>
          <p:nvPr/>
        </p:nvSpPr>
        <p:spPr>
          <a:xfrm>
            <a:off x="12923310" y="11856403"/>
            <a:ext cx="96223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07003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44" name="Group 2">
            <a:extLst>
              <a:ext uri="{FF2B5EF4-FFF2-40B4-BE49-F238E27FC236}">
                <a16:creationId xmlns:a16="http://schemas.microsoft.com/office/drawing/2014/main" id="{66FFA65B-E66D-4461-AF3D-22D9D5D735D8}"/>
              </a:ext>
            </a:extLst>
          </p:cNvPr>
          <p:cNvGrpSpPr/>
          <p:nvPr/>
        </p:nvGrpSpPr>
        <p:grpSpPr>
          <a:xfrm>
            <a:off x="377881" y="7051668"/>
            <a:ext cx="5139298" cy="800219"/>
            <a:chOff x="1147595" y="10988402"/>
            <a:chExt cx="3346678" cy="800312"/>
          </a:xfrm>
        </p:grpSpPr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85C87399-0DB1-472C-9B6C-C7B8E80F0F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430739" y="9725088"/>
              <a:ext cx="780389" cy="33466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08F8BA-D45B-45E0-BE75-6AB858C502F5}"/>
                </a:ext>
              </a:extLst>
            </p:cNvPr>
            <p:cNvSpPr txBox="1"/>
            <p:nvPr/>
          </p:nvSpPr>
          <p:spPr>
            <a:xfrm>
              <a:off x="1314449" y="10988402"/>
              <a:ext cx="3179823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6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29" grpId="0" animBg="1"/>
      <p:bldP spid="33" grpId="0"/>
      <p:bldP spid="35" grpId="0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81724" y="4971143"/>
            <a:ext cx="23446663" cy="5508013"/>
            <a:chOff x="697086" y="6871340"/>
            <a:chExt cx="22393102" cy="4001286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33208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81724" y="2680398"/>
                <a:ext cx="23446663" cy="288087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24" y="2680398"/>
                <a:ext cx="23446663" cy="2880875"/>
              </a:xfrm>
              <a:prstGeom prst="roundRect">
                <a:avLst>
                  <a:gd name="adj" fmla="val 5347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00518" y="1669916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6925" y="1648692"/>
            <a:ext cx="22783799" cy="817375"/>
            <a:chOff x="-288924" y="1892299"/>
            <a:chExt cx="9539767" cy="817373"/>
          </a:xfrm>
        </p:grpSpPr>
        <p:sp>
          <p:nvSpPr>
            <p:cNvPr id="8" name="Rounded Rectangle 7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</a:p>
          </p:txBody>
        </p:sp>
      </p:grpSp>
      <p:grpSp>
        <p:nvGrpSpPr>
          <p:cNvPr id="12" name="Group 67">
            <a:extLst>
              <a:ext uri="{FF2B5EF4-FFF2-40B4-BE49-F238E27FC236}">
                <a16:creationId xmlns:a16="http://schemas.microsoft.com/office/drawing/2014/main" id="{10681140-3330-43A3-8ADC-8FB52DCA7016}"/>
              </a:ext>
            </a:extLst>
          </p:cNvPr>
          <p:cNvGrpSpPr/>
          <p:nvPr/>
        </p:nvGrpSpPr>
        <p:grpSpPr>
          <a:xfrm>
            <a:off x="359262" y="2464756"/>
            <a:ext cx="3600000" cy="900000"/>
            <a:chOff x="1311958" y="3405486"/>
            <a:chExt cx="3579192" cy="940513"/>
          </a:xfrm>
        </p:grpSpPr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848BBDD6-A937-4AFD-A9AD-AAA921AED1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86AD22-BADC-4253-BD43-9E5BEFCDA292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15" name="Group 70">
              <a:extLst>
                <a:ext uri="{FF2B5EF4-FFF2-40B4-BE49-F238E27FC236}">
                  <a16:creationId xmlns:a16="http://schemas.microsoft.com/office/drawing/2014/main" id="{42B65499-0B75-4D6B-B393-E0E2926EA41C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A71415-29AC-4D74-B635-8062C3D11E4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E770CEFD-0973-4906-AEF1-9B54671521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92B7CDD3-5CD8-4930-9B4F-2B26D0EFC5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A34D95D4-3A31-42A9-AF3F-8F7BDA113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C106607-76DC-43D6-A20F-C2BD40E304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1EB4332C-22FB-4546-B80B-A880506D06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DBD8E805-9D06-4CFF-8964-54D40423C9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576F15D1-620E-43B3-87C2-B0C2C2AE0C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0EC64B16-C0B1-4A9B-91E1-41D9449C74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4F3A22CA-7175-4D6E-B169-1F85F8DD9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58A571D2-8B20-40B2-B387-4554A826E8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1F5C2252-7ECD-46A4-8E0B-7CE21756A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C6A08ED6-9C9E-415E-B949-89E92AFC13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0E8D5186-1BC6-4722-93F3-86BED27E0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E7053301-0B6A-4157-BE17-123B81695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22D169A2-9247-466D-AC83-D98A44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86F25689-46A8-4B01-B08D-AD7EE57EE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A2067DC5-FB89-48E4-865C-EF19C85A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5F89C28D-A493-49E8-BE43-F22C3E1A0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E5D5610A-9037-4E14-ACDE-2850AB653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5C0FDA2B-D5B7-40D6-B583-69C8845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996AB2B0-6819-4DC9-AC85-D558928BB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4FE86852-DCC3-4BCB-AC6E-E9D1003DA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47120BE3-4C58-4588-80BE-5F6C75326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2C1182B6-8472-4B6B-8F19-53413E63D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32AE9A-C431-433A-8188-0FE5C04D05FC}"/>
              </a:ext>
            </a:extLst>
          </p:cNvPr>
          <p:cNvGrpSpPr/>
          <p:nvPr/>
        </p:nvGrpSpPr>
        <p:grpSpPr>
          <a:xfrm>
            <a:off x="419195" y="5787280"/>
            <a:ext cx="3600000" cy="900000"/>
            <a:chOff x="1275608" y="6322796"/>
            <a:chExt cx="3572909" cy="828631"/>
          </a:xfrm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76796D56-068E-4237-B151-E5C5ABE66EF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2D72AE-CF12-4132-8748-575DDDBFDE31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 Diagonal Corner Rectangle 8">
              <a:extLst>
                <a:ext uri="{FF2B5EF4-FFF2-40B4-BE49-F238E27FC236}">
                  <a16:creationId xmlns:a16="http://schemas.microsoft.com/office/drawing/2014/main" id="{91A66C45-A6DA-4279-9916-5FC40EF49CB0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3FD0E84D-B902-48B7-90EE-5718B5AC7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87C44F-D927-418A-B77E-6D1D728EF96C}"/>
                  </a:ext>
                </a:extLst>
              </p:cNvPr>
              <p:cNvSpPr txBox="1"/>
              <p:nvPr/>
            </p:nvSpPr>
            <p:spPr>
              <a:xfrm>
                <a:off x="-396518" y="6922139"/>
                <a:ext cx="12601574" cy="943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    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′=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87C44F-D927-418A-B77E-6D1D728E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18" y="6922139"/>
                <a:ext cx="12601574" cy="94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10D55DF-48A5-446F-8A25-02A67D86209E}"/>
                  </a:ext>
                </a:extLst>
              </p:cNvPr>
              <p:cNvSpPr txBox="1"/>
              <p:nvPr/>
            </p:nvSpPr>
            <p:spPr>
              <a:xfrm>
                <a:off x="320763" y="8090140"/>
                <a:ext cx="12601574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′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′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𝟓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10D55DF-48A5-446F-8A25-02A67D862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3" y="8090140"/>
                <a:ext cx="12601574" cy="1105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F38EBCE-0AAA-4007-8B78-2E5DC4C91C67}"/>
                  </a:ext>
                </a:extLst>
              </p:cNvPr>
              <p:cNvSpPr txBox="1"/>
              <p:nvPr/>
            </p:nvSpPr>
            <p:spPr>
              <a:xfrm>
                <a:off x="320763" y="9357705"/>
                <a:ext cx="12601574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𝟏𝟓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𝟏𝟎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F38EBCE-0AAA-4007-8B78-2E5DC4C9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3" y="9357705"/>
                <a:ext cx="12601574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293BB32-9124-42BC-9D1D-8447617C542E}"/>
              </a:ext>
            </a:extLst>
          </p:cNvPr>
          <p:cNvSpPr txBox="1"/>
          <p:nvPr/>
        </p:nvSpPr>
        <p:spPr>
          <a:xfrm>
            <a:off x="4550080" y="5932436"/>
            <a:ext cx="2363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291B02A-CC1C-4C8C-8A68-0F9DD596353C}"/>
                  </a:ext>
                </a:extLst>
              </p:cNvPr>
              <p:cNvSpPr txBox="1"/>
              <p:nvPr/>
            </p:nvSpPr>
            <p:spPr>
              <a:xfrm>
                <a:off x="11814893" y="6444003"/>
                <a:ext cx="12601574" cy="943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    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′=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291B02A-CC1C-4C8C-8A68-0F9DD5963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893" y="6444003"/>
                <a:ext cx="12601574" cy="943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F055E4-B06E-42FF-A448-74BB28C9C503}"/>
                  </a:ext>
                </a:extLst>
              </p:cNvPr>
              <p:cNvSpPr txBox="1"/>
              <p:nvPr/>
            </p:nvSpPr>
            <p:spPr>
              <a:xfrm>
                <a:off x="13565187" y="8231648"/>
                <a:ext cx="7667624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F055E4-B06E-42FF-A448-74BB28C9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187" y="8231648"/>
                <a:ext cx="7667624" cy="1490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364B976-A285-4A5A-B33A-99F19D1056B8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12205056" y="5907785"/>
            <a:ext cx="0" cy="457137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/>
      <p:bldP spid="53" grpId="0"/>
      <p:bldP spid="55" grpId="0"/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8786" y="5698973"/>
            <a:ext cx="23446663" cy="209924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i="1" dirty="0">
                    <a:solidFill>
                      <a:schemeClr val="tx1"/>
                    </a:solidFill>
                  </a:rPr>
                  <a:t>			</a:t>
                </a:r>
                <a:r>
                  <a:rPr lang="en-US" sz="4400" b="1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𝒌𝒖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𝒌𝒖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8" name="Rounded Rectangle 7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45156" y="6324600"/>
            <a:ext cx="14325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8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13387" y="4044204"/>
            <a:ext cx="5365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(HS </a:t>
            </a:r>
            <a:r>
              <a:rPr lang="en-US" sz="4800" b="1" dirty="0" err="1"/>
              <a:t>tự</a:t>
            </a:r>
            <a:r>
              <a:rPr lang="en-US" sz="4800" b="1" dirty="0"/>
              <a:t> </a:t>
            </a:r>
            <a:r>
              <a:rPr lang="en-US" sz="4800" b="1" dirty="0" err="1"/>
              <a:t>chứng</a:t>
            </a:r>
            <a:r>
              <a:rPr lang="en-US" sz="4800" b="1" dirty="0"/>
              <a:t> </a:t>
            </a:r>
            <a:r>
              <a:rPr lang="en-US" sz="4800" b="1" dirty="0" err="1"/>
              <a:t>minh</a:t>
            </a:r>
            <a:r>
              <a:rPr lang="en-US" sz="4800" b="1" dirty="0"/>
              <a:t>).</a:t>
            </a:r>
            <a:endParaRPr lang="en-US" sz="4800" dirty="0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57503FA2-F17E-4FE5-B3ED-6C6DEFD8B455}"/>
              </a:ext>
            </a:extLst>
          </p:cNvPr>
          <p:cNvSpPr>
            <a:spLocks/>
          </p:cNvSpPr>
          <p:nvPr/>
        </p:nvSpPr>
        <p:spPr bwMode="auto">
          <a:xfrm>
            <a:off x="502362" y="2550638"/>
            <a:ext cx="3581430" cy="864645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35386E-4C80-45D1-997A-647762000A42}"/>
              </a:ext>
            </a:extLst>
          </p:cNvPr>
          <p:cNvSpPr txBox="1"/>
          <p:nvPr/>
        </p:nvSpPr>
        <p:spPr>
          <a:xfrm>
            <a:off x="991759" y="2542212"/>
            <a:ext cx="3170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67">
            <a:extLst>
              <a:ext uri="{FF2B5EF4-FFF2-40B4-BE49-F238E27FC236}">
                <a16:creationId xmlns:a16="http://schemas.microsoft.com/office/drawing/2014/main" id="{5F01AB14-49DB-4062-84D0-EF6E179518B1}"/>
              </a:ext>
            </a:extLst>
          </p:cNvPr>
          <p:cNvGrpSpPr/>
          <p:nvPr/>
        </p:nvGrpSpPr>
        <p:grpSpPr>
          <a:xfrm>
            <a:off x="269875" y="5405550"/>
            <a:ext cx="3600000" cy="900000"/>
            <a:chOff x="1311958" y="3405486"/>
            <a:chExt cx="3579192" cy="940513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45B8320-8DB6-4BF3-8A5B-E4B5D6C50E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162D89-5F73-4637-8087-83E845058E21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18" name="Group 70">
              <a:extLst>
                <a:ext uri="{FF2B5EF4-FFF2-40B4-BE49-F238E27FC236}">
                  <a16:creationId xmlns:a16="http://schemas.microsoft.com/office/drawing/2014/main" id="{14F90B72-4BE5-45E2-8D3C-DB7DEFCB077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D67A5E-4F9B-4260-9D1F-1F8F9FB60414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511D80C9-0A61-459A-9156-8E3155A95D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5EA256A4-14A0-4083-BEF0-4BE17EAE33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C80D507F-4849-40C1-B3D3-C9ACC0FF8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077680CF-146B-4BFA-AF38-BBC84BF194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8A9F7AF3-1C7E-469C-B479-B78962C459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9659B9B2-9A68-44F7-B0A6-D0FD652E1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531FCB2A-FA20-427D-AEE0-B2933A5563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927A52ED-9148-49FA-BDE3-2B2FF3F455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84616E45-E62D-4C64-8B80-C3C8966246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CE470009-0D58-43DE-8D67-FFEAFB772C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6D4A16C9-A487-4820-AF23-A28C8F7335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9EE0CA45-D5C5-494E-83CA-03CC170C3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0B67C3C5-5F81-4659-BC57-14A2C784B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A77EBE8A-C350-466E-8951-41E412CE7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BA920485-C14B-41DD-85FE-B3E5D83F2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CF069C73-2F8B-4734-9912-5FA8C82A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87640B4F-3A95-46FE-80E0-F5D43E1DB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5F29DFC2-C7FC-4CDF-BDA5-1B5AFC7AE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170F819B-8D78-4595-B0B8-C0F26650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07186400-5595-4F23-B86B-D09196904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B118997B-BC0B-42D4-B21F-1C1DC3035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5B0949CD-E483-475A-9907-B6BA1CCE6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B56AC430-DCF7-4FF3-B7F3-C7ADDB2BB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14282514-4506-4C2E-9F27-4F6D826A1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9C7B34-BC14-4EBD-9A0F-1B639FA2055C}"/>
                  </a:ext>
                </a:extLst>
              </p:cNvPr>
              <p:cNvSpPr txBox="1"/>
              <p:nvPr/>
            </p:nvSpPr>
            <p:spPr>
              <a:xfrm>
                <a:off x="5289731" y="5860173"/>
                <a:ext cx="12306300" cy="1747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marR="0" lvl="0" indent="0" algn="l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a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. 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b.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9C7B34-BC14-4EBD-9A0F-1B639FA20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31" y="5860173"/>
                <a:ext cx="12306300" cy="1747723"/>
              </a:xfrm>
              <a:prstGeom prst="rect">
                <a:avLst/>
              </a:prstGeom>
              <a:blipFill>
                <a:blip r:embed="rId4"/>
                <a:stretch>
                  <a:fillRect l="-2032" t="-6969" b="-5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1814B2E3-13DD-4D26-BCEA-2AC2C32129D1}"/>
              </a:ext>
            </a:extLst>
          </p:cNvPr>
          <p:cNvSpPr/>
          <p:nvPr/>
        </p:nvSpPr>
        <p:spPr>
          <a:xfrm>
            <a:off x="399460" y="7979300"/>
            <a:ext cx="23446663" cy="5279500"/>
          </a:xfrm>
          <a:prstGeom prst="roundRect">
            <a:avLst>
              <a:gd name="adj" fmla="val 3132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E2433DC-F8A3-4F50-BC70-33674A24BEC5}"/>
                  </a:ext>
                </a:extLst>
              </p:cNvPr>
              <p:cNvSpPr/>
              <p:nvPr/>
            </p:nvSpPr>
            <p:spPr>
              <a:xfrm>
                <a:off x="732340" y="8908217"/>
                <a:ext cx="6248400" cy="2691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. 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.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E2433DC-F8A3-4F50-BC70-33674A24B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40" y="8908217"/>
                <a:ext cx="6248400" cy="2691827"/>
              </a:xfrm>
              <a:prstGeom prst="rect">
                <a:avLst/>
              </a:prstGeom>
              <a:blipFill>
                <a:blip r:embed="rId5"/>
                <a:stretch>
                  <a:fillRect r="-1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BA7CF7-B152-47C2-8092-7C5FBFB5D4EB}"/>
                  </a:ext>
                </a:extLst>
              </p:cNvPr>
              <p:cNvSpPr txBox="1"/>
              <p:nvPr/>
            </p:nvSpPr>
            <p:spPr>
              <a:xfrm>
                <a:off x="13534565" y="7358317"/>
                <a:ext cx="4678822" cy="2657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070033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   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BA7CF7-B152-47C2-8092-7C5FBFB5D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565" y="7358317"/>
                <a:ext cx="4678822" cy="26579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FB48D8F5-950A-4689-BB4E-849E9114E46A}"/>
              </a:ext>
            </a:extLst>
          </p:cNvPr>
          <p:cNvGrpSpPr/>
          <p:nvPr/>
        </p:nvGrpSpPr>
        <p:grpSpPr>
          <a:xfrm>
            <a:off x="328611" y="7889003"/>
            <a:ext cx="3600000" cy="900000"/>
            <a:chOff x="1275608" y="6322796"/>
            <a:chExt cx="3572909" cy="828631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B009EA53-8C97-4687-9C6B-A5B596B3641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CE3D996-762E-45C8-AAAE-AA0F9F2AFED2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 Diagonal Corner Rectangle 8">
              <a:extLst>
                <a:ext uri="{FF2B5EF4-FFF2-40B4-BE49-F238E27FC236}">
                  <a16:creationId xmlns:a16="http://schemas.microsoft.com/office/drawing/2014/main" id="{B4B9A6EC-9885-4688-93BA-C362C7E8E91F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B80E7E52-9EDB-4313-BE53-E2AE0DA11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A5E7364-ED35-4169-B581-683D2533103E}"/>
              </a:ext>
            </a:extLst>
          </p:cNvPr>
          <p:cNvSpPr txBox="1"/>
          <p:nvPr/>
        </p:nvSpPr>
        <p:spPr>
          <a:xfrm>
            <a:off x="4453204" y="7954521"/>
            <a:ext cx="4511674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070033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0CC45C-4ABB-4978-8A46-4CFC14DE375D}"/>
                  </a:ext>
                </a:extLst>
              </p:cNvPr>
              <p:cNvSpPr txBox="1"/>
              <p:nvPr/>
            </p:nvSpPr>
            <p:spPr>
              <a:xfrm>
                <a:off x="5258303" y="9163074"/>
                <a:ext cx="3444874" cy="943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0CC45C-4ABB-4978-8A46-4CFC14DE3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03" y="9163074"/>
                <a:ext cx="3444874" cy="943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11C061-1D3C-4CAD-ADC1-33B05F4DBF0B}"/>
                  </a:ext>
                </a:extLst>
              </p:cNvPr>
              <p:cNvSpPr txBox="1"/>
              <p:nvPr/>
            </p:nvSpPr>
            <p:spPr>
              <a:xfrm>
                <a:off x="2977925" y="10306596"/>
                <a:ext cx="2950558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11C061-1D3C-4CAD-ADC1-33B05F4DB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925" y="10306596"/>
                <a:ext cx="2950558" cy="1490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846BB93-CAE8-4335-AE95-75444A1B5A0C}"/>
                  </a:ext>
                </a:extLst>
              </p:cNvPr>
              <p:cNvSpPr txBox="1"/>
              <p:nvPr/>
            </p:nvSpPr>
            <p:spPr>
              <a:xfrm>
                <a:off x="5493677" y="10306596"/>
                <a:ext cx="2430728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846BB93-CAE8-4335-AE95-75444A1B5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677" y="10306596"/>
                <a:ext cx="2430728" cy="1490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9AB744A-B49F-4114-B42C-442C93ADA748}"/>
                  </a:ext>
                </a:extLst>
              </p:cNvPr>
              <p:cNvSpPr txBox="1"/>
              <p:nvPr/>
            </p:nvSpPr>
            <p:spPr>
              <a:xfrm>
                <a:off x="17569238" y="8212868"/>
                <a:ext cx="4974561" cy="1502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9AB744A-B49F-4114-B42C-442C93ADA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9238" y="8212868"/>
                <a:ext cx="4974561" cy="15021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D67A3E4-80B4-4616-87AE-E45CA414F832}"/>
                  </a:ext>
                </a:extLst>
              </p:cNvPr>
              <p:cNvSpPr txBox="1"/>
              <p:nvPr/>
            </p:nvSpPr>
            <p:spPr>
              <a:xfrm>
                <a:off x="18383721" y="10481900"/>
                <a:ext cx="4160077" cy="1259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4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4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kumimoji="0" lang="en-US" sz="4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kumimoji="0" lang="en-US" sz="4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kumimoji="0" lang="en-US" sz="4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sz="4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sz="4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9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D67A3E4-80B4-4616-87AE-E45CA414F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721" y="10481900"/>
                <a:ext cx="4160077" cy="12595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5DC2763-7ABB-473D-88AB-5F4D881A0F0B}"/>
              </a:ext>
            </a:extLst>
          </p:cNvPr>
          <p:cNvCxnSpPr>
            <a:stCxn id="46" idx="0"/>
            <a:endCxn id="46" idx="2"/>
          </p:cNvCxnSpPr>
          <p:nvPr/>
        </p:nvCxnSpPr>
        <p:spPr>
          <a:xfrm>
            <a:off x="12122792" y="7979300"/>
            <a:ext cx="0" cy="52795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/>
      <p:bldP spid="12" grpId="0"/>
      <p:bldP spid="13" grpId="0" animBg="1"/>
      <p:bldP spid="14" grpId="0"/>
      <p:bldP spid="45" grpId="0"/>
      <p:bldP spid="46" grpId="0" animBg="1"/>
      <p:bldP spid="47" grpId="0"/>
      <p:bldP spid="48" grpId="0"/>
      <p:bldP spid="55" grpId="0"/>
      <p:bldP spid="57" grpId="0"/>
      <p:bldP spid="59" grpId="0"/>
      <p:bldP spid="61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841358" y="3307392"/>
            <a:ext cx="22932442" cy="1604012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</a:rPr>
              <a:t>      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551" y="1594370"/>
            <a:ext cx="1030302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89" y="3276600"/>
            <a:ext cx="3814529" cy="937131"/>
            <a:chOff x="534987" y="1599334"/>
            <a:chExt cx="4446703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p:sp>
        <p:nvSpPr>
          <p:cNvPr id="84" name="Google Shape;422;p3"/>
          <p:cNvSpPr/>
          <p:nvPr/>
        </p:nvSpPr>
        <p:spPr>
          <a:xfrm>
            <a:off x="813524" y="5463280"/>
            <a:ext cx="23012501" cy="6500120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Hình chữ nhật 8">
            <a:extLst>
              <a:ext uri="{FF2B5EF4-FFF2-40B4-BE49-F238E27FC236}">
                <a16:creationId xmlns:a16="http://schemas.microsoft.com/office/drawing/2014/main" id="{081C5FCF-117F-4207-8BFA-BD943A660641}"/>
              </a:ext>
            </a:extLst>
          </p:cNvPr>
          <p:cNvSpPr/>
          <p:nvPr/>
        </p:nvSpPr>
        <p:spPr>
          <a:xfrm>
            <a:off x="5879618" y="5513212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ình chữ nhật 10">
                <a:extLst>
                  <a:ext uri="{FF2B5EF4-FFF2-40B4-BE49-F238E27FC236}">
                    <a16:creationId xmlns:a16="http://schemas.microsoft.com/office/drawing/2014/main" id="{2FF7C14C-1631-44F0-A9F7-215BC9C2B2EE}"/>
                  </a:ext>
                </a:extLst>
              </p:cNvPr>
              <p:cNvSpPr/>
              <p:nvPr/>
            </p:nvSpPr>
            <p:spPr>
              <a:xfrm>
                <a:off x="5259387" y="6428852"/>
                <a:ext cx="8864158" cy="1585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0" smtClean="0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0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1" i="0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4400" b="1" i="0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𝟐𝐱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Hình chữ nhật 10">
                <a:extLst>
                  <a:ext uri="{FF2B5EF4-FFF2-40B4-BE49-F238E27FC236}">
                    <a16:creationId xmlns:a16="http://schemas.microsoft.com/office/drawing/2014/main" id="{2FF7C14C-1631-44F0-A9F7-215BC9C2B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6428852"/>
                <a:ext cx="8864158" cy="15853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ình chữ nhật 11">
                <a:extLst>
                  <a:ext uri="{FF2B5EF4-FFF2-40B4-BE49-F238E27FC236}">
                    <a16:creationId xmlns:a16="http://schemas.microsoft.com/office/drawing/2014/main" id="{B49E830F-2964-44C6-A054-59C33FF3A68D}"/>
                  </a:ext>
                </a:extLst>
              </p:cNvPr>
              <p:cNvSpPr/>
              <p:nvPr/>
            </p:nvSpPr>
            <p:spPr>
              <a:xfrm>
                <a:off x="5640387" y="8208177"/>
                <a:ext cx="6362832" cy="3204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𝟐𝐱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Hình chữ nhật 11">
                <a:extLst>
                  <a:ext uri="{FF2B5EF4-FFF2-40B4-BE49-F238E27FC236}">
                    <a16:creationId xmlns:a16="http://schemas.microsoft.com/office/drawing/2014/main" id="{B49E830F-2964-44C6-A054-59C33FF3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87" y="8208177"/>
                <a:ext cx="6362832" cy="3204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B61566C-6C54-4E4F-B35C-E1B53D33BFB4}"/>
                  </a:ext>
                </a:extLst>
              </p:cNvPr>
              <p:cNvSpPr txBox="1"/>
              <p:nvPr/>
            </p:nvSpPr>
            <p:spPr>
              <a:xfrm>
                <a:off x="4639412" y="3434674"/>
                <a:ext cx="21207361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3c/T163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B61566C-6C54-4E4F-B35C-E1B53D33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412" y="3434674"/>
                <a:ext cx="21207361" cy="1070358"/>
              </a:xfrm>
              <a:prstGeom prst="rect">
                <a:avLst/>
              </a:prstGeom>
              <a:blipFill>
                <a:blip r:embed="rId4"/>
                <a:stretch>
                  <a:fillRect l="-115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130A5E1-9B47-47E1-9EB3-B79C2B35E8D1}"/>
              </a:ext>
            </a:extLst>
          </p:cNvPr>
          <p:cNvGrpSpPr/>
          <p:nvPr/>
        </p:nvGrpSpPr>
        <p:grpSpPr>
          <a:xfrm>
            <a:off x="773949" y="5169019"/>
            <a:ext cx="3600000" cy="900000"/>
            <a:chOff x="1275608" y="6322796"/>
            <a:chExt cx="3572909" cy="828631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617221AB-0C92-42D3-BD2E-DD3B26CD248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BEA95D-C1DC-480B-A0AB-97DACB42F555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 Diagonal Corner Rectangle 8">
              <a:extLst>
                <a:ext uri="{FF2B5EF4-FFF2-40B4-BE49-F238E27FC236}">
                  <a16:creationId xmlns:a16="http://schemas.microsoft.com/office/drawing/2014/main" id="{6E2804BA-3DA9-4E84-A681-785B3C02F5DA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327B050E-66AF-46E4-87CF-9477AA938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0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9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787" y="3078164"/>
            <a:ext cx="23446663" cy="3322636"/>
          </a:xfrm>
          <a:prstGeom prst="roundRect">
            <a:avLst>
              <a:gd name="adj" fmla="val 534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</a:rPr>
              <a:t>         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581" y="2067682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988" y="2046458"/>
            <a:ext cx="22783799" cy="817375"/>
            <a:chOff x="-288924" y="1892299"/>
            <a:chExt cx="9539767" cy="817373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9686" y="1955621"/>
              <a:ext cx="389425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HỢP.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3A3524-E383-4014-A9FC-56521C46E551}"/>
                  </a:ext>
                </a:extLst>
              </p:cNvPr>
              <p:cNvSpPr txBox="1"/>
              <p:nvPr/>
            </p:nvSpPr>
            <p:spPr>
              <a:xfrm>
                <a:off x="760495" y="3962400"/>
                <a:ext cx="22790065" cy="2210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𝒖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𝒖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3A3524-E383-4014-A9FC-56521C46E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95" y="3962400"/>
                <a:ext cx="22790065" cy="2210798"/>
              </a:xfrm>
              <a:prstGeom prst="rect">
                <a:avLst/>
              </a:prstGeom>
              <a:blipFill>
                <a:blip r:embed="rId3"/>
                <a:stretch>
                  <a:fillRect l="-1097" t="-5785" r="-348" b="-9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65">
            <a:extLst>
              <a:ext uri="{FF2B5EF4-FFF2-40B4-BE49-F238E27FC236}">
                <a16:creationId xmlns:a16="http://schemas.microsoft.com/office/drawing/2014/main" id="{8460B90B-0EDC-46F5-967E-7E3A7FB24F5A}"/>
              </a:ext>
            </a:extLst>
          </p:cNvPr>
          <p:cNvGrpSpPr/>
          <p:nvPr/>
        </p:nvGrpSpPr>
        <p:grpSpPr>
          <a:xfrm>
            <a:off x="153988" y="2924978"/>
            <a:ext cx="5100107" cy="853051"/>
            <a:chOff x="166396" y="8755081"/>
            <a:chExt cx="5100107" cy="781943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811DB7C9-15AE-4BF0-9288-694C9C289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881981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E5B48D-D2C0-435A-9A82-61C68EE4EBB3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4" name="Freeform 45">
                <a:extLst>
                  <a:ext uri="{FF2B5EF4-FFF2-40B4-BE49-F238E27FC236}">
                    <a16:creationId xmlns:a16="http://schemas.microsoft.com/office/drawing/2014/main" id="{EEFD75E4-E1DF-49AE-B814-E40EA654A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6">
                <a:extLst>
                  <a:ext uri="{FF2B5EF4-FFF2-40B4-BE49-F238E27FC236}">
                    <a16:creationId xmlns:a16="http://schemas.microsoft.com/office/drawing/2014/main" id="{9F43A652-6980-4AAB-BF53-1DA3941E90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7">
                <a:extLst>
                  <a:ext uri="{FF2B5EF4-FFF2-40B4-BE49-F238E27FC236}">
                    <a16:creationId xmlns:a16="http://schemas.microsoft.com/office/drawing/2014/main" id="{2145FDEC-D851-4AF5-AD95-D20D1CAF8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48">
                <a:extLst>
                  <a:ext uri="{FF2B5EF4-FFF2-40B4-BE49-F238E27FC236}">
                    <a16:creationId xmlns:a16="http://schemas.microsoft.com/office/drawing/2014/main" id="{648FDA95-04DA-41CA-99D4-85EA9A2042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49">
                <a:extLst>
                  <a:ext uri="{FF2B5EF4-FFF2-40B4-BE49-F238E27FC236}">
                    <a16:creationId xmlns:a16="http://schemas.microsoft.com/office/drawing/2014/main" id="{F85C71E9-C5A1-421F-9536-DFEC3DAA4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0">
                <a:extLst>
                  <a:ext uri="{FF2B5EF4-FFF2-40B4-BE49-F238E27FC236}">
                    <a16:creationId xmlns:a16="http://schemas.microsoft.com/office/drawing/2014/main" id="{08C2F760-CA90-431A-A3E3-1413B8BE6E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51">
                <a:extLst>
                  <a:ext uri="{FF2B5EF4-FFF2-40B4-BE49-F238E27FC236}">
                    <a16:creationId xmlns:a16="http://schemas.microsoft.com/office/drawing/2014/main" id="{77F57A81-9505-4ECB-8865-7341C5BEF9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52">
                <a:extLst>
                  <a:ext uri="{FF2B5EF4-FFF2-40B4-BE49-F238E27FC236}">
                    <a16:creationId xmlns:a16="http://schemas.microsoft.com/office/drawing/2014/main" id="{16A52025-AF6C-4022-BA08-28FFBBFFD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ectangle 53">
                <a:extLst>
                  <a:ext uri="{FF2B5EF4-FFF2-40B4-BE49-F238E27FC236}">
                    <a16:creationId xmlns:a16="http://schemas.microsoft.com/office/drawing/2014/main" id="{BCC7437B-DF35-48D0-B82F-365E149E1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54">
                <a:extLst>
                  <a:ext uri="{FF2B5EF4-FFF2-40B4-BE49-F238E27FC236}">
                    <a16:creationId xmlns:a16="http://schemas.microsoft.com/office/drawing/2014/main" id="{E9B3F415-926D-4918-A2AC-1ECD8EEC4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E050A096-DCE2-4338-8914-72B9F5C3F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6">
                <a:extLst>
                  <a:ext uri="{FF2B5EF4-FFF2-40B4-BE49-F238E27FC236}">
                    <a16:creationId xmlns:a16="http://schemas.microsoft.com/office/drawing/2014/main" id="{6CDC5811-A692-4EAC-8A1E-14B396119D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BC4AC5-0207-4F88-B37C-A5861C9126CC}"/>
                </a:ext>
              </a:extLst>
            </p:cNvPr>
            <p:cNvSpPr txBox="1"/>
            <p:nvPr/>
          </p:nvSpPr>
          <p:spPr>
            <a:xfrm>
              <a:off x="952502" y="8761588"/>
              <a:ext cx="4314001" cy="733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C838A947-795E-4C41-92EB-64DBDFAC5FE2}"/>
              </a:ext>
            </a:extLst>
          </p:cNvPr>
          <p:cNvSpPr/>
          <p:nvPr/>
        </p:nvSpPr>
        <p:spPr>
          <a:xfrm>
            <a:off x="492509" y="6705446"/>
            <a:ext cx="23446663" cy="227303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3D89A1-45E7-401E-A929-1B1C20AE9AB9}"/>
                  </a:ext>
                </a:extLst>
              </p:cNvPr>
              <p:cNvSpPr txBox="1"/>
              <p:nvPr/>
            </p:nvSpPr>
            <p:spPr>
              <a:xfrm>
                <a:off x="2931192" y="6861231"/>
                <a:ext cx="18592233" cy="1838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a.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4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b.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3D89A1-45E7-401E-A929-1B1C20AE9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92" y="6861231"/>
                <a:ext cx="18592233" cy="1838580"/>
              </a:xfrm>
              <a:prstGeom prst="rect">
                <a:avLst/>
              </a:prstGeom>
              <a:blipFill>
                <a:blip r:embed="rId4"/>
                <a:stretch>
                  <a:fillRect t="-6977" b="-11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67">
            <a:extLst>
              <a:ext uri="{FF2B5EF4-FFF2-40B4-BE49-F238E27FC236}">
                <a16:creationId xmlns:a16="http://schemas.microsoft.com/office/drawing/2014/main" id="{7D9E0934-1F93-4130-B41C-B0AC467E2A10}"/>
              </a:ext>
            </a:extLst>
          </p:cNvPr>
          <p:cNvGrpSpPr/>
          <p:nvPr/>
        </p:nvGrpSpPr>
        <p:grpSpPr>
          <a:xfrm>
            <a:off x="360859" y="6485279"/>
            <a:ext cx="3600000" cy="900000"/>
            <a:chOff x="1311958" y="3405486"/>
            <a:chExt cx="3579192" cy="940513"/>
          </a:xfrm>
        </p:grpSpPr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B9E2C41-144C-4670-96AA-DF166E13E7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0FB56A-40DB-4EBE-B99C-1C78AFCEE145}"/>
                </a:ext>
              </a:extLst>
            </p:cNvPr>
            <p:cNvSpPr txBox="1"/>
            <p:nvPr/>
          </p:nvSpPr>
          <p:spPr>
            <a:xfrm>
              <a:off x="2316645" y="3484582"/>
              <a:ext cx="2402081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2.Ví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31" name="Group 70">
              <a:extLst>
                <a:ext uri="{FF2B5EF4-FFF2-40B4-BE49-F238E27FC236}">
                  <a16:creationId xmlns:a16="http://schemas.microsoft.com/office/drawing/2014/main" id="{EE760AA2-C890-4619-B1DC-A7DD865A6526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CFF7C97-7869-4750-9817-70BB97EF257D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3F526140-DC62-4D56-A481-A7648BD9B2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F4EE8A48-76D7-4E12-8F16-22B0F6E42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2A8AB946-BD48-4653-94E1-5608DFB3CF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9A7260A7-57C0-421A-8373-46F8C6A085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17A14AD-B86E-4703-A7C9-43EBC7D0F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7AF60E98-0E73-4BC9-9F4C-4426D0BAB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AB770239-9C2D-4105-9946-29B657A884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88CACAAB-34A8-4213-8C02-AEDBB55164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88CDDFB2-D246-4659-A83C-5FA3BA4CF7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8CF78F1D-E112-4EE0-A874-BD98AF21BC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0DC186DA-B767-4CA6-938B-C42854E502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B2F8CC72-500E-4643-865E-7509520B8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4A5DFCD6-8B4B-412B-85D7-397C42204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C5DE8B1-C3AB-44D6-B091-E1FF8EA25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1D45FC02-3650-40B4-9543-4E34B1501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C618910A-7508-4C43-A0A1-152D6E627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66AC7BB1-EC41-4DAD-802D-3F63FD454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AA4606C0-64CC-4EA2-9954-2AE7DF481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417E1F2B-B89B-4E33-ABFC-24EFA74C9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D3306EC1-3F73-4670-BECE-6692D8A1F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>
                <a:extLst>
                  <a:ext uri="{FF2B5EF4-FFF2-40B4-BE49-F238E27FC236}">
                    <a16:creationId xmlns:a16="http://schemas.microsoft.com/office/drawing/2014/main" id="{7073CF21-629C-4F1C-AD8F-5E3D29CC0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4">
                <a:extLst>
                  <a:ext uri="{FF2B5EF4-FFF2-40B4-BE49-F238E27FC236}">
                    <a16:creationId xmlns:a16="http://schemas.microsoft.com/office/drawing/2014/main" id="{7A64D4F9-FC94-48D9-8728-F6F89F0C4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5">
                <a:extLst>
                  <a:ext uri="{FF2B5EF4-FFF2-40B4-BE49-F238E27FC236}">
                    <a16:creationId xmlns:a16="http://schemas.microsoft.com/office/drawing/2014/main" id="{76E613FB-56E9-4618-8033-8A1041A61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0EFD9252-513E-46EF-B12F-A50BADB5F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10">
            <a:extLst>
              <a:ext uri="{FF2B5EF4-FFF2-40B4-BE49-F238E27FC236}">
                <a16:creationId xmlns:a16="http://schemas.microsoft.com/office/drawing/2014/main" id="{6767BA0A-029B-4BA3-9D36-824CDCBB04E7}"/>
              </a:ext>
            </a:extLst>
          </p:cNvPr>
          <p:cNvGrpSpPr/>
          <p:nvPr/>
        </p:nvGrpSpPr>
        <p:grpSpPr>
          <a:xfrm>
            <a:off x="488855" y="8471366"/>
            <a:ext cx="23446663" cy="4863634"/>
            <a:chOff x="697086" y="6871340"/>
            <a:chExt cx="22393102" cy="3733562"/>
          </a:xfrm>
        </p:grpSpPr>
        <p:sp>
          <p:nvSpPr>
            <p:cNvPr id="58" name="Rounded Rectangle 2">
              <a:extLst>
                <a:ext uri="{FF2B5EF4-FFF2-40B4-BE49-F238E27FC236}">
                  <a16:creationId xmlns:a16="http://schemas.microsoft.com/office/drawing/2014/main" id="{D64B2107-B3B8-4814-8508-D81D598E3396}"/>
                </a:ext>
              </a:extLst>
            </p:cNvPr>
            <p:cNvSpPr/>
            <p:nvPr/>
          </p:nvSpPr>
          <p:spPr>
            <a:xfrm>
              <a:off x="697086" y="7551763"/>
              <a:ext cx="22393102" cy="30531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A3C0CD28-5B74-438E-8038-594F2869D0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BFC1A10-DD19-473A-943D-514ADA983774}"/>
                  </a:ext>
                </a:extLst>
              </p:cNvPr>
              <p:cNvSpPr/>
              <p:nvPr/>
            </p:nvSpPr>
            <p:spPr>
              <a:xfrm>
                <a:off x="2763955" y="10031127"/>
                <a:ext cx="20192432" cy="2162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BFC1A10-DD19-473A-943D-514ADA983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955" y="10031127"/>
                <a:ext cx="20192432" cy="2162708"/>
              </a:xfrm>
              <a:prstGeom prst="rect">
                <a:avLst/>
              </a:prstGeom>
              <a:blipFill>
                <a:blip r:embed="rId5"/>
                <a:stretch>
                  <a:fillRect l="-1207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76FEB37-D6DC-4C57-8098-2236F3100772}"/>
              </a:ext>
            </a:extLst>
          </p:cNvPr>
          <p:cNvGrpSpPr/>
          <p:nvPr/>
        </p:nvGrpSpPr>
        <p:grpSpPr>
          <a:xfrm>
            <a:off x="306387" y="8997952"/>
            <a:ext cx="3600000" cy="900000"/>
            <a:chOff x="1224541" y="6305967"/>
            <a:chExt cx="3568119" cy="885308"/>
          </a:xfrm>
        </p:grpSpPr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A79C65DD-24FE-4E7D-80A2-C7BE4D462B5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541BB24-83D9-4B85-AC72-9992F90CC171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Round Diagonal Corner Rectangle 58">
              <a:extLst>
                <a:ext uri="{FF2B5EF4-FFF2-40B4-BE49-F238E27FC236}">
                  <a16:creationId xmlns:a16="http://schemas.microsoft.com/office/drawing/2014/main" id="{24817C03-C347-4C5D-A2A9-63E2DCD67C88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A4658ECC-84C1-4FDF-B230-DA037CF59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0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32761</TotalTime>
  <Words>1985</Words>
  <PresentationFormat>Custom</PresentationFormat>
  <Paragraphs>412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Palatino Linotype</vt:lpstr>
      <vt:lpstr>Tahoma</vt:lpstr>
      <vt:lpstr>Times New Roman</vt:lpstr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2013-08-27T05:47:15Z</cp:lastPrinted>
  <dcterms:created xsi:type="dcterms:W3CDTF">2013-05-31T23:14:39Z</dcterms:created>
  <dcterms:modified xsi:type="dcterms:W3CDTF">2021-10-12T08:54:15Z</dcterms:modified>
</cp:coreProperties>
</file>